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sldIdLst>
    <p:sldId id="356" r:id="rId4"/>
    <p:sldId id="378" r:id="rId5"/>
    <p:sldId id="382" r:id="rId6"/>
    <p:sldId id="379" r:id="rId7"/>
    <p:sldId id="383" r:id="rId8"/>
    <p:sldId id="380" r:id="rId9"/>
    <p:sldId id="381" r:id="rId10"/>
    <p:sldId id="385" r:id="rId11"/>
    <p:sldId id="386" r:id="rId12"/>
    <p:sldId id="387" r:id="rId13"/>
    <p:sldId id="388" r:id="rId14"/>
    <p:sldId id="389" r:id="rId15"/>
    <p:sldId id="390" r:id="rId16"/>
    <p:sldId id="374" r:id="rId17"/>
    <p:sldId id="391" r:id="rId18"/>
    <p:sldId id="375" r:id="rId19"/>
    <p:sldId id="392" r:id="rId20"/>
    <p:sldId id="393" r:id="rId21"/>
    <p:sldId id="282" r:id="rId22"/>
    <p:sldId id="395" r:id="rId23"/>
    <p:sldId id="283" r:id="rId24"/>
    <p:sldId id="284" r:id="rId25"/>
    <p:sldId id="376" r:id="rId26"/>
    <p:sldId id="285" r:id="rId27"/>
    <p:sldId id="353" r:id="rId28"/>
    <p:sldId id="373" r:id="rId29"/>
    <p:sldId id="377" r:id="rId30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9936"/>
    <a:srgbClr val="EC125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540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B045145-B474-431C-87DA-581A66455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4018F4C1-35EF-432D-A066-937BC53724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281E90A-9A1C-4715-A5E7-C563ACD8D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/>
              <a:t>14/5/2026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1EED363-A468-43D8-BF7D-006F38CDF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00EDD8E-E3F7-4656-A67F-53E165EA5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498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BC027A4-4850-457E-BFC9-9BD9BB2CA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4534D418-6BBC-4FE0-AD4C-7D8F1D1CDB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9599BC3-5E4C-4FA8-AA41-C3F5107F5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/>
              <a:t>14/5/2026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F4482D1-7B8C-4FAD-A4B7-F3BF69152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39E11B4-03EF-4D36-91AD-C5ED29B68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53985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F574558F-BCE0-4713-A16E-D3C11C9D6B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165CBE33-E7FA-45A9-A992-C035CC6B8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6A404A6-4354-4E8F-AB29-40FB44578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/>
              <a:t>14/5/2026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DB84D19-8059-4E43-9277-5098021FD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41DB1E4-AD94-45FC-B4C6-5C829C002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1904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B045145-B474-431C-87DA-581A66455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4018F4C1-35EF-432D-A066-937BC53724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281E90A-9A1C-4715-A5E7-C563ACD8D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1EED363-A468-43D8-BF7D-006F38CDF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00EDD8E-E3F7-4656-A67F-53E165EA5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726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92FFECE-2C26-44D0-A873-1202BDAD1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6F1E59E-889D-4FBD-A574-4BDC231FD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13A3C0D-7E97-47DC-B226-71BA35A26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69EC222-0A2A-4B88-AA65-544032512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334CBE3-F467-451F-A26D-82560E9C9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367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EC13E6F-FB3F-446C-AC21-4C2A3F99F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1903154-FC68-4DEF-9299-BEE152332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FE6DC4F-FB16-4424-84F0-9CBB6F2B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AEC458E-CE5D-402C-83E4-5F6439C3A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14AF5A8-66CF-413C-9D1F-EC06A8115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66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3C7651F-D27B-411E-8A76-2608CE00E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E53A5E2-8A23-49E3-BB6E-9012220D52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455B9D5B-E80E-471F-81CA-15E401DBA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272569B4-FB1A-4C52-AA09-DD5FC9755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2657A090-16F6-4C4E-BF90-4ADB6A45B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54475C2E-7A09-4F7E-8446-416B3F9FE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681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8E6C395-A2AF-48DF-833C-CE8941FBA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10666FB9-8D55-4371-A630-35D021965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629F0388-0E6A-42FC-AF61-83F28B711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727E2054-D0D3-4919-A9A5-51C776A615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77A5E21B-D437-488F-8E2D-A788066F8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DDA231DC-4876-4A43-94FC-4E1E7328E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ACC56575-AC9D-49F6-A18A-7B7C41888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DE493D8C-A332-490E-A7A2-CE0E1DE4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190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FE35165-346C-4AD2-B30A-83D7EFE7F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F3E3C8CC-368D-47D1-BBBC-8DF9D7083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604F153F-CEEE-4F9E-9867-DCF77957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E79300F7-40D7-49E3-8757-E563711DB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134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D9C32F87-EDF1-4B29-A56F-FC46D4E63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BF7BD8EF-7363-4240-BD86-9F02958E5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BABF473D-B4C8-4A2D-A74D-60C677F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330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07A5BE2-25CD-439F-BFAC-AF9581DD6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130280E-E2A0-4F89-B6EB-AF5E0E04D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CADB4E27-2823-4419-9129-64FEF0105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102EEC68-A926-44D9-A9DE-B83A754AC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1157385C-9415-4CA8-BA84-45E1D186E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2E64CAFE-5DFF-423E-BDA7-23B2D76A1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806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92FFECE-2C26-44D0-A873-1202BDAD1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6F1E59E-889D-4FBD-A574-4BDC231FD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13A3C0D-7E97-47DC-B226-71BA35A26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/>
              <a:t>14/5/2026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69EC222-0A2A-4B88-AA65-544032512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334CBE3-F467-451F-A26D-82560E9C9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59287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252BB97-72A3-48F5-9550-D2487EDBC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7F221F3A-2021-4505-9CB5-0DC21D3AFF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15F6F99A-E29E-429D-9418-09FF9A3CE6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339AFBF1-915D-40C3-970D-5A3F3F394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12D1CFD5-5E09-4E36-BC65-33A8DA3DD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3E931E2C-F817-415D-B064-10C98D339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418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BC027A4-4850-457E-BFC9-9BD9BB2CA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4534D418-6BBC-4FE0-AD4C-7D8F1D1CDB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9599BC3-5E4C-4FA8-AA41-C3F5107F5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F4482D1-7B8C-4FAD-A4B7-F3BF69152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39E11B4-03EF-4D36-91AD-C5ED29B68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842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F574558F-BCE0-4713-A16E-D3C11C9D6B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165CBE33-E7FA-45A9-A992-C035CC6B8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6A404A6-4354-4E8F-AB29-40FB44578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DB84D19-8059-4E43-9277-5098021FD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41DB1E4-AD94-45FC-B4C6-5C829C002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253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B045145-B474-431C-87DA-581A664559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4018F4C1-35EF-432D-A066-937BC53724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281E90A-9A1C-4715-A5E7-C563ACD8D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1EED363-A468-43D8-BF7D-006F38CDF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00EDD8E-E3F7-4656-A67F-53E165EA5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345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92FFECE-2C26-44D0-A873-1202BDAD1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6F1E59E-889D-4FBD-A574-4BDC231FD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13A3C0D-7E97-47DC-B226-71BA35A26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69EC222-0A2A-4B88-AA65-544032512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334CBE3-F467-451F-A26D-82560E9C9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0699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EC13E6F-FB3F-446C-AC21-4C2A3F99F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1903154-FC68-4DEF-9299-BEE152332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FE6DC4F-FB16-4424-84F0-9CBB6F2B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AEC458E-CE5D-402C-83E4-5F6439C3A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14AF5A8-66CF-413C-9D1F-EC06A8115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061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3C7651F-D27B-411E-8A76-2608CE00E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E53A5E2-8A23-49E3-BB6E-9012220D52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455B9D5B-E80E-471F-81CA-15E401DBA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272569B4-FB1A-4C52-AA09-DD5FC9755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2657A090-16F6-4C4E-BF90-4ADB6A45B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54475C2E-7A09-4F7E-8446-416B3F9FE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294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8E6C395-A2AF-48DF-833C-CE8941FBA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10666FB9-8D55-4371-A630-35D021965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629F0388-0E6A-42FC-AF61-83F28B711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727E2054-D0D3-4919-A9A5-51C776A615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77A5E21B-D437-488F-8E2D-A788066F8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DDA231DC-4876-4A43-94FC-4E1E7328E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ACC56575-AC9D-49F6-A18A-7B7C41888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DE493D8C-A332-490E-A7A2-CE0E1DE4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9485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FE35165-346C-4AD2-B30A-83D7EFE7F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F3E3C8CC-368D-47D1-BBBC-8DF9D7083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604F153F-CEEE-4F9E-9867-DCF77957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E79300F7-40D7-49E3-8757-E563711DB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8573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D9C32F87-EDF1-4B29-A56F-FC46D4E63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BF7BD8EF-7363-4240-BD86-9F02958E5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BABF473D-B4C8-4A2D-A74D-60C677F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759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EC13E6F-FB3F-446C-AC21-4C2A3F99F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1903154-FC68-4DEF-9299-BEE152332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FE6DC4F-FB16-4424-84F0-9CBB6F2B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/>
              <a:t>14/5/2026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AEC458E-CE5D-402C-83E4-5F6439C3A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14AF5A8-66CF-413C-9D1F-EC06A8115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787807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07A5BE2-25CD-439F-BFAC-AF9581DD6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130280E-E2A0-4F89-B6EB-AF5E0E04D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CADB4E27-2823-4419-9129-64FEF0105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102EEC68-A926-44D9-A9DE-B83A754AC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1157385C-9415-4CA8-BA84-45E1D186E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2E64CAFE-5DFF-423E-BDA7-23B2D76A1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9796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252BB97-72A3-48F5-9550-D2487EDBC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7F221F3A-2021-4505-9CB5-0DC21D3AFF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15F6F99A-E29E-429D-9418-09FF9A3CE6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339AFBF1-915D-40C3-970D-5A3F3F394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12D1CFD5-5E09-4E36-BC65-33A8DA3DD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3E931E2C-F817-415D-B064-10C98D339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1269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BC027A4-4850-457E-BFC9-9BD9BB2CA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4534D418-6BBC-4FE0-AD4C-7D8F1D1CDB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9599BC3-5E4C-4FA8-AA41-C3F5107F5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F4482D1-7B8C-4FAD-A4B7-F3BF69152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39E11B4-03EF-4D36-91AD-C5ED29B68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412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F574558F-BCE0-4713-A16E-D3C11C9D6B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165CBE33-E7FA-45A9-A992-C035CC6B8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6A404A6-4354-4E8F-AB29-40FB44578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DB84D19-8059-4E43-9277-5098021FD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41DB1E4-AD94-45FC-B4C6-5C829C002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141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3C7651F-D27B-411E-8A76-2608CE00E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E53A5E2-8A23-49E3-BB6E-9012220D52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455B9D5B-E80E-471F-81CA-15E401DBA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272569B4-FB1A-4C52-AA09-DD5FC9755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/>
              <a:t>14/5/2026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2657A090-16F6-4C4E-BF90-4ADB6A45B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54475C2E-7A09-4F7E-8446-416B3F9FE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17877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8E6C395-A2AF-48DF-833C-CE8941FBA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10666FB9-8D55-4371-A630-35D021965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629F0388-0E6A-42FC-AF61-83F28B711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727E2054-D0D3-4919-A9A5-51C776A615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77A5E21B-D437-488F-8E2D-A788066F8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DDA231DC-4876-4A43-94FC-4E1E7328E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/>
              <a:t>14/5/2026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ACC56575-AC9D-49F6-A18A-7B7C41888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DE493D8C-A332-490E-A7A2-CE0E1DE4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3656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FE35165-346C-4AD2-B30A-83D7EFE7F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F3E3C8CC-368D-47D1-BBBC-8DF9D7083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/>
              <a:t>14/5/2026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604F153F-CEEE-4F9E-9867-DCF77957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E79300F7-40D7-49E3-8757-E563711DB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58384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D9C32F87-EDF1-4B29-A56F-FC46D4E63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/>
              <a:t>14/5/2026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BF7BD8EF-7363-4240-BD86-9F02958E5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BABF473D-B4C8-4A2D-A74D-60C677F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4089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07A5BE2-25CD-439F-BFAC-AF9581DD6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130280E-E2A0-4F89-B6EB-AF5E0E04D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CADB4E27-2823-4419-9129-64FEF0105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102EEC68-A926-44D9-A9DE-B83A754AC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/>
              <a:t>14/5/2026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1157385C-9415-4CA8-BA84-45E1D186E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2E64CAFE-5DFF-423E-BDA7-23B2D76A1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94939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252BB97-72A3-48F5-9550-D2487EDBC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7F221F3A-2021-4505-9CB5-0DC21D3AFF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15F6F99A-E29E-429D-9418-09FF9A3CE6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339AFBF1-915D-40C3-970D-5A3F3F394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10ED-A4DE-4273-8FB7-913128BDD50B}" type="datetimeFigureOut">
              <a:rPr lang="es-AR" smtClean="0"/>
              <a:t>14/5/2026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12D1CFD5-5E09-4E36-BC65-33A8DA3DD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3E931E2C-F817-415D-B064-10C98D339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EAA4F-5E53-4679-B8F7-D482BB6E212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93846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2CE74890-4CD5-493E-9CB6-2BC9AC88B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451EC6D-63DD-4E0C-808F-6E5A4F773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95462DE-08CB-4997-B57A-91A6839CEA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610ED-A4DE-4273-8FB7-913128BDD50B}" type="datetimeFigureOut">
              <a:rPr lang="es-AR" smtClean="0"/>
              <a:t>14/5/2026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9A2A444-C9FE-4326-AF1F-CA1A7BD01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40B5CD0-E166-47C9-8B9A-C72F94BA2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EAA4F-5E53-4679-B8F7-D482BB6E212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262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2CE74890-4CD5-493E-9CB6-2BC9AC88B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451EC6D-63DD-4E0C-808F-6E5A4F773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95462DE-08CB-4997-B57A-91A6839CEA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9A2A444-C9FE-4326-AF1F-CA1A7BD01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40B5CD0-E166-47C9-8B9A-C72F94BA2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9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2CE74890-4CD5-493E-9CB6-2BC9AC88B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451EC6D-63DD-4E0C-808F-6E5A4F773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95462DE-08CB-4997-B57A-91A6839CEA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610ED-A4DE-4273-8FB7-913128BDD50B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14/5/2026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9A2A444-C9FE-4326-AF1F-CA1A7BD01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40B5CD0-E166-47C9-8B9A-C72F94BA2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EAA4F-5E53-4679-B8F7-D482BB6E212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65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5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10" Type="http://schemas.openxmlformats.org/officeDocument/2006/relationships/image" Target="../media/image23.png"/><Relationship Id="rId4" Type="http://schemas.openxmlformats.org/officeDocument/2006/relationships/audio" Target="../media/media5.mp3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0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774700" y="5085546"/>
            <a:ext cx="3416300" cy="138499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prstClr val="black"/>
                </a:solidFill>
              </a:rPr>
              <a:t>A </a:t>
            </a:r>
            <a:r>
              <a:rPr lang="es-MX" sz="2800" b="1" dirty="0" err="1" smtClean="0">
                <a:solidFill>
                  <a:prstClr val="black"/>
                </a:solidFill>
              </a:rPr>
              <a:t>murder</a:t>
            </a:r>
            <a:r>
              <a:rPr lang="es-MX" sz="2800" b="1" dirty="0" smtClean="0">
                <a:solidFill>
                  <a:prstClr val="black"/>
                </a:solidFill>
              </a:rPr>
              <a:t> (</a:t>
            </a:r>
            <a:r>
              <a:rPr lang="es-MX" sz="2800" b="1" dirty="0" err="1" smtClean="0">
                <a:solidFill>
                  <a:prstClr val="black"/>
                </a:solidFill>
              </a:rPr>
              <a:t>noun</a:t>
            </a:r>
            <a:r>
              <a:rPr lang="es-MX" sz="2800" b="1" dirty="0" smtClean="0">
                <a:solidFill>
                  <a:prstClr val="black"/>
                </a:solidFill>
              </a:rPr>
              <a:t>)</a:t>
            </a:r>
          </a:p>
          <a:p>
            <a:r>
              <a:rPr lang="es-MX" sz="2800" b="1" dirty="0" err="1" smtClean="0">
                <a:solidFill>
                  <a:prstClr val="black"/>
                </a:solidFill>
              </a:rPr>
              <a:t>To</a:t>
            </a:r>
            <a:r>
              <a:rPr lang="es-MX" sz="2800" b="1" dirty="0" smtClean="0">
                <a:solidFill>
                  <a:prstClr val="black"/>
                </a:solidFill>
              </a:rPr>
              <a:t> </a:t>
            </a:r>
            <a:r>
              <a:rPr lang="es-MX" sz="2800" b="1" dirty="0" err="1" smtClean="0">
                <a:solidFill>
                  <a:prstClr val="black"/>
                </a:solidFill>
              </a:rPr>
              <a:t>murder</a:t>
            </a:r>
            <a:r>
              <a:rPr lang="es-MX" sz="2800" b="1" dirty="0" smtClean="0">
                <a:solidFill>
                  <a:prstClr val="black"/>
                </a:solidFill>
              </a:rPr>
              <a:t> (</a:t>
            </a:r>
            <a:r>
              <a:rPr lang="es-MX" sz="2800" b="1" dirty="0" err="1" smtClean="0">
                <a:solidFill>
                  <a:prstClr val="black"/>
                </a:solidFill>
              </a:rPr>
              <a:t>verb</a:t>
            </a:r>
            <a:r>
              <a:rPr lang="es-MX" sz="2800" b="1" dirty="0" smtClean="0">
                <a:solidFill>
                  <a:prstClr val="black"/>
                </a:solidFill>
              </a:rPr>
              <a:t>)</a:t>
            </a:r>
          </a:p>
          <a:p>
            <a:r>
              <a:rPr lang="es-MX" sz="2800" b="1" dirty="0" smtClean="0">
                <a:solidFill>
                  <a:prstClr val="black"/>
                </a:solidFill>
              </a:rPr>
              <a:t>A </a:t>
            </a:r>
            <a:r>
              <a:rPr lang="es-MX" sz="2800" b="1" dirty="0" err="1" smtClean="0">
                <a:solidFill>
                  <a:prstClr val="black"/>
                </a:solidFill>
              </a:rPr>
              <a:t>murder</a:t>
            </a:r>
            <a:r>
              <a:rPr lang="es-MX" sz="28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r>
              <a:rPr lang="es-MX" sz="2800" b="1" dirty="0" smtClean="0">
                <a:solidFill>
                  <a:prstClr val="black"/>
                </a:solidFill>
              </a:rPr>
              <a:t> (</a:t>
            </a:r>
            <a:r>
              <a:rPr lang="es-MX" sz="2800" b="1" dirty="0" err="1" smtClean="0">
                <a:solidFill>
                  <a:prstClr val="black"/>
                </a:solidFill>
              </a:rPr>
              <a:t>noun</a:t>
            </a:r>
            <a:r>
              <a:rPr lang="es-MX" sz="2800" b="1" dirty="0" smtClean="0">
                <a:solidFill>
                  <a:prstClr val="black"/>
                </a:solidFill>
              </a:rPr>
              <a:t>)</a:t>
            </a:r>
            <a:endParaRPr lang="es-AR" sz="2800" b="1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476250"/>
            <a:ext cx="6983413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3355866"/>
            <a:ext cx="5286375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10148491" y="488950"/>
            <a:ext cx="991394" cy="369332"/>
          </a:xfrm>
          <a:prstGeom prst="rect">
            <a:avLst/>
          </a:prstGeom>
          <a:solidFill>
            <a:srgbClr val="1F9936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Page 62</a:t>
            </a:r>
            <a:endParaRPr lang="es-A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50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169818"/>
            <a:ext cx="10706100" cy="662468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1 Rectángulo"/>
          <p:cNvSpPr/>
          <p:nvPr/>
        </p:nvSpPr>
        <p:spPr>
          <a:xfrm>
            <a:off x="4795996" y="2387600"/>
            <a:ext cx="1255554" cy="823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es-MX" dirty="0" err="1">
                <a:solidFill>
                  <a:srgbClr val="FF0000"/>
                </a:solidFill>
              </a:rPr>
              <a:t>She</a:t>
            </a:r>
            <a:r>
              <a:rPr lang="es-MX" dirty="0">
                <a:solidFill>
                  <a:srgbClr val="FF0000"/>
                </a:solidFill>
              </a:rPr>
              <a:t> </a:t>
            </a:r>
            <a:r>
              <a:rPr lang="es-MX" dirty="0" err="1">
                <a:solidFill>
                  <a:srgbClr val="FF0000"/>
                </a:solidFill>
              </a:rPr>
              <a:t>played</a:t>
            </a:r>
            <a:r>
              <a:rPr lang="es-MX" dirty="0">
                <a:solidFill>
                  <a:srgbClr val="FF0000"/>
                </a:solidFill>
              </a:rPr>
              <a:t> </a:t>
            </a:r>
            <a:r>
              <a:rPr lang="es-MX" dirty="0" err="1">
                <a:solidFill>
                  <a:srgbClr val="FF0000"/>
                </a:solidFill>
              </a:rPr>
              <a:t>cards</a:t>
            </a:r>
            <a:r>
              <a:rPr lang="es-MX" dirty="0">
                <a:solidFill>
                  <a:srgbClr val="FF0000"/>
                </a:solidFill>
              </a:rPr>
              <a:t> </a:t>
            </a:r>
            <a:r>
              <a:rPr lang="es-MX" dirty="0" err="1">
                <a:solidFill>
                  <a:srgbClr val="FF0000"/>
                </a:solidFill>
              </a:rPr>
              <a:t>with</a:t>
            </a:r>
            <a:r>
              <a:rPr lang="es-MX" dirty="0">
                <a:solidFill>
                  <a:srgbClr val="FF0000"/>
                </a:solidFill>
              </a:rPr>
              <a:t> Gordon</a:t>
            </a:r>
            <a:endParaRPr lang="es-AR" dirty="0">
              <a:solidFill>
                <a:srgbClr val="FF00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024430" y="3738960"/>
            <a:ext cx="81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rgbClr val="FF0000"/>
                </a:solidFill>
              </a:rPr>
              <a:t>11:30</a:t>
            </a:r>
            <a:endParaRPr lang="es-AR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795996" y="4486870"/>
            <a:ext cx="1208074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s-MX" dirty="0" err="1" smtClean="0">
                <a:solidFill>
                  <a:srgbClr val="FF0000"/>
                </a:solidFill>
              </a:rPr>
              <a:t>She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didn’t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hear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anything</a:t>
            </a:r>
            <a:r>
              <a:rPr lang="es-MX" dirty="0" smtClean="0">
                <a:solidFill>
                  <a:srgbClr val="FF0000"/>
                </a:solidFill>
              </a:rPr>
              <a:t>.</a:t>
            </a:r>
            <a:endParaRPr lang="es-AR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795996" y="5484381"/>
            <a:ext cx="15159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MX" sz="1600" dirty="0" err="1" smtClean="0">
                <a:solidFill>
                  <a:srgbClr val="FF0000"/>
                </a:solidFill>
              </a:rPr>
              <a:t>She</a:t>
            </a:r>
            <a:r>
              <a:rPr lang="es-MX" sz="1600" dirty="0" smtClean="0">
                <a:solidFill>
                  <a:srgbClr val="FF0000"/>
                </a:solidFill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</a:rPr>
              <a:t>didn’t</a:t>
            </a:r>
            <a:r>
              <a:rPr lang="es-MX" sz="1600" dirty="0" smtClean="0">
                <a:solidFill>
                  <a:srgbClr val="FF0000"/>
                </a:solidFill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</a:rPr>
              <a:t>have</a:t>
            </a:r>
            <a:r>
              <a:rPr lang="es-MX" sz="1600" dirty="0" smtClean="0">
                <a:solidFill>
                  <a:srgbClr val="FF0000"/>
                </a:solidFill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</a:rPr>
              <a:t>any</a:t>
            </a:r>
            <a:r>
              <a:rPr lang="es-MX" sz="1600" dirty="0" smtClean="0">
                <a:solidFill>
                  <a:srgbClr val="FF0000"/>
                </a:solidFill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</a:rPr>
              <a:t>problems</a:t>
            </a:r>
            <a:r>
              <a:rPr lang="es-MX" sz="1600" dirty="0" smtClean="0">
                <a:solidFill>
                  <a:srgbClr val="FF0000"/>
                </a:solidFill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</a:rPr>
              <a:t>with</a:t>
            </a:r>
            <a:r>
              <a:rPr lang="es-MX" sz="1600" dirty="0" smtClean="0">
                <a:solidFill>
                  <a:srgbClr val="FF0000"/>
                </a:solidFill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</a:rPr>
              <a:t>her</a:t>
            </a:r>
            <a:r>
              <a:rPr lang="es-MX" sz="1600" dirty="0" smtClean="0">
                <a:solidFill>
                  <a:srgbClr val="FF0000"/>
                </a:solidFill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</a:rPr>
              <a:t>father</a:t>
            </a:r>
            <a:r>
              <a:rPr lang="es-MX" sz="1600" dirty="0" smtClean="0">
                <a:solidFill>
                  <a:srgbClr val="FF0000"/>
                </a:solidFill>
              </a:rPr>
              <a:t>. </a:t>
            </a:r>
            <a:r>
              <a:rPr lang="es-MX" sz="1600" dirty="0" err="1" smtClean="0">
                <a:solidFill>
                  <a:srgbClr val="FF0000"/>
                </a:solidFill>
              </a:rPr>
              <a:t>She</a:t>
            </a:r>
            <a:r>
              <a:rPr lang="es-MX" sz="1600" dirty="0" smtClean="0">
                <a:solidFill>
                  <a:srgbClr val="FF0000"/>
                </a:solidFill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</a:rPr>
              <a:t>loved</a:t>
            </a:r>
            <a:r>
              <a:rPr lang="es-MX" sz="1600" dirty="0" smtClean="0">
                <a:solidFill>
                  <a:srgbClr val="FF0000"/>
                </a:solidFill>
              </a:rPr>
              <a:t>  </a:t>
            </a:r>
            <a:r>
              <a:rPr lang="es-MX" sz="1600" dirty="0" err="1" smtClean="0">
                <a:solidFill>
                  <a:srgbClr val="FF0000"/>
                </a:solidFill>
              </a:rPr>
              <a:t>him</a:t>
            </a:r>
            <a:r>
              <a:rPr lang="es-MX" sz="1600" dirty="0" smtClean="0">
                <a:solidFill>
                  <a:srgbClr val="FF0000"/>
                </a:solidFill>
              </a:rPr>
              <a:t>. </a:t>
            </a:r>
            <a:endParaRPr lang="es-AR" sz="1600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051550" y="2287208"/>
            <a:ext cx="15176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s-MX" sz="1600" dirty="0">
                <a:solidFill>
                  <a:srgbClr val="FF0000"/>
                </a:solidFill>
              </a:rPr>
              <a:t>H</a:t>
            </a:r>
            <a:r>
              <a:rPr lang="es-MX" sz="1600" dirty="0" smtClean="0">
                <a:solidFill>
                  <a:srgbClr val="FF0000"/>
                </a:solidFill>
              </a:rPr>
              <a:t>e </a:t>
            </a:r>
            <a:r>
              <a:rPr lang="es-MX" sz="1600" dirty="0" err="1" smtClean="0">
                <a:solidFill>
                  <a:srgbClr val="FF0000"/>
                </a:solidFill>
              </a:rPr>
              <a:t>played</a:t>
            </a:r>
            <a:r>
              <a:rPr lang="es-MX" sz="1600" dirty="0" smtClean="0">
                <a:solidFill>
                  <a:srgbClr val="FF0000"/>
                </a:solidFill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</a:rPr>
              <a:t>cards</a:t>
            </a:r>
            <a:r>
              <a:rPr lang="es-MX" sz="1600" dirty="0" smtClean="0">
                <a:solidFill>
                  <a:srgbClr val="FF0000"/>
                </a:solidFill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</a:rPr>
              <a:t>with</a:t>
            </a:r>
            <a:r>
              <a:rPr lang="es-MX" sz="1600" dirty="0" smtClean="0">
                <a:solidFill>
                  <a:srgbClr val="FF0000"/>
                </a:solidFill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</a:rPr>
              <a:t>Barbara</a:t>
            </a:r>
            <a:r>
              <a:rPr lang="es-MX" sz="1600" dirty="0" smtClean="0">
                <a:solidFill>
                  <a:srgbClr val="FF0000"/>
                </a:solidFill>
              </a:rPr>
              <a:t>.</a:t>
            </a:r>
          </a:p>
          <a:p>
            <a:pPr>
              <a:lnSpc>
                <a:spcPts val="1400"/>
              </a:lnSpc>
            </a:pPr>
            <a:r>
              <a:rPr lang="es-MX" sz="1600" dirty="0" smtClean="0">
                <a:solidFill>
                  <a:srgbClr val="FF0000"/>
                </a:solidFill>
              </a:rPr>
              <a:t>He </a:t>
            </a:r>
            <a:r>
              <a:rPr lang="es-MX" sz="1600" dirty="0" err="1" smtClean="0">
                <a:solidFill>
                  <a:srgbClr val="FF0000"/>
                </a:solidFill>
              </a:rPr>
              <a:t>stayed</a:t>
            </a:r>
            <a:r>
              <a:rPr lang="es-MX" sz="1600" dirty="0" smtClean="0">
                <a:solidFill>
                  <a:srgbClr val="FF0000"/>
                </a:solidFill>
              </a:rPr>
              <a:t> in </a:t>
            </a:r>
            <a:r>
              <a:rPr lang="es-MX" sz="1600" dirty="0" err="1" smtClean="0">
                <a:solidFill>
                  <a:srgbClr val="FF0000"/>
                </a:solidFill>
              </a:rPr>
              <a:t>the</a:t>
            </a:r>
            <a:r>
              <a:rPr lang="es-MX" sz="1600" dirty="0" smtClean="0">
                <a:solidFill>
                  <a:srgbClr val="FF0000"/>
                </a:solidFill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</a:rPr>
              <a:t>sitting</a:t>
            </a:r>
            <a:r>
              <a:rPr lang="es-MX" sz="1600" dirty="0" smtClean="0">
                <a:solidFill>
                  <a:srgbClr val="FF0000"/>
                </a:solidFill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</a:rPr>
              <a:t>room</a:t>
            </a:r>
            <a:r>
              <a:rPr lang="es-MX" sz="1600" dirty="0" smtClean="0">
                <a:solidFill>
                  <a:srgbClr val="FF0000"/>
                </a:solidFill>
              </a:rPr>
              <a:t> and </a:t>
            </a:r>
            <a:r>
              <a:rPr lang="es-MX" sz="1600" dirty="0" err="1" smtClean="0">
                <a:solidFill>
                  <a:srgbClr val="FF0000"/>
                </a:solidFill>
              </a:rPr>
              <a:t>had</a:t>
            </a:r>
            <a:r>
              <a:rPr lang="es-MX" sz="1600" dirty="0" smtClean="0">
                <a:solidFill>
                  <a:srgbClr val="FF0000"/>
                </a:solidFill>
              </a:rPr>
              <a:t> a </a:t>
            </a:r>
            <a:r>
              <a:rPr lang="es-MX" sz="1600" dirty="0" err="1" smtClean="0">
                <a:solidFill>
                  <a:srgbClr val="FF0000"/>
                </a:solidFill>
              </a:rPr>
              <a:t>glass</a:t>
            </a:r>
            <a:r>
              <a:rPr lang="es-MX" sz="1600" dirty="0" smtClean="0">
                <a:solidFill>
                  <a:srgbClr val="FF0000"/>
                </a:solidFill>
              </a:rPr>
              <a:t> of whisky.</a:t>
            </a:r>
            <a:endParaRPr lang="es-AR" sz="1600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206338" y="3498746"/>
            <a:ext cx="12080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s-MX" dirty="0" smtClean="0">
                <a:solidFill>
                  <a:srgbClr val="FF0000"/>
                </a:solidFill>
              </a:rPr>
              <a:t>He </a:t>
            </a:r>
            <a:r>
              <a:rPr lang="es-MX" dirty="0" err="1" smtClean="0">
                <a:solidFill>
                  <a:srgbClr val="FF0000"/>
                </a:solidFill>
              </a:rPr>
              <a:t>didn’t</a:t>
            </a:r>
            <a:r>
              <a:rPr lang="es-MX" dirty="0" smtClean="0">
                <a:solidFill>
                  <a:srgbClr val="FF0000"/>
                </a:solidFill>
              </a:rPr>
              <a:t> look at </a:t>
            </a:r>
            <a:r>
              <a:rPr lang="es-MX" dirty="0" err="1" smtClean="0">
                <a:solidFill>
                  <a:srgbClr val="FF0000"/>
                </a:solidFill>
              </a:rPr>
              <a:t>the</a:t>
            </a:r>
            <a:r>
              <a:rPr lang="es-MX" dirty="0" smtClean="0">
                <a:solidFill>
                  <a:srgbClr val="FF0000"/>
                </a:solidFill>
              </a:rPr>
              <a:t> time</a:t>
            </a:r>
            <a:endParaRPr lang="es-AR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143590" y="4464868"/>
            <a:ext cx="14256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MX" dirty="0" smtClean="0">
                <a:solidFill>
                  <a:srgbClr val="FF0000"/>
                </a:solidFill>
              </a:rPr>
              <a:t>He </a:t>
            </a:r>
            <a:r>
              <a:rPr lang="es-MX" dirty="0" err="1" smtClean="0">
                <a:solidFill>
                  <a:srgbClr val="FF0000"/>
                </a:solidFill>
              </a:rPr>
              <a:t>didn’t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hear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anything</a:t>
            </a:r>
            <a:r>
              <a:rPr lang="es-MX" dirty="0" smtClean="0">
                <a:solidFill>
                  <a:srgbClr val="FF0000"/>
                </a:solidFill>
              </a:rPr>
              <a:t>. He </a:t>
            </a:r>
            <a:r>
              <a:rPr lang="es-MX" dirty="0" err="1" smtClean="0">
                <a:solidFill>
                  <a:srgbClr val="FF0000"/>
                </a:solidFill>
              </a:rPr>
              <a:t>was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tired</a:t>
            </a:r>
            <a:r>
              <a:rPr lang="es-MX" dirty="0">
                <a:solidFill>
                  <a:srgbClr val="FF0000"/>
                </a:solidFill>
              </a:rPr>
              <a:t>.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endParaRPr lang="es-AR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125390" y="5405294"/>
            <a:ext cx="1289022" cy="13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s-MX" sz="1700" dirty="0" smtClean="0">
                <a:solidFill>
                  <a:srgbClr val="FF0000"/>
                </a:solidFill>
              </a:rPr>
              <a:t>He </a:t>
            </a:r>
            <a:r>
              <a:rPr lang="es-MX" sz="1700" dirty="0" err="1" smtClean="0">
                <a:solidFill>
                  <a:srgbClr val="FF0000"/>
                </a:solidFill>
              </a:rPr>
              <a:t>was</a:t>
            </a:r>
            <a:r>
              <a:rPr lang="es-MX" sz="1700" dirty="0" smtClean="0">
                <a:solidFill>
                  <a:srgbClr val="FF0000"/>
                </a:solidFill>
              </a:rPr>
              <a:t> </a:t>
            </a:r>
            <a:r>
              <a:rPr lang="es-MX" sz="1700" dirty="0" err="1" smtClean="0">
                <a:solidFill>
                  <a:srgbClr val="FF0000"/>
                </a:solidFill>
              </a:rPr>
              <a:t>Jeremy’s</a:t>
            </a:r>
            <a:r>
              <a:rPr lang="es-MX" sz="1700" dirty="0" smtClean="0">
                <a:solidFill>
                  <a:srgbClr val="FF0000"/>
                </a:solidFill>
              </a:rPr>
              <a:t> </a:t>
            </a:r>
            <a:r>
              <a:rPr lang="es-MX" sz="1700" dirty="0" err="1" smtClean="0">
                <a:solidFill>
                  <a:srgbClr val="FF0000"/>
                </a:solidFill>
              </a:rPr>
              <a:t>partner</a:t>
            </a:r>
            <a:r>
              <a:rPr lang="es-MX" sz="1700" dirty="0" smtClean="0">
                <a:solidFill>
                  <a:srgbClr val="FF0000"/>
                </a:solidFill>
              </a:rPr>
              <a:t> and </a:t>
            </a:r>
            <a:r>
              <a:rPr lang="es-MX" sz="1700" dirty="0" err="1" smtClean="0">
                <a:solidFill>
                  <a:srgbClr val="FF0000"/>
                </a:solidFill>
              </a:rPr>
              <a:t>friend</a:t>
            </a:r>
            <a:r>
              <a:rPr lang="es-MX" sz="1700" dirty="0" smtClean="0">
                <a:solidFill>
                  <a:srgbClr val="FF0000"/>
                </a:solidFill>
              </a:rPr>
              <a:t>. </a:t>
            </a:r>
            <a:r>
              <a:rPr lang="es-MX" sz="1700" dirty="0" err="1" smtClean="0">
                <a:solidFill>
                  <a:srgbClr val="FF0000"/>
                </a:solidFill>
              </a:rPr>
              <a:t>Now</a:t>
            </a:r>
            <a:r>
              <a:rPr lang="es-MX" sz="1700" dirty="0" smtClean="0">
                <a:solidFill>
                  <a:srgbClr val="FF0000"/>
                </a:solidFill>
              </a:rPr>
              <a:t> he has </a:t>
            </a:r>
            <a:r>
              <a:rPr lang="es-MX" sz="1700" dirty="0" err="1" smtClean="0">
                <a:solidFill>
                  <a:srgbClr val="FF0000"/>
                </a:solidFill>
              </a:rPr>
              <a:t>the</a:t>
            </a:r>
            <a:r>
              <a:rPr lang="es-MX" sz="1700" dirty="0" smtClean="0">
                <a:solidFill>
                  <a:srgbClr val="FF0000"/>
                </a:solidFill>
              </a:rPr>
              <a:t> </a:t>
            </a:r>
            <a:r>
              <a:rPr lang="es-MX" sz="1700" dirty="0" err="1" smtClean="0">
                <a:solidFill>
                  <a:srgbClr val="FF0000"/>
                </a:solidFill>
              </a:rPr>
              <a:t>business</a:t>
            </a:r>
            <a:r>
              <a:rPr lang="es-MX" sz="1700" dirty="0" smtClean="0">
                <a:solidFill>
                  <a:srgbClr val="FF0000"/>
                </a:solidFill>
              </a:rPr>
              <a:t>. </a:t>
            </a:r>
            <a:r>
              <a:rPr lang="es-MX" sz="1700" dirty="0" err="1" smtClean="0">
                <a:solidFill>
                  <a:srgbClr val="FF0000"/>
                </a:solidFill>
              </a:rPr>
              <a:t>It</a:t>
            </a:r>
            <a:r>
              <a:rPr lang="es-MX" sz="1700" dirty="0" smtClean="0">
                <a:solidFill>
                  <a:srgbClr val="FF0000"/>
                </a:solidFill>
              </a:rPr>
              <a:t> </a:t>
            </a:r>
            <a:r>
              <a:rPr lang="es-MX" sz="1700" dirty="0" err="1" smtClean="0">
                <a:solidFill>
                  <a:srgbClr val="FF0000"/>
                </a:solidFill>
              </a:rPr>
              <a:t>is</a:t>
            </a:r>
            <a:r>
              <a:rPr lang="es-MX" sz="1700" dirty="0" smtClean="0">
                <a:solidFill>
                  <a:srgbClr val="FF0000"/>
                </a:solidFill>
              </a:rPr>
              <a:t> </a:t>
            </a:r>
            <a:r>
              <a:rPr lang="es-MX" sz="1700" dirty="0">
                <a:solidFill>
                  <a:srgbClr val="FF0000"/>
                </a:solidFill>
              </a:rPr>
              <a:t> </a:t>
            </a:r>
            <a:r>
              <a:rPr lang="es-MX" sz="1700" dirty="0" err="1" smtClean="0">
                <a:solidFill>
                  <a:srgbClr val="FF0000"/>
                </a:solidFill>
              </a:rPr>
              <a:t>good</a:t>
            </a:r>
            <a:r>
              <a:rPr lang="es-MX" sz="1700" dirty="0" smtClean="0">
                <a:solidFill>
                  <a:srgbClr val="FF0000"/>
                </a:solidFill>
              </a:rPr>
              <a:t>.</a:t>
            </a:r>
            <a:endParaRPr lang="es-AR" sz="1700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69200" y="2334793"/>
            <a:ext cx="1474324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s-MX" sz="1600" dirty="0" err="1" smtClean="0">
                <a:solidFill>
                  <a:srgbClr val="FF0000"/>
                </a:solidFill>
              </a:rPr>
              <a:t>She</a:t>
            </a:r>
            <a:r>
              <a:rPr lang="es-MX" sz="1600" dirty="0" smtClean="0">
                <a:solidFill>
                  <a:srgbClr val="FF0000"/>
                </a:solidFill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</a:rPr>
              <a:t>went</a:t>
            </a:r>
            <a:r>
              <a:rPr lang="es-MX" sz="1600" dirty="0" smtClean="0">
                <a:solidFill>
                  <a:srgbClr val="FF0000"/>
                </a:solidFill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</a:rPr>
              <a:t>to</a:t>
            </a:r>
            <a:r>
              <a:rPr lang="es-MX" sz="1600" dirty="0" smtClean="0">
                <a:solidFill>
                  <a:srgbClr val="FF0000"/>
                </a:solidFill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</a:rPr>
              <a:t>her</a:t>
            </a:r>
            <a:r>
              <a:rPr lang="es-MX" sz="1600" dirty="0" smtClean="0">
                <a:solidFill>
                  <a:srgbClr val="FF0000"/>
                </a:solidFill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</a:rPr>
              <a:t>room</a:t>
            </a:r>
            <a:r>
              <a:rPr lang="es-MX" sz="1600" dirty="0" smtClean="0">
                <a:solidFill>
                  <a:srgbClr val="FF0000"/>
                </a:solidFill>
              </a:rPr>
              <a:t>. </a:t>
            </a:r>
            <a:r>
              <a:rPr lang="es-MX" sz="1600" dirty="0" err="1" smtClean="0">
                <a:solidFill>
                  <a:srgbClr val="FF0000"/>
                </a:solidFill>
              </a:rPr>
              <a:t>She</a:t>
            </a:r>
            <a:r>
              <a:rPr lang="es-MX" sz="1600" dirty="0" smtClean="0">
                <a:solidFill>
                  <a:srgbClr val="FF0000"/>
                </a:solidFill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</a:rPr>
              <a:t>had</a:t>
            </a:r>
            <a:r>
              <a:rPr lang="es-MX" sz="1600" dirty="0" smtClean="0">
                <a:solidFill>
                  <a:srgbClr val="FF0000"/>
                </a:solidFill>
              </a:rPr>
              <a:t> a </a:t>
            </a:r>
            <a:r>
              <a:rPr lang="es-MX" sz="1600" dirty="0" err="1" smtClean="0">
                <a:solidFill>
                  <a:srgbClr val="FF0000"/>
                </a:solidFill>
              </a:rPr>
              <a:t>bath</a:t>
            </a:r>
            <a:r>
              <a:rPr lang="es-MX" sz="1600" dirty="0" smtClean="0">
                <a:solidFill>
                  <a:srgbClr val="FF0000"/>
                </a:solidFill>
              </a:rPr>
              <a:t> and </a:t>
            </a:r>
            <a:r>
              <a:rPr lang="es-MX" sz="1600" dirty="0" err="1" smtClean="0">
                <a:solidFill>
                  <a:srgbClr val="FF0000"/>
                </a:solidFill>
              </a:rPr>
              <a:t>then</a:t>
            </a:r>
            <a:r>
              <a:rPr lang="es-MX" sz="1600" dirty="0" smtClean="0">
                <a:solidFill>
                  <a:srgbClr val="FF0000"/>
                </a:solidFill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</a:rPr>
              <a:t>she</a:t>
            </a:r>
            <a:r>
              <a:rPr lang="es-MX" sz="1600" dirty="0" smtClean="0">
                <a:solidFill>
                  <a:srgbClr val="FF0000"/>
                </a:solidFill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</a:rPr>
              <a:t>went</a:t>
            </a:r>
            <a:r>
              <a:rPr lang="es-MX" sz="1600" dirty="0" smtClean="0">
                <a:solidFill>
                  <a:srgbClr val="FF0000"/>
                </a:solidFill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</a:rPr>
              <a:t>to</a:t>
            </a:r>
            <a:r>
              <a:rPr lang="es-MX" sz="1600" dirty="0" smtClean="0">
                <a:solidFill>
                  <a:srgbClr val="FF0000"/>
                </a:solidFill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</a:rPr>
              <a:t>bed</a:t>
            </a:r>
            <a:r>
              <a:rPr lang="es-MX" sz="1600" dirty="0" smtClean="0">
                <a:solidFill>
                  <a:srgbClr val="FF0000"/>
                </a:solidFill>
              </a:rPr>
              <a:t>. </a:t>
            </a:r>
            <a:endParaRPr lang="es-AR" sz="1600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569200" y="3706495"/>
            <a:ext cx="1208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rgbClr val="FF0000"/>
                </a:solidFill>
              </a:rPr>
              <a:t>11 </a:t>
            </a:r>
            <a:r>
              <a:rPr lang="es-MX" dirty="0" err="1" smtClean="0">
                <a:solidFill>
                  <a:srgbClr val="FF0000"/>
                </a:solidFill>
              </a:rPr>
              <a:t>o’clock</a:t>
            </a:r>
            <a:endParaRPr lang="es-AR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472141" y="4417422"/>
            <a:ext cx="1668442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MX" sz="1600" dirty="0" err="1" smtClean="0">
                <a:solidFill>
                  <a:srgbClr val="FF0000"/>
                </a:solidFill>
              </a:rPr>
              <a:t>She</a:t>
            </a:r>
            <a:r>
              <a:rPr lang="es-MX" sz="1600" dirty="0" smtClean="0">
                <a:solidFill>
                  <a:srgbClr val="FF0000"/>
                </a:solidFill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</a:rPr>
              <a:t>heard</a:t>
            </a:r>
            <a:r>
              <a:rPr lang="es-MX" sz="1600" dirty="0" smtClean="0">
                <a:solidFill>
                  <a:srgbClr val="FF0000"/>
                </a:solidFill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</a:rPr>
              <a:t>someone</a:t>
            </a:r>
            <a:r>
              <a:rPr lang="es-MX" sz="1600" dirty="0" smtClean="0">
                <a:solidFill>
                  <a:srgbClr val="FF0000"/>
                </a:solidFill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</a:rPr>
              <a:t>going</a:t>
            </a:r>
            <a:r>
              <a:rPr lang="es-MX" sz="1600" dirty="0" smtClean="0">
                <a:solidFill>
                  <a:srgbClr val="FF0000"/>
                </a:solidFill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</a:rPr>
              <a:t>into</a:t>
            </a:r>
            <a:r>
              <a:rPr lang="es-MX" sz="1600" dirty="0" smtClean="0">
                <a:solidFill>
                  <a:srgbClr val="FF0000"/>
                </a:solidFill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</a:rPr>
              <a:t>his</a:t>
            </a:r>
            <a:r>
              <a:rPr lang="es-MX" sz="1600" dirty="0" smtClean="0">
                <a:solidFill>
                  <a:srgbClr val="FF0000"/>
                </a:solidFill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</a:rPr>
              <a:t>room</a:t>
            </a:r>
            <a:r>
              <a:rPr lang="es-MX" sz="1600" dirty="0" smtClean="0">
                <a:solidFill>
                  <a:srgbClr val="FF0000"/>
                </a:solidFill>
              </a:rPr>
              <a:t>. </a:t>
            </a:r>
            <a:r>
              <a:rPr lang="es-MX" sz="1600" dirty="0" err="1" smtClean="0">
                <a:solidFill>
                  <a:srgbClr val="FF0000"/>
                </a:solidFill>
              </a:rPr>
              <a:t>She</a:t>
            </a:r>
            <a:r>
              <a:rPr lang="es-MX" sz="1600" dirty="0" smtClean="0">
                <a:solidFill>
                  <a:srgbClr val="FF0000"/>
                </a:solidFill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</a:rPr>
              <a:t>thought</a:t>
            </a:r>
            <a:r>
              <a:rPr lang="es-MX" sz="1600" dirty="0" smtClean="0">
                <a:solidFill>
                  <a:srgbClr val="FF0000"/>
                </a:solidFill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</a:rPr>
              <a:t>it</a:t>
            </a:r>
            <a:r>
              <a:rPr lang="es-MX" sz="1600" dirty="0" smtClean="0">
                <a:solidFill>
                  <a:srgbClr val="FF0000"/>
                </a:solidFill>
              </a:rPr>
              <a:t> </a:t>
            </a:r>
            <a:r>
              <a:rPr lang="es-MX" sz="1600" dirty="0" err="1" smtClean="0">
                <a:solidFill>
                  <a:srgbClr val="FF0000"/>
                </a:solidFill>
              </a:rPr>
              <a:t>was</a:t>
            </a:r>
            <a:r>
              <a:rPr lang="es-MX" sz="1600" dirty="0" smtClean="0">
                <a:solidFill>
                  <a:srgbClr val="FF0000"/>
                </a:solidFill>
              </a:rPr>
              <a:t> Amanda.</a:t>
            </a:r>
            <a:endParaRPr lang="es-AR" sz="1600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7472141" y="5484381"/>
            <a:ext cx="1502779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s-MX" dirty="0" err="1" smtClean="0">
                <a:solidFill>
                  <a:srgbClr val="FF0000"/>
                </a:solidFill>
              </a:rPr>
              <a:t>She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was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angry</a:t>
            </a:r>
            <a:r>
              <a:rPr lang="es-MX" dirty="0" smtClean="0">
                <a:solidFill>
                  <a:srgbClr val="FF0000"/>
                </a:solidFill>
              </a:rPr>
              <a:t>. Jeremy </a:t>
            </a:r>
            <a:r>
              <a:rPr lang="es-MX" dirty="0" err="1" smtClean="0">
                <a:solidFill>
                  <a:srgbClr val="FF0000"/>
                </a:solidFill>
              </a:rPr>
              <a:t>used</a:t>
            </a:r>
            <a:r>
              <a:rPr lang="es-MX" dirty="0" smtClean="0">
                <a:solidFill>
                  <a:srgbClr val="FF0000"/>
                </a:solidFill>
              </a:rPr>
              <a:t> </a:t>
            </a:r>
            <a:r>
              <a:rPr lang="es-MX" dirty="0" err="1" smtClean="0">
                <a:solidFill>
                  <a:srgbClr val="FF0000"/>
                </a:solidFill>
              </a:rPr>
              <a:t>her</a:t>
            </a:r>
            <a:r>
              <a:rPr lang="es-MX" dirty="0" smtClean="0">
                <a:solidFill>
                  <a:srgbClr val="FF0000"/>
                </a:solidFill>
              </a:rPr>
              <a:t>. </a:t>
            </a:r>
            <a:endParaRPr lang="es-AR" dirty="0">
              <a:solidFill>
                <a:srgbClr val="FF0000"/>
              </a:solidFill>
            </a:endParaRPr>
          </a:p>
        </p:txBody>
      </p:sp>
      <p:pic>
        <p:nvPicPr>
          <p:cNvPr id="3" name="EF4e_ElemSB_8.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94300" y="157118"/>
            <a:ext cx="609600" cy="609600"/>
          </a:xfrm>
          <a:prstGeom prst="rect">
            <a:avLst/>
          </a:prstGeom>
        </p:spPr>
      </p:pic>
      <p:pic>
        <p:nvPicPr>
          <p:cNvPr id="16" name="EF4e_ElemSB_8.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42100" y="169818"/>
            <a:ext cx="609600" cy="609600"/>
          </a:xfrm>
          <a:prstGeom prst="rect">
            <a:avLst/>
          </a:prstGeom>
        </p:spPr>
      </p:pic>
      <p:pic>
        <p:nvPicPr>
          <p:cNvPr id="17" name="EF4e_ElemSB_8.6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01562" y="169818"/>
            <a:ext cx="609600" cy="609600"/>
          </a:xfrm>
          <a:prstGeom prst="rect">
            <a:avLst/>
          </a:prstGeom>
        </p:spPr>
      </p:pic>
      <p:sp>
        <p:nvSpPr>
          <p:cNvPr id="19" name="18 CuadroTexto"/>
          <p:cNvSpPr txBox="1"/>
          <p:nvPr/>
        </p:nvSpPr>
        <p:spPr>
          <a:xfrm>
            <a:off x="10845800" y="355600"/>
            <a:ext cx="991394" cy="369332"/>
          </a:xfrm>
          <a:prstGeom prst="rect">
            <a:avLst/>
          </a:prstGeom>
          <a:solidFill>
            <a:srgbClr val="1F9936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Page 63</a:t>
            </a:r>
            <a:endParaRPr lang="es-A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92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68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59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1335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406400"/>
            <a:ext cx="10225332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2 Conector recto"/>
          <p:cNvCxnSpPr/>
          <p:nvPr/>
        </p:nvCxnSpPr>
        <p:spPr>
          <a:xfrm>
            <a:off x="1674141" y="2750166"/>
            <a:ext cx="7088859" cy="0"/>
          </a:xfrm>
          <a:prstGeom prst="line">
            <a:avLst/>
          </a:prstGeom>
          <a:ln w="28575">
            <a:solidFill>
              <a:srgbClr val="EC1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4 Conector recto"/>
          <p:cNvCxnSpPr/>
          <p:nvPr/>
        </p:nvCxnSpPr>
        <p:spPr>
          <a:xfrm>
            <a:off x="1674141" y="4375766"/>
            <a:ext cx="6504659" cy="0"/>
          </a:xfrm>
          <a:prstGeom prst="line">
            <a:avLst/>
          </a:prstGeom>
          <a:ln w="28575">
            <a:solidFill>
              <a:srgbClr val="EC1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"/>
          <p:cNvCxnSpPr/>
          <p:nvPr/>
        </p:nvCxnSpPr>
        <p:spPr>
          <a:xfrm>
            <a:off x="3708400" y="5239366"/>
            <a:ext cx="6375400" cy="0"/>
          </a:xfrm>
          <a:prstGeom prst="line">
            <a:avLst/>
          </a:prstGeom>
          <a:ln w="28575">
            <a:solidFill>
              <a:srgbClr val="EC1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>
            <a:off x="1674141" y="3588366"/>
            <a:ext cx="3101059" cy="0"/>
          </a:xfrm>
          <a:prstGeom prst="line">
            <a:avLst/>
          </a:prstGeom>
          <a:ln w="28575">
            <a:solidFill>
              <a:srgbClr val="EC1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EF4e_ElemSB_8.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1400" y="665118"/>
            <a:ext cx="609600" cy="609600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10845800" y="355600"/>
            <a:ext cx="991394" cy="369332"/>
          </a:xfrm>
          <a:prstGeom prst="rect">
            <a:avLst/>
          </a:prstGeom>
          <a:solidFill>
            <a:srgbClr val="1F9936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Page 63</a:t>
            </a:r>
            <a:endParaRPr lang="es-A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42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55068"/>
            <a:ext cx="8650289" cy="651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3 Conector recto"/>
          <p:cNvCxnSpPr/>
          <p:nvPr/>
        </p:nvCxnSpPr>
        <p:spPr>
          <a:xfrm>
            <a:off x="2017041" y="1315066"/>
            <a:ext cx="4853659" cy="0"/>
          </a:xfrm>
          <a:prstGeom prst="line">
            <a:avLst/>
          </a:prstGeom>
          <a:ln w="28575">
            <a:solidFill>
              <a:srgbClr val="EC1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Conector recto"/>
          <p:cNvCxnSpPr/>
          <p:nvPr/>
        </p:nvCxnSpPr>
        <p:spPr>
          <a:xfrm>
            <a:off x="1871785" y="2026266"/>
            <a:ext cx="3259015" cy="0"/>
          </a:xfrm>
          <a:prstGeom prst="line">
            <a:avLst/>
          </a:prstGeom>
          <a:ln w="28575">
            <a:solidFill>
              <a:srgbClr val="EC1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>
            <a:off x="2017041" y="3080366"/>
            <a:ext cx="2758159" cy="0"/>
          </a:xfrm>
          <a:prstGeom prst="line">
            <a:avLst/>
          </a:prstGeom>
          <a:ln w="28575">
            <a:solidFill>
              <a:srgbClr val="EC1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1871785" y="3816966"/>
            <a:ext cx="5379915" cy="0"/>
          </a:xfrm>
          <a:prstGeom prst="line">
            <a:avLst/>
          </a:prstGeom>
          <a:ln w="28575">
            <a:solidFill>
              <a:srgbClr val="EC1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EF4e_ElemSB_8.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5400" y="474618"/>
            <a:ext cx="609600" cy="609600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10845800" y="355600"/>
            <a:ext cx="991394" cy="369332"/>
          </a:xfrm>
          <a:prstGeom prst="rect">
            <a:avLst/>
          </a:prstGeom>
          <a:solidFill>
            <a:srgbClr val="1F9936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Page 63</a:t>
            </a:r>
            <a:endParaRPr lang="es-A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4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2" y="196043"/>
            <a:ext cx="6713538" cy="653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2 Conector recto"/>
          <p:cNvCxnSpPr/>
          <p:nvPr/>
        </p:nvCxnSpPr>
        <p:spPr>
          <a:xfrm>
            <a:off x="1470941" y="730866"/>
            <a:ext cx="4853659" cy="0"/>
          </a:xfrm>
          <a:prstGeom prst="line">
            <a:avLst/>
          </a:prstGeom>
          <a:ln w="28575">
            <a:solidFill>
              <a:srgbClr val="EC1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3 Conector recto"/>
          <p:cNvCxnSpPr/>
          <p:nvPr/>
        </p:nvCxnSpPr>
        <p:spPr>
          <a:xfrm>
            <a:off x="1546011" y="1226166"/>
            <a:ext cx="2238589" cy="0"/>
          </a:xfrm>
          <a:prstGeom prst="line">
            <a:avLst/>
          </a:prstGeom>
          <a:ln w="28575">
            <a:solidFill>
              <a:srgbClr val="EC1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Conector recto"/>
          <p:cNvCxnSpPr/>
          <p:nvPr/>
        </p:nvCxnSpPr>
        <p:spPr>
          <a:xfrm>
            <a:off x="1470941" y="1784966"/>
            <a:ext cx="2426829" cy="0"/>
          </a:xfrm>
          <a:prstGeom prst="line">
            <a:avLst/>
          </a:prstGeom>
          <a:ln w="28575">
            <a:solidFill>
              <a:srgbClr val="EC1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>
            <a:off x="1546011" y="2546966"/>
            <a:ext cx="2238589" cy="0"/>
          </a:xfrm>
          <a:prstGeom prst="line">
            <a:avLst/>
          </a:prstGeom>
          <a:ln w="28575">
            <a:solidFill>
              <a:srgbClr val="EC1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1470940" y="3093066"/>
            <a:ext cx="3033591" cy="0"/>
          </a:xfrm>
          <a:prstGeom prst="line">
            <a:avLst/>
          </a:prstGeom>
          <a:ln w="28575">
            <a:solidFill>
              <a:srgbClr val="EC1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>
            <a:off x="1470940" y="4109066"/>
            <a:ext cx="2885160" cy="0"/>
          </a:xfrm>
          <a:prstGeom prst="line">
            <a:avLst/>
          </a:prstGeom>
          <a:ln w="28575">
            <a:solidFill>
              <a:srgbClr val="EC1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1470941" y="4642466"/>
            <a:ext cx="3033590" cy="0"/>
          </a:xfrm>
          <a:prstGeom prst="line">
            <a:avLst/>
          </a:prstGeom>
          <a:ln w="28575">
            <a:solidFill>
              <a:srgbClr val="EC1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1565060" y="6445866"/>
            <a:ext cx="2238589" cy="0"/>
          </a:xfrm>
          <a:prstGeom prst="line">
            <a:avLst/>
          </a:prstGeom>
          <a:ln w="28575">
            <a:solidFill>
              <a:srgbClr val="EC1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EF4e_ElemSB_8.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3362" y="2242166"/>
            <a:ext cx="609600" cy="609600"/>
          </a:xfrm>
          <a:prstGeom prst="rect">
            <a:avLst/>
          </a:prstGeom>
        </p:spPr>
      </p:pic>
      <p:sp>
        <p:nvSpPr>
          <p:cNvPr id="18" name="17 CuadroTexto"/>
          <p:cNvSpPr txBox="1"/>
          <p:nvPr/>
        </p:nvSpPr>
        <p:spPr>
          <a:xfrm>
            <a:off x="10845800" y="355600"/>
            <a:ext cx="991394" cy="369332"/>
          </a:xfrm>
          <a:prstGeom prst="rect">
            <a:avLst/>
          </a:prstGeom>
          <a:solidFill>
            <a:srgbClr val="1F9936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Page 63</a:t>
            </a:r>
            <a:endParaRPr lang="es-A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6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5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54000"/>
            <a:ext cx="10007600" cy="6032500"/>
          </a:xfrm>
        </p:spPr>
        <p:txBody>
          <a:bodyPr>
            <a:normAutofit/>
          </a:bodyPr>
          <a:lstStyle/>
          <a:p>
            <a:pPr algn="ctr"/>
            <a:r>
              <a:rPr lang="es-A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WHO? </a:t>
            </a:r>
            <a:r>
              <a:rPr lang="es-A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s-A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A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  <a:r>
              <a:rPr lang="es-A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murderer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b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A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WHY?</a:t>
            </a:r>
            <a:r>
              <a:rPr lang="es-A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A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A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s-A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</a:t>
            </a:r>
            <a:r>
              <a:rPr lang="es-A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he/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kill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Travers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A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EF4e_ElemSB_8.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93400" y="1244600"/>
            <a:ext cx="609600" cy="60960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10845800" y="355600"/>
            <a:ext cx="991394" cy="369332"/>
          </a:xfrm>
          <a:prstGeom prst="rect">
            <a:avLst/>
          </a:prstGeom>
          <a:solidFill>
            <a:srgbClr val="1F9936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Page 63</a:t>
            </a:r>
            <a:endParaRPr lang="es-A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19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95249"/>
            <a:ext cx="7515225" cy="3708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250" y="3657600"/>
            <a:ext cx="7487944" cy="3162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EF4e_ElemSB_8.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50400" y="635000"/>
            <a:ext cx="609600" cy="6096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0845800" y="355600"/>
            <a:ext cx="991394" cy="369332"/>
          </a:xfrm>
          <a:prstGeom prst="rect">
            <a:avLst/>
          </a:prstGeom>
          <a:solidFill>
            <a:srgbClr val="1F9936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Page 63</a:t>
            </a:r>
            <a:endParaRPr lang="es-AR" b="1" dirty="0">
              <a:solidFill>
                <a:schemeClr val="bg1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47700" y="444500"/>
            <a:ext cx="6604000" cy="3937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4241800" y="5829300"/>
            <a:ext cx="7595394" cy="6477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Flecha derecha"/>
          <p:cNvSpPr/>
          <p:nvPr/>
        </p:nvSpPr>
        <p:spPr>
          <a:xfrm rot="10800000">
            <a:off x="7734300" y="540266"/>
            <a:ext cx="762000" cy="2979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Flecha derecha"/>
          <p:cNvSpPr/>
          <p:nvPr/>
        </p:nvSpPr>
        <p:spPr>
          <a:xfrm>
            <a:off x="2679700" y="6004183"/>
            <a:ext cx="762000" cy="2979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4547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D7BDF121-75ED-4344-AD74-86A39DFB42FB}"/>
              </a:ext>
            </a:extLst>
          </p:cNvPr>
          <p:cNvSpPr txBox="1"/>
          <p:nvPr/>
        </p:nvSpPr>
        <p:spPr>
          <a:xfrm>
            <a:off x="730405" y="438670"/>
            <a:ext cx="6642100" cy="120032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3600" b="1" dirty="0" err="1">
                <a:solidFill>
                  <a:srgbClr val="FF0000"/>
                </a:solidFill>
              </a:rPr>
              <a:t>Answer</a:t>
            </a:r>
            <a:r>
              <a:rPr lang="es-AR" sz="3600" b="1" dirty="0">
                <a:solidFill>
                  <a:srgbClr val="FF0000"/>
                </a:solidFill>
              </a:rPr>
              <a:t>: </a:t>
            </a:r>
            <a:endParaRPr lang="es-AR" sz="3600" b="1" dirty="0" smtClean="0">
              <a:solidFill>
                <a:srgbClr val="FF0000"/>
              </a:solidFill>
            </a:endParaRPr>
          </a:p>
          <a:p>
            <a:r>
              <a:rPr lang="es-AR" sz="3600" b="1" dirty="0" err="1" smtClean="0">
                <a:solidFill>
                  <a:srgbClr val="FF0000"/>
                </a:solidFill>
              </a:rPr>
              <a:t>Why</a:t>
            </a:r>
            <a:r>
              <a:rPr lang="es-AR" sz="3600" b="1" dirty="0" smtClean="0">
                <a:solidFill>
                  <a:srgbClr val="FF0000"/>
                </a:solidFill>
              </a:rPr>
              <a:t> </a:t>
            </a:r>
            <a:r>
              <a:rPr lang="es-AR" sz="3600" b="1" dirty="0" err="1">
                <a:solidFill>
                  <a:srgbClr val="FF0000"/>
                </a:solidFill>
              </a:rPr>
              <a:t>did</a:t>
            </a:r>
            <a:r>
              <a:rPr lang="es-AR" sz="3600" b="1" dirty="0">
                <a:solidFill>
                  <a:srgbClr val="FF0000"/>
                </a:solidFill>
              </a:rPr>
              <a:t> Gordon </a:t>
            </a:r>
            <a:r>
              <a:rPr lang="es-AR" sz="3600" b="1" dirty="0" err="1">
                <a:solidFill>
                  <a:srgbClr val="FF0000"/>
                </a:solidFill>
              </a:rPr>
              <a:t>murder</a:t>
            </a:r>
            <a:r>
              <a:rPr lang="es-AR" sz="3600" b="1" dirty="0">
                <a:solidFill>
                  <a:srgbClr val="FF0000"/>
                </a:solidFill>
              </a:rPr>
              <a:t> Jeremy?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7827962" y="406400"/>
            <a:ext cx="3729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He </a:t>
            </a:r>
            <a:r>
              <a:rPr lang="es-MX" sz="2400" b="1" dirty="0" err="1" smtClean="0">
                <a:solidFill>
                  <a:srgbClr val="FF0000"/>
                </a:solidFill>
              </a:rPr>
              <a:t>was</a:t>
            </a:r>
            <a:r>
              <a:rPr lang="es-MX" sz="2400" b="1" dirty="0" smtClean="0">
                <a:solidFill>
                  <a:srgbClr val="FF0000"/>
                </a:solidFill>
              </a:rPr>
              <a:t> in </a:t>
            </a:r>
            <a:r>
              <a:rPr lang="es-MX" sz="2400" b="1" dirty="0" err="1" smtClean="0">
                <a:solidFill>
                  <a:srgbClr val="FF0000"/>
                </a:solidFill>
              </a:rPr>
              <a:t>love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with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Barbara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866062" y="918865"/>
            <a:ext cx="395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He </a:t>
            </a:r>
            <a:r>
              <a:rPr lang="es-MX" sz="2400" b="1" dirty="0" err="1" smtClean="0">
                <a:solidFill>
                  <a:srgbClr val="FF0000"/>
                </a:solidFill>
              </a:rPr>
              <a:t>wanted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to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marry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Barbara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870700" y="2683469"/>
            <a:ext cx="4845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Maybe</a:t>
            </a:r>
            <a:r>
              <a:rPr lang="es-MX" sz="2400" b="1" dirty="0" smtClean="0">
                <a:solidFill>
                  <a:srgbClr val="FF0000"/>
                </a:solidFill>
              </a:rPr>
              <a:t>, </a:t>
            </a:r>
            <a:r>
              <a:rPr lang="es-MX" sz="2400" b="1" dirty="0">
                <a:solidFill>
                  <a:srgbClr val="FF0000"/>
                </a:solidFill>
              </a:rPr>
              <a:t>h</a:t>
            </a:r>
            <a:r>
              <a:rPr lang="es-MX" sz="2400" b="1" dirty="0" smtClean="0">
                <a:solidFill>
                  <a:srgbClr val="FF0000"/>
                </a:solidFill>
              </a:rPr>
              <a:t>e </a:t>
            </a:r>
            <a:r>
              <a:rPr lang="es-MX" sz="2400" b="1" dirty="0" err="1" smtClean="0">
                <a:solidFill>
                  <a:srgbClr val="FF0000"/>
                </a:solidFill>
              </a:rPr>
              <a:t>wanted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Barbara’s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money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959600" y="3172767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Maybe</a:t>
            </a:r>
            <a:r>
              <a:rPr lang="es-MX" sz="2400" b="1" dirty="0" smtClean="0">
                <a:solidFill>
                  <a:srgbClr val="FF0000"/>
                </a:solidFill>
              </a:rPr>
              <a:t>, h</a:t>
            </a:r>
            <a:r>
              <a:rPr lang="es-MX" sz="2400" b="1" dirty="0" smtClean="0">
                <a:solidFill>
                  <a:srgbClr val="FF0000"/>
                </a:solidFill>
              </a:rPr>
              <a:t>e </a:t>
            </a:r>
            <a:r>
              <a:rPr lang="es-MX" sz="2400" b="1" dirty="0" err="1" smtClean="0">
                <a:solidFill>
                  <a:srgbClr val="FF0000"/>
                </a:solidFill>
              </a:rPr>
              <a:t>wanted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Jeremy’s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business</a:t>
            </a:r>
            <a:endParaRPr lang="es-AR" sz="2400" b="1" dirty="0">
              <a:solidFill>
                <a:srgbClr val="FF0000"/>
              </a:solidFill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12" y="2612428"/>
            <a:ext cx="2505388" cy="2892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586" y="2612428"/>
            <a:ext cx="2673242" cy="2892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854" y="4058720"/>
            <a:ext cx="2609721" cy="2710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7872437" y="1578922"/>
            <a:ext cx="3970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Jeremy </a:t>
            </a:r>
            <a:r>
              <a:rPr lang="es-MX" sz="2400" b="1" dirty="0" err="1" smtClean="0">
                <a:solidFill>
                  <a:srgbClr val="FF0000"/>
                </a:solidFill>
              </a:rPr>
              <a:t>said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they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couldn’t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marry</a:t>
            </a:r>
            <a:r>
              <a:rPr lang="es-MX" sz="2400" b="1" dirty="0" smtClean="0">
                <a:solidFill>
                  <a:srgbClr val="FF0000"/>
                </a:solidFill>
              </a:rPr>
              <a:t>.</a:t>
            </a:r>
            <a:endParaRPr lang="es-A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27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91"/>
    </mc:Choice>
    <mc:Fallback xmlns="">
      <p:transition spd="slow" advTm="26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39700"/>
            <a:ext cx="7816850" cy="6571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2" y="88900"/>
            <a:ext cx="5868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EF4e_ElemSB_8.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153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4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206375"/>
            <a:ext cx="7167562" cy="651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56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256240" y="386814"/>
            <a:ext cx="136815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Page 139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3187700" y="2593829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did</a:t>
            </a:r>
            <a:endParaRPr lang="es-AR" sz="2400" b="1" dirty="0">
              <a:solidFill>
                <a:srgbClr val="FF000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40" y="141857"/>
            <a:ext cx="9080500" cy="653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3403600" y="213943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was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587750" y="2558128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were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464300" y="2907472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FF0000"/>
                </a:solidFill>
              </a:rPr>
              <a:t>do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8726140" y="331983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had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3263900" y="3319835"/>
            <a:ext cx="158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watched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6280150" y="3676593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w</a:t>
            </a:r>
            <a:r>
              <a:rPr lang="es-MX" sz="2400" b="1" dirty="0" err="1" smtClean="0">
                <a:solidFill>
                  <a:srgbClr val="FF0000"/>
                </a:solidFill>
              </a:rPr>
              <a:t>eren’t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4800600" y="4086968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went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6998940" y="4447033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go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2870200" y="5315463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Did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5321300" y="5297099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hear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3479800" y="6172830"/>
            <a:ext cx="181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d</a:t>
            </a:r>
            <a:r>
              <a:rPr lang="es-MX" sz="2400" b="1" dirty="0" err="1" smtClean="0">
                <a:solidFill>
                  <a:srgbClr val="FF0000"/>
                </a:solidFill>
              </a:rPr>
              <a:t>idn’t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hear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3644900" y="2907472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did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4051300" y="4548633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rgbClr val="FF0000"/>
                </a:solidFill>
              </a:rPr>
              <a:t>d</a:t>
            </a:r>
            <a:r>
              <a:rPr lang="es-MX" sz="2400" b="1" dirty="0" err="1" smtClean="0">
                <a:solidFill>
                  <a:srgbClr val="FF0000"/>
                </a:solidFill>
              </a:rPr>
              <a:t>id</a:t>
            </a:r>
            <a:endParaRPr lang="es-A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7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88" y="512763"/>
            <a:ext cx="8097837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308" y="1397001"/>
            <a:ext cx="6611785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1" y="1547813"/>
            <a:ext cx="5530849" cy="2789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4 Conector recto"/>
          <p:cNvCxnSpPr/>
          <p:nvPr/>
        </p:nvCxnSpPr>
        <p:spPr>
          <a:xfrm>
            <a:off x="10207625" y="6197600"/>
            <a:ext cx="717550" cy="0"/>
          </a:xfrm>
          <a:prstGeom prst="line">
            <a:avLst/>
          </a:prstGeom>
          <a:ln w="28575">
            <a:solidFill>
              <a:srgbClr val="EC1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9740900" y="6502400"/>
            <a:ext cx="952500" cy="0"/>
          </a:xfrm>
          <a:prstGeom prst="line">
            <a:avLst/>
          </a:prstGeom>
          <a:ln w="28575">
            <a:solidFill>
              <a:srgbClr val="EC1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7915275" y="4572000"/>
            <a:ext cx="565150" cy="0"/>
          </a:xfrm>
          <a:prstGeom prst="line">
            <a:avLst/>
          </a:prstGeom>
          <a:ln w="28575">
            <a:solidFill>
              <a:srgbClr val="EC1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>
            <a:off x="8928100" y="4572000"/>
            <a:ext cx="1765300" cy="0"/>
          </a:xfrm>
          <a:prstGeom prst="line">
            <a:avLst/>
          </a:prstGeom>
          <a:ln w="28575">
            <a:solidFill>
              <a:srgbClr val="EC1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CuadroTexto"/>
          <p:cNvSpPr txBox="1"/>
          <p:nvPr/>
        </p:nvSpPr>
        <p:spPr>
          <a:xfrm>
            <a:off x="253206" y="468868"/>
            <a:ext cx="991394" cy="369332"/>
          </a:xfrm>
          <a:prstGeom prst="rect">
            <a:avLst/>
          </a:prstGeom>
          <a:solidFill>
            <a:srgbClr val="1F9936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Page 62</a:t>
            </a:r>
            <a:endParaRPr lang="es-A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6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0"/>
            <a:ext cx="8431213" cy="667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695700" y="3505200"/>
            <a:ext cx="132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i="1" dirty="0" err="1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heard</a:t>
            </a:r>
            <a:endParaRPr lang="es-AR" sz="2800" i="1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035300" y="3075220"/>
            <a:ext cx="132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i="1" dirty="0" err="1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slept</a:t>
            </a:r>
            <a:endParaRPr lang="es-AR" sz="2800" i="1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327400" y="3924300"/>
            <a:ext cx="186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i="1" dirty="0" err="1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c</a:t>
            </a:r>
            <a:r>
              <a:rPr lang="es-MX" sz="2800" i="1" dirty="0" err="1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ouldn’t</a:t>
            </a:r>
            <a:endParaRPr lang="es-AR" sz="2800" i="1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940050" y="4417030"/>
            <a:ext cx="132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i="1" dirty="0" err="1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read</a:t>
            </a:r>
            <a:endParaRPr lang="es-AR" sz="2800" i="1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695700" y="4813300"/>
            <a:ext cx="149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i="1" dirty="0" err="1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arrived</a:t>
            </a:r>
            <a:endParaRPr lang="es-AR" sz="2800" i="1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327400" y="5336520"/>
            <a:ext cx="132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i="1" dirty="0" err="1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saw</a:t>
            </a:r>
            <a:endParaRPr lang="es-AR" sz="2800" i="1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600450" y="5760610"/>
            <a:ext cx="132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i="1" dirty="0" err="1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sat</a:t>
            </a:r>
            <a:endParaRPr lang="es-AR" sz="2800" i="1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695700" y="6150440"/>
            <a:ext cx="242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i="1" dirty="0" err="1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d</a:t>
            </a:r>
            <a:r>
              <a:rPr lang="es-MX" sz="2800" i="1" dirty="0" err="1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idn’t</a:t>
            </a:r>
            <a:r>
              <a:rPr lang="es-MX" sz="2800" i="1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s-MX" sz="2800" i="1" dirty="0" err="1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want</a:t>
            </a:r>
            <a:endParaRPr lang="es-AR" sz="2800" i="1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90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9695904" y="362494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139 </a:t>
            </a:r>
            <a:r>
              <a:rPr lang="es-AR" b="1" dirty="0" err="1">
                <a:solidFill>
                  <a:srgbClr val="FF0000"/>
                </a:solidFill>
              </a:rPr>
              <a:t>Memorize</a:t>
            </a:r>
            <a:r>
              <a:rPr lang="es-AR" b="1" dirty="0">
                <a:solidFill>
                  <a:srgbClr val="FF0000"/>
                </a:solidFill>
              </a:rPr>
              <a:t> and </a:t>
            </a:r>
            <a:r>
              <a:rPr lang="es-AR" b="1" dirty="0" err="1">
                <a:solidFill>
                  <a:srgbClr val="FF0000"/>
                </a:solidFill>
              </a:rPr>
              <a:t>say</a:t>
            </a:r>
            <a:endParaRPr lang="es-AR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34514"/>
            <a:ext cx="6229350" cy="617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429000" y="1720334"/>
            <a:ext cx="93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>
                <a:solidFill>
                  <a:srgbClr val="FF0000"/>
                </a:solidFill>
              </a:rPr>
              <a:t>woke</a:t>
            </a:r>
            <a:endParaRPr lang="es-AR" sz="2400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054100" y="2181999"/>
            <a:ext cx="172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>
                <a:solidFill>
                  <a:srgbClr val="FF0000"/>
                </a:solidFill>
              </a:rPr>
              <a:t>d</a:t>
            </a:r>
            <a:r>
              <a:rPr lang="es-MX" sz="2400" dirty="0" err="1" smtClean="0">
                <a:solidFill>
                  <a:srgbClr val="FF0000"/>
                </a:solidFill>
              </a:rPr>
              <a:t>idn’t</a:t>
            </a:r>
            <a:r>
              <a:rPr lang="es-MX" sz="2400" dirty="0" smtClean="0">
                <a:solidFill>
                  <a:srgbClr val="FF0000"/>
                </a:solidFill>
              </a:rPr>
              <a:t> </a:t>
            </a:r>
            <a:r>
              <a:rPr lang="es-MX" sz="2400" dirty="0" err="1" smtClean="0">
                <a:solidFill>
                  <a:srgbClr val="FF0000"/>
                </a:solidFill>
              </a:rPr>
              <a:t>want</a:t>
            </a:r>
            <a:endParaRPr lang="es-AR" sz="2400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641600" y="2556105"/>
            <a:ext cx="93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>
                <a:solidFill>
                  <a:srgbClr val="FF0000"/>
                </a:solidFill>
              </a:rPr>
              <a:t>felt</a:t>
            </a:r>
            <a:endParaRPr lang="es-AR" sz="2400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184400" y="3007471"/>
            <a:ext cx="93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>
                <a:solidFill>
                  <a:srgbClr val="FF0000"/>
                </a:solidFill>
              </a:rPr>
              <a:t>heard</a:t>
            </a:r>
            <a:endParaRPr lang="es-AR" sz="2400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371600" y="3422471"/>
            <a:ext cx="116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>
                <a:solidFill>
                  <a:srgbClr val="FF0000"/>
                </a:solidFill>
              </a:rPr>
              <a:t>decided</a:t>
            </a:r>
            <a:endParaRPr lang="es-AR" sz="2400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184400" y="3859768"/>
            <a:ext cx="154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>
                <a:solidFill>
                  <a:srgbClr val="FF0000"/>
                </a:solidFill>
              </a:rPr>
              <a:t>t</a:t>
            </a:r>
            <a:r>
              <a:rPr lang="es-MX" sz="2400" dirty="0" err="1" smtClean="0">
                <a:solidFill>
                  <a:srgbClr val="FF0000"/>
                </a:solidFill>
              </a:rPr>
              <a:t>urned</a:t>
            </a:r>
            <a:r>
              <a:rPr lang="es-MX" sz="2400" dirty="0" smtClean="0">
                <a:solidFill>
                  <a:srgbClr val="FF0000"/>
                </a:solidFill>
              </a:rPr>
              <a:t> </a:t>
            </a:r>
            <a:r>
              <a:rPr lang="es-MX" sz="2400" dirty="0" err="1" smtClean="0">
                <a:solidFill>
                  <a:srgbClr val="FF0000"/>
                </a:solidFill>
              </a:rPr>
              <a:t>on</a:t>
            </a:r>
            <a:endParaRPr lang="es-AR" sz="2400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403600" y="4298434"/>
            <a:ext cx="93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>
                <a:solidFill>
                  <a:srgbClr val="FF0000"/>
                </a:solidFill>
              </a:rPr>
              <a:t>flew</a:t>
            </a:r>
            <a:endParaRPr lang="es-AR" sz="2400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524000" y="5117068"/>
            <a:ext cx="113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>
                <a:solidFill>
                  <a:srgbClr val="FF0000"/>
                </a:solidFill>
              </a:rPr>
              <a:t>closed</a:t>
            </a:r>
            <a:endParaRPr lang="es-AR" sz="2400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905000" y="5581134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>
                <a:solidFill>
                  <a:srgbClr val="FF0000"/>
                </a:solidFill>
              </a:rPr>
              <a:t>c</a:t>
            </a:r>
            <a:r>
              <a:rPr lang="es-MX" sz="2400" dirty="0" err="1" smtClean="0">
                <a:solidFill>
                  <a:srgbClr val="FF0000"/>
                </a:solidFill>
              </a:rPr>
              <a:t>ouldn’t</a:t>
            </a:r>
            <a:endParaRPr lang="es-AR" sz="2400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184400" y="5916831"/>
            <a:ext cx="93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>
                <a:solidFill>
                  <a:srgbClr val="FF0000"/>
                </a:solidFill>
              </a:rPr>
              <a:t>went</a:t>
            </a:r>
            <a:endParaRPr lang="es-A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64"/>
    </mc:Choice>
    <mc:Fallback xmlns="">
      <p:transition spd="slow" advTm="33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09BBEECF-17CE-487D-838F-23E18028493F}"/>
              </a:ext>
            </a:extLst>
          </p:cNvPr>
          <p:cNvSpPr txBox="1"/>
          <p:nvPr/>
        </p:nvSpPr>
        <p:spPr>
          <a:xfrm>
            <a:off x="10826700" y="295606"/>
            <a:ext cx="9716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WB   50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295606"/>
            <a:ext cx="318135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126146"/>
            <a:ext cx="4273550" cy="660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8382000" y="632672"/>
            <a:ext cx="124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8229600" y="455689"/>
            <a:ext cx="124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parked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397500" y="1170154"/>
            <a:ext cx="124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was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994400" y="1489982"/>
            <a:ext cx="124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were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308600" y="1800526"/>
            <a:ext cx="124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looked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553200" y="2156672"/>
            <a:ext cx="124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saw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372100" y="2826274"/>
            <a:ext cx="124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c</a:t>
            </a:r>
            <a:r>
              <a:rPr lang="es-MX" sz="2000" b="1" dirty="0" err="1" smtClean="0">
                <a:solidFill>
                  <a:srgbClr val="FF0000"/>
                </a:solidFill>
              </a:rPr>
              <a:t>ouldn’t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7067550" y="3226384"/>
            <a:ext cx="124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opened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286500" y="3871172"/>
            <a:ext cx="124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d</a:t>
            </a:r>
            <a:r>
              <a:rPr lang="es-MX" sz="2000" b="1" dirty="0" err="1" smtClean="0">
                <a:solidFill>
                  <a:srgbClr val="FF0000"/>
                </a:solidFill>
              </a:rPr>
              <a:t>idn’t</a:t>
            </a:r>
            <a:r>
              <a:rPr lang="es-MX" sz="2000" b="1" dirty="0" smtClean="0">
                <a:solidFill>
                  <a:srgbClr val="FF0000"/>
                </a:solidFill>
              </a:rPr>
              <a:t> run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664200" y="4868879"/>
            <a:ext cx="124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went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6845300" y="5636472"/>
            <a:ext cx="168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d</a:t>
            </a:r>
            <a:r>
              <a:rPr lang="es-MX" sz="2000" b="1" dirty="0" err="1" smtClean="0">
                <a:solidFill>
                  <a:srgbClr val="FF0000"/>
                </a:solidFill>
              </a:rPr>
              <a:t>idn’t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want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985000" y="5236362"/>
            <a:ext cx="124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found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8305800" y="5941272"/>
            <a:ext cx="124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took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38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4" y="508000"/>
            <a:ext cx="3383603" cy="230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98" y="3327400"/>
            <a:ext cx="5711768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913" y="520700"/>
            <a:ext cx="5809925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451600" y="3006695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did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you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leave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086600" y="4362390"/>
            <a:ext cx="151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Did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you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get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937500" y="3683000"/>
            <a:ext cx="151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Did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you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go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385050" y="2108200"/>
            <a:ext cx="151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d</a:t>
            </a:r>
            <a:r>
              <a:rPr lang="es-MX" sz="2000" b="1" dirty="0" err="1" smtClean="0">
                <a:solidFill>
                  <a:srgbClr val="FF0000"/>
                </a:solidFill>
              </a:rPr>
              <a:t>id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you</a:t>
            </a:r>
            <a:r>
              <a:rPr lang="es-MX" sz="2000" b="1" dirty="0" smtClean="0">
                <a:solidFill>
                  <a:srgbClr val="FF0000"/>
                </a:solidFill>
              </a:rPr>
              <a:t> do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543800" y="1143000"/>
            <a:ext cx="151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did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451100" y="5295900"/>
            <a:ext cx="151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9982200" y="1143000"/>
            <a:ext cx="151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finish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511550" y="5191155"/>
            <a:ext cx="151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d</a:t>
            </a:r>
            <a:r>
              <a:rPr lang="es-MX" sz="2000" b="1" dirty="0" err="1" smtClean="0">
                <a:solidFill>
                  <a:srgbClr val="FF0000"/>
                </a:solidFill>
              </a:rPr>
              <a:t>id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you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go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629400" y="492155"/>
            <a:ext cx="151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Did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she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like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7937500" y="4991100"/>
            <a:ext cx="151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d</a:t>
            </a:r>
            <a:r>
              <a:rPr lang="es-MX" sz="2000" b="1" dirty="0" err="1" smtClean="0">
                <a:solidFill>
                  <a:srgbClr val="FF0000"/>
                </a:solidFill>
              </a:rPr>
              <a:t>id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you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go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1593850" y="4549745"/>
            <a:ext cx="151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rgbClr val="FF0000"/>
                </a:solidFill>
              </a:rPr>
              <a:t>d</a:t>
            </a:r>
            <a:r>
              <a:rPr lang="es-MX" sz="2000" b="1" dirty="0" err="1" smtClean="0">
                <a:solidFill>
                  <a:srgbClr val="FF0000"/>
                </a:solidFill>
              </a:rPr>
              <a:t>id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you</a:t>
            </a:r>
            <a:r>
              <a:rPr lang="es-MX" sz="2000" b="1" dirty="0" smtClean="0">
                <a:solidFill>
                  <a:srgbClr val="FF0000"/>
                </a:solidFill>
              </a:rPr>
              <a:t> </a:t>
            </a:r>
            <a:r>
              <a:rPr lang="es-MX" sz="2000" b="1" dirty="0" err="1" smtClean="0">
                <a:solidFill>
                  <a:srgbClr val="FF0000"/>
                </a:solidFill>
              </a:rPr>
              <a:t>see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59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7048" y="714354"/>
            <a:ext cx="8150252" cy="605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A3D145E3-0DDB-41A3-85D9-C3AF5718451D}"/>
              </a:ext>
            </a:extLst>
          </p:cNvPr>
          <p:cNvSpPr txBox="1"/>
          <p:nvPr/>
        </p:nvSpPr>
        <p:spPr>
          <a:xfrm>
            <a:off x="8400256" y="260648"/>
            <a:ext cx="143096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/>
              <a:t>WB PAGE 51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759200" y="2349500"/>
            <a:ext cx="151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thought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051300" y="4318000"/>
            <a:ext cx="151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broke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368800" y="4686300"/>
            <a:ext cx="151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took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413500" y="5435600"/>
            <a:ext cx="151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could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213350" y="6172200"/>
            <a:ext cx="151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made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759200" y="3052701"/>
            <a:ext cx="151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met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403600" y="3509901"/>
            <a:ext cx="151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bought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667250" y="3949700"/>
            <a:ext cx="151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lost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016500" y="2732732"/>
            <a:ext cx="151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found</a:t>
            </a:r>
            <a:endParaRPr lang="es-A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68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4" y="0"/>
            <a:ext cx="8118476" cy="6714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132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1364" y="212725"/>
            <a:ext cx="10515600" cy="1325563"/>
          </a:xfrm>
        </p:spPr>
        <p:txBody>
          <a:bodyPr>
            <a:normAutofit/>
          </a:bodyPr>
          <a:lstStyle/>
          <a:p>
            <a:r>
              <a:rPr lang="es-AR" dirty="0"/>
              <a:t>Simple </a:t>
            </a:r>
            <a:r>
              <a:rPr lang="es-AR" dirty="0" err="1"/>
              <a:t>past</a:t>
            </a:r>
            <a:r>
              <a:rPr lang="es-AR" dirty="0"/>
              <a:t> – Regular and Irregular </a:t>
            </a:r>
            <a:r>
              <a:rPr lang="es-AR" dirty="0" err="1"/>
              <a:t>verbs</a:t>
            </a:r>
            <a:endParaRPr lang="es-AR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1981200" y="1491604"/>
          <a:ext cx="82296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57164"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456575"/>
              </p:ext>
            </p:extLst>
          </p:nvPr>
        </p:nvGraphicFramePr>
        <p:xfrm>
          <a:off x="2024033" y="1155700"/>
          <a:ext cx="8415366" cy="4904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1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051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0512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20868">
                <a:tc>
                  <a:txBody>
                    <a:bodyPr/>
                    <a:lstStyle/>
                    <a:p>
                      <a:r>
                        <a:rPr lang="es-AR" dirty="0"/>
                        <a:t>Base </a:t>
                      </a:r>
                      <a:r>
                        <a:rPr lang="es-AR" dirty="0" err="1"/>
                        <a:t>form</a:t>
                      </a:r>
                      <a:r>
                        <a:rPr lang="es-AR" dirty="0"/>
                        <a:t> (</a:t>
                      </a:r>
                      <a:r>
                        <a:rPr lang="es-AR" dirty="0" err="1"/>
                        <a:t>affirmative</a:t>
                      </a:r>
                      <a:r>
                        <a:rPr lang="es-AR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/>
                        <a:t>Simple </a:t>
                      </a:r>
                      <a:r>
                        <a:rPr lang="es-AR" dirty="0" err="1"/>
                        <a:t>past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/>
                        <a:t>Simple </a:t>
                      </a:r>
                      <a:r>
                        <a:rPr lang="es-AR" dirty="0" err="1"/>
                        <a:t>past</a:t>
                      </a:r>
                      <a:r>
                        <a:rPr lang="es-AR" dirty="0"/>
                        <a:t> (</a:t>
                      </a:r>
                      <a:r>
                        <a:rPr lang="es-AR" dirty="0" err="1"/>
                        <a:t>negative</a:t>
                      </a:r>
                      <a:r>
                        <a:rPr lang="es-AR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0868">
                <a:tc>
                  <a:txBody>
                    <a:bodyPr/>
                    <a:lstStyle/>
                    <a:p>
                      <a:r>
                        <a:rPr lang="es-AR" dirty="0"/>
                        <a:t>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c</a:t>
                      </a:r>
                      <a:r>
                        <a:rPr lang="es-AR" dirty="0" err="1" smtClean="0"/>
                        <a:t>ame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Didn´t</a:t>
                      </a:r>
                      <a:r>
                        <a:rPr lang="es-AR" dirty="0"/>
                        <a:t> come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0364">
                <a:tc>
                  <a:txBody>
                    <a:bodyPr/>
                    <a:lstStyle/>
                    <a:p>
                      <a:r>
                        <a:rPr lang="es-AR" dirty="0" err="1"/>
                        <a:t>Kill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Killed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Didn´t</a:t>
                      </a:r>
                      <a:r>
                        <a:rPr lang="es-AR" dirty="0"/>
                        <a:t> </a:t>
                      </a:r>
                      <a:r>
                        <a:rPr lang="es-AR" dirty="0" err="1"/>
                        <a:t>kill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0868">
                <a:tc>
                  <a:txBody>
                    <a:bodyPr/>
                    <a:lstStyle/>
                    <a:p>
                      <a:r>
                        <a:rPr lang="es-AR" dirty="0" err="1"/>
                        <a:t>Close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Closed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Didn´t</a:t>
                      </a:r>
                      <a:r>
                        <a:rPr lang="es-AR" dirty="0"/>
                        <a:t> </a:t>
                      </a:r>
                      <a:r>
                        <a:rPr lang="es-AR" dirty="0" err="1"/>
                        <a:t>close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0868">
                <a:tc>
                  <a:txBody>
                    <a:bodyPr/>
                    <a:lstStyle/>
                    <a:p>
                      <a:r>
                        <a:rPr lang="es-AR" dirty="0" err="1"/>
                        <a:t>Speak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Spoke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Didn´t</a:t>
                      </a:r>
                      <a:r>
                        <a:rPr lang="es-AR" dirty="0"/>
                        <a:t> </a:t>
                      </a:r>
                      <a:r>
                        <a:rPr lang="es-AR" dirty="0" err="1"/>
                        <a:t>speak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20868">
                <a:tc>
                  <a:txBody>
                    <a:bodyPr/>
                    <a:lstStyle/>
                    <a:p>
                      <a:r>
                        <a:rPr lang="es-AR" dirty="0" err="1"/>
                        <a:t>Sleep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Slept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Didn´t</a:t>
                      </a:r>
                      <a:r>
                        <a:rPr lang="es-AR" dirty="0"/>
                        <a:t> </a:t>
                      </a:r>
                      <a:r>
                        <a:rPr lang="es-AR" dirty="0" err="1"/>
                        <a:t>sleep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20868">
                <a:tc>
                  <a:txBody>
                    <a:bodyPr/>
                    <a:lstStyle/>
                    <a:p>
                      <a:r>
                        <a:rPr lang="es-AR" dirty="0" err="1"/>
                        <a:t>Sit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Sat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err="1"/>
                        <a:t>Didn´t</a:t>
                      </a:r>
                      <a:r>
                        <a:rPr lang="es-AR" dirty="0"/>
                        <a:t> </a:t>
                      </a:r>
                      <a:r>
                        <a:rPr lang="es-AR" dirty="0" err="1"/>
                        <a:t>sit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258793">
                <a:tc>
                  <a:txBody>
                    <a:bodyPr/>
                    <a:lstStyle/>
                    <a:p>
                      <a:r>
                        <a:rPr lang="es-AR" dirty="0" err="1"/>
                        <a:t>Hate</a:t>
                      </a:r>
                      <a:endParaRPr lang="es-AR" dirty="0"/>
                    </a:p>
                    <a:p>
                      <a:endParaRPr lang="es-AR" dirty="0"/>
                    </a:p>
                    <a:p>
                      <a:r>
                        <a:rPr lang="es-AR" dirty="0" err="1"/>
                        <a:t>Walk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dirty="0" err="1"/>
                        <a:t>hated</a:t>
                      </a:r>
                      <a:endParaRPr lang="es-AR" dirty="0"/>
                    </a:p>
                    <a:p>
                      <a:endParaRPr lang="es-AR" dirty="0"/>
                    </a:p>
                    <a:p>
                      <a:r>
                        <a:rPr lang="es-AR" dirty="0" err="1"/>
                        <a:t>Walked</a:t>
                      </a:r>
                      <a:endParaRPr lang="es-AR" dirty="0"/>
                    </a:p>
                    <a:p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dirty="0" err="1"/>
                        <a:t>Didn´t</a:t>
                      </a:r>
                      <a:r>
                        <a:rPr lang="es-AR" dirty="0"/>
                        <a:t> </a:t>
                      </a:r>
                      <a:r>
                        <a:rPr lang="es-AR" dirty="0" err="1"/>
                        <a:t>hate</a:t>
                      </a:r>
                      <a:endParaRPr lang="es-AR" dirty="0"/>
                    </a:p>
                    <a:p>
                      <a:endParaRPr lang="es-AR" dirty="0"/>
                    </a:p>
                    <a:p>
                      <a:r>
                        <a:rPr lang="es-AR" dirty="0" err="1"/>
                        <a:t>Didn´t</a:t>
                      </a:r>
                      <a:r>
                        <a:rPr lang="es-AR" dirty="0"/>
                        <a:t> </a:t>
                      </a:r>
                      <a:r>
                        <a:rPr lang="es-AR" dirty="0" err="1"/>
                        <a:t>walk</a:t>
                      </a:r>
                      <a:endParaRPr lang="es-AR" dirty="0"/>
                    </a:p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84690698-6591-46BB-B1C2-4AB8C89AE7C6}"/>
              </a:ext>
            </a:extLst>
          </p:cNvPr>
          <p:cNvSpPr txBox="1"/>
          <p:nvPr/>
        </p:nvSpPr>
        <p:spPr>
          <a:xfrm>
            <a:off x="1847528" y="6123436"/>
            <a:ext cx="836327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FF0000"/>
                </a:solidFill>
              </a:rPr>
              <a:t>Memorize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the</a:t>
            </a:r>
            <a:r>
              <a:rPr lang="es-AR" dirty="0">
                <a:solidFill>
                  <a:srgbClr val="FF0000"/>
                </a:solidFill>
              </a:rPr>
              <a:t> chart. </a:t>
            </a:r>
            <a:r>
              <a:rPr lang="es-AR" dirty="0" err="1">
                <a:solidFill>
                  <a:srgbClr val="FF0000"/>
                </a:solidFill>
              </a:rPr>
              <a:t>Cover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the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second</a:t>
            </a:r>
            <a:r>
              <a:rPr lang="es-AR" dirty="0">
                <a:solidFill>
                  <a:srgbClr val="FF0000"/>
                </a:solidFill>
              </a:rPr>
              <a:t> and </a:t>
            </a:r>
            <a:r>
              <a:rPr lang="es-AR" dirty="0" err="1">
                <a:solidFill>
                  <a:srgbClr val="FF0000"/>
                </a:solidFill>
              </a:rPr>
              <a:t>the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third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columns</a:t>
            </a:r>
            <a:r>
              <a:rPr lang="es-AR" dirty="0">
                <a:solidFill>
                  <a:srgbClr val="FF0000"/>
                </a:solidFill>
              </a:rPr>
              <a:t> and </a:t>
            </a:r>
            <a:r>
              <a:rPr lang="es-AR" dirty="0" err="1">
                <a:solidFill>
                  <a:srgbClr val="FF0000"/>
                </a:solidFill>
              </a:rPr>
              <a:t>say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the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past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form</a:t>
            </a:r>
            <a:r>
              <a:rPr lang="es-AR" dirty="0">
                <a:solidFill>
                  <a:srgbClr val="FF0000"/>
                </a:solidFill>
              </a:rPr>
              <a:t> and </a:t>
            </a:r>
            <a:r>
              <a:rPr lang="es-AR" dirty="0" err="1">
                <a:solidFill>
                  <a:srgbClr val="FF0000"/>
                </a:solidFill>
              </a:rPr>
              <a:t>the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past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negative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of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these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verbs</a:t>
            </a:r>
            <a:endParaRPr lang="es-A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15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04"/>
    </mc:Choice>
    <mc:Fallback xmlns="">
      <p:transition spd="slow" advTm="46004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265656"/>
            <a:ext cx="7991475" cy="6393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822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525590" y="399708"/>
            <a:ext cx="5623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 err="1" smtClean="0">
                <a:solidFill>
                  <a:srgbClr val="FF0000"/>
                </a:solidFill>
              </a:rPr>
              <a:t>Why</a:t>
            </a:r>
            <a:r>
              <a:rPr lang="es-AR" sz="2400" b="1" dirty="0" smtClean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was</a:t>
            </a:r>
            <a:r>
              <a:rPr lang="es-AR" sz="2400" b="1" dirty="0">
                <a:solidFill>
                  <a:srgbClr val="FF0000"/>
                </a:solidFill>
              </a:rPr>
              <a:t> June 22nd </a:t>
            </a:r>
            <a:r>
              <a:rPr lang="es-AR" sz="2400" b="1" dirty="0" err="1">
                <a:solidFill>
                  <a:srgbClr val="FF0000"/>
                </a:solidFill>
              </a:rPr>
              <a:t>important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for</a:t>
            </a:r>
            <a:r>
              <a:rPr lang="es-AR" sz="2400" b="1" dirty="0">
                <a:solidFill>
                  <a:srgbClr val="FF0000"/>
                </a:solidFill>
              </a:rPr>
              <a:t> Jeremy</a:t>
            </a:r>
            <a:r>
              <a:rPr lang="es-AR" sz="2400" b="1" dirty="0" smtClean="0">
                <a:solidFill>
                  <a:srgbClr val="FF0000"/>
                </a:solidFill>
              </a:rPr>
              <a:t>?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901179" y="3382191"/>
            <a:ext cx="4170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 err="1">
                <a:solidFill>
                  <a:srgbClr val="0070C0"/>
                </a:solidFill>
              </a:rPr>
              <a:t>What</a:t>
            </a:r>
            <a:r>
              <a:rPr lang="es-AR" sz="2400" b="1" dirty="0">
                <a:solidFill>
                  <a:srgbClr val="0070C0"/>
                </a:solidFill>
              </a:rPr>
              <a:t> </a:t>
            </a:r>
            <a:r>
              <a:rPr lang="es-AR" sz="2400" b="1" dirty="0" err="1">
                <a:solidFill>
                  <a:srgbClr val="0070C0"/>
                </a:solidFill>
              </a:rPr>
              <a:t>did</a:t>
            </a:r>
            <a:r>
              <a:rPr lang="es-AR" sz="2400" b="1" dirty="0">
                <a:solidFill>
                  <a:srgbClr val="0070C0"/>
                </a:solidFill>
              </a:rPr>
              <a:t> he do in </a:t>
            </a:r>
            <a:r>
              <a:rPr lang="es-AR" sz="2400" b="1" dirty="0" err="1">
                <a:solidFill>
                  <a:srgbClr val="0070C0"/>
                </a:solidFill>
              </a:rPr>
              <a:t>the</a:t>
            </a:r>
            <a:r>
              <a:rPr lang="es-AR" sz="2400" b="1" dirty="0">
                <a:solidFill>
                  <a:srgbClr val="0070C0"/>
                </a:solidFill>
              </a:rPr>
              <a:t> </a:t>
            </a:r>
            <a:r>
              <a:rPr lang="es-AR" sz="2400" b="1" dirty="0" err="1">
                <a:solidFill>
                  <a:srgbClr val="0070C0"/>
                </a:solidFill>
              </a:rPr>
              <a:t>evening</a:t>
            </a:r>
            <a:r>
              <a:rPr lang="es-AR" sz="2400" b="1" dirty="0" smtClean="0">
                <a:solidFill>
                  <a:srgbClr val="0070C0"/>
                </a:solidFill>
              </a:rPr>
              <a:t>?</a:t>
            </a:r>
            <a:endParaRPr lang="es-AR" sz="2400" b="1" dirty="0">
              <a:solidFill>
                <a:srgbClr val="0070C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527280" y="477876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AR" dirty="0">
              <a:solidFill>
                <a:prstClr val="black"/>
              </a:solidFill>
            </a:endParaRPr>
          </a:p>
          <a:p>
            <a:endParaRPr lang="es-AR" dirty="0">
              <a:solidFill>
                <a:prstClr val="black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260631" y="4501770"/>
            <a:ext cx="4660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 err="1">
                <a:solidFill>
                  <a:srgbClr val="00B050"/>
                </a:solidFill>
              </a:rPr>
              <a:t>What</a:t>
            </a:r>
            <a:r>
              <a:rPr lang="es-AR" sz="2400" b="1" dirty="0">
                <a:solidFill>
                  <a:srgbClr val="00B050"/>
                </a:solidFill>
              </a:rPr>
              <a:t> </a:t>
            </a:r>
            <a:r>
              <a:rPr lang="es-AR" sz="2400" b="1" dirty="0" err="1">
                <a:solidFill>
                  <a:srgbClr val="00B050"/>
                </a:solidFill>
              </a:rPr>
              <a:t>happened</a:t>
            </a:r>
            <a:r>
              <a:rPr lang="es-AR" sz="2400" b="1" dirty="0">
                <a:solidFill>
                  <a:srgbClr val="00B050"/>
                </a:solidFill>
              </a:rPr>
              <a:t> </a:t>
            </a:r>
            <a:r>
              <a:rPr lang="es-AR" sz="2400" b="1" dirty="0" err="1">
                <a:solidFill>
                  <a:srgbClr val="00B050"/>
                </a:solidFill>
              </a:rPr>
              <a:t>the</a:t>
            </a:r>
            <a:r>
              <a:rPr lang="es-AR" sz="2400" b="1" dirty="0">
                <a:solidFill>
                  <a:srgbClr val="00B050"/>
                </a:solidFill>
              </a:rPr>
              <a:t> </a:t>
            </a:r>
            <a:r>
              <a:rPr lang="es-AR" sz="2400" b="1" dirty="0" err="1">
                <a:solidFill>
                  <a:srgbClr val="00B050"/>
                </a:solidFill>
              </a:rPr>
              <a:t>next</a:t>
            </a:r>
            <a:r>
              <a:rPr lang="es-AR" sz="2400" b="1" dirty="0">
                <a:solidFill>
                  <a:srgbClr val="00B050"/>
                </a:solidFill>
              </a:rPr>
              <a:t> </a:t>
            </a:r>
            <a:r>
              <a:rPr lang="es-AR" sz="2400" b="1" dirty="0" err="1">
                <a:solidFill>
                  <a:srgbClr val="00B050"/>
                </a:solidFill>
              </a:rPr>
              <a:t>morning</a:t>
            </a:r>
            <a:r>
              <a:rPr lang="es-AR" sz="2400" b="1" dirty="0" smtClean="0">
                <a:solidFill>
                  <a:srgbClr val="00B050"/>
                </a:solidFill>
              </a:rPr>
              <a:t>?</a:t>
            </a:r>
            <a:endParaRPr lang="es-AR" sz="2400" b="1" dirty="0">
              <a:solidFill>
                <a:srgbClr val="00B05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527280" y="5452243"/>
            <a:ext cx="3185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 err="1">
                <a:solidFill>
                  <a:srgbClr val="EC1250"/>
                </a:solidFill>
              </a:rPr>
              <a:t>Was</a:t>
            </a:r>
            <a:r>
              <a:rPr lang="es-AR" sz="2400" b="1" dirty="0">
                <a:solidFill>
                  <a:srgbClr val="EC1250"/>
                </a:solidFill>
              </a:rPr>
              <a:t> Jeremy </a:t>
            </a:r>
            <a:r>
              <a:rPr lang="es-AR" sz="2400" b="1" dirty="0" err="1" smtClean="0">
                <a:solidFill>
                  <a:srgbClr val="EC1250"/>
                </a:solidFill>
              </a:rPr>
              <a:t>murdered</a:t>
            </a:r>
            <a:r>
              <a:rPr lang="es-AR" sz="2400" b="1" dirty="0" smtClean="0">
                <a:solidFill>
                  <a:srgbClr val="EC1250"/>
                </a:solidFill>
              </a:rPr>
              <a:t>?</a:t>
            </a:r>
            <a:endParaRPr lang="es-AR" sz="2400" b="1" dirty="0">
              <a:solidFill>
                <a:srgbClr val="EC125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25591" y="890403"/>
            <a:ext cx="3771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err="1" smtClean="0">
                <a:solidFill>
                  <a:srgbClr val="FF0000"/>
                </a:solidFill>
              </a:rPr>
              <a:t>Because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it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was</a:t>
            </a:r>
            <a:r>
              <a:rPr lang="es-MX" sz="2400" b="1" dirty="0" smtClean="0">
                <a:solidFill>
                  <a:srgbClr val="FF0000"/>
                </a:solidFill>
              </a:rPr>
              <a:t>  </a:t>
            </a:r>
            <a:r>
              <a:rPr lang="es-MX" sz="2400" b="1" dirty="0" err="1" smtClean="0">
                <a:solidFill>
                  <a:srgbClr val="FF0000"/>
                </a:solidFill>
              </a:rPr>
              <a:t>his</a:t>
            </a:r>
            <a:r>
              <a:rPr lang="es-MX" sz="2400" b="1" dirty="0" smtClean="0">
                <a:solidFill>
                  <a:srgbClr val="FF0000"/>
                </a:solidFill>
              </a:rPr>
              <a:t> </a:t>
            </a:r>
            <a:r>
              <a:rPr lang="es-MX" sz="2400" b="1" dirty="0" err="1" smtClean="0">
                <a:solidFill>
                  <a:srgbClr val="FF0000"/>
                </a:solidFill>
              </a:rPr>
              <a:t>birthday</a:t>
            </a:r>
            <a:r>
              <a:rPr lang="es-MX" sz="2400" b="1" dirty="0" smtClean="0">
                <a:solidFill>
                  <a:srgbClr val="FF0000"/>
                </a:solidFill>
              </a:rPr>
              <a:t>.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901179" y="3843856"/>
            <a:ext cx="10599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0070C0"/>
                </a:solidFill>
              </a:rPr>
              <a:t>He </a:t>
            </a:r>
            <a:r>
              <a:rPr lang="es-MX" sz="2400" b="1" dirty="0" err="1" smtClean="0">
                <a:solidFill>
                  <a:srgbClr val="0070C0"/>
                </a:solidFill>
              </a:rPr>
              <a:t>had</a:t>
            </a:r>
            <a:r>
              <a:rPr lang="es-MX" sz="2400" b="1" dirty="0" smtClean="0">
                <a:solidFill>
                  <a:srgbClr val="0070C0"/>
                </a:solidFill>
              </a:rPr>
              <a:t> </a:t>
            </a:r>
            <a:r>
              <a:rPr lang="es-MX" sz="2400" b="1" dirty="0" err="1" smtClean="0">
                <a:solidFill>
                  <a:srgbClr val="0070C0"/>
                </a:solidFill>
              </a:rPr>
              <a:t>dinner</a:t>
            </a:r>
            <a:r>
              <a:rPr lang="es-MX" sz="2400" b="1" dirty="0" smtClean="0">
                <a:solidFill>
                  <a:srgbClr val="0070C0"/>
                </a:solidFill>
              </a:rPr>
              <a:t> </a:t>
            </a:r>
            <a:r>
              <a:rPr lang="es-MX" sz="2400" b="1" dirty="0" err="1" smtClean="0">
                <a:solidFill>
                  <a:srgbClr val="0070C0"/>
                </a:solidFill>
              </a:rPr>
              <a:t>with</a:t>
            </a:r>
            <a:r>
              <a:rPr lang="es-MX" sz="2400" b="1" dirty="0" smtClean="0">
                <a:solidFill>
                  <a:srgbClr val="0070C0"/>
                </a:solidFill>
              </a:rPr>
              <a:t> </a:t>
            </a:r>
            <a:r>
              <a:rPr lang="es-MX" sz="2400" b="1" dirty="0" err="1" smtClean="0">
                <a:solidFill>
                  <a:srgbClr val="0070C0"/>
                </a:solidFill>
              </a:rPr>
              <a:t>his</a:t>
            </a:r>
            <a:r>
              <a:rPr lang="es-MX" sz="2400" b="1" dirty="0" smtClean="0">
                <a:solidFill>
                  <a:srgbClr val="0070C0"/>
                </a:solidFill>
              </a:rPr>
              <a:t> </a:t>
            </a:r>
            <a:r>
              <a:rPr lang="es-MX" sz="2400" b="1" dirty="0" err="1" smtClean="0">
                <a:solidFill>
                  <a:srgbClr val="0070C0"/>
                </a:solidFill>
              </a:rPr>
              <a:t>wife</a:t>
            </a:r>
            <a:r>
              <a:rPr lang="es-MX" sz="2400" b="1" dirty="0" smtClean="0">
                <a:solidFill>
                  <a:srgbClr val="0070C0"/>
                </a:solidFill>
              </a:rPr>
              <a:t>, </a:t>
            </a:r>
            <a:r>
              <a:rPr lang="es-MX" sz="2400" b="1" dirty="0" err="1" smtClean="0">
                <a:solidFill>
                  <a:srgbClr val="0070C0"/>
                </a:solidFill>
              </a:rPr>
              <a:t>his</a:t>
            </a:r>
            <a:r>
              <a:rPr lang="es-MX" sz="2400" b="1" dirty="0" smtClean="0">
                <a:solidFill>
                  <a:srgbClr val="0070C0"/>
                </a:solidFill>
              </a:rPr>
              <a:t> </a:t>
            </a:r>
            <a:r>
              <a:rPr lang="es-MX" sz="2400" b="1" dirty="0" err="1" smtClean="0">
                <a:solidFill>
                  <a:srgbClr val="0070C0"/>
                </a:solidFill>
              </a:rPr>
              <a:t>daughter</a:t>
            </a:r>
            <a:r>
              <a:rPr lang="es-MX" sz="2400" b="1" dirty="0" smtClean="0">
                <a:solidFill>
                  <a:srgbClr val="0070C0"/>
                </a:solidFill>
              </a:rPr>
              <a:t>,  </a:t>
            </a:r>
            <a:r>
              <a:rPr lang="es-MX" sz="2400" b="1" dirty="0" err="1" smtClean="0">
                <a:solidFill>
                  <a:srgbClr val="0070C0"/>
                </a:solidFill>
              </a:rPr>
              <a:t>his</a:t>
            </a:r>
            <a:r>
              <a:rPr lang="es-MX" sz="2400" b="1" dirty="0" smtClean="0">
                <a:solidFill>
                  <a:srgbClr val="0070C0"/>
                </a:solidFill>
              </a:rPr>
              <a:t> </a:t>
            </a:r>
            <a:r>
              <a:rPr lang="es-MX" sz="2400" b="1" dirty="0" err="1" smtClean="0">
                <a:solidFill>
                  <a:srgbClr val="0070C0"/>
                </a:solidFill>
              </a:rPr>
              <a:t>secretary</a:t>
            </a:r>
            <a:r>
              <a:rPr lang="es-MX" sz="2400" b="1" dirty="0">
                <a:solidFill>
                  <a:srgbClr val="0070C0"/>
                </a:solidFill>
              </a:rPr>
              <a:t> </a:t>
            </a:r>
            <a:r>
              <a:rPr lang="es-MX" sz="2400" b="1" dirty="0" smtClean="0">
                <a:solidFill>
                  <a:srgbClr val="0070C0"/>
                </a:solidFill>
              </a:rPr>
              <a:t>and </a:t>
            </a:r>
            <a:r>
              <a:rPr lang="es-MX" sz="2400" b="1" dirty="0" err="1" smtClean="0">
                <a:solidFill>
                  <a:srgbClr val="0070C0"/>
                </a:solidFill>
              </a:rPr>
              <a:t>his</a:t>
            </a:r>
            <a:r>
              <a:rPr lang="es-MX" sz="2400" b="1" dirty="0" smtClean="0">
                <a:solidFill>
                  <a:srgbClr val="0070C0"/>
                </a:solidFill>
              </a:rPr>
              <a:t> </a:t>
            </a:r>
            <a:r>
              <a:rPr lang="es-MX" sz="2400" b="1" dirty="0" err="1" smtClean="0">
                <a:solidFill>
                  <a:srgbClr val="0070C0"/>
                </a:solidFill>
              </a:rPr>
              <a:t>business</a:t>
            </a:r>
            <a:r>
              <a:rPr lang="es-MX" sz="2400" b="1" dirty="0" smtClean="0">
                <a:solidFill>
                  <a:srgbClr val="0070C0"/>
                </a:solidFill>
              </a:rPr>
              <a:t> </a:t>
            </a:r>
            <a:r>
              <a:rPr lang="es-MX" sz="2400" b="1" dirty="0" err="1" smtClean="0">
                <a:solidFill>
                  <a:srgbClr val="0070C0"/>
                </a:solidFill>
              </a:rPr>
              <a:t>partner</a:t>
            </a:r>
            <a:r>
              <a:rPr lang="es-MX" sz="2400" b="1" dirty="0" smtClean="0">
                <a:solidFill>
                  <a:srgbClr val="0070C0"/>
                </a:solidFill>
              </a:rPr>
              <a:t>.</a:t>
            </a:r>
            <a:endParaRPr lang="es-AR" sz="2400" b="1" dirty="0">
              <a:solidFill>
                <a:srgbClr val="0070C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260631" y="4963435"/>
            <a:ext cx="4359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rgbClr val="00B050"/>
                </a:solidFill>
              </a:rPr>
              <a:t>Amanda </a:t>
            </a:r>
            <a:r>
              <a:rPr lang="es-MX" sz="2400" b="1" dirty="0" err="1" smtClean="0">
                <a:solidFill>
                  <a:srgbClr val="00B050"/>
                </a:solidFill>
              </a:rPr>
              <a:t>found</a:t>
            </a:r>
            <a:r>
              <a:rPr lang="es-MX" sz="2400" b="1" dirty="0" smtClean="0">
                <a:solidFill>
                  <a:srgbClr val="00B050"/>
                </a:solidFill>
              </a:rPr>
              <a:t> </a:t>
            </a:r>
            <a:r>
              <a:rPr lang="es-MX" sz="2400" b="1" dirty="0" err="1" smtClean="0">
                <a:solidFill>
                  <a:srgbClr val="00B050"/>
                </a:solidFill>
              </a:rPr>
              <a:t>him</a:t>
            </a:r>
            <a:r>
              <a:rPr lang="es-MX" sz="2400" b="1" dirty="0" smtClean="0">
                <a:solidFill>
                  <a:srgbClr val="00B050"/>
                </a:solidFill>
              </a:rPr>
              <a:t> in </a:t>
            </a:r>
            <a:r>
              <a:rPr lang="es-MX" sz="2400" b="1" dirty="0" err="1" smtClean="0">
                <a:solidFill>
                  <a:srgbClr val="00B050"/>
                </a:solidFill>
              </a:rPr>
              <a:t>bed</a:t>
            </a:r>
            <a:r>
              <a:rPr lang="es-MX" sz="2400" b="1" dirty="0" smtClean="0">
                <a:solidFill>
                  <a:srgbClr val="00B050"/>
                </a:solidFill>
              </a:rPr>
              <a:t> </a:t>
            </a:r>
            <a:r>
              <a:rPr lang="es-MX" sz="2400" b="1" dirty="0" err="1" smtClean="0">
                <a:solidFill>
                  <a:srgbClr val="00B050"/>
                </a:solidFill>
              </a:rPr>
              <a:t>dead</a:t>
            </a:r>
            <a:r>
              <a:rPr lang="es-MX" sz="2400" b="1" dirty="0" smtClean="0">
                <a:solidFill>
                  <a:srgbClr val="00B050"/>
                </a:solidFill>
              </a:rPr>
              <a:t>.</a:t>
            </a:r>
            <a:endParaRPr lang="es-AR" sz="2400" b="1" dirty="0">
              <a:solidFill>
                <a:srgbClr val="00B05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712011" y="6070269"/>
            <a:ext cx="1845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rgbClr val="EC1250"/>
                </a:solidFill>
              </a:rPr>
              <a:t>Yes, he </a:t>
            </a:r>
            <a:r>
              <a:rPr lang="es-MX" sz="2400" b="1" dirty="0" err="1" smtClean="0">
                <a:solidFill>
                  <a:srgbClr val="EC1250"/>
                </a:solidFill>
              </a:rPr>
              <a:t>was</a:t>
            </a:r>
            <a:r>
              <a:rPr lang="es-MX" sz="2400" b="1" dirty="0" smtClean="0">
                <a:solidFill>
                  <a:srgbClr val="EC1250"/>
                </a:solidFill>
              </a:rPr>
              <a:t>.</a:t>
            </a:r>
            <a:endParaRPr lang="es-AR" sz="2400" b="1" dirty="0">
              <a:solidFill>
                <a:srgbClr val="EC125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901179" y="1696246"/>
            <a:ext cx="2147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err="1" smtClean="0">
                <a:solidFill>
                  <a:srgbClr val="CC0099"/>
                </a:solidFill>
              </a:rPr>
              <a:t>Where</a:t>
            </a:r>
            <a:r>
              <a:rPr lang="es-MX" sz="2400" b="1" dirty="0" smtClean="0">
                <a:solidFill>
                  <a:srgbClr val="CC0099"/>
                </a:solidFill>
              </a:rPr>
              <a:t> </a:t>
            </a:r>
            <a:r>
              <a:rPr lang="es-MX" sz="2400" b="1" dirty="0" err="1" smtClean="0">
                <a:solidFill>
                  <a:srgbClr val="CC0099"/>
                </a:solidFill>
              </a:rPr>
              <a:t>was</a:t>
            </a:r>
            <a:r>
              <a:rPr lang="es-MX" sz="2400" b="1" dirty="0" smtClean="0">
                <a:solidFill>
                  <a:srgbClr val="CC0099"/>
                </a:solidFill>
              </a:rPr>
              <a:t> he?</a:t>
            </a:r>
            <a:endParaRPr lang="es-AR" sz="2400" b="1" dirty="0">
              <a:solidFill>
                <a:srgbClr val="CC0099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997332" y="2157910"/>
            <a:ext cx="3758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rgbClr val="CC0099"/>
                </a:solidFill>
              </a:rPr>
              <a:t>He </a:t>
            </a:r>
            <a:r>
              <a:rPr lang="es-MX" sz="2400" b="1" dirty="0" err="1" smtClean="0">
                <a:solidFill>
                  <a:srgbClr val="CC0099"/>
                </a:solidFill>
              </a:rPr>
              <a:t>was</a:t>
            </a:r>
            <a:r>
              <a:rPr lang="es-MX" sz="2400" b="1" dirty="0" smtClean="0">
                <a:solidFill>
                  <a:srgbClr val="CC0099"/>
                </a:solidFill>
              </a:rPr>
              <a:t> at </a:t>
            </a:r>
            <a:r>
              <a:rPr lang="es-MX" sz="2400" b="1" dirty="0" err="1" smtClean="0">
                <a:solidFill>
                  <a:srgbClr val="CC0099"/>
                </a:solidFill>
              </a:rPr>
              <a:t>his</a:t>
            </a:r>
            <a:r>
              <a:rPr lang="es-MX" sz="2400" b="1" dirty="0" smtClean="0">
                <a:solidFill>
                  <a:srgbClr val="CC0099"/>
                </a:solidFill>
              </a:rPr>
              <a:t> country </a:t>
            </a:r>
            <a:r>
              <a:rPr lang="es-MX" sz="2400" b="1" dirty="0" err="1" smtClean="0">
                <a:solidFill>
                  <a:srgbClr val="CC0099"/>
                </a:solidFill>
              </a:rPr>
              <a:t>house</a:t>
            </a:r>
            <a:endParaRPr lang="es-AR" sz="2400" b="1" dirty="0">
              <a:solidFill>
                <a:srgbClr val="CC0099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10291563" y="323682"/>
            <a:ext cx="991394" cy="369332"/>
          </a:xfrm>
          <a:prstGeom prst="rect">
            <a:avLst/>
          </a:prstGeom>
          <a:solidFill>
            <a:srgbClr val="1F9936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Page 62</a:t>
            </a:r>
            <a:endParaRPr lang="es-AR" b="1" dirty="0">
              <a:solidFill>
                <a:schemeClr val="bg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084" y="861373"/>
            <a:ext cx="6089485" cy="291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04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35"/>
    </mc:Choice>
    <mc:Fallback xmlns="">
      <p:transition spd="slow" advTm="50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4" y="479423"/>
            <a:ext cx="3520126" cy="365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826" y="622300"/>
            <a:ext cx="2540275" cy="274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5" y="479423"/>
            <a:ext cx="2469328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612" y="3838403"/>
            <a:ext cx="2505388" cy="2892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3745042"/>
            <a:ext cx="2476500" cy="288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10806906" y="2781300"/>
            <a:ext cx="991394" cy="369332"/>
          </a:xfrm>
          <a:prstGeom prst="rect">
            <a:avLst/>
          </a:prstGeom>
          <a:solidFill>
            <a:srgbClr val="1F9936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Page 63</a:t>
            </a:r>
            <a:endParaRPr lang="es-A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02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41A4EBC1-BBF2-48EB-9B36-671A7FCD4608}"/>
              </a:ext>
            </a:extLst>
          </p:cNvPr>
          <p:cNvSpPr txBox="1"/>
          <p:nvPr/>
        </p:nvSpPr>
        <p:spPr>
          <a:xfrm>
            <a:off x="436575" y="1489999"/>
            <a:ext cx="3317278" cy="483209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AR" sz="2400" dirty="0">
                <a:solidFill>
                  <a:prstClr val="black"/>
                </a:solidFill>
              </a:rPr>
              <a:t>Who </a:t>
            </a:r>
            <a:r>
              <a:rPr lang="es-AR" sz="2400" dirty="0" err="1">
                <a:solidFill>
                  <a:prstClr val="black"/>
                </a:solidFill>
              </a:rPr>
              <a:t>was</a:t>
            </a:r>
            <a:r>
              <a:rPr lang="es-AR" sz="2400" dirty="0">
                <a:solidFill>
                  <a:prstClr val="black"/>
                </a:solidFill>
              </a:rPr>
              <a:t> Amanda? </a:t>
            </a:r>
            <a:endParaRPr lang="es-AR" sz="2400" dirty="0" smtClean="0">
              <a:solidFill>
                <a:prstClr val="black"/>
              </a:solidFill>
            </a:endParaRPr>
          </a:p>
          <a:p>
            <a:pPr>
              <a:lnSpc>
                <a:spcPct val="200000"/>
              </a:lnSpc>
            </a:pPr>
            <a:r>
              <a:rPr lang="es-AR" sz="2400" dirty="0" err="1" smtClean="0">
                <a:solidFill>
                  <a:prstClr val="black"/>
                </a:solidFill>
              </a:rPr>
              <a:t>Who</a:t>
            </a:r>
            <a:r>
              <a:rPr lang="es-AR" sz="2400" dirty="0" smtClean="0">
                <a:solidFill>
                  <a:prstClr val="black"/>
                </a:solidFill>
              </a:rPr>
              <a:t> </a:t>
            </a:r>
            <a:r>
              <a:rPr lang="es-AR" sz="2400" dirty="0" err="1">
                <a:solidFill>
                  <a:prstClr val="black"/>
                </a:solidFill>
              </a:rPr>
              <a:t>was</a:t>
            </a:r>
            <a:r>
              <a:rPr lang="es-AR" sz="2400" dirty="0">
                <a:solidFill>
                  <a:prstClr val="black"/>
                </a:solidFill>
              </a:rPr>
              <a:t> </a:t>
            </a:r>
            <a:r>
              <a:rPr lang="es-AR" sz="2400" dirty="0" err="1">
                <a:solidFill>
                  <a:prstClr val="black"/>
                </a:solidFill>
              </a:rPr>
              <a:t>Barbarara</a:t>
            </a:r>
            <a:r>
              <a:rPr lang="es-AR" sz="2400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es-AR" sz="2400" dirty="0">
                <a:solidFill>
                  <a:prstClr val="black"/>
                </a:solidFill>
              </a:rPr>
              <a:t>Who </a:t>
            </a:r>
            <a:r>
              <a:rPr lang="es-AR" sz="2400" dirty="0" err="1">
                <a:solidFill>
                  <a:prstClr val="black"/>
                </a:solidFill>
              </a:rPr>
              <a:t>was</a:t>
            </a:r>
            <a:r>
              <a:rPr lang="es-AR" sz="2400" dirty="0">
                <a:solidFill>
                  <a:prstClr val="black"/>
                </a:solidFill>
              </a:rPr>
              <a:t> Claudia?</a:t>
            </a:r>
          </a:p>
          <a:p>
            <a:pPr>
              <a:lnSpc>
                <a:spcPct val="200000"/>
              </a:lnSpc>
            </a:pPr>
            <a:r>
              <a:rPr lang="es-AR" sz="2400" dirty="0">
                <a:solidFill>
                  <a:prstClr val="black"/>
                </a:solidFill>
              </a:rPr>
              <a:t>Who </a:t>
            </a:r>
            <a:r>
              <a:rPr lang="es-AR" sz="2400" dirty="0" err="1">
                <a:solidFill>
                  <a:prstClr val="black"/>
                </a:solidFill>
              </a:rPr>
              <a:t>was</a:t>
            </a:r>
            <a:r>
              <a:rPr lang="es-AR" sz="2400" dirty="0">
                <a:solidFill>
                  <a:prstClr val="black"/>
                </a:solidFill>
              </a:rPr>
              <a:t> Gordon</a:t>
            </a:r>
            <a:r>
              <a:rPr lang="es-AR" sz="2400" dirty="0" smtClean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200000"/>
              </a:lnSpc>
            </a:pPr>
            <a:endParaRPr lang="es-AR" sz="1000" dirty="0">
              <a:solidFill>
                <a:prstClr val="black"/>
              </a:solidFill>
            </a:endParaRPr>
          </a:p>
          <a:p>
            <a:pPr>
              <a:lnSpc>
                <a:spcPct val="200000"/>
              </a:lnSpc>
            </a:pPr>
            <a:r>
              <a:rPr lang="es-AR" sz="2400" dirty="0">
                <a:solidFill>
                  <a:prstClr val="black"/>
                </a:solidFill>
              </a:rPr>
              <a:t>Who </a:t>
            </a:r>
            <a:r>
              <a:rPr lang="es-AR" sz="2400" dirty="0" err="1">
                <a:solidFill>
                  <a:prstClr val="black"/>
                </a:solidFill>
              </a:rPr>
              <a:t>were</a:t>
            </a:r>
            <a:r>
              <a:rPr lang="es-AR" sz="2400" dirty="0">
                <a:solidFill>
                  <a:prstClr val="black"/>
                </a:solidFill>
              </a:rPr>
              <a:t> </a:t>
            </a:r>
            <a:r>
              <a:rPr lang="es-AR" sz="2400" b="1" dirty="0" err="1">
                <a:solidFill>
                  <a:prstClr val="black"/>
                </a:solidFill>
              </a:rPr>
              <a:t>the</a:t>
            </a:r>
            <a:r>
              <a:rPr lang="es-AR" sz="2400" b="1" dirty="0">
                <a:solidFill>
                  <a:prstClr val="black"/>
                </a:solidFill>
              </a:rPr>
              <a:t> </a:t>
            </a:r>
            <a:r>
              <a:rPr lang="es-AR" sz="2400" b="1" dirty="0" err="1">
                <a:solidFill>
                  <a:prstClr val="black"/>
                </a:solidFill>
              </a:rPr>
              <a:t>suspects</a:t>
            </a:r>
            <a:r>
              <a:rPr lang="es-AR" sz="2400" dirty="0" smtClean="0">
                <a:solidFill>
                  <a:prstClr val="black"/>
                </a:solidFill>
              </a:rPr>
              <a:t>?</a:t>
            </a:r>
            <a:endParaRPr lang="es-AR" sz="2400" dirty="0">
              <a:solidFill>
                <a:prstClr val="black"/>
              </a:solidFill>
            </a:endParaRPr>
          </a:p>
          <a:p>
            <a:pPr>
              <a:lnSpc>
                <a:spcPct val="200000"/>
              </a:lnSpc>
            </a:pPr>
            <a:r>
              <a:rPr lang="es-AR" sz="2400" dirty="0">
                <a:solidFill>
                  <a:prstClr val="black"/>
                </a:solidFill>
              </a:rPr>
              <a:t>Who </a:t>
            </a:r>
            <a:r>
              <a:rPr lang="es-AR" sz="2400" dirty="0" err="1">
                <a:solidFill>
                  <a:prstClr val="black"/>
                </a:solidFill>
              </a:rPr>
              <a:t>was</a:t>
            </a:r>
            <a:r>
              <a:rPr lang="es-AR" sz="2400" dirty="0">
                <a:solidFill>
                  <a:prstClr val="black"/>
                </a:solidFill>
              </a:rPr>
              <a:t> </a:t>
            </a:r>
            <a:r>
              <a:rPr lang="es-AR" sz="2400" b="1" dirty="0" err="1">
                <a:solidFill>
                  <a:prstClr val="black"/>
                </a:solidFill>
              </a:rPr>
              <a:t>the</a:t>
            </a:r>
            <a:r>
              <a:rPr lang="es-AR" sz="2400" b="1" dirty="0">
                <a:solidFill>
                  <a:prstClr val="black"/>
                </a:solidFill>
              </a:rPr>
              <a:t> </a:t>
            </a:r>
            <a:r>
              <a:rPr lang="es-AR" sz="2400" b="1" dirty="0" err="1">
                <a:solidFill>
                  <a:prstClr val="black"/>
                </a:solidFill>
              </a:rPr>
              <a:t>victim</a:t>
            </a:r>
            <a:r>
              <a:rPr lang="es-AR" sz="2400" dirty="0">
                <a:solidFill>
                  <a:prstClr val="black"/>
                </a:solidFill>
              </a:rPr>
              <a:t>? 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5619129" y="1743457"/>
            <a:ext cx="3514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prstClr val="black"/>
                </a:solidFill>
              </a:rPr>
              <a:t>She</a:t>
            </a:r>
            <a:r>
              <a:rPr lang="es-MX" sz="2400" b="1" dirty="0" smtClean="0">
                <a:solidFill>
                  <a:prstClr val="black"/>
                </a:solidFill>
              </a:rPr>
              <a:t> </a:t>
            </a:r>
            <a:r>
              <a:rPr lang="es-MX" sz="2400" b="1" dirty="0" err="1" smtClean="0">
                <a:solidFill>
                  <a:prstClr val="black"/>
                </a:solidFill>
              </a:rPr>
              <a:t>was</a:t>
            </a:r>
            <a:r>
              <a:rPr lang="es-MX" sz="2400" b="1" dirty="0" smtClean="0">
                <a:solidFill>
                  <a:prstClr val="black"/>
                </a:solidFill>
              </a:rPr>
              <a:t> </a:t>
            </a:r>
            <a:r>
              <a:rPr lang="es-MX" sz="2400" b="1" dirty="0" err="1" smtClean="0">
                <a:solidFill>
                  <a:prstClr val="black"/>
                </a:solidFill>
              </a:rPr>
              <a:t>Jeremy’s</a:t>
            </a:r>
            <a:r>
              <a:rPr lang="es-MX" sz="2400" b="1" dirty="0" smtClean="0">
                <a:solidFill>
                  <a:prstClr val="black"/>
                </a:solidFill>
              </a:rPr>
              <a:t> </a:t>
            </a:r>
            <a:r>
              <a:rPr lang="es-MX" sz="2400" b="1" dirty="0" err="1" smtClean="0">
                <a:solidFill>
                  <a:prstClr val="black"/>
                </a:solidFill>
              </a:rPr>
              <a:t>wife</a:t>
            </a:r>
            <a:r>
              <a:rPr lang="es-MX" sz="2400" b="1" dirty="0" smtClean="0">
                <a:solidFill>
                  <a:prstClr val="black"/>
                </a:solidFill>
              </a:rPr>
              <a:t>.</a:t>
            </a:r>
            <a:endParaRPr lang="es-AR" sz="2400" b="1" dirty="0">
              <a:solidFill>
                <a:prstClr val="black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725482" y="2534164"/>
            <a:ext cx="3836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prstClr val="black"/>
                </a:solidFill>
              </a:rPr>
              <a:t>She</a:t>
            </a:r>
            <a:r>
              <a:rPr lang="es-MX" sz="2400" b="1" dirty="0" smtClean="0">
                <a:solidFill>
                  <a:prstClr val="black"/>
                </a:solidFill>
              </a:rPr>
              <a:t> </a:t>
            </a:r>
            <a:r>
              <a:rPr lang="es-MX" sz="2400" b="1" dirty="0" err="1" smtClean="0">
                <a:solidFill>
                  <a:prstClr val="black"/>
                </a:solidFill>
              </a:rPr>
              <a:t>was</a:t>
            </a:r>
            <a:r>
              <a:rPr lang="es-MX" sz="2400" b="1" dirty="0" smtClean="0">
                <a:solidFill>
                  <a:prstClr val="black"/>
                </a:solidFill>
              </a:rPr>
              <a:t> </a:t>
            </a:r>
            <a:r>
              <a:rPr lang="es-MX" sz="2400" b="1" dirty="0" err="1" smtClean="0">
                <a:solidFill>
                  <a:prstClr val="black"/>
                </a:solidFill>
              </a:rPr>
              <a:t>Jeremy’s</a:t>
            </a:r>
            <a:r>
              <a:rPr lang="es-MX" sz="2400" b="1" dirty="0" smtClean="0">
                <a:solidFill>
                  <a:prstClr val="black"/>
                </a:solidFill>
              </a:rPr>
              <a:t> </a:t>
            </a:r>
            <a:r>
              <a:rPr lang="es-MX" sz="2400" b="1" dirty="0" err="1" smtClean="0">
                <a:solidFill>
                  <a:prstClr val="black"/>
                </a:solidFill>
              </a:rPr>
              <a:t>daughter</a:t>
            </a:r>
            <a:r>
              <a:rPr lang="es-MX" sz="2400" b="1" dirty="0" smtClean="0">
                <a:solidFill>
                  <a:prstClr val="black"/>
                </a:solidFill>
              </a:rPr>
              <a:t>.</a:t>
            </a:r>
            <a:endParaRPr lang="es-AR" sz="2400" b="1" dirty="0">
              <a:solidFill>
                <a:prstClr val="black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779084" y="3247743"/>
            <a:ext cx="3728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prstClr val="black"/>
                </a:solidFill>
              </a:rPr>
              <a:t>She</a:t>
            </a:r>
            <a:r>
              <a:rPr lang="es-MX" sz="2400" b="1" dirty="0" smtClean="0">
                <a:solidFill>
                  <a:prstClr val="black"/>
                </a:solidFill>
              </a:rPr>
              <a:t> </a:t>
            </a:r>
            <a:r>
              <a:rPr lang="es-MX" sz="2400" b="1" dirty="0" err="1" smtClean="0">
                <a:solidFill>
                  <a:prstClr val="black"/>
                </a:solidFill>
              </a:rPr>
              <a:t>was</a:t>
            </a:r>
            <a:r>
              <a:rPr lang="es-MX" sz="2400" b="1" dirty="0" smtClean="0">
                <a:solidFill>
                  <a:prstClr val="black"/>
                </a:solidFill>
              </a:rPr>
              <a:t> </a:t>
            </a:r>
            <a:r>
              <a:rPr lang="es-MX" sz="2400" b="1" dirty="0" err="1" smtClean="0">
                <a:solidFill>
                  <a:prstClr val="black"/>
                </a:solidFill>
              </a:rPr>
              <a:t>Jeremy’s</a:t>
            </a:r>
            <a:r>
              <a:rPr lang="es-MX" sz="2400" b="1" dirty="0" smtClean="0">
                <a:solidFill>
                  <a:prstClr val="black"/>
                </a:solidFill>
              </a:rPr>
              <a:t> </a:t>
            </a:r>
            <a:r>
              <a:rPr lang="es-MX" sz="2400" b="1" dirty="0" err="1" smtClean="0">
                <a:solidFill>
                  <a:prstClr val="black"/>
                </a:solidFill>
              </a:rPr>
              <a:t>secretary</a:t>
            </a:r>
            <a:r>
              <a:rPr lang="es-MX" sz="2400" b="1" dirty="0" smtClean="0">
                <a:solidFill>
                  <a:prstClr val="black"/>
                </a:solidFill>
              </a:rPr>
              <a:t>.</a:t>
            </a:r>
            <a:endParaRPr lang="es-AR" sz="2400" b="1" dirty="0">
              <a:solidFill>
                <a:prstClr val="black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312652" y="5668276"/>
            <a:ext cx="3216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 smtClean="0">
                <a:solidFill>
                  <a:prstClr val="black"/>
                </a:solidFill>
              </a:rPr>
              <a:t>The</a:t>
            </a:r>
            <a:r>
              <a:rPr lang="es-MX" sz="2400" b="1" dirty="0" smtClean="0">
                <a:solidFill>
                  <a:prstClr val="black"/>
                </a:solidFill>
              </a:rPr>
              <a:t> </a:t>
            </a:r>
            <a:r>
              <a:rPr lang="es-MX" sz="2400" b="1" dirty="0" err="1" smtClean="0">
                <a:solidFill>
                  <a:prstClr val="black"/>
                </a:solidFill>
              </a:rPr>
              <a:t>victim</a:t>
            </a:r>
            <a:r>
              <a:rPr lang="es-MX" sz="2400" b="1" dirty="0" smtClean="0">
                <a:solidFill>
                  <a:prstClr val="black"/>
                </a:solidFill>
              </a:rPr>
              <a:t> </a:t>
            </a:r>
            <a:r>
              <a:rPr lang="es-MX" sz="2400" b="1" dirty="0" err="1" smtClean="0">
                <a:solidFill>
                  <a:prstClr val="black"/>
                </a:solidFill>
              </a:rPr>
              <a:t>was</a:t>
            </a:r>
            <a:r>
              <a:rPr lang="es-MX" sz="2400" b="1" dirty="0" smtClean="0">
                <a:solidFill>
                  <a:prstClr val="black"/>
                </a:solidFill>
              </a:rPr>
              <a:t> Jeremy</a:t>
            </a:r>
            <a:r>
              <a:rPr lang="es-MX" sz="2400" dirty="0" smtClean="0">
                <a:solidFill>
                  <a:prstClr val="black"/>
                </a:solidFill>
              </a:rPr>
              <a:t>.</a:t>
            </a:r>
            <a:endParaRPr lang="es-AR" sz="2400" dirty="0">
              <a:solidFill>
                <a:prstClr val="black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810629" y="3950012"/>
            <a:ext cx="482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prstClr val="black"/>
                </a:solidFill>
              </a:rPr>
              <a:t>He </a:t>
            </a:r>
            <a:r>
              <a:rPr lang="es-MX" sz="2400" b="1" dirty="0" err="1" smtClean="0">
                <a:solidFill>
                  <a:prstClr val="black"/>
                </a:solidFill>
              </a:rPr>
              <a:t>was</a:t>
            </a:r>
            <a:r>
              <a:rPr lang="es-MX" sz="2400" b="1" dirty="0" smtClean="0">
                <a:solidFill>
                  <a:prstClr val="black"/>
                </a:solidFill>
              </a:rPr>
              <a:t> </a:t>
            </a:r>
            <a:r>
              <a:rPr lang="es-MX" sz="2400" b="1" dirty="0" err="1" smtClean="0">
                <a:solidFill>
                  <a:prstClr val="black"/>
                </a:solidFill>
              </a:rPr>
              <a:t>Jeremy’s</a:t>
            </a:r>
            <a:r>
              <a:rPr lang="es-MX" sz="2400" b="1" dirty="0" smtClean="0">
                <a:solidFill>
                  <a:prstClr val="black"/>
                </a:solidFill>
              </a:rPr>
              <a:t> </a:t>
            </a:r>
            <a:r>
              <a:rPr lang="es-MX" sz="2400" b="1" dirty="0" err="1" smtClean="0">
                <a:solidFill>
                  <a:prstClr val="black"/>
                </a:solidFill>
              </a:rPr>
              <a:t>business</a:t>
            </a:r>
            <a:r>
              <a:rPr lang="es-MX" sz="2400" b="1" dirty="0" smtClean="0">
                <a:solidFill>
                  <a:prstClr val="black"/>
                </a:solidFill>
              </a:rPr>
              <a:t> </a:t>
            </a:r>
            <a:r>
              <a:rPr lang="es-MX" sz="2400" b="1" dirty="0" err="1" smtClean="0">
                <a:solidFill>
                  <a:prstClr val="black"/>
                </a:solidFill>
              </a:rPr>
              <a:t>partner</a:t>
            </a:r>
            <a:r>
              <a:rPr lang="es-MX" sz="2400" b="1" dirty="0" smtClean="0">
                <a:solidFill>
                  <a:prstClr val="black"/>
                </a:solidFill>
              </a:rPr>
              <a:t>.</a:t>
            </a:r>
            <a:endParaRPr lang="es-AR" sz="2400" b="1" dirty="0">
              <a:solidFill>
                <a:prstClr val="black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4185029" y="4956484"/>
            <a:ext cx="71433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 smtClean="0">
                <a:solidFill>
                  <a:prstClr val="black"/>
                </a:solidFill>
              </a:rPr>
              <a:t>The</a:t>
            </a:r>
            <a:r>
              <a:rPr lang="es-MX" sz="2200" b="1" dirty="0" err="1">
                <a:solidFill>
                  <a:prstClr val="black"/>
                </a:solidFill>
              </a:rPr>
              <a:t>y</a:t>
            </a:r>
            <a:r>
              <a:rPr lang="es-MX" sz="2200" b="1" dirty="0" smtClean="0">
                <a:solidFill>
                  <a:prstClr val="black"/>
                </a:solidFill>
              </a:rPr>
              <a:t> </a:t>
            </a:r>
            <a:r>
              <a:rPr lang="es-MX" sz="2200" b="1" dirty="0" err="1" smtClean="0">
                <a:solidFill>
                  <a:prstClr val="black"/>
                </a:solidFill>
              </a:rPr>
              <a:t>were</a:t>
            </a:r>
            <a:r>
              <a:rPr lang="es-MX" sz="2200" b="1" dirty="0" smtClean="0">
                <a:solidFill>
                  <a:prstClr val="black"/>
                </a:solidFill>
              </a:rPr>
              <a:t> Amanda, </a:t>
            </a:r>
            <a:r>
              <a:rPr lang="es-MX" sz="2200" b="1" dirty="0" err="1" smtClean="0">
                <a:solidFill>
                  <a:prstClr val="black"/>
                </a:solidFill>
              </a:rPr>
              <a:t>Barbara</a:t>
            </a:r>
            <a:r>
              <a:rPr lang="es-MX" sz="2200" b="1" dirty="0" smtClean="0">
                <a:solidFill>
                  <a:prstClr val="black"/>
                </a:solidFill>
              </a:rPr>
              <a:t>, Claudia and Gordon</a:t>
            </a:r>
            <a:endParaRPr lang="es-AR" sz="2200" b="1" dirty="0">
              <a:solidFill>
                <a:prstClr val="black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873" y="1346199"/>
            <a:ext cx="801723" cy="87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310" y="2404193"/>
            <a:ext cx="742639" cy="803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49" y="4047179"/>
            <a:ext cx="706925" cy="81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49" y="3247743"/>
            <a:ext cx="685800" cy="79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060" y="5713292"/>
            <a:ext cx="802326" cy="83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10635291" y="711200"/>
            <a:ext cx="991394" cy="369332"/>
          </a:xfrm>
          <a:prstGeom prst="rect">
            <a:avLst/>
          </a:prstGeom>
          <a:solidFill>
            <a:srgbClr val="1F9936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Page 62</a:t>
            </a:r>
            <a:endParaRPr lang="es-A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5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55"/>
    </mc:Choice>
    <mc:Fallback xmlns="">
      <p:transition spd="slow" advTm="41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187325"/>
            <a:ext cx="8367450" cy="322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3415005"/>
            <a:ext cx="8367450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139" y="1801165"/>
            <a:ext cx="3030912" cy="471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ElemSB_8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79795" y="431800"/>
            <a:ext cx="609600" cy="609600"/>
          </a:xfrm>
          <a:prstGeom prst="rect">
            <a:avLst/>
          </a:prstGeom>
        </p:spPr>
      </p:pic>
      <p:cxnSp>
        <p:nvCxnSpPr>
          <p:cNvPr id="8" name="7 Conector recto"/>
          <p:cNvCxnSpPr/>
          <p:nvPr/>
        </p:nvCxnSpPr>
        <p:spPr>
          <a:xfrm>
            <a:off x="1219200" y="4070966"/>
            <a:ext cx="5943600" cy="0"/>
          </a:xfrm>
          <a:prstGeom prst="line">
            <a:avLst/>
          </a:prstGeom>
          <a:ln w="28575">
            <a:solidFill>
              <a:srgbClr val="EC1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1219200" y="5252066"/>
            <a:ext cx="2971800" cy="0"/>
          </a:xfrm>
          <a:prstGeom prst="line">
            <a:avLst/>
          </a:prstGeom>
          <a:ln w="28575">
            <a:solidFill>
              <a:srgbClr val="EC1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>
            <a:off x="1219200" y="6064866"/>
            <a:ext cx="3632200" cy="0"/>
          </a:xfrm>
          <a:prstGeom prst="line">
            <a:avLst/>
          </a:prstGeom>
          <a:ln w="28575">
            <a:solidFill>
              <a:srgbClr val="EC1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10188898" y="1231900"/>
            <a:ext cx="991394" cy="369332"/>
          </a:xfrm>
          <a:prstGeom prst="rect">
            <a:avLst/>
          </a:prstGeom>
          <a:solidFill>
            <a:srgbClr val="1F9936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Page 62</a:t>
            </a:r>
            <a:endParaRPr lang="es-A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9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ElemSB_8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74995" y="736600"/>
            <a:ext cx="609600" cy="609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0947400" y="546100"/>
            <a:ext cx="8509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MX" dirty="0" smtClean="0"/>
              <a:t>1.41</a:t>
            </a:r>
            <a:endParaRPr lang="es-A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431800"/>
            <a:ext cx="8854614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3441700"/>
            <a:ext cx="8854614" cy="306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7 Conector recto"/>
          <p:cNvCxnSpPr/>
          <p:nvPr/>
        </p:nvCxnSpPr>
        <p:spPr>
          <a:xfrm>
            <a:off x="1333500" y="915432"/>
            <a:ext cx="3416300" cy="0"/>
          </a:xfrm>
          <a:prstGeom prst="line">
            <a:avLst/>
          </a:prstGeom>
          <a:ln w="28575">
            <a:solidFill>
              <a:srgbClr val="EC1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1219200" y="2102466"/>
            <a:ext cx="6832600" cy="0"/>
          </a:xfrm>
          <a:prstGeom prst="line">
            <a:avLst/>
          </a:prstGeom>
          <a:ln w="28575">
            <a:solidFill>
              <a:srgbClr val="EC1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>
            <a:off x="1219200" y="3804266"/>
            <a:ext cx="5334000" cy="0"/>
          </a:xfrm>
          <a:prstGeom prst="line">
            <a:avLst/>
          </a:prstGeom>
          <a:ln w="28575">
            <a:solidFill>
              <a:srgbClr val="EC1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4131395" y="5099666"/>
            <a:ext cx="3742605" cy="0"/>
          </a:xfrm>
          <a:prstGeom prst="line">
            <a:avLst/>
          </a:prstGeom>
          <a:ln w="28575">
            <a:solidFill>
              <a:srgbClr val="EC1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1159595" y="6014066"/>
            <a:ext cx="3069505" cy="0"/>
          </a:xfrm>
          <a:prstGeom prst="line">
            <a:avLst/>
          </a:prstGeom>
          <a:ln w="28575">
            <a:solidFill>
              <a:srgbClr val="EC1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CuadroTexto"/>
          <p:cNvSpPr txBox="1"/>
          <p:nvPr/>
        </p:nvSpPr>
        <p:spPr>
          <a:xfrm>
            <a:off x="10806906" y="2781300"/>
            <a:ext cx="991394" cy="369332"/>
          </a:xfrm>
          <a:prstGeom prst="rect">
            <a:avLst/>
          </a:prstGeom>
          <a:solidFill>
            <a:srgbClr val="1F9936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Page 62</a:t>
            </a:r>
            <a:endParaRPr lang="es-A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34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52651" y="1412488"/>
            <a:ext cx="2174391" cy="4363844"/>
          </a:xfrm>
        </p:spPr>
        <p:txBody>
          <a:bodyPr anchor="t">
            <a:normAutofit/>
          </a:bodyPr>
          <a:lstStyle/>
          <a:p>
            <a:r>
              <a:rPr lang="es-AR" sz="3200" dirty="0">
                <a:solidFill>
                  <a:srgbClr val="FFFFFF"/>
                </a:solidFill>
              </a:rPr>
              <a:t>IRREGULAR VERBS</a:t>
            </a: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627304"/>
              </p:ext>
            </p:extLst>
          </p:nvPr>
        </p:nvGraphicFramePr>
        <p:xfrm>
          <a:off x="1066797" y="114300"/>
          <a:ext cx="8890004" cy="66167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445002"/>
                <a:gridCol w="4445002"/>
              </a:tblGrid>
              <a:tr h="6616700">
                <a:tc>
                  <a:txBody>
                    <a:bodyPr/>
                    <a:lstStyle/>
                    <a:p>
                      <a:pPr marL="514350" indent="-514350">
                        <a:lnSpc>
                          <a:spcPts val="3100"/>
                        </a:lnSpc>
                        <a:buFont typeface="+mj-lt"/>
                        <a:buAutoNum type="arabicPeriod"/>
                      </a:pPr>
                      <a:r>
                        <a:rPr lang="es-AR" sz="2700" b="1" dirty="0" err="1" smtClean="0"/>
                        <a:t>is</a:t>
                      </a:r>
                      <a:r>
                        <a:rPr lang="es-AR" sz="2700" b="1" dirty="0" smtClean="0"/>
                        <a:t>/am</a:t>
                      </a:r>
                      <a:endParaRPr lang="es-AR" sz="2700" b="1" dirty="0" smtClean="0"/>
                    </a:p>
                    <a:p>
                      <a:pPr marL="514350" indent="-514350">
                        <a:lnSpc>
                          <a:spcPts val="3100"/>
                        </a:lnSpc>
                        <a:buFont typeface="+mj-lt"/>
                        <a:buAutoNum type="arabicPeriod"/>
                      </a:pPr>
                      <a:r>
                        <a:rPr lang="es-AR" sz="2700" b="1" dirty="0" smtClean="0"/>
                        <a:t>are</a:t>
                      </a:r>
                      <a:endParaRPr lang="es-AR" sz="2700" b="1" dirty="0" smtClean="0"/>
                    </a:p>
                    <a:p>
                      <a:pPr marL="514350" indent="-514350">
                        <a:lnSpc>
                          <a:spcPts val="3100"/>
                        </a:lnSpc>
                        <a:buFont typeface="+mj-lt"/>
                        <a:buAutoNum type="arabicPeriod"/>
                      </a:pPr>
                      <a:r>
                        <a:rPr lang="es-AR" sz="2700" b="1" dirty="0" smtClean="0"/>
                        <a:t>come</a:t>
                      </a:r>
                      <a:endParaRPr lang="es-AR" sz="2700" b="1" dirty="0" smtClean="0"/>
                    </a:p>
                    <a:p>
                      <a:pPr marL="514350" indent="-514350">
                        <a:lnSpc>
                          <a:spcPts val="3100"/>
                        </a:lnSpc>
                        <a:buFont typeface="+mj-lt"/>
                        <a:buAutoNum type="arabicPeriod"/>
                      </a:pPr>
                      <a:r>
                        <a:rPr lang="es-AR" sz="2700" b="1" dirty="0" err="1" smtClean="0"/>
                        <a:t>say</a:t>
                      </a:r>
                      <a:endParaRPr lang="es-AR" sz="2700" b="1" dirty="0" smtClean="0"/>
                    </a:p>
                    <a:p>
                      <a:pPr marL="514350" indent="-514350">
                        <a:lnSpc>
                          <a:spcPts val="3100"/>
                        </a:lnSpc>
                        <a:buFont typeface="+mj-lt"/>
                        <a:buAutoNum type="arabicPeriod"/>
                      </a:pPr>
                      <a:r>
                        <a:rPr lang="es-AR" sz="2700" b="1" dirty="0" err="1" smtClean="0"/>
                        <a:t>speak</a:t>
                      </a:r>
                      <a:endParaRPr lang="es-AR" sz="2700" b="1" dirty="0" smtClean="0"/>
                    </a:p>
                    <a:p>
                      <a:pPr marL="514350" indent="-514350">
                        <a:lnSpc>
                          <a:spcPts val="3100"/>
                        </a:lnSpc>
                        <a:buFont typeface="+mj-lt"/>
                        <a:buAutoNum type="arabicPeriod"/>
                      </a:pPr>
                      <a:r>
                        <a:rPr lang="es-AR" sz="2700" b="1" dirty="0" err="1" smtClean="0"/>
                        <a:t>sit</a:t>
                      </a:r>
                      <a:endParaRPr lang="es-AR" sz="2700" b="1" dirty="0" smtClean="0"/>
                    </a:p>
                    <a:p>
                      <a:pPr marL="514350" indent="-514350">
                        <a:lnSpc>
                          <a:spcPts val="3100"/>
                        </a:lnSpc>
                        <a:buFont typeface="+mj-lt"/>
                        <a:buAutoNum type="arabicPeriod"/>
                      </a:pPr>
                      <a:r>
                        <a:rPr lang="es-AR" sz="2700" b="1" dirty="0" err="1" smtClean="0"/>
                        <a:t>go</a:t>
                      </a:r>
                      <a:endParaRPr lang="es-AR" sz="2700" b="1" dirty="0" smtClean="0"/>
                    </a:p>
                    <a:p>
                      <a:pPr marL="514350" indent="-514350">
                        <a:lnSpc>
                          <a:spcPts val="3100"/>
                        </a:lnSpc>
                        <a:buFont typeface="+mj-lt"/>
                        <a:buAutoNum type="arabicPeriod"/>
                      </a:pPr>
                      <a:r>
                        <a:rPr lang="es-AR" sz="2700" b="1" dirty="0" err="1" smtClean="0"/>
                        <a:t>sleep</a:t>
                      </a:r>
                      <a:endParaRPr lang="es-AR" sz="2700" b="1" dirty="0" smtClean="0"/>
                    </a:p>
                    <a:p>
                      <a:pPr marL="514350" indent="-514350">
                        <a:lnSpc>
                          <a:spcPts val="3100"/>
                        </a:lnSpc>
                        <a:buFont typeface="+mj-lt"/>
                        <a:buAutoNum type="arabicPeriod"/>
                      </a:pPr>
                      <a:r>
                        <a:rPr lang="es-MX" sz="2700" b="1" dirty="0" err="1" smtClean="0"/>
                        <a:t>see</a:t>
                      </a:r>
                      <a:endParaRPr lang="es-AR" sz="2700" b="1" dirty="0" smtClean="0"/>
                    </a:p>
                    <a:p>
                      <a:pPr marL="514350" indent="-514350">
                        <a:lnSpc>
                          <a:spcPts val="3100"/>
                        </a:lnSpc>
                        <a:buFont typeface="+mj-lt"/>
                        <a:buAutoNum type="arabicPeriod"/>
                      </a:pPr>
                      <a:r>
                        <a:rPr lang="es-MX" sz="2700" b="1" dirty="0" err="1" smtClean="0"/>
                        <a:t>hear</a:t>
                      </a:r>
                      <a:endParaRPr lang="es-AR" sz="2700" b="1" dirty="0" smtClean="0"/>
                    </a:p>
                    <a:p>
                      <a:pPr marL="514350" indent="-514350">
                        <a:lnSpc>
                          <a:spcPts val="3100"/>
                        </a:lnSpc>
                        <a:buFont typeface="+mj-lt"/>
                        <a:buAutoNum type="arabicPeriod"/>
                      </a:pPr>
                      <a:r>
                        <a:rPr lang="es-AR" sz="2700" b="1" dirty="0" err="1" smtClean="0"/>
                        <a:t>think</a:t>
                      </a:r>
                      <a:endParaRPr lang="es-AR" sz="2700" b="1" dirty="0" smtClean="0"/>
                    </a:p>
                    <a:p>
                      <a:pPr marL="514350" indent="-514350">
                        <a:lnSpc>
                          <a:spcPts val="3100"/>
                        </a:lnSpc>
                        <a:buFont typeface="+mj-lt"/>
                        <a:buAutoNum type="arabicPeriod"/>
                      </a:pPr>
                      <a:r>
                        <a:rPr lang="es-AR" sz="2700" b="1" dirty="0" err="1" smtClean="0"/>
                        <a:t>read</a:t>
                      </a:r>
                      <a:endParaRPr lang="es-AR" sz="2700" b="1" dirty="0" smtClean="0"/>
                    </a:p>
                    <a:p>
                      <a:pPr marL="514350" indent="-514350">
                        <a:lnSpc>
                          <a:spcPts val="3100"/>
                        </a:lnSpc>
                        <a:buFont typeface="+mj-lt"/>
                        <a:buAutoNum type="arabicPeriod"/>
                      </a:pPr>
                      <a:r>
                        <a:rPr lang="es-AR" sz="2700" b="1" dirty="0" err="1" smtClean="0"/>
                        <a:t>get</a:t>
                      </a:r>
                      <a:r>
                        <a:rPr lang="es-AR" sz="2700" b="1" dirty="0" smtClean="0"/>
                        <a:t> </a:t>
                      </a:r>
                      <a:r>
                        <a:rPr lang="es-AR" sz="2700" b="1" dirty="0" smtClean="0"/>
                        <a:t>up</a:t>
                      </a:r>
                    </a:p>
                    <a:p>
                      <a:pPr marL="514350" indent="-514350">
                        <a:lnSpc>
                          <a:spcPts val="3100"/>
                        </a:lnSpc>
                        <a:buFont typeface="+mj-lt"/>
                        <a:buAutoNum type="arabicPeriod"/>
                      </a:pPr>
                      <a:r>
                        <a:rPr lang="es-AR" sz="2700" b="1" dirty="0" err="1" smtClean="0"/>
                        <a:t>have</a:t>
                      </a:r>
                      <a:endParaRPr lang="es-AR" sz="2700" b="1" dirty="0" smtClean="0"/>
                    </a:p>
                    <a:p>
                      <a:pPr marL="514350" indent="-514350">
                        <a:lnSpc>
                          <a:spcPts val="3100"/>
                        </a:lnSpc>
                        <a:buFont typeface="+mj-lt"/>
                        <a:buAutoNum type="arabicPeriod"/>
                      </a:pPr>
                      <a:r>
                        <a:rPr lang="es-AR" sz="2700" b="1" dirty="0" err="1" smtClean="0"/>
                        <a:t>take</a:t>
                      </a:r>
                      <a:endParaRPr lang="es-AR" sz="2700" b="1" dirty="0" smtClean="0"/>
                    </a:p>
                    <a:p>
                      <a:pPr marL="514350" indent="-514350">
                        <a:lnSpc>
                          <a:spcPts val="3100"/>
                        </a:lnSpc>
                        <a:buFont typeface="+mj-lt"/>
                        <a:buAutoNum type="arabicPeriod"/>
                      </a:pPr>
                      <a:r>
                        <a:rPr lang="es-AR" sz="2700" b="1" dirty="0" err="1" smtClean="0"/>
                        <a:t>find</a:t>
                      </a:r>
                      <a:endParaRPr lang="es-AR" sz="27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0" indent="-514350">
                        <a:lnSpc>
                          <a:spcPts val="3100"/>
                        </a:lnSpc>
                        <a:buFont typeface="+mj-lt"/>
                        <a:buAutoNum type="arabicPeriod"/>
                      </a:pPr>
                      <a:r>
                        <a:rPr lang="es-AR" sz="2700" b="1" dirty="0" err="1" smtClean="0"/>
                        <a:t>was</a:t>
                      </a:r>
                      <a:endParaRPr lang="es-AR" sz="2700" b="1" dirty="0" smtClean="0"/>
                    </a:p>
                    <a:p>
                      <a:pPr marL="514350" indent="-514350">
                        <a:lnSpc>
                          <a:spcPts val="3100"/>
                        </a:lnSpc>
                        <a:buFont typeface="+mj-lt"/>
                        <a:buAutoNum type="arabicPeriod"/>
                      </a:pPr>
                      <a:r>
                        <a:rPr lang="es-AR" sz="2700" b="1" dirty="0" err="1" smtClean="0"/>
                        <a:t>were</a:t>
                      </a:r>
                      <a:endParaRPr lang="es-AR" sz="2700" b="1" dirty="0" smtClean="0"/>
                    </a:p>
                    <a:p>
                      <a:pPr marL="514350" indent="-514350">
                        <a:lnSpc>
                          <a:spcPts val="3100"/>
                        </a:lnSpc>
                        <a:buFont typeface="+mj-lt"/>
                        <a:buAutoNum type="arabicPeriod"/>
                      </a:pPr>
                      <a:r>
                        <a:rPr lang="es-AR" sz="2700" b="1" dirty="0" err="1" smtClean="0"/>
                        <a:t>came</a:t>
                      </a:r>
                      <a:endParaRPr lang="es-AR" sz="2700" b="1" dirty="0" smtClean="0"/>
                    </a:p>
                    <a:p>
                      <a:pPr marL="514350" indent="-514350">
                        <a:lnSpc>
                          <a:spcPts val="3100"/>
                        </a:lnSpc>
                        <a:buFont typeface="+mj-lt"/>
                        <a:buAutoNum type="arabicPeriod"/>
                      </a:pPr>
                      <a:r>
                        <a:rPr lang="es-AR" sz="2700" b="1" dirty="0" err="1" smtClean="0"/>
                        <a:t>said</a:t>
                      </a:r>
                      <a:endParaRPr lang="es-AR" sz="2700" b="1" dirty="0" smtClean="0"/>
                    </a:p>
                    <a:p>
                      <a:pPr marL="514350" indent="-514350">
                        <a:lnSpc>
                          <a:spcPts val="3100"/>
                        </a:lnSpc>
                        <a:buFont typeface="+mj-lt"/>
                        <a:buAutoNum type="arabicPeriod"/>
                      </a:pPr>
                      <a:r>
                        <a:rPr lang="es-AR" sz="2700" b="1" dirty="0" err="1" smtClean="0"/>
                        <a:t>spoke</a:t>
                      </a:r>
                      <a:endParaRPr lang="es-AR" sz="2700" b="1" dirty="0" smtClean="0"/>
                    </a:p>
                    <a:p>
                      <a:pPr marL="514350" indent="-514350">
                        <a:lnSpc>
                          <a:spcPts val="3100"/>
                        </a:lnSpc>
                        <a:buFont typeface="+mj-lt"/>
                        <a:buAutoNum type="arabicPeriod"/>
                      </a:pPr>
                      <a:r>
                        <a:rPr lang="es-AR" sz="2700" b="1" dirty="0" err="1" smtClean="0"/>
                        <a:t>sat</a:t>
                      </a:r>
                      <a:endParaRPr lang="es-AR" sz="2700" b="1" dirty="0" smtClean="0"/>
                    </a:p>
                    <a:p>
                      <a:pPr marL="514350" indent="-514350">
                        <a:lnSpc>
                          <a:spcPts val="3100"/>
                        </a:lnSpc>
                        <a:buFont typeface="+mj-lt"/>
                        <a:buAutoNum type="arabicPeriod"/>
                      </a:pPr>
                      <a:r>
                        <a:rPr lang="es-AR" sz="2700" b="1" dirty="0" err="1" smtClean="0"/>
                        <a:t>went</a:t>
                      </a:r>
                      <a:endParaRPr lang="es-AR" sz="2700" b="1" dirty="0" smtClean="0"/>
                    </a:p>
                    <a:p>
                      <a:pPr marL="514350" indent="-514350">
                        <a:lnSpc>
                          <a:spcPts val="3100"/>
                        </a:lnSpc>
                        <a:buFont typeface="+mj-lt"/>
                        <a:buAutoNum type="arabicPeriod"/>
                      </a:pPr>
                      <a:r>
                        <a:rPr lang="es-AR" sz="2700" b="1" dirty="0" err="1" smtClean="0"/>
                        <a:t>slept</a:t>
                      </a:r>
                      <a:endParaRPr lang="es-AR" sz="2700" b="1" dirty="0" smtClean="0"/>
                    </a:p>
                    <a:p>
                      <a:pPr marL="514350" indent="-514350">
                        <a:lnSpc>
                          <a:spcPts val="3100"/>
                        </a:lnSpc>
                        <a:buFont typeface="+mj-lt"/>
                        <a:buAutoNum type="arabicPeriod"/>
                      </a:pPr>
                      <a:r>
                        <a:rPr lang="es-MX" sz="2700" b="1" dirty="0" err="1" smtClean="0"/>
                        <a:t>saw</a:t>
                      </a:r>
                      <a:endParaRPr lang="es-AR" sz="2700" b="1" dirty="0" smtClean="0"/>
                    </a:p>
                    <a:p>
                      <a:pPr marL="514350" indent="-514350">
                        <a:lnSpc>
                          <a:spcPts val="3100"/>
                        </a:lnSpc>
                        <a:buFont typeface="+mj-lt"/>
                        <a:buAutoNum type="arabicPeriod"/>
                      </a:pPr>
                      <a:r>
                        <a:rPr lang="es-MX" sz="2700" b="1" dirty="0" err="1" smtClean="0"/>
                        <a:t>heard</a:t>
                      </a:r>
                      <a:endParaRPr lang="es-AR" sz="2700" b="1" dirty="0" smtClean="0"/>
                    </a:p>
                    <a:p>
                      <a:pPr marL="514350" indent="-514350">
                        <a:lnSpc>
                          <a:spcPts val="3100"/>
                        </a:lnSpc>
                        <a:buFont typeface="+mj-lt"/>
                        <a:buAutoNum type="arabicPeriod"/>
                      </a:pPr>
                      <a:r>
                        <a:rPr lang="es-AR" sz="2700" b="1" dirty="0" err="1" smtClean="0"/>
                        <a:t>thought</a:t>
                      </a:r>
                      <a:endParaRPr lang="es-AR" sz="2700" b="1" dirty="0" smtClean="0"/>
                    </a:p>
                    <a:p>
                      <a:pPr marL="514350" indent="-514350">
                        <a:lnSpc>
                          <a:spcPts val="3100"/>
                        </a:lnSpc>
                        <a:buFont typeface="+mj-lt"/>
                        <a:buAutoNum type="arabicPeriod"/>
                      </a:pPr>
                      <a:r>
                        <a:rPr lang="es-AR" sz="2700" b="1" dirty="0" err="1" smtClean="0"/>
                        <a:t>read</a:t>
                      </a:r>
                      <a:endParaRPr lang="es-AR" sz="2700" b="1" dirty="0" smtClean="0"/>
                    </a:p>
                    <a:p>
                      <a:pPr marL="514350" indent="-514350">
                        <a:lnSpc>
                          <a:spcPts val="3100"/>
                        </a:lnSpc>
                        <a:buFont typeface="+mj-lt"/>
                        <a:buAutoNum type="arabicPeriod"/>
                      </a:pPr>
                      <a:r>
                        <a:rPr lang="es-AR" sz="2700" b="1" dirty="0" err="1" smtClean="0"/>
                        <a:t>got</a:t>
                      </a:r>
                      <a:r>
                        <a:rPr lang="es-AR" sz="2700" b="1" dirty="0" smtClean="0"/>
                        <a:t> </a:t>
                      </a:r>
                      <a:r>
                        <a:rPr lang="es-AR" sz="2700" b="1" dirty="0" smtClean="0"/>
                        <a:t>up</a:t>
                      </a:r>
                    </a:p>
                    <a:p>
                      <a:pPr marL="514350" indent="-514350">
                        <a:lnSpc>
                          <a:spcPts val="3100"/>
                        </a:lnSpc>
                        <a:buFont typeface="+mj-lt"/>
                        <a:buAutoNum type="arabicPeriod"/>
                      </a:pPr>
                      <a:r>
                        <a:rPr lang="es-AR" sz="2700" b="1" dirty="0" err="1" smtClean="0"/>
                        <a:t>had</a:t>
                      </a:r>
                      <a:endParaRPr lang="es-AR" sz="2700" b="1" dirty="0" smtClean="0"/>
                    </a:p>
                    <a:p>
                      <a:pPr marL="514350" indent="-514350">
                        <a:lnSpc>
                          <a:spcPts val="3100"/>
                        </a:lnSpc>
                        <a:buFont typeface="+mj-lt"/>
                        <a:buAutoNum type="arabicPeriod"/>
                      </a:pPr>
                      <a:r>
                        <a:rPr lang="es-AR" sz="2700" b="1" dirty="0" err="1" smtClean="0"/>
                        <a:t>took</a:t>
                      </a:r>
                      <a:endParaRPr lang="es-AR" sz="2700" b="1" dirty="0" smtClean="0"/>
                    </a:p>
                    <a:p>
                      <a:pPr marL="514350" indent="-514350">
                        <a:lnSpc>
                          <a:spcPts val="3100"/>
                        </a:lnSpc>
                        <a:buFont typeface="+mj-lt"/>
                        <a:buAutoNum type="arabicPeriod"/>
                      </a:pPr>
                      <a:r>
                        <a:rPr lang="es-AR" sz="2700" b="1" dirty="0" err="1" smtClean="0"/>
                        <a:t>found</a:t>
                      </a:r>
                      <a:endParaRPr lang="es-AR" sz="2700" b="1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EF4e_ElemSB_8.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58500" y="990600"/>
            <a:ext cx="609600" cy="60960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6979641" y="2154535"/>
            <a:ext cx="5776518" cy="1200329"/>
          </a:xfrm>
          <a:prstGeom prst="rect">
            <a:avLst/>
          </a:prstGeom>
          <a:noFill/>
          <a:scene3d>
            <a:camera prst="isometricLeftDown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Irregular </a:t>
            </a:r>
            <a:r>
              <a:rPr lang="es-ES" sz="7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verbs</a:t>
            </a:r>
            <a:endParaRPr lang="es-E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0845800" y="355600"/>
            <a:ext cx="991394" cy="369332"/>
          </a:xfrm>
          <a:prstGeom prst="rect">
            <a:avLst/>
          </a:prstGeom>
          <a:solidFill>
            <a:srgbClr val="1F9936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Page 62</a:t>
            </a:r>
            <a:endParaRPr lang="es-A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10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956582"/>
              </p:ext>
            </p:extLst>
          </p:nvPr>
        </p:nvGraphicFramePr>
        <p:xfrm>
          <a:off x="1384301" y="902760"/>
          <a:ext cx="10147299" cy="55869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824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824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824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396735">
                <a:tc>
                  <a:txBody>
                    <a:bodyPr/>
                    <a:lstStyle/>
                    <a:p>
                      <a:r>
                        <a:rPr lang="es-AR" sz="3200" dirty="0"/>
                        <a:t>/d/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3200" dirty="0"/>
                        <a:t>/t/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3200" dirty="0"/>
                        <a:t>/id/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96735">
                <a:tc>
                  <a:txBody>
                    <a:bodyPr/>
                    <a:lstStyle/>
                    <a:p>
                      <a:r>
                        <a:rPr lang="es-AR" sz="2800" b="1" dirty="0" err="1"/>
                        <a:t>a</a:t>
                      </a:r>
                      <a:r>
                        <a:rPr lang="es-AR" sz="2800" b="1" dirty="0" err="1" smtClean="0"/>
                        <a:t>rrived</a:t>
                      </a:r>
                      <a:endParaRPr lang="es-AR" sz="2800" b="1" dirty="0"/>
                    </a:p>
                    <a:p>
                      <a:r>
                        <a:rPr lang="es-AR" sz="2800" b="1" dirty="0" err="1"/>
                        <a:t>died</a:t>
                      </a:r>
                      <a:endParaRPr lang="es-A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2800" b="1" dirty="0" err="1" smtClean="0"/>
                        <a:t>looked</a:t>
                      </a:r>
                      <a:endParaRPr lang="es-AR" sz="2800" b="1" dirty="0" smtClean="0"/>
                    </a:p>
                    <a:p>
                      <a:r>
                        <a:rPr lang="es-MX" sz="2800" b="1" dirty="0" err="1" smtClean="0"/>
                        <a:t>asked</a:t>
                      </a:r>
                      <a:endParaRPr lang="es-A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2800" b="1" dirty="0" err="1" smtClean="0"/>
                        <a:t>hated</a:t>
                      </a:r>
                      <a:endParaRPr lang="es-AR" sz="2800" b="1" dirty="0" smtClean="0"/>
                    </a:p>
                    <a:p>
                      <a:r>
                        <a:rPr lang="es-MX" sz="2800" b="1" dirty="0" err="1" smtClean="0"/>
                        <a:t>visited</a:t>
                      </a:r>
                      <a:endParaRPr lang="es-MX" sz="2800" b="1" dirty="0" smtClean="0"/>
                    </a:p>
                    <a:p>
                      <a:endParaRPr lang="es-AR" sz="28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96735">
                <a:tc>
                  <a:txBody>
                    <a:bodyPr/>
                    <a:lstStyle/>
                    <a:p>
                      <a:r>
                        <a:rPr lang="es-AR" sz="2800" b="1" dirty="0" err="1"/>
                        <a:t>Killed</a:t>
                      </a:r>
                      <a:endParaRPr lang="es-AR" sz="2800" b="1" dirty="0"/>
                    </a:p>
                    <a:p>
                      <a:r>
                        <a:rPr lang="es-AR" sz="2800" b="1" dirty="0" err="1"/>
                        <a:t>followed</a:t>
                      </a:r>
                      <a:endParaRPr lang="es-A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2800" b="1" dirty="0" err="1" smtClean="0"/>
                        <a:t>finished</a:t>
                      </a:r>
                      <a:endParaRPr lang="es-AR" sz="2800" b="1" dirty="0" smtClean="0"/>
                    </a:p>
                    <a:p>
                      <a:r>
                        <a:rPr lang="es-MX" sz="2800" b="1" dirty="0" err="1" smtClean="0"/>
                        <a:t>pushed</a:t>
                      </a:r>
                      <a:endParaRPr lang="es-A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800" b="1" dirty="0" err="1" smtClean="0"/>
                        <a:t>started</a:t>
                      </a:r>
                      <a:endParaRPr lang="es-MX" sz="2800" b="1" dirty="0" smtClean="0"/>
                    </a:p>
                    <a:p>
                      <a:r>
                        <a:rPr lang="es-MX" sz="2800" b="1" dirty="0" err="1" smtClean="0"/>
                        <a:t>texted</a:t>
                      </a:r>
                      <a:endParaRPr lang="es-AR" sz="28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96735">
                <a:tc>
                  <a:txBody>
                    <a:bodyPr/>
                    <a:lstStyle/>
                    <a:p>
                      <a:r>
                        <a:rPr lang="es-AR" sz="2800" b="1" dirty="0" err="1"/>
                        <a:t>Opened</a:t>
                      </a:r>
                      <a:endParaRPr lang="es-AR" sz="2800" b="1" dirty="0"/>
                    </a:p>
                    <a:p>
                      <a:r>
                        <a:rPr lang="es-AR" sz="2800" b="1" dirty="0" err="1"/>
                        <a:t>closed</a:t>
                      </a:r>
                      <a:endParaRPr lang="es-A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800" b="1" dirty="0" err="1" smtClean="0"/>
                        <a:t>worked</a:t>
                      </a:r>
                      <a:endParaRPr lang="es-MX" sz="2800" b="1" dirty="0" smtClean="0"/>
                    </a:p>
                    <a:p>
                      <a:r>
                        <a:rPr lang="es-MX" sz="2800" b="1" dirty="0" err="1" smtClean="0"/>
                        <a:t>typed</a:t>
                      </a:r>
                      <a:endParaRPr lang="es-MX" sz="2800" b="1" dirty="0" smtClean="0"/>
                    </a:p>
                    <a:p>
                      <a:endParaRPr lang="es-A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800" b="1" dirty="0" err="1" smtClean="0"/>
                        <a:t>decided</a:t>
                      </a:r>
                      <a:endParaRPr lang="es-MX" sz="2800" b="1" dirty="0" smtClean="0"/>
                    </a:p>
                    <a:p>
                      <a:r>
                        <a:rPr lang="es-MX" sz="2800" b="1" dirty="0" err="1" smtClean="0"/>
                        <a:t>painted</a:t>
                      </a:r>
                      <a:endParaRPr lang="es-MX" sz="2800" b="1" dirty="0" smtClean="0"/>
                    </a:p>
                    <a:p>
                      <a:endParaRPr lang="es-AR" sz="28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EF4e_ElemSB_8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1600" y="293162"/>
            <a:ext cx="609600" cy="609600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5510738" y="21997"/>
            <a:ext cx="11705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-ED</a:t>
            </a:r>
            <a:endParaRPr lang="es-ES" sz="54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0845800" y="355600"/>
            <a:ext cx="991394" cy="369332"/>
          </a:xfrm>
          <a:prstGeom prst="rect">
            <a:avLst/>
          </a:prstGeom>
          <a:solidFill>
            <a:srgbClr val="1F9936"/>
          </a:solidFill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Page 62</a:t>
            </a:r>
            <a:endParaRPr lang="es-A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76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269"/>
    </mc:Choice>
    <mc:Fallback xmlns="">
      <p:transition spd="slow" advTm="16826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570</Words>
  <Application>Microsoft Office PowerPoint</Application>
  <PresentationFormat>Personalizado</PresentationFormat>
  <Paragraphs>218</Paragraphs>
  <Slides>27</Slides>
  <Notes>0</Notes>
  <HiddenSlides>0</HiddenSlides>
  <MMClips>13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27</vt:i4>
      </vt:variant>
    </vt:vector>
  </HeadingPairs>
  <TitlesOfParts>
    <vt:vector size="30" baseType="lpstr">
      <vt:lpstr>Tema de Office</vt:lpstr>
      <vt:lpstr>2_Tema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IRREGULAR VERBS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WHO?       Who was the murderer?  WHY?        Why did he/she kill Mr Travers?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Simple past – Regular and Irregular verbs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109</cp:revision>
  <dcterms:created xsi:type="dcterms:W3CDTF">2020-03-20T20:07:15Z</dcterms:created>
  <dcterms:modified xsi:type="dcterms:W3CDTF">2026-05-14T23:52:59Z</dcterms:modified>
</cp:coreProperties>
</file>