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84" r:id="rId3"/>
  </p:sldMasterIdLst>
  <p:sldIdLst>
    <p:sldId id="356" r:id="rId4"/>
    <p:sldId id="378" r:id="rId5"/>
    <p:sldId id="382" r:id="rId6"/>
    <p:sldId id="379" r:id="rId7"/>
    <p:sldId id="383" r:id="rId8"/>
    <p:sldId id="380" r:id="rId9"/>
    <p:sldId id="381" r:id="rId10"/>
    <p:sldId id="385" r:id="rId11"/>
    <p:sldId id="386" r:id="rId12"/>
    <p:sldId id="387" r:id="rId13"/>
    <p:sldId id="388" r:id="rId14"/>
    <p:sldId id="389" r:id="rId15"/>
    <p:sldId id="390" r:id="rId16"/>
    <p:sldId id="374" r:id="rId17"/>
    <p:sldId id="391" r:id="rId18"/>
    <p:sldId id="375" r:id="rId19"/>
    <p:sldId id="392" r:id="rId20"/>
    <p:sldId id="393" r:id="rId21"/>
    <p:sldId id="282" r:id="rId22"/>
    <p:sldId id="395" r:id="rId23"/>
    <p:sldId id="283" r:id="rId24"/>
    <p:sldId id="284" r:id="rId25"/>
    <p:sldId id="376" r:id="rId26"/>
    <p:sldId id="285" r:id="rId27"/>
    <p:sldId id="353" r:id="rId28"/>
    <p:sldId id="373" r:id="rId29"/>
    <p:sldId id="377" r:id="rId30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9936"/>
    <a:srgbClr val="EC1250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75" d="100"/>
          <a:sy n="75" d="100"/>
        </p:scale>
        <p:origin x="-540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8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6B045145-B474-431C-87DA-581A664559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4018F4C1-35EF-432D-A066-937BC53724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0281E90A-9A1C-4715-A5E7-C563ACD8DF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610ED-A4DE-4273-8FB7-913128BDD50B}" type="datetimeFigureOut">
              <a:rPr lang="es-AR" smtClean="0"/>
              <a:t>14/5/2026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A1EED363-A468-43D8-BF7D-006F38CDF6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F00EDD8E-E3F7-4656-A67F-53E165EA5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EAA4F-5E53-4679-B8F7-D482BB6E212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498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DBC027A4-4850-457E-BFC9-9BD9BB2CA9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4534D418-6BBC-4FE0-AD4C-7D8F1D1CDB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99599BC3-5E4C-4FA8-AA41-C3F5107F5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610ED-A4DE-4273-8FB7-913128BDD50B}" type="datetimeFigureOut">
              <a:rPr lang="es-AR" smtClean="0"/>
              <a:t>14/5/2026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8F4482D1-7B8C-4FAD-A4B7-F3BF691521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939E11B4-03EF-4D36-91AD-C5ED29B68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EAA4F-5E53-4679-B8F7-D482BB6E212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53985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="" xmlns:a16="http://schemas.microsoft.com/office/drawing/2014/main" id="{F574558F-BCE0-4713-A16E-D3C11C9D6B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165CBE33-E7FA-45A9-A992-C035CC6B81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36A404A6-4354-4E8F-AB29-40FB44578C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610ED-A4DE-4273-8FB7-913128BDD50B}" type="datetimeFigureOut">
              <a:rPr lang="es-AR" smtClean="0"/>
              <a:t>14/5/2026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7DB84D19-8059-4E43-9277-5098021FD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941DB1E4-AD94-45FC-B4C6-5C829C0025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EAA4F-5E53-4679-B8F7-D482BB6E212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19046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6B045145-B474-431C-87DA-581A664559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4018F4C1-35EF-432D-A066-937BC53724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0281E90A-9A1C-4715-A5E7-C563ACD8DF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610ED-A4DE-4273-8FB7-913128BDD50B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14/5/2026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A1EED363-A468-43D8-BF7D-006F38CDF6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F00EDD8E-E3F7-4656-A67F-53E165EA5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EAA4F-5E53-4679-B8F7-D482BB6E2120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57260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792FFECE-2C26-44D0-A873-1202BDAD13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A6F1E59E-889D-4FBD-A574-4BDC231FD0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C13A3C0D-7E97-47DC-B226-71BA35A267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610ED-A4DE-4273-8FB7-913128BDD50B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14/5/2026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A69EC222-0A2A-4B88-AA65-5440325120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1334CBE3-F467-451F-A26D-82560E9C92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EAA4F-5E53-4679-B8F7-D482BB6E2120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83672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0EC13E6F-FB3F-446C-AC21-4C2A3F99F9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E1903154-FC68-4DEF-9299-BEE1523326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4FE6DC4F-FB16-4424-84F0-9CBB6F2B80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610ED-A4DE-4273-8FB7-913128BDD50B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14/5/2026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DAEC458E-CE5D-402C-83E4-5F6439C3A1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414AF5A8-66CF-413C-9D1F-EC06A8115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EAA4F-5E53-4679-B8F7-D482BB6E2120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5664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43C7651F-D27B-411E-8A76-2608CE00E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6E53A5E2-8A23-49E3-BB6E-9012220D52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455B9D5B-E80E-471F-81CA-15E401DBA0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272569B4-FB1A-4C52-AA09-DD5FC9755A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610ED-A4DE-4273-8FB7-913128BDD50B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14/5/2026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2657A090-16F6-4C4E-BF90-4ADB6A45B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54475C2E-7A09-4F7E-8446-416B3F9FE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EAA4F-5E53-4679-B8F7-D482BB6E2120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26816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98E6C395-A2AF-48DF-833C-CE8941FBA9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10666FB9-8D55-4371-A630-35D021965C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629F0388-0E6A-42FC-AF61-83F28B711C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="" xmlns:a16="http://schemas.microsoft.com/office/drawing/2014/main" id="{727E2054-D0D3-4919-A9A5-51C776A615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="" xmlns:a16="http://schemas.microsoft.com/office/drawing/2014/main" id="{77A5E21B-D437-488F-8E2D-A788066F88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="" xmlns:a16="http://schemas.microsoft.com/office/drawing/2014/main" id="{DDA231DC-4876-4A43-94FC-4E1E7328E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610ED-A4DE-4273-8FB7-913128BDD50B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14/5/2026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Marcador de pie de página 7">
            <a:extLst>
              <a:ext uri="{FF2B5EF4-FFF2-40B4-BE49-F238E27FC236}">
                <a16:creationId xmlns="" xmlns:a16="http://schemas.microsoft.com/office/drawing/2014/main" id="{ACC56575-AC9D-49F6-A18A-7B7C41888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="" xmlns:a16="http://schemas.microsoft.com/office/drawing/2014/main" id="{DE493D8C-A332-490E-A7A2-CE0E1DE49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EAA4F-5E53-4679-B8F7-D482BB6E2120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81904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0FE35165-346C-4AD2-B30A-83D7EFE7F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="" xmlns:a16="http://schemas.microsoft.com/office/drawing/2014/main" id="{F3E3C8CC-368D-47D1-BBBC-8DF9D70830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610ED-A4DE-4273-8FB7-913128BDD50B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14/5/2026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="" xmlns:a16="http://schemas.microsoft.com/office/drawing/2014/main" id="{604F153F-CEEE-4F9E-9867-DCF77957A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="" xmlns:a16="http://schemas.microsoft.com/office/drawing/2014/main" id="{E79300F7-40D7-49E3-8757-E563711DB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EAA4F-5E53-4679-B8F7-D482BB6E2120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11347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="" xmlns:a16="http://schemas.microsoft.com/office/drawing/2014/main" id="{D9C32F87-EDF1-4B29-A56F-FC46D4E637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610ED-A4DE-4273-8FB7-913128BDD50B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14/5/2026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ie de página 2">
            <a:extLst>
              <a:ext uri="{FF2B5EF4-FFF2-40B4-BE49-F238E27FC236}">
                <a16:creationId xmlns="" xmlns:a16="http://schemas.microsoft.com/office/drawing/2014/main" id="{BF7BD8EF-7363-4240-BD86-9F02958E5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BABF473D-B4C8-4A2D-A74D-60C677F3F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EAA4F-5E53-4679-B8F7-D482BB6E2120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13306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07A5BE2-25CD-439F-BFAC-AF9581DD6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0130280E-E2A0-4F89-B6EB-AF5E0E04D3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CADB4E27-2823-4419-9129-64FEF01051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102EEC68-A926-44D9-A9DE-B83A754ACB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610ED-A4DE-4273-8FB7-913128BDD50B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14/5/2026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1157385C-9415-4CA8-BA84-45E1D186E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2E64CAFE-5DFF-423E-BDA7-23B2D76A1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EAA4F-5E53-4679-B8F7-D482BB6E2120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3806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792FFECE-2C26-44D0-A873-1202BDAD13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A6F1E59E-889D-4FBD-A574-4BDC231FD0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C13A3C0D-7E97-47DC-B226-71BA35A267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610ED-A4DE-4273-8FB7-913128BDD50B}" type="datetimeFigureOut">
              <a:rPr lang="es-AR" smtClean="0"/>
              <a:t>14/5/2026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A69EC222-0A2A-4B88-AA65-5440325120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1334CBE3-F467-451F-A26D-82560E9C92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EAA4F-5E53-4679-B8F7-D482BB6E212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592870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3252BB97-72A3-48F5-9550-D2487EDBC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="" xmlns:a16="http://schemas.microsoft.com/office/drawing/2014/main" id="{7F221F3A-2021-4505-9CB5-0DC21D3AFF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15F6F99A-E29E-429D-9418-09FF9A3CE6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339AFBF1-915D-40C3-970D-5A3F3F394E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610ED-A4DE-4273-8FB7-913128BDD50B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14/5/2026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12D1CFD5-5E09-4E36-BC65-33A8DA3DD3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3E931E2C-F817-415D-B064-10C98D3396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EAA4F-5E53-4679-B8F7-D482BB6E2120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94189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DBC027A4-4850-457E-BFC9-9BD9BB2CA9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4534D418-6BBC-4FE0-AD4C-7D8F1D1CDB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99599BC3-5E4C-4FA8-AA41-C3F5107F5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610ED-A4DE-4273-8FB7-913128BDD50B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14/5/2026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8F4482D1-7B8C-4FAD-A4B7-F3BF691521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939E11B4-03EF-4D36-91AD-C5ED29B68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EAA4F-5E53-4679-B8F7-D482BB6E2120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28420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="" xmlns:a16="http://schemas.microsoft.com/office/drawing/2014/main" id="{F574558F-BCE0-4713-A16E-D3C11C9D6B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165CBE33-E7FA-45A9-A992-C035CC6B81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36A404A6-4354-4E8F-AB29-40FB44578C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610ED-A4DE-4273-8FB7-913128BDD50B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14/5/2026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7DB84D19-8059-4E43-9277-5098021FD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941DB1E4-AD94-45FC-B4C6-5C829C0025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EAA4F-5E53-4679-B8F7-D482BB6E2120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925323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6B045145-B474-431C-87DA-581A664559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4018F4C1-35EF-432D-A066-937BC53724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0281E90A-9A1C-4715-A5E7-C563ACD8DF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610ED-A4DE-4273-8FB7-913128BDD50B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14/5/2026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A1EED363-A468-43D8-BF7D-006F38CDF6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F00EDD8E-E3F7-4656-A67F-53E165EA5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EAA4F-5E53-4679-B8F7-D482BB6E2120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334519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792FFECE-2C26-44D0-A873-1202BDAD13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A6F1E59E-889D-4FBD-A574-4BDC231FD0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C13A3C0D-7E97-47DC-B226-71BA35A267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610ED-A4DE-4273-8FB7-913128BDD50B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14/5/2026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A69EC222-0A2A-4B88-AA65-5440325120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1334CBE3-F467-451F-A26D-82560E9C92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EAA4F-5E53-4679-B8F7-D482BB6E2120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80699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0EC13E6F-FB3F-446C-AC21-4C2A3F99F9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E1903154-FC68-4DEF-9299-BEE1523326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4FE6DC4F-FB16-4424-84F0-9CBB6F2B80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610ED-A4DE-4273-8FB7-913128BDD50B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14/5/2026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DAEC458E-CE5D-402C-83E4-5F6439C3A1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414AF5A8-66CF-413C-9D1F-EC06A8115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EAA4F-5E53-4679-B8F7-D482BB6E2120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70612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43C7651F-D27B-411E-8A76-2608CE00E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6E53A5E2-8A23-49E3-BB6E-9012220D52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455B9D5B-E80E-471F-81CA-15E401DBA0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272569B4-FB1A-4C52-AA09-DD5FC9755A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610ED-A4DE-4273-8FB7-913128BDD50B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14/5/2026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2657A090-16F6-4C4E-BF90-4ADB6A45B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54475C2E-7A09-4F7E-8446-416B3F9FE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EAA4F-5E53-4679-B8F7-D482BB6E2120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729458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98E6C395-A2AF-48DF-833C-CE8941FBA9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10666FB9-8D55-4371-A630-35D021965C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629F0388-0E6A-42FC-AF61-83F28B711C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="" xmlns:a16="http://schemas.microsoft.com/office/drawing/2014/main" id="{727E2054-D0D3-4919-A9A5-51C776A615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="" xmlns:a16="http://schemas.microsoft.com/office/drawing/2014/main" id="{77A5E21B-D437-488F-8E2D-A788066F88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="" xmlns:a16="http://schemas.microsoft.com/office/drawing/2014/main" id="{DDA231DC-4876-4A43-94FC-4E1E7328E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610ED-A4DE-4273-8FB7-913128BDD50B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14/5/2026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Marcador de pie de página 7">
            <a:extLst>
              <a:ext uri="{FF2B5EF4-FFF2-40B4-BE49-F238E27FC236}">
                <a16:creationId xmlns="" xmlns:a16="http://schemas.microsoft.com/office/drawing/2014/main" id="{ACC56575-AC9D-49F6-A18A-7B7C41888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="" xmlns:a16="http://schemas.microsoft.com/office/drawing/2014/main" id="{DE493D8C-A332-490E-A7A2-CE0E1DE49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EAA4F-5E53-4679-B8F7-D482BB6E2120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494857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0FE35165-346C-4AD2-B30A-83D7EFE7F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="" xmlns:a16="http://schemas.microsoft.com/office/drawing/2014/main" id="{F3E3C8CC-368D-47D1-BBBC-8DF9D70830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610ED-A4DE-4273-8FB7-913128BDD50B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14/5/2026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="" xmlns:a16="http://schemas.microsoft.com/office/drawing/2014/main" id="{604F153F-CEEE-4F9E-9867-DCF77957A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="" xmlns:a16="http://schemas.microsoft.com/office/drawing/2014/main" id="{E79300F7-40D7-49E3-8757-E563711DB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EAA4F-5E53-4679-B8F7-D482BB6E2120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085737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="" xmlns:a16="http://schemas.microsoft.com/office/drawing/2014/main" id="{D9C32F87-EDF1-4B29-A56F-FC46D4E637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610ED-A4DE-4273-8FB7-913128BDD50B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14/5/2026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ie de página 2">
            <a:extLst>
              <a:ext uri="{FF2B5EF4-FFF2-40B4-BE49-F238E27FC236}">
                <a16:creationId xmlns="" xmlns:a16="http://schemas.microsoft.com/office/drawing/2014/main" id="{BF7BD8EF-7363-4240-BD86-9F02958E5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BABF473D-B4C8-4A2D-A74D-60C677F3F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EAA4F-5E53-4679-B8F7-D482BB6E2120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07593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0EC13E6F-FB3F-446C-AC21-4C2A3F99F9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E1903154-FC68-4DEF-9299-BEE1523326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4FE6DC4F-FB16-4424-84F0-9CBB6F2B80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610ED-A4DE-4273-8FB7-913128BDD50B}" type="datetimeFigureOut">
              <a:rPr lang="es-AR" smtClean="0"/>
              <a:t>14/5/2026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DAEC458E-CE5D-402C-83E4-5F6439C3A1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414AF5A8-66CF-413C-9D1F-EC06A8115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EAA4F-5E53-4679-B8F7-D482BB6E212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7878079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07A5BE2-25CD-439F-BFAC-AF9581DD6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0130280E-E2A0-4F89-B6EB-AF5E0E04D3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CADB4E27-2823-4419-9129-64FEF01051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102EEC68-A926-44D9-A9DE-B83A754ACB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610ED-A4DE-4273-8FB7-913128BDD50B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14/5/2026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1157385C-9415-4CA8-BA84-45E1D186E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2E64CAFE-5DFF-423E-BDA7-23B2D76A1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EAA4F-5E53-4679-B8F7-D482BB6E2120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997962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3252BB97-72A3-48F5-9550-D2487EDBC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="" xmlns:a16="http://schemas.microsoft.com/office/drawing/2014/main" id="{7F221F3A-2021-4505-9CB5-0DC21D3AFF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15F6F99A-E29E-429D-9418-09FF9A3CE6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339AFBF1-915D-40C3-970D-5A3F3F394E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610ED-A4DE-4273-8FB7-913128BDD50B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14/5/2026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12D1CFD5-5E09-4E36-BC65-33A8DA3DD3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3E931E2C-F817-415D-B064-10C98D3396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EAA4F-5E53-4679-B8F7-D482BB6E2120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11269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DBC027A4-4850-457E-BFC9-9BD9BB2CA9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4534D418-6BBC-4FE0-AD4C-7D8F1D1CDB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99599BC3-5E4C-4FA8-AA41-C3F5107F5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610ED-A4DE-4273-8FB7-913128BDD50B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14/5/2026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8F4482D1-7B8C-4FAD-A4B7-F3BF691521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939E11B4-03EF-4D36-91AD-C5ED29B68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EAA4F-5E53-4679-B8F7-D482BB6E2120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4121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="" xmlns:a16="http://schemas.microsoft.com/office/drawing/2014/main" id="{F574558F-BCE0-4713-A16E-D3C11C9D6B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165CBE33-E7FA-45A9-A992-C035CC6B81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36A404A6-4354-4E8F-AB29-40FB44578C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610ED-A4DE-4273-8FB7-913128BDD50B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14/5/2026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7DB84D19-8059-4E43-9277-5098021FD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941DB1E4-AD94-45FC-B4C6-5C829C0025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EAA4F-5E53-4679-B8F7-D482BB6E2120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51418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43C7651F-D27B-411E-8A76-2608CE00E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6E53A5E2-8A23-49E3-BB6E-9012220D52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455B9D5B-E80E-471F-81CA-15E401DBA0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272569B4-FB1A-4C52-AA09-DD5FC9755A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610ED-A4DE-4273-8FB7-913128BDD50B}" type="datetimeFigureOut">
              <a:rPr lang="es-AR" smtClean="0"/>
              <a:t>14/5/2026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2657A090-16F6-4C4E-BF90-4ADB6A45B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54475C2E-7A09-4F7E-8446-416B3F9FE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EAA4F-5E53-4679-B8F7-D482BB6E212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178776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98E6C395-A2AF-48DF-833C-CE8941FBA9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10666FB9-8D55-4371-A630-35D021965C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629F0388-0E6A-42FC-AF61-83F28B711C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="" xmlns:a16="http://schemas.microsoft.com/office/drawing/2014/main" id="{727E2054-D0D3-4919-A9A5-51C776A615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="" xmlns:a16="http://schemas.microsoft.com/office/drawing/2014/main" id="{77A5E21B-D437-488F-8E2D-A788066F88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="" xmlns:a16="http://schemas.microsoft.com/office/drawing/2014/main" id="{DDA231DC-4876-4A43-94FC-4E1E7328E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610ED-A4DE-4273-8FB7-913128BDD50B}" type="datetimeFigureOut">
              <a:rPr lang="es-AR" smtClean="0"/>
              <a:t>14/5/2026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="" xmlns:a16="http://schemas.microsoft.com/office/drawing/2014/main" id="{ACC56575-AC9D-49F6-A18A-7B7C41888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="" xmlns:a16="http://schemas.microsoft.com/office/drawing/2014/main" id="{DE493D8C-A332-490E-A7A2-CE0E1DE49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EAA4F-5E53-4679-B8F7-D482BB6E212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3656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0FE35165-346C-4AD2-B30A-83D7EFE7F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="" xmlns:a16="http://schemas.microsoft.com/office/drawing/2014/main" id="{F3E3C8CC-368D-47D1-BBBC-8DF9D70830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610ED-A4DE-4273-8FB7-913128BDD50B}" type="datetimeFigureOut">
              <a:rPr lang="es-AR" smtClean="0"/>
              <a:t>14/5/2026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="" xmlns:a16="http://schemas.microsoft.com/office/drawing/2014/main" id="{604F153F-CEEE-4F9E-9867-DCF77957A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="" xmlns:a16="http://schemas.microsoft.com/office/drawing/2014/main" id="{E79300F7-40D7-49E3-8757-E563711DB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EAA4F-5E53-4679-B8F7-D482BB6E212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583849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="" xmlns:a16="http://schemas.microsoft.com/office/drawing/2014/main" id="{D9C32F87-EDF1-4B29-A56F-FC46D4E637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610ED-A4DE-4273-8FB7-913128BDD50B}" type="datetimeFigureOut">
              <a:rPr lang="es-AR" smtClean="0"/>
              <a:t>14/5/2026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="" xmlns:a16="http://schemas.microsoft.com/office/drawing/2014/main" id="{BF7BD8EF-7363-4240-BD86-9F02958E5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BABF473D-B4C8-4A2D-A74D-60C677F3F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EAA4F-5E53-4679-B8F7-D482BB6E212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40892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07A5BE2-25CD-439F-BFAC-AF9581DD6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0130280E-E2A0-4F89-B6EB-AF5E0E04D3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CADB4E27-2823-4419-9129-64FEF01051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102EEC68-A926-44D9-A9DE-B83A754ACB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610ED-A4DE-4273-8FB7-913128BDD50B}" type="datetimeFigureOut">
              <a:rPr lang="es-AR" smtClean="0"/>
              <a:t>14/5/2026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1157385C-9415-4CA8-BA84-45E1D186E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2E64CAFE-5DFF-423E-BDA7-23B2D76A1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EAA4F-5E53-4679-B8F7-D482BB6E212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949393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3252BB97-72A3-48F5-9550-D2487EDBC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="" xmlns:a16="http://schemas.microsoft.com/office/drawing/2014/main" id="{7F221F3A-2021-4505-9CB5-0DC21D3AFF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15F6F99A-E29E-429D-9418-09FF9A3CE6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339AFBF1-915D-40C3-970D-5A3F3F394E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610ED-A4DE-4273-8FB7-913128BDD50B}" type="datetimeFigureOut">
              <a:rPr lang="es-AR" smtClean="0"/>
              <a:t>14/5/2026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12D1CFD5-5E09-4E36-BC65-33A8DA3DD3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3E931E2C-F817-415D-B064-10C98D3396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EAA4F-5E53-4679-B8F7-D482BB6E212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938468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="" xmlns:a16="http://schemas.microsoft.com/office/drawing/2014/main" id="{2CE74890-4CD5-493E-9CB6-2BC9AC88BB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7451EC6D-63DD-4E0C-808F-6E5A4F7739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695462DE-08CB-4997-B57A-91A6839CEA0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7610ED-A4DE-4273-8FB7-913128BDD50B}" type="datetimeFigureOut">
              <a:rPr lang="es-AR" smtClean="0"/>
              <a:t>14/5/2026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29A2A444-C9FE-4326-AF1F-CA1A7BD01F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E40B5CD0-E166-47C9-8B9A-C72F94BA29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1EAA4F-5E53-4679-B8F7-D482BB6E212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26242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="" xmlns:a16="http://schemas.microsoft.com/office/drawing/2014/main" id="{2CE74890-4CD5-493E-9CB6-2BC9AC88BB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7451EC6D-63DD-4E0C-808F-6E5A4F7739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695462DE-08CB-4997-B57A-91A6839CEA0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7610ED-A4DE-4273-8FB7-913128BDD50B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14/5/2026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29A2A444-C9FE-4326-AF1F-CA1A7BD01F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E40B5CD0-E166-47C9-8B9A-C72F94BA29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1EAA4F-5E53-4679-B8F7-D482BB6E2120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1992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="" xmlns:a16="http://schemas.microsoft.com/office/drawing/2014/main" id="{2CE74890-4CD5-493E-9CB6-2BC9AC88BB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7451EC6D-63DD-4E0C-808F-6E5A4F7739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695462DE-08CB-4997-B57A-91A6839CEA0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7610ED-A4DE-4273-8FB7-913128BDD50B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14/5/2026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29A2A444-C9FE-4326-AF1F-CA1A7BD01F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E40B5CD0-E166-47C9-8B9A-C72F94BA29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1EAA4F-5E53-4679-B8F7-D482BB6E2120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6765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microsoft.com/office/2007/relationships/media" Target="../media/media5.mp3"/><Relationship Id="rId7" Type="http://schemas.openxmlformats.org/officeDocument/2006/relationships/slideLayout" Target="../slideLayouts/slideLayout7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media6.mp3"/><Relationship Id="rId5" Type="http://schemas.microsoft.com/office/2007/relationships/media" Target="../media/media6.mp3"/><Relationship Id="rId10" Type="http://schemas.openxmlformats.org/officeDocument/2006/relationships/image" Target="../media/image23.png"/><Relationship Id="rId4" Type="http://schemas.openxmlformats.org/officeDocument/2006/relationships/audio" Target="../media/media5.mp3"/><Relationship Id="rId9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20.pn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23.png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20.png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8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2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0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774700" y="5085546"/>
            <a:ext cx="3416300" cy="138499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sz="2800" b="1" dirty="0" smtClean="0">
                <a:solidFill>
                  <a:prstClr val="black"/>
                </a:solidFill>
              </a:rPr>
              <a:t>A </a:t>
            </a:r>
            <a:r>
              <a:rPr lang="es-MX" sz="2800" b="1" dirty="0" err="1" smtClean="0">
                <a:solidFill>
                  <a:prstClr val="black"/>
                </a:solidFill>
              </a:rPr>
              <a:t>murder</a:t>
            </a:r>
            <a:r>
              <a:rPr lang="es-MX" sz="2800" b="1" dirty="0" smtClean="0">
                <a:solidFill>
                  <a:prstClr val="black"/>
                </a:solidFill>
              </a:rPr>
              <a:t> (</a:t>
            </a:r>
            <a:r>
              <a:rPr lang="es-MX" sz="2800" b="1" dirty="0" err="1" smtClean="0">
                <a:solidFill>
                  <a:prstClr val="black"/>
                </a:solidFill>
              </a:rPr>
              <a:t>noun</a:t>
            </a:r>
            <a:r>
              <a:rPr lang="es-MX" sz="2800" b="1" dirty="0" smtClean="0">
                <a:solidFill>
                  <a:prstClr val="black"/>
                </a:solidFill>
              </a:rPr>
              <a:t>)</a:t>
            </a:r>
          </a:p>
          <a:p>
            <a:r>
              <a:rPr lang="es-MX" sz="2800" b="1" dirty="0" err="1" smtClean="0">
                <a:solidFill>
                  <a:prstClr val="black"/>
                </a:solidFill>
              </a:rPr>
              <a:t>To</a:t>
            </a:r>
            <a:r>
              <a:rPr lang="es-MX" sz="2800" b="1" dirty="0" smtClean="0">
                <a:solidFill>
                  <a:prstClr val="black"/>
                </a:solidFill>
              </a:rPr>
              <a:t> </a:t>
            </a:r>
            <a:r>
              <a:rPr lang="es-MX" sz="2800" b="1" dirty="0" err="1" smtClean="0">
                <a:solidFill>
                  <a:prstClr val="black"/>
                </a:solidFill>
              </a:rPr>
              <a:t>murder</a:t>
            </a:r>
            <a:r>
              <a:rPr lang="es-MX" sz="2800" b="1" dirty="0" smtClean="0">
                <a:solidFill>
                  <a:prstClr val="black"/>
                </a:solidFill>
              </a:rPr>
              <a:t> (</a:t>
            </a:r>
            <a:r>
              <a:rPr lang="es-MX" sz="2800" b="1" dirty="0" err="1" smtClean="0">
                <a:solidFill>
                  <a:prstClr val="black"/>
                </a:solidFill>
              </a:rPr>
              <a:t>verb</a:t>
            </a:r>
            <a:r>
              <a:rPr lang="es-MX" sz="2800" b="1" dirty="0" smtClean="0">
                <a:solidFill>
                  <a:prstClr val="black"/>
                </a:solidFill>
              </a:rPr>
              <a:t>)</a:t>
            </a:r>
          </a:p>
          <a:p>
            <a:r>
              <a:rPr lang="es-MX" sz="2800" b="1" dirty="0" smtClean="0">
                <a:solidFill>
                  <a:prstClr val="black"/>
                </a:solidFill>
              </a:rPr>
              <a:t>A </a:t>
            </a:r>
            <a:r>
              <a:rPr lang="es-MX" sz="2800" b="1" dirty="0" err="1" smtClean="0">
                <a:solidFill>
                  <a:prstClr val="black"/>
                </a:solidFill>
              </a:rPr>
              <a:t>murder</a:t>
            </a:r>
            <a:r>
              <a:rPr lang="es-MX" sz="2800" b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er</a:t>
            </a:r>
            <a:r>
              <a:rPr lang="es-MX" sz="2800" b="1" dirty="0" smtClean="0">
                <a:solidFill>
                  <a:prstClr val="black"/>
                </a:solidFill>
              </a:rPr>
              <a:t> (</a:t>
            </a:r>
            <a:r>
              <a:rPr lang="es-MX" sz="2800" b="1" dirty="0" err="1" smtClean="0">
                <a:solidFill>
                  <a:prstClr val="black"/>
                </a:solidFill>
              </a:rPr>
              <a:t>noun</a:t>
            </a:r>
            <a:r>
              <a:rPr lang="es-MX" sz="2800" b="1" dirty="0" smtClean="0">
                <a:solidFill>
                  <a:prstClr val="black"/>
                </a:solidFill>
              </a:rPr>
              <a:t>)</a:t>
            </a:r>
            <a:endParaRPr lang="es-AR" sz="2800" b="1" dirty="0">
              <a:solidFill>
                <a:prstClr val="black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0" y="476250"/>
            <a:ext cx="6983413" cy="163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813" y="3355866"/>
            <a:ext cx="5286375" cy="3114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8 CuadroTexto"/>
          <p:cNvSpPr txBox="1"/>
          <p:nvPr/>
        </p:nvSpPr>
        <p:spPr>
          <a:xfrm>
            <a:off x="10148491" y="488950"/>
            <a:ext cx="991394" cy="369332"/>
          </a:xfrm>
          <a:prstGeom prst="rect">
            <a:avLst/>
          </a:prstGeom>
          <a:solidFill>
            <a:srgbClr val="1F9936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chemeClr val="bg1"/>
                </a:solidFill>
              </a:rPr>
              <a:t>Page 62</a:t>
            </a:r>
            <a:endParaRPr lang="es-A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3500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0" y="169818"/>
            <a:ext cx="10706100" cy="6624681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" name="1 Rectángulo"/>
          <p:cNvSpPr/>
          <p:nvPr/>
        </p:nvSpPr>
        <p:spPr>
          <a:xfrm>
            <a:off x="4795996" y="2387600"/>
            <a:ext cx="1255554" cy="823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900"/>
              </a:lnSpc>
            </a:pPr>
            <a:r>
              <a:rPr lang="es-MX" dirty="0" err="1">
                <a:solidFill>
                  <a:srgbClr val="FF0000"/>
                </a:solidFill>
              </a:rPr>
              <a:t>She</a:t>
            </a:r>
            <a:r>
              <a:rPr lang="es-MX" dirty="0">
                <a:solidFill>
                  <a:srgbClr val="FF0000"/>
                </a:solidFill>
              </a:rPr>
              <a:t> </a:t>
            </a:r>
            <a:r>
              <a:rPr lang="es-MX" dirty="0" err="1">
                <a:solidFill>
                  <a:srgbClr val="FF0000"/>
                </a:solidFill>
              </a:rPr>
              <a:t>played</a:t>
            </a:r>
            <a:r>
              <a:rPr lang="es-MX" dirty="0">
                <a:solidFill>
                  <a:srgbClr val="FF0000"/>
                </a:solidFill>
              </a:rPr>
              <a:t> </a:t>
            </a:r>
            <a:r>
              <a:rPr lang="es-MX" dirty="0" err="1">
                <a:solidFill>
                  <a:srgbClr val="FF0000"/>
                </a:solidFill>
              </a:rPr>
              <a:t>cards</a:t>
            </a:r>
            <a:r>
              <a:rPr lang="es-MX" dirty="0">
                <a:solidFill>
                  <a:srgbClr val="FF0000"/>
                </a:solidFill>
              </a:rPr>
              <a:t> </a:t>
            </a:r>
            <a:r>
              <a:rPr lang="es-MX" dirty="0" err="1">
                <a:solidFill>
                  <a:srgbClr val="FF0000"/>
                </a:solidFill>
              </a:rPr>
              <a:t>with</a:t>
            </a:r>
            <a:r>
              <a:rPr lang="es-MX" dirty="0">
                <a:solidFill>
                  <a:srgbClr val="FF0000"/>
                </a:solidFill>
              </a:rPr>
              <a:t> Gordon</a:t>
            </a:r>
            <a:endParaRPr lang="es-AR" dirty="0">
              <a:solidFill>
                <a:srgbClr val="FF0000"/>
              </a:solidFill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5024430" y="3738960"/>
            <a:ext cx="817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>
                <a:solidFill>
                  <a:srgbClr val="FF0000"/>
                </a:solidFill>
              </a:rPr>
              <a:t>11:30</a:t>
            </a:r>
            <a:endParaRPr lang="es-AR" dirty="0">
              <a:solidFill>
                <a:srgbClr val="FF0000"/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4795996" y="4486870"/>
            <a:ext cx="1208074" cy="823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900"/>
              </a:lnSpc>
            </a:pPr>
            <a:r>
              <a:rPr lang="es-MX" dirty="0" err="1" smtClean="0">
                <a:solidFill>
                  <a:srgbClr val="FF0000"/>
                </a:solidFill>
              </a:rPr>
              <a:t>She</a:t>
            </a:r>
            <a:r>
              <a:rPr lang="es-MX" dirty="0" smtClean="0">
                <a:solidFill>
                  <a:srgbClr val="FF0000"/>
                </a:solidFill>
              </a:rPr>
              <a:t> </a:t>
            </a:r>
            <a:r>
              <a:rPr lang="es-MX" dirty="0" err="1" smtClean="0">
                <a:solidFill>
                  <a:srgbClr val="FF0000"/>
                </a:solidFill>
              </a:rPr>
              <a:t>didn’t</a:t>
            </a:r>
            <a:r>
              <a:rPr lang="es-MX" dirty="0" smtClean="0">
                <a:solidFill>
                  <a:srgbClr val="FF0000"/>
                </a:solidFill>
              </a:rPr>
              <a:t> </a:t>
            </a:r>
            <a:r>
              <a:rPr lang="es-MX" dirty="0" err="1" smtClean="0">
                <a:solidFill>
                  <a:srgbClr val="FF0000"/>
                </a:solidFill>
              </a:rPr>
              <a:t>hear</a:t>
            </a:r>
            <a:r>
              <a:rPr lang="es-MX" dirty="0" smtClean="0">
                <a:solidFill>
                  <a:srgbClr val="FF0000"/>
                </a:solidFill>
              </a:rPr>
              <a:t> </a:t>
            </a:r>
            <a:r>
              <a:rPr lang="es-MX" dirty="0" err="1" smtClean="0">
                <a:solidFill>
                  <a:srgbClr val="FF0000"/>
                </a:solidFill>
              </a:rPr>
              <a:t>anything</a:t>
            </a:r>
            <a:r>
              <a:rPr lang="es-MX" dirty="0" smtClean="0">
                <a:solidFill>
                  <a:srgbClr val="FF0000"/>
                </a:solidFill>
              </a:rPr>
              <a:t>.</a:t>
            </a:r>
            <a:endParaRPr lang="es-AR" dirty="0">
              <a:solidFill>
                <a:srgbClr val="FF0000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4795996" y="5484381"/>
            <a:ext cx="151590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lang="es-MX" sz="1600" dirty="0" err="1" smtClean="0">
                <a:solidFill>
                  <a:srgbClr val="FF0000"/>
                </a:solidFill>
              </a:rPr>
              <a:t>She</a:t>
            </a:r>
            <a:r>
              <a:rPr lang="es-MX" sz="1600" dirty="0" smtClean="0">
                <a:solidFill>
                  <a:srgbClr val="FF0000"/>
                </a:solidFill>
              </a:rPr>
              <a:t> </a:t>
            </a:r>
            <a:r>
              <a:rPr lang="es-MX" sz="1600" dirty="0" err="1" smtClean="0">
                <a:solidFill>
                  <a:srgbClr val="FF0000"/>
                </a:solidFill>
              </a:rPr>
              <a:t>didn’t</a:t>
            </a:r>
            <a:r>
              <a:rPr lang="es-MX" sz="1600" dirty="0" smtClean="0">
                <a:solidFill>
                  <a:srgbClr val="FF0000"/>
                </a:solidFill>
              </a:rPr>
              <a:t> </a:t>
            </a:r>
            <a:r>
              <a:rPr lang="es-MX" sz="1600" dirty="0" err="1" smtClean="0">
                <a:solidFill>
                  <a:srgbClr val="FF0000"/>
                </a:solidFill>
              </a:rPr>
              <a:t>have</a:t>
            </a:r>
            <a:r>
              <a:rPr lang="es-MX" sz="1600" dirty="0" smtClean="0">
                <a:solidFill>
                  <a:srgbClr val="FF0000"/>
                </a:solidFill>
              </a:rPr>
              <a:t> </a:t>
            </a:r>
            <a:r>
              <a:rPr lang="es-MX" sz="1600" dirty="0" err="1" smtClean="0">
                <a:solidFill>
                  <a:srgbClr val="FF0000"/>
                </a:solidFill>
              </a:rPr>
              <a:t>any</a:t>
            </a:r>
            <a:r>
              <a:rPr lang="es-MX" sz="1600" dirty="0" smtClean="0">
                <a:solidFill>
                  <a:srgbClr val="FF0000"/>
                </a:solidFill>
              </a:rPr>
              <a:t> </a:t>
            </a:r>
            <a:r>
              <a:rPr lang="es-MX" sz="1600" dirty="0" err="1" smtClean="0">
                <a:solidFill>
                  <a:srgbClr val="FF0000"/>
                </a:solidFill>
              </a:rPr>
              <a:t>problems</a:t>
            </a:r>
            <a:r>
              <a:rPr lang="es-MX" sz="1600" dirty="0" smtClean="0">
                <a:solidFill>
                  <a:srgbClr val="FF0000"/>
                </a:solidFill>
              </a:rPr>
              <a:t> </a:t>
            </a:r>
            <a:r>
              <a:rPr lang="es-MX" sz="1600" dirty="0" err="1" smtClean="0">
                <a:solidFill>
                  <a:srgbClr val="FF0000"/>
                </a:solidFill>
              </a:rPr>
              <a:t>with</a:t>
            </a:r>
            <a:r>
              <a:rPr lang="es-MX" sz="1600" dirty="0" smtClean="0">
                <a:solidFill>
                  <a:srgbClr val="FF0000"/>
                </a:solidFill>
              </a:rPr>
              <a:t> </a:t>
            </a:r>
            <a:r>
              <a:rPr lang="es-MX" sz="1600" dirty="0" err="1" smtClean="0">
                <a:solidFill>
                  <a:srgbClr val="FF0000"/>
                </a:solidFill>
              </a:rPr>
              <a:t>her</a:t>
            </a:r>
            <a:r>
              <a:rPr lang="es-MX" sz="1600" dirty="0" smtClean="0">
                <a:solidFill>
                  <a:srgbClr val="FF0000"/>
                </a:solidFill>
              </a:rPr>
              <a:t> </a:t>
            </a:r>
            <a:r>
              <a:rPr lang="es-MX" sz="1600" dirty="0" err="1" smtClean="0">
                <a:solidFill>
                  <a:srgbClr val="FF0000"/>
                </a:solidFill>
              </a:rPr>
              <a:t>father</a:t>
            </a:r>
            <a:r>
              <a:rPr lang="es-MX" sz="1600" dirty="0" smtClean="0">
                <a:solidFill>
                  <a:srgbClr val="FF0000"/>
                </a:solidFill>
              </a:rPr>
              <a:t>. </a:t>
            </a:r>
            <a:r>
              <a:rPr lang="es-MX" sz="1600" dirty="0" err="1" smtClean="0">
                <a:solidFill>
                  <a:srgbClr val="FF0000"/>
                </a:solidFill>
              </a:rPr>
              <a:t>She</a:t>
            </a:r>
            <a:r>
              <a:rPr lang="es-MX" sz="1600" dirty="0" smtClean="0">
                <a:solidFill>
                  <a:srgbClr val="FF0000"/>
                </a:solidFill>
              </a:rPr>
              <a:t> </a:t>
            </a:r>
            <a:r>
              <a:rPr lang="es-MX" sz="1600" dirty="0" err="1" smtClean="0">
                <a:solidFill>
                  <a:srgbClr val="FF0000"/>
                </a:solidFill>
              </a:rPr>
              <a:t>loved</a:t>
            </a:r>
            <a:r>
              <a:rPr lang="es-MX" sz="1600" dirty="0" smtClean="0">
                <a:solidFill>
                  <a:srgbClr val="FF0000"/>
                </a:solidFill>
              </a:rPr>
              <a:t>  </a:t>
            </a:r>
            <a:r>
              <a:rPr lang="es-MX" sz="1600" dirty="0" err="1" smtClean="0">
                <a:solidFill>
                  <a:srgbClr val="FF0000"/>
                </a:solidFill>
              </a:rPr>
              <a:t>him</a:t>
            </a:r>
            <a:r>
              <a:rPr lang="es-MX" sz="1600" dirty="0" smtClean="0">
                <a:solidFill>
                  <a:srgbClr val="FF0000"/>
                </a:solidFill>
              </a:rPr>
              <a:t>. </a:t>
            </a:r>
            <a:endParaRPr lang="es-AR" sz="1600" dirty="0">
              <a:solidFill>
                <a:srgbClr val="FF0000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6051550" y="2287208"/>
            <a:ext cx="151765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400"/>
              </a:lnSpc>
            </a:pPr>
            <a:r>
              <a:rPr lang="es-MX" sz="1600" dirty="0">
                <a:solidFill>
                  <a:srgbClr val="FF0000"/>
                </a:solidFill>
              </a:rPr>
              <a:t>H</a:t>
            </a:r>
            <a:r>
              <a:rPr lang="es-MX" sz="1600" dirty="0" smtClean="0">
                <a:solidFill>
                  <a:srgbClr val="FF0000"/>
                </a:solidFill>
              </a:rPr>
              <a:t>e </a:t>
            </a:r>
            <a:r>
              <a:rPr lang="es-MX" sz="1600" dirty="0" err="1" smtClean="0">
                <a:solidFill>
                  <a:srgbClr val="FF0000"/>
                </a:solidFill>
              </a:rPr>
              <a:t>played</a:t>
            </a:r>
            <a:r>
              <a:rPr lang="es-MX" sz="1600" dirty="0" smtClean="0">
                <a:solidFill>
                  <a:srgbClr val="FF0000"/>
                </a:solidFill>
              </a:rPr>
              <a:t> </a:t>
            </a:r>
            <a:r>
              <a:rPr lang="es-MX" sz="1600" dirty="0" err="1" smtClean="0">
                <a:solidFill>
                  <a:srgbClr val="FF0000"/>
                </a:solidFill>
              </a:rPr>
              <a:t>cards</a:t>
            </a:r>
            <a:r>
              <a:rPr lang="es-MX" sz="1600" dirty="0" smtClean="0">
                <a:solidFill>
                  <a:srgbClr val="FF0000"/>
                </a:solidFill>
              </a:rPr>
              <a:t> </a:t>
            </a:r>
            <a:r>
              <a:rPr lang="es-MX" sz="1600" dirty="0" err="1" smtClean="0">
                <a:solidFill>
                  <a:srgbClr val="FF0000"/>
                </a:solidFill>
              </a:rPr>
              <a:t>with</a:t>
            </a:r>
            <a:r>
              <a:rPr lang="es-MX" sz="1600" dirty="0" smtClean="0">
                <a:solidFill>
                  <a:srgbClr val="FF0000"/>
                </a:solidFill>
              </a:rPr>
              <a:t> </a:t>
            </a:r>
            <a:r>
              <a:rPr lang="es-MX" sz="1600" dirty="0" err="1" smtClean="0">
                <a:solidFill>
                  <a:srgbClr val="FF0000"/>
                </a:solidFill>
              </a:rPr>
              <a:t>Barbara</a:t>
            </a:r>
            <a:r>
              <a:rPr lang="es-MX" sz="1600" dirty="0" smtClean="0">
                <a:solidFill>
                  <a:srgbClr val="FF0000"/>
                </a:solidFill>
              </a:rPr>
              <a:t>.</a:t>
            </a:r>
          </a:p>
          <a:p>
            <a:pPr>
              <a:lnSpc>
                <a:spcPts val="1400"/>
              </a:lnSpc>
            </a:pPr>
            <a:r>
              <a:rPr lang="es-MX" sz="1600" dirty="0" smtClean="0">
                <a:solidFill>
                  <a:srgbClr val="FF0000"/>
                </a:solidFill>
              </a:rPr>
              <a:t>He </a:t>
            </a:r>
            <a:r>
              <a:rPr lang="es-MX" sz="1600" dirty="0" err="1" smtClean="0">
                <a:solidFill>
                  <a:srgbClr val="FF0000"/>
                </a:solidFill>
              </a:rPr>
              <a:t>stayed</a:t>
            </a:r>
            <a:r>
              <a:rPr lang="es-MX" sz="1600" dirty="0" smtClean="0">
                <a:solidFill>
                  <a:srgbClr val="FF0000"/>
                </a:solidFill>
              </a:rPr>
              <a:t> in </a:t>
            </a:r>
            <a:r>
              <a:rPr lang="es-MX" sz="1600" dirty="0" err="1" smtClean="0">
                <a:solidFill>
                  <a:srgbClr val="FF0000"/>
                </a:solidFill>
              </a:rPr>
              <a:t>the</a:t>
            </a:r>
            <a:r>
              <a:rPr lang="es-MX" sz="1600" dirty="0" smtClean="0">
                <a:solidFill>
                  <a:srgbClr val="FF0000"/>
                </a:solidFill>
              </a:rPr>
              <a:t> </a:t>
            </a:r>
            <a:r>
              <a:rPr lang="es-MX" sz="1600" dirty="0" err="1" smtClean="0">
                <a:solidFill>
                  <a:srgbClr val="FF0000"/>
                </a:solidFill>
              </a:rPr>
              <a:t>sitting</a:t>
            </a:r>
            <a:r>
              <a:rPr lang="es-MX" sz="1600" dirty="0" smtClean="0">
                <a:solidFill>
                  <a:srgbClr val="FF0000"/>
                </a:solidFill>
              </a:rPr>
              <a:t> </a:t>
            </a:r>
            <a:r>
              <a:rPr lang="es-MX" sz="1600" dirty="0" err="1" smtClean="0">
                <a:solidFill>
                  <a:srgbClr val="FF0000"/>
                </a:solidFill>
              </a:rPr>
              <a:t>room</a:t>
            </a:r>
            <a:r>
              <a:rPr lang="es-MX" sz="1600" dirty="0" smtClean="0">
                <a:solidFill>
                  <a:srgbClr val="FF0000"/>
                </a:solidFill>
              </a:rPr>
              <a:t> and </a:t>
            </a:r>
            <a:r>
              <a:rPr lang="es-MX" sz="1600" dirty="0" err="1" smtClean="0">
                <a:solidFill>
                  <a:srgbClr val="FF0000"/>
                </a:solidFill>
              </a:rPr>
              <a:t>had</a:t>
            </a:r>
            <a:r>
              <a:rPr lang="es-MX" sz="1600" dirty="0" smtClean="0">
                <a:solidFill>
                  <a:srgbClr val="FF0000"/>
                </a:solidFill>
              </a:rPr>
              <a:t> a </a:t>
            </a:r>
            <a:r>
              <a:rPr lang="es-MX" sz="1600" dirty="0" err="1" smtClean="0">
                <a:solidFill>
                  <a:srgbClr val="FF0000"/>
                </a:solidFill>
              </a:rPr>
              <a:t>glass</a:t>
            </a:r>
            <a:r>
              <a:rPr lang="es-MX" sz="1600" dirty="0" smtClean="0">
                <a:solidFill>
                  <a:srgbClr val="FF0000"/>
                </a:solidFill>
              </a:rPr>
              <a:t> of whisky.</a:t>
            </a:r>
            <a:endParaRPr lang="es-AR" sz="1600" dirty="0">
              <a:solidFill>
                <a:srgbClr val="FF0000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6206338" y="3498746"/>
            <a:ext cx="1208074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s-MX" dirty="0" smtClean="0">
                <a:solidFill>
                  <a:srgbClr val="FF0000"/>
                </a:solidFill>
              </a:rPr>
              <a:t>He </a:t>
            </a:r>
            <a:r>
              <a:rPr lang="es-MX" dirty="0" err="1" smtClean="0">
                <a:solidFill>
                  <a:srgbClr val="FF0000"/>
                </a:solidFill>
              </a:rPr>
              <a:t>didn’t</a:t>
            </a:r>
            <a:r>
              <a:rPr lang="es-MX" dirty="0" smtClean="0">
                <a:solidFill>
                  <a:srgbClr val="FF0000"/>
                </a:solidFill>
              </a:rPr>
              <a:t> look at </a:t>
            </a:r>
            <a:r>
              <a:rPr lang="es-MX" dirty="0" err="1" smtClean="0">
                <a:solidFill>
                  <a:srgbClr val="FF0000"/>
                </a:solidFill>
              </a:rPr>
              <a:t>the</a:t>
            </a:r>
            <a:r>
              <a:rPr lang="es-MX" dirty="0" smtClean="0">
                <a:solidFill>
                  <a:srgbClr val="FF0000"/>
                </a:solidFill>
              </a:rPr>
              <a:t> time</a:t>
            </a:r>
            <a:endParaRPr lang="es-AR" dirty="0">
              <a:solidFill>
                <a:srgbClr val="FF0000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6143590" y="4464868"/>
            <a:ext cx="142561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lang="es-MX" dirty="0" smtClean="0">
                <a:solidFill>
                  <a:srgbClr val="FF0000"/>
                </a:solidFill>
              </a:rPr>
              <a:t>He </a:t>
            </a:r>
            <a:r>
              <a:rPr lang="es-MX" dirty="0" err="1" smtClean="0">
                <a:solidFill>
                  <a:srgbClr val="FF0000"/>
                </a:solidFill>
              </a:rPr>
              <a:t>didn’t</a:t>
            </a:r>
            <a:r>
              <a:rPr lang="es-MX" dirty="0" smtClean="0">
                <a:solidFill>
                  <a:srgbClr val="FF0000"/>
                </a:solidFill>
              </a:rPr>
              <a:t> </a:t>
            </a:r>
            <a:r>
              <a:rPr lang="es-MX" dirty="0" err="1" smtClean="0">
                <a:solidFill>
                  <a:srgbClr val="FF0000"/>
                </a:solidFill>
              </a:rPr>
              <a:t>hear</a:t>
            </a:r>
            <a:r>
              <a:rPr lang="es-MX" dirty="0" smtClean="0">
                <a:solidFill>
                  <a:srgbClr val="FF0000"/>
                </a:solidFill>
              </a:rPr>
              <a:t> </a:t>
            </a:r>
            <a:r>
              <a:rPr lang="es-MX" dirty="0" err="1" smtClean="0">
                <a:solidFill>
                  <a:srgbClr val="FF0000"/>
                </a:solidFill>
              </a:rPr>
              <a:t>anything</a:t>
            </a:r>
            <a:r>
              <a:rPr lang="es-MX" dirty="0" smtClean="0">
                <a:solidFill>
                  <a:srgbClr val="FF0000"/>
                </a:solidFill>
              </a:rPr>
              <a:t>. He </a:t>
            </a:r>
            <a:r>
              <a:rPr lang="es-MX" dirty="0" err="1" smtClean="0">
                <a:solidFill>
                  <a:srgbClr val="FF0000"/>
                </a:solidFill>
              </a:rPr>
              <a:t>was</a:t>
            </a:r>
            <a:r>
              <a:rPr lang="es-MX" dirty="0" smtClean="0">
                <a:solidFill>
                  <a:srgbClr val="FF0000"/>
                </a:solidFill>
              </a:rPr>
              <a:t> </a:t>
            </a:r>
            <a:r>
              <a:rPr lang="es-MX" dirty="0" err="1" smtClean="0">
                <a:solidFill>
                  <a:srgbClr val="FF0000"/>
                </a:solidFill>
              </a:rPr>
              <a:t>tired</a:t>
            </a:r>
            <a:r>
              <a:rPr lang="es-MX" dirty="0">
                <a:solidFill>
                  <a:srgbClr val="FF0000"/>
                </a:solidFill>
              </a:rPr>
              <a:t>.</a:t>
            </a:r>
            <a:r>
              <a:rPr lang="es-MX" dirty="0" smtClean="0">
                <a:solidFill>
                  <a:srgbClr val="FF0000"/>
                </a:solidFill>
              </a:rPr>
              <a:t> </a:t>
            </a:r>
            <a:endParaRPr lang="es-AR" dirty="0">
              <a:solidFill>
                <a:srgbClr val="FF0000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6125390" y="5405294"/>
            <a:ext cx="1289022" cy="1349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400"/>
              </a:lnSpc>
            </a:pPr>
            <a:r>
              <a:rPr lang="es-MX" sz="1700" dirty="0" smtClean="0">
                <a:solidFill>
                  <a:srgbClr val="FF0000"/>
                </a:solidFill>
              </a:rPr>
              <a:t>He </a:t>
            </a:r>
            <a:r>
              <a:rPr lang="es-MX" sz="1700" dirty="0" err="1" smtClean="0">
                <a:solidFill>
                  <a:srgbClr val="FF0000"/>
                </a:solidFill>
              </a:rPr>
              <a:t>was</a:t>
            </a:r>
            <a:r>
              <a:rPr lang="es-MX" sz="1700" dirty="0" smtClean="0">
                <a:solidFill>
                  <a:srgbClr val="FF0000"/>
                </a:solidFill>
              </a:rPr>
              <a:t> </a:t>
            </a:r>
            <a:r>
              <a:rPr lang="es-MX" sz="1700" dirty="0" err="1" smtClean="0">
                <a:solidFill>
                  <a:srgbClr val="FF0000"/>
                </a:solidFill>
              </a:rPr>
              <a:t>Jeremy’s</a:t>
            </a:r>
            <a:r>
              <a:rPr lang="es-MX" sz="1700" dirty="0" smtClean="0">
                <a:solidFill>
                  <a:srgbClr val="FF0000"/>
                </a:solidFill>
              </a:rPr>
              <a:t> </a:t>
            </a:r>
            <a:r>
              <a:rPr lang="es-MX" sz="1700" dirty="0" err="1" smtClean="0">
                <a:solidFill>
                  <a:srgbClr val="FF0000"/>
                </a:solidFill>
              </a:rPr>
              <a:t>partner</a:t>
            </a:r>
            <a:r>
              <a:rPr lang="es-MX" sz="1700" dirty="0" smtClean="0">
                <a:solidFill>
                  <a:srgbClr val="FF0000"/>
                </a:solidFill>
              </a:rPr>
              <a:t> and </a:t>
            </a:r>
            <a:r>
              <a:rPr lang="es-MX" sz="1700" dirty="0" err="1" smtClean="0">
                <a:solidFill>
                  <a:srgbClr val="FF0000"/>
                </a:solidFill>
              </a:rPr>
              <a:t>friend</a:t>
            </a:r>
            <a:r>
              <a:rPr lang="es-MX" sz="1700" dirty="0" smtClean="0">
                <a:solidFill>
                  <a:srgbClr val="FF0000"/>
                </a:solidFill>
              </a:rPr>
              <a:t>. </a:t>
            </a:r>
            <a:r>
              <a:rPr lang="es-MX" sz="1700" dirty="0" err="1" smtClean="0">
                <a:solidFill>
                  <a:srgbClr val="FF0000"/>
                </a:solidFill>
              </a:rPr>
              <a:t>Now</a:t>
            </a:r>
            <a:r>
              <a:rPr lang="es-MX" sz="1700" dirty="0" smtClean="0">
                <a:solidFill>
                  <a:srgbClr val="FF0000"/>
                </a:solidFill>
              </a:rPr>
              <a:t> he has </a:t>
            </a:r>
            <a:r>
              <a:rPr lang="es-MX" sz="1700" dirty="0" err="1" smtClean="0">
                <a:solidFill>
                  <a:srgbClr val="FF0000"/>
                </a:solidFill>
              </a:rPr>
              <a:t>the</a:t>
            </a:r>
            <a:r>
              <a:rPr lang="es-MX" sz="1700" dirty="0" smtClean="0">
                <a:solidFill>
                  <a:srgbClr val="FF0000"/>
                </a:solidFill>
              </a:rPr>
              <a:t> </a:t>
            </a:r>
            <a:r>
              <a:rPr lang="es-MX" sz="1700" dirty="0" err="1" smtClean="0">
                <a:solidFill>
                  <a:srgbClr val="FF0000"/>
                </a:solidFill>
              </a:rPr>
              <a:t>business</a:t>
            </a:r>
            <a:r>
              <a:rPr lang="es-MX" sz="1700" dirty="0" smtClean="0">
                <a:solidFill>
                  <a:srgbClr val="FF0000"/>
                </a:solidFill>
              </a:rPr>
              <a:t>. </a:t>
            </a:r>
            <a:r>
              <a:rPr lang="es-MX" sz="1700" dirty="0" err="1" smtClean="0">
                <a:solidFill>
                  <a:srgbClr val="FF0000"/>
                </a:solidFill>
              </a:rPr>
              <a:t>It</a:t>
            </a:r>
            <a:r>
              <a:rPr lang="es-MX" sz="1700" dirty="0" smtClean="0">
                <a:solidFill>
                  <a:srgbClr val="FF0000"/>
                </a:solidFill>
              </a:rPr>
              <a:t> </a:t>
            </a:r>
            <a:r>
              <a:rPr lang="es-MX" sz="1700" dirty="0" err="1" smtClean="0">
                <a:solidFill>
                  <a:srgbClr val="FF0000"/>
                </a:solidFill>
              </a:rPr>
              <a:t>is</a:t>
            </a:r>
            <a:r>
              <a:rPr lang="es-MX" sz="1700" dirty="0" smtClean="0">
                <a:solidFill>
                  <a:srgbClr val="FF0000"/>
                </a:solidFill>
              </a:rPr>
              <a:t> </a:t>
            </a:r>
            <a:r>
              <a:rPr lang="es-MX" sz="1700" dirty="0">
                <a:solidFill>
                  <a:srgbClr val="FF0000"/>
                </a:solidFill>
              </a:rPr>
              <a:t> </a:t>
            </a:r>
            <a:r>
              <a:rPr lang="es-MX" sz="1700" dirty="0" err="1" smtClean="0">
                <a:solidFill>
                  <a:srgbClr val="FF0000"/>
                </a:solidFill>
              </a:rPr>
              <a:t>good</a:t>
            </a:r>
            <a:r>
              <a:rPr lang="es-MX" sz="1700" dirty="0" smtClean="0">
                <a:solidFill>
                  <a:srgbClr val="FF0000"/>
                </a:solidFill>
              </a:rPr>
              <a:t>.</a:t>
            </a:r>
            <a:endParaRPr lang="es-AR" sz="1700" dirty="0">
              <a:solidFill>
                <a:srgbClr val="FF0000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7569200" y="2334793"/>
            <a:ext cx="1474324" cy="990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400"/>
              </a:lnSpc>
            </a:pPr>
            <a:r>
              <a:rPr lang="es-MX" sz="1600" dirty="0" err="1" smtClean="0">
                <a:solidFill>
                  <a:srgbClr val="FF0000"/>
                </a:solidFill>
              </a:rPr>
              <a:t>She</a:t>
            </a:r>
            <a:r>
              <a:rPr lang="es-MX" sz="1600" dirty="0" smtClean="0">
                <a:solidFill>
                  <a:srgbClr val="FF0000"/>
                </a:solidFill>
              </a:rPr>
              <a:t> </a:t>
            </a:r>
            <a:r>
              <a:rPr lang="es-MX" sz="1600" dirty="0" err="1" smtClean="0">
                <a:solidFill>
                  <a:srgbClr val="FF0000"/>
                </a:solidFill>
              </a:rPr>
              <a:t>went</a:t>
            </a:r>
            <a:r>
              <a:rPr lang="es-MX" sz="1600" dirty="0" smtClean="0">
                <a:solidFill>
                  <a:srgbClr val="FF0000"/>
                </a:solidFill>
              </a:rPr>
              <a:t> </a:t>
            </a:r>
            <a:r>
              <a:rPr lang="es-MX" sz="1600" dirty="0" err="1" smtClean="0">
                <a:solidFill>
                  <a:srgbClr val="FF0000"/>
                </a:solidFill>
              </a:rPr>
              <a:t>to</a:t>
            </a:r>
            <a:r>
              <a:rPr lang="es-MX" sz="1600" dirty="0" smtClean="0">
                <a:solidFill>
                  <a:srgbClr val="FF0000"/>
                </a:solidFill>
              </a:rPr>
              <a:t> </a:t>
            </a:r>
            <a:r>
              <a:rPr lang="es-MX" sz="1600" dirty="0" err="1" smtClean="0">
                <a:solidFill>
                  <a:srgbClr val="FF0000"/>
                </a:solidFill>
              </a:rPr>
              <a:t>her</a:t>
            </a:r>
            <a:r>
              <a:rPr lang="es-MX" sz="1600" dirty="0" smtClean="0">
                <a:solidFill>
                  <a:srgbClr val="FF0000"/>
                </a:solidFill>
              </a:rPr>
              <a:t> </a:t>
            </a:r>
            <a:r>
              <a:rPr lang="es-MX" sz="1600" dirty="0" err="1" smtClean="0">
                <a:solidFill>
                  <a:srgbClr val="FF0000"/>
                </a:solidFill>
              </a:rPr>
              <a:t>room</a:t>
            </a:r>
            <a:r>
              <a:rPr lang="es-MX" sz="1600" dirty="0" smtClean="0">
                <a:solidFill>
                  <a:srgbClr val="FF0000"/>
                </a:solidFill>
              </a:rPr>
              <a:t>. </a:t>
            </a:r>
            <a:r>
              <a:rPr lang="es-MX" sz="1600" dirty="0" err="1" smtClean="0">
                <a:solidFill>
                  <a:srgbClr val="FF0000"/>
                </a:solidFill>
              </a:rPr>
              <a:t>She</a:t>
            </a:r>
            <a:r>
              <a:rPr lang="es-MX" sz="1600" dirty="0" smtClean="0">
                <a:solidFill>
                  <a:srgbClr val="FF0000"/>
                </a:solidFill>
              </a:rPr>
              <a:t> </a:t>
            </a:r>
            <a:r>
              <a:rPr lang="es-MX" sz="1600" dirty="0" err="1" smtClean="0">
                <a:solidFill>
                  <a:srgbClr val="FF0000"/>
                </a:solidFill>
              </a:rPr>
              <a:t>had</a:t>
            </a:r>
            <a:r>
              <a:rPr lang="es-MX" sz="1600" dirty="0" smtClean="0">
                <a:solidFill>
                  <a:srgbClr val="FF0000"/>
                </a:solidFill>
              </a:rPr>
              <a:t> a </a:t>
            </a:r>
            <a:r>
              <a:rPr lang="es-MX" sz="1600" dirty="0" err="1" smtClean="0">
                <a:solidFill>
                  <a:srgbClr val="FF0000"/>
                </a:solidFill>
              </a:rPr>
              <a:t>bath</a:t>
            </a:r>
            <a:r>
              <a:rPr lang="es-MX" sz="1600" dirty="0" smtClean="0">
                <a:solidFill>
                  <a:srgbClr val="FF0000"/>
                </a:solidFill>
              </a:rPr>
              <a:t> and </a:t>
            </a:r>
            <a:r>
              <a:rPr lang="es-MX" sz="1600" dirty="0" err="1" smtClean="0">
                <a:solidFill>
                  <a:srgbClr val="FF0000"/>
                </a:solidFill>
              </a:rPr>
              <a:t>then</a:t>
            </a:r>
            <a:r>
              <a:rPr lang="es-MX" sz="1600" dirty="0" smtClean="0">
                <a:solidFill>
                  <a:srgbClr val="FF0000"/>
                </a:solidFill>
              </a:rPr>
              <a:t> </a:t>
            </a:r>
            <a:r>
              <a:rPr lang="es-MX" sz="1600" dirty="0" err="1" smtClean="0">
                <a:solidFill>
                  <a:srgbClr val="FF0000"/>
                </a:solidFill>
              </a:rPr>
              <a:t>she</a:t>
            </a:r>
            <a:r>
              <a:rPr lang="es-MX" sz="1600" dirty="0" smtClean="0">
                <a:solidFill>
                  <a:srgbClr val="FF0000"/>
                </a:solidFill>
              </a:rPr>
              <a:t> </a:t>
            </a:r>
            <a:r>
              <a:rPr lang="es-MX" sz="1600" dirty="0" err="1" smtClean="0">
                <a:solidFill>
                  <a:srgbClr val="FF0000"/>
                </a:solidFill>
              </a:rPr>
              <a:t>went</a:t>
            </a:r>
            <a:r>
              <a:rPr lang="es-MX" sz="1600" dirty="0" smtClean="0">
                <a:solidFill>
                  <a:srgbClr val="FF0000"/>
                </a:solidFill>
              </a:rPr>
              <a:t> </a:t>
            </a:r>
            <a:r>
              <a:rPr lang="es-MX" sz="1600" dirty="0" err="1" smtClean="0">
                <a:solidFill>
                  <a:srgbClr val="FF0000"/>
                </a:solidFill>
              </a:rPr>
              <a:t>to</a:t>
            </a:r>
            <a:r>
              <a:rPr lang="es-MX" sz="1600" dirty="0" smtClean="0">
                <a:solidFill>
                  <a:srgbClr val="FF0000"/>
                </a:solidFill>
              </a:rPr>
              <a:t> </a:t>
            </a:r>
            <a:r>
              <a:rPr lang="es-MX" sz="1600" dirty="0" err="1" smtClean="0">
                <a:solidFill>
                  <a:srgbClr val="FF0000"/>
                </a:solidFill>
              </a:rPr>
              <a:t>bed</a:t>
            </a:r>
            <a:r>
              <a:rPr lang="es-MX" sz="1600" dirty="0" smtClean="0">
                <a:solidFill>
                  <a:srgbClr val="FF0000"/>
                </a:solidFill>
              </a:rPr>
              <a:t>. </a:t>
            </a:r>
            <a:endParaRPr lang="es-AR" sz="1600" dirty="0">
              <a:solidFill>
                <a:srgbClr val="FF0000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7569200" y="3706495"/>
            <a:ext cx="1208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>
                <a:solidFill>
                  <a:srgbClr val="FF0000"/>
                </a:solidFill>
              </a:rPr>
              <a:t>11 </a:t>
            </a:r>
            <a:r>
              <a:rPr lang="es-MX" dirty="0" err="1" smtClean="0">
                <a:solidFill>
                  <a:srgbClr val="FF0000"/>
                </a:solidFill>
              </a:rPr>
              <a:t>o’clock</a:t>
            </a:r>
            <a:endParaRPr lang="es-AR" dirty="0">
              <a:solidFill>
                <a:srgbClr val="FF0000"/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7472141" y="4417422"/>
            <a:ext cx="1668442" cy="10669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lang="es-MX" sz="1600" dirty="0" err="1" smtClean="0">
                <a:solidFill>
                  <a:srgbClr val="FF0000"/>
                </a:solidFill>
              </a:rPr>
              <a:t>She</a:t>
            </a:r>
            <a:r>
              <a:rPr lang="es-MX" sz="1600" dirty="0" smtClean="0">
                <a:solidFill>
                  <a:srgbClr val="FF0000"/>
                </a:solidFill>
              </a:rPr>
              <a:t> </a:t>
            </a:r>
            <a:r>
              <a:rPr lang="es-MX" sz="1600" dirty="0" err="1" smtClean="0">
                <a:solidFill>
                  <a:srgbClr val="FF0000"/>
                </a:solidFill>
              </a:rPr>
              <a:t>heard</a:t>
            </a:r>
            <a:r>
              <a:rPr lang="es-MX" sz="1600" dirty="0" smtClean="0">
                <a:solidFill>
                  <a:srgbClr val="FF0000"/>
                </a:solidFill>
              </a:rPr>
              <a:t> </a:t>
            </a:r>
            <a:r>
              <a:rPr lang="es-MX" sz="1600" dirty="0" err="1" smtClean="0">
                <a:solidFill>
                  <a:srgbClr val="FF0000"/>
                </a:solidFill>
              </a:rPr>
              <a:t>someone</a:t>
            </a:r>
            <a:r>
              <a:rPr lang="es-MX" sz="1600" dirty="0" smtClean="0">
                <a:solidFill>
                  <a:srgbClr val="FF0000"/>
                </a:solidFill>
              </a:rPr>
              <a:t> </a:t>
            </a:r>
            <a:r>
              <a:rPr lang="es-MX" sz="1600" dirty="0" err="1" smtClean="0">
                <a:solidFill>
                  <a:srgbClr val="FF0000"/>
                </a:solidFill>
              </a:rPr>
              <a:t>going</a:t>
            </a:r>
            <a:r>
              <a:rPr lang="es-MX" sz="1600" dirty="0" smtClean="0">
                <a:solidFill>
                  <a:srgbClr val="FF0000"/>
                </a:solidFill>
              </a:rPr>
              <a:t> </a:t>
            </a:r>
            <a:r>
              <a:rPr lang="es-MX" sz="1600" dirty="0" err="1" smtClean="0">
                <a:solidFill>
                  <a:srgbClr val="FF0000"/>
                </a:solidFill>
              </a:rPr>
              <a:t>into</a:t>
            </a:r>
            <a:r>
              <a:rPr lang="es-MX" sz="1600" dirty="0" smtClean="0">
                <a:solidFill>
                  <a:srgbClr val="FF0000"/>
                </a:solidFill>
              </a:rPr>
              <a:t> </a:t>
            </a:r>
            <a:r>
              <a:rPr lang="es-MX" sz="1600" dirty="0" err="1" smtClean="0">
                <a:solidFill>
                  <a:srgbClr val="FF0000"/>
                </a:solidFill>
              </a:rPr>
              <a:t>his</a:t>
            </a:r>
            <a:r>
              <a:rPr lang="es-MX" sz="1600" dirty="0" smtClean="0">
                <a:solidFill>
                  <a:srgbClr val="FF0000"/>
                </a:solidFill>
              </a:rPr>
              <a:t> </a:t>
            </a:r>
            <a:r>
              <a:rPr lang="es-MX" sz="1600" dirty="0" err="1" smtClean="0">
                <a:solidFill>
                  <a:srgbClr val="FF0000"/>
                </a:solidFill>
              </a:rPr>
              <a:t>room</a:t>
            </a:r>
            <a:r>
              <a:rPr lang="es-MX" sz="1600" dirty="0" smtClean="0">
                <a:solidFill>
                  <a:srgbClr val="FF0000"/>
                </a:solidFill>
              </a:rPr>
              <a:t>. </a:t>
            </a:r>
            <a:r>
              <a:rPr lang="es-MX" sz="1600" dirty="0" err="1" smtClean="0">
                <a:solidFill>
                  <a:srgbClr val="FF0000"/>
                </a:solidFill>
              </a:rPr>
              <a:t>She</a:t>
            </a:r>
            <a:r>
              <a:rPr lang="es-MX" sz="1600" dirty="0" smtClean="0">
                <a:solidFill>
                  <a:srgbClr val="FF0000"/>
                </a:solidFill>
              </a:rPr>
              <a:t> </a:t>
            </a:r>
            <a:r>
              <a:rPr lang="es-MX" sz="1600" dirty="0" err="1" smtClean="0">
                <a:solidFill>
                  <a:srgbClr val="FF0000"/>
                </a:solidFill>
              </a:rPr>
              <a:t>thought</a:t>
            </a:r>
            <a:r>
              <a:rPr lang="es-MX" sz="1600" dirty="0" smtClean="0">
                <a:solidFill>
                  <a:srgbClr val="FF0000"/>
                </a:solidFill>
              </a:rPr>
              <a:t> </a:t>
            </a:r>
            <a:r>
              <a:rPr lang="es-MX" sz="1600" dirty="0" err="1" smtClean="0">
                <a:solidFill>
                  <a:srgbClr val="FF0000"/>
                </a:solidFill>
              </a:rPr>
              <a:t>it</a:t>
            </a:r>
            <a:r>
              <a:rPr lang="es-MX" sz="1600" dirty="0" smtClean="0">
                <a:solidFill>
                  <a:srgbClr val="FF0000"/>
                </a:solidFill>
              </a:rPr>
              <a:t> </a:t>
            </a:r>
            <a:r>
              <a:rPr lang="es-MX" sz="1600" dirty="0" err="1" smtClean="0">
                <a:solidFill>
                  <a:srgbClr val="FF0000"/>
                </a:solidFill>
              </a:rPr>
              <a:t>was</a:t>
            </a:r>
            <a:r>
              <a:rPr lang="es-MX" sz="1600" dirty="0" smtClean="0">
                <a:solidFill>
                  <a:srgbClr val="FF0000"/>
                </a:solidFill>
              </a:rPr>
              <a:t> Amanda.</a:t>
            </a:r>
            <a:endParaRPr lang="es-AR" sz="1600" dirty="0">
              <a:solidFill>
                <a:srgbClr val="FF0000"/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7472141" y="5484381"/>
            <a:ext cx="1502779" cy="823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900"/>
              </a:lnSpc>
            </a:pPr>
            <a:r>
              <a:rPr lang="es-MX" dirty="0" err="1" smtClean="0">
                <a:solidFill>
                  <a:srgbClr val="FF0000"/>
                </a:solidFill>
              </a:rPr>
              <a:t>She</a:t>
            </a:r>
            <a:r>
              <a:rPr lang="es-MX" dirty="0" smtClean="0">
                <a:solidFill>
                  <a:srgbClr val="FF0000"/>
                </a:solidFill>
              </a:rPr>
              <a:t> </a:t>
            </a:r>
            <a:r>
              <a:rPr lang="es-MX" dirty="0" err="1" smtClean="0">
                <a:solidFill>
                  <a:srgbClr val="FF0000"/>
                </a:solidFill>
              </a:rPr>
              <a:t>was</a:t>
            </a:r>
            <a:r>
              <a:rPr lang="es-MX" dirty="0" smtClean="0">
                <a:solidFill>
                  <a:srgbClr val="FF0000"/>
                </a:solidFill>
              </a:rPr>
              <a:t> </a:t>
            </a:r>
            <a:r>
              <a:rPr lang="es-MX" dirty="0" err="1" smtClean="0">
                <a:solidFill>
                  <a:srgbClr val="FF0000"/>
                </a:solidFill>
              </a:rPr>
              <a:t>angry</a:t>
            </a:r>
            <a:r>
              <a:rPr lang="es-MX" dirty="0" smtClean="0">
                <a:solidFill>
                  <a:srgbClr val="FF0000"/>
                </a:solidFill>
              </a:rPr>
              <a:t>. Jeremy </a:t>
            </a:r>
            <a:r>
              <a:rPr lang="es-MX" dirty="0" err="1" smtClean="0">
                <a:solidFill>
                  <a:srgbClr val="FF0000"/>
                </a:solidFill>
              </a:rPr>
              <a:t>used</a:t>
            </a:r>
            <a:r>
              <a:rPr lang="es-MX" dirty="0" smtClean="0">
                <a:solidFill>
                  <a:srgbClr val="FF0000"/>
                </a:solidFill>
              </a:rPr>
              <a:t> </a:t>
            </a:r>
            <a:r>
              <a:rPr lang="es-MX" dirty="0" err="1" smtClean="0">
                <a:solidFill>
                  <a:srgbClr val="FF0000"/>
                </a:solidFill>
              </a:rPr>
              <a:t>her</a:t>
            </a:r>
            <a:r>
              <a:rPr lang="es-MX" dirty="0" smtClean="0">
                <a:solidFill>
                  <a:srgbClr val="FF0000"/>
                </a:solidFill>
              </a:rPr>
              <a:t>. </a:t>
            </a:r>
            <a:endParaRPr lang="es-AR" dirty="0">
              <a:solidFill>
                <a:srgbClr val="FF0000"/>
              </a:solidFill>
            </a:endParaRPr>
          </a:p>
        </p:txBody>
      </p:sp>
      <p:pic>
        <p:nvPicPr>
          <p:cNvPr id="3" name="EF4e_ElemSB_8.4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194300" y="157118"/>
            <a:ext cx="609600" cy="609600"/>
          </a:xfrm>
          <a:prstGeom prst="rect">
            <a:avLst/>
          </a:prstGeom>
        </p:spPr>
      </p:pic>
      <p:pic>
        <p:nvPicPr>
          <p:cNvPr id="16" name="EF4e_ElemSB_8.5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642100" y="169818"/>
            <a:ext cx="609600" cy="609600"/>
          </a:xfrm>
          <a:prstGeom prst="rect">
            <a:avLst/>
          </a:prstGeom>
        </p:spPr>
      </p:pic>
      <p:pic>
        <p:nvPicPr>
          <p:cNvPr id="17" name="EF4e_ElemSB_8.6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001562" y="169818"/>
            <a:ext cx="609600" cy="609600"/>
          </a:xfrm>
          <a:prstGeom prst="rect">
            <a:avLst/>
          </a:prstGeom>
        </p:spPr>
      </p:pic>
      <p:sp>
        <p:nvSpPr>
          <p:cNvPr id="19" name="18 CuadroTexto"/>
          <p:cNvSpPr txBox="1"/>
          <p:nvPr/>
        </p:nvSpPr>
        <p:spPr>
          <a:xfrm>
            <a:off x="10845800" y="355600"/>
            <a:ext cx="991394" cy="369332"/>
          </a:xfrm>
          <a:prstGeom prst="rect">
            <a:avLst/>
          </a:prstGeom>
          <a:solidFill>
            <a:srgbClr val="1F9936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chemeClr val="bg1"/>
                </a:solidFill>
              </a:rPr>
              <a:t>Page 63</a:t>
            </a:r>
            <a:endParaRPr lang="es-A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9922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6873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1" dur="8591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7" dur="113353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80000">
                <p:cTn id="6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2" grpId="0"/>
      <p:bldP spid="4" grpId="0"/>
      <p:bldP spid="5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175" y="406400"/>
            <a:ext cx="10225332" cy="612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2 Conector recto"/>
          <p:cNvCxnSpPr/>
          <p:nvPr/>
        </p:nvCxnSpPr>
        <p:spPr>
          <a:xfrm>
            <a:off x="1674141" y="2750166"/>
            <a:ext cx="7088859" cy="0"/>
          </a:xfrm>
          <a:prstGeom prst="line">
            <a:avLst/>
          </a:prstGeom>
          <a:ln w="28575">
            <a:solidFill>
              <a:srgbClr val="EC12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4 Conector recto"/>
          <p:cNvCxnSpPr/>
          <p:nvPr/>
        </p:nvCxnSpPr>
        <p:spPr>
          <a:xfrm>
            <a:off x="1674141" y="4375766"/>
            <a:ext cx="6504659" cy="0"/>
          </a:xfrm>
          <a:prstGeom prst="line">
            <a:avLst/>
          </a:prstGeom>
          <a:ln w="28575">
            <a:solidFill>
              <a:srgbClr val="EC12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/>
          <p:nvPr/>
        </p:nvCxnSpPr>
        <p:spPr>
          <a:xfrm>
            <a:off x="3708400" y="5239366"/>
            <a:ext cx="6375400" cy="0"/>
          </a:xfrm>
          <a:prstGeom prst="line">
            <a:avLst/>
          </a:prstGeom>
          <a:ln w="28575">
            <a:solidFill>
              <a:srgbClr val="EC12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"/>
          <p:cNvCxnSpPr/>
          <p:nvPr/>
        </p:nvCxnSpPr>
        <p:spPr>
          <a:xfrm>
            <a:off x="1674141" y="3588366"/>
            <a:ext cx="3101059" cy="0"/>
          </a:xfrm>
          <a:prstGeom prst="line">
            <a:avLst/>
          </a:prstGeom>
          <a:ln w="28575">
            <a:solidFill>
              <a:srgbClr val="EC12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EF4e_ElemSB_8.4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31400" y="665118"/>
            <a:ext cx="609600" cy="609600"/>
          </a:xfrm>
          <a:prstGeom prst="rect">
            <a:avLst/>
          </a:prstGeom>
        </p:spPr>
      </p:pic>
      <p:sp>
        <p:nvSpPr>
          <p:cNvPr id="12" name="11 CuadroTexto"/>
          <p:cNvSpPr txBox="1"/>
          <p:nvPr/>
        </p:nvSpPr>
        <p:spPr>
          <a:xfrm>
            <a:off x="10845800" y="355600"/>
            <a:ext cx="991394" cy="369332"/>
          </a:xfrm>
          <a:prstGeom prst="rect">
            <a:avLst/>
          </a:prstGeom>
          <a:solidFill>
            <a:srgbClr val="1F9936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chemeClr val="bg1"/>
                </a:solidFill>
              </a:rPr>
              <a:t>Page 63</a:t>
            </a:r>
            <a:endParaRPr lang="es-A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3422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73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100" y="155068"/>
            <a:ext cx="8650289" cy="6517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" name="3 Conector recto"/>
          <p:cNvCxnSpPr/>
          <p:nvPr/>
        </p:nvCxnSpPr>
        <p:spPr>
          <a:xfrm>
            <a:off x="2017041" y="1315066"/>
            <a:ext cx="4853659" cy="0"/>
          </a:xfrm>
          <a:prstGeom prst="line">
            <a:avLst/>
          </a:prstGeom>
          <a:ln w="28575">
            <a:solidFill>
              <a:srgbClr val="EC12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5 Conector recto"/>
          <p:cNvCxnSpPr/>
          <p:nvPr/>
        </p:nvCxnSpPr>
        <p:spPr>
          <a:xfrm>
            <a:off x="1871785" y="2026266"/>
            <a:ext cx="3259015" cy="0"/>
          </a:xfrm>
          <a:prstGeom prst="line">
            <a:avLst/>
          </a:prstGeom>
          <a:ln w="28575">
            <a:solidFill>
              <a:srgbClr val="EC12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Conector recto"/>
          <p:cNvCxnSpPr/>
          <p:nvPr/>
        </p:nvCxnSpPr>
        <p:spPr>
          <a:xfrm>
            <a:off x="2017041" y="3080366"/>
            <a:ext cx="2758159" cy="0"/>
          </a:xfrm>
          <a:prstGeom prst="line">
            <a:avLst/>
          </a:prstGeom>
          <a:ln w="28575">
            <a:solidFill>
              <a:srgbClr val="EC12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>
            <a:off x="1871785" y="3816966"/>
            <a:ext cx="5379915" cy="0"/>
          </a:xfrm>
          <a:prstGeom prst="line">
            <a:avLst/>
          </a:prstGeom>
          <a:ln w="28575">
            <a:solidFill>
              <a:srgbClr val="EC12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EF4e_ElemSB_8.5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185400" y="474618"/>
            <a:ext cx="609600" cy="609600"/>
          </a:xfrm>
          <a:prstGeom prst="rect">
            <a:avLst/>
          </a:prstGeom>
        </p:spPr>
      </p:pic>
      <p:sp>
        <p:nvSpPr>
          <p:cNvPr id="13" name="12 CuadroTexto"/>
          <p:cNvSpPr txBox="1"/>
          <p:nvPr/>
        </p:nvSpPr>
        <p:spPr>
          <a:xfrm>
            <a:off x="10845800" y="355600"/>
            <a:ext cx="991394" cy="369332"/>
          </a:xfrm>
          <a:prstGeom prst="rect">
            <a:avLst/>
          </a:prstGeom>
          <a:solidFill>
            <a:srgbClr val="1F9936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chemeClr val="bg1"/>
                </a:solidFill>
              </a:rPr>
              <a:t>Page 63</a:t>
            </a:r>
            <a:endParaRPr lang="es-A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047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91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762" y="196043"/>
            <a:ext cx="6713538" cy="65317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2 Conector recto"/>
          <p:cNvCxnSpPr/>
          <p:nvPr/>
        </p:nvCxnSpPr>
        <p:spPr>
          <a:xfrm>
            <a:off x="1470941" y="730866"/>
            <a:ext cx="4853659" cy="0"/>
          </a:xfrm>
          <a:prstGeom prst="line">
            <a:avLst/>
          </a:prstGeom>
          <a:ln w="28575">
            <a:solidFill>
              <a:srgbClr val="EC12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3 Conector recto"/>
          <p:cNvCxnSpPr/>
          <p:nvPr/>
        </p:nvCxnSpPr>
        <p:spPr>
          <a:xfrm>
            <a:off x="1546011" y="1226166"/>
            <a:ext cx="2238589" cy="0"/>
          </a:xfrm>
          <a:prstGeom prst="line">
            <a:avLst/>
          </a:prstGeom>
          <a:ln w="28575">
            <a:solidFill>
              <a:srgbClr val="EC12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5 Conector recto"/>
          <p:cNvCxnSpPr/>
          <p:nvPr/>
        </p:nvCxnSpPr>
        <p:spPr>
          <a:xfrm>
            <a:off x="1470941" y="1784966"/>
            <a:ext cx="2426829" cy="0"/>
          </a:xfrm>
          <a:prstGeom prst="line">
            <a:avLst/>
          </a:prstGeom>
          <a:ln w="28575">
            <a:solidFill>
              <a:srgbClr val="EC12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Conector recto"/>
          <p:cNvCxnSpPr/>
          <p:nvPr/>
        </p:nvCxnSpPr>
        <p:spPr>
          <a:xfrm>
            <a:off x="1546011" y="2546966"/>
            <a:ext cx="2238589" cy="0"/>
          </a:xfrm>
          <a:prstGeom prst="line">
            <a:avLst/>
          </a:prstGeom>
          <a:ln w="28575">
            <a:solidFill>
              <a:srgbClr val="EC12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>
            <a:off x="1470940" y="3093066"/>
            <a:ext cx="3033591" cy="0"/>
          </a:xfrm>
          <a:prstGeom prst="line">
            <a:avLst/>
          </a:prstGeom>
          <a:ln w="28575">
            <a:solidFill>
              <a:srgbClr val="EC12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recto"/>
          <p:cNvCxnSpPr/>
          <p:nvPr/>
        </p:nvCxnSpPr>
        <p:spPr>
          <a:xfrm>
            <a:off x="1470940" y="4109066"/>
            <a:ext cx="2885160" cy="0"/>
          </a:xfrm>
          <a:prstGeom prst="line">
            <a:avLst/>
          </a:prstGeom>
          <a:ln w="28575">
            <a:solidFill>
              <a:srgbClr val="EC12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Conector recto"/>
          <p:cNvCxnSpPr/>
          <p:nvPr/>
        </p:nvCxnSpPr>
        <p:spPr>
          <a:xfrm>
            <a:off x="1470941" y="4642466"/>
            <a:ext cx="3033590" cy="0"/>
          </a:xfrm>
          <a:prstGeom prst="line">
            <a:avLst/>
          </a:prstGeom>
          <a:ln w="28575">
            <a:solidFill>
              <a:srgbClr val="EC12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"/>
          <p:cNvCxnSpPr/>
          <p:nvPr/>
        </p:nvCxnSpPr>
        <p:spPr>
          <a:xfrm>
            <a:off x="1565060" y="6445866"/>
            <a:ext cx="2238589" cy="0"/>
          </a:xfrm>
          <a:prstGeom prst="line">
            <a:avLst/>
          </a:prstGeom>
          <a:ln w="28575">
            <a:solidFill>
              <a:srgbClr val="EC12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EF4e_ElemSB_8.6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703362" y="2242166"/>
            <a:ext cx="609600" cy="609600"/>
          </a:xfrm>
          <a:prstGeom prst="rect">
            <a:avLst/>
          </a:prstGeom>
        </p:spPr>
      </p:pic>
      <p:sp>
        <p:nvSpPr>
          <p:cNvPr id="18" name="17 CuadroTexto"/>
          <p:cNvSpPr txBox="1"/>
          <p:nvPr/>
        </p:nvSpPr>
        <p:spPr>
          <a:xfrm>
            <a:off x="10845800" y="355600"/>
            <a:ext cx="991394" cy="369332"/>
          </a:xfrm>
          <a:prstGeom prst="rect">
            <a:avLst/>
          </a:prstGeom>
          <a:solidFill>
            <a:srgbClr val="1F9936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chemeClr val="bg1"/>
                </a:solidFill>
              </a:rPr>
              <a:t>Page 63</a:t>
            </a:r>
            <a:endParaRPr lang="es-A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9361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353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95300" y="254000"/>
            <a:ext cx="10007600" cy="6032500"/>
          </a:xfrm>
        </p:spPr>
        <p:txBody>
          <a:bodyPr>
            <a:normAutofit/>
          </a:bodyPr>
          <a:lstStyle/>
          <a:p>
            <a:pPr algn="ctr"/>
            <a:r>
              <a:rPr lang="es-AR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WHO? </a:t>
            </a:r>
            <a:r>
              <a:rPr lang="es-AR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es-A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A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A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Who</a:t>
            </a:r>
            <a:r>
              <a:rPr lang="es-A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was</a:t>
            </a:r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murderer</a:t>
            </a:r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b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A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A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AR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WHY?</a:t>
            </a:r>
            <a:r>
              <a:rPr lang="es-A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A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A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A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A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</a:t>
            </a:r>
            <a:r>
              <a:rPr lang="es-AR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Why</a:t>
            </a:r>
            <a:r>
              <a:rPr lang="es-A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did</a:t>
            </a:r>
            <a:r>
              <a:rPr lang="es-A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he/</a:t>
            </a:r>
            <a:r>
              <a:rPr lang="es-AR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she</a:t>
            </a:r>
            <a:r>
              <a:rPr lang="es-A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kill</a:t>
            </a:r>
            <a:r>
              <a:rPr lang="es-A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Mr</a:t>
            </a:r>
            <a:r>
              <a:rPr lang="es-A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Travers</a:t>
            </a:r>
            <a:r>
              <a:rPr lang="es-A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es-A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EF4e_ElemSB_8.7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693400" y="1244600"/>
            <a:ext cx="609600" cy="609600"/>
          </a:xfrm>
          <a:prstGeom prst="rect">
            <a:avLst/>
          </a:prstGeom>
        </p:spPr>
      </p:pic>
      <p:sp>
        <p:nvSpPr>
          <p:cNvPr id="7" name="6 CuadroTexto"/>
          <p:cNvSpPr txBox="1"/>
          <p:nvPr/>
        </p:nvSpPr>
        <p:spPr>
          <a:xfrm>
            <a:off x="10845800" y="355600"/>
            <a:ext cx="991394" cy="369332"/>
          </a:xfrm>
          <a:prstGeom prst="rect">
            <a:avLst/>
          </a:prstGeom>
          <a:solidFill>
            <a:srgbClr val="1F9936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chemeClr val="bg1"/>
                </a:solidFill>
              </a:rPr>
              <a:t>Page 63</a:t>
            </a:r>
            <a:endParaRPr lang="es-A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4191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15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95249"/>
            <a:ext cx="7515225" cy="37082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250" y="3657600"/>
            <a:ext cx="7487944" cy="31625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EF4e_ElemSB_8.7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550400" y="635000"/>
            <a:ext cx="609600" cy="609600"/>
          </a:xfrm>
          <a:prstGeom prst="rect">
            <a:avLst/>
          </a:prstGeom>
        </p:spPr>
      </p:pic>
      <p:sp>
        <p:nvSpPr>
          <p:cNvPr id="6" name="5 CuadroTexto"/>
          <p:cNvSpPr txBox="1"/>
          <p:nvPr/>
        </p:nvSpPr>
        <p:spPr>
          <a:xfrm>
            <a:off x="10845800" y="355600"/>
            <a:ext cx="991394" cy="369332"/>
          </a:xfrm>
          <a:prstGeom prst="rect">
            <a:avLst/>
          </a:prstGeom>
          <a:solidFill>
            <a:srgbClr val="1F9936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chemeClr val="bg1"/>
                </a:solidFill>
              </a:rPr>
              <a:t>Page 63</a:t>
            </a:r>
            <a:endParaRPr lang="es-AR" b="1" dirty="0">
              <a:solidFill>
                <a:schemeClr val="bg1"/>
              </a:solidFill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647700" y="444500"/>
            <a:ext cx="6604000" cy="3937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9 Rectángulo"/>
          <p:cNvSpPr/>
          <p:nvPr/>
        </p:nvSpPr>
        <p:spPr>
          <a:xfrm>
            <a:off x="4241800" y="5829300"/>
            <a:ext cx="7595394" cy="6477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10 Flecha derecha"/>
          <p:cNvSpPr/>
          <p:nvPr/>
        </p:nvSpPr>
        <p:spPr>
          <a:xfrm rot="10800000">
            <a:off x="7734300" y="540266"/>
            <a:ext cx="762000" cy="29793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11 Flecha derecha"/>
          <p:cNvSpPr/>
          <p:nvPr/>
        </p:nvSpPr>
        <p:spPr>
          <a:xfrm>
            <a:off x="2679700" y="6004183"/>
            <a:ext cx="762000" cy="29793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45477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15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="" xmlns:a16="http://schemas.microsoft.com/office/drawing/2014/main" id="{D7BDF121-75ED-4344-AD74-86A39DFB42FB}"/>
              </a:ext>
            </a:extLst>
          </p:cNvPr>
          <p:cNvSpPr txBox="1"/>
          <p:nvPr/>
        </p:nvSpPr>
        <p:spPr>
          <a:xfrm>
            <a:off x="730405" y="438670"/>
            <a:ext cx="6642100" cy="1200329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sz="3600" b="1" dirty="0" err="1">
                <a:solidFill>
                  <a:srgbClr val="FF0000"/>
                </a:solidFill>
              </a:rPr>
              <a:t>Answer</a:t>
            </a:r>
            <a:r>
              <a:rPr lang="es-AR" sz="3600" b="1" dirty="0">
                <a:solidFill>
                  <a:srgbClr val="FF0000"/>
                </a:solidFill>
              </a:rPr>
              <a:t>: </a:t>
            </a:r>
            <a:endParaRPr lang="es-AR" sz="3600" b="1" dirty="0" smtClean="0">
              <a:solidFill>
                <a:srgbClr val="FF0000"/>
              </a:solidFill>
            </a:endParaRPr>
          </a:p>
          <a:p>
            <a:r>
              <a:rPr lang="es-AR" sz="3600" b="1" dirty="0" err="1" smtClean="0">
                <a:solidFill>
                  <a:srgbClr val="FF0000"/>
                </a:solidFill>
              </a:rPr>
              <a:t>Why</a:t>
            </a:r>
            <a:r>
              <a:rPr lang="es-AR" sz="3600" b="1" dirty="0" smtClean="0">
                <a:solidFill>
                  <a:srgbClr val="FF0000"/>
                </a:solidFill>
              </a:rPr>
              <a:t> </a:t>
            </a:r>
            <a:r>
              <a:rPr lang="es-AR" sz="3600" b="1" dirty="0" err="1">
                <a:solidFill>
                  <a:srgbClr val="FF0000"/>
                </a:solidFill>
              </a:rPr>
              <a:t>did</a:t>
            </a:r>
            <a:r>
              <a:rPr lang="es-AR" sz="3600" b="1" dirty="0">
                <a:solidFill>
                  <a:srgbClr val="FF0000"/>
                </a:solidFill>
              </a:rPr>
              <a:t> Gordon </a:t>
            </a:r>
            <a:r>
              <a:rPr lang="es-AR" sz="3600" b="1" dirty="0" err="1">
                <a:solidFill>
                  <a:srgbClr val="FF0000"/>
                </a:solidFill>
              </a:rPr>
              <a:t>murder</a:t>
            </a:r>
            <a:r>
              <a:rPr lang="es-AR" sz="3600" b="1" dirty="0">
                <a:solidFill>
                  <a:srgbClr val="FF0000"/>
                </a:solidFill>
              </a:rPr>
              <a:t> Jeremy?</a:t>
            </a:r>
          </a:p>
        </p:txBody>
      </p:sp>
      <p:sp>
        <p:nvSpPr>
          <p:cNvPr id="4" name="3 CuadroTexto"/>
          <p:cNvSpPr txBox="1"/>
          <p:nvPr/>
        </p:nvSpPr>
        <p:spPr>
          <a:xfrm>
            <a:off x="7827962" y="406400"/>
            <a:ext cx="37290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rgbClr val="FF0000"/>
                </a:solidFill>
              </a:rPr>
              <a:t>He </a:t>
            </a:r>
            <a:r>
              <a:rPr lang="es-MX" sz="2400" b="1" dirty="0" err="1" smtClean="0">
                <a:solidFill>
                  <a:srgbClr val="FF0000"/>
                </a:solidFill>
              </a:rPr>
              <a:t>was</a:t>
            </a:r>
            <a:r>
              <a:rPr lang="es-MX" sz="2400" b="1" dirty="0" smtClean="0">
                <a:solidFill>
                  <a:srgbClr val="FF0000"/>
                </a:solidFill>
              </a:rPr>
              <a:t> in </a:t>
            </a:r>
            <a:r>
              <a:rPr lang="es-MX" sz="2400" b="1" dirty="0" err="1" smtClean="0">
                <a:solidFill>
                  <a:srgbClr val="FF0000"/>
                </a:solidFill>
              </a:rPr>
              <a:t>love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r>
              <a:rPr lang="es-MX" sz="2400" b="1" dirty="0" err="1" smtClean="0">
                <a:solidFill>
                  <a:srgbClr val="FF0000"/>
                </a:solidFill>
              </a:rPr>
              <a:t>with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r>
              <a:rPr lang="es-MX" sz="2400" b="1" dirty="0" err="1" smtClean="0">
                <a:solidFill>
                  <a:srgbClr val="FF0000"/>
                </a:solidFill>
              </a:rPr>
              <a:t>Barbara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7866062" y="918865"/>
            <a:ext cx="3957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rgbClr val="FF0000"/>
                </a:solidFill>
              </a:rPr>
              <a:t>He </a:t>
            </a:r>
            <a:r>
              <a:rPr lang="es-MX" sz="2400" b="1" dirty="0" err="1" smtClean="0">
                <a:solidFill>
                  <a:srgbClr val="FF0000"/>
                </a:solidFill>
              </a:rPr>
              <a:t>wanted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r>
              <a:rPr lang="es-MX" sz="2400" b="1" dirty="0" err="1" smtClean="0">
                <a:solidFill>
                  <a:srgbClr val="FF0000"/>
                </a:solidFill>
              </a:rPr>
              <a:t>to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r>
              <a:rPr lang="es-MX" sz="2400" b="1" dirty="0" err="1" smtClean="0">
                <a:solidFill>
                  <a:srgbClr val="FF0000"/>
                </a:solidFill>
              </a:rPr>
              <a:t>marry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r>
              <a:rPr lang="es-MX" sz="2400" b="1" dirty="0" err="1" smtClean="0">
                <a:solidFill>
                  <a:srgbClr val="FF0000"/>
                </a:solidFill>
              </a:rPr>
              <a:t>Barbara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6870700" y="2683469"/>
            <a:ext cx="48450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Maybe</a:t>
            </a:r>
            <a:r>
              <a:rPr lang="es-MX" sz="2400" b="1" dirty="0" smtClean="0">
                <a:solidFill>
                  <a:srgbClr val="FF0000"/>
                </a:solidFill>
              </a:rPr>
              <a:t>, </a:t>
            </a:r>
            <a:r>
              <a:rPr lang="es-MX" sz="2400" b="1" dirty="0">
                <a:solidFill>
                  <a:srgbClr val="FF0000"/>
                </a:solidFill>
              </a:rPr>
              <a:t>h</a:t>
            </a:r>
            <a:r>
              <a:rPr lang="es-MX" sz="2400" b="1" dirty="0" smtClean="0">
                <a:solidFill>
                  <a:srgbClr val="FF0000"/>
                </a:solidFill>
              </a:rPr>
              <a:t>e </a:t>
            </a:r>
            <a:r>
              <a:rPr lang="es-MX" sz="2400" b="1" dirty="0" err="1" smtClean="0">
                <a:solidFill>
                  <a:srgbClr val="FF0000"/>
                </a:solidFill>
              </a:rPr>
              <a:t>wanted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r>
              <a:rPr lang="es-MX" sz="2400" b="1" dirty="0" err="1" smtClean="0">
                <a:solidFill>
                  <a:srgbClr val="FF0000"/>
                </a:solidFill>
              </a:rPr>
              <a:t>Barbara’s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r>
              <a:rPr lang="es-MX" sz="2400" b="1" dirty="0" err="1" smtClean="0">
                <a:solidFill>
                  <a:srgbClr val="FF0000"/>
                </a:solidFill>
              </a:rPr>
              <a:t>money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6959600" y="3172767"/>
            <a:ext cx="487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Maybe</a:t>
            </a:r>
            <a:r>
              <a:rPr lang="es-MX" sz="2400" b="1" dirty="0" smtClean="0">
                <a:solidFill>
                  <a:srgbClr val="FF0000"/>
                </a:solidFill>
              </a:rPr>
              <a:t>, h</a:t>
            </a:r>
            <a:r>
              <a:rPr lang="es-MX" sz="2400" b="1" dirty="0" smtClean="0">
                <a:solidFill>
                  <a:srgbClr val="FF0000"/>
                </a:solidFill>
              </a:rPr>
              <a:t>e </a:t>
            </a:r>
            <a:r>
              <a:rPr lang="es-MX" sz="2400" b="1" dirty="0" err="1" smtClean="0">
                <a:solidFill>
                  <a:srgbClr val="FF0000"/>
                </a:solidFill>
              </a:rPr>
              <a:t>wanted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r>
              <a:rPr lang="es-MX" sz="2400" b="1" dirty="0" err="1" smtClean="0">
                <a:solidFill>
                  <a:srgbClr val="FF0000"/>
                </a:solidFill>
              </a:rPr>
              <a:t>Jeremy’s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r>
              <a:rPr lang="es-MX" sz="2400" b="1" dirty="0" err="1" smtClean="0">
                <a:solidFill>
                  <a:srgbClr val="FF0000"/>
                </a:solidFill>
              </a:rPr>
              <a:t>business</a:t>
            </a:r>
            <a:endParaRPr lang="es-AR" sz="2400" b="1" dirty="0">
              <a:solidFill>
                <a:srgbClr val="FF0000"/>
              </a:solidFill>
            </a:endParaRPr>
          </a:p>
        </p:txBody>
      </p:sp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312" y="2612428"/>
            <a:ext cx="2505388" cy="2892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5586" y="2612428"/>
            <a:ext cx="2673242" cy="2892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3854" y="4058720"/>
            <a:ext cx="2609721" cy="2710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14 CuadroTexto"/>
          <p:cNvSpPr txBox="1"/>
          <p:nvPr/>
        </p:nvSpPr>
        <p:spPr>
          <a:xfrm>
            <a:off x="7872437" y="1578922"/>
            <a:ext cx="39703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rgbClr val="FF0000"/>
                </a:solidFill>
              </a:rPr>
              <a:t>Jeremy </a:t>
            </a:r>
            <a:r>
              <a:rPr lang="es-MX" sz="2400" b="1" dirty="0" err="1" smtClean="0">
                <a:solidFill>
                  <a:srgbClr val="FF0000"/>
                </a:solidFill>
              </a:rPr>
              <a:t>said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r>
              <a:rPr lang="es-MX" sz="2400" b="1" dirty="0" err="1" smtClean="0">
                <a:solidFill>
                  <a:srgbClr val="FF0000"/>
                </a:solidFill>
              </a:rPr>
              <a:t>they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r>
              <a:rPr lang="es-MX" sz="2400" b="1" dirty="0" err="1" smtClean="0">
                <a:solidFill>
                  <a:srgbClr val="FF0000"/>
                </a:solidFill>
              </a:rPr>
              <a:t>couldn’t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r>
              <a:rPr lang="es-MX" sz="2400" b="1" dirty="0" err="1" smtClean="0">
                <a:solidFill>
                  <a:srgbClr val="FF0000"/>
                </a:solidFill>
              </a:rPr>
              <a:t>marry</a:t>
            </a:r>
            <a:r>
              <a:rPr lang="es-MX" sz="2400" b="1" dirty="0" smtClean="0">
                <a:solidFill>
                  <a:srgbClr val="FF0000"/>
                </a:solidFill>
              </a:rPr>
              <a:t>.</a:t>
            </a:r>
            <a:endParaRPr lang="es-AR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6276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591"/>
    </mc:Choice>
    <mc:Fallback xmlns="">
      <p:transition spd="slow" advTm="265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0" grpId="0"/>
      <p:bldP spid="11" grpId="0"/>
      <p:bldP spid="1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350" y="139700"/>
            <a:ext cx="7816850" cy="6571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7712" y="88900"/>
            <a:ext cx="58689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EF4e_ElemSB_8.9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06000" y="15367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841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67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638" y="206375"/>
            <a:ext cx="7167562" cy="65133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6566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8256240" y="386814"/>
            <a:ext cx="1368152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/>
              <a:t>Page 139</a:t>
            </a:r>
          </a:p>
        </p:txBody>
      </p:sp>
      <p:sp>
        <p:nvSpPr>
          <p:cNvPr id="12" name="11 CuadroTexto"/>
          <p:cNvSpPr txBox="1"/>
          <p:nvPr/>
        </p:nvSpPr>
        <p:spPr>
          <a:xfrm>
            <a:off x="3187700" y="2593829"/>
            <a:ext cx="1257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did</a:t>
            </a:r>
            <a:endParaRPr lang="es-AR" sz="2400" b="1" dirty="0">
              <a:solidFill>
                <a:srgbClr val="FF0000"/>
              </a:solidFill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840" y="141857"/>
            <a:ext cx="9080500" cy="6530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17 CuadroTexto"/>
          <p:cNvSpPr txBox="1"/>
          <p:nvPr/>
        </p:nvSpPr>
        <p:spPr>
          <a:xfrm>
            <a:off x="3403600" y="2139434"/>
            <a:ext cx="1257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was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3587750" y="2558128"/>
            <a:ext cx="1257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were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6464300" y="2907472"/>
            <a:ext cx="1257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rgbClr val="FF0000"/>
                </a:solidFill>
              </a:rPr>
              <a:t>do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23" name="22 CuadroTexto"/>
          <p:cNvSpPr txBox="1"/>
          <p:nvPr/>
        </p:nvSpPr>
        <p:spPr>
          <a:xfrm>
            <a:off x="8726140" y="3319834"/>
            <a:ext cx="1257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had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24" name="23 CuadroTexto"/>
          <p:cNvSpPr txBox="1"/>
          <p:nvPr/>
        </p:nvSpPr>
        <p:spPr>
          <a:xfrm>
            <a:off x="3263900" y="3319835"/>
            <a:ext cx="1587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watched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25" name="24 CuadroTexto"/>
          <p:cNvSpPr txBox="1"/>
          <p:nvPr/>
        </p:nvSpPr>
        <p:spPr>
          <a:xfrm>
            <a:off x="6280150" y="3676593"/>
            <a:ext cx="1257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>
                <a:solidFill>
                  <a:srgbClr val="FF0000"/>
                </a:solidFill>
              </a:rPr>
              <a:t>w</a:t>
            </a:r>
            <a:r>
              <a:rPr lang="es-MX" sz="2400" b="1" dirty="0" err="1" smtClean="0">
                <a:solidFill>
                  <a:srgbClr val="FF0000"/>
                </a:solidFill>
              </a:rPr>
              <a:t>eren’t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26" name="25 CuadroTexto"/>
          <p:cNvSpPr txBox="1"/>
          <p:nvPr/>
        </p:nvSpPr>
        <p:spPr>
          <a:xfrm>
            <a:off x="4800600" y="4086968"/>
            <a:ext cx="1257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went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28" name="27 CuadroTexto"/>
          <p:cNvSpPr txBox="1"/>
          <p:nvPr/>
        </p:nvSpPr>
        <p:spPr>
          <a:xfrm>
            <a:off x="6998940" y="4447033"/>
            <a:ext cx="1257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go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29" name="28 CuadroTexto"/>
          <p:cNvSpPr txBox="1"/>
          <p:nvPr/>
        </p:nvSpPr>
        <p:spPr>
          <a:xfrm>
            <a:off x="2870200" y="5315463"/>
            <a:ext cx="1257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Did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30" name="29 CuadroTexto"/>
          <p:cNvSpPr txBox="1"/>
          <p:nvPr/>
        </p:nvSpPr>
        <p:spPr>
          <a:xfrm>
            <a:off x="5321300" y="5297099"/>
            <a:ext cx="1257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hear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31" name="30 CuadroTexto"/>
          <p:cNvSpPr txBox="1"/>
          <p:nvPr/>
        </p:nvSpPr>
        <p:spPr>
          <a:xfrm>
            <a:off x="3479800" y="6172830"/>
            <a:ext cx="1816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>
                <a:solidFill>
                  <a:srgbClr val="FF0000"/>
                </a:solidFill>
              </a:rPr>
              <a:t>d</a:t>
            </a:r>
            <a:r>
              <a:rPr lang="es-MX" sz="2400" b="1" dirty="0" err="1" smtClean="0">
                <a:solidFill>
                  <a:srgbClr val="FF0000"/>
                </a:solidFill>
              </a:rPr>
              <a:t>idn’t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r>
              <a:rPr lang="es-MX" sz="2400" b="1" dirty="0" err="1" smtClean="0">
                <a:solidFill>
                  <a:srgbClr val="FF0000"/>
                </a:solidFill>
              </a:rPr>
              <a:t>hear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32" name="31 CuadroTexto"/>
          <p:cNvSpPr txBox="1"/>
          <p:nvPr/>
        </p:nvSpPr>
        <p:spPr>
          <a:xfrm>
            <a:off x="3644900" y="2907472"/>
            <a:ext cx="1257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did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33" name="32 CuadroTexto"/>
          <p:cNvSpPr txBox="1"/>
          <p:nvPr/>
        </p:nvSpPr>
        <p:spPr>
          <a:xfrm>
            <a:off x="4051300" y="4548633"/>
            <a:ext cx="1257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>
                <a:solidFill>
                  <a:srgbClr val="FF0000"/>
                </a:solidFill>
              </a:rPr>
              <a:t>d</a:t>
            </a:r>
            <a:r>
              <a:rPr lang="es-MX" sz="2400" b="1" dirty="0" err="1" smtClean="0">
                <a:solidFill>
                  <a:srgbClr val="FF0000"/>
                </a:solidFill>
              </a:rPr>
              <a:t>id</a:t>
            </a:r>
            <a:endParaRPr lang="es-AR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2273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/>
      <p:bldP spid="21" grpId="0"/>
      <p:bldP spid="23" grpId="0"/>
      <p:bldP spid="24" grpId="0"/>
      <p:bldP spid="25" grpId="0"/>
      <p:bldP spid="26" grpId="0"/>
      <p:bldP spid="28" grpId="0"/>
      <p:bldP spid="29" grpId="0"/>
      <p:bldP spid="30" grpId="0"/>
      <p:bldP spid="31" grpId="0"/>
      <p:bldP spid="32" grpId="0"/>
      <p:bldP spid="3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4888" y="512763"/>
            <a:ext cx="8097837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1308" y="1397001"/>
            <a:ext cx="6611785" cy="519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51" y="1547813"/>
            <a:ext cx="5530849" cy="2789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4 Conector recto"/>
          <p:cNvCxnSpPr/>
          <p:nvPr/>
        </p:nvCxnSpPr>
        <p:spPr>
          <a:xfrm>
            <a:off x="10207625" y="6197600"/>
            <a:ext cx="717550" cy="0"/>
          </a:xfrm>
          <a:prstGeom prst="line">
            <a:avLst/>
          </a:prstGeom>
          <a:ln w="28575">
            <a:solidFill>
              <a:srgbClr val="EC12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>
            <a:off x="9740900" y="6502400"/>
            <a:ext cx="952500" cy="0"/>
          </a:xfrm>
          <a:prstGeom prst="line">
            <a:avLst/>
          </a:prstGeom>
          <a:ln w="28575">
            <a:solidFill>
              <a:srgbClr val="EC12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Conector recto"/>
          <p:cNvCxnSpPr/>
          <p:nvPr/>
        </p:nvCxnSpPr>
        <p:spPr>
          <a:xfrm>
            <a:off x="7915275" y="4572000"/>
            <a:ext cx="565150" cy="0"/>
          </a:xfrm>
          <a:prstGeom prst="line">
            <a:avLst/>
          </a:prstGeom>
          <a:ln w="28575">
            <a:solidFill>
              <a:srgbClr val="EC12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recto"/>
          <p:cNvCxnSpPr/>
          <p:nvPr/>
        </p:nvCxnSpPr>
        <p:spPr>
          <a:xfrm>
            <a:off x="8928100" y="4572000"/>
            <a:ext cx="1765300" cy="0"/>
          </a:xfrm>
          <a:prstGeom prst="line">
            <a:avLst/>
          </a:prstGeom>
          <a:ln w="28575">
            <a:solidFill>
              <a:srgbClr val="EC12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16 CuadroTexto"/>
          <p:cNvSpPr txBox="1"/>
          <p:nvPr/>
        </p:nvSpPr>
        <p:spPr>
          <a:xfrm>
            <a:off x="253206" y="468868"/>
            <a:ext cx="991394" cy="369332"/>
          </a:xfrm>
          <a:prstGeom prst="rect">
            <a:avLst/>
          </a:prstGeom>
          <a:solidFill>
            <a:srgbClr val="1F9936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chemeClr val="bg1"/>
                </a:solidFill>
              </a:rPr>
              <a:t>Page 62</a:t>
            </a:r>
            <a:endParaRPr lang="es-A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6364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0800" y="0"/>
            <a:ext cx="8431213" cy="6673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3695700" y="3505200"/>
            <a:ext cx="132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i="1" dirty="0" err="1" smtClean="0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heard</a:t>
            </a:r>
            <a:endParaRPr lang="es-AR" sz="2800" i="1" dirty="0">
              <a:solidFill>
                <a:schemeClr val="accent5">
                  <a:lumMod val="75000"/>
                </a:schemeClr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3035300" y="3075220"/>
            <a:ext cx="132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i="1" dirty="0" err="1" smtClean="0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slept</a:t>
            </a:r>
            <a:endParaRPr lang="es-AR" sz="2800" i="1" dirty="0">
              <a:solidFill>
                <a:schemeClr val="accent5">
                  <a:lumMod val="75000"/>
                </a:schemeClr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3327400" y="3924300"/>
            <a:ext cx="1866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i="1" dirty="0" err="1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c</a:t>
            </a:r>
            <a:r>
              <a:rPr lang="es-MX" sz="2800" i="1" dirty="0" err="1" smtClean="0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ouldn’t</a:t>
            </a:r>
            <a:endParaRPr lang="es-AR" sz="2800" i="1" dirty="0">
              <a:solidFill>
                <a:schemeClr val="accent5">
                  <a:lumMod val="75000"/>
                </a:schemeClr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2940050" y="4417030"/>
            <a:ext cx="132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i="1" dirty="0" err="1" smtClean="0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read</a:t>
            </a:r>
            <a:endParaRPr lang="es-AR" sz="2800" i="1" dirty="0">
              <a:solidFill>
                <a:schemeClr val="accent5">
                  <a:lumMod val="75000"/>
                </a:schemeClr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3695700" y="4813300"/>
            <a:ext cx="149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i="1" dirty="0" err="1" smtClean="0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arrived</a:t>
            </a:r>
            <a:endParaRPr lang="es-AR" sz="2800" i="1" dirty="0">
              <a:solidFill>
                <a:schemeClr val="accent5">
                  <a:lumMod val="75000"/>
                </a:schemeClr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3327400" y="5336520"/>
            <a:ext cx="132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i="1" dirty="0" err="1" smtClean="0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saw</a:t>
            </a:r>
            <a:endParaRPr lang="es-AR" sz="2800" i="1" dirty="0">
              <a:solidFill>
                <a:schemeClr val="accent5">
                  <a:lumMod val="75000"/>
                </a:schemeClr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3600450" y="5760610"/>
            <a:ext cx="132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i="1" dirty="0" err="1" smtClean="0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sat</a:t>
            </a:r>
            <a:endParaRPr lang="es-AR" sz="2800" i="1" dirty="0">
              <a:solidFill>
                <a:schemeClr val="accent5">
                  <a:lumMod val="75000"/>
                </a:schemeClr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3695700" y="6150440"/>
            <a:ext cx="2425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i="1" dirty="0" err="1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d</a:t>
            </a:r>
            <a:r>
              <a:rPr lang="es-MX" sz="2800" i="1" dirty="0" err="1" smtClean="0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idn’t</a:t>
            </a:r>
            <a:r>
              <a:rPr lang="es-MX" sz="2800" i="1" dirty="0" smtClean="0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s-MX" sz="2800" i="1" dirty="0" err="1" smtClean="0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want</a:t>
            </a:r>
            <a:endParaRPr lang="es-AR" sz="2800" i="1" dirty="0">
              <a:solidFill>
                <a:schemeClr val="accent5">
                  <a:lumMod val="75000"/>
                </a:schemeClr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3903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9695904" y="362494"/>
            <a:ext cx="14401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>
                <a:solidFill>
                  <a:srgbClr val="FF0000"/>
                </a:solidFill>
              </a:rPr>
              <a:t>139 </a:t>
            </a:r>
            <a:r>
              <a:rPr lang="es-AR" b="1" dirty="0" err="1">
                <a:solidFill>
                  <a:srgbClr val="FF0000"/>
                </a:solidFill>
              </a:rPr>
              <a:t>Memorize</a:t>
            </a:r>
            <a:r>
              <a:rPr lang="es-AR" b="1" dirty="0">
                <a:solidFill>
                  <a:srgbClr val="FF0000"/>
                </a:solidFill>
              </a:rPr>
              <a:t> and </a:t>
            </a:r>
            <a:r>
              <a:rPr lang="es-AR" b="1" dirty="0" err="1">
                <a:solidFill>
                  <a:srgbClr val="FF0000"/>
                </a:solidFill>
              </a:rPr>
              <a:t>say</a:t>
            </a:r>
            <a:endParaRPr lang="es-AR" b="1" dirty="0">
              <a:solidFill>
                <a:srgbClr val="FF000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334514"/>
            <a:ext cx="6229350" cy="61759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3429000" y="1720334"/>
            <a:ext cx="939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 err="1" smtClean="0">
                <a:solidFill>
                  <a:srgbClr val="FF0000"/>
                </a:solidFill>
              </a:rPr>
              <a:t>woke</a:t>
            </a:r>
            <a:endParaRPr lang="es-AR" sz="2400" dirty="0">
              <a:solidFill>
                <a:srgbClr val="FF0000"/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054100" y="2181999"/>
            <a:ext cx="172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 err="1">
                <a:solidFill>
                  <a:srgbClr val="FF0000"/>
                </a:solidFill>
              </a:rPr>
              <a:t>d</a:t>
            </a:r>
            <a:r>
              <a:rPr lang="es-MX" sz="2400" dirty="0" err="1" smtClean="0">
                <a:solidFill>
                  <a:srgbClr val="FF0000"/>
                </a:solidFill>
              </a:rPr>
              <a:t>idn’t</a:t>
            </a:r>
            <a:r>
              <a:rPr lang="es-MX" sz="2400" dirty="0" smtClean="0">
                <a:solidFill>
                  <a:srgbClr val="FF0000"/>
                </a:solidFill>
              </a:rPr>
              <a:t> </a:t>
            </a:r>
            <a:r>
              <a:rPr lang="es-MX" sz="2400" dirty="0" err="1" smtClean="0">
                <a:solidFill>
                  <a:srgbClr val="FF0000"/>
                </a:solidFill>
              </a:rPr>
              <a:t>want</a:t>
            </a:r>
            <a:endParaRPr lang="es-AR" sz="2400" dirty="0">
              <a:solidFill>
                <a:srgbClr val="FF0000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2641600" y="2556105"/>
            <a:ext cx="939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 err="1" smtClean="0">
                <a:solidFill>
                  <a:srgbClr val="FF0000"/>
                </a:solidFill>
              </a:rPr>
              <a:t>felt</a:t>
            </a:r>
            <a:endParaRPr lang="es-AR" sz="2400" dirty="0">
              <a:solidFill>
                <a:srgbClr val="FF0000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2184400" y="3007471"/>
            <a:ext cx="939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 err="1" smtClean="0">
                <a:solidFill>
                  <a:srgbClr val="FF0000"/>
                </a:solidFill>
              </a:rPr>
              <a:t>heard</a:t>
            </a:r>
            <a:endParaRPr lang="es-AR" sz="2400" dirty="0">
              <a:solidFill>
                <a:srgbClr val="FF0000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1371600" y="3422471"/>
            <a:ext cx="1168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 err="1" smtClean="0">
                <a:solidFill>
                  <a:srgbClr val="FF0000"/>
                </a:solidFill>
              </a:rPr>
              <a:t>decided</a:t>
            </a:r>
            <a:endParaRPr lang="es-AR" sz="2400" dirty="0">
              <a:solidFill>
                <a:srgbClr val="FF0000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2184400" y="3859768"/>
            <a:ext cx="1549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 err="1">
                <a:solidFill>
                  <a:srgbClr val="FF0000"/>
                </a:solidFill>
              </a:rPr>
              <a:t>t</a:t>
            </a:r>
            <a:r>
              <a:rPr lang="es-MX" sz="2400" dirty="0" err="1" smtClean="0">
                <a:solidFill>
                  <a:srgbClr val="FF0000"/>
                </a:solidFill>
              </a:rPr>
              <a:t>urned</a:t>
            </a:r>
            <a:r>
              <a:rPr lang="es-MX" sz="2400" dirty="0" smtClean="0">
                <a:solidFill>
                  <a:srgbClr val="FF0000"/>
                </a:solidFill>
              </a:rPr>
              <a:t> </a:t>
            </a:r>
            <a:r>
              <a:rPr lang="es-MX" sz="2400" dirty="0" err="1" smtClean="0">
                <a:solidFill>
                  <a:srgbClr val="FF0000"/>
                </a:solidFill>
              </a:rPr>
              <a:t>on</a:t>
            </a:r>
            <a:endParaRPr lang="es-AR" sz="2400" dirty="0">
              <a:solidFill>
                <a:srgbClr val="FF0000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3403600" y="4298434"/>
            <a:ext cx="939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 err="1" smtClean="0">
                <a:solidFill>
                  <a:srgbClr val="FF0000"/>
                </a:solidFill>
              </a:rPr>
              <a:t>flew</a:t>
            </a:r>
            <a:endParaRPr lang="es-AR" sz="2400" dirty="0">
              <a:solidFill>
                <a:srgbClr val="FF0000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1524000" y="5117068"/>
            <a:ext cx="1130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 err="1" smtClean="0">
                <a:solidFill>
                  <a:srgbClr val="FF0000"/>
                </a:solidFill>
              </a:rPr>
              <a:t>closed</a:t>
            </a:r>
            <a:endParaRPr lang="es-AR" sz="2400" dirty="0">
              <a:solidFill>
                <a:srgbClr val="FF0000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1905000" y="5581134"/>
            <a:ext cx="121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 err="1">
                <a:solidFill>
                  <a:srgbClr val="FF0000"/>
                </a:solidFill>
              </a:rPr>
              <a:t>c</a:t>
            </a:r>
            <a:r>
              <a:rPr lang="es-MX" sz="2400" dirty="0" err="1" smtClean="0">
                <a:solidFill>
                  <a:srgbClr val="FF0000"/>
                </a:solidFill>
              </a:rPr>
              <a:t>ouldn’t</a:t>
            </a:r>
            <a:endParaRPr lang="es-AR" sz="2400" dirty="0">
              <a:solidFill>
                <a:srgbClr val="FF0000"/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2184400" y="5916831"/>
            <a:ext cx="939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 err="1" smtClean="0">
                <a:solidFill>
                  <a:srgbClr val="FF0000"/>
                </a:solidFill>
              </a:rPr>
              <a:t>went</a:t>
            </a:r>
            <a:endParaRPr lang="es-AR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02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564"/>
    </mc:Choice>
    <mc:Fallback xmlns="">
      <p:transition spd="slow" advTm="335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="" xmlns:a16="http://schemas.microsoft.com/office/drawing/2014/main" id="{09BBEECF-17CE-487D-838F-23E18028493F}"/>
              </a:ext>
            </a:extLst>
          </p:cNvPr>
          <p:cNvSpPr txBox="1"/>
          <p:nvPr/>
        </p:nvSpPr>
        <p:spPr>
          <a:xfrm>
            <a:off x="10826700" y="295606"/>
            <a:ext cx="971600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rgbClr val="FF0000"/>
                </a:solidFill>
              </a:rPr>
              <a:t>WB   50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725" y="295606"/>
            <a:ext cx="3181350" cy="1704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0950" y="126146"/>
            <a:ext cx="4273550" cy="66005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9 CuadroTexto"/>
          <p:cNvSpPr txBox="1"/>
          <p:nvPr/>
        </p:nvSpPr>
        <p:spPr>
          <a:xfrm>
            <a:off x="8382000" y="632672"/>
            <a:ext cx="1244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8229600" y="455689"/>
            <a:ext cx="1244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parked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5397500" y="1170154"/>
            <a:ext cx="1244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was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5994400" y="1489982"/>
            <a:ext cx="1244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were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5308600" y="1800526"/>
            <a:ext cx="1244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looked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6553200" y="2156672"/>
            <a:ext cx="1244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saw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5372100" y="2826274"/>
            <a:ext cx="1244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>
                <a:solidFill>
                  <a:srgbClr val="FF0000"/>
                </a:solidFill>
              </a:rPr>
              <a:t>c</a:t>
            </a:r>
            <a:r>
              <a:rPr lang="es-MX" sz="2000" b="1" dirty="0" err="1" smtClean="0">
                <a:solidFill>
                  <a:srgbClr val="FF0000"/>
                </a:solidFill>
              </a:rPr>
              <a:t>ouldn’t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7067550" y="3226384"/>
            <a:ext cx="1244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opened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6286500" y="3871172"/>
            <a:ext cx="1244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>
                <a:solidFill>
                  <a:srgbClr val="FF0000"/>
                </a:solidFill>
              </a:rPr>
              <a:t>d</a:t>
            </a:r>
            <a:r>
              <a:rPr lang="es-MX" sz="2000" b="1" dirty="0" err="1" smtClean="0">
                <a:solidFill>
                  <a:srgbClr val="FF0000"/>
                </a:solidFill>
              </a:rPr>
              <a:t>idn’t</a:t>
            </a:r>
            <a:r>
              <a:rPr lang="es-MX" sz="2000" b="1" dirty="0" smtClean="0">
                <a:solidFill>
                  <a:srgbClr val="FF0000"/>
                </a:solidFill>
              </a:rPr>
              <a:t> run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5664200" y="4868879"/>
            <a:ext cx="1244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went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6845300" y="5636472"/>
            <a:ext cx="1689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>
                <a:solidFill>
                  <a:srgbClr val="FF0000"/>
                </a:solidFill>
              </a:rPr>
              <a:t>d</a:t>
            </a:r>
            <a:r>
              <a:rPr lang="es-MX" sz="2000" b="1" dirty="0" err="1" smtClean="0">
                <a:solidFill>
                  <a:srgbClr val="FF0000"/>
                </a:solidFill>
              </a:rPr>
              <a:t>idn’t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want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6985000" y="5236362"/>
            <a:ext cx="1244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found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22" name="21 CuadroTexto"/>
          <p:cNvSpPr txBox="1"/>
          <p:nvPr/>
        </p:nvSpPr>
        <p:spPr>
          <a:xfrm>
            <a:off x="8305800" y="5941272"/>
            <a:ext cx="1244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took</a:t>
            </a:r>
            <a:endParaRPr lang="es-AR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0383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064" y="508000"/>
            <a:ext cx="3383603" cy="230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598" y="3327400"/>
            <a:ext cx="5711768" cy="284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0913" y="520700"/>
            <a:ext cx="5809925" cy="565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6451600" y="3006695"/>
            <a:ext cx="1752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did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you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leave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7086600" y="4362390"/>
            <a:ext cx="1511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Did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you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get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7937500" y="3683000"/>
            <a:ext cx="1511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Did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you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go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7385050" y="2108200"/>
            <a:ext cx="1511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>
                <a:solidFill>
                  <a:srgbClr val="FF0000"/>
                </a:solidFill>
              </a:rPr>
              <a:t>d</a:t>
            </a:r>
            <a:r>
              <a:rPr lang="es-MX" sz="2000" b="1" dirty="0" err="1" smtClean="0">
                <a:solidFill>
                  <a:srgbClr val="FF0000"/>
                </a:solidFill>
              </a:rPr>
              <a:t>id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you</a:t>
            </a:r>
            <a:r>
              <a:rPr lang="es-MX" sz="2000" b="1" dirty="0" smtClean="0">
                <a:solidFill>
                  <a:srgbClr val="FF0000"/>
                </a:solidFill>
              </a:rPr>
              <a:t> do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7543800" y="1143000"/>
            <a:ext cx="1511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did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2451100" y="5295900"/>
            <a:ext cx="1511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9982200" y="1143000"/>
            <a:ext cx="1511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finish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3511550" y="5191155"/>
            <a:ext cx="1511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>
                <a:solidFill>
                  <a:srgbClr val="FF0000"/>
                </a:solidFill>
              </a:rPr>
              <a:t>d</a:t>
            </a:r>
            <a:r>
              <a:rPr lang="es-MX" sz="2000" b="1" dirty="0" err="1" smtClean="0">
                <a:solidFill>
                  <a:srgbClr val="FF0000"/>
                </a:solidFill>
              </a:rPr>
              <a:t>id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you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go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6629400" y="492155"/>
            <a:ext cx="1511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Did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she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like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7937500" y="4991100"/>
            <a:ext cx="1511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>
                <a:solidFill>
                  <a:srgbClr val="FF0000"/>
                </a:solidFill>
              </a:rPr>
              <a:t>d</a:t>
            </a:r>
            <a:r>
              <a:rPr lang="es-MX" sz="2000" b="1" dirty="0" err="1" smtClean="0">
                <a:solidFill>
                  <a:srgbClr val="FF0000"/>
                </a:solidFill>
              </a:rPr>
              <a:t>id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you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go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1593850" y="4549745"/>
            <a:ext cx="1511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>
                <a:solidFill>
                  <a:srgbClr val="FF0000"/>
                </a:solidFill>
              </a:rPr>
              <a:t>d</a:t>
            </a:r>
            <a:r>
              <a:rPr lang="es-MX" sz="2000" b="1" dirty="0" err="1" smtClean="0">
                <a:solidFill>
                  <a:srgbClr val="FF0000"/>
                </a:solidFill>
              </a:rPr>
              <a:t>id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you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see</a:t>
            </a:r>
            <a:endParaRPr lang="es-AR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4593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  <p:bldP spid="12" grpId="0"/>
      <p:bldP spid="13" grpId="0"/>
      <p:bldP spid="14" grpId="0"/>
      <p:bldP spid="16" grpId="0"/>
      <p:bldP spid="17" grpId="0"/>
      <p:bldP spid="18" grpId="0"/>
      <p:bldP spid="19" grpId="0"/>
      <p:bldP spid="2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97048" y="714354"/>
            <a:ext cx="8150252" cy="6052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CuadroTexto 1">
            <a:extLst>
              <a:ext uri="{FF2B5EF4-FFF2-40B4-BE49-F238E27FC236}">
                <a16:creationId xmlns="" xmlns:a16="http://schemas.microsoft.com/office/drawing/2014/main" id="{A3D145E3-0DDB-41A3-85D9-C3AF5718451D}"/>
              </a:ext>
            </a:extLst>
          </p:cNvPr>
          <p:cNvSpPr txBox="1"/>
          <p:nvPr/>
        </p:nvSpPr>
        <p:spPr>
          <a:xfrm>
            <a:off x="8400256" y="260648"/>
            <a:ext cx="1430966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/>
              <a:t>WB PAGE 51</a:t>
            </a:r>
          </a:p>
        </p:txBody>
      </p:sp>
      <p:sp>
        <p:nvSpPr>
          <p:cNvPr id="3" name="2 CuadroTexto"/>
          <p:cNvSpPr txBox="1"/>
          <p:nvPr/>
        </p:nvSpPr>
        <p:spPr>
          <a:xfrm>
            <a:off x="3759200" y="2349500"/>
            <a:ext cx="1511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thought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4051300" y="4318000"/>
            <a:ext cx="1511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broke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4368800" y="4686300"/>
            <a:ext cx="1511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took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6413500" y="5435600"/>
            <a:ext cx="1511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could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5213350" y="6172200"/>
            <a:ext cx="1511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made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3759200" y="3052701"/>
            <a:ext cx="1511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met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3403600" y="3509901"/>
            <a:ext cx="1511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bought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4667250" y="3949700"/>
            <a:ext cx="1511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lost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5016500" y="2732732"/>
            <a:ext cx="1511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found</a:t>
            </a:r>
            <a:endParaRPr lang="es-AR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8681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4" y="0"/>
            <a:ext cx="8118476" cy="67144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1320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71364" y="212725"/>
            <a:ext cx="10515600" cy="1325563"/>
          </a:xfrm>
        </p:spPr>
        <p:txBody>
          <a:bodyPr>
            <a:normAutofit/>
          </a:bodyPr>
          <a:lstStyle/>
          <a:p>
            <a:r>
              <a:rPr lang="es-AR" dirty="0"/>
              <a:t>Simple </a:t>
            </a:r>
            <a:r>
              <a:rPr lang="es-AR" dirty="0" err="1"/>
              <a:t>past</a:t>
            </a:r>
            <a:r>
              <a:rPr lang="es-AR" dirty="0"/>
              <a:t> – Regular and Irregular </a:t>
            </a:r>
            <a:r>
              <a:rPr lang="es-AR" dirty="0" err="1"/>
              <a:t>verbs</a:t>
            </a:r>
            <a:endParaRPr lang="es-AR" dirty="0"/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</p:nvPr>
        </p:nvGraphicFramePr>
        <p:xfrm>
          <a:off x="1981200" y="1491604"/>
          <a:ext cx="822960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257164">
                <a:tc>
                  <a:txBody>
                    <a:bodyPr/>
                    <a:lstStyle/>
                    <a:p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7456575"/>
              </p:ext>
            </p:extLst>
          </p:nvPr>
        </p:nvGraphicFramePr>
        <p:xfrm>
          <a:off x="2024033" y="1155700"/>
          <a:ext cx="8415366" cy="49043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512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80512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80512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520868">
                <a:tc>
                  <a:txBody>
                    <a:bodyPr/>
                    <a:lstStyle/>
                    <a:p>
                      <a:r>
                        <a:rPr lang="es-AR" dirty="0"/>
                        <a:t>Base </a:t>
                      </a:r>
                      <a:r>
                        <a:rPr lang="es-AR" dirty="0" err="1"/>
                        <a:t>form</a:t>
                      </a:r>
                      <a:r>
                        <a:rPr lang="es-AR" dirty="0"/>
                        <a:t> (</a:t>
                      </a:r>
                      <a:r>
                        <a:rPr lang="es-AR" dirty="0" err="1"/>
                        <a:t>affirmative</a:t>
                      </a:r>
                      <a:r>
                        <a:rPr lang="es-AR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/>
                        <a:t>Simple </a:t>
                      </a:r>
                      <a:r>
                        <a:rPr lang="es-AR" dirty="0" err="1"/>
                        <a:t>past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/>
                        <a:t>Simple </a:t>
                      </a:r>
                      <a:r>
                        <a:rPr lang="es-AR" dirty="0" err="1"/>
                        <a:t>past</a:t>
                      </a:r>
                      <a:r>
                        <a:rPr lang="es-AR" dirty="0"/>
                        <a:t> (</a:t>
                      </a:r>
                      <a:r>
                        <a:rPr lang="es-AR" dirty="0" err="1"/>
                        <a:t>negative</a:t>
                      </a:r>
                      <a:r>
                        <a:rPr lang="es-AR" dirty="0"/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20868">
                <a:tc>
                  <a:txBody>
                    <a:bodyPr/>
                    <a:lstStyle/>
                    <a:p>
                      <a:r>
                        <a:rPr lang="es-AR" dirty="0"/>
                        <a:t>come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c</a:t>
                      </a:r>
                      <a:r>
                        <a:rPr lang="es-AR" dirty="0" err="1" smtClean="0"/>
                        <a:t>ame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Didn´t</a:t>
                      </a:r>
                      <a:r>
                        <a:rPr lang="es-AR" dirty="0"/>
                        <a:t> come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20364">
                <a:tc>
                  <a:txBody>
                    <a:bodyPr/>
                    <a:lstStyle/>
                    <a:p>
                      <a:r>
                        <a:rPr lang="es-AR" dirty="0" err="1"/>
                        <a:t>Kill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Killed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Didn´t</a:t>
                      </a:r>
                      <a:r>
                        <a:rPr lang="es-AR" dirty="0"/>
                        <a:t> </a:t>
                      </a:r>
                      <a:r>
                        <a:rPr lang="es-AR" dirty="0" err="1"/>
                        <a:t>kill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20868">
                <a:tc>
                  <a:txBody>
                    <a:bodyPr/>
                    <a:lstStyle/>
                    <a:p>
                      <a:r>
                        <a:rPr lang="es-AR" dirty="0" err="1"/>
                        <a:t>Close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Closed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Didn´t</a:t>
                      </a:r>
                      <a:r>
                        <a:rPr lang="es-AR" dirty="0"/>
                        <a:t> </a:t>
                      </a:r>
                      <a:r>
                        <a:rPr lang="es-AR" dirty="0" err="1"/>
                        <a:t>close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20868">
                <a:tc>
                  <a:txBody>
                    <a:bodyPr/>
                    <a:lstStyle/>
                    <a:p>
                      <a:r>
                        <a:rPr lang="es-AR" dirty="0" err="1"/>
                        <a:t>Speak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Spoke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Didn´t</a:t>
                      </a:r>
                      <a:r>
                        <a:rPr lang="es-AR" dirty="0"/>
                        <a:t> </a:t>
                      </a:r>
                      <a:r>
                        <a:rPr lang="es-AR" dirty="0" err="1"/>
                        <a:t>speak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20868">
                <a:tc>
                  <a:txBody>
                    <a:bodyPr/>
                    <a:lstStyle/>
                    <a:p>
                      <a:r>
                        <a:rPr lang="es-AR" dirty="0" err="1"/>
                        <a:t>Sleep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Slept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Didn´t</a:t>
                      </a:r>
                      <a:r>
                        <a:rPr lang="es-AR" dirty="0"/>
                        <a:t> </a:t>
                      </a:r>
                      <a:r>
                        <a:rPr lang="es-AR" dirty="0" err="1"/>
                        <a:t>sleep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20868">
                <a:tc>
                  <a:txBody>
                    <a:bodyPr/>
                    <a:lstStyle/>
                    <a:p>
                      <a:r>
                        <a:rPr lang="es-AR" dirty="0" err="1"/>
                        <a:t>Sit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Sat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Didn´t</a:t>
                      </a:r>
                      <a:r>
                        <a:rPr lang="es-AR" dirty="0"/>
                        <a:t> </a:t>
                      </a:r>
                      <a:r>
                        <a:rPr lang="es-AR" dirty="0" err="1"/>
                        <a:t>sit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258793">
                <a:tc>
                  <a:txBody>
                    <a:bodyPr/>
                    <a:lstStyle/>
                    <a:p>
                      <a:r>
                        <a:rPr lang="es-AR" dirty="0" err="1"/>
                        <a:t>Hate</a:t>
                      </a:r>
                      <a:endParaRPr lang="es-AR" dirty="0"/>
                    </a:p>
                    <a:p>
                      <a:endParaRPr lang="es-AR" dirty="0"/>
                    </a:p>
                    <a:p>
                      <a:r>
                        <a:rPr lang="es-AR" dirty="0" err="1"/>
                        <a:t>Walk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dirty="0" err="1"/>
                        <a:t>hated</a:t>
                      </a:r>
                      <a:endParaRPr lang="es-AR" dirty="0"/>
                    </a:p>
                    <a:p>
                      <a:endParaRPr lang="es-AR" dirty="0"/>
                    </a:p>
                    <a:p>
                      <a:r>
                        <a:rPr lang="es-AR" dirty="0" err="1"/>
                        <a:t>Walked</a:t>
                      </a:r>
                      <a:endParaRPr lang="es-AR" dirty="0"/>
                    </a:p>
                    <a:p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dirty="0" err="1"/>
                        <a:t>Didn´t</a:t>
                      </a:r>
                      <a:r>
                        <a:rPr lang="es-AR" dirty="0"/>
                        <a:t> </a:t>
                      </a:r>
                      <a:r>
                        <a:rPr lang="es-AR" dirty="0" err="1"/>
                        <a:t>hate</a:t>
                      </a:r>
                      <a:endParaRPr lang="es-AR" dirty="0"/>
                    </a:p>
                    <a:p>
                      <a:endParaRPr lang="es-AR" dirty="0"/>
                    </a:p>
                    <a:p>
                      <a:r>
                        <a:rPr lang="es-AR" dirty="0" err="1"/>
                        <a:t>Didn´t</a:t>
                      </a:r>
                      <a:r>
                        <a:rPr lang="es-AR" dirty="0"/>
                        <a:t> </a:t>
                      </a:r>
                      <a:r>
                        <a:rPr lang="es-AR" dirty="0" err="1"/>
                        <a:t>walk</a:t>
                      </a:r>
                      <a:endParaRPr lang="es-AR" dirty="0"/>
                    </a:p>
                    <a:p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="" xmlns:a16="http://schemas.microsoft.com/office/drawing/2014/main" id="{84690698-6591-46BB-B1C2-4AB8C89AE7C6}"/>
              </a:ext>
            </a:extLst>
          </p:cNvPr>
          <p:cNvSpPr txBox="1"/>
          <p:nvPr/>
        </p:nvSpPr>
        <p:spPr>
          <a:xfrm>
            <a:off x="1847528" y="6123436"/>
            <a:ext cx="8363272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 err="1">
                <a:solidFill>
                  <a:srgbClr val="FF0000"/>
                </a:solidFill>
              </a:rPr>
              <a:t>Memorize</a:t>
            </a:r>
            <a:r>
              <a:rPr lang="es-AR" dirty="0">
                <a:solidFill>
                  <a:srgbClr val="FF0000"/>
                </a:solidFill>
              </a:rPr>
              <a:t> </a:t>
            </a:r>
            <a:r>
              <a:rPr lang="es-AR" dirty="0" err="1">
                <a:solidFill>
                  <a:srgbClr val="FF0000"/>
                </a:solidFill>
              </a:rPr>
              <a:t>the</a:t>
            </a:r>
            <a:r>
              <a:rPr lang="es-AR" dirty="0">
                <a:solidFill>
                  <a:srgbClr val="FF0000"/>
                </a:solidFill>
              </a:rPr>
              <a:t> chart. </a:t>
            </a:r>
            <a:r>
              <a:rPr lang="es-AR" dirty="0" err="1">
                <a:solidFill>
                  <a:srgbClr val="FF0000"/>
                </a:solidFill>
              </a:rPr>
              <a:t>Cover</a:t>
            </a:r>
            <a:r>
              <a:rPr lang="es-AR" dirty="0">
                <a:solidFill>
                  <a:srgbClr val="FF0000"/>
                </a:solidFill>
              </a:rPr>
              <a:t> </a:t>
            </a:r>
            <a:r>
              <a:rPr lang="es-AR" dirty="0" err="1">
                <a:solidFill>
                  <a:srgbClr val="FF0000"/>
                </a:solidFill>
              </a:rPr>
              <a:t>the</a:t>
            </a:r>
            <a:r>
              <a:rPr lang="es-AR" dirty="0">
                <a:solidFill>
                  <a:srgbClr val="FF0000"/>
                </a:solidFill>
              </a:rPr>
              <a:t> </a:t>
            </a:r>
            <a:r>
              <a:rPr lang="es-AR" dirty="0" err="1">
                <a:solidFill>
                  <a:srgbClr val="FF0000"/>
                </a:solidFill>
              </a:rPr>
              <a:t>second</a:t>
            </a:r>
            <a:r>
              <a:rPr lang="es-AR" dirty="0">
                <a:solidFill>
                  <a:srgbClr val="FF0000"/>
                </a:solidFill>
              </a:rPr>
              <a:t> and </a:t>
            </a:r>
            <a:r>
              <a:rPr lang="es-AR" dirty="0" err="1">
                <a:solidFill>
                  <a:srgbClr val="FF0000"/>
                </a:solidFill>
              </a:rPr>
              <a:t>the</a:t>
            </a:r>
            <a:r>
              <a:rPr lang="es-AR" dirty="0">
                <a:solidFill>
                  <a:srgbClr val="FF0000"/>
                </a:solidFill>
              </a:rPr>
              <a:t> </a:t>
            </a:r>
            <a:r>
              <a:rPr lang="es-AR" dirty="0" err="1">
                <a:solidFill>
                  <a:srgbClr val="FF0000"/>
                </a:solidFill>
              </a:rPr>
              <a:t>third</a:t>
            </a:r>
            <a:r>
              <a:rPr lang="es-AR" dirty="0">
                <a:solidFill>
                  <a:srgbClr val="FF0000"/>
                </a:solidFill>
              </a:rPr>
              <a:t> </a:t>
            </a:r>
            <a:r>
              <a:rPr lang="es-AR" dirty="0" err="1">
                <a:solidFill>
                  <a:srgbClr val="FF0000"/>
                </a:solidFill>
              </a:rPr>
              <a:t>columns</a:t>
            </a:r>
            <a:r>
              <a:rPr lang="es-AR" dirty="0">
                <a:solidFill>
                  <a:srgbClr val="FF0000"/>
                </a:solidFill>
              </a:rPr>
              <a:t> and </a:t>
            </a:r>
            <a:r>
              <a:rPr lang="es-AR" dirty="0" err="1">
                <a:solidFill>
                  <a:srgbClr val="FF0000"/>
                </a:solidFill>
              </a:rPr>
              <a:t>say</a:t>
            </a:r>
            <a:r>
              <a:rPr lang="es-AR" dirty="0">
                <a:solidFill>
                  <a:srgbClr val="FF0000"/>
                </a:solidFill>
              </a:rPr>
              <a:t> </a:t>
            </a:r>
            <a:r>
              <a:rPr lang="es-AR" dirty="0" err="1">
                <a:solidFill>
                  <a:srgbClr val="FF0000"/>
                </a:solidFill>
              </a:rPr>
              <a:t>the</a:t>
            </a:r>
            <a:r>
              <a:rPr lang="es-AR" dirty="0">
                <a:solidFill>
                  <a:srgbClr val="FF0000"/>
                </a:solidFill>
              </a:rPr>
              <a:t> </a:t>
            </a:r>
            <a:r>
              <a:rPr lang="es-AR" dirty="0" err="1">
                <a:solidFill>
                  <a:srgbClr val="FF0000"/>
                </a:solidFill>
              </a:rPr>
              <a:t>past</a:t>
            </a:r>
            <a:r>
              <a:rPr lang="es-AR" dirty="0">
                <a:solidFill>
                  <a:srgbClr val="FF0000"/>
                </a:solidFill>
              </a:rPr>
              <a:t> </a:t>
            </a:r>
            <a:r>
              <a:rPr lang="es-AR" dirty="0" err="1">
                <a:solidFill>
                  <a:srgbClr val="FF0000"/>
                </a:solidFill>
              </a:rPr>
              <a:t>form</a:t>
            </a:r>
            <a:r>
              <a:rPr lang="es-AR" dirty="0">
                <a:solidFill>
                  <a:srgbClr val="FF0000"/>
                </a:solidFill>
              </a:rPr>
              <a:t> and </a:t>
            </a:r>
            <a:r>
              <a:rPr lang="es-AR" dirty="0" err="1">
                <a:solidFill>
                  <a:srgbClr val="FF0000"/>
                </a:solidFill>
              </a:rPr>
              <a:t>the</a:t>
            </a:r>
            <a:r>
              <a:rPr lang="es-AR" dirty="0">
                <a:solidFill>
                  <a:srgbClr val="FF0000"/>
                </a:solidFill>
              </a:rPr>
              <a:t> </a:t>
            </a:r>
            <a:r>
              <a:rPr lang="es-AR" dirty="0" err="1">
                <a:solidFill>
                  <a:srgbClr val="FF0000"/>
                </a:solidFill>
              </a:rPr>
              <a:t>past</a:t>
            </a:r>
            <a:r>
              <a:rPr lang="es-AR" dirty="0">
                <a:solidFill>
                  <a:srgbClr val="FF0000"/>
                </a:solidFill>
              </a:rPr>
              <a:t> </a:t>
            </a:r>
            <a:r>
              <a:rPr lang="es-AR" dirty="0" err="1">
                <a:solidFill>
                  <a:srgbClr val="FF0000"/>
                </a:solidFill>
              </a:rPr>
              <a:t>negative</a:t>
            </a:r>
            <a:r>
              <a:rPr lang="es-AR" dirty="0">
                <a:solidFill>
                  <a:srgbClr val="FF0000"/>
                </a:solidFill>
              </a:rPr>
              <a:t> </a:t>
            </a:r>
            <a:r>
              <a:rPr lang="es-AR" dirty="0" err="1">
                <a:solidFill>
                  <a:srgbClr val="FF0000"/>
                </a:solidFill>
              </a:rPr>
              <a:t>of</a:t>
            </a:r>
            <a:r>
              <a:rPr lang="es-AR" dirty="0">
                <a:solidFill>
                  <a:srgbClr val="FF0000"/>
                </a:solidFill>
              </a:rPr>
              <a:t> </a:t>
            </a:r>
            <a:r>
              <a:rPr lang="es-AR" dirty="0" err="1">
                <a:solidFill>
                  <a:srgbClr val="FF0000"/>
                </a:solidFill>
              </a:rPr>
              <a:t>these</a:t>
            </a:r>
            <a:r>
              <a:rPr lang="es-AR" dirty="0">
                <a:solidFill>
                  <a:srgbClr val="FF0000"/>
                </a:solidFill>
              </a:rPr>
              <a:t> </a:t>
            </a:r>
            <a:r>
              <a:rPr lang="es-AR" dirty="0" err="1">
                <a:solidFill>
                  <a:srgbClr val="FF0000"/>
                </a:solidFill>
              </a:rPr>
              <a:t>verbs</a:t>
            </a:r>
            <a:endParaRPr lang="es-A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9151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004"/>
    </mc:Choice>
    <mc:Fallback xmlns="">
      <p:transition spd="slow" advTm="46004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1025" y="265656"/>
            <a:ext cx="7991475" cy="63939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8224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uadroTexto"/>
          <p:cNvSpPr txBox="1"/>
          <p:nvPr/>
        </p:nvSpPr>
        <p:spPr>
          <a:xfrm>
            <a:off x="525590" y="399708"/>
            <a:ext cx="56239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b="1" dirty="0" err="1" smtClean="0">
                <a:solidFill>
                  <a:srgbClr val="FF0000"/>
                </a:solidFill>
              </a:rPr>
              <a:t>Why</a:t>
            </a:r>
            <a:r>
              <a:rPr lang="es-AR" sz="2400" b="1" dirty="0" smtClean="0">
                <a:solidFill>
                  <a:srgbClr val="FF0000"/>
                </a:solidFill>
              </a:rPr>
              <a:t> </a:t>
            </a:r>
            <a:r>
              <a:rPr lang="es-AR" sz="2400" b="1" dirty="0" err="1">
                <a:solidFill>
                  <a:srgbClr val="FF0000"/>
                </a:solidFill>
              </a:rPr>
              <a:t>was</a:t>
            </a:r>
            <a:r>
              <a:rPr lang="es-AR" sz="2400" b="1" dirty="0">
                <a:solidFill>
                  <a:srgbClr val="FF0000"/>
                </a:solidFill>
              </a:rPr>
              <a:t> June 22nd </a:t>
            </a:r>
            <a:r>
              <a:rPr lang="es-AR" sz="2400" b="1" dirty="0" err="1">
                <a:solidFill>
                  <a:srgbClr val="FF0000"/>
                </a:solidFill>
              </a:rPr>
              <a:t>important</a:t>
            </a:r>
            <a:r>
              <a:rPr lang="es-AR" sz="2400" b="1" dirty="0">
                <a:solidFill>
                  <a:srgbClr val="FF0000"/>
                </a:solidFill>
              </a:rPr>
              <a:t> </a:t>
            </a:r>
            <a:r>
              <a:rPr lang="es-AR" sz="2400" b="1" dirty="0" err="1">
                <a:solidFill>
                  <a:srgbClr val="FF0000"/>
                </a:solidFill>
              </a:rPr>
              <a:t>for</a:t>
            </a:r>
            <a:r>
              <a:rPr lang="es-AR" sz="2400" b="1" dirty="0">
                <a:solidFill>
                  <a:srgbClr val="FF0000"/>
                </a:solidFill>
              </a:rPr>
              <a:t> Jeremy</a:t>
            </a:r>
            <a:r>
              <a:rPr lang="es-AR" sz="2400" b="1" dirty="0" smtClean="0">
                <a:solidFill>
                  <a:srgbClr val="FF0000"/>
                </a:solidFill>
              </a:rPr>
              <a:t>?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901179" y="3382191"/>
            <a:ext cx="41705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b="1" dirty="0" err="1">
                <a:solidFill>
                  <a:srgbClr val="0070C0"/>
                </a:solidFill>
              </a:rPr>
              <a:t>What</a:t>
            </a:r>
            <a:r>
              <a:rPr lang="es-AR" sz="2400" b="1" dirty="0">
                <a:solidFill>
                  <a:srgbClr val="0070C0"/>
                </a:solidFill>
              </a:rPr>
              <a:t> </a:t>
            </a:r>
            <a:r>
              <a:rPr lang="es-AR" sz="2400" b="1" dirty="0" err="1">
                <a:solidFill>
                  <a:srgbClr val="0070C0"/>
                </a:solidFill>
              </a:rPr>
              <a:t>did</a:t>
            </a:r>
            <a:r>
              <a:rPr lang="es-AR" sz="2400" b="1" dirty="0">
                <a:solidFill>
                  <a:srgbClr val="0070C0"/>
                </a:solidFill>
              </a:rPr>
              <a:t> he do in </a:t>
            </a:r>
            <a:r>
              <a:rPr lang="es-AR" sz="2400" b="1" dirty="0" err="1">
                <a:solidFill>
                  <a:srgbClr val="0070C0"/>
                </a:solidFill>
              </a:rPr>
              <a:t>the</a:t>
            </a:r>
            <a:r>
              <a:rPr lang="es-AR" sz="2400" b="1" dirty="0">
                <a:solidFill>
                  <a:srgbClr val="0070C0"/>
                </a:solidFill>
              </a:rPr>
              <a:t> </a:t>
            </a:r>
            <a:r>
              <a:rPr lang="es-AR" sz="2400" b="1" dirty="0" err="1">
                <a:solidFill>
                  <a:srgbClr val="0070C0"/>
                </a:solidFill>
              </a:rPr>
              <a:t>evening</a:t>
            </a:r>
            <a:r>
              <a:rPr lang="es-AR" sz="2400" b="1" dirty="0" smtClean="0">
                <a:solidFill>
                  <a:srgbClr val="0070C0"/>
                </a:solidFill>
              </a:rPr>
              <a:t>?</a:t>
            </a:r>
            <a:endParaRPr lang="es-AR" sz="2400" b="1" dirty="0">
              <a:solidFill>
                <a:srgbClr val="0070C0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6527280" y="4778769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AR" dirty="0">
              <a:solidFill>
                <a:prstClr val="black"/>
              </a:solidFill>
            </a:endParaRPr>
          </a:p>
          <a:p>
            <a:endParaRPr lang="es-AR" dirty="0">
              <a:solidFill>
                <a:prstClr val="black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2260631" y="4501770"/>
            <a:ext cx="46605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b="1" dirty="0" err="1">
                <a:solidFill>
                  <a:srgbClr val="00B050"/>
                </a:solidFill>
              </a:rPr>
              <a:t>What</a:t>
            </a:r>
            <a:r>
              <a:rPr lang="es-AR" sz="2400" b="1" dirty="0">
                <a:solidFill>
                  <a:srgbClr val="00B050"/>
                </a:solidFill>
              </a:rPr>
              <a:t> </a:t>
            </a:r>
            <a:r>
              <a:rPr lang="es-AR" sz="2400" b="1" dirty="0" err="1">
                <a:solidFill>
                  <a:srgbClr val="00B050"/>
                </a:solidFill>
              </a:rPr>
              <a:t>happened</a:t>
            </a:r>
            <a:r>
              <a:rPr lang="es-AR" sz="2400" b="1" dirty="0">
                <a:solidFill>
                  <a:srgbClr val="00B050"/>
                </a:solidFill>
              </a:rPr>
              <a:t> </a:t>
            </a:r>
            <a:r>
              <a:rPr lang="es-AR" sz="2400" b="1" dirty="0" err="1">
                <a:solidFill>
                  <a:srgbClr val="00B050"/>
                </a:solidFill>
              </a:rPr>
              <a:t>the</a:t>
            </a:r>
            <a:r>
              <a:rPr lang="es-AR" sz="2400" b="1" dirty="0">
                <a:solidFill>
                  <a:srgbClr val="00B050"/>
                </a:solidFill>
              </a:rPr>
              <a:t> </a:t>
            </a:r>
            <a:r>
              <a:rPr lang="es-AR" sz="2400" b="1" dirty="0" err="1">
                <a:solidFill>
                  <a:srgbClr val="00B050"/>
                </a:solidFill>
              </a:rPr>
              <a:t>next</a:t>
            </a:r>
            <a:r>
              <a:rPr lang="es-AR" sz="2400" b="1" dirty="0">
                <a:solidFill>
                  <a:srgbClr val="00B050"/>
                </a:solidFill>
              </a:rPr>
              <a:t> </a:t>
            </a:r>
            <a:r>
              <a:rPr lang="es-AR" sz="2400" b="1" dirty="0" err="1">
                <a:solidFill>
                  <a:srgbClr val="00B050"/>
                </a:solidFill>
              </a:rPr>
              <a:t>morning</a:t>
            </a:r>
            <a:r>
              <a:rPr lang="es-AR" sz="2400" b="1" dirty="0" smtClean="0">
                <a:solidFill>
                  <a:srgbClr val="00B050"/>
                </a:solidFill>
              </a:rPr>
              <a:t>?</a:t>
            </a:r>
            <a:endParaRPr lang="es-AR" sz="2400" b="1" dirty="0">
              <a:solidFill>
                <a:srgbClr val="00B050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6527280" y="5452243"/>
            <a:ext cx="3185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b="1" dirty="0" err="1">
                <a:solidFill>
                  <a:srgbClr val="EC1250"/>
                </a:solidFill>
              </a:rPr>
              <a:t>Was</a:t>
            </a:r>
            <a:r>
              <a:rPr lang="es-AR" sz="2400" b="1" dirty="0">
                <a:solidFill>
                  <a:srgbClr val="EC1250"/>
                </a:solidFill>
              </a:rPr>
              <a:t> Jeremy </a:t>
            </a:r>
            <a:r>
              <a:rPr lang="es-AR" sz="2400" b="1" dirty="0" err="1" smtClean="0">
                <a:solidFill>
                  <a:srgbClr val="EC1250"/>
                </a:solidFill>
              </a:rPr>
              <a:t>murdered</a:t>
            </a:r>
            <a:r>
              <a:rPr lang="es-AR" sz="2400" b="1" dirty="0" smtClean="0">
                <a:solidFill>
                  <a:srgbClr val="EC1250"/>
                </a:solidFill>
              </a:rPr>
              <a:t>?</a:t>
            </a:r>
            <a:endParaRPr lang="es-AR" sz="2400" b="1" dirty="0">
              <a:solidFill>
                <a:srgbClr val="EC1250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525591" y="890403"/>
            <a:ext cx="37715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Because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r>
              <a:rPr lang="es-MX" sz="2400" b="1" dirty="0" err="1" smtClean="0">
                <a:solidFill>
                  <a:srgbClr val="FF0000"/>
                </a:solidFill>
              </a:rPr>
              <a:t>it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r>
              <a:rPr lang="es-MX" sz="2400" b="1" dirty="0" err="1" smtClean="0">
                <a:solidFill>
                  <a:srgbClr val="FF0000"/>
                </a:solidFill>
              </a:rPr>
              <a:t>was</a:t>
            </a:r>
            <a:r>
              <a:rPr lang="es-MX" sz="2400" b="1" dirty="0" smtClean="0">
                <a:solidFill>
                  <a:srgbClr val="FF0000"/>
                </a:solidFill>
              </a:rPr>
              <a:t>  </a:t>
            </a:r>
            <a:r>
              <a:rPr lang="es-MX" sz="2400" b="1" dirty="0" err="1" smtClean="0">
                <a:solidFill>
                  <a:srgbClr val="FF0000"/>
                </a:solidFill>
              </a:rPr>
              <a:t>his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r>
              <a:rPr lang="es-MX" sz="2400" b="1" dirty="0" err="1" smtClean="0">
                <a:solidFill>
                  <a:srgbClr val="FF0000"/>
                </a:solidFill>
              </a:rPr>
              <a:t>birthday</a:t>
            </a:r>
            <a:r>
              <a:rPr lang="es-MX" sz="2400" b="1" dirty="0" smtClean="0">
                <a:solidFill>
                  <a:srgbClr val="FF0000"/>
                </a:solidFill>
              </a:rPr>
              <a:t>.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901179" y="3843856"/>
            <a:ext cx="105993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rgbClr val="0070C0"/>
                </a:solidFill>
              </a:rPr>
              <a:t>He </a:t>
            </a:r>
            <a:r>
              <a:rPr lang="es-MX" sz="2400" b="1" dirty="0" err="1" smtClean="0">
                <a:solidFill>
                  <a:srgbClr val="0070C0"/>
                </a:solidFill>
              </a:rPr>
              <a:t>had</a:t>
            </a:r>
            <a:r>
              <a:rPr lang="es-MX" sz="2400" b="1" dirty="0" smtClean="0">
                <a:solidFill>
                  <a:srgbClr val="0070C0"/>
                </a:solidFill>
              </a:rPr>
              <a:t> </a:t>
            </a:r>
            <a:r>
              <a:rPr lang="es-MX" sz="2400" b="1" dirty="0" err="1" smtClean="0">
                <a:solidFill>
                  <a:srgbClr val="0070C0"/>
                </a:solidFill>
              </a:rPr>
              <a:t>dinner</a:t>
            </a:r>
            <a:r>
              <a:rPr lang="es-MX" sz="2400" b="1" dirty="0" smtClean="0">
                <a:solidFill>
                  <a:srgbClr val="0070C0"/>
                </a:solidFill>
              </a:rPr>
              <a:t> </a:t>
            </a:r>
            <a:r>
              <a:rPr lang="es-MX" sz="2400" b="1" dirty="0" err="1" smtClean="0">
                <a:solidFill>
                  <a:srgbClr val="0070C0"/>
                </a:solidFill>
              </a:rPr>
              <a:t>with</a:t>
            </a:r>
            <a:r>
              <a:rPr lang="es-MX" sz="2400" b="1" dirty="0" smtClean="0">
                <a:solidFill>
                  <a:srgbClr val="0070C0"/>
                </a:solidFill>
              </a:rPr>
              <a:t> </a:t>
            </a:r>
            <a:r>
              <a:rPr lang="es-MX" sz="2400" b="1" dirty="0" err="1" smtClean="0">
                <a:solidFill>
                  <a:srgbClr val="0070C0"/>
                </a:solidFill>
              </a:rPr>
              <a:t>his</a:t>
            </a:r>
            <a:r>
              <a:rPr lang="es-MX" sz="2400" b="1" dirty="0" smtClean="0">
                <a:solidFill>
                  <a:srgbClr val="0070C0"/>
                </a:solidFill>
              </a:rPr>
              <a:t> </a:t>
            </a:r>
            <a:r>
              <a:rPr lang="es-MX" sz="2400" b="1" dirty="0" err="1" smtClean="0">
                <a:solidFill>
                  <a:srgbClr val="0070C0"/>
                </a:solidFill>
              </a:rPr>
              <a:t>wife</a:t>
            </a:r>
            <a:r>
              <a:rPr lang="es-MX" sz="2400" b="1" dirty="0" smtClean="0">
                <a:solidFill>
                  <a:srgbClr val="0070C0"/>
                </a:solidFill>
              </a:rPr>
              <a:t>, </a:t>
            </a:r>
            <a:r>
              <a:rPr lang="es-MX" sz="2400" b="1" dirty="0" err="1" smtClean="0">
                <a:solidFill>
                  <a:srgbClr val="0070C0"/>
                </a:solidFill>
              </a:rPr>
              <a:t>his</a:t>
            </a:r>
            <a:r>
              <a:rPr lang="es-MX" sz="2400" b="1" dirty="0" smtClean="0">
                <a:solidFill>
                  <a:srgbClr val="0070C0"/>
                </a:solidFill>
              </a:rPr>
              <a:t> </a:t>
            </a:r>
            <a:r>
              <a:rPr lang="es-MX" sz="2400" b="1" dirty="0" err="1" smtClean="0">
                <a:solidFill>
                  <a:srgbClr val="0070C0"/>
                </a:solidFill>
              </a:rPr>
              <a:t>daughter</a:t>
            </a:r>
            <a:r>
              <a:rPr lang="es-MX" sz="2400" b="1" dirty="0" smtClean="0">
                <a:solidFill>
                  <a:srgbClr val="0070C0"/>
                </a:solidFill>
              </a:rPr>
              <a:t>,  </a:t>
            </a:r>
            <a:r>
              <a:rPr lang="es-MX" sz="2400" b="1" dirty="0" err="1" smtClean="0">
                <a:solidFill>
                  <a:srgbClr val="0070C0"/>
                </a:solidFill>
              </a:rPr>
              <a:t>his</a:t>
            </a:r>
            <a:r>
              <a:rPr lang="es-MX" sz="2400" b="1" dirty="0" smtClean="0">
                <a:solidFill>
                  <a:srgbClr val="0070C0"/>
                </a:solidFill>
              </a:rPr>
              <a:t> </a:t>
            </a:r>
            <a:r>
              <a:rPr lang="es-MX" sz="2400" b="1" dirty="0" err="1" smtClean="0">
                <a:solidFill>
                  <a:srgbClr val="0070C0"/>
                </a:solidFill>
              </a:rPr>
              <a:t>secretary</a:t>
            </a:r>
            <a:r>
              <a:rPr lang="es-MX" sz="2400" b="1" dirty="0">
                <a:solidFill>
                  <a:srgbClr val="0070C0"/>
                </a:solidFill>
              </a:rPr>
              <a:t> </a:t>
            </a:r>
            <a:r>
              <a:rPr lang="es-MX" sz="2400" b="1" dirty="0" smtClean="0">
                <a:solidFill>
                  <a:srgbClr val="0070C0"/>
                </a:solidFill>
              </a:rPr>
              <a:t>and </a:t>
            </a:r>
            <a:r>
              <a:rPr lang="es-MX" sz="2400" b="1" dirty="0" err="1" smtClean="0">
                <a:solidFill>
                  <a:srgbClr val="0070C0"/>
                </a:solidFill>
              </a:rPr>
              <a:t>his</a:t>
            </a:r>
            <a:r>
              <a:rPr lang="es-MX" sz="2400" b="1" dirty="0" smtClean="0">
                <a:solidFill>
                  <a:srgbClr val="0070C0"/>
                </a:solidFill>
              </a:rPr>
              <a:t> </a:t>
            </a:r>
            <a:r>
              <a:rPr lang="es-MX" sz="2400" b="1" dirty="0" err="1" smtClean="0">
                <a:solidFill>
                  <a:srgbClr val="0070C0"/>
                </a:solidFill>
              </a:rPr>
              <a:t>business</a:t>
            </a:r>
            <a:r>
              <a:rPr lang="es-MX" sz="2400" b="1" dirty="0" smtClean="0">
                <a:solidFill>
                  <a:srgbClr val="0070C0"/>
                </a:solidFill>
              </a:rPr>
              <a:t> </a:t>
            </a:r>
            <a:r>
              <a:rPr lang="es-MX" sz="2400" b="1" dirty="0" err="1" smtClean="0">
                <a:solidFill>
                  <a:srgbClr val="0070C0"/>
                </a:solidFill>
              </a:rPr>
              <a:t>partner</a:t>
            </a:r>
            <a:r>
              <a:rPr lang="es-MX" sz="2400" b="1" dirty="0" smtClean="0">
                <a:solidFill>
                  <a:srgbClr val="0070C0"/>
                </a:solidFill>
              </a:rPr>
              <a:t>.</a:t>
            </a:r>
            <a:endParaRPr lang="es-AR" sz="2400" b="1" dirty="0">
              <a:solidFill>
                <a:srgbClr val="0070C0"/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2260631" y="4963435"/>
            <a:ext cx="43590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b="1" dirty="0" smtClean="0">
                <a:solidFill>
                  <a:srgbClr val="00B050"/>
                </a:solidFill>
              </a:rPr>
              <a:t>Amanda </a:t>
            </a:r>
            <a:r>
              <a:rPr lang="es-MX" sz="2400" b="1" dirty="0" err="1" smtClean="0">
                <a:solidFill>
                  <a:srgbClr val="00B050"/>
                </a:solidFill>
              </a:rPr>
              <a:t>found</a:t>
            </a:r>
            <a:r>
              <a:rPr lang="es-MX" sz="2400" b="1" dirty="0" smtClean="0">
                <a:solidFill>
                  <a:srgbClr val="00B050"/>
                </a:solidFill>
              </a:rPr>
              <a:t> </a:t>
            </a:r>
            <a:r>
              <a:rPr lang="es-MX" sz="2400" b="1" dirty="0" err="1" smtClean="0">
                <a:solidFill>
                  <a:srgbClr val="00B050"/>
                </a:solidFill>
              </a:rPr>
              <a:t>him</a:t>
            </a:r>
            <a:r>
              <a:rPr lang="es-MX" sz="2400" b="1" dirty="0" smtClean="0">
                <a:solidFill>
                  <a:srgbClr val="00B050"/>
                </a:solidFill>
              </a:rPr>
              <a:t> in </a:t>
            </a:r>
            <a:r>
              <a:rPr lang="es-MX" sz="2400" b="1" dirty="0" err="1" smtClean="0">
                <a:solidFill>
                  <a:srgbClr val="00B050"/>
                </a:solidFill>
              </a:rPr>
              <a:t>bed</a:t>
            </a:r>
            <a:r>
              <a:rPr lang="es-MX" sz="2400" b="1" dirty="0" smtClean="0">
                <a:solidFill>
                  <a:srgbClr val="00B050"/>
                </a:solidFill>
              </a:rPr>
              <a:t> </a:t>
            </a:r>
            <a:r>
              <a:rPr lang="es-MX" sz="2400" b="1" dirty="0" err="1" smtClean="0">
                <a:solidFill>
                  <a:srgbClr val="00B050"/>
                </a:solidFill>
              </a:rPr>
              <a:t>dead</a:t>
            </a:r>
            <a:r>
              <a:rPr lang="es-MX" sz="2400" b="1" dirty="0" smtClean="0">
                <a:solidFill>
                  <a:srgbClr val="00B050"/>
                </a:solidFill>
              </a:rPr>
              <a:t>.</a:t>
            </a:r>
            <a:endParaRPr lang="es-AR" sz="2400" b="1" dirty="0">
              <a:solidFill>
                <a:srgbClr val="00B050"/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6712011" y="6070269"/>
            <a:ext cx="18452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rgbClr val="EC1250"/>
                </a:solidFill>
              </a:rPr>
              <a:t>Yes, he </a:t>
            </a:r>
            <a:r>
              <a:rPr lang="es-MX" sz="2400" b="1" dirty="0" err="1" smtClean="0">
                <a:solidFill>
                  <a:srgbClr val="EC1250"/>
                </a:solidFill>
              </a:rPr>
              <a:t>was</a:t>
            </a:r>
            <a:r>
              <a:rPr lang="es-MX" sz="2400" b="1" dirty="0" smtClean="0">
                <a:solidFill>
                  <a:srgbClr val="EC1250"/>
                </a:solidFill>
              </a:rPr>
              <a:t>.</a:t>
            </a:r>
            <a:endParaRPr lang="es-AR" sz="2400" b="1" dirty="0">
              <a:solidFill>
                <a:srgbClr val="EC1250"/>
              </a:solidFill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901179" y="1696246"/>
            <a:ext cx="21479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b="1" dirty="0" err="1" smtClean="0">
                <a:solidFill>
                  <a:srgbClr val="CC0099"/>
                </a:solidFill>
              </a:rPr>
              <a:t>Where</a:t>
            </a:r>
            <a:r>
              <a:rPr lang="es-MX" sz="2400" b="1" dirty="0" smtClean="0">
                <a:solidFill>
                  <a:srgbClr val="CC0099"/>
                </a:solidFill>
              </a:rPr>
              <a:t> </a:t>
            </a:r>
            <a:r>
              <a:rPr lang="es-MX" sz="2400" b="1" dirty="0" err="1" smtClean="0">
                <a:solidFill>
                  <a:srgbClr val="CC0099"/>
                </a:solidFill>
              </a:rPr>
              <a:t>was</a:t>
            </a:r>
            <a:r>
              <a:rPr lang="es-MX" sz="2400" b="1" dirty="0" smtClean="0">
                <a:solidFill>
                  <a:srgbClr val="CC0099"/>
                </a:solidFill>
              </a:rPr>
              <a:t> he?</a:t>
            </a:r>
            <a:endParaRPr lang="es-AR" sz="2400" b="1" dirty="0">
              <a:solidFill>
                <a:srgbClr val="CC0099"/>
              </a:solidFill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997332" y="2157910"/>
            <a:ext cx="37581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b="1" dirty="0" smtClean="0">
                <a:solidFill>
                  <a:srgbClr val="CC0099"/>
                </a:solidFill>
              </a:rPr>
              <a:t>He </a:t>
            </a:r>
            <a:r>
              <a:rPr lang="es-MX" sz="2400" b="1" dirty="0" err="1" smtClean="0">
                <a:solidFill>
                  <a:srgbClr val="CC0099"/>
                </a:solidFill>
              </a:rPr>
              <a:t>was</a:t>
            </a:r>
            <a:r>
              <a:rPr lang="es-MX" sz="2400" b="1" dirty="0" smtClean="0">
                <a:solidFill>
                  <a:srgbClr val="CC0099"/>
                </a:solidFill>
              </a:rPr>
              <a:t> at </a:t>
            </a:r>
            <a:r>
              <a:rPr lang="es-MX" sz="2400" b="1" dirty="0" err="1" smtClean="0">
                <a:solidFill>
                  <a:srgbClr val="CC0099"/>
                </a:solidFill>
              </a:rPr>
              <a:t>his</a:t>
            </a:r>
            <a:r>
              <a:rPr lang="es-MX" sz="2400" b="1" dirty="0" smtClean="0">
                <a:solidFill>
                  <a:srgbClr val="CC0099"/>
                </a:solidFill>
              </a:rPr>
              <a:t> country </a:t>
            </a:r>
            <a:r>
              <a:rPr lang="es-MX" sz="2400" b="1" dirty="0" err="1" smtClean="0">
                <a:solidFill>
                  <a:srgbClr val="CC0099"/>
                </a:solidFill>
              </a:rPr>
              <a:t>house</a:t>
            </a:r>
            <a:endParaRPr lang="es-AR" sz="2400" b="1" dirty="0">
              <a:solidFill>
                <a:srgbClr val="CC0099"/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10291563" y="323682"/>
            <a:ext cx="991394" cy="369332"/>
          </a:xfrm>
          <a:prstGeom prst="rect">
            <a:avLst/>
          </a:prstGeom>
          <a:solidFill>
            <a:srgbClr val="1F9936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chemeClr val="bg1"/>
                </a:solidFill>
              </a:rPr>
              <a:t>Page 62</a:t>
            </a:r>
            <a:endParaRPr lang="es-AR" b="1" dirty="0">
              <a:solidFill>
                <a:schemeClr val="bg1"/>
              </a:solidFill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1084" y="861373"/>
            <a:ext cx="6089485" cy="2911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2049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735"/>
    </mc:Choice>
    <mc:Fallback xmlns="">
      <p:transition spd="slow" advTm="507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674" y="479423"/>
            <a:ext cx="3520126" cy="365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826" y="622300"/>
            <a:ext cx="2540275" cy="2748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4725" y="479423"/>
            <a:ext cx="2469328" cy="269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5612" y="3838403"/>
            <a:ext cx="2505388" cy="2892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500" y="3745042"/>
            <a:ext cx="2476500" cy="2886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8 CuadroTexto"/>
          <p:cNvSpPr txBox="1"/>
          <p:nvPr/>
        </p:nvSpPr>
        <p:spPr>
          <a:xfrm>
            <a:off x="10806906" y="2781300"/>
            <a:ext cx="991394" cy="369332"/>
          </a:xfrm>
          <a:prstGeom prst="rect">
            <a:avLst/>
          </a:prstGeom>
          <a:solidFill>
            <a:srgbClr val="1F9936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chemeClr val="bg1"/>
                </a:solidFill>
              </a:rPr>
              <a:t>Page 63</a:t>
            </a:r>
            <a:endParaRPr lang="es-A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4022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="" xmlns:a16="http://schemas.microsoft.com/office/drawing/2014/main" id="{41A4EBC1-BBF2-48EB-9B36-671A7FCD4608}"/>
              </a:ext>
            </a:extLst>
          </p:cNvPr>
          <p:cNvSpPr txBox="1"/>
          <p:nvPr/>
        </p:nvSpPr>
        <p:spPr>
          <a:xfrm>
            <a:off x="436575" y="1489999"/>
            <a:ext cx="3317278" cy="483209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s-AR" sz="2400" dirty="0">
                <a:solidFill>
                  <a:prstClr val="black"/>
                </a:solidFill>
              </a:rPr>
              <a:t>Who </a:t>
            </a:r>
            <a:r>
              <a:rPr lang="es-AR" sz="2400" dirty="0" err="1">
                <a:solidFill>
                  <a:prstClr val="black"/>
                </a:solidFill>
              </a:rPr>
              <a:t>was</a:t>
            </a:r>
            <a:r>
              <a:rPr lang="es-AR" sz="2400" dirty="0">
                <a:solidFill>
                  <a:prstClr val="black"/>
                </a:solidFill>
              </a:rPr>
              <a:t> Amanda? </a:t>
            </a:r>
            <a:endParaRPr lang="es-AR" sz="2400" dirty="0" smtClean="0">
              <a:solidFill>
                <a:prstClr val="black"/>
              </a:solidFill>
            </a:endParaRPr>
          </a:p>
          <a:p>
            <a:pPr>
              <a:lnSpc>
                <a:spcPct val="200000"/>
              </a:lnSpc>
            </a:pPr>
            <a:r>
              <a:rPr lang="es-AR" sz="2400" dirty="0" err="1" smtClean="0">
                <a:solidFill>
                  <a:prstClr val="black"/>
                </a:solidFill>
              </a:rPr>
              <a:t>Who</a:t>
            </a:r>
            <a:r>
              <a:rPr lang="es-AR" sz="2400" dirty="0" smtClean="0">
                <a:solidFill>
                  <a:prstClr val="black"/>
                </a:solidFill>
              </a:rPr>
              <a:t> </a:t>
            </a:r>
            <a:r>
              <a:rPr lang="es-AR" sz="2400" dirty="0" err="1">
                <a:solidFill>
                  <a:prstClr val="black"/>
                </a:solidFill>
              </a:rPr>
              <a:t>was</a:t>
            </a:r>
            <a:r>
              <a:rPr lang="es-AR" sz="2400" dirty="0">
                <a:solidFill>
                  <a:prstClr val="black"/>
                </a:solidFill>
              </a:rPr>
              <a:t> </a:t>
            </a:r>
            <a:r>
              <a:rPr lang="es-AR" sz="2400" dirty="0" err="1">
                <a:solidFill>
                  <a:prstClr val="black"/>
                </a:solidFill>
              </a:rPr>
              <a:t>Barbarara</a:t>
            </a:r>
            <a:r>
              <a:rPr lang="es-AR" sz="2400" dirty="0">
                <a:solidFill>
                  <a:prstClr val="black"/>
                </a:solidFill>
              </a:rPr>
              <a:t>?</a:t>
            </a:r>
          </a:p>
          <a:p>
            <a:pPr>
              <a:lnSpc>
                <a:spcPct val="200000"/>
              </a:lnSpc>
            </a:pPr>
            <a:r>
              <a:rPr lang="es-AR" sz="2400" dirty="0">
                <a:solidFill>
                  <a:prstClr val="black"/>
                </a:solidFill>
              </a:rPr>
              <a:t>Who </a:t>
            </a:r>
            <a:r>
              <a:rPr lang="es-AR" sz="2400" dirty="0" err="1">
                <a:solidFill>
                  <a:prstClr val="black"/>
                </a:solidFill>
              </a:rPr>
              <a:t>was</a:t>
            </a:r>
            <a:r>
              <a:rPr lang="es-AR" sz="2400" dirty="0">
                <a:solidFill>
                  <a:prstClr val="black"/>
                </a:solidFill>
              </a:rPr>
              <a:t> Claudia?</a:t>
            </a:r>
          </a:p>
          <a:p>
            <a:pPr>
              <a:lnSpc>
                <a:spcPct val="200000"/>
              </a:lnSpc>
            </a:pPr>
            <a:r>
              <a:rPr lang="es-AR" sz="2400" dirty="0">
                <a:solidFill>
                  <a:prstClr val="black"/>
                </a:solidFill>
              </a:rPr>
              <a:t>Who </a:t>
            </a:r>
            <a:r>
              <a:rPr lang="es-AR" sz="2400" dirty="0" err="1">
                <a:solidFill>
                  <a:prstClr val="black"/>
                </a:solidFill>
              </a:rPr>
              <a:t>was</a:t>
            </a:r>
            <a:r>
              <a:rPr lang="es-AR" sz="2400" dirty="0">
                <a:solidFill>
                  <a:prstClr val="black"/>
                </a:solidFill>
              </a:rPr>
              <a:t> Gordon</a:t>
            </a:r>
            <a:r>
              <a:rPr lang="es-AR" sz="2400" dirty="0" smtClean="0">
                <a:solidFill>
                  <a:prstClr val="black"/>
                </a:solidFill>
              </a:rPr>
              <a:t>?</a:t>
            </a:r>
          </a:p>
          <a:p>
            <a:pPr>
              <a:lnSpc>
                <a:spcPct val="200000"/>
              </a:lnSpc>
            </a:pPr>
            <a:endParaRPr lang="es-AR" sz="1000" dirty="0">
              <a:solidFill>
                <a:prstClr val="black"/>
              </a:solidFill>
            </a:endParaRPr>
          </a:p>
          <a:p>
            <a:pPr>
              <a:lnSpc>
                <a:spcPct val="200000"/>
              </a:lnSpc>
            </a:pPr>
            <a:r>
              <a:rPr lang="es-AR" sz="2400" dirty="0">
                <a:solidFill>
                  <a:prstClr val="black"/>
                </a:solidFill>
              </a:rPr>
              <a:t>Who </a:t>
            </a:r>
            <a:r>
              <a:rPr lang="es-AR" sz="2400" dirty="0" err="1">
                <a:solidFill>
                  <a:prstClr val="black"/>
                </a:solidFill>
              </a:rPr>
              <a:t>were</a:t>
            </a:r>
            <a:r>
              <a:rPr lang="es-AR" sz="2400" dirty="0">
                <a:solidFill>
                  <a:prstClr val="black"/>
                </a:solidFill>
              </a:rPr>
              <a:t> </a:t>
            </a:r>
            <a:r>
              <a:rPr lang="es-AR" sz="2400" b="1" dirty="0" err="1">
                <a:solidFill>
                  <a:prstClr val="black"/>
                </a:solidFill>
              </a:rPr>
              <a:t>the</a:t>
            </a:r>
            <a:r>
              <a:rPr lang="es-AR" sz="2400" b="1" dirty="0">
                <a:solidFill>
                  <a:prstClr val="black"/>
                </a:solidFill>
              </a:rPr>
              <a:t> </a:t>
            </a:r>
            <a:r>
              <a:rPr lang="es-AR" sz="2400" b="1" dirty="0" err="1">
                <a:solidFill>
                  <a:prstClr val="black"/>
                </a:solidFill>
              </a:rPr>
              <a:t>suspects</a:t>
            </a:r>
            <a:r>
              <a:rPr lang="es-AR" sz="2400" dirty="0" smtClean="0">
                <a:solidFill>
                  <a:prstClr val="black"/>
                </a:solidFill>
              </a:rPr>
              <a:t>?</a:t>
            </a:r>
            <a:endParaRPr lang="es-AR" sz="2400" dirty="0">
              <a:solidFill>
                <a:prstClr val="black"/>
              </a:solidFill>
            </a:endParaRPr>
          </a:p>
          <a:p>
            <a:pPr>
              <a:lnSpc>
                <a:spcPct val="200000"/>
              </a:lnSpc>
            </a:pPr>
            <a:r>
              <a:rPr lang="es-AR" sz="2400" dirty="0">
                <a:solidFill>
                  <a:prstClr val="black"/>
                </a:solidFill>
              </a:rPr>
              <a:t>Who </a:t>
            </a:r>
            <a:r>
              <a:rPr lang="es-AR" sz="2400" dirty="0" err="1">
                <a:solidFill>
                  <a:prstClr val="black"/>
                </a:solidFill>
              </a:rPr>
              <a:t>was</a:t>
            </a:r>
            <a:r>
              <a:rPr lang="es-AR" sz="2400" dirty="0">
                <a:solidFill>
                  <a:prstClr val="black"/>
                </a:solidFill>
              </a:rPr>
              <a:t> </a:t>
            </a:r>
            <a:r>
              <a:rPr lang="es-AR" sz="2400" b="1" dirty="0" err="1">
                <a:solidFill>
                  <a:prstClr val="black"/>
                </a:solidFill>
              </a:rPr>
              <a:t>the</a:t>
            </a:r>
            <a:r>
              <a:rPr lang="es-AR" sz="2400" b="1" dirty="0">
                <a:solidFill>
                  <a:prstClr val="black"/>
                </a:solidFill>
              </a:rPr>
              <a:t> </a:t>
            </a:r>
            <a:r>
              <a:rPr lang="es-AR" sz="2400" b="1" dirty="0" err="1">
                <a:solidFill>
                  <a:prstClr val="black"/>
                </a:solidFill>
              </a:rPr>
              <a:t>victim</a:t>
            </a:r>
            <a:r>
              <a:rPr lang="es-AR" sz="2400" dirty="0">
                <a:solidFill>
                  <a:prstClr val="black"/>
                </a:solidFill>
              </a:rPr>
              <a:t>? </a:t>
            </a:r>
          </a:p>
        </p:txBody>
      </p:sp>
      <p:sp>
        <p:nvSpPr>
          <p:cNvPr id="10" name="9 CuadroTexto"/>
          <p:cNvSpPr txBox="1"/>
          <p:nvPr/>
        </p:nvSpPr>
        <p:spPr>
          <a:xfrm>
            <a:off x="5619129" y="1743457"/>
            <a:ext cx="35142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prstClr val="black"/>
                </a:solidFill>
              </a:rPr>
              <a:t>She</a:t>
            </a:r>
            <a:r>
              <a:rPr lang="es-MX" sz="2400" b="1" dirty="0" smtClean="0">
                <a:solidFill>
                  <a:prstClr val="black"/>
                </a:solidFill>
              </a:rPr>
              <a:t> </a:t>
            </a:r>
            <a:r>
              <a:rPr lang="es-MX" sz="2400" b="1" dirty="0" err="1" smtClean="0">
                <a:solidFill>
                  <a:prstClr val="black"/>
                </a:solidFill>
              </a:rPr>
              <a:t>was</a:t>
            </a:r>
            <a:r>
              <a:rPr lang="es-MX" sz="2400" b="1" dirty="0" smtClean="0">
                <a:solidFill>
                  <a:prstClr val="black"/>
                </a:solidFill>
              </a:rPr>
              <a:t> </a:t>
            </a:r>
            <a:r>
              <a:rPr lang="es-MX" sz="2400" b="1" dirty="0" err="1" smtClean="0">
                <a:solidFill>
                  <a:prstClr val="black"/>
                </a:solidFill>
              </a:rPr>
              <a:t>Jeremy’s</a:t>
            </a:r>
            <a:r>
              <a:rPr lang="es-MX" sz="2400" b="1" dirty="0" smtClean="0">
                <a:solidFill>
                  <a:prstClr val="black"/>
                </a:solidFill>
              </a:rPr>
              <a:t> </a:t>
            </a:r>
            <a:r>
              <a:rPr lang="es-MX" sz="2400" b="1" dirty="0" err="1" smtClean="0">
                <a:solidFill>
                  <a:prstClr val="black"/>
                </a:solidFill>
              </a:rPr>
              <a:t>wife</a:t>
            </a:r>
            <a:r>
              <a:rPr lang="es-MX" sz="2400" b="1" dirty="0" smtClean="0">
                <a:solidFill>
                  <a:prstClr val="black"/>
                </a:solidFill>
              </a:rPr>
              <a:t>.</a:t>
            </a:r>
            <a:endParaRPr lang="es-AR" sz="2400" b="1" dirty="0">
              <a:solidFill>
                <a:prstClr val="black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5725482" y="2534164"/>
            <a:ext cx="38360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prstClr val="black"/>
                </a:solidFill>
              </a:rPr>
              <a:t>She</a:t>
            </a:r>
            <a:r>
              <a:rPr lang="es-MX" sz="2400" b="1" dirty="0" smtClean="0">
                <a:solidFill>
                  <a:prstClr val="black"/>
                </a:solidFill>
              </a:rPr>
              <a:t> </a:t>
            </a:r>
            <a:r>
              <a:rPr lang="es-MX" sz="2400" b="1" dirty="0" err="1" smtClean="0">
                <a:solidFill>
                  <a:prstClr val="black"/>
                </a:solidFill>
              </a:rPr>
              <a:t>was</a:t>
            </a:r>
            <a:r>
              <a:rPr lang="es-MX" sz="2400" b="1" dirty="0" smtClean="0">
                <a:solidFill>
                  <a:prstClr val="black"/>
                </a:solidFill>
              </a:rPr>
              <a:t> </a:t>
            </a:r>
            <a:r>
              <a:rPr lang="es-MX" sz="2400" b="1" dirty="0" err="1" smtClean="0">
                <a:solidFill>
                  <a:prstClr val="black"/>
                </a:solidFill>
              </a:rPr>
              <a:t>Jeremy’s</a:t>
            </a:r>
            <a:r>
              <a:rPr lang="es-MX" sz="2400" b="1" dirty="0" smtClean="0">
                <a:solidFill>
                  <a:prstClr val="black"/>
                </a:solidFill>
              </a:rPr>
              <a:t> </a:t>
            </a:r>
            <a:r>
              <a:rPr lang="es-MX" sz="2400" b="1" dirty="0" err="1" smtClean="0">
                <a:solidFill>
                  <a:prstClr val="black"/>
                </a:solidFill>
              </a:rPr>
              <a:t>daughter</a:t>
            </a:r>
            <a:r>
              <a:rPr lang="es-MX" sz="2400" b="1" dirty="0" smtClean="0">
                <a:solidFill>
                  <a:prstClr val="black"/>
                </a:solidFill>
              </a:rPr>
              <a:t>.</a:t>
            </a:r>
            <a:endParaRPr lang="es-AR" sz="2400" b="1" dirty="0">
              <a:solidFill>
                <a:prstClr val="black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5779084" y="3247743"/>
            <a:ext cx="37288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prstClr val="black"/>
                </a:solidFill>
              </a:rPr>
              <a:t>She</a:t>
            </a:r>
            <a:r>
              <a:rPr lang="es-MX" sz="2400" b="1" dirty="0" smtClean="0">
                <a:solidFill>
                  <a:prstClr val="black"/>
                </a:solidFill>
              </a:rPr>
              <a:t> </a:t>
            </a:r>
            <a:r>
              <a:rPr lang="es-MX" sz="2400" b="1" dirty="0" err="1" smtClean="0">
                <a:solidFill>
                  <a:prstClr val="black"/>
                </a:solidFill>
              </a:rPr>
              <a:t>was</a:t>
            </a:r>
            <a:r>
              <a:rPr lang="es-MX" sz="2400" b="1" dirty="0" smtClean="0">
                <a:solidFill>
                  <a:prstClr val="black"/>
                </a:solidFill>
              </a:rPr>
              <a:t> </a:t>
            </a:r>
            <a:r>
              <a:rPr lang="es-MX" sz="2400" b="1" dirty="0" err="1" smtClean="0">
                <a:solidFill>
                  <a:prstClr val="black"/>
                </a:solidFill>
              </a:rPr>
              <a:t>Jeremy’s</a:t>
            </a:r>
            <a:r>
              <a:rPr lang="es-MX" sz="2400" b="1" dirty="0" smtClean="0">
                <a:solidFill>
                  <a:prstClr val="black"/>
                </a:solidFill>
              </a:rPr>
              <a:t> </a:t>
            </a:r>
            <a:r>
              <a:rPr lang="es-MX" sz="2400" b="1" dirty="0" err="1" smtClean="0">
                <a:solidFill>
                  <a:prstClr val="black"/>
                </a:solidFill>
              </a:rPr>
              <a:t>secretary</a:t>
            </a:r>
            <a:r>
              <a:rPr lang="es-MX" sz="2400" b="1" dirty="0" smtClean="0">
                <a:solidFill>
                  <a:prstClr val="black"/>
                </a:solidFill>
              </a:rPr>
              <a:t>.</a:t>
            </a:r>
            <a:endParaRPr lang="es-AR" sz="2400" b="1" dirty="0">
              <a:solidFill>
                <a:prstClr val="black"/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4312652" y="5668276"/>
            <a:ext cx="32164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prstClr val="black"/>
                </a:solidFill>
              </a:rPr>
              <a:t>The</a:t>
            </a:r>
            <a:r>
              <a:rPr lang="es-MX" sz="2400" b="1" dirty="0" smtClean="0">
                <a:solidFill>
                  <a:prstClr val="black"/>
                </a:solidFill>
              </a:rPr>
              <a:t> </a:t>
            </a:r>
            <a:r>
              <a:rPr lang="es-MX" sz="2400" b="1" dirty="0" err="1" smtClean="0">
                <a:solidFill>
                  <a:prstClr val="black"/>
                </a:solidFill>
              </a:rPr>
              <a:t>victim</a:t>
            </a:r>
            <a:r>
              <a:rPr lang="es-MX" sz="2400" b="1" dirty="0" smtClean="0">
                <a:solidFill>
                  <a:prstClr val="black"/>
                </a:solidFill>
              </a:rPr>
              <a:t> </a:t>
            </a:r>
            <a:r>
              <a:rPr lang="es-MX" sz="2400" b="1" dirty="0" err="1" smtClean="0">
                <a:solidFill>
                  <a:prstClr val="black"/>
                </a:solidFill>
              </a:rPr>
              <a:t>was</a:t>
            </a:r>
            <a:r>
              <a:rPr lang="es-MX" sz="2400" b="1" dirty="0" smtClean="0">
                <a:solidFill>
                  <a:prstClr val="black"/>
                </a:solidFill>
              </a:rPr>
              <a:t> Jeremy</a:t>
            </a:r>
            <a:r>
              <a:rPr lang="es-MX" sz="2400" dirty="0" smtClean="0">
                <a:solidFill>
                  <a:prstClr val="black"/>
                </a:solidFill>
              </a:rPr>
              <a:t>.</a:t>
            </a:r>
            <a:endParaRPr lang="es-AR" sz="2400" dirty="0">
              <a:solidFill>
                <a:prstClr val="black"/>
              </a:solidFill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5810629" y="3950012"/>
            <a:ext cx="48246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prstClr val="black"/>
                </a:solidFill>
              </a:rPr>
              <a:t>He </a:t>
            </a:r>
            <a:r>
              <a:rPr lang="es-MX" sz="2400" b="1" dirty="0" err="1" smtClean="0">
                <a:solidFill>
                  <a:prstClr val="black"/>
                </a:solidFill>
              </a:rPr>
              <a:t>was</a:t>
            </a:r>
            <a:r>
              <a:rPr lang="es-MX" sz="2400" b="1" dirty="0" smtClean="0">
                <a:solidFill>
                  <a:prstClr val="black"/>
                </a:solidFill>
              </a:rPr>
              <a:t> </a:t>
            </a:r>
            <a:r>
              <a:rPr lang="es-MX" sz="2400" b="1" dirty="0" err="1" smtClean="0">
                <a:solidFill>
                  <a:prstClr val="black"/>
                </a:solidFill>
              </a:rPr>
              <a:t>Jeremy’s</a:t>
            </a:r>
            <a:r>
              <a:rPr lang="es-MX" sz="2400" b="1" dirty="0" smtClean="0">
                <a:solidFill>
                  <a:prstClr val="black"/>
                </a:solidFill>
              </a:rPr>
              <a:t> </a:t>
            </a:r>
            <a:r>
              <a:rPr lang="es-MX" sz="2400" b="1" dirty="0" err="1" smtClean="0">
                <a:solidFill>
                  <a:prstClr val="black"/>
                </a:solidFill>
              </a:rPr>
              <a:t>business</a:t>
            </a:r>
            <a:r>
              <a:rPr lang="es-MX" sz="2400" b="1" dirty="0" smtClean="0">
                <a:solidFill>
                  <a:prstClr val="black"/>
                </a:solidFill>
              </a:rPr>
              <a:t> </a:t>
            </a:r>
            <a:r>
              <a:rPr lang="es-MX" sz="2400" b="1" dirty="0" err="1" smtClean="0">
                <a:solidFill>
                  <a:prstClr val="black"/>
                </a:solidFill>
              </a:rPr>
              <a:t>partner</a:t>
            </a:r>
            <a:r>
              <a:rPr lang="es-MX" sz="2400" b="1" dirty="0" smtClean="0">
                <a:solidFill>
                  <a:prstClr val="black"/>
                </a:solidFill>
              </a:rPr>
              <a:t>.</a:t>
            </a:r>
            <a:endParaRPr lang="es-AR" sz="2400" b="1" dirty="0">
              <a:solidFill>
                <a:prstClr val="black"/>
              </a:solidFill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4185029" y="4956484"/>
            <a:ext cx="714337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err="1" smtClean="0">
                <a:solidFill>
                  <a:prstClr val="black"/>
                </a:solidFill>
              </a:rPr>
              <a:t>The</a:t>
            </a:r>
            <a:r>
              <a:rPr lang="es-MX" sz="2200" b="1" dirty="0" err="1">
                <a:solidFill>
                  <a:prstClr val="black"/>
                </a:solidFill>
              </a:rPr>
              <a:t>y</a:t>
            </a:r>
            <a:r>
              <a:rPr lang="es-MX" sz="2200" b="1" dirty="0" smtClean="0">
                <a:solidFill>
                  <a:prstClr val="black"/>
                </a:solidFill>
              </a:rPr>
              <a:t> </a:t>
            </a:r>
            <a:r>
              <a:rPr lang="es-MX" sz="2200" b="1" dirty="0" err="1" smtClean="0">
                <a:solidFill>
                  <a:prstClr val="black"/>
                </a:solidFill>
              </a:rPr>
              <a:t>were</a:t>
            </a:r>
            <a:r>
              <a:rPr lang="es-MX" sz="2200" b="1" dirty="0" smtClean="0">
                <a:solidFill>
                  <a:prstClr val="black"/>
                </a:solidFill>
              </a:rPr>
              <a:t> Amanda, </a:t>
            </a:r>
            <a:r>
              <a:rPr lang="es-MX" sz="2200" b="1" dirty="0" err="1" smtClean="0">
                <a:solidFill>
                  <a:prstClr val="black"/>
                </a:solidFill>
              </a:rPr>
              <a:t>Barbara</a:t>
            </a:r>
            <a:r>
              <a:rPr lang="es-MX" sz="2200" b="1" dirty="0" smtClean="0">
                <a:solidFill>
                  <a:prstClr val="black"/>
                </a:solidFill>
              </a:rPr>
              <a:t>, Claudia and Gordon</a:t>
            </a:r>
            <a:endParaRPr lang="es-AR" sz="2200" b="1" dirty="0">
              <a:solidFill>
                <a:prstClr val="black"/>
              </a:solidFill>
            </a:endParaRPr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6873" y="1346199"/>
            <a:ext cx="801723" cy="875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6310" y="2404193"/>
            <a:ext cx="742639" cy="8035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3149" y="4047179"/>
            <a:ext cx="706925" cy="816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3149" y="3247743"/>
            <a:ext cx="685800" cy="799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7060" y="5713292"/>
            <a:ext cx="802326" cy="833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17 CuadroTexto"/>
          <p:cNvSpPr txBox="1"/>
          <p:nvPr/>
        </p:nvSpPr>
        <p:spPr>
          <a:xfrm>
            <a:off x="10635291" y="711200"/>
            <a:ext cx="991394" cy="369332"/>
          </a:xfrm>
          <a:prstGeom prst="rect">
            <a:avLst/>
          </a:prstGeom>
          <a:solidFill>
            <a:srgbClr val="1F9936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chemeClr val="bg1"/>
                </a:solidFill>
              </a:rPr>
              <a:t>Page 62</a:t>
            </a:r>
            <a:endParaRPr lang="es-A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0051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855"/>
    </mc:Choice>
    <mc:Fallback xmlns="">
      <p:transition spd="slow" advTm="418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5" grpId="0"/>
      <p:bldP spid="20" grpId="0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688" y="187325"/>
            <a:ext cx="8367450" cy="3227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688" y="3415005"/>
            <a:ext cx="8367450" cy="310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9139" y="1801165"/>
            <a:ext cx="3030912" cy="4717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EF4e_ElemSB_8.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379795" y="431800"/>
            <a:ext cx="609600" cy="609600"/>
          </a:xfrm>
          <a:prstGeom prst="rect">
            <a:avLst/>
          </a:prstGeom>
        </p:spPr>
      </p:pic>
      <p:cxnSp>
        <p:nvCxnSpPr>
          <p:cNvPr id="8" name="7 Conector recto"/>
          <p:cNvCxnSpPr/>
          <p:nvPr/>
        </p:nvCxnSpPr>
        <p:spPr>
          <a:xfrm>
            <a:off x="1219200" y="4070966"/>
            <a:ext cx="5943600" cy="0"/>
          </a:xfrm>
          <a:prstGeom prst="line">
            <a:avLst/>
          </a:prstGeom>
          <a:ln w="28575">
            <a:solidFill>
              <a:srgbClr val="EC12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>
            <a:off x="1219200" y="5252066"/>
            <a:ext cx="2971800" cy="0"/>
          </a:xfrm>
          <a:prstGeom prst="line">
            <a:avLst/>
          </a:prstGeom>
          <a:ln w="28575">
            <a:solidFill>
              <a:srgbClr val="EC12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recto"/>
          <p:cNvCxnSpPr/>
          <p:nvPr/>
        </p:nvCxnSpPr>
        <p:spPr>
          <a:xfrm>
            <a:off x="1219200" y="6064866"/>
            <a:ext cx="3632200" cy="0"/>
          </a:xfrm>
          <a:prstGeom prst="line">
            <a:avLst/>
          </a:prstGeom>
          <a:ln w="28575">
            <a:solidFill>
              <a:srgbClr val="EC12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13 CuadroTexto"/>
          <p:cNvSpPr txBox="1"/>
          <p:nvPr/>
        </p:nvSpPr>
        <p:spPr>
          <a:xfrm>
            <a:off x="10188898" y="1231900"/>
            <a:ext cx="991394" cy="369332"/>
          </a:xfrm>
          <a:prstGeom prst="rect">
            <a:avLst/>
          </a:prstGeom>
          <a:solidFill>
            <a:srgbClr val="1F9936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chemeClr val="bg1"/>
                </a:solidFill>
              </a:rPr>
              <a:t>Page 62</a:t>
            </a:r>
            <a:endParaRPr lang="es-A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2298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00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F4e_ElemSB_8.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074995" y="736600"/>
            <a:ext cx="609600" cy="609600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10947400" y="546100"/>
            <a:ext cx="850900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s-MX" dirty="0" smtClean="0"/>
              <a:t>1.41</a:t>
            </a:r>
            <a:endParaRPr lang="es-A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738" y="431800"/>
            <a:ext cx="8854614" cy="300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738" y="3441700"/>
            <a:ext cx="8854614" cy="3066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7 Conector recto"/>
          <p:cNvCxnSpPr/>
          <p:nvPr/>
        </p:nvCxnSpPr>
        <p:spPr>
          <a:xfrm>
            <a:off x="1333500" y="915432"/>
            <a:ext cx="3416300" cy="0"/>
          </a:xfrm>
          <a:prstGeom prst="line">
            <a:avLst/>
          </a:prstGeom>
          <a:ln w="28575">
            <a:solidFill>
              <a:srgbClr val="EC12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>
            <a:off x="1219200" y="2102466"/>
            <a:ext cx="6832600" cy="0"/>
          </a:xfrm>
          <a:prstGeom prst="line">
            <a:avLst/>
          </a:prstGeom>
          <a:ln w="28575">
            <a:solidFill>
              <a:srgbClr val="EC12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recto"/>
          <p:cNvCxnSpPr/>
          <p:nvPr/>
        </p:nvCxnSpPr>
        <p:spPr>
          <a:xfrm>
            <a:off x="1219200" y="3804266"/>
            <a:ext cx="5334000" cy="0"/>
          </a:xfrm>
          <a:prstGeom prst="line">
            <a:avLst/>
          </a:prstGeom>
          <a:ln w="28575">
            <a:solidFill>
              <a:srgbClr val="EC12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Conector recto"/>
          <p:cNvCxnSpPr/>
          <p:nvPr/>
        </p:nvCxnSpPr>
        <p:spPr>
          <a:xfrm>
            <a:off x="4131395" y="5099666"/>
            <a:ext cx="3742605" cy="0"/>
          </a:xfrm>
          <a:prstGeom prst="line">
            <a:avLst/>
          </a:prstGeom>
          <a:ln w="28575">
            <a:solidFill>
              <a:srgbClr val="EC12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"/>
          <p:cNvCxnSpPr/>
          <p:nvPr/>
        </p:nvCxnSpPr>
        <p:spPr>
          <a:xfrm>
            <a:off x="1159595" y="6014066"/>
            <a:ext cx="3069505" cy="0"/>
          </a:xfrm>
          <a:prstGeom prst="line">
            <a:avLst/>
          </a:prstGeom>
          <a:ln w="28575">
            <a:solidFill>
              <a:srgbClr val="EC12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17 CuadroTexto"/>
          <p:cNvSpPr txBox="1"/>
          <p:nvPr/>
        </p:nvSpPr>
        <p:spPr>
          <a:xfrm>
            <a:off x="10806906" y="2781300"/>
            <a:ext cx="991394" cy="369332"/>
          </a:xfrm>
          <a:prstGeom prst="rect">
            <a:avLst/>
          </a:prstGeom>
          <a:solidFill>
            <a:srgbClr val="1F9936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chemeClr val="bg1"/>
                </a:solidFill>
              </a:rPr>
              <a:t>Page 62</a:t>
            </a:r>
            <a:endParaRPr lang="es-A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1349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00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152651" y="1412488"/>
            <a:ext cx="2174391" cy="4363844"/>
          </a:xfrm>
        </p:spPr>
        <p:txBody>
          <a:bodyPr anchor="t">
            <a:normAutofit/>
          </a:bodyPr>
          <a:lstStyle/>
          <a:p>
            <a:r>
              <a:rPr lang="es-AR" sz="3200" dirty="0">
                <a:solidFill>
                  <a:srgbClr val="FFFFFF"/>
                </a:solidFill>
              </a:rPr>
              <a:t>IRREGULAR VERBS</a:t>
            </a:r>
          </a:p>
        </p:txBody>
      </p:sp>
      <p:graphicFrame>
        <p:nvGraphicFramePr>
          <p:cNvPr id="6" name="5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7627304"/>
              </p:ext>
            </p:extLst>
          </p:nvPr>
        </p:nvGraphicFramePr>
        <p:xfrm>
          <a:off x="1066797" y="114300"/>
          <a:ext cx="8890004" cy="66167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4445002"/>
                <a:gridCol w="4445002"/>
              </a:tblGrid>
              <a:tr h="6616700">
                <a:tc>
                  <a:txBody>
                    <a:bodyPr/>
                    <a:lstStyle/>
                    <a:p>
                      <a:pPr marL="514350" indent="-514350">
                        <a:lnSpc>
                          <a:spcPts val="3100"/>
                        </a:lnSpc>
                        <a:buFont typeface="+mj-lt"/>
                        <a:buAutoNum type="arabicPeriod"/>
                      </a:pPr>
                      <a:r>
                        <a:rPr lang="es-AR" sz="2700" b="1" dirty="0" err="1" smtClean="0"/>
                        <a:t>is</a:t>
                      </a:r>
                      <a:r>
                        <a:rPr lang="es-AR" sz="2700" b="1" dirty="0" smtClean="0"/>
                        <a:t>/am</a:t>
                      </a:r>
                      <a:endParaRPr lang="es-AR" sz="2700" b="1" dirty="0" smtClean="0"/>
                    </a:p>
                    <a:p>
                      <a:pPr marL="514350" indent="-514350">
                        <a:lnSpc>
                          <a:spcPts val="3100"/>
                        </a:lnSpc>
                        <a:buFont typeface="+mj-lt"/>
                        <a:buAutoNum type="arabicPeriod"/>
                      </a:pPr>
                      <a:r>
                        <a:rPr lang="es-AR" sz="2700" b="1" dirty="0" smtClean="0"/>
                        <a:t>are</a:t>
                      </a:r>
                      <a:endParaRPr lang="es-AR" sz="2700" b="1" dirty="0" smtClean="0"/>
                    </a:p>
                    <a:p>
                      <a:pPr marL="514350" indent="-514350">
                        <a:lnSpc>
                          <a:spcPts val="3100"/>
                        </a:lnSpc>
                        <a:buFont typeface="+mj-lt"/>
                        <a:buAutoNum type="arabicPeriod"/>
                      </a:pPr>
                      <a:r>
                        <a:rPr lang="es-AR" sz="2700" b="1" dirty="0" smtClean="0"/>
                        <a:t>come</a:t>
                      </a:r>
                      <a:endParaRPr lang="es-AR" sz="2700" b="1" dirty="0" smtClean="0"/>
                    </a:p>
                    <a:p>
                      <a:pPr marL="514350" indent="-514350">
                        <a:lnSpc>
                          <a:spcPts val="3100"/>
                        </a:lnSpc>
                        <a:buFont typeface="+mj-lt"/>
                        <a:buAutoNum type="arabicPeriod"/>
                      </a:pPr>
                      <a:r>
                        <a:rPr lang="es-AR" sz="2700" b="1" dirty="0" err="1" smtClean="0"/>
                        <a:t>say</a:t>
                      </a:r>
                      <a:endParaRPr lang="es-AR" sz="2700" b="1" dirty="0" smtClean="0"/>
                    </a:p>
                    <a:p>
                      <a:pPr marL="514350" indent="-514350">
                        <a:lnSpc>
                          <a:spcPts val="3100"/>
                        </a:lnSpc>
                        <a:buFont typeface="+mj-lt"/>
                        <a:buAutoNum type="arabicPeriod"/>
                      </a:pPr>
                      <a:r>
                        <a:rPr lang="es-AR" sz="2700" b="1" dirty="0" err="1" smtClean="0"/>
                        <a:t>speak</a:t>
                      </a:r>
                      <a:endParaRPr lang="es-AR" sz="2700" b="1" dirty="0" smtClean="0"/>
                    </a:p>
                    <a:p>
                      <a:pPr marL="514350" indent="-514350">
                        <a:lnSpc>
                          <a:spcPts val="3100"/>
                        </a:lnSpc>
                        <a:buFont typeface="+mj-lt"/>
                        <a:buAutoNum type="arabicPeriod"/>
                      </a:pPr>
                      <a:r>
                        <a:rPr lang="es-AR" sz="2700" b="1" dirty="0" err="1" smtClean="0"/>
                        <a:t>sit</a:t>
                      </a:r>
                      <a:endParaRPr lang="es-AR" sz="2700" b="1" dirty="0" smtClean="0"/>
                    </a:p>
                    <a:p>
                      <a:pPr marL="514350" indent="-514350">
                        <a:lnSpc>
                          <a:spcPts val="3100"/>
                        </a:lnSpc>
                        <a:buFont typeface="+mj-lt"/>
                        <a:buAutoNum type="arabicPeriod"/>
                      </a:pPr>
                      <a:r>
                        <a:rPr lang="es-AR" sz="2700" b="1" dirty="0" err="1" smtClean="0"/>
                        <a:t>go</a:t>
                      </a:r>
                      <a:endParaRPr lang="es-AR" sz="2700" b="1" dirty="0" smtClean="0"/>
                    </a:p>
                    <a:p>
                      <a:pPr marL="514350" indent="-514350">
                        <a:lnSpc>
                          <a:spcPts val="3100"/>
                        </a:lnSpc>
                        <a:buFont typeface="+mj-lt"/>
                        <a:buAutoNum type="arabicPeriod"/>
                      </a:pPr>
                      <a:r>
                        <a:rPr lang="es-AR" sz="2700" b="1" dirty="0" err="1" smtClean="0"/>
                        <a:t>sleep</a:t>
                      </a:r>
                      <a:endParaRPr lang="es-AR" sz="2700" b="1" dirty="0" smtClean="0"/>
                    </a:p>
                    <a:p>
                      <a:pPr marL="514350" indent="-514350">
                        <a:lnSpc>
                          <a:spcPts val="3100"/>
                        </a:lnSpc>
                        <a:buFont typeface="+mj-lt"/>
                        <a:buAutoNum type="arabicPeriod"/>
                      </a:pPr>
                      <a:r>
                        <a:rPr lang="es-MX" sz="2700" b="1" dirty="0" err="1" smtClean="0"/>
                        <a:t>see</a:t>
                      </a:r>
                      <a:endParaRPr lang="es-AR" sz="2700" b="1" dirty="0" smtClean="0"/>
                    </a:p>
                    <a:p>
                      <a:pPr marL="514350" indent="-514350">
                        <a:lnSpc>
                          <a:spcPts val="3100"/>
                        </a:lnSpc>
                        <a:buFont typeface="+mj-lt"/>
                        <a:buAutoNum type="arabicPeriod"/>
                      </a:pPr>
                      <a:r>
                        <a:rPr lang="es-MX" sz="2700" b="1" dirty="0" err="1" smtClean="0"/>
                        <a:t>hear</a:t>
                      </a:r>
                      <a:endParaRPr lang="es-AR" sz="2700" b="1" dirty="0" smtClean="0"/>
                    </a:p>
                    <a:p>
                      <a:pPr marL="514350" indent="-514350">
                        <a:lnSpc>
                          <a:spcPts val="3100"/>
                        </a:lnSpc>
                        <a:buFont typeface="+mj-lt"/>
                        <a:buAutoNum type="arabicPeriod"/>
                      </a:pPr>
                      <a:r>
                        <a:rPr lang="es-AR" sz="2700" b="1" dirty="0" err="1" smtClean="0"/>
                        <a:t>think</a:t>
                      </a:r>
                      <a:endParaRPr lang="es-AR" sz="2700" b="1" dirty="0" smtClean="0"/>
                    </a:p>
                    <a:p>
                      <a:pPr marL="514350" indent="-514350">
                        <a:lnSpc>
                          <a:spcPts val="3100"/>
                        </a:lnSpc>
                        <a:buFont typeface="+mj-lt"/>
                        <a:buAutoNum type="arabicPeriod"/>
                      </a:pPr>
                      <a:r>
                        <a:rPr lang="es-AR" sz="2700" b="1" dirty="0" err="1" smtClean="0"/>
                        <a:t>read</a:t>
                      </a:r>
                      <a:endParaRPr lang="es-AR" sz="2700" b="1" dirty="0" smtClean="0"/>
                    </a:p>
                    <a:p>
                      <a:pPr marL="514350" indent="-514350">
                        <a:lnSpc>
                          <a:spcPts val="3100"/>
                        </a:lnSpc>
                        <a:buFont typeface="+mj-lt"/>
                        <a:buAutoNum type="arabicPeriod"/>
                      </a:pPr>
                      <a:r>
                        <a:rPr lang="es-AR" sz="2700" b="1" dirty="0" err="1" smtClean="0"/>
                        <a:t>get</a:t>
                      </a:r>
                      <a:r>
                        <a:rPr lang="es-AR" sz="2700" b="1" dirty="0" smtClean="0"/>
                        <a:t> </a:t>
                      </a:r>
                      <a:r>
                        <a:rPr lang="es-AR" sz="2700" b="1" dirty="0" smtClean="0"/>
                        <a:t>up</a:t>
                      </a:r>
                    </a:p>
                    <a:p>
                      <a:pPr marL="514350" indent="-514350">
                        <a:lnSpc>
                          <a:spcPts val="3100"/>
                        </a:lnSpc>
                        <a:buFont typeface="+mj-lt"/>
                        <a:buAutoNum type="arabicPeriod"/>
                      </a:pPr>
                      <a:r>
                        <a:rPr lang="es-AR" sz="2700" b="1" dirty="0" err="1" smtClean="0"/>
                        <a:t>have</a:t>
                      </a:r>
                      <a:endParaRPr lang="es-AR" sz="2700" b="1" dirty="0" smtClean="0"/>
                    </a:p>
                    <a:p>
                      <a:pPr marL="514350" indent="-514350">
                        <a:lnSpc>
                          <a:spcPts val="3100"/>
                        </a:lnSpc>
                        <a:buFont typeface="+mj-lt"/>
                        <a:buAutoNum type="arabicPeriod"/>
                      </a:pPr>
                      <a:r>
                        <a:rPr lang="es-AR" sz="2700" b="1" dirty="0" err="1" smtClean="0"/>
                        <a:t>take</a:t>
                      </a:r>
                      <a:endParaRPr lang="es-AR" sz="2700" b="1" dirty="0" smtClean="0"/>
                    </a:p>
                    <a:p>
                      <a:pPr marL="514350" indent="-514350">
                        <a:lnSpc>
                          <a:spcPts val="3100"/>
                        </a:lnSpc>
                        <a:buFont typeface="+mj-lt"/>
                        <a:buAutoNum type="arabicPeriod"/>
                      </a:pPr>
                      <a:r>
                        <a:rPr lang="es-AR" sz="2700" b="1" dirty="0" err="1" smtClean="0"/>
                        <a:t>find</a:t>
                      </a:r>
                      <a:endParaRPr lang="es-AR" sz="27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14350" indent="-514350">
                        <a:lnSpc>
                          <a:spcPts val="3100"/>
                        </a:lnSpc>
                        <a:buFont typeface="+mj-lt"/>
                        <a:buAutoNum type="arabicPeriod"/>
                      </a:pPr>
                      <a:r>
                        <a:rPr lang="es-AR" sz="2700" b="1" dirty="0" err="1" smtClean="0"/>
                        <a:t>was</a:t>
                      </a:r>
                      <a:endParaRPr lang="es-AR" sz="2700" b="1" dirty="0" smtClean="0"/>
                    </a:p>
                    <a:p>
                      <a:pPr marL="514350" indent="-514350">
                        <a:lnSpc>
                          <a:spcPts val="3100"/>
                        </a:lnSpc>
                        <a:buFont typeface="+mj-lt"/>
                        <a:buAutoNum type="arabicPeriod"/>
                      </a:pPr>
                      <a:r>
                        <a:rPr lang="es-AR" sz="2700" b="1" dirty="0" err="1" smtClean="0"/>
                        <a:t>were</a:t>
                      </a:r>
                      <a:endParaRPr lang="es-AR" sz="2700" b="1" dirty="0" smtClean="0"/>
                    </a:p>
                    <a:p>
                      <a:pPr marL="514350" indent="-514350">
                        <a:lnSpc>
                          <a:spcPts val="3100"/>
                        </a:lnSpc>
                        <a:buFont typeface="+mj-lt"/>
                        <a:buAutoNum type="arabicPeriod"/>
                      </a:pPr>
                      <a:r>
                        <a:rPr lang="es-AR" sz="2700" b="1" dirty="0" err="1" smtClean="0"/>
                        <a:t>came</a:t>
                      </a:r>
                      <a:endParaRPr lang="es-AR" sz="2700" b="1" dirty="0" smtClean="0"/>
                    </a:p>
                    <a:p>
                      <a:pPr marL="514350" indent="-514350">
                        <a:lnSpc>
                          <a:spcPts val="3100"/>
                        </a:lnSpc>
                        <a:buFont typeface="+mj-lt"/>
                        <a:buAutoNum type="arabicPeriod"/>
                      </a:pPr>
                      <a:r>
                        <a:rPr lang="es-AR" sz="2700" b="1" dirty="0" err="1" smtClean="0"/>
                        <a:t>said</a:t>
                      </a:r>
                      <a:endParaRPr lang="es-AR" sz="2700" b="1" dirty="0" smtClean="0"/>
                    </a:p>
                    <a:p>
                      <a:pPr marL="514350" indent="-514350">
                        <a:lnSpc>
                          <a:spcPts val="3100"/>
                        </a:lnSpc>
                        <a:buFont typeface="+mj-lt"/>
                        <a:buAutoNum type="arabicPeriod"/>
                      </a:pPr>
                      <a:r>
                        <a:rPr lang="es-AR" sz="2700" b="1" dirty="0" err="1" smtClean="0"/>
                        <a:t>spoke</a:t>
                      </a:r>
                      <a:endParaRPr lang="es-AR" sz="2700" b="1" dirty="0" smtClean="0"/>
                    </a:p>
                    <a:p>
                      <a:pPr marL="514350" indent="-514350">
                        <a:lnSpc>
                          <a:spcPts val="3100"/>
                        </a:lnSpc>
                        <a:buFont typeface="+mj-lt"/>
                        <a:buAutoNum type="arabicPeriod"/>
                      </a:pPr>
                      <a:r>
                        <a:rPr lang="es-AR" sz="2700" b="1" dirty="0" err="1" smtClean="0"/>
                        <a:t>sat</a:t>
                      </a:r>
                      <a:endParaRPr lang="es-AR" sz="2700" b="1" dirty="0" smtClean="0"/>
                    </a:p>
                    <a:p>
                      <a:pPr marL="514350" indent="-514350">
                        <a:lnSpc>
                          <a:spcPts val="3100"/>
                        </a:lnSpc>
                        <a:buFont typeface="+mj-lt"/>
                        <a:buAutoNum type="arabicPeriod"/>
                      </a:pPr>
                      <a:r>
                        <a:rPr lang="es-AR" sz="2700" b="1" dirty="0" err="1" smtClean="0"/>
                        <a:t>went</a:t>
                      </a:r>
                      <a:endParaRPr lang="es-AR" sz="2700" b="1" dirty="0" smtClean="0"/>
                    </a:p>
                    <a:p>
                      <a:pPr marL="514350" indent="-514350">
                        <a:lnSpc>
                          <a:spcPts val="3100"/>
                        </a:lnSpc>
                        <a:buFont typeface="+mj-lt"/>
                        <a:buAutoNum type="arabicPeriod"/>
                      </a:pPr>
                      <a:r>
                        <a:rPr lang="es-AR" sz="2700" b="1" dirty="0" err="1" smtClean="0"/>
                        <a:t>slept</a:t>
                      </a:r>
                      <a:endParaRPr lang="es-AR" sz="2700" b="1" dirty="0" smtClean="0"/>
                    </a:p>
                    <a:p>
                      <a:pPr marL="514350" indent="-514350">
                        <a:lnSpc>
                          <a:spcPts val="3100"/>
                        </a:lnSpc>
                        <a:buFont typeface="+mj-lt"/>
                        <a:buAutoNum type="arabicPeriod"/>
                      </a:pPr>
                      <a:r>
                        <a:rPr lang="es-MX" sz="2700" b="1" dirty="0" err="1" smtClean="0"/>
                        <a:t>saw</a:t>
                      </a:r>
                      <a:endParaRPr lang="es-AR" sz="2700" b="1" dirty="0" smtClean="0"/>
                    </a:p>
                    <a:p>
                      <a:pPr marL="514350" indent="-514350">
                        <a:lnSpc>
                          <a:spcPts val="3100"/>
                        </a:lnSpc>
                        <a:buFont typeface="+mj-lt"/>
                        <a:buAutoNum type="arabicPeriod"/>
                      </a:pPr>
                      <a:r>
                        <a:rPr lang="es-MX" sz="2700" b="1" dirty="0" err="1" smtClean="0"/>
                        <a:t>heard</a:t>
                      </a:r>
                      <a:endParaRPr lang="es-AR" sz="2700" b="1" dirty="0" smtClean="0"/>
                    </a:p>
                    <a:p>
                      <a:pPr marL="514350" indent="-514350">
                        <a:lnSpc>
                          <a:spcPts val="3100"/>
                        </a:lnSpc>
                        <a:buFont typeface="+mj-lt"/>
                        <a:buAutoNum type="arabicPeriod"/>
                      </a:pPr>
                      <a:r>
                        <a:rPr lang="es-AR" sz="2700" b="1" dirty="0" err="1" smtClean="0"/>
                        <a:t>thought</a:t>
                      </a:r>
                      <a:endParaRPr lang="es-AR" sz="2700" b="1" dirty="0" smtClean="0"/>
                    </a:p>
                    <a:p>
                      <a:pPr marL="514350" indent="-514350">
                        <a:lnSpc>
                          <a:spcPts val="3100"/>
                        </a:lnSpc>
                        <a:buFont typeface="+mj-lt"/>
                        <a:buAutoNum type="arabicPeriod"/>
                      </a:pPr>
                      <a:r>
                        <a:rPr lang="es-AR" sz="2700" b="1" dirty="0" err="1" smtClean="0"/>
                        <a:t>read</a:t>
                      </a:r>
                      <a:endParaRPr lang="es-AR" sz="2700" b="1" dirty="0" smtClean="0"/>
                    </a:p>
                    <a:p>
                      <a:pPr marL="514350" indent="-514350">
                        <a:lnSpc>
                          <a:spcPts val="3100"/>
                        </a:lnSpc>
                        <a:buFont typeface="+mj-lt"/>
                        <a:buAutoNum type="arabicPeriod"/>
                      </a:pPr>
                      <a:r>
                        <a:rPr lang="es-AR" sz="2700" b="1" dirty="0" err="1" smtClean="0"/>
                        <a:t>got</a:t>
                      </a:r>
                      <a:r>
                        <a:rPr lang="es-AR" sz="2700" b="1" dirty="0" smtClean="0"/>
                        <a:t> </a:t>
                      </a:r>
                      <a:r>
                        <a:rPr lang="es-AR" sz="2700" b="1" dirty="0" smtClean="0"/>
                        <a:t>up</a:t>
                      </a:r>
                    </a:p>
                    <a:p>
                      <a:pPr marL="514350" indent="-514350">
                        <a:lnSpc>
                          <a:spcPts val="3100"/>
                        </a:lnSpc>
                        <a:buFont typeface="+mj-lt"/>
                        <a:buAutoNum type="arabicPeriod"/>
                      </a:pPr>
                      <a:r>
                        <a:rPr lang="es-AR" sz="2700" b="1" dirty="0" err="1" smtClean="0"/>
                        <a:t>had</a:t>
                      </a:r>
                      <a:endParaRPr lang="es-AR" sz="2700" b="1" dirty="0" smtClean="0"/>
                    </a:p>
                    <a:p>
                      <a:pPr marL="514350" indent="-514350">
                        <a:lnSpc>
                          <a:spcPts val="3100"/>
                        </a:lnSpc>
                        <a:buFont typeface="+mj-lt"/>
                        <a:buAutoNum type="arabicPeriod"/>
                      </a:pPr>
                      <a:r>
                        <a:rPr lang="es-AR" sz="2700" b="1" dirty="0" err="1" smtClean="0"/>
                        <a:t>took</a:t>
                      </a:r>
                      <a:endParaRPr lang="es-AR" sz="2700" b="1" dirty="0" smtClean="0"/>
                    </a:p>
                    <a:p>
                      <a:pPr marL="514350" indent="-514350">
                        <a:lnSpc>
                          <a:spcPts val="3100"/>
                        </a:lnSpc>
                        <a:buFont typeface="+mj-lt"/>
                        <a:buAutoNum type="arabicPeriod"/>
                      </a:pPr>
                      <a:r>
                        <a:rPr lang="es-AR" sz="2700" b="1" dirty="0" err="1" smtClean="0"/>
                        <a:t>found</a:t>
                      </a:r>
                      <a:endParaRPr lang="es-AR" sz="2700" b="1" dirty="0" smtClean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EF4e_ElemSB_8.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858500" y="990600"/>
            <a:ext cx="609600" cy="609600"/>
          </a:xfrm>
          <a:prstGeom prst="rect">
            <a:avLst/>
          </a:prstGeom>
        </p:spPr>
      </p:pic>
      <p:sp>
        <p:nvSpPr>
          <p:cNvPr id="5" name="4 Rectángulo"/>
          <p:cNvSpPr/>
          <p:nvPr/>
        </p:nvSpPr>
        <p:spPr>
          <a:xfrm>
            <a:off x="6979641" y="2154535"/>
            <a:ext cx="5776518" cy="1200329"/>
          </a:xfrm>
          <a:prstGeom prst="rect">
            <a:avLst/>
          </a:prstGeom>
          <a:noFill/>
          <a:scene3d>
            <a:camera prst="isometricLeftDown"/>
            <a:lightRig rig="threePt" dir="t"/>
          </a:scene3d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7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Irregular </a:t>
            </a:r>
            <a:r>
              <a:rPr lang="es-ES" sz="7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verbs</a:t>
            </a:r>
            <a:endParaRPr lang="es-ES" sz="7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10845800" y="355600"/>
            <a:ext cx="991394" cy="369332"/>
          </a:xfrm>
          <a:prstGeom prst="rect">
            <a:avLst/>
          </a:prstGeom>
          <a:solidFill>
            <a:srgbClr val="1F9936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chemeClr val="bg1"/>
                </a:solidFill>
              </a:rPr>
              <a:t>Page 62</a:t>
            </a:r>
            <a:endParaRPr lang="es-A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3106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74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5956582"/>
              </p:ext>
            </p:extLst>
          </p:nvPr>
        </p:nvGraphicFramePr>
        <p:xfrm>
          <a:off x="1384301" y="902760"/>
          <a:ext cx="10147299" cy="55869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38243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38243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38243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1396735">
                <a:tc>
                  <a:txBody>
                    <a:bodyPr/>
                    <a:lstStyle/>
                    <a:p>
                      <a:r>
                        <a:rPr lang="es-AR" sz="3200" dirty="0"/>
                        <a:t>/d/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3200" dirty="0"/>
                        <a:t>/t/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3200" dirty="0"/>
                        <a:t>/id/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396735">
                <a:tc>
                  <a:txBody>
                    <a:bodyPr/>
                    <a:lstStyle/>
                    <a:p>
                      <a:r>
                        <a:rPr lang="es-AR" sz="2800" b="1" dirty="0" err="1"/>
                        <a:t>a</a:t>
                      </a:r>
                      <a:r>
                        <a:rPr lang="es-AR" sz="2800" b="1" dirty="0" err="1" smtClean="0"/>
                        <a:t>rrived</a:t>
                      </a:r>
                      <a:endParaRPr lang="es-AR" sz="2800" b="1" dirty="0"/>
                    </a:p>
                    <a:p>
                      <a:r>
                        <a:rPr lang="es-AR" sz="2800" b="1" dirty="0" err="1"/>
                        <a:t>died</a:t>
                      </a:r>
                      <a:endParaRPr lang="es-AR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2800" b="1" dirty="0" err="1" smtClean="0"/>
                        <a:t>looked</a:t>
                      </a:r>
                      <a:endParaRPr lang="es-AR" sz="2800" b="1" dirty="0" smtClean="0"/>
                    </a:p>
                    <a:p>
                      <a:r>
                        <a:rPr lang="es-MX" sz="2800" b="1" dirty="0" err="1" smtClean="0"/>
                        <a:t>asked</a:t>
                      </a:r>
                      <a:endParaRPr lang="es-AR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2800" b="1" dirty="0" err="1" smtClean="0"/>
                        <a:t>hated</a:t>
                      </a:r>
                      <a:endParaRPr lang="es-AR" sz="2800" b="1" dirty="0" smtClean="0"/>
                    </a:p>
                    <a:p>
                      <a:r>
                        <a:rPr lang="es-MX" sz="2800" b="1" dirty="0" err="1" smtClean="0"/>
                        <a:t>visited</a:t>
                      </a:r>
                      <a:endParaRPr lang="es-MX" sz="2800" b="1" dirty="0" smtClean="0"/>
                    </a:p>
                    <a:p>
                      <a:endParaRPr lang="es-AR" sz="2800" b="1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396735">
                <a:tc>
                  <a:txBody>
                    <a:bodyPr/>
                    <a:lstStyle/>
                    <a:p>
                      <a:r>
                        <a:rPr lang="es-AR" sz="2800" b="1" dirty="0" err="1"/>
                        <a:t>Killed</a:t>
                      </a:r>
                      <a:endParaRPr lang="es-AR" sz="2800" b="1" dirty="0"/>
                    </a:p>
                    <a:p>
                      <a:r>
                        <a:rPr lang="es-AR" sz="2800" b="1" dirty="0" err="1"/>
                        <a:t>followed</a:t>
                      </a:r>
                      <a:endParaRPr lang="es-AR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2800" b="1" dirty="0" err="1" smtClean="0"/>
                        <a:t>finished</a:t>
                      </a:r>
                      <a:endParaRPr lang="es-AR" sz="2800" b="1" dirty="0" smtClean="0"/>
                    </a:p>
                    <a:p>
                      <a:r>
                        <a:rPr lang="es-MX" sz="2800" b="1" dirty="0" err="1" smtClean="0"/>
                        <a:t>pushed</a:t>
                      </a:r>
                      <a:endParaRPr lang="es-AR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2800" b="1" dirty="0" err="1" smtClean="0"/>
                        <a:t>started</a:t>
                      </a:r>
                      <a:endParaRPr lang="es-MX" sz="2800" b="1" dirty="0" smtClean="0"/>
                    </a:p>
                    <a:p>
                      <a:r>
                        <a:rPr lang="es-MX" sz="2800" b="1" dirty="0" err="1" smtClean="0"/>
                        <a:t>texted</a:t>
                      </a:r>
                      <a:endParaRPr lang="es-AR" sz="2800" b="1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396735">
                <a:tc>
                  <a:txBody>
                    <a:bodyPr/>
                    <a:lstStyle/>
                    <a:p>
                      <a:r>
                        <a:rPr lang="es-AR" sz="2800" b="1" dirty="0" err="1"/>
                        <a:t>Opened</a:t>
                      </a:r>
                      <a:endParaRPr lang="es-AR" sz="2800" b="1" dirty="0"/>
                    </a:p>
                    <a:p>
                      <a:r>
                        <a:rPr lang="es-AR" sz="2800" b="1" dirty="0" err="1"/>
                        <a:t>closed</a:t>
                      </a:r>
                      <a:endParaRPr lang="es-AR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2800" b="1" dirty="0" err="1" smtClean="0"/>
                        <a:t>worked</a:t>
                      </a:r>
                      <a:endParaRPr lang="es-MX" sz="2800" b="1" dirty="0" smtClean="0"/>
                    </a:p>
                    <a:p>
                      <a:r>
                        <a:rPr lang="es-MX" sz="2800" b="1" dirty="0" err="1" smtClean="0"/>
                        <a:t>typed</a:t>
                      </a:r>
                      <a:endParaRPr lang="es-MX" sz="2800" b="1" dirty="0" smtClean="0"/>
                    </a:p>
                    <a:p>
                      <a:endParaRPr lang="es-AR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2800" b="1" dirty="0" err="1" smtClean="0"/>
                        <a:t>decided</a:t>
                      </a:r>
                      <a:endParaRPr lang="es-MX" sz="2800" b="1" dirty="0" smtClean="0"/>
                    </a:p>
                    <a:p>
                      <a:r>
                        <a:rPr lang="es-MX" sz="2800" b="1" dirty="0" err="1" smtClean="0"/>
                        <a:t>painted</a:t>
                      </a:r>
                      <a:endParaRPr lang="es-MX" sz="2800" b="1" dirty="0" smtClean="0"/>
                    </a:p>
                    <a:p>
                      <a:endParaRPr lang="es-AR" sz="2800" b="1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" name="EF4e_ElemSB_8.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261600" y="293162"/>
            <a:ext cx="609600" cy="609600"/>
          </a:xfrm>
          <a:prstGeom prst="rect">
            <a:avLst/>
          </a:prstGeom>
        </p:spPr>
      </p:pic>
      <p:sp>
        <p:nvSpPr>
          <p:cNvPr id="4" name="3 Rectángulo"/>
          <p:cNvSpPr/>
          <p:nvPr/>
        </p:nvSpPr>
        <p:spPr>
          <a:xfrm>
            <a:off x="5510738" y="21997"/>
            <a:ext cx="117051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dirty="0" smtClean="0">
                <a:ln w="10541" cmpd="sng">
                  <a:solidFill>
                    <a:srgbClr val="4472C4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</a:rPr>
              <a:t>-ED</a:t>
            </a:r>
            <a:endParaRPr lang="es-ES" sz="5400" b="1" dirty="0">
              <a:ln w="10541" cmpd="sng">
                <a:solidFill>
                  <a:srgbClr val="4472C4">
                    <a:shade val="88000"/>
                    <a:satMod val="110000"/>
                  </a:srgbClr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0845800" y="355600"/>
            <a:ext cx="991394" cy="369332"/>
          </a:xfrm>
          <a:prstGeom prst="rect">
            <a:avLst/>
          </a:prstGeom>
          <a:solidFill>
            <a:srgbClr val="1F9936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chemeClr val="bg1"/>
                </a:solidFill>
              </a:rPr>
              <a:t>Page 62</a:t>
            </a:r>
            <a:endParaRPr lang="es-A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8765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8269"/>
    </mc:Choice>
    <mc:Fallback xmlns="">
      <p:transition spd="slow" advTm="168269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39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1091</TotalTime>
  <Words>570</Words>
  <Application>Microsoft Office PowerPoint</Application>
  <PresentationFormat>Personalizado</PresentationFormat>
  <Paragraphs>218</Paragraphs>
  <Slides>27</Slides>
  <Notes>0</Notes>
  <HiddenSlides>0</HiddenSlides>
  <MMClips>13</MMClips>
  <ScaleCrop>false</ScaleCrop>
  <HeadingPairs>
    <vt:vector size="4" baseType="variant">
      <vt:variant>
        <vt:lpstr>Tema</vt:lpstr>
      </vt:variant>
      <vt:variant>
        <vt:i4>3</vt:i4>
      </vt:variant>
      <vt:variant>
        <vt:lpstr>Títulos de diapositiva</vt:lpstr>
      </vt:variant>
      <vt:variant>
        <vt:i4>27</vt:i4>
      </vt:variant>
    </vt:vector>
  </HeadingPairs>
  <TitlesOfParts>
    <vt:vector size="30" baseType="lpstr">
      <vt:lpstr>Tema de Office</vt:lpstr>
      <vt:lpstr>2_Tema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IRREGULAR VERBS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WHO?       Who was the murderer?  WHY?        Why did he/she kill Mr Travers?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Simple past – Regular and Irregular verbs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Gladys</dc:creator>
  <cp:lastModifiedBy>gladysmaba@outlook.com</cp:lastModifiedBy>
  <cp:revision>109</cp:revision>
  <dcterms:created xsi:type="dcterms:W3CDTF">2020-03-20T20:07:15Z</dcterms:created>
  <dcterms:modified xsi:type="dcterms:W3CDTF">2026-05-14T23:52:59Z</dcterms:modified>
</cp:coreProperties>
</file>