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6" r:id="rId3"/>
    <p:sldId id="327" r:id="rId4"/>
    <p:sldId id="328" r:id="rId5"/>
    <p:sldId id="335" r:id="rId6"/>
    <p:sldId id="329" r:id="rId7"/>
    <p:sldId id="336" r:id="rId8"/>
    <p:sldId id="330" r:id="rId9"/>
    <p:sldId id="331" r:id="rId10"/>
    <p:sldId id="337" r:id="rId11"/>
    <p:sldId id="332" r:id="rId12"/>
    <p:sldId id="339" r:id="rId13"/>
    <p:sldId id="333" r:id="rId14"/>
    <p:sldId id="340" r:id="rId15"/>
    <p:sldId id="338" r:id="rId16"/>
    <p:sldId id="341" r:id="rId17"/>
    <p:sldId id="342" r:id="rId18"/>
    <p:sldId id="343" r:id="rId19"/>
    <p:sldId id="344" r:id="rId20"/>
    <p:sldId id="345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66FF"/>
    <a:srgbClr val="CC00CC"/>
    <a:srgbClr val="CC9900"/>
    <a:srgbClr val="FFFFCC"/>
    <a:srgbClr val="07B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2731D7-4125-4881-AA18-528439485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8FE8CAE-1B59-4C36-9A53-2B7D0D97E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8718F5-A273-4FD2-B0AF-DB4C24DF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6274979-338A-45F4-94DF-3FE5DCA5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9969A6C-3E3D-45AF-8F64-4CAAEF9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1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4DE0A9-9B89-4D2B-98C4-BA46B2CF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5B97FA1-96FC-40C7-87FF-5C91CE334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BC598F-5ED6-4698-A6E4-5E9A9E64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3C727F-E105-419B-A314-348B441E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8096CC-AE18-405B-97E9-FBB8EB45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493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DC53F6E-A0DF-4469-BB82-95D1B25D2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EFFBD13-0257-48C6-ABC2-1E459D893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36AA39D-23C0-4F6B-B737-47D20682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944BDE-A9FB-41EF-9F3A-1E8129C2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3CB5FA5-2887-4AB3-BC4C-4716AFC8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96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9EDD13-04BB-475E-B31F-A51872EC2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C4244DF-36A5-4143-B031-2232CA6AD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D72E7C-937B-4A15-B5D3-68277640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B08C0D-7DD6-448B-9F2C-25B41A80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CC17527-A17E-4022-A836-04482A41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1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863EC5-2299-4CC3-AEAB-1073088C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48F0EA-CB7E-4345-81AF-052649F5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0C1A3C3-9434-428B-9AFA-6C5DEBE7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90EE495-8CEB-422C-98B6-D4DD6697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5108EB-548C-4644-B96E-EABDB845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3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3857E1-E212-4C9B-8198-E814FCB0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BEC7777-01E7-4B9D-9739-7B99A81D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A5E1A5-3371-4A84-94CD-4A44A5F3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79384ED-BEA7-46AA-9925-64586021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419C878-AECF-48AD-B2B8-4337ED08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1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F042B3-6DF3-44F2-AD3C-4FB84CF9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CA45034-9915-4FE0-B1EE-D20BA38F6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C863B0B-2F39-42FA-BD83-7F286F61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EC38FFF-2BAC-4BFB-944E-04F87ACE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44471-B747-464C-B087-D061B7B1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8B6143F-5B73-40A4-9450-DB20EBF6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1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9FDBFB-62BB-475D-920D-39B19477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C5C3750-A4F0-4E99-8351-0B452BB7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17B8AF3-3940-4609-916D-AD2BA216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52D50C6-E317-4C25-89C1-3755D0F1B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3DFCA33-A793-4EC5-AA0D-2C2FE4190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3F40551-BF3A-4853-903E-EB325EDD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F83E7D7-7119-4B03-9A3B-214A3E1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60B669A-634E-4A38-BB53-3FDEEAE0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C8D1D1-F50E-40F9-BEE9-CBB3F70D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B5EFDFE-2098-48A7-8D35-27C86CD8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78FAF72-EC05-4B2C-9911-5F929F0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46ED4B4-40B9-49F3-89CF-FF717B76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3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2F2B997-7611-49BC-8429-380006AE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C9D3AF5-1046-46A4-A4A7-819A4BED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142F123-E818-4BFD-804E-9B2ECF11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0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7DD8AA-E85D-4F23-ADD5-5FCF4DA3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632A5A2-53C7-480C-AF8B-917A3A7B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EEE26EE-9F6A-4B13-A260-746C34C5A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A2B993C-C226-4557-8771-A4984C35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EA8697C-1F61-4165-81DB-4145663C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A4BD296-55C0-4DE4-A4BA-E46B69F5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E6F785-0A0E-4D7D-967F-D1A81A9D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FB461E-AF96-453B-9275-257DE48C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626DD3-9B61-4010-B0F8-BD97336C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63504CB-695C-447B-A45B-44913E44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CF39DD4-4B31-4A87-AFAD-395A5D66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96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835AE5-05AE-4556-9B6B-0229C3BF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79D7B2B-EF02-481D-9755-EAD711BC5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AA8D52B-3ACB-4626-BDFA-DCAAADF80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B615EDA-ADF4-4C9B-ABDB-6E259FC8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F8B953F-E111-43CD-B638-DC6AF271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A656031-DAC8-4FF0-9962-60813FA6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E990BB-B1E5-447F-8945-D5A99005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45C4A97-95BF-4134-B2A7-1C155119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8399161-EFB8-49C0-8A7A-E8FB32ED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CDC68A-267D-49CA-9036-C81DE55D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5A858F-03D6-4137-B3A4-20BBF26F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3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05460A9-C5AF-41A6-802D-BFE1D956F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26D5A73-9D38-4440-A538-2C602AA7F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B8314F-D166-41AD-9718-FF0DF0A6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C922364-FD4F-4666-A499-50F3D7FD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89907C8-A5D2-4FF2-BD61-492C5A90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3AD5C3-7712-4A14-9134-07FDA81E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789D95-50E5-468B-9966-32ADC236B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70DB49-34C6-4D33-951D-15C439F2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7995C3C-96E3-40AD-B14A-46DC90F4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C85247-146B-4EF3-B026-4CB2CAD4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673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A2F643-69A1-4661-A285-C8FD95E9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796F6D7-7005-43CE-87E4-062259BF0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06F89AE-C677-4BAB-A434-7AE4B069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2E8A8C-353D-4B53-87D5-975D0849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D0F46BA-29AE-4C97-9AA5-7EDCE93D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296F4A-5D0F-43BB-86B1-982347A4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30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82333C-3913-40E8-A422-12D6CF22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438E607-EBAF-4759-82FA-A4F80FB6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EDF95C9-8DA1-4900-843F-874D29CC5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7CDA9BC-AF48-4089-95C8-7E903AE7E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0BF21BC-7658-48F9-AEC3-8612D01F2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8B72D45-612F-4CF5-B2AC-FB6A924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3E92A64-4713-45A5-8209-511F11B1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3DDEDE1-C0A7-445D-9BA4-1D1165BD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33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49D7EB-063F-4B5F-9C35-5B13F65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97D98CF-3904-4FD3-B4DD-240A34E5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4C952ED-9CAE-4183-B5B7-9E92EB63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F4CB4E7-85B3-4BF3-95D9-9011CDC3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05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F83D770-A136-495C-B0B5-7F95FB0F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327A2AE-2C4A-42BB-BB97-6421710A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644C6EF-B15A-424A-840C-8486ABD7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2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CCAC34-4DDF-43E8-AC58-16CBC7A9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F97ED9D-8C75-40EA-B721-4D244F39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E73BFED-4757-4887-AD81-9ACE44348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09FD273-BEE7-43AC-B8A8-B6D860A6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9951321-246D-4713-91F4-718A45F6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DB4375-AFB5-4AC5-8550-50A8C200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292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B406B3-736E-453D-8E25-8E79B673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A5CC15B-F2AA-46F7-AD67-0E92F9241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3BE5088-5176-4834-98A0-CF62A6777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B7F1ABE-B5A2-475B-8171-CFA9C43B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175AFE-BB8E-410F-9D18-043DCC6C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8ABB385-38C5-48AB-8533-363A628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10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90BB230-4BD3-4B11-B062-B2D99F1E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35B0F1-050D-47FE-82AC-55060CB9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3579DA-6CB2-4507-8320-A5462308D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5381-C0B8-44C5-9CAA-6857EC1B07D4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5346EB-990A-4EBD-9982-F9BB7BE67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71222E-E34D-4DB6-99EF-249CC6388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96F4-7FE5-40FE-B073-777BD43CC9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28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70D7594-4FFC-4D5B-BC62-B8ED1619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F0729CD-0ABD-4FFB-AD26-B67AE85C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C5C4DC6-294B-4F74-B2DD-2DBD1D80F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C4E0-8456-4E8C-8626-8CC3441C5D3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34BA1B-D219-4D14-B782-45CE0C8EE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34BE84-8436-439B-B04A-2E9A4905C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6EEC-FCC4-4565-A643-97A02022E79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903288"/>
            <a:ext cx="88963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2" y="3390901"/>
            <a:ext cx="364794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43" y="524860"/>
            <a:ext cx="8463913" cy="55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Proceso alternativo"/>
          <p:cNvSpPr/>
          <p:nvPr/>
        </p:nvSpPr>
        <p:spPr>
          <a:xfrm>
            <a:off x="6019800" y="2857500"/>
            <a:ext cx="3302000" cy="440230"/>
          </a:xfrm>
          <a:prstGeom prst="flowChartAlternateProces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7" name="6 Proceso alternativo"/>
          <p:cNvSpPr/>
          <p:nvPr/>
        </p:nvSpPr>
        <p:spPr>
          <a:xfrm>
            <a:off x="2895600" y="2146300"/>
            <a:ext cx="2755900" cy="393700"/>
          </a:xfrm>
          <a:prstGeom prst="flowChartAlternateProcess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8" name="7 Proceso alternativo"/>
          <p:cNvSpPr/>
          <p:nvPr/>
        </p:nvSpPr>
        <p:spPr>
          <a:xfrm>
            <a:off x="2895600" y="2540000"/>
            <a:ext cx="2197100" cy="3175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9" name="8 Proceso alternativo"/>
          <p:cNvSpPr/>
          <p:nvPr/>
        </p:nvSpPr>
        <p:spPr>
          <a:xfrm>
            <a:off x="2895600" y="3297730"/>
            <a:ext cx="2857500" cy="393700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10" name="9 Proceso alternativo"/>
          <p:cNvSpPr/>
          <p:nvPr/>
        </p:nvSpPr>
        <p:spPr>
          <a:xfrm>
            <a:off x="6492556" y="3691430"/>
            <a:ext cx="3476944" cy="393700"/>
          </a:xfrm>
          <a:prstGeom prst="flowChartAlternateProcess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11" name="10 Proceso alternativo"/>
          <p:cNvSpPr/>
          <p:nvPr/>
        </p:nvSpPr>
        <p:spPr>
          <a:xfrm>
            <a:off x="6242050" y="4783630"/>
            <a:ext cx="3270250" cy="393700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12" name="11 Proceso alternativo"/>
          <p:cNvSpPr/>
          <p:nvPr/>
        </p:nvSpPr>
        <p:spPr>
          <a:xfrm>
            <a:off x="2895600" y="4106260"/>
            <a:ext cx="4419600" cy="393700"/>
          </a:xfrm>
          <a:prstGeom prst="flowChartAlternateProcess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  <p:sp>
        <p:nvSpPr>
          <p:cNvPr id="13" name="12 Proceso alternativo"/>
          <p:cNvSpPr/>
          <p:nvPr/>
        </p:nvSpPr>
        <p:spPr>
          <a:xfrm>
            <a:off x="2895600" y="5177330"/>
            <a:ext cx="4064000" cy="3937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95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976312"/>
            <a:ext cx="1023242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843325"/>
            <a:ext cx="10003822" cy="23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59558" y="224135"/>
            <a:ext cx="5787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same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different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08088"/>
            <a:ext cx="1024280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18" y="3822700"/>
            <a:ext cx="10223745" cy="250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59558" y="224135"/>
            <a:ext cx="5787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same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different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3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4" y="1339993"/>
            <a:ext cx="10534923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6" y="3919680"/>
            <a:ext cx="10553800" cy="25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659558" y="224135"/>
            <a:ext cx="5787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same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different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828386"/>
            <a:ext cx="8597900" cy="46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93" y="1206500"/>
            <a:ext cx="10575807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F4e_ElemSB_2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26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2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266700"/>
            <a:ext cx="609600" cy="609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172700" y="4318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00:46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8" y="1752600"/>
            <a:ext cx="10047312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73200" y="1782464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28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endParaRPr lang="es-A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3200" y="4055764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28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s-A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41121"/>
            <a:ext cx="11161713" cy="31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EF4e_ElemSB_2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266700"/>
            <a:ext cx="609600" cy="6096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642600" y="2667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1:27</a:t>
            </a:r>
            <a:endParaRPr lang="es-A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320800" y="2188864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28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s-A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25" y="111664"/>
            <a:ext cx="5821073" cy="6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3" y="213755"/>
            <a:ext cx="5524379" cy="372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68800" y="213755"/>
            <a:ext cx="13291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Page 113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06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47" y="688770"/>
            <a:ext cx="9265895" cy="41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67928" y="5049982"/>
            <a:ext cx="7256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Written</a:t>
            </a:r>
            <a:r>
              <a:rPr lang="es-ES" sz="32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assignment</a:t>
            </a:r>
            <a:r>
              <a:rPr lang="es-ES" sz="32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(To </a:t>
            </a:r>
            <a:r>
              <a:rPr lang="es-ES" sz="32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hand</a:t>
            </a:r>
            <a:r>
              <a:rPr lang="es-ES" sz="32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</a:t>
            </a:r>
            <a:r>
              <a:rPr lang="es-ES" sz="32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r>
              <a:rPr lang="es-ES" sz="32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</a:t>
            </a:r>
            <a:r>
              <a:rPr lang="es-ES" sz="32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s-ES" sz="32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86003"/>
            <a:ext cx="8343900" cy="59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1000" y="2491432"/>
            <a:ext cx="6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e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937500" y="2491431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i</a:t>
            </a:r>
            <a:r>
              <a:rPr lang="es-MX" sz="2400" b="1" dirty="0" smtClean="0">
                <a:solidFill>
                  <a:schemeClr val="bg1"/>
                </a:solidFill>
              </a:rPr>
              <a:t>        e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34200" y="2997893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/>
                </a:solidFill>
              </a:rPr>
              <a:t> u   e</a:t>
            </a:r>
            <a:endParaRPr lang="es-AR" sz="2400" b="1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71700" y="522193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</a:rPr>
              <a:t>e</a:t>
            </a:r>
            <a:r>
              <a:rPr lang="es-MX" sz="2400" b="1" dirty="0" err="1" smtClean="0"/>
              <a:t>a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27750" y="522192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4"/>
                </a:solidFill>
              </a:rPr>
              <a:t>O    a         e</a:t>
            </a:r>
            <a:endParaRPr lang="es-AR" sz="2400" b="1" dirty="0">
              <a:solidFill>
                <a:schemeClr val="accent4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67100" y="5221929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00"/>
                </a:solidFill>
              </a:rPr>
              <a:t>e</a:t>
            </a:r>
            <a:r>
              <a:rPr lang="es-MX" sz="2400" b="1" dirty="0" smtClean="0">
                <a:solidFill>
                  <a:srgbClr val="FFFF00"/>
                </a:solidFill>
              </a:rPr>
              <a:t>    o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45100" y="5221927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es-A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10550" y="5221925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es-A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71700" y="5590231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66FF"/>
                </a:solidFill>
              </a:rPr>
              <a:t>i</a:t>
            </a:r>
            <a:endParaRPr lang="es-AR" sz="2400" b="1" dirty="0">
              <a:solidFill>
                <a:srgbClr val="FF66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81400" y="559023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B050"/>
                </a:solidFill>
              </a:rPr>
              <a:t>e</a:t>
            </a:r>
            <a:r>
              <a:rPr lang="es-MX" sz="2400" b="1" dirty="0" smtClean="0">
                <a:solidFill>
                  <a:srgbClr val="00B050"/>
                </a:solidFill>
              </a:rPr>
              <a:t>   </a:t>
            </a:r>
            <a:r>
              <a:rPr lang="es-MX" sz="2400" b="1" dirty="0" err="1" smtClean="0">
                <a:solidFill>
                  <a:srgbClr val="00B050"/>
                </a:solidFill>
              </a:rPr>
              <a:t>e</a:t>
            </a:r>
            <a:endParaRPr lang="es-AR" sz="2400" b="1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92700" y="5590229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C00CC"/>
                </a:solidFill>
              </a:rPr>
              <a:t>u</a:t>
            </a:r>
            <a:r>
              <a:rPr lang="es-MX" sz="2400" b="1" dirty="0" smtClean="0">
                <a:solidFill>
                  <a:srgbClr val="CC00CC"/>
                </a:solidFill>
              </a:rPr>
              <a:t>         e</a:t>
            </a:r>
            <a:endParaRPr lang="es-AR" sz="2400" b="1" dirty="0">
              <a:solidFill>
                <a:srgbClr val="CC00CC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53200" y="5590229"/>
            <a:ext cx="1085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</a:rPr>
              <a:t>I        e</a:t>
            </a:r>
            <a:endParaRPr lang="es-AR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10550" y="5556302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</a:t>
            </a:r>
            <a:endParaRPr lang="es-AR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4" y="1631950"/>
            <a:ext cx="24479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782637"/>
            <a:ext cx="24288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1123950"/>
            <a:ext cx="23812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0" y="1282700"/>
            <a:ext cx="338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1" y="449262"/>
            <a:ext cx="3571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939800"/>
            <a:ext cx="4581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50545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5181600"/>
            <a:ext cx="4029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0" y="5942012"/>
            <a:ext cx="3505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65175"/>
            <a:ext cx="24479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581150"/>
            <a:ext cx="22955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765175"/>
            <a:ext cx="2400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4650"/>
            <a:ext cx="4419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460375"/>
            <a:ext cx="348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5203825"/>
            <a:ext cx="3476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38850"/>
            <a:ext cx="3505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32400"/>
            <a:ext cx="3181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276350"/>
            <a:ext cx="406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357313"/>
            <a:ext cx="24384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915988"/>
            <a:ext cx="24098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357313"/>
            <a:ext cx="2362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824538"/>
            <a:ext cx="3381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033463"/>
            <a:ext cx="3457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573088"/>
            <a:ext cx="333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5307013"/>
            <a:ext cx="356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767388"/>
            <a:ext cx="3562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096963"/>
            <a:ext cx="3438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352675"/>
            <a:ext cx="72294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971675"/>
            <a:ext cx="3343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512763"/>
            <a:ext cx="5476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517900"/>
            <a:ext cx="631981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7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30200"/>
            <a:ext cx="9670877" cy="57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5" y="330200"/>
            <a:ext cx="173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5" y="3429000"/>
            <a:ext cx="1828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5309"/>
            <a:ext cx="11601803" cy="48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ElemSB_2.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0700" y="38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56</Words>
  <Application>Microsoft Office PowerPoint</Application>
  <PresentationFormat>Personalizado</PresentationFormat>
  <Paragraphs>23</Paragraphs>
  <Slides>19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61</cp:revision>
  <dcterms:created xsi:type="dcterms:W3CDTF">2020-03-25T04:26:16Z</dcterms:created>
  <dcterms:modified xsi:type="dcterms:W3CDTF">2025-04-07T01:13:54Z</dcterms:modified>
</cp:coreProperties>
</file>