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9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9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media/image9.png" ContentType="image/png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7.png" ContentType="image/png"/>
  <Override PartName="/ppt/media/image8.png" ContentType="image/png"/>
  <Override PartName="/ppt/media/image10.png" ContentType="image/png"/>
  <Override PartName="/ppt/media/image11.png" ContentType="image/png"/>
  <Override PartName="/ppt/media/image12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10080625" cy="7559675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s-AR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A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A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s-AR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A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A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A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A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s-AR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2920680" cy="2091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A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1769040"/>
            <a:ext cx="2920680" cy="2091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A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1769040"/>
            <a:ext cx="2920680" cy="2091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A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638040" y="4059360"/>
            <a:ext cx="2920680" cy="2091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A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4059360"/>
            <a:ext cx="2920680" cy="2091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A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504000" y="4059360"/>
            <a:ext cx="2920680" cy="2091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A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s-AR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s-A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s-AR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A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s-AR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A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A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s-AR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s-A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s-AR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A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A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A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s-AR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A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A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A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s-AR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A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A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A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b="0" lang="es-AR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Click to edit the title text format</a:t>
            </a:r>
            <a:endParaRPr b="0" lang="es-AR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AR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Click to edit the outline text format</a:t>
            </a:r>
            <a:endParaRPr b="0" lang="es-A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s-AR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Second Outline Level</a:t>
            </a:r>
            <a:endParaRPr b="0" lang="es-AR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AR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Third Outline Level</a:t>
            </a:r>
            <a:endParaRPr b="0" lang="es-AR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s-AR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Fourth Outline Level</a:t>
            </a:r>
            <a:endParaRPr b="0" lang="es-AR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AR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Fifth Outline Level</a:t>
            </a:r>
            <a:endParaRPr b="0" lang="es-AR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AR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Sixth Outline Level</a:t>
            </a:r>
            <a:endParaRPr b="0" lang="es-AR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AR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Seventh Outline Level</a:t>
            </a:r>
            <a:endParaRPr b="0" lang="es-AR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rIns="0" tIns="0" bIns="0"/>
          <a:p>
            <a:r>
              <a:rPr b="0" lang="es-AR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&lt;date/time&gt;</a:t>
            </a:r>
            <a:endParaRPr b="0" lang="es-AR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rIns="0" tIns="0" bIns="0"/>
          <a:p>
            <a:pPr algn="ctr"/>
            <a:r>
              <a:rPr b="0" lang="es-AR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&lt;footer&gt;</a:t>
            </a:r>
            <a:endParaRPr b="0" lang="es-AR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rIns="0" tIns="0" bIns="0"/>
          <a:p>
            <a:pPr algn="r"/>
            <a:fld id="{57167E8B-F629-4096-A1EB-9ECB7F0E7265}" type="slidenum">
              <a:rPr b="0" lang="es-AR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&lt;number&gt;</a:t>
            </a:fld>
            <a:endParaRPr b="0" lang="es-AR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3.png"/><Relationship Id="rId3" Type="http://schemas.openxmlformats.org/officeDocument/2006/relationships/slideLayout" Target="../slideLayouts/slideLayout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image" Target="../media/image7.png"/><Relationship Id="rId3" Type="http://schemas.openxmlformats.org/officeDocument/2006/relationships/slideLayout" Target="../slideLayouts/slideLayout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8.png"/><Relationship Id="rId2" Type="http://schemas.openxmlformats.org/officeDocument/2006/relationships/image" Target="../media/image9.png"/><Relationship Id="rId3" Type="http://schemas.openxmlformats.org/officeDocument/2006/relationships/image" Target="../media/image10.png"/><Relationship Id="rId4" Type="http://schemas.openxmlformats.org/officeDocument/2006/relationships/slideLayout" Target="../slideLayouts/slideLayout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11.png"/><Relationship Id="rId2" Type="http://schemas.openxmlformats.org/officeDocument/2006/relationships/slideLayout" Target="../slideLayouts/slideLayout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12.png"/><Relationship Id="rId2" Type="http://schemas.openxmlformats.org/officeDocument/2006/relationships/slideLayout" Target="../slideLayouts/slideLayout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702000" y="515160"/>
            <a:ext cx="8586000" cy="522000"/>
          </a:xfrm>
          <a:prstGeom prst="rect">
            <a:avLst/>
          </a:prstGeom>
          <a:ln>
            <a:noFill/>
          </a:ln>
        </p:spPr>
      </p:pic>
    </p:spTree>
  </p:cSld>
  <p:timing>
    <p:tnLst>
      <p:par>
        <p:cTn id="1" dur="indefinite" restart="never" nodeType="tmRoot">
          <p:childTnLst>
            <p:seq>
              <p:cTn id="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621360" y="2070000"/>
            <a:ext cx="8666640" cy="3100680"/>
          </a:xfrm>
          <a:prstGeom prst="rect">
            <a:avLst/>
          </a:prstGeom>
          <a:ln>
            <a:noFill/>
          </a:ln>
        </p:spPr>
      </p:pic>
      <p:pic>
        <p:nvPicPr>
          <p:cNvPr id="43" name="" descr=""/>
          <p:cNvPicPr/>
          <p:nvPr/>
        </p:nvPicPr>
        <p:blipFill>
          <a:blip r:embed="rId2"/>
          <a:stretch/>
        </p:blipFill>
        <p:spPr>
          <a:xfrm>
            <a:off x="702000" y="515160"/>
            <a:ext cx="8586000" cy="522000"/>
          </a:xfrm>
          <a:prstGeom prst="rect">
            <a:avLst/>
          </a:prstGeom>
          <a:ln>
            <a:noFill/>
          </a:ln>
        </p:spPr>
      </p:pic>
    </p:spTree>
  </p:cSld>
  <p:timing>
    <p:tnLst>
      <p:par>
        <p:cTn id="3" dur="indefinite" restart="never" nodeType="tmRoot">
          <p:childTnLst>
            <p:seq>
              <p:cTn id="4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" descr=""/>
          <p:cNvPicPr/>
          <p:nvPr/>
        </p:nvPicPr>
        <p:blipFill>
          <a:blip r:embed="rId1"/>
          <a:stretch/>
        </p:blipFill>
        <p:spPr>
          <a:xfrm>
            <a:off x="710640" y="522000"/>
            <a:ext cx="8880120" cy="2790000"/>
          </a:xfrm>
          <a:prstGeom prst="rect">
            <a:avLst/>
          </a:prstGeom>
          <a:ln>
            <a:noFill/>
          </a:ln>
        </p:spPr>
      </p:pic>
    </p:spTree>
  </p:cSld>
  <p:timing>
    <p:tnLst>
      <p:par>
        <p:cTn id="5" dur="indefinite" restart="never" nodeType="tmRoot">
          <p:childTnLst>
            <p:seq>
              <p:cTn id="6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" descr=""/>
          <p:cNvPicPr/>
          <p:nvPr/>
        </p:nvPicPr>
        <p:blipFill>
          <a:blip r:embed="rId1"/>
          <a:stretch/>
        </p:blipFill>
        <p:spPr>
          <a:xfrm>
            <a:off x="781200" y="565200"/>
            <a:ext cx="8684640" cy="3672000"/>
          </a:xfrm>
          <a:prstGeom prst="rect">
            <a:avLst/>
          </a:prstGeom>
          <a:ln>
            <a:noFill/>
          </a:ln>
        </p:spPr>
      </p:pic>
    </p:spTree>
  </p:cSld>
  <p:timing>
    <p:tnLst>
      <p:par>
        <p:cTn id="7" dur="indefinite" restart="never" nodeType="tmRoot">
          <p:childTnLst>
            <p:seq>
              <p:cTn id="8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" name="" descr=""/>
          <p:cNvPicPr/>
          <p:nvPr/>
        </p:nvPicPr>
        <p:blipFill>
          <a:blip r:embed="rId1"/>
          <a:stretch/>
        </p:blipFill>
        <p:spPr>
          <a:xfrm>
            <a:off x="702000" y="515160"/>
            <a:ext cx="8586000" cy="522000"/>
          </a:xfrm>
          <a:prstGeom prst="rect">
            <a:avLst/>
          </a:prstGeom>
          <a:ln>
            <a:noFill/>
          </a:ln>
        </p:spPr>
      </p:pic>
      <p:pic>
        <p:nvPicPr>
          <p:cNvPr id="47" name="" descr=""/>
          <p:cNvPicPr/>
          <p:nvPr/>
        </p:nvPicPr>
        <p:blipFill>
          <a:blip r:embed="rId2"/>
          <a:stretch/>
        </p:blipFill>
        <p:spPr>
          <a:xfrm>
            <a:off x="720000" y="1426320"/>
            <a:ext cx="8670960" cy="1813680"/>
          </a:xfrm>
          <a:prstGeom prst="rect">
            <a:avLst/>
          </a:prstGeom>
          <a:ln>
            <a:noFill/>
          </a:ln>
        </p:spPr>
      </p:pic>
    </p:spTree>
  </p:cSld>
  <p:timing>
    <p:tnLst>
      <p:par>
        <p:cTn id="9" dur="indefinite" restart="never" nodeType="tmRoot">
          <p:childTnLst>
            <p:seq>
              <p:cTn id="10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" name="" descr=""/>
          <p:cNvPicPr/>
          <p:nvPr/>
        </p:nvPicPr>
        <p:blipFill>
          <a:blip r:embed="rId1"/>
          <a:stretch/>
        </p:blipFill>
        <p:spPr>
          <a:xfrm>
            <a:off x="702000" y="515160"/>
            <a:ext cx="8586000" cy="522000"/>
          </a:xfrm>
          <a:prstGeom prst="rect">
            <a:avLst/>
          </a:prstGeom>
          <a:ln>
            <a:noFill/>
          </a:ln>
        </p:spPr>
      </p:pic>
      <p:pic>
        <p:nvPicPr>
          <p:cNvPr id="49" name="" descr=""/>
          <p:cNvPicPr/>
          <p:nvPr/>
        </p:nvPicPr>
        <p:blipFill>
          <a:blip r:embed="rId2"/>
          <a:stretch/>
        </p:blipFill>
        <p:spPr>
          <a:xfrm>
            <a:off x="720000" y="1426320"/>
            <a:ext cx="8670960" cy="1813680"/>
          </a:xfrm>
          <a:prstGeom prst="rect">
            <a:avLst/>
          </a:prstGeom>
          <a:ln>
            <a:noFill/>
          </a:ln>
        </p:spPr>
      </p:pic>
      <p:pic>
        <p:nvPicPr>
          <p:cNvPr id="50" name="" descr=""/>
          <p:cNvPicPr/>
          <p:nvPr/>
        </p:nvPicPr>
        <p:blipFill>
          <a:blip r:embed="rId3"/>
          <a:stretch/>
        </p:blipFill>
        <p:spPr>
          <a:xfrm>
            <a:off x="864000" y="4248000"/>
            <a:ext cx="8358840" cy="1890000"/>
          </a:xfrm>
          <a:prstGeom prst="rect">
            <a:avLst/>
          </a:prstGeom>
          <a:ln>
            <a:noFill/>
          </a:ln>
        </p:spPr>
      </p:pic>
    </p:spTree>
  </p:cSld>
  <p:timing>
    <p:tnLst>
      <p:par>
        <p:cTn id="11" dur="indefinite" restart="never" nodeType="tmRoot">
          <p:childTnLst>
            <p:seq>
              <p:cTn id="1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" name="" descr=""/>
          <p:cNvPicPr/>
          <p:nvPr/>
        </p:nvPicPr>
        <p:blipFill>
          <a:blip r:embed="rId1"/>
          <a:stretch/>
        </p:blipFill>
        <p:spPr>
          <a:xfrm>
            <a:off x="881640" y="936000"/>
            <a:ext cx="8628480" cy="2016000"/>
          </a:xfrm>
          <a:prstGeom prst="rect">
            <a:avLst/>
          </a:prstGeom>
          <a:ln>
            <a:noFill/>
          </a:ln>
        </p:spPr>
      </p:pic>
    </p:spTree>
  </p:cSld>
  <p:timing>
    <p:tnLst>
      <p:par>
        <p:cTn id="13" dur="indefinite" restart="never" nodeType="tmRoot">
          <p:childTnLst>
            <p:seq>
              <p:cTn id="14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2" name="" descr=""/>
          <p:cNvPicPr/>
          <p:nvPr/>
        </p:nvPicPr>
        <p:blipFill>
          <a:blip r:embed="rId1"/>
          <a:stretch/>
        </p:blipFill>
        <p:spPr>
          <a:xfrm>
            <a:off x="863640" y="720000"/>
            <a:ext cx="8254800" cy="4896000"/>
          </a:xfrm>
          <a:prstGeom prst="rect">
            <a:avLst/>
          </a:prstGeom>
          <a:ln>
            <a:noFill/>
          </a:ln>
        </p:spPr>
      </p:pic>
    </p:spTree>
  </p:cSld>
  <p:timing>
    <p:tnLst>
      <p:par>
        <p:cTn id="15" dur="indefinite" restart="never" nodeType="tmRoot">
          <p:childTnLst>
            <p:seq>
              <p:cTn id="16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816</TotalTime>
  <Application>LibreOffice/5.3.3.2$Windows_x86 LibreOffice_project/3d9a8b4b4e538a85e0782bd6c2d430bafe583448</Applicat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2020-03-29T18:51:12Z</dcterms:created>
  <dc:creator/>
  <dc:description/>
  <dc:language>es-AR</dc:language>
  <cp:lastModifiedBy/>
  <dcterms:modified xsi:type="dcterms:W3CDTF">2020-03-30T08:48:55Z</dcterms:modified>
  <cp:revision>12</cp:revision>
  <dc:subject/>
  <dc:title/>
</cp:coreProperties>
</file>