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84" r:id="rId3"/>
    <p:sldId id="785" r:id="rId4"/>
    <p:sldId id="786" r:id="rId5"/>
    <p:sldId id="787" r:id="rId6"/>
    <p:sldId id="788" r:id="rId7"/>
    <p:sldId id="789" r:id="rId8"/>
    <p:sldId id="790" r:id="rId9"/>
    <p:sldId id="791" r:id="rId10"/>
    <p:sldId id="793" r:id="rId11"/>
    <p:sldId id="792" r:id="rId12"/>
    <p:sldId id="794" r:id="rId13"/>
    <p:sldId id="795" r:id="rId14"/>
    <p:sldId id="796" r:id="rId1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3/5/2025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4.mp3"/><Relationship Id="rId7" Type="http://schemas.openxmlformats.org/officeDocument/2006/relationships/image" Target="../media/image2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424" y="689059"/>
            <a:ext cx="101631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64" y="3172650"/>
            <a:ext cx="4988093" cy="274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404" y="1155032"/>
            <a:ext cx="9971486" cy="3210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20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58" y="296033"/>
            <a:ext cx="8369467" cy="609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748463" y="1620252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anyone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15916" y="1945105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Someone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500686" y="2614862"/>
            <a:ext cx="17566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chemeClr val="accent5">
                    <a:lumMod val="75000"/>
                  </a:schemeClr>
                </a:solidFill>
              </a:rPr>
              <a:t>s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omewhere</a:t>
            </a:r>
            <a:endParaRPr lang="es-MX" sz="24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972675" y="2983486"/>
            <a:ext cx="165810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nothing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533274" y="3689684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anyone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435642" y="3983763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anywhere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936956" y="4350825"/>
            <a:ext cx="16804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something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853362" y="4724400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nobody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273716" y="5482389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Anything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037721" y="5753604"/>
            <a:ext cx="152801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i="1" dirty="0" err="1">
                <a:solidFill>
                  <a:schemeClr val="accent5">
                    <a:lumMod val="75000"/>
                  </a:schemeClr>
                </a:solidFill>
              </a:rPr>
              <a:t>n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</a:rPr>
              <a:t>owhere</a:t>
            </a:r>
            <a:endParaRPr lang="es-AR" sz="25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92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725" y="580759"/>
            <a:ext cx="8047873" cy="579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421" y="2199022"/>
            <a:ext cx="116205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06" y="2718385"/>
            <a:ext cx="12954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06" y="3152767"/>
            <a:ext cx="10763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751095" y="4728411"/>
            <a:ext cx="206943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anything</a:t>
            </a:r>
            <a:endParaRPr lang="es-AR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834064" y="5119338"/>
            <a:ext cx="32405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didn’t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go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anywhere</a:t>
            </a:r>
            <a:endParaRPr lang="es-AR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926306" y="5510265"/>
            <a:ext cx="32405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I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didn’t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see</a:t>
            </a:r>
            <a:r>
              <a:rPr lang="es-MX" sz="25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500" b="1" i="1" dirty="0" err="1" smtClean="0">
                <a:solidFill>
                  <a:schemeClr val="accent5">
                    <a:lumMod val="75000"/>
                  </a:schemeClr>
                </a:solidFill>
              </a:rPr>
              <a:t>anybody</a:t>
            </a:r>
            <a:endParaRPr lang="es-AR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04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264" y="179221"/>
            <a:ext cx="33528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143" y="1212433"/>
            <a:ext cx="31623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69" y="469481"/>
            <a:ext cx="5779031" cy="227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05600" y="1301539"/>
            <a:ext cx="609600" cy="609600"/>
          </a:xfrm>
          <a:prstGeom prst="rect">
            <a:avLst/>
          </a:prstGeom>
        </p:spPr>
      </p:pic>
      <p:pic>
        <p:nvPicPr>
          <p:cNvPr id="5" name="EF4e_PreintSB_4.2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92064" y="3740200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667752" y="3072315"/>
            <a:ext cx="100724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/>
              <a:t>1 </a:t>
            </a:r>
            <a:r>
              <a:rPr lang="en-GB" sz="2500" dirty="0"/>
              <a:t>What did you </a:t>
            </a:r>
            <a:r>
              <a:rPr lang="en-GB" sz="2500" dirty="0" smtClean="0"/>
              <a:t>buy?</a:t>
            </a:r>
            <a:r>
              <a:rPr lang="es-AR" sz="2500" dirty="0" smtClean="0"/>
              <a:t>      	</a:t>
            </a:r>
            <a:r>
              <a:rPr lang="en-US" sz="2500" dirty="0" smtClean="0"/>
              <a:t>Nothing</a:t>
            </a:r>
            <a:r>
              <a:rPr lang="en-US" sz="2500" dirty="0"/>
              <a:t>. I didn’t buy anything. </a:t>
            </a:r>
          </a:p>
          <a:p>
            <a:r>
              <a:rPr lang="en-US" sz="2500" b="1" dirty="0"/>
              <a:t>2 </a:t>
            </a:r>
            <a:r>
              <a:rPr lang="en-GB" sz="2500" dirty="0"/>
              <a:t>Where did you go? </a:t>
            </a:r>
            <a:r>
              <a:rPr lang="en-GB" sz="2500" dirty="0" smtClean="0"/>
              <a:t>      	</a:t>
            </a:r>
            <a:r>
              <a:rPr lang="en-US" sz="2500" dirty="0" smtClean="0"/>
              <a:t>Nowhere</a:t>
            </a:r>
            <a:r>
              <a:rPr lang="en-US" sz="2500" dirty="0"/>
              <a:t>. I didn’t go anywhere. </a:t>
            </a:r>
          </a:p>
          <a:p>
            <a:r>
              <a:rPr lang="en-US" sz="2500" b="1" dirty="0"/>
              <a:t>3 </a:t>
            </a:r>
            <a:r>
              <a:rPr lang="en-GB" sz="2500" dirty="0"/>
              <a:t>Who did you see? </a:t>
            </a:r>
            <a:r>
              <a:rPr lang="en-GB" sz="2500" dirty="0" smtClean="0"/>
              <a:t>        	</a:t>
            </a:r>
            <a:r>
              <a:rPr lang="en-US" sz="2500" dirty="0" smtClean="0"/>
              <a:t>Nobody</a:t>
            </a:r>
            <a:r>
              <a:rPr lang="en-US" sz="2500" dirty="0"/>
              <a:t>. I didn’t see anybody. </a:t>
            </a:r>
          </a:p>
          <a:p>
            <a:r>
              <a:rPr lang="en-US" sz="2500" b="1" dirty="0"/>
              <a:t>4 </a:t>
            </a:r>
            <a:r>
              <a:rPr lang="en-GB" sz="2500" dirty="0"/>
              <a:t>What did you eat? 	 </a:t>
            </a:r>
            <a:r>
              <a:rPr lang="es-AR" sz="2500" dirty="0" smtClean="0"/>
              <a:t>  	</a:t>
            </a:r>
            <a:r>
              <a:rPr lang="en-US" sz="2500" dirty="0" smtClean="0"/>
              <a:t>Nothing</a:t>
            </a:r>
            <a:r>
              <a:rPr lang="en-US" sz="2500" dirty="0"/>
              <a:t>. I didn’t eat anything. </a:t>
            </a:r>
          </a:p>
          <a:p>
            <a:r>
              <a:rPr lang="en-US" sz="2500" b="1" dirty="0"/>
              <a:t>5 </a:t>
            </a:r>
            <a:r>
              <a:rPr lang="en-GB" sz="2500" dirty="0"/>
              <a:t>Who did you speak to? </a:t>
            </a:r>
            <a:r>
              <a:rPr lang="en-GB" sz="2500" dirty="0" smtClean="0"/>
              <a:t>	</a:t>
            </a:r>
            <a:r>
              <a:rPr lang="en-US" sz="2500" dirty="0" smtClean="0"/>
              <a:t>Nobody</a:t>
            </a:r>
            <a:r>
              <a:rPr lang="en-US" sz="2500" dirty="0"/>
              <a:t>. I didn’t speak to anybody. </a:t>
            </a:r>
          </a:p>
          <a:p>
            <a:r>
              <a:rPr lang="en-US" sz="2500" b="1" dirty="0"/>
              <a:t>6 </a:t>
            </a:r>
            <a:r>
              <a:rPr lang="en-GB" sz="2500" dirty="0"/>
              <a:t>Where did you walk? </a:t>
            </a:r>
            <a:r>
              <a:rPr lang="en-GB" sz="2500" dirty="0" smtClean="0"/>
              <a:t>	</a:t>
            </a:r>
            <a:r>
              <a:rPr lang="en-US" sz="2500" dirty="0" smtClean="0"/>
              <a:t>Nowhere</a:t>
            </a:r>
            <a:r>
              <a:rPr lang="en-US" sz="2500" dirty="0"/>
              <a:t>. I didn’t walk anywhere. </a:t>
            </a:r>
          </a:p>
          <a:p>
            <a:r>
              <a:rPr lang="en-US" sz="2500" b="1" dirty="0"/>
              <a:t>7 </a:t>
            </a:r>
            <a:r>
              <a:rPr lang="en-GB" sz="2500" dirty="0"/>
              <a:t>Who did you meet? </a:t>
            </a:r>
            <a:r>
              <a:rPr lang="en-GB" sz="2500" dirty="0" smtClean="0"/>
              <a:t>	</a:t>
            </a:r>
            <a:r>
              <a:rPr lang="en-US" sz="2500" dirty="0" smtClean="0"/>
              <a:t>Nobody</a:t>
            </a:r>
            <a:r>
              <a:rPr lang="en-US" sz="2500" dirty="0"/>
              <a:t>. I didn’t meet anybody. </a:t>
            </a:r>
          </a:p>
          <a:p>
            <a:r>
              <a:rPr lang="en-US" sz="2500" b="1" dirty="0"/>
              <a:t>8 </a:t>
            </a:r>
            <a:r>
              <a:rPr lang="en-GB" sz="2500" dirty="0"/>
              <a:t>What did you say? </a:t>
            </a:r>
            <a:r>
              <a:rPr lang="es-AR" sz="2500" dirty="0" smtClean="0"/>
              <a:t>		</a:t>
            </a:r>
            <a:r>
              <a:rPr lang="en-US" sz="2500" dirty="0" smtClean="0"/>
              <a:t>Nothing</a:t>
            </a:r>
            <a:r>
              <a:rPr lang="en-US" sz="2500" dirty="0"/>
              <a:t>. I didn’t say anything.</a:t>
            </a:r>
            <a:endParaRPr lang="es-AR" sz="2500" dirty="0"/>
          </a:p>
        </p:txBody>
      </p:sp>
    </p:spTree>
    <p:extLst>
      <p:ext uri="{BB962C8B-B14F-4D97-AF65-F5344CB8AC3E}">
        <p14:creationId xmlns:p14="http://schemas.microsoft.com/office/powerpoint/2010/main" val="293973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64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280" y="745958"/>
            <a:ext cx="9850752" cy="5281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388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53" y="449179"/>
            <a:ext cx="7305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427" y="1428158"/>
            <a:ext cx="7110161" cy="528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10" y="4536657"/>
            <a:ext cx="3667125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84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41" y="454944"/>
            <a:ext cx="507682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351" y="512093"/>
            <a:ext cx="43910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123" y="1864896"/>
            <a:ext cx="9662046" cy="464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5991146" y="5041231"/>
            <a:ext cx="46447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>
            <a:off x="2763253" y="2281989"/>
            <a:ext cx="120917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402306" y="2763253"/>
            <a:ext cx="3745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>
            <a:off x="1776664" y="5534526"/>
            <a:ext cx="143576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7104357" y="6039852"/>
            <a:ext cx="339921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34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8" y="261354"/>
            <a:ext cx="8579268" cy="6249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6189872" y="1066801"/>
            <a:ext cx="3745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2359819" y="1532022"/>
            <a:ext cx="67360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7244641" y="2302043"/>
            <a:ext cx="21399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2359819" y="2771275"/>
            <a:ext cx="28498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"/>
          <p:cNvCxnSpPr/>
          <p:nvPr/>
        </p:nvCxnSpPr>
        <p:spPr>
          <a:xfrm>
            <a:off x="8446169" y="2771275"/>
            <a:ext cx="16964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2444041" y="3144254"/>
            <a:ext cx="64954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2359819" y="4395538"/>
            <a:ext cx="445005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3498810" y="4780549"/>
            <a:ext cx="57955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6733675" y="5682917"/>
            <a:ext cx="37458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359819" y="6079959"/>
            <a:ext cx="2067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627" y="1046748"/>
            <a:ext cx="9109618" cy="4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2029327" y="2342148"/>
            <a:ext cx="82215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53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74" y="413586"/>
            <a:ext cx="3810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74" y="1343025"/>
            <a:ext cx="10376242" cy="394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50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797" y="179560"/>
            <a:ext cx="2600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85" y="179560"/>
            <a:ext cx="8451684" cy="625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332" y="1339967"/>
            <a:ext cx="3717257" cy="33276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4" name="EF4e_PreintSB_4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10537" y="3037414"/>
            <a:ext cx="609600" cy="6096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3657600" y="4283243"/>
            <a:ext cx="1435768" cy="62564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6196263" y="1057067"/>
            <a:ext cx="1094874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5281863" y="5177590"/>
            <a:ext cx="1010653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2233864" y="4848726"/>
            <a:ext cx="966536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5093368" y="5987388"/>
            <a:ext cx="1650332" cy="38935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2995863" y="5614737"/>
            <a:ext cx="1323474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4932947" y="3741821"/>
            <a:ext cx="1467853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Elipse"/>
          <p:cNvSpPr/>
          <p:nvPr/>
        </p:nvSpPr>
        <p:spPr>
          <a:xfrm>
            <a:off x="5582653" y="2556151"/>
            <a:ext cx="1299410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3519237" y="3001319"/>
            <a:ext cx="1158290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Elipse"/>
          <p:cNvSpPr/>
          <p:nvPr/>
        </p:nvSpPr>
        <p:spPr>
          <a:xfrm>
            <a:off x="5739063" y="1876926"/>
            <a:ext cx="1371600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Elipse"/>
          <p:cNvSpPr/>
          <p:nvPr/>
        </p:nvSpPr>
        <p:spPr>
          <a:xfrm>
            <a:off x="6585284" y="2225843"/>
            <a:ext cx="1704474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Elipse"/>
          <p:cNvSpPr/>
          <p:nvPr/>
        </p:nvSpPr>
        <p:spPr>
          <a:xfrm>
            <a:off x="2189748" y="1395663"/>
            <a:ext cx="862263" cy="48126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" name="6 Conector recto"/>
          <p:cNvCxnSpPr/>
          <p:nvPr/>
        </p:nvCxnSpPr>
        <p:spPr>
          <a:xfrm>
            <a:off x="4098382" y="1732547"/>
            <a:ext cx="5791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6585284" y="4748463"/>
            <a:ext cx="5791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4375484" y="5177590"/>
            <a:ext cx="71788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5653213" y="5894818"/>
            <a:ext cx="57914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Rectángulo"/>
          <p:cNvSpPr/>
          <p:nvPr/>
        </p:nvSpPr>
        <p:spPr>
          <a:xfrm>
            <a:off x="8289758" y="4169129"/>
            <a:ext cx="3545264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Answer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</a:t>
            </a:r>
            <a:r>
              <a:rPr lang="es-E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questions</a:t>
            </a:r>
            <a:endParaRPr lang="es-E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892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05" y="265948"/>
            <a:ext cx="58578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255" y="2098007"/>
            <a:ext cx="59817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723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254" y="370759"/>
            <a:ext cx="8361946" cy="615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5706" y="9464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58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3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28</Words>
  <Application>Microsoft Office PowerPoint</Application>
  <PresentationFormat>Personalizado</PresentationFormat>
  <Paragraphs>22</Paragraphs>
  <Slides>14</Slides>
  <Notes>0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112</cp:revision>
  <dcterms:created xsi:type="dcterms:W3CDTF">2020-06-13T00:44:49Z</dcterms:created>
  <dcterms:modified xsi:type="dcterms:W3CDTF">2025-05-03T22:32:48Z</dcterms:modified>
</cp:coreProperties>
</file>