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17" r:id="rId2"/>
    <p:sldId id="784" r:id="rId3"/>
    <p:sldId id="785" r:id="rId4"/>
    <p:sldId id="786" r:id="rId5"/>
    <p:sldId id="787" r:id="rId6"/>
    <p:sldId id="788" r:id="rId7"/>
    <p:sldId id="789" r:id="rId8"/>
    <p:sldId id="790" r:id="rId9"/>
    <p:sldId id="791" r:id="rId10"/>
    <p:sldId id="793" r:id="rId11"/>
    <p:sldId id="792" r:id="rId12"/>
    <p:sldId id="794" r:id="rId13"/>
    <p:sldId id="795" r:id="rId14"/>
    <p:sldId id="796" r:id="rId15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8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46EA7CD-BFAB-4D1D-AAE8-D7CA2FD9AA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E8B3345E-E969-431E-AE64-014BA9B730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2F519AE-2357-4285-B33A-A50FD442A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7A22-558F-456C-BBCC-AF301DEA31C8}" type="datetimeFigureOut">
              <a:rPr lang="es-AR" smtClean="0"/>
              <a:t>3/5/2025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1A81531-DABB-4FF7-BDA6-23533D245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4D4E2DF-0B61-486E-8477-332713847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4D8D-AD87-4017-B11E-5319812386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73166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95CE5AB-C4ED-4F14-AD94-D47EC75C3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EAEC0177-2C4C-4B91-8814-093B65C97D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41D293D-79F1-4623-94A1-AA8DD6383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7A22-558F-456C-BBCC-AF301DEA31C8}" type="datetimeFigureOut">
              <a:rPr lang="es-AR" smtClean="0"/>
              <a:t>3/5/2025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24E566F-F4F5-45B6-9505-269C2831F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F3E56BD-88B4-4ECC-95DB-C9393CD7E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4D8D-AD87-4017-B11E-5319812386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90962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11C2E1CE-B69D-4113-9141-310EF3FD85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D9BE9841-371C-432E-A107-35B4076023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E3D0D78-DE6A-4930-B672-47315E448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7A22-558F-456C-BBCC-AF301DEA31C8}" type="datetimeFigureOut">
              <a:rPr lang="es-AR" smtClean="0"/>
              <a:t>3/5/2025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A4C4D4D-F76B-4AFA-B621-9AA287B82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86E82A2-5921-4017-998E-8B78C51BD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4D8D-AD87-4017-B11E-5319812386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8245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EF87A40-BDE8-4315-8BC2-42B172802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38715FFB-87BA-4E3E-835E-7CB2EFB6D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57D8F0D9-63EE-477A-A8D7-0EAD21716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7A22-558F-456C-BBCC-AF301DEA31C8}" type="datetimeFigureOut">
              <a:rPr lang="es-AR" smtClean="0"/>
              <a:t>3/5/2025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B141ADC-678E-482B-B8D0-BB479A36C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F32494E-A35C-44C9-8A54-C2FB84D4C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4D8D-AD87-4017-B11E-5319812386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60882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89BE5D9-EA0F-460E-9BD0-0D4851162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52339EED-106B-4283-9EB1-B60ED47D1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3943F9F-3744-45CD-89CB-DBE8E9CC6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7A22-558F-456C-BBCC-AF301DEA31C8}" type="datetimeFigureOut">
              <a:rPr lang="es-AR" smtClean="0"/>
              <a:t>3/5/2025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8F0BEB1-3D97-47A3-B62F-B658AE82B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AB8CFA7-1C6D-4EC3-85C9-6C168AA38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4D8D-AD87-4017-B11E-5319812386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9276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12525F2-9EA5-4809-8BF9-8F07C0DCC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1F19A7D-44E4-48FE-AC49-867A0307C8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51DB41DB-4681-4FE1-9C9C-4B0C7549C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68B11021-B6CD-4E39-B7F2-E719D8568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7A22-558F-456C-BBCC-AF301DEA31C8}" type="datetimeFigureOut">
              <a:rPr lang="es-AR" smtClean="0"/>
              <a:t>3/5/2025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97D981B8-C8F9-4CA6-BE51-0DC70436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CA2EEDD-9159-49A5-BB23-7A92DA272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4D8D-AD87-4017-B11E-5319812386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48356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E4DFA88-7D61-4B04-AC5B-149238F44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FEAC91D3-9F4C-4122-851F-B068E5E29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4600F3A6-A77B-4F0C-9C45-50751D8C5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CD90B664-9E59-4A8C-BF4D-DA47E02CB2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DE833550-A2BE-4C1B-87FB-D86739B8AF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61D47751-977E-4ABA-85C4-A680EE267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7A22-558F-456C-BBCC-AF301DEA31C8}" type="datetimeFigureOut">
              <a:rPr lang="es-AR" smtClean="0"/>
              <a:t>3/5/2025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CA922137-F7F3-4A81-BDC9-3B1EA4911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16B4A516-08E5-4E40-ABE7-483723CDC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4D8D-AD87-4017-B11E-5319812386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02589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F672BA8-C4AF-4F89-BCC5-115C4A42C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062FAF6C-6E1C-4830-B1D3-6B768526C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7A22-558F-456C-BBCC-AF301DEA31C8}" type="datetimeFigureOut">
              <a:rPr lang="es-AR" smtClean="0"/>
              <a:t>3/5/2025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F0639D46-C038-4091-9794-A716789A0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9DBB8542-B82E-443F-B191-832E2F4EF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4D8D-AD87-4017-B11E-5319812386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5810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3610610D-55E7-4056-85FE-4C7E59076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7A22-558F-456C-BBCC-AF301DEA31C8}" type="datetimeFigureOut">
              <a:rPr lang="es-AR" smtClean="0"/>
              <a:t>3/5/2025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9848330D-49C4-44CE-A377-15563D8A8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7D578E54-5B55-4A5B-B743-FAB5DE6D5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4D8D-AD87-4017-B11E-5319812386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06413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E6828C6-F180-430C-B513-B9EEA9CA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254F4E8-AFAD-4E43-9951-AD27EE88E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FA6FEC73-37BB-4DFA-B9ED-4F0F0F1137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1B3D7563-7BD0-44B7-A62F-34798489C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7A22-558F-456C-BBCC-AF301DEA31C8}" type="datetimeFigureOut">
              <a:rPr lang="es-AR" smtClean="0"/>
              <a:t>3/5/2025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C758BFEF-55A3-4B69-AB4C-3D40582DC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4A86F8EF-709E-40F6-A296-83B89C7A5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4D8D-AD87-4017-B11E-5319812386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54984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5534A49-CDA6-4569-AC4F-27B51ABE6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1656E11D-01D2-415D-B7D1-D730D05134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5A9A84DD-3B56-40E3-AF9A-66F94E887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F527D257-0445-4104-9C0B-9073B2876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7A22-558F-456C-BBCC-AF301DEA31C8}" type="datetimeFigureOut">
              <a:rPr lang="es-AR" smtClean="0"/>
              <a:t>3/5/2025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A6AB6A1D-F4C6-49B7-BEA8-4997C7BBF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E3E7A46A-FEB6-45BF-B001-6A3162F2A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4D8D-AD87-4017-B11E-5319812386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97527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44FF5EFD-7FDE-425F-BDAE-A7CC63BC6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ACA9042E-2195-43B6-8922-FF5992EBD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A069077-2840-4ED9-8864-AF0E78CF65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07A22-558F-456C-BBCC-AF301DEA31C8}" type="datetimeFigureOut">
              <a:rPr lang="es-AR" smtClean="0"/>
              <a:t>3/5/2025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E64BECF-7CB5-4F42-90FC-9EA1D9E2F9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24B2959-A8DB-4229-87B1-066E5E907C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84D8D-AD87-4017-B11E-5319812386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6850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media" Target="../media/media4.mp3"/><Relationship Id="rId7" Type="http://schemas.openxmlformats.org/officeDocument/2006/relationships/image" Target="../media/image2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p3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424" y="689059"/>
            <a:ext cx="101631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964" y="3172650"/>
            <a:ext cx="4988093" cy="274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59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04" y="1155032"/>
            <a:ext cx="9971486" cy="321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120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258" y="296033"/>
            <a:ext cx="8369467" cy="609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4748463" y="1620252"/>
            <a:ext cx="15280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i="1" dirty="0" err="1" smtClean="0">
                <a:solidFill>
                  <a:schemeClr val="accent5">
                    <a:lumMod val="75000"/>
                  </a:schemeClr>
                </a:solidFill>
              </a:rPr>
              <a:t>anyone</a:t>
            </a:r>
            <a:endParaRPr lang="es-AR" sz="25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015916" y="1945105"/>
            <a:ext cx="15280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i="1" dirty="0" err="1" smtClean="0">
                <a:solidFill>
                  <a:schemeClr val="accent5">
                    <a:lumMod val="75000"/>
                  </a:schemeClr>
                </a:solidFill>
              </a:rPr>
              <a:t>Someone</a:t>
            </a:r>
            <a:endParaRPr lang="es-AR" sz="25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500686" y="2614862"/>
            <a:ext cx="17566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i="1" dirty="0" err="1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es-MX" sz="2400" i="1" dirty="0" err="1" smtClean="0">
                <a:solidFill>
                  <a:schemeClr val="accent5">
                    <a:lumMod val="75000"/>
                  </a:schemeClr>
                </a:solidFill>
              </a:rPr>
              <a:t>omewhere</a:t>
            </a:r>
            <a:endParaRPr lang="es-MX" sz="2400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s-AR" sz="25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972675" y="2983486"/>
            <a:ext cx="165810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i="1" dirty="0" err="1" smtClean="0">
                <a:solidFill>
                  <a:schemeClr val="accent5">
                    <a:lumMod val="75000"/>
                  </a:schemeClr>
                </a:solidFill>
              </a:rPr>
              <a:t>nothing</a:t>
            </a:r>
            <a:endParaRPr lang="es-AR" sz="25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533274" y="3689684"/>
            <a:ext cx="15280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i="1" dirty="0" err="1" smtClean="0">
                <a:solidFill>
                  <a:schemeClr val="accent5">
                    <a:lumMod val="75000"/>
                  </a:schemeClr>
                </a:solidFill>
              </a:rPr>
              <a:t>anyone</a:t>
            </a:r>
            <a:endParaRPr lang="es-AR" sz="25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435642" y="3983763"/>
            <a:ext cx="15280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i="1" dirty="0" err="1" smtClean="0">
                <a:solidFill>
                  <a:schemeClr val="accent5">
                    <a:lumMod val="75000"/>
                  </a:schemeClr>
                </a:solidFill>
              </a:rPr>
              <a:t>anywhere</a:t>
            </a:r>
            <a:endParaRPr lang="es-AR" sz="25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936956" y="4350825"/>
            <a:ext cx="16804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i="1" dirty="0" err="1" smtClean="0">
                <a:solidFill>
                  <a:schemeClr val="accent5">
                    <a:lumMod val="75000"/>
                  </a:schemeClr>
                </a:solidFill>
              </a:rPr>
              <a:t>something</a:t>
            </a:r>
            <a:endParaRPr lang="es-AR" sz="25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853362" y="4724400"/>
            <a:ext cx="15280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i="1" dirty="0" err="1" smtClean="0">
                <a:solidFill>
                  <a:schemeClr val="accent5">
                    <a:lumMod val="75000"/>
                  </a:schemeClr>
                </a:solidFill>
              </a:rPr>
              <a:t>nobody</a:t>
            </a:r>
            <a:endParaRPr lang="es-AR" sz="25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273716" y="5482389"/>
            <a:ext cx="15280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i="1" dirty="0" err="1" smtClean="0">
                <a:solidFill>
                  <a:schemeClr val="accent5">
                    <a:lumMod val="75000"/>
                  </a:schemeClr>
                </a:solidFill>
              </a:rPr>
              <a:t>Anything</a:t>
            </a:r>
            <a:endParaRPr lang="es-AR" sz="25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037721" y="5753604"/>
            <a:ext cx="15280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i="1" dirty="0" err="1">
                <a:solidFill>
                  <a:schemeClr val="accent5">
                    <a:lumMod val="75000"/>
                  </a:schemeClr>
                </a:solidFill>
              </a:rPr>
              <a:t>n</a:t>
            </a:r>
            <a:r>
              <a:rPr lang="es-MX" sz="2500" i="1" dirty="0" err="1" smtClean="0">
                <a:solidFill>
                  <a:schemeClr val="accent5">
                    <a:lumMod val="75000"/>
                  </a:schemeClr>
                </a:solidFill>
              </a:rPr>
              <a:t>owhere</a:t>
            </a:r>
            <a:endParaRPr lang="es-AR" sz="2500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92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725" y="580759"/>
            <a:ext cx="8047873" cy="579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421" y="2199022"/>
            <a:ext cx="11620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806" y="2718385"/>
            <a:ext cx="12954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806" y="3152767"/>
            <a:ext cx="10763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751095" y="4728411"/>
            <a:ext cx="20694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b="1" i="1" dirty="0" err="1" smtClean="0">
                <a:solidFill>
                  <a:schemeClr val="accent5">
                    <a:lumMod val="75000"/>
                  </a:schemeClr>
                </a:solidFill>
              </a:rPr>
              <a:t>anything</a:t>
            </a:r>
            <a:endParaRPr lang="es-AR" sz="25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834064" y="5119338"/>
            <a:ext cx="32405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b="1" i="1" dirty="0" smtClean="0">
                <a:solidFill>
                  <a:schemeClr val="accent5">
                    <a:lumMod val="75000"/>
                  </a:schemeClr>
                </a:solidFill>
              </a:rPr>
              <a:t>I </a:t>
            </a:r>
            <a:r>
              <a:rPr lang="es-MX" sz="2500" b="1" i="1" dirty="0" err="1" smtClean="0">
                <a:solidFill>
                  <a:schemeClr val="accent5">
                    <a:lumMod val="75000"/>
                  </a:schemeClr>
                </a:solidFill>
              </a:rPr>
              <a:t>didn’t</a:t>
            </a:r>
            <a:r>
              <a:rPr lang="es-MX" sz="25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MX" sz="2500" b="1" i="1" dirty="0" err="1" smtClean="0">
                <a:solidFill>
                  <a:schemeClr val="accent5">
                    <a:lumMod val="75000"/>
                  </a:schemeClr>
                </a:solidFill>
              </a:rPr>
              <a:t>go</a:t>
            </a:r>
            <a:r>
              <a:rPr lang="es-MX" sz="25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MX" sz="2500" b="1" i="1" dirty="0" err="1" smtClean="0">
                <a:solidFill>
                  <a:schemeClr val="accent5">
                    <a:lumMod val="75000"/>
                  </a:schemeClr>
                </a:solidFill>
              </a:rPr>
              <a:t>anywhere</a:t>
            </a:r>
            <a:endParaRPr lang="es-AR" sz="25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926306" y="5510265"/>
            <a:ext cx="32405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b="1" i="1" dirty="0" smtClean="0">
                <a:solidFill>
                  <a:schemeClr val="accent5">
                    <a:lumMod val="75000"/>
                  </a:schemeClr>
                </a:solidFill>
              </a:rPr>
              <a:t>I </a:t>
            </a:r>
            <a:r>
              <a:rPr lang="es-MX" sz="2500" b="1" i="1" dirty="0" err="1" smtClean="0">
                <a:solidFill>
                  <a:schemeClr val="accent5">
                    <a:lumMod val="75000"/>
                  </a:schemeClr>
                </a:solidFill>
              </a:rPr>
              <a:t>didn’t</a:t>
            </a:r>
            <a:r>
              <a:rPr lang="es-MX" sz="25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MX" sz="2500" b="1" i="1" dirty="0" err="1" smtClean="0">
                <a:solidFill>
                  <a:schemeClr val="accent5">
                    <a:lumMod val="75000"/>
                  </a:schemeClr>
                </a:solidFill>
              </a:rPr>
              <a:t>see</a:t>
            </a:r>
            <a:r>
              <a:rPr lang="es-MX" sz="25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MX" sz="2500" b="1" i="1" dirty="0" err="1" smtClean="0">
                <a:solidFill>
                  <a:schemeClr val="accent5">
                    <a:lumMod val="75000"/>
                  </a:schemeClr>
                </a:solidFill>
              </a:rPr>
              <a:t>anybody</a:t>
            </a:r>
            <a:endParaRPr lang="es-AR" sz="25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04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264" y="179221"/>
            <a:ext cx="33528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143" y="1212433"/>
            <a:ext cx="31623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69" y="469481"/>
            <a:ext cx="5779031" cy="227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EF4e_PreintSB_4.2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705600" y="1301539"/>
            <a:ext cx="609600" cy="609600"/>
          </a:xfrm>
          <a:prstGeom prst="rect">
            <a:avLst/>
          </a:prstGeom>
        </p:spPr>
      </p:pic>
      <p:pic>
        <p:nvPicPr>
          <p:cNvPr id="5" name="EF4e_PreintSB_4.24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692064" y="3740200"/>
            <a:ext cx="609600" cy="60960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667752" y="3072315"/>
            <a:ext cx="1007243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/>
              <a:t>1 </a:t>
            </a:r>
            <a:r>
              <a:rPr lang="en-GB" sz="2500" dirty="0"/>
              <a:t>What did you </a:t>
            </a:r>
            <a:r>
              <a:rPr lang="en-GB" sz="2500" dirty="0" smtClean="0"/>
              <a:t>buy?</a:t>
            </a:r>
            <a:r>
              <a:rPr lang="es-AR" sz="2500" dirty="0" smtClean="0"/>
              <a:t>      	</a:t>
            </a:r>
            <a:r>
              <a:rPr lang="en-US" sz="2500" dirty="0" smtClean="0"/>
              <a:t>Nothing</a:t>
            </a:r>
            <a:r>
              <a:rPr lang="en-US" sz="2500" dirty="0"/>
              <a:t>. I didn’t buy anything. </a:t>
            </a:r>
          </a:p>
          <a:p>
            <a:r>
              <a:rPr lang="en-US" sz="2500" b="1" dirty="0"/>
              <a:t>2 </a:t>
            </a:r>
            <a:r>
              <a:rPr lang="en-GB" sz="2500" dirty="0"/>
              <a:t>Where did you go? </a:t>
            </a:r>
            <a:r>
              <a:rPr lang="en-GB" sz="2500" dirty="0" smtClean="0"/>
              <a:t>      	</a:t>
            </a:r>
            <a:r>
              <a:rPr lang="en-US" sz="2500" dirty="0" smtClean="0"/>
              <a:t>Nowhere</a:t>
            </a:r>
            <a:r>
              <a:rPr lang="en-US" sz="2500" dirty="0"/>
              <a:t>. I didn’t go anywhere. </a:t>
            </a:r>
          </a:p>
          <a:p>
            <a:r>
              <a:rPr lang="en-US" sz="2500" b="1" dirty="0"/>
              <a:t>3 </a:t>
            </a:r>
            <a:r>
              <a:rPr lang="en-GB" sz="2500" dirty="0"/>
              <a:t>Who did you see? </a:t>
            </a:r>
            <a:r>
              <a:rPr lang="en-GB" sz="2500" dirty="0" smtClean="0"/>
              <a:t>        	</a:t>
            </a:r>
            <a:r>
              <a:rPr lang="en-US" sz="2500" dirty="0" smtClean="0"/>
              <a:t>Nobody</a:t>
            </a:r>
            <a:r>
              <a:rPr lang="en-US" sz="2500" dirty="0"/>
              <a:t>. I didn’t see anybody. </a:t>
            </a:r>
          </a:p>
          <a:p>
            <a:r>
              <a:rPr lang="en-US" sz="2500" b="1" dirty="0"/>
              <a:t>4 </a:t>
            </a:r>
            <a:r>
              <a:rPr lang="en-GB" sz="2500" dirty="0"/>
              <a:t>What did you eat? 	 </a:t>
            </a:r>
            <a:r>
              <a:rPr lang="es-AR" sz="2500" dirty="0" smtClean="0"/>
              <a:t>  	</a:t>
            </a:r>
            <a:r>
              <a:rPr lang="en-US" sz="2500" dirty="0" smtClean="0"/>
              <a:t>Nothing</a:t>
            </a:r>
            <a:r>
              <a:rPr lang="en-US" sz="2500" dirty="0"/>
              <a:t>. I didn’t eat anything. </a:t>
            </a:r>
          </a:p>
          <a:p>
            <a:r>
              <a:rPr lang="en-US" sz="2500" b="1" dirty="0"/>
              <a:t>5 </a:t>
            </a:r>
            <a:r>
              <a:rPr lang="en-GB" sz="2500" dirty="0"/>
              <a:t>Who did you speak to? </a:t>
            </a:r>
            <a:r>
              <a:rPr lang="en-GB" sz="2500" dirty="0" smtClean="0"/>
              <a:t>	</a:t>
            </a:r>
            <a:r>
              <a:rPr lang="en-US" sz="2500" dirty="0" smtClean="0"/>
              <a:t>Nobody</a:t>
            </a:r>
            <a:r>
              <a:rPr lang="en-US" sz="2500" dirty="0"/>
              <a:t>. I didn’t speak to anybody. </a:t>
            </a:r>
          </a:p>
          <a:p>
            <a:r>
              <a:rPr lang="en-US" sz="2500" b="1" dirty="0"/>
              <a:t>6 </a:t>
            </a:r>
            <a:r>
              <a:rPr lang="en-GB" sz="2500" dirty="0"/>
              <a:t>Where did you walk? </a:t>
            </a:r>
            <a:r>
              <a:rPr lang="en-GB" sz="2500" dirty="0" smtClean="0"/>
              <a:t>	</a:t>
            </a:r>
            <a:r>
              <a:rPr lang="en-US" sz="2500" dirty="0" smtClean="0"/>
              <a:t>Nowhere</a:t>
            </a:r>
            <a:r>
              <a:rPr lang="en-US" sz="2500" dirty="0"/>
              <a:t>. I didn’t walk anywhere. </a:t>
            </a:r>
          </a:p>
          <a:p>
            <a:r>
              <a:rPr lang="en-US" sz="2500" b="1" dirty="0"/>
              <a:t>7 </a:t>
            </a:r>
            <a:r>
              <a:rPr lang="en-GB" sz="2500" dirty="0"/>
              <a:t>Who did you meet? </a:t>
            </a:r>
            <a:r>
              <a:rPr lang="en-GB" sz="2500" dirty="0" smtClean="0"/>
              <a:t>	</a:t>
            </a:r>
            <a:r>
              <a:rPr lang="en-US" sz="2500" dirty="0" smtClean="0"/>
              <a:t>Nobody</a:t>
            </a:r>
            <a:r>
              <a:rPr lang="en-US" sz="2500" dirty="0"/>
              <a:t>. I didn’t meet anybody. </a:t>
            </a:r>
          </a:p>
          <a:p>
            <a:r>
              <a:rPr lang="en-US" sz="2500" b="1" dirty="0"/>
              <a:t>8 </a:t>
            </a:r>
            <a:r>
              <a:rPr lang="en-GB" sz="2500" dirty="0"/>
              <a:t>What did you say? </a:t>
            </a:r>
            <a:r>
              <a:rPr lang="es-AR" sz="2500" dirty="0" smtClean="0"/>
              <a:t>		</a:t>
            </a:r>
            <a:r>
              <a:rPr lang="en-US" sz="2500" dirty="0" smtClean="0"/>
              <a:t>Nothing</a:t>
            </a:r>
            <a:r>
              <a:rPr lang="en-US" sz="2500" dirty="0"/>
              <a:t>. I didn’t say anything.</a:t>
            </a:r>
            <a:endParaRPr lang="es-AR" sz="2500" dirty="0"/>
          </a:p>
        </p:txBody>
      </p:sp>
    </p:spTree>
    <p:extLst>
      <p:ext uri="{BB962C8B-B14F-4D97-AF65-F5344CB8AC3E}">
        <p14:creationId xmlns:p14="http://schemas.microsoft.com/office/powerpoint/2010/main" val="293973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9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64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280" y="745958"/>
            <a:ext cx="9850752" cy="528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88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53" y="449179"/>
            <a:ext cx="73056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427" y="1428158"/>
            <a:ext cx="7110161" cy="528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10" y="4536657"/>
            <a:ext cx="36671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84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41" y="454944"/>
            <a:ext cx="50768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351" y="512093"/>
            <a:ext cx="43910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123" y="1864896"/>
            <a:ext cx="9662046" cy="464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5991146" y="5041231"/>
            <a:ext cx="46447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2763253" y="2281989"/>
            <a:ext cx="12091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2402306" y="2763253"/>
            <a:ext cx="37458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1776664" y="5534526"/>
            <a:ext cx="14357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7104357" y="6039852"/>
            <a:ext cx="33992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34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261354"/>
            <a:ext cx="8579268" cy="624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6189872" y="1066801"/>
            <a:ext cx="37458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2359819" y="1532022"/>
            <a:ext cx="67360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7244641" y="2302043"/>
            <a:ext cx="21399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2359819" y="2771275"/>
            <a:ext cx="28498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8446169" y="2771275"/>
            <a:ext cx="16964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2444041" y="3144254"/>
            <a:ext cx="64954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2359819" y="4395538"/>
            <a:ext cx="44500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3498810" y="4780549"/>
            <a:ext cx="57955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6733675" y="5682917"/>
            <a:ext cx="37458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2359819" y="6079959"/>
            <a:ext cx="20678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87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627" y="1046748"/>
            <a:ext cx="9109618" cy="4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2029327" y="2342148"/>
            <a:ext cx="82215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53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74" y="413586"/>
            <a:ext cx="3810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74" y="1343025"/>
            <a:ext cx="10376242" cy="394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50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797" y="179560"/>
            <a:ext cx="2600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85" y="179560"/>
            <a:ext cx="8451684" cy="625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332" y="1339967"/>
            <a:ext cx="3717257" cy="332768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4" name="EF4e_PreintSB_4.2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10537" y="3037414"/>
            <a:ext cx="609600" cy="609600"/>
          </a:xfrm>
          <a:prstGeom prst="rect">
            <a:avLst/>
          </a:prstGeom>
        </p:spPr>
      </p:pic>
      <p:sp>
        <p:nvSpPr>
          <p:cNvPr id="5" name="4 Elipse"/>
          <p:cNvSpPr/>
          <p:nvPr/>
        </p:nvSpPr>
        <p:spPr>
          <a:xfrm>
            <a:off x="3657600" y="4283243"/>
            <a:ext cx="1435768" cy="62564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Elipse"/>
          <p:cNvSpPr/>
          <p:nvPr/>
        </p:nvSpPr>
        <p:spPr>
          <a:xfrm>
            <a:off x="6196263" y="1057067"/>
            <a:ext cx="1094874" cy="48126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Elipse"/>
          <p:cNvSpPr/>
          <p:nvPr/>
        </p:nvSpPr>
        <p:spPr>
          <a:xfrm>
            <a:off x="5281863" y="5177590"/>
            <a:ext cx="1010653" cy="48126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13 Elipse"/>
          <p:cNvSpPr/>
          <p:nvPr/>
        </p:nvSpPr>
        <p:spPr>
          <a:xfrm>
            <a:off x="2233864" y="4848726"/>
            <a:ext cx="966536" cy="48126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14 Elipse"/>
          <p:cNvSpPr/>
          <p:nvPr/>
        </p:nvSpPr>
        <p:spPr>
          <a:xfrm>
            <a:off x="5093368" y="5987388"/>
            <a:ext cx="1650332" cy="38935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15 Elipse"/>
          <p:cNvSpPr/>
          <p:nvPr/>
        </p:nvSpPr>
        <p:spPr>
          <a:xfrm>
            <a:off x="2995863" y="5614737"/>
            <a:ext cx="1323474" cy="48126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16 Elipse"/>
          <p:cNvSpPr/>
          <p:nvPr/>
        </p:nvSpPr>
        <p:spPr>
          <a:xfrm>
            <a:off x="4932947" y="3741821"/>
            <a:ext cx="1467853" cy="48126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17 Elipse"/>
          <p:cNvSpPr/>
          <p:nvPr/>
        </p:nvSpPr>
        <p:spPr>
          <a:xfrm>
            <a:off x="5582653" y="2556151"/>
            <a:ext cx="1299410" cy="48126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18 Elipse"/>
          <p:cNvSpPr/>
          <p:nvPr/>
        </p:nvSpPr>
        <p:spPr>
          <a:xfrm>
            <a:off x="3519237" y="3001319"/>
            <a:ext cx="1158290" cy="48126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19 Elipse"/>
          <p:cNvSpPr/>
          <p:nvPr/>
        </p:nvSpPr>
        <p:spPr>
          <a:xfrm>
            <a:off x="5739063" y="1876926"/>
            <a:ext cx="1371600" cy="48126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20 Elipse"/>
          <p:cNvSpPr/>
          <p:nvPr/>
        </p:nvSpPr>
        <p:spPr>
          <a:xfrm>
            <a:off x="6585284" y="2225843"/>
            <a:ext cx="1704474" cy="48126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21 Elipse"/>
          <p:cNvSpPr/>
          <p:nvPr/>
        </p:nvSpPr>
        <p:spPr>
          <a:xfrm>
            <a:off x="2189748" y="1395663"/>
            <a:ext cx="862263" cy="48126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7" name="6 Conector recto"/>
          <p:cNvCxnSpPr/>
          <p:nvPr/>
        </p:nvCxnSpPr>
        <p:spPr>
          <a:xfrm>
            <a:off x="4098382" y="1732547"/>
            <a:ext cx="57914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6585284" y="4748463"/>
            <a:ext cx="57914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4375484" y="5177590"/>
            <a:ext cx="71788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>
            <a:off x="5653213" y="5894818"/>
            <a:ext cx="57914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"/>
          <p:cNvSpPr/>
          <p:nvPr/>
        </p:nvSpPr>
        <p:spPr>
          <a:xfrm>
            <a:off x="8289758" y="4169129"/>
            <a:ext cx="3545264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Answer</a:t>
            </a:r>
            <a:r>
              <a:rPr lang="es-E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s-E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</a:t>
            </a:r>
            <a:r>
              <a:rPr lang="es-E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s-E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questions</a:t>
            </a:r>
            <a:endParaRPr lang="es-E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892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05" y="265948"/>
            <a:ext cx="58578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255" y="2098007"/>
            <a:ext cx="59817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23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254" y="370759"/>
            <a:ext cx="8361946" cy="615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EF4e_PreintSB_4.2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55706" y="9464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58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3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1615</TotalTime>
  <Words>28</Words>
  <Application>Microsoft Office PowerPoint</Application>
  <PresentationFormat>Personalizado</PresentationFormat>
  <Paragraphs>22</Paragraphs>
  <Slides>14</Slides>
  <Notes>0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Gladys</dc:creator>
  <cp:lastModifiedBy>gladysmaba@outlook.com</cp:lastModifiedBy>
  <cp:revision>112</cp:revision>
  <dcterms:created xsi:type="dcterms:W3CDTF">2020-06-13T00:44:49Z</dcterms:created>
  <dcterms:modified xsi:type="dcterms:W3CDTF">2025-05-03T22:32:48Z</dcterms:modified>
</cp:coreProperties>
</file>