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828" r:id="rId4"/>
    <p:sldId id="298" r:id="rId5"/>
    <p:sldId id="302" r:id="rId6"/>
    <p:sldId id="307" r:id="rId7"/>
    <p:sldId id="300" r:id="rId8"/>
    <p:sldId id="826" r:id="rId9"/>
    <p:sldId id="825" r:id="rId10"/>
    <p:sldId id="303" r:id="rId11"/>
    <p:sldId id="304" r:id="rId12"/>
    <p:sldId id="301" r:id="rId13"/>
    <p:sldId id="311" r:id="rId14"/>
    <p:sldId id="312" r:id="rId1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07B1F-F3F5-4AFE-917F-D32B1D7D4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118E74-0F71-43A2-A5A8-91779873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8D183-3388-4D82-B7FA-4A4B05FF2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E6C029-7F52-4409-9B8F-B031E535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6728AF-E453-45B0-B7BC-28C8DB21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7883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C8EA6-37C3-4E39-9647-426A126D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53ED3B-3FCB-4EA6-BDB6-D46028693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20E305-35D0-4A32-B8C9-4D4F02CE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632ED7-D280-47D6-BE3B-2CD381780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4832F3-E9C8-42EA-BD13-C3A64EA5D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224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DCE5A9E-3B7B-45F4-A038-E85C4FF6C1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7096B9-0937-43BF-B7AB-8163765A6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DC858F-E651-4DDE-9259-8F5A3C4F9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CE3CAF-6954-4A6C-AE2B-282C619A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B01274-D830-4FC4-A8DE-9D9E61B6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952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52652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4291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0884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9723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4066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240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011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439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E9A48-AE01-4196-A9FF-BA3A426A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37A36C-7300-4E1C-B0B6-8E6799B23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F610E3-A4D3-4F12-A7C2-9AFDB87AE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44A6FD-C146-4093-9A26-86245A34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E6524E-4B84-410B-A4E1-DE320D44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3430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0195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5258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073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A0BFC-5C74-4EBC-B2C6-59C37A39A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74180-49A0-4B80-9B0D-0CC6DC7EC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BD094F-E1DB-4323-A27D-06E6ADF8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EBC918-1B91-4B6B-BC59-BD7DA1D84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3D6C19-B55D-4DD8-B5D3-28FE169B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0301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C7448-59B9-465B-BC35-FB1202884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358FFD-3E87-4788-A774-ABE61357E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C5B596-EC54-4E9E-AB01-9398CD613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873E40-B4AB-4518-A43E-F8539B8E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BE9C4B-5C75-4056-BFDC-C7F4EAC3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D43017-FAFE-4018-BB69-1DE0870A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05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CE4A5C-78F6-4164-B96E-6F033FC78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4D63B-709C-489F-B135-6CDA73575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6F9E35-3A3E-4D29-998E-6C1A4739C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5F584F-F586-4C82-849F-DDA3522DD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BFE6E3-60D2-409A-A3A8-63E40FA72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573333-F262-45AD-AB47-AD339E0C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E4A33F7-A494-4BE5-A18A-2FD86E88E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5AABE28-48AE-4033-900D-99B8FD2D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07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19CC2-7B24-4387-8D86-65FD38F7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209987C-9BA2-4B32-B231-1CAB32A17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FBCBF6-5FB0-441B-9994-757BFB6A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B330CF-2DB9-4F20-8C8F-7D2468E9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861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A4F632-FF89-438C-8CB9-BB8B868DD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9176387-ED42-465E-AE51-411175AA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48D13F-DB59-433B-9910-C1A23B6E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1409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30B80-8472-46C6-8536-7C53ED0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C215B2-45F4-46CE-9087-7EEBAA815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467961-9644-469F-BE37-6EC736E71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68C714-F6FA-4E5C-AF45-7567C20BB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59EE06-8943-4F72-8C20-ADA52011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341038-34A9-4A48-A0EF-B28F92C87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262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2AC1E4-F85A-44C2-AA50-5E4B28A0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2CE8ED-C5C2-4387-ACDF-91CD8E659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D03325-F679-437F-BE42-FCDFAC43B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B58708-9940-4080-8362-485E335C7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52149-8CA0-42DB-A6CA-52A0F94D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1633BC-495D-4D30-8BA4-55B93816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799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867B3B4-9BBE-4ECF-8C05-0B040559D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C7CE5A-1D5F-478B-A206-CB3270473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89A318-E379-4BE1-99B2-2FA7AF89E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AD27F-CF77-401C-BEE7-91C6FB36010A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3B1821-CE62-4EB5-BAB3-397C3F64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CD656E-5630-4364-949D-B0977F601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239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21/10/2020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154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emf"/><Relationship Id="rId11" Type="http://schemas.openxmlformats.org/officeDocument/2006/relationships/image" Target="../media/image28.png"/><Relationship Id="rId5" Type="http://schemas.openxmlformats.org/officeDocument/2006/relationships/image" Target="../media/image23.emf"/><Relationship Id="rId10" Type="http://schemas.openxmlformats.org/officeDocument/2006/relationships/image" Target="../media/image27.png"/><Relationship Id="rId4" Type="http://schemas.openxmlformats.org/officeDocument/2006/relationships/image" Target="../media/image22.emf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media" Target="../media/media3.mp3"/><Relationship Id="rId7" Type="http://schemas.openxmlformats.org/officeDocument/2006/relationships/image" Target="../media/image8.emf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1.emf"/><Relationship Id="rId4" Type="http://schemas.openxmlformats.org/officeDocument/2006/relationships/audio" Target="../media/media3.mp3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12.emf"/><Relationship Id="rId5" Type="http://schemas.openxmlformats.org/officeDocument/2006/relationships/image" Target="../media/image14.png"/><Relationship Id="rId10" Type="http://schemas.openxmlformats.org/officeDocument/2006/relationships/image" Target="../media/image8.emf"/><Relationship Id="rId4" Type="http://schemas.openxmlformats.org/officeDocument/2006/relationships/image" Target="../media/image13.emf"/><Relationship Id="rId9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957E6-B0EA-4113-9B5A-4FE256C9DE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0056F1-FBE9-458F-B336-33838951C3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300 METRES, TURN RIGHT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94255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937487-204C-4280-899E-B4562307A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396" y="4610358"/>
            <a:ext cx="1987011" cy="8028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40AC7EE-838C-4C31-B6BD-8A72DFD79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290" y="5010519"/>
            <a:ext cx="2833933" cy="5352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E168202-F71B-4A24-AFD6-A4C35CF77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95" y="5782994"/>
            <a:ext cx="4010344" cy="535218"/>
          </a:xfrm>
          <a:prstGeom prst="rect">
            <a:avLst/>
          </a:prstGeom>
        </p:spPr>
      </p:pic>
      <p:pic>
        <p:nvPicPr>
          <p:cNvPr id="9" name="2C_1.72">
            <a:hlinkClick r:id="" action="ppaction://media"/>
            <a:extLst>
              <a:ext uri="{FF2B5EF4-FFF2-40B4-BE49-F238E27FC236}">
                <a16:creationId xmlns:a16="http://schemas.microsoft.com/office/drawing/2014/main" id="{89B58FB0-5682-40FA-AC3C-D8A9437E1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1560" y="2559284"/>
            <a:ext cx="609600" cy="6096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32B96B0-1584-4736-9488-5181A0A03A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4395" y="282582"/>
            <a:ext cx="6296904" cy="408679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B783C97-0ED6-4C6C-8298-5D4F3561CA8F}"/>
              </a:ext>
            </a:extLst>
          </p:cNvPr>
          <p:cNvSpPr txBox="1"/>
          <p:nvPr/>
        </p:nvSpPr>
        <p:spPr>
          <a:xfrm>
            <a:off x="8472264" y="284456"/>
            <a:ext cx="172819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Dictation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</a:t>
            </a:r>
          </a:p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Write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imperatives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you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hear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 </a:t>
            </a: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30351C8D-F512-4A12-A4C4-61B4392871D8}"/>
              </a:ext>
            </a:extLst>
          </p:cNvPr>
          <p:cNvSpPr/>
          <p:nvPr/>
        </p:nvSpPr>
        <p:spPr>
          <a:xfrm>
            <a:off x="9031560" y="1482910"/>
            <a:ext cx="232792" cy="10763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0447A52-3F60-4519-8485-00870822FD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0386" y="5935082"/>
            <a:ext cx="3381547" cy="81055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1669D8F-247C-4053-973F-11FA466046E5}"/>
              </a:ext>
            </a:extLst>
          </p:cNvPr>
          <p:cNvSpPr txBox="1"/>
          <p:nvPr/>
        </p:nvSpPr>
        <p:spPr>
          <a:xfrm>
            <a:off x="8616280" y="3429000"/>
            <a:ext cx="1584176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Role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play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dialogues at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pages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101, 106</a:t>
            </a:r>
          </a:p>
        </p:txBody>
      </p:sp>
      <p:sp>
        <p:nvSpPr>
          <p:cNvPr id="13" name="Flecha: a la izquierda y derecha 12">
            <a:extLst>
              <a:ext uri="{FF2B5EF4-FFF2-40B4-BE49-F238E27FC236}">
                <a16:creationId xmlns:a16="http://schemas.microsoft.com/office/drawing/2014/main" id="{52B6BABE-37BC-48AC-BA5A-92D6E9D3C7FB}"/>
              </a:ext>
            </a:extLst>
          </p:cNvPr>
          <p:cNvSpPr/>
          <p:nvPr/>
        </p:nvSpPr>
        <p:spPr>
          <a:xfrm>
            <a:off x="7392144" y="3861048"/>
            <a:ext cx="1224136" cy="28803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7038355-C5CF-4B90-BAC0-1BBB77F85F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8290" y="4670351"/>
            <a:ext cx="4603975" cy="3057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22B75E7-477E-4E4F-8652-33543951AE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6038" y="5782994"/>
            <a:ext cx="1486107" cy="92405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9DFBF69-F779-427A-9287-EAAF24877D92}"/>
              </a:ext>
            </a:extLst>
          </p:cNvPr>
          <p:cNvSpPr txBox="1"/>
          <p:nvPr/>
        </p:nvSpPr>
        <p:spPr>
          <a:xfrm>
            <a:off x="8616280" y="4976149"/>
            <a:ext cx="1584176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Memorize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all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eight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conversations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8AC46024-506F-444C-86E4-0F6909F7B46B}"/>
              </a:ext>
            </a:extLst>
          </p:cNvPr>
          <p:cNvSpPr/>
          <p:nvPr/>
        </p:nvSpPr>
        <p:spPr>
          <a:xfrm>
            <a:off x="9192344" y="4369377"/>
            <a:ext cx="288032" cy="6067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12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14BEB11-0C94-4D2F-BD39-37479A66C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432" y="663040"/>
            <a:ext cx="8457137" cy="592825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74599AB-DEAC-4A61-83D9-4B66EF7A4E1B}"/>
              </a:ext>
            </a:extLst>
          </p:cNvPr>
          <p:cNvSpPr txBox="1"/>
          <p:nvPr/>
        </p:nvSpPr>
        <p:spPr>
          <a:xfrm>
            <a:off x="8184232" y="404665"/>
            <a:ext cx="1800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WORKBOOK Page 15</a:t>
            </a:r>
          </a:p>
        </p:txBody>
      </p:sp>
    </p:spTree>
    <p:extLst>
      <p:ext uri="{BB962C8B-B14F-4D97-AF65-F5344CB8AC3E}">
        <p14:creationId xmlns:p14="http://schemas.microsoft.com/office/powerpoint/2010/main" val="19953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9082023-1603-4DA4-9A4B-B30D0C848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540" y="460482"/>
            <a:ext cx="8458920" cy="593703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055351D-8F05-48B6-9B79-81F34DCCF820}"/>
              </a:ext>
            </a:extLst>
          </p:cNvPr>
          <p:cNvSpPr txBox="1"/>
          <p:nvPr/>
        </p:nvSpPr>
        <p:spPr>
          <a:xfrm>
            <a:off x="8544272" y="274638"/>
            <a:ext cx="166652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Page 127</a:t>
            </a:r>
          </a:p>
        </p:txBody>
      </p:sp>
    </p:spTree>
    <p:extLst>
      <p:ext uri="{BB962C8B-B14F-4D97-AF65-F5344CB8AC3E}">
        <p14:creationId xmlns:p14="http://schemas.microsoft.com/office/powerpoint/2010/main" val="4239516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D46F6FC-CD60-4152-B024-9D9CE33B7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584" y="1052736"/>
            <a:ext cx="7492878" cy="467897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C06DDD9-948C-4FF2-81B8-ACE0F5ECD60C}"/>
              </a:ext>
            </a:extLst>
          </p:cNvPr>
          <p:cNvSpPr txBox="1"/>
          <p:nvPr/>
        </p:nvSpPr>
        <p:spPr>
          <a:xfrm>
            <a:off x="8256240" y="260648"/>
            <a:ext cx="158822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Page 127</a:t>
            </a:r>
          </a:p>
        </p:txBody>
      </p:sp>
    </p:spTree>
    <p:extLst>
      <p:ext uri="{BB962C8B-B14F-4D97-AF65-F5344CB8AC3E}">
        <p14:creationId xmlns:p14="http://schemas.microsoft.com/office/powerpoint/2010/main" val="115622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4B1A350-B906-4104-B0D3-1E5EC13A3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2294" y="344266"/>
            <a:ext cx="11799720" cy="20602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717519-D2CA-4B25-9E4E-9B8DDEA37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93" y="2532124"/>
            <a:ext cx="11652013" cy="19213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412E59B-9A9A-4A3D-AFE7-3B0EBC5EA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252" y="4581057"/>
            <a:ext cx="3048128" cy="214321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FDB6C1D-3BAC-4B81-906D-FF7989F930C8}"/>
              </a:ext>
            </a:extLst>
          </p:cNvPr>
          <p:cNvSpPr txBox="1"/>
          <p:nvPr/>
        </p:nvSpPr>
        <p:spPr>
          <a:xfrm>
            <a:off x="630195" y="5052499"/>
            <a:ext cx="3336324" cy="120032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Feelings</a:t>
            </a:r>
            <a:endParaRPr lang="es-A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2C_1.68">
            <a:hlinkClick r:id="" action="ppaction://media"/>
            <a:extLst>
              <a:ext uri="{FF2B5EF4-FFF2-40B4-BE49-F238E27FC236}">
                <a16:creationId xmlns:a16="http://schemas.microsoft.com/office/drawing/2014/main" id="{696142C6-62C6-4CD5-82B8-A1DA0A397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5145871" y="5172431"/>
            <a:ext cx="522014" cy="6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C_1.68">
            <a:hlinkClick r:id="" action="ppaction://media"/>
            <a:extLst>
              <a:ext uri="{FF2B5EF4-FFF2-40B4-BE49-F238E27FC236}">
                <a16:creationId xmlns:a16="http://schemas.microsoft.com/office/drawing/2014/main" id="{51E876A9-95CF-4FAC-982F-41E2F0828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8616280" y="413201"/>
            <a:ext cx="926166" cy="113699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37D931E-586A-4D37-93C7-C2790D0E4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426" y="164588"/>
            <a:ext cx="4536504" cy="65288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737DECB-CB33-418A-887C-2C0DEE827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288" y="3068961"/>
            <a:ext cx="4429743" cy="315321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2F36970-2DC7-447D-8511-31551145C476}"/>
              </a:ext>
            </a:extLst>
          </p:cNvPr>
          <p:cNvSpPr txBox="1"/>
          <p:nvPr/>
        </p:nvSpPr>
        <p:spPr>
          <a:xfrm>
            <a:off x="7320136" y="1988840"/>
            <a:ext cx="273630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Memorize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and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say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them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in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relation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to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all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pictures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.</a:t>
            </a: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9EB74B27-4CC9-40F9-ABB6-3CC2393B1694}"/>
              </a:ext>
            </a:extLst>
          </p:cNvPr>
          <p:cNvSpPr/>
          <p:nvPr/>
        </p:nvSpPr>
        <p:spPr>
          <a:xfrm>
            <a:off x="8736227" y="1458097"/>
            <a:ext cx="185351" cy="5307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Flecha: hacia la izquierda 4">
            <a:extLst>
              <a:ext uri="{FF2B5EF4-FFF2-40B4-BE49-F238E27FC236}">
                <a16:creationId xmlns:a16="http://schemas.microsoft.com/office/drawing/2014/main" id="{292276FF-6654-4584-8955-15912C857A51}"/>
              </a:ext>
            </a:extLst>
          </p:cNvPr>
          <p:cNvSpPr/>
          <p:nvPr/>
        </p:nvSpPr>
        <p:spPr>
          <a:xfrm>
            <a:off x="6499654" y="2381427"/>
            <a:ext cx="716692" cy="2054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829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EB30E-4632-4949-AAB0-9F5A7E68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/>
              <a:t>VOCABULARY:    </a:t>
            </a:r>
            <a:r>
              <a:rPr lang="es-AR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feelings</a:t>
            </a:r>
            <a:endParaRPr lang="es-A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7C3F0A-F4ED-40C3-A4BD-1030DDB09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96752"/>
            <a:ext cx="8229600" cy="5256584"/>
          </a:xfrm>
          <a:ln w="57150">
            <a:solidFill>
              <a:srgbClr val="00B050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i="1" dirty="0"/>
              <a:t>Write a sentence from the box.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I´m angry; I'm bored. I'm cold. I'm happy. I'm hot. I'm hungry. I'm sad. I'm stressed. I'm tired. I'm thirsty. I'm worried.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friend is late. </a:t>
            </a:r>
            <a:r>
              <a:rPr lang="en-US" i="1" dirty="0"/>
              <a:t>_________________________.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3°C. 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</a:t>
            </a:r>
            <a:r>
              <a:rPr lang="es-AR" dirty="0" err="1"/>
              <a:t>my</a:t>
            </a:r>
            <a:r>
              <a:rPr lang="es-AR" dirty="0"/>
              <a:t> </a:t>
            </a:r>
            <a:r>
              <a:rPr lang="es-AR" dirty="0" err="1"/>
              <a:t>birthday</a:t>
            </a:r>
            <a:r>
              <a:rPr lang="es-AR" dirty="0"/>
              <a:t>! 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mother is in hospital. 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It's time for dinner.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don't know what to do. 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42°C. ___________________________________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</a:t>
            </a:r>
            <a:r>
              <a:rPr lang="es-AR" dirty="0" err="1"/>
              <a:t>very</a:t>
            </a:r>
            <a:r>
              <a:rPr lang="es-AR" dirty="0"/>
              <a:t> late.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boyfriend is very far away. 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want a drink.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have a lot of work. ____________________________</a:t>
            </a:r>
          </a:p>
          <a:p>
            <a:endParaRPr lang="es-AR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B6593BB-F971-4BC9-B338-E02B7B26FE47}"/>
              </a:ext>
            </a:extLst>
          </p:cNvPr>
          <p:cNvSpPr txBox="1"/>
          <p:nvPr/>
        </p:nvSpPr>
        <p:spPr>
          <a:xfrm flipH="1">
            <a:off x="9480376" y="64697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WB 15</a:t>
            </a:r>
          </a:p>
        </p:txBody>
      </p:sp>
    </p:spTree>
    <p:extLst>
      <p:ext uri="{BB962C8B-B14F-4D97-AF65-F5344CB8AC3E}">
        <p14:creationId xmlns:p14="http://schemas.microsoft.com/office/powerpoint/2010/main" val="3732139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7251F9D-3BF5-409D-A87D-F043B018E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643" y="286484"/>
            <a:ext cx="4071743" cy="19057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5B78A6-BEC2-4408-A699-07754DC5B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7613" y="359468"/>
            <a:ext cx="3876299" cy="1832719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E18148C-AF5E-4F80-8C3A-91B49E003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7705619" y="4437129"/>
            <a:ext cx="3866990" cy="15871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5C3704F-CC96-49C5-8C9F-5CD8F838F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4954" y="2292187"/>
            <a:ext cx="4169465" cy="18732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621DBBA-08D1-41C9-91BF-0DB2E2EE53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0065" y="4256321"/>
            <a:ext cx="4594607" cy="194876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8CA102-3883-448B-9DE2-9D03C56482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2553" y="2381773"/>
            <a:ext cx="4430056" cy="1792172"/>
          </a:xfrm>
          <a:prstGeom prst="rect">
            <a:avLst/>
          </a:prstGeom>
        </p:spPr>
      </p:pic>
      <p:pic>
        <p:nvPicPr>
          <p:cNvPr id="11" name="70.Track_70">
            <a:hlinkClick r:id="" action="ppaction://media"/>
            <a:extLst>
              <a:ext uri="{FF2B5EF4-FFF2-40B4-BE49-F238E27FC236}">
                <a16:creationId xmlns:a16="http://schemas.microsoft.com/office/drawing/2014/main" id="{D498DB36-446B-41FF-9950-C098435BC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7581" y="6167542"/>
            <a:ext cx="609600" cy="609600"/>
          </a:xfrm>
          <a:prstGeom prst="rect">
            <a:avLst/>
          </a:prstGeom>
        </p:spPr>
      </p:pic>
      <p:pic>
        <p:nvPicPr>
          <p:cNvPr id="12" name="2C_1.69">
            <a:hlinkClick r:id="" action="ppaction://media"/>
            <a:extLst>
              <a:ext uri="{FF2B5EF4-FFF2-40B4-BE49-F238E27FC236}">
                <a16:creationId xmlns:a16="http://schemas.microsoft.com/office/drawing/2014/main" id="{895AE6BA-54BB-4AD2-84D9-57FF360BA9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37663" y="6165303"/>
            <a:ext cx="609600" cy="609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84D1C1B-BC3E-4AB0-B054-33102DEB54AA}"/>
              </a:ext>
            </a:extLst>
          </p:cNvPr>
          <p:cNvSpPr txBox="1"/>
          <p:nvPr/>
        </p:nvSpPr>
        <p:spPr>
          <a:xfrm>
            <a:off x="2090747" y="285607"/>
            <a:ext cx="622896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1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F8453E-E97B-4EBB-A1C8-E6814C560180}"/>
              </a:ext>
            </a:extLst>
          </p:cNvPr>
          <p:cNvSpPr txBox="1"/>
          <p:nvPr/>
        </p:nvSpPr>
        <p:spPr>
          <a:xfrm>
            <a:off x="6875956" y="3521676"/>
            <a:ext cx="636952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0A7998D-393C-446E-8918-5B3ABFB9DF68}"/>
              </a:ext>
            </a:extLst>
          </p:cNvPr>
          <p:cNvSpPr txBox="1"/>
          <p:nvPr/>
        </p:nvSpPr>
        <p:spPr>
          <a:xfrm>
            <a:off x="6875956" y="469557"/>
            <a:ext cx="636952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4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EF2ED3B-E84D-4564-BABB-F0082E77A2C9}"/>
              </a:ext>
            </a:extLst>
          </p:cNvPr>
          <p:cNvSpPr txBox="1"/>
          <p:nvPr/>
        </p:nvSpPr>
        <p:spPr>
          <a:xfrm>
            <a:off x="1675495" y="4477939"/>
            <a:ext cx="640888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2D072A6-A469-4AF2-ABEF-3F9A8860D435}"/>
              </a:ext>
            </a:extLst>
          </p:cNvPr>
          <p:cNvSpPr txBox="1"/>
          <p:nvPr/>
        </p:nvSpPr>
        <p:spPr>
          <a:xfrm>
            <a:off x="1865112" y="2381773"/>
            <a:ext cx="640888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2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320F810-C138-4E89-B2D8-F05FEA557ED3}"/>
              </a:ext>
            </a:extLst>
          </p:cNvPr>
          <p:cNvSpPr txBox="1"/>
          <p:nvPr/>
        </p:nvSpPr>
        <p:spPr>
          <a:xfrm>
            <a:off x="6797107" y="4995004"/>
            <a:ext cx="715801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6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3A6F658-AFE9-45E4-8315-CB71031DE835}"/>
              </a:ext>
            </a:extLst>
          </p:cNvPr>
          <p:cNvSpPr txBox="1"/>
          <p:nvPr/>
        </p:nvSpPr>
        <p:spPr>
          <a:xfrm>
            <a:off x="108485" y="565131"/>
            <a:ext cx="1828800" cy="1938992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000" b="1" dirty="0"/>
              <a:t>THE CARTER FAMILY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A6520C4-3F94-45B2-AF74-1B886B844817}"/>
              </a:ext>
            </a:extLst>
          </p:cNvPr>
          <p:cNvSpPr txBox="1"/>
          <p:nvPr/>
        </p:nvSpPr>
        <p:spPr>
          <a:xfrm>
            <a:off x="182840" y="2966548"/>
            <a:ext cx="1776433" cy="2308324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 err="1"/>
              <a:t>On</a:t>
            </a:r>
            <a:r>
              <a:rPr lang="es-AR" sz="3600" b="1" dirty="0"/>
              <a:t> </a:t>
            </a:r>
            <a:r>
              <a:rPr lang="es-AR" sz="3600" b="1" dirty="0" err="1"/>
              <a:t>holiday</a:t>
            </a:r>
            <a:r>
              <a:rPr lang="es-AR" sz="3600" b="1" dirty="0"/>
              <a:t> in </a:t>
            </a:r>
            <a:r>
              <a:rPr lang="es-AR" sz="3600" b="1" dirty="0" err="1"/>
              <a:t>Ireland</a:t>
            </a:r>
            <a:endParaRPr lang="es-AR" sz="3600" b="1" dirty="0"/>
          </a:p>
        </p:txBody>
      </p:sp>
    </p:spTree>
    <p:extLst>
      <p:ext uri="{BB962C8B-B14F-4D97-AF65-F5344CB8AC3E}">
        <p14:creationId xmlns:p14="http://schemas.microsoft.com/office/powerpoint/2010/main" val="171418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3E6F4F-30D6-47E1-A8D7-356EC185B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708" y="307035"/>
            <a:ext cx="4228831" cy="486527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E7A3B0E-CE40-4DF2-80B4-CEF0924E2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64" y="160115"/>
            <a:ext cx="4106177" cy="6537770"/>
          </a:xfrm>
          <a:prstGeom prst="rect">
            <a:avLst/>
          </a:prstGeom>
        </p:spPr>
      </p:pic>
      <p:pic>
        <p:nvPicPr>
          <p:cNvPr id="10" name="2C_1.69">
            <a:hlinkClick r:id="" action="ppaction://media"/>
            <a:extLst>
              <a:ext uri="{FF2B5EF4-FFF2-40B4-BE49-F238E27FC236}">
                <a16:creationId xmlns:a16="http://schemas.microsoft.com/office/drawing/2014/main" id="{F403E14F-CD8D-4065-9748-57BBC50A6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2104" y="5301208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5F5AF79-7DC2-4B01-BC2D-C99F741E1F86}"/>
              </a:ext>
            </a:extLst>
          </p:cNvPr>
          <p:cNvSpPr txBox="1"/>
          <p:nvPr/>
        </p:nvSpPr>
        <p:spPr>
          <a:xfrm>
            <a:off x="4744923" y="3521208"/>
            <a:ext cx="165790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Listen and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read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.</a:t>
            </a: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Then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repeat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dialogues.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3DA866-A14A-4A25-8A1A-6178715CE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2072" y="173003"/>
            <a:ext cx="2351636" cy="110063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62F7244-3EFB-41E4-AAE8-35314330F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867" y="2246769"/>
            <a:ext cx="2671659" cy="120032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70E03D4-CBA6-4FC3-A041-E5B01DD187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3691" y="4795648"/>
            <a:ext cx="2830017" cy="12003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A5FE43D-87D3-4509-8BC8-8972849E80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1217" y="160115"/>
            <a:ext cx="2347366" cy="110983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5A50829-7915-489E-852B-3BC6C125F2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1217" y="2337261"/>
            <a:ext cx="2743396" cy="110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5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B650E4E-912A-414F-BA56-40870050A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5999" y="371911"/>
            <a:ext cx="5708891" cy="3834329"/>
          </a:xfrm>
          <a:prstGeom prst="rect">
            <a:avLst/>
          </a:prstGeom>
        </p:spPr>
      </p:pic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4680B50F-143D-43DB-8EA1-A46B3CC9B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096" y="4541607"/>
            <a:ext cx="5229091" cy="2146206"/>
          </a:xfrm>
          <a:prstGeom prst="rect">
            <a:avLst/>
          </a:prstGeom>
        </p:spPr>
      </p:pic>
      <p:pic>
        <p:nvPicPr>
          <p:cNvPr id="6" name="70.Track_70">
            <a:hlinkClick r:id="" action="ppaction://media"/>
            <a:extLst>
              <a:ext uri="{FF2B5EF4-FFF2-40B4-BE49-F238E27FC236}">
                <a16:creationId xmlns:a16="http://schemas.microsoft.com/office/drawing/2014/main" id="{4CD468E2-560C-4E6D-AF7D-CFB95E654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3297" y="4398912"/>
            <a:ext cx="6096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E36B8E-0E8F-437F-A9FF-4CABB9881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150" y="729590"/>
            <a:ext cx="2819794" cy="18576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297AD3F-F20D-4EAF-9177-35DD2B8F2E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455" y="3870079"/>
            <a:ext cx="1497016" cy="214620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5E68F6E-B4D0-44E9-AE70-CEC38096296D}"/>
              </a:ext>
            </a:extLst>
          </p:cNvPr>
          <p:cNvSpPr txBox="1"/>
          <p:nvPr/>
        </p:nvSpPr>
        <p:spPr>
          <a:xfrm>
            <a:off x="250680" y="421245"/>
            <a:ext cx="1828800" cy="1938992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000" b="1" dirty="0"/>
              <a:t>THE CARTER FAMILY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E8D8D6-3AEF-496F-8191-D55465B5973A}"/>
              </a:ext>
            </a:extLst>
          </p:cNvPr>
          <p:cNvSpPr txBox="1"/>
          <p:nvPr/>
        </p:nvSpPr>
        <p:spPr>
          <a:xfrm>
            <a:off x="1165080" y="2228671"/>
            <a:ext cx="1497016" cy="1200329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2400" b="1" dirty="0" err="1"/>
              <a:t>On</a:t>
            </a:r>
            <a:r>
              <a:rPr lang="es-AR" sz="2400" b="1" dirty="0"/>
              <a:t> </a:t>
            </a:r>
            <a:r>
              <a:rPr lang="es-AR" sz="2400" b="1" dirty="0" err="1"/>
              <a:t>holiday</a:t>
            </a:r>
            <a:r>
              <a:rPr lang="es-AR" sz="2400" b="1" dirty="0"/>
              <a:t> in </a:t>
            </a:r>
            <a:r>
              <a:rPr lang="es-AR" sz="2400" b="1" dirty="0" err="1"/>
              <a:t>Ireland</a:t>
            </a:r>
            <a:endParaRPr lang="es-AR" sz="24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032ADB2-83A8-477C-B60B-8E101E8EB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4073" y="2828835"/>
            <a:ext cx="1000265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4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C235D89-BB27-4AAB-84F6-0BDF5FFB3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635" y="574588"/>
            <a:ext cx="609600" cy="609600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E2820861-C596-4FE4-B789-C80629694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173892" y="574588"/>
            <a:ext cx="8056605" cy="5943207"/>
          </a:xfrm>
          <a:prstGeom prst="rect">
            <a:avLst/>
          </a:prstGeom>
        </p:spPr>
      </p:pic>
      <p:pic>
        <p:nvPicPr>
          <p:cNvPr id="7" name="2C_1.71">
            <a:hlinkClick r:id="" action="ppaction://media"/>
            <a:extLst>
              <a:ext uri="{FF2B5EF4-FFF2-40B4-BE49-F238E27FC236}">
                <a16:creationId xmlns:a16="http://schemas.microsoft.com/office/drawing/2014/main" id="{2762148A-3DC6-4E6A-AAD5-717931B578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1989" y="3766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94"/>
    </mc:Choice>
    <mc:Fallback xmlns="">
      <p:transition spd="slow" advTm="70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4DB08B9-E7A5-4382-9AC2-6F16E73AD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310" y="233152"/>
            <a:ext cx="8362982" cy="60835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CB8158-CD2F-458A-897E-67A115A27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796" y="5086195"/>
            <a:ext cx="2172214" cy="153865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71EC50B-58AA-4517-B53B-F6F7D6C3B9B3}"/>
              </a:ext>
            </a:extLst>
          </p:cNvPr>
          <p:cNvSpPr txBox="1"/>
          <p:nvPr/>
        </p:nvSpPr>
        <p:spPr>
          <a:xfrm>
            <a:off x="10429103" y="274638"/>
            <a:ext cx="115329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PAGE 17</a:t>
            </a:r>
          </a:p>
        </p:txBody>
      </p:sp>
    </p:spTree>
    <p:extLst>
      <p:ext uri="{BB962C8B-B14F-4D97-AF65-F5344CB8AC3E}">
        <p14:creationId xmlns:p14="http://schemas.microsoft.com/office/powerpoint/2010/main" val="10303718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205</Words>
  <Application>Microsoft Office PowerPoint</Application>
  <PresentationFormat>Panorámica</PresentationFormat>
  <Paragraphs>40</Paragraphs>
  <Slides>13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1_Tema de Office</vt:lpstr>
      <vt:lpstr>2 C</vt:lpstr>
      <vt:lpstr>Presentación de PowerPoint</vt:lpstr>
      <vt:lpstr>Presentación de PowerPoint</vt:lpstr>
      <vt:lpstr>VOCABULARY:    feelings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</cp:lastModifiedBy>
  <cp:revision>16</cp:revision>
  <dcterms:created xsi:type="dcterms:W3CDTF">2020-03-27T03:36:06Z</dcterms:created>
  <dcterms:modified xsi:type="dcterms:W3CDTF">2020-10-22T01:20:03Z</dcterms:modified>
</cp:coreProperties>
</file>