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71" r:id="rId5"/>
    <p:sldId id="268" r:id="rId6"/>
    <p:sldId id="269" r:id="rId7"/>
    <p:sldId id="270" r:id="rId8"/>
    <p:sldId id="272" r:id="rId9"/>
    <p:sldId id="278" r:id="rId10"/>
    <p:sldId id="274" r:id="rId11"/>
    <p:sldId id="275" r:id="rId12"/>
    <p:sldId id="276" r:id="rId13"/>
    <p:sldId id="279" r:id="rId14"/>
    <p:sldId id="277" r:id="rId15"/>
    <p:sldId id="281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6" autoAdjust="0"/>
    <p:restoredTop sz="94660"/>
  </p:normalViewPr>
  <p:slideViewPr>
    <p:cSldViewPr snapToGrid="0">
      <p:cViewPr>
        <p:scale>
          <a:sx n="50" d="100"/>
          <a:sy n="50" d="100"/>
        </p:scale>
        <p:origin x="1752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271E5-21C8-46A1-822B-E9935E342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EBF417-D3BF-46FB-94C7-17A552BED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B0342-D458-456B-AF91-7D91D215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AB7EDA-1E1B-48BC-AD58-E4A229DB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83F541-195A-4196-849C-687FA94A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970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F8B79-E0C7-4783-9D21-E8494EAF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D9BF86-4C59-4B2C-BDF1-E5BA41414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B9294A-3C1B-4B92-A919-577B03ED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D13A19-1B3E-47AD-884F-A24B8C3B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D4953-1E2F-47C2-9D30-75E6D263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261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554122-DCFB-4A10-8976-53507CA1C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534ACB-B554-4C04-A384-F759213B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C6B96B-2C8C-402B-950B-6CB7D4BD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26B4C1-BCF1-44B6-B2F1-0968F36B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AC0349-108C-4138-8EB6-9F4C8BCF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55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D6728-40DF-4FE1-AB9E-AF162F55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23B77-79AD-447E-8236-0AD974F2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589626-3E3A-4381-995A-E5776C96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6869EA-F573-4B27-8E03-9032CB8E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833838-0FA4-43FE-B5C1-50899856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02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FD1C1-6BEE-43A3-A3E1-0FA70CDF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FC10EE-97B7-4535-BA54-396DE303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9A767F-6C92-4A12-B033-62B4EF10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45BBB-E193-4E78-AB0A-A29A0E88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4DD1E3-FA4B-4F5B-85B2-3B592845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34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C38EF-F5E6-417E-BA6E-1E542359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E2850-10E2-4C70-90BF-3DF8CBE1E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55F006-80B6-4010-9DB6-457BA3C55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664ABC-40CB-4774-BE13-624D2F3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7EF46C-740E-43B7-99C8-B31907F5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92C594-45E9-4910-AD2C-DF7986F3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711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129D4-5E8D-42C0-A93B-6CB319D8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EAB50-2A08-4727-AFE5-9AA1ACAC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F8BE7D-CE75-416D-9013-7521A39E9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D6D16D-CAF1-4F99-998D-4E83E6C05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D3F79A-43B9-4B27-AA8A-F446C64F0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A46CA02-FB2B-4F66-809A-3CA2DFCA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7692C3-BFEA-4F01-83C0-251F8213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1B2B36-6899-40CD-9D41-F5A44C7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504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48047-FBEE-49E2-9593-6E278EA8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AC5E319-A2DC-4B01-A0F6-12B2D3FB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1C6870-732E-4641-94F6-C2FD01C8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173893-82F3-4782-B605-BA423C17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0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3AA95D-8832-4801-83DA-21540001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5FB0344-372F-424B-916C-6683FB32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2CE594-612F-4125-932C-27AA8655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55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9C703-FEF8-493C-9DE0-7B48E10E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709F15-ED0D-4DC2-8C4E-6A42719B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0A4650-A091-4DCF-8A1F-B7A0C9538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62F62D-9295-4434-92EE-042B8FBF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AE2800-521C-4C22-A289-91F3FCB6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924056-C116-4344-8022-FE0A5EC6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26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6DC0C-DF77-44B3-89C8-6092A90E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9FA207-0C56-4238-B1D0-79A3CE859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DA2A956-CE5E-4DDA-A7E4-702A515F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11174D-5A75-4A7E-9182-93365D14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FF4B2A-B3D5-4039-BBCF-D0AF31B9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9F8E-3ED4-4395-AFB2-018504BB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84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AE689E-6C57-4A95-BBCF-45400897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3FA12F-A309-4A2F-A52A-220CC067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2EA5A9-C26E-4C65-96ED-040E04104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0513F-EF9B-4DD8-B534-601A3C61894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C7EFE-8316-4831-BDA7-54F0D4BDE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203414-A39A-43EF-A464-02A1493A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64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7.mp3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125DEB1-D1D2-4760-AF38-1A4C508E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20" y="2649591"/>
            <a:ext cx="9381253" cy="15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98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FE80437-E5C2-49EE-B371-225BFD4FB91C}"/>
              </a:ext>
            </a:extLst>
          </p:cNvPr>
          <p:cNvSpPr txBox="1"/>
          <p:nvPr/>
        </p:nvSpPr>
        <p:spPr>
          <a:xfrm>
            <a:off x="1088689" y="3765321"/>
            <a:ext cx="414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and role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s-AR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9B3F48-33B3-C253-52FB-9E4FB8D77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" y="134954"/>
            <a:ext cx="4934545" cy="6858000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9EF1197E-F273-CE2E-6C5B-126D21416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95" y="234351"/>
            <a:ext cx="4577776" cy="6688990"/>
          </a:xfrm>
        </p:spPr>
      </p:pic>
      <p:pic>
        <p:nvPicPr>
          <p:cNvPr id="11" name="EF4e_ElemSB_1.23">
            <a:hlinkClick r:id="" action="ppaction://media"/>
            <a:extLst>
              <a:ext uri="{FF2B5EF4-FFF2-40B4-BE49-F238E27FC236}">
                <a16:creationId xmlns:a16="http://schemas.microsoft.com/office/drawing/2014/main" id="{3EC5938D-E90F-1C29-CAE1-9C2E83600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342" y="395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A84F0D-B0CB-4606-B6A9-48EFCBCAD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0" y="386209"/>
            <a:ext cx="5410955" cy="4610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16C3F9-1ABA-44CA-B049-AC1621039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71" y="1822424"/>
            <a:ext cx="6306179" cy="4118861"/>
          </a:xfrm>
          <a:prstGeom prst="rect">
            <a:avLst/>
          </a:prstGeom>
        </p:spPr>
      </p:pic>
      <p:pic>
        <p:nvPicPr>
          <p:cNvPr id="6" name="1B_1.23">
            <a:hlinkClick r:id="" action="ppaction://media"/>
            <a:extLst>
              <a:ext uri="{FF2B5EF4-FFF2-40B4-BE49-F238E27FC236}">
                <a16:creationId xmlns:a16="http://schemas.microsoft.com/office/drawing/2014/main" id="{0BF35EBE-2675-466E-8C41-DEB823B88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0497" y="255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4" y="232886"/>
            <a:ext cx="5627254" cy="437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886"/>
            <a:ext cx="5476874" cy="42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6FB386-0984-4B0A-BA39-826C4C80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283" y="4571681"/>
            <a:ext cx="3886742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2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AD0069-C834-445A-94D6-EBBDBB7D2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438" y="2617839"/>
            <a:ext cx="5217015" cy="27451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042B36-00DC-424B-8D62-227FCCEC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83" y="2617839"/>
            <a:ext cx="5464871" cy="2745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0B7E50-9404-4F3B-89C5-EE9699307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044" y="443375"/>
            <a:ext cx="4586749" cy="18667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FE87DEC-E7B8-4BBA-AAA5-7C86E4990B31}"/>
              </a:ext>
            </a:extLst>
          </p:cNvPr>
          <p:cNvSpPr txBox="1"/>
          <p:nvPr/>
        </p:nvSpPr>
        <p:spPr>
          <a:xfrm>
            <a:off x="2079523" y="5768294"/>
            <a:ext cx="415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Japan</a:t>
            </a:r>
            <a:r>
              <a:rPr lang="es-AR" dirty="0"/>
              <a:t>                  </a:t>
            </a:r>
            <a:r>
              <a:rPr lang="es-AR" dirty="0" err="1"/>
              <a:t>Italy</a:t>
            </a:r>
            <a:r>
              <a:rPr lang="es-AR" dirty="0"/>
              <a:t>                      </a:t>
            </a:r>
            <a:r>
              <a:rPr lang="es-AR" dirty="0" err="1"/>
              <a:t>Hungary</a:t>
            </a:r>
            <a:endParaRPr lang="es-AR" dirty="0"/>
          </a:p>
          <a:p>
            <a:r>
              <a:rPr lang="es-AR" dirty="0"/>
              <a:t>(Osaka)               (</a:t>
            </a:r>
            <a:r>
              <a:rPr lang="es-AR" dirty="0" err="1"/>
              <a:t>Milan</a:t>
            </a:r>
            <a:r>
              <a:rPr lang="es-AR" dirty="0"/>
              <a:t>)              (Budapest)</a:t>
            </a:r>
          </a:p>
        </p:txBody>
      </p:sp>
    </p:spTree>
    <p:extLst>
      <p:ext uri="{BB962C8B-B14F-4D97-AF65-F5344CB8AC3E}">
        <p14:creationId xmlns:p14="http://schemas.microsoft.com/office/powerpoint/2010/main" val="30046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NUMBERS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6" y="1695398"/>
            <a:ext cx="5827011" cy="324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EFC81B-0387-4BE7-BCCF-9F42CEB71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361" y="886998"/>
            <a:ext cx="4538650" cy="5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8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71128"/>
            <a:ext cx="5584723" cy="609600"/>
          </a:xfrm>
        </p:spPr>
        <p:txBody>
          <a:bodyPr>
            <a:normAutofit fontScale="90000"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NUMBERS </a:t>
            </a:r>
          </a:p>
        </p:txBody>
      </p:sp>
      <p:pic>
        <p:nvPicPr>
          <p:cNvPr id="4" name="1B_1.2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8592" y="2413696"/>
            <a:ext cx="609600" cy="609600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3" y="1942256"/>
            <a:ext cx="5875591" cy="1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3" y="3594164"/>
            <a:ext cx="5163609" cy="30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_1.2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6541" y="5065865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450A00-2701-40C4-A9EA-EBE8DCB60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677" y="4716041"/>
            <a:ext cx="2667372" cy="4858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76CD0C-1414-401A-9E23-4EF4D256F8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677" y="5408171"/>
            <a:ext cx="2848373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1" y="292547"/>
            <a:ext cx="7030994" cy="608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_1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738675"/>
            <a:ext cx="609600" cy="6096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71BEA81-0F0B-4702-A18B-F1FD183A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03" y="738675"/>
            <a:ext cx="4761359" cy="359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3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384" y="738280"/>
            <a:ext cx="609600" cy="609600"/>
          </a:xfr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7" y="1043080"/>
            <a:ext cx="6650051" cy="501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F57B2C-6D08-4ED4-A23B-6592B2C91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196" y="2229052"/>
            <a:ext cx="3143575" cy="132297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27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408" y="332656"/>
            <a:ext cx="609600" cy="60960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0"/>
            <a:ext cx="5976664" cy="504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5107821"/>
            <a:ext cx="5976664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22" y="5582261"/>
            <a:ext cx="5549578" cy="74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681F46-4E02-41A3-9E5C-29FB35D53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3881" y="1746460"/>
            <a:ext cx="3695680" cy="239024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1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41" y="879229"/>
            <a:ext cx="8261917" cy="50995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7154F6-4212-4EAB-BDFF-170A1BD9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056" y="3917397"/>
            <a:ext cx="3077004" cy="15146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7749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" y="950351"/>
            <a:ext cx="8712968" cy="53764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040C3E-5E65-4BB2-837D-6E6D2188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609" y="579495"/>
            <a:ext cx="6119133" cy="741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1590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68" y="1082538"/>
            <a:ext cx="7508677" cy="46929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410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947" y="496643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59" y="248598"/>
            <a:ext cx="7255495" cy="10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5" y="1106243"/>
            <a:ext cx="2974559" cy="60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026406-11C6-5C76-7F8C-9147F1B54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1" y="1790488"/>
            <a:ext cx="5176064" cy="52624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FAF4D1-E184-579A-79DF-C50966B2D3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5" y="1896818"/>
            <a:ext cx="4951444" cy="52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6F78BC4-422D-480B-B53C-F5D9E63E4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238" y="391610"/>
            <a:ext cx="3219776" cy="26465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BF92B5-C600-4317-8AE1-E1BF8E866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618" y="391610"/>
            <a:ext cx="2836404" cy="31200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497919-DFC2-4A82-8E30-BE8E4C4CB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618" y="3511654"/>
            <a:ext cx="2836404" cy="14497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37E5EE-EDDA-40DA-9D64-D175D73A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618" y="4961371"/>
            <a:ext cx="2836404" cy="1668473"/>
          </a:xfrm>
          <a:prstGeom prst="rect">
            <a:avLst/>
          </a:prstGeom>
        </p:spPr>
      </p:pic>
      <p:pic>
        <p:nvPicPr>
          <p:cNvPr id="8" name="1B_1.17.mp3">
            <a:hlinkClick r:id="" action="ppaction://media"/>
            <a:extLst>
              <a:ext uri="{FF2B5EF4-FFF2-40B4-BE49-F238E27FC236}">
                <a16:creationId xmlns:a16="http://schemas.microsoft.com/office/drawing/2014/main" id="{DD242092-9D99-4768-820B-C5215CE71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312" y="3525975"/>
            <a:ext cx="1435396" cy="14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23</Words>
  <Application>Microsoft Office PowerPoint</Application>
  <PresentationFormat>Panorámica</PresentationFormat>
  <Paragraphs>5</Paragraphs>
  <Slides>15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Vocabulary:  NUMBERS </vt:lpstr>
      <vt:lpstr>Vocabulary: NUMBERS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16</cp:revision>
  <dcterms:created xsi:type="dcterms:W3CDTF">2020-08-17T21:55:40Z</dcterms:created>
  <dcterms:modified xsi:type="dcterms:W3CDTF">2025-02-21T22:18:15Z</dcterms:modified>
</cp:coreProperties>
</file>