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32" r:id="rId2"/>
    <p:sldId id="843" r:id="rId3"/>
    <p:sldId id="844" r:id="rId4"/>
    <p:sldId id="845" r:id="rId5"/>
    <p:sldId id="846" r:id="rId6"/>
    <p:sldId id="847" r:id="rId7"/>
    <p:sldId id="848" r:id="rId8"/>
    <p:sldId id="849" r:id="rId9"/>
    <p:sldId id="850" r:id="rId10"/>
    <p:sldId id="851" r:id="rId11"/>
    <p:sldId id="852" r:id="rId12"/>
    <p:sldId id="853" r:id="rId13"/>
    <p:sldId id="856" r:id="rId14"/>
    <p:sldId id="854" r:id="rId15"/>
    <p:sldId id="857" r:id="rId16"/>
    <p:sldId id="858" r:id="rId17"/>
    <p:sldId id="859" r:id="rId18"/>
    <p:sldId id="836" r:id="rId1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>
      <p:cViewPr varScale="1">
        <p:scale>
          <a:sx n="79" d="100"/>
          <a:sy n="79" d="100"/>
        </p:scale>
        <p:origin x="-4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2D1AF1-C1E1-4263-BA74-4DA1699E8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66ECAB8-25F0-45B7-AA6B-79E46BC54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9316888-8DA3-4626-A98A-A62A577D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A2E88BA-1B3D-470D-AFC1-CEDA2ABC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0A183FE-450E-4E0B-AC9E-EBA4DAD4B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611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FE2012-42DF-47F0-9CA4-4E951E5E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FE7E099-DC69-48AF-AD75-89290C24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BE638D5-E63B-4FCB-B9D6-436C0772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53E9264-9D01-4733-87AF-0CC5A22B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2F3FA57-FF9D-4D5D-B06A-039C5FD9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328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E1624DD-7B94-4068-BBEF-FAC4747CA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FF3ED81-7774-4984-B662-3531AB3C2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500533-340B-4101-AC96-B2B736F0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2802E4F-6185-4810-A31D-A305FCB7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EA1A823-AD3C-49DE-A1A7-6368C79C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149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0EF617-FCC6-417D-9357-1AF8D8F8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0B8266C-F1D6-4143-A1D7-B4E632702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7054917-ABCF-4DEB-99AB-94DF86F6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82DA1F7-C213-4D40-9CB2-3380C0FE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444CEAF-A019-486E-8E9D-CE568361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97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51EE34-20CA-42D7-B1F3-F09D5AA5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8F75F76-B55A-40D6-9023-4F998FA0F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1305182-BB1E-473B-B527-8C3B5DF7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38D240F-E081-4EE7-8EE8-9D8F255E8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F8F41CF-93E9-49C9-87AF-670F95F3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822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6CF484-362D-40E9-BC42-F3809900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76802AE-AD38-4032-A715-2CB2218C2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63F0F1-B3BC-4DD0-940A-A671C954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03FA9DF-C8E8-40CD-A321-5B8427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FABD99E-6F46-4D42-81FD-1A812DE3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35AC1DA-7E54-46B2-8A19-A20308C6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378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C7A4E6-0666-482A-8479-E8C8A7A0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3705920-5D20-4D7B-963D-5ABE742E6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A6E29EA-3BEB-48C3-A752-B947B4832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5A7BCB7E-38E4-4983-86F2-8D6B511E6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7295F3A-A414-4CE1-A546-A4967B675F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02FBC35-2536-4139-8EFD-8E53FD62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CD72BB1-40F6-431E-B10A-3C29C1D7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6A3C0F1-75E5-4B86-A94E-75C9E383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635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6F78B7-430D-4115-B5F9-7C495414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98AD5F2-8649-44F9-975A-8143C147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1586E5E-7140-4DA4-A630-7E3BDB82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47A883E-5272-4248-A1CB-367C27C5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363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190DCE0-4E55-45BD-A33F-8F7EEF32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3CEB3EC-5168-456C-AD65-0D216909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263CD57-39B9-498C-8A2D-D3CE45B8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488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2D4C6D-866D-4077-ABF2-30659201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77C4167-5BA6-4DB0-B40F-B699484F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5FE81DE-62CA-4316-8FA1-6A4627996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656FDAF-3A3C-4A2D-8340-A6346A5C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B62995F-7AFF-460D-ADBB-4AD09DBF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19B6F28-09C1-4101-864F-555D8519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08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346B8C-958E-400F-AC17-ED90B602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E3DB6D4-74C2-4051-9622-7553FFB5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4525699-C52E-4776-B18A-523378F77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1EA241F-AC71-4282-8F50-A93ED4C3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58732CF-B89C-40B5-8438-BF631019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BA34A63-3CBE-4C2D-B0E9-30304CB2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163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8F40F6A-02F3-4D2B-9DE8-55DAAE03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D2E6638-0A19-4E37-9B23-A240A389B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2A4A466-C2CF-4C8D-AFD7-E1FFC7441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141F-C214-4064-B38F-F279AFFA18F4}" type="datetimeFigureOut">
              <a:rPr lang="es-AR" smtClean="0"/>
              <a:t>17/4/2025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E167F39-3A12-47D8-B0D2-BE3B4BAC9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1B266FA-D21B-4969-BF8F-3107012EB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99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12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11" Type="http://schemas.openxmlformats.org/officeDocument/2006/relationships/image" Target="../media/image15.png"/><Relationship Id="rId5" Type="http://schemas.openxmlformats.org/officeDocument/2006/relationships/image" Target="../media/image38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11" Type="http://schemas.openxmlformats.org/officeDocument/2006/relationships/image" Target="../media/image49.png"/><Relationship Id="rId5" Type="http://schemas.openxmlformats.org/officeDocument/2006/relationships/image" Target="../media/image57.png"/><Relationship Id="rId10" Type="http://schemas.openxmlformats.org/officeDocument/2006/relationships/image" Target="../media/image15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804111"/>
            <a:ext cx="85248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48" y="3429001"/>
            <a:ext cx="3594207" cy="230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8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58" y="204654"/>
            <a:ext cx="6388767" cy="649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17958" y="228718"/>
            <a:ext cx="4331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7" y="598051"/>
            <a:ext cx="4132825" cy="567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94" y="4087478"/>
            <a:ext cx="2286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20" y="4144628"/>
            <a:ext cx="2190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58" y="6436240"/>
            <a:ext cx="2381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271" y="6445765"/>
            <a:ext cx="2762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67" y="1738815"/>
            <a:ext cx="257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87" y="1753102"/>
            <a:ext cx="2286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47" y="4127821"/>
            <a:ext cx="247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874" y="4127821"/>
            <a:ext cx="3143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234" y="6455290"/>
            <a:ext cx="2762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061" y="6455290"/>
            <a:ext cx="2762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71" y="413384"/>
            <a:ext cx="3048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97173" y="818196"/>
            <a:ext cx="609600" cy="609600"/>
          </a:xfrm>
          <a:prstGeom prst="rect">
            <a:avLst/>
          </a:prstGeom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311" y="398025"/>
            <a:ext cx="66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2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07" y="433388"/>
            <a:ext cx="733425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2" y="590795"/>
            <a:ext cx="4132825" cy="567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2686803"/>
            <a:ext cx="3143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80" y="5958651"/>
            <a:ext cx="257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96" y="5953381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992" y="5932326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00" y="5936838"/>
            <a:ext cx="2381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EF4e_ElemSB_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05820" y="5455825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410620" y="4644189"/>
            <a:ext cx="6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1.05</a:t>
            </a:r>
            <a:endParaRPr lang="es-AR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93" y="433388"/>
            <a:ext cx="66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1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48" y="374757"/>
            <a:ext cx="6653462" cy="604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17" y="2578766"/>
            <a:ext cx="1179178" cy="33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9000"/>
            <a:ext cx="18954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277478"/>
            <a:ext cx="1809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17" y="5062037"/>
            <a:ext cx="1095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92" y="5868152"/>
            <a:ext cx="9429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EF4e_ElemSB_4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05241" y="374757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0311063" y="1636295"/>
            <a:ext cx="132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1.33</a:t>
            </a:r>
            <a:endParaRPr lang="es-AR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56" y="479532"/>
            <a:ext cx="66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3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02" y="348916"/>
            <a:ext cx="6710915" cy="372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429" y="4077202"/>
            <a:ext cx="44481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19" y="409074"/>
            <a:ext cx="66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0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32" y="2124575"/>
            <a:ext cx="8874089" cy="33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71" y="413384"/>
            <a:ext cx="3048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406064" y="1427747"/>
            <a:ext cx="2021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013030" y="2997439"/>
            <a:ext cx="2021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 smtClean="0"/>
              <a:t>uncle</a:t>
            </a:r>
            <a:endParaRPr lang="es-AR" sz="2600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013029" y="3428868"/>
            <a:ext cx="2021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 smtClean="0"/>
              <a:t>niece</a:t>
            </a:r>
            <a:endParaRPr lang="es-AR" sz="2600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013028" y="3921311"/>
            <a:ext cx="2021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 smtClean="0"/>
              <a:t>cousin</a:t>
            </a:r>
            <a:endParaRPr lang="es-AR" sz="2600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8013032" y="4320913"/>
            <a:ext cx="28635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/>
              <a:t>b</a:t>
            </a:r>
            <a:r>
              <a:rPr lang="es-MX" sz="2600" i="1" dirty="0" err="1" smtClean="0"/>
              <a:t>rother</a:t>
            </a:r>
            <a:r>
              <a:rPr lang="es-MX" sz="2600" i="1" dirty="0" smtClean="0"/>
              <a:t>-in-</a:t>
            </a:r>
            <a:r>
              <a:rPr lang="es-MX" sz="2600" i="1" dirty="0" err="1" smtClean="0"/>
              <a:t>law</a:t>
            </a:r>
            <a:endParaRPr lang="es-AR" sz="26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013032" y="4813356"/>
            <a:ext cx="2021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i="1" dirty="0" err="1" smtClean="0"/>
              <a:t>nephew</a:t>
            </a:r>
            <a:endParaRPr lang="es-AR" sz="2600" i="1" dirty="0"/>
          </a:p>
        </p:txBody>
      </p:sp>
    </p:spTree>
    <p:extLst>
      <p:ext uri="{BB962C8B-B14F-4D97-AF65-F5344CB8AC3E}">
        <p14:creationId xmlns:p14="http://schemas.microsoft.com/office/powerpoint/2010/main" val="293295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4" y="976507"/>
            <a:ext cx="6608095" cy="531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0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8" y="312821"/>
            <a:ext cx="5138561" cy="295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15" y="228600"/>
            <a:ext cx="563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40" y="2932188"/>
            <a:ext cx="7778873" cy="36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9406" y="1485273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549190" y="4199021"/>
            <a:ext cx="76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/>
              <a:t>26</a:t>
            </a:r>
            <a:endParaRPr lang="es-AR" sz="2400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368716" y="4616569"/>
            <a:ext cx="1749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/>
              <a:t>A medical </a:t>
            </a:r>
            <a:r>
              <a:rPr lang="es-MX" sz="2400" i="1" dirty="0" err="1" smtClean="0"/>
              <a:t>student</a:t>
            </a:r>
            <a:endParaRPr lang="es-AR" sz="2400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313821" y="3424990"/>
            <a:ext cx="120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/>
              <a:t>sister</a:t>
            </a:r>
            <a:endParaRPr lang="es-AR" sz="2400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314206" y="4219074"/>
            <a:ext cx="76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/>
              <a:t>35</a:t>
            </a:r>
            <a:endParaRPr lang="es-AR" sz="2400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0058399" y="3457074"/>
            <a:ext cx="194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/>
              <a:t>s</a:t>
            </a:r>
            <a:r>
              <a:rPr lang="es-MX" sz="2400" i="1" dirty="0" err="1" smtClean="0"/>
              <a:t>ister</a:t>
            </a:r>
            <a:r>
              <a:rPr lang="es-MX" sz="2400" i="1" dirty="0" smtClean="0"/>
              <a:t>-in-</a:t>
            </a:r>
            <a:r>
              <a:rPr lang="es-MX" sz="2400" i="1" dirty="0" err="1" smtClean="0"/>
              <a:t>law</a:t>
            </a:r>
            <a:endParaRPr lang="es-AR" sz="24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0178716" y="4151347"/>
            <a:ext cx="1828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/>
              <a:t>A </a:t>
            </a:r>
            <a:r>
              <a:rPr lang="es-MX" sz="2400" i="1" dirty="0" err="1" smtClean="0"/>
              <a:t>teacher</a:t>
            </a:r>
            <a:endParaRPr lang="es-AR" sz="2400" i="1" dirty="0"/>
          </a:p>
        </p:txBody>
      </p:sp>
    </p:spTree>
    <p:extLst>
      <p:ext uri="{BB962C8B-B14F-4D97-AF65-F5344CB8AC3E}">
        <p14:creationId xmlns:p14="http://schemas.microsoft.com/office/powerpoint/2010/main" val="127827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49" y="1294397"/>
            <a:ext cx="5620726" cy="43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75" y="1094875"/>
            <a:ext cx="5938465" cy="499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1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AB5A7C12-3D4F-4436-859B-A46EB84E8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255" y="280037"/>
            <a:ext cx="9801229" cy="62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2" y="399800"/>
            <a:ext cx="3850105" cy="244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1" y="3605713"/>
            <a:ext cx="5950411" cy="218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274" y="186238"/>
            <a:ext cx="5866690" cy="560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608" y="3465095"/>
            <a:ext cx="2015186" cy="29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41421" y="5329989"/>
            <a:ext cx="1612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Brad Pitt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793831" y="3064042"/>
            <a:ext cx="1612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Brad Pitt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9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0" y="276095"/>
            <a:ext cx="3310104" cy="373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0" y="4072690"/>
            <a:ext cx="2543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79" y="467913"/>
            <a:ext cx="3141495" cy="275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79" y="3293395"/>
            <a:ext cx="23526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54" y="3331495"/>
            <a:ext cx="1038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36" y="467913"/>
            <a:ext cx="28765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36" y="4799597"/>
            <a:ext cx="2562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522" y="4828172"/>
            <a:ext cx="6191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F4e_ElemSB_4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7011" y="4828172"/>
            <a:ext cx="609600" cy="60960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43" y="4110790"/>
            <a:ext cx="1038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68" y="4118309"/>
            <a:ext cx="18573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26" y="3962084"/>
            <a:ext cx="1835401" cy="272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6" y="737435"/>
            <a:ext cx="3076826" cy="278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6" y="3595938"/>
            <a:ext cx="2657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81" y="3595938"/>
            <a:ext cx="552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03" y="801914"/>
            <a:ext cx="3035717" cy="272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03" y="3595938"/>
            <a:ext cx="2714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28" y="3605463"/>
            <a:ext cx="1038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08958" y="886327"/>
            <a:ext cx="609600" cy="609600"/>
          </a:xfrm>
          <a:prstGeom prst="rect">
            <a:avLst/>
          </a:prstGeom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953" y="1850959"/>
            <a:ext cx="2221163" cy="350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569697" y="5403900"/>
            <a:ext cx="4271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Olsen as Scarlet Witch in the Avengers films</a:t>
            </a:r>
            <a:endParaRPr lang="es-AR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19" y="4174958"/>
            <a:ext cx="3908026" cy="220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29" y="6217481"/>
            <a:ext cx="875047" cy="31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4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4" y="393031"/>
            <a:ext cx="7134224" cy="428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4" y="4677849"/>
            <a:ext cx="7142293" cy="165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6473" y="51334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12" y="475247"/>
            <a:ext cx="6286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1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29" y="1780674"/>
            <a:ext cx="9828353" cy="353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54" y="418097"/>
            <a:ext cx="6286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0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15" y="158917"/>
            <a:ext cx="6507079" cy="641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626769" y="4766600"/>
            <a:ext cx="3011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They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Hillary’s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cars.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626769" y="5107495"/>
            <a:ext cx="281939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Hillary’s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purse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626769" y="5383272"/>
            <a:ext cx="3625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Bill’s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magazines.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26769" y="5733137"/>
            <a:ext cx="3324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It’s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Hillary’s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watch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626769" y="6022569"/>
            <a:ext cx="3769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They’re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Bill’s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glasses</a:t>
            </a:r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364" y="646697"/>
            <a:ext cx="68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0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6" y="303046"/>
            <a:ext cx="8495674" cy="333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4471735" y="1968291"/>
            <a:ext cx="2554707" cy="46923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5037220" y="2394284"/>
            <a:ext cx="2446421" cy="44516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1387642" y="2731167"/>
            <a:ext cx="3424990" cy="3970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2731168" y="3128211"/>
            <a:ext cx="2490537" cy="40907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4691753" y="1636295"/>
            <a:ext cx="2635479" cy="39704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1804737" y="1293395"/>
            <a:ext cx="2887016" cy="3429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30" y="3537284"/>
            <a:ext cx="5287129" cy="308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7315200" y="5771146"/>
            <a:ext cx="1080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Whose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194885" y="4757608"/>
            <a:ext cx="1241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Whose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389394" y="6100010"/>
            <a:ext cx="950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Who’s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389394" y="5403939"/>
            <a:ext cx="950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Who’s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327232" y="5079932"/>
            <a:ext cx="9504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Who’s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026443" y="4427620"/>
            <a:ext cx="1347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Whose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437" y="514350"/>
            <a:ext cx="68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5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71" y="637152"/>
            <a:ext cx="8014829" cy="53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5" y="637152"/>
            <a:ext cx="4072255" cy="53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7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56</Words>
  <Application>Microsoft Office PowerPoint</Application>
  <PresentationFormat>Personalizado</PresentationFormat>
  <Paragraphs>27</Paragraphs>
  <Slides>18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67</cp:revision>
  <dcterms:created xsi:type="dcterms:W3CDTF">2020-04-15T13:42:59Z</dcterms:created>
  <dcterms:modified xsi:type="dcterms:W3CDTF">2025-04-18T01:55:50Z</dcterms:modified>
</cp:coreProperties>
</file>