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61" r:id="rId7"/>
    <p:sldId id="270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96B67-FEC0-7E8B-B8D7-F50782F76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896E76-D971-0160-7BE8-A4C339ECA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8C729A-4F9B-6306-CEED-B120FA61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761139-5B2D-39D4-4D5C-24A1DFB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36FB643-AA8A-F443-883B-51409CD7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18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08ED5-726C-4713-71DB-D5C73D50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7D548E1-2DFC-70C6-81E5-CF63EF389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AAFE3C-2BE7-2FF4-9279-EEC6AA08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4AB235-90C7-A195-E310-7E066465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E10BDE-14E3-67BD-6E2E-0EB9E886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14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566FCBD-558C-6C7C-C87A-2810F4AA9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989401-0B66-8CDA-D20D-F57F655F0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5CDBEBC-DBB9-88A2-03E3-53665E37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E5207A-8ED8-1869-66EC-89307AD0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ABB1B0-CC34-961B-9C63-BB4D538D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51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48A650-6666-D15E-E085-FBAF8E97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3EE50C-5E8A-6D31-CBCB-1FD2DDE1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4AFF494-3F2C-DC42-E64F-9F59B612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B0921A-D5D3-DF31-0CBE-7E32F7B4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075A0B-1305-618E-584E-BF1792F8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87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1E475C-5BCD-AE8D-6992-9B0ECD2D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59F2D0-C434-0041-4ACC-2101393E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07027F-3695-7C54-4593-A0178861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752A67-00A7-FDDA-290A-161BF4CF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9E8651-D672-31C3-395D-0CF5BFD7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16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5068AB-5C2C-1A26-CD9E-841E5E68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6DF7D0-DEB6-B85B-BAA2-5EBB641AC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367E1F7-B576-2F30-30E8-AAE3947E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3075E-EA3B-7647-A3EF-008ECD92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F40176-B0A0-56C8-BEE3-17DEF602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1CEE5B-FCC3-DA3F-C811-3D036B13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322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42E408-AFE4-8349-038A-1FFC8C5F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A3A7069-64F2-5CE2-F39B-B2E33EE3A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15001EF-7FD7-E8D6-5E71-2FA9B6CC5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34D3C27-C5C9-EE57-DE16-C2F3E028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2EAB6E9-6A12-FEB0-0EE2-7C40CABC8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DD9BE20-2797-59A7-1F97-A3D4456D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BF22CA1-E92E-819E-2BE3-F2729A84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19E996A-2B02-8A6C-FD8B-A6FAF7DD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871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3EB4F3-D6C9-CC91-4634-C4F492D3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5B65A6A-EE87-5573-834F-E8776D31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0C9C778-184C-6713-83BA-2EC43237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E7A8036-CD65-143B-86E0-39B4CE91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22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075683D-30E2-2D81-BD23-8D0DE59C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C7ED2FA-DACC-1676-66C1-90EE7000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DCE81EB-C04F-1F3A-A389-4A4F68F6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852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DE9435-F045-DA03-E059-5AD7D6B1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937E0D-E172-AA64-94DA-86C8D0A1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5CA1D46-431E-3851-A7D2-7C0FA69CC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399510-D78E-7B7F-5D9D-45B8F921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D6493B-1872-EA65-C1A5-C5561059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52FAAF-547C-9A66-3FA5-0C727F38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20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1B68A8-F83D-0E82-14F3-9F33059F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1E6AE6-085A-940E-BA26-87512536C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AE77BD6-A9B1-C371-7AE1-EA31882BB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4B26A51-78CC-2227-3303-12869BCA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9559C8-281E-489E-8671-8A460D57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F712F7-9E9F-9680-5A87-FC59E0B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85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1C7E71D-46AF-CAEF-6808-94E2C55E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7AE68A-9E01-7E04-24CC-42D7B718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CE2A4C-3288-E187-4348-9F0181AC0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EC40B-F7E6-4B67-B946-82BCACF00027}" type="datetimeFigureOut">
              <a:rPr lang="es-AR" smtClean="0"/>
              <a:t>28/6/2024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B30EB4-8D4E-A6DF-2E58-DD9D69AE3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D5B4E6-848D-F480-D1AA-7FCADA072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A600B-1FBC-40FC-BDD0-E0FFF691E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37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787" y="118872"/>
            <a:ext cx="5683156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6 de julio de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1F1388-C887-ADFC-698E-32C64FF0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93836"/>
            <a:ext cx="10800000" cy="52635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52F1FBE-6BDF-0743-3C52-85A37F7E9D9C}"/>
              </a:ext>
            </a:extLst>
          </p:cNvPr>
          <p:cNvSpPr txBox="1"/>
          <p:nvPr/>
        </p:nvSpPr>
        <p:spPr>
          <a:xfrm>
            <a:off x="7906512" y="1058918"/>
            <a:ext cx="342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https://www.simultrain.swiss/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>
            <a:off x="3483864" y="5364164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71607E-2CDA-91E9-E290-8D73F4F6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44163"/>
            <a:ext cx="10800000" cy="52002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9" y="179059"/>
            <a:ext cx="4562811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DIAGRAMA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RED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970532" y="3572122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F1F71D7-C53C-90DD-7B52-03768D78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29052"/>
            <a:ext cx="10800000" cy="51945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19" y="238594"/>
            <a:ext cx="4657299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REPORTES</a:t>
            </a:r>
            <a:endParaRPr lang="es-A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687068" y="3926342"/>
            <a:ext cx="937260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81532B4-30E7-EEAE-04D6-F11E2ABFBF64}"/>
              </a:ext>
            </a:extLst>
          </p:cNvPr>
          <p:cNvSpPr/>
          <p:nvPr/>
        </p:nvSpPr>
        <p:spPr>
          <a:xfrm>
            <a:off x="2708522" y="2385112"/>
            <a:ext cx="8374006" cy="314383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E75D092-38AC-9DE1-7241-A075A471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14982"/>
            <a:ext cx="10800000" cy="5222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043" y="80230"/>
            <a:ext cx="7109437" cy="1078992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CALENDARIO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796796" y="4282958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1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C1BE408-D309-5D7A-4393-48ED08B1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53696"/>
            <a:ext cx="10800000" cy="52058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69" y="114231"/>
            <a:ext cx="4555986" cy="1078992"/>
          </a:xfrm>
        </p:spPr>
        <p:txBody>
          <a:bodyPr>
            <a:normAutofit/>
          </a:bodyPr>
          <a:lstStyle/>
          <a:p>
            <a:pPr algn="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REGISTRO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RIESGOS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2080260" y="4685294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31B066-99F5-CF06-A8A7-80FA8455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56098"/>
            <a:ext cx="10800000" cy="52114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30" y="100584"/>
            <a:ext cx="5726282" cy="1078992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RACI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586484" y="5060198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15602C1-6441-A9D6-F2B0-F9406222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07587"/>
            <a:ext cx="10800000" cy="52002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648" y="100584"/>
            <a:ext cx="5312663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CONTROL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5400000">
            <a:off x="946404" y="5271521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38B0AAF8-E7C1-7CE4-413B-25AD3E8234C1}"/>
              </a:ext>
            </a:extLst>
          </p:cNvPr>
          <p:cNvSpPr/>
          <p:nvPr/>
        </p:nvSpPr>
        <p:spPr>
          <a:xfrm rot="16200000">
            <a:off x="4960623" y="5768343"/>
            <a:ext cx="652267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BF0F83D7-5D57-5343-FE46-E9438D91D00E}"/>
              </a:ext>
            </a:extLst>
          </p:cNvPr>
          <p:cNvSpPr/>
          <p:nvPr/>
        </p:nvSpPr>
        <p:spPr>
          <a:xfrm rot="16200000">
            <a:off x="7152136" y="5768343"/>
            <a:ext cx="652267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D85E69AF-E65F-B25E-8FC3-C25F54D2B3AD}"/>
              </a:ext>
            </a:extLst>
          </p:cNvPr>
          <p:cNvSpPr/>
          <p:nvPr/>
        </p:nvSpPr>
        <p:spPr>
          <a:xfrm rot="16200000">
            <a:off x="9300446" y="5768343"/>
            <a:ext cx="652267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E13137-84B5-FB84-3F87-69A6DBD5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80739"/>
            <a:ext cx="10800000" cy="52002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834" y="100584"/>
            <a:ext cx="5540072" cy="1078992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Configuraciones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iniciales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5400000">
            <a:off x="4564146" y="1522476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AFF03F31-B41D-04D8-D76D-74CD11BA7472}"/>
              </a:ext>
            </a:extLst>
          </p:cNvPr>
          <p:cNvSpPr/>
          <p:nvPr/>
        </p:nvSpPr>
        <p:spPr>
          <a:xfrm rot="5400000">
            <a:off x="9095232" y="1522476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840DE99-076A-8BD9-955D-2A991E815D86}"/>
              </a:ext>
            </a:extLst>
          </p:cNvPr>
          <p:cNvSpPr/>
          <p:nvPr/>
        </p:nvSpPr>
        <p:spPr>
          <a:xfrm>
            <a:off x="4498848" y="2487168"/>
            <a:ext cx="1353312" cy="341985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6A58087-E9CD-9826-44E9-A2C1D078E310}"/>
              </a:ext>
            </a:extLst>
          </p:cNvPr>
          <p:cNvSpPr/>
          <p:nvPr/>
        </p:nvSpPr>
        <p:spPr>
          <a:xfrm>
            <a:off x="9030168" y="2487168"/>
            <a:ext cx="1353312" cy="2112264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61A246D1-A23A-82B2-748A-223DAE84D4F5}"/>
              </a:ext>
            </a:extLst>
          </p:cNvPr>
          <p:cNvSpPr/>
          <p:nvPr/>
        </p:nvSpPr>
        <p:spPr>
          <a:xfrm>
            <a:off x="6733032" y="5477261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FC64C94-1597-5C83-98BD-FBB1CD41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87290"/>
            <a:ext cx="10800000" cy="52058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572" y="100584"/>
            <a:ext cx="4313739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</a:t>
            </a:r>
            <a:endParaRPr lang="es-A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665498" y="2264530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51" y="100584"/>
            <a:ext cx="5241787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s-A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C3E5E31-18EE-AE1A-5DC2-2BFF5CC3D682}"/>
              </a:ext>
            </a:extLst>
          </p:cNvPr>
          <p:cNvSpPr txBox="1">
            <a:spLocks/>
          </p:cNvSpPr>
          <p:nvPr/>
        </p:nvSpPr>
        <p:spPr>
          <a:xfrm>
            <a:off x="362712" y="1179576"/>
            <a:ext cx="11466576" cy="557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Cargar las configuraciones iniciales.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Revisar la información disponible, la misma con la que realizarán el simulador los días 5 y 6 de julio.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Navegar por los diferentes paneles de planificación y los informes disponibles.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Tomar apuntes y notas respecto a la información, dónde se encuentra y en qué impacta. Pueden traer impresiones y tablas de resumen.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ser necesario, completar o resumir la información que pueda ser necesaria para planificar.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la planificación del proyecto, teniendo en cuenta todas las variables y sus impactos entre sí.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Pueden realizar la primera semana en el demo, en el panel de control deben activar “</a:t>
            </a:r>
            <a:r>
              <a:rPr lang="es-A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clock</a:t>
            </a:r>
            <a:r>
              <a:rPr lang="es-A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endParaRPr lang="es-A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0FDC660-FC85-B876-E328-ECA2D0EE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87289"/>
            <a:ext cx="10800000" cy="52058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724" y="100584"/>
            <a:ext cx="4784587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PRESUPUESTO</a:t>
            </a:r>
            <a:endParaRPr lang="es-A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869948" y="2676010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3BE5EC0-92CF-4638-2030-581AFD31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456682"/>
            <a:ext cx="10800000" cy="52114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152" y="192706"/>
            <a:ext cx="4385390" cy="1078992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DIAGRAMA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GANTT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2071116" y="2977762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3BE5EC0-92CF-4638-2030-581AFD31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96000" y="1456682"/>
            <a:ext cx="10800000" cy="52114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3816678-0D7D-60FD-2A89-9868BA34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947" y="2462963"/>
            <a:ext cx="9000000" cy="4333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2" y="100584"/>
            <a:ext cx="5828640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DIAGRAMA </a:t>
            </a:r>
            <a:r>
              <a:rPr lang="es-A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GANTT</a:t>
            </a:r>
            <a:endParaRPr lang="es-A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>
            <a:off x="1536875" y="1905179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1F0A5418-C92C-1555-42ED-5DD0BCFE3F5D}"/>
              </a:ext>
            </a:extLst>
          </p:cNvPr>
          <p:cNvSpPr/>
          <p:nvPr/>
        </p:nvSpPr>
        <p:spPr>
          <a:xfrm>
            <a:off x="3545134" y="4629716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E505DB6D-EF5D-33F3-0BAA-577378CA23B7}"/>
              </a:ext>
            </a:extLst>
          </p:cNvPr>
          <p:cNvSpPr/>
          <p:nvPr/>
        </p:nvSpPr>
        <p:spPr>
          <a:xfrm rot="5400000">
            <a:off x="6561971" y="1799582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8177134E-B5A2-D276-7FA3-9914C1E73107}"/>
              </a:ext>
            </a:extLst>
          </p:cNvPr>
          <p:cNvSpPr/>
          <p:nvPr/>
        </p:nvSpPr>
        <p:spPr>
          <a:xfrm rot="5400000">
            <a:off x="7747643" y="1799582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13DB0704-BC9E-6A1B-5398-F8C39683B750}"/>
              </a:ext>
            </a:extLst>
          </p:cNvPr>
          <p:cNvSpPr/>
          <p:nvPr/>
        </p:nvSpPr>
        <p:spPr>
          <a:xfrm rot="5400000">
            <a:off x="10256520" y="3287006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D3E643F-2F7C-E3E2-4BB9-9996D225E124}"/>
              </a:ext>
            </a:extLst>
          </p:cNvPr>
          <p:cNvSpPr/>
          <p:nvPr/>
        </p:nvSpPr>
        <p:spPr>
          <a:xfrm>
            <a:off x="2812154" y="2029670"/>
            <a:ext cx="2474976" cy="30880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9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E807543-CACC-8A94-B177-BCCBE3248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74000"/>
            <a:ext cx="10800000" cy="5228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797" y="134704"/>
            <a:ext cx="5023422" cy="107899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A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EQUIPO</a:t>
            </a:r>
            <a:endParaRPr lang="es-A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 rot="10800000">
            <a:off x="1751076" y="3261226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" y="80230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0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E807543-CACC-8A94-B177-BCCBE324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96000" y="1374000"/>
            <a:ext cx="10800000" cy="52283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0E7A4-D266-502B-66F6-3CC28D11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66" y="-92602"/>
            <a:ext cx="6364315" cy="1078992"/>
          </a:xfrm>
        </p:spPr>
        <p:txBody>
          <a:bodyPr>
            <a:normAutofit/>
          </a:bodyPr>
          <a:lstStyle/>
          <a:p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Simulador </a:t>
            </a:r>
            <a:r>
              <a:rPr lang="es-AR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SimulTrain</a:t>
            </a:r>
            <a:r>
              <a:rPr lang="es-A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EQUIPO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D00E871C-0987-07C5-A028-685378A7E330}"/>
              </a:ext>
            </a:extLst>
          </p:cNvPr>
          <p:cNvSpPr/>
          <p:nvPr/>
        </p:nvSpPr>
        <p:spPr>
          <a:xfrm>
            <a:off x="1368552" y="5117458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255D62A-B855-E87E-BE04-F506E55A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528" y="819389"/>
            <a:ext cx="9000000" cy="4342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D773DB21-1E0A-346E-8630-AD18677648B5}"/>
              </a:ext>
            </a:extLst>
          </p:cNvPr>
          <p:cNvSpPr/>
          <p:nvPr/>
        </p:nvSpPr>
        <p:spPr>
          <a:xfrm>
            <a:off x="3777996" y="1959730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9629EC9E-1538-D7E3-F3FA-AB18F4680757}"/>
              </a:ext>
            </a:extLst>
          </p:cNvPr>
          <p:cNvSpPr/>
          <p:nvPr/>
        </p:nvSpPr>
        <p:spPr>
          <a:xfrm>
            <a:off x="3777996" y="2802377"/>
            <a:ext cx="1243584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E420FB2D-8B83-F510-F124-3DEFEAB0DB96}"/>
              </a:ext>
            </a:extLst>
          </p:cNvPr>
          <p:cNvSpPr/>
          <p:nvPr/>
        </p:nvSpPr>
        <p:spPr>
          <a:xfrm rot="16200000">
            <a:off x="5239836" y="4572190"/>
            <a:ext cx="532752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276BAA8-3B4E-70E4-58E7-B54D8C4F5280}"/>
              </a:ext>
            </a:extLst>
          </p:cNvPr>
          <p:cNvSpPr/>
          <p:nvPr/>
        </p:nvSpPr>
        <p:spPr>
          <a:xfrm>
            <a:off x="2738628" y="5241949"/>
            <a:ext cx="8139684" cy="308802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2AEFFA9D-A9C5-AFA4-9108-02841B381A6F}"/>
              </a:ext>
            </a:extLst>
          </p:cNvPr>
          <p:cNvSpPr/>
          <p:nvPr/>
        </p:nvSpPr>
        <p:spPr>
          <a:xfrm rot="5400000">
            <a:off x="7710102" y="2096890"/>
            <a:ext cx="532752" cy="55778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" y="-2537"/>
            <a:ext cx="4328739" cy="9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8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160</Words>
  <Application>Microsoft Office PowerPoint</Application>
  <PresentationFormat>Panorámica</PresentationFormat>
  <Paragraphs>26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Tema de Office</vt:lpstr>
      <vt:lpstr>Simulador SimulTrain  5 y 6 de julio de 2024</vt:lpstr>
      <vt:lpstr>Simulador SimulTrain Configuraciones iniciales</vt:lpstr>
      <vt:lpstr>Simulador SimulTrain OFICINA</vt:lpstr>
      <vt:lpstr>Simulador SimulTrain RECOMENDACIONES</vt:lpstr>
      <vt:lpstr>Simulador SimulTrain PRESUPUESTO</vt:lpstr>
      <vt:lpstr>Simulador SimulTrain DIAGRAMA DE GANTT</vt:lpstr>
      <vt:lpstr>Simulador SimulTrain DIAGRAMA DE GANTT</vt:lpstr>
      <vt:lpstr>Simulador SimulTrain EQUIPO</vt:lpstr>
      <vt:lpstr>Simulador SimulTrain | EQUIPO</vt:lpstr>
      <vt:lpstr>Simulador SimulTrain DIAGRAMA DE RED</vt:lpstr>
      <vt:lpstr>Simulador SimulTrain REPORTES</vt:lpstr>
      <vt:lpstr>Simulador SimulTrain | CALENDARIO</vt:lpstr>
      <vt:lpstr>Simulador SimulTrain REGISTRO DE RIESGOS</vt:lpstr>
      <vt:lpstr>Simulador SimulTrain | RACI</vt:lpstr>
      <vt:lpstr>Simulador SimulTrain PANEL DE CONTROL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Simulador SimulTrain  5 y 6 de julio de 2024</dc:title>
  <dc:creator>Patricio Moretti</dc:creator>
  <cp:lastModifiedBy>Jorge Moreno</cp:lastModifiedBy>
  <cp:revision>3</cp:revision>
  <dcterms:created xsi:type="dcterms:W3CDTF">2024-06-25T13:44:12Z</dcterms:created>
  <dcterms:modified xsi:type="dcterms:W3CDTF">2024-06-29T00:12:20Z</dcterms:modified>
</cp:coreProperties>
</file>