
<file path=[Content_Types].xml><?xml version="1.0" encoding="utf-8"?>
<Types xmlns="http://schemas.openxmlformats.org/package/2006/content-types">
  <Default Extension="png" ContentType="image/png"/>
  <Default Extension="mp3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sldIdLst>
    <p:sldId id="256" r:id="rId4"/>
    <p:sldId id="734" r:id="rId5"/>
    <p:sldId id="735" r:id="rId6"/>
    <p:sldId id="722" r:id="rId7"/>
    <p:sldId id="723" r:id="rId8"/>
    <p:sldId id="724" r:id="rId9"/>
    <p:sldId id="725" r:id="rId10"/>
    <p:sldId id="726" r:id="rId11"/>
    <p:sldId id="727" r:id="rId12"/>
    <p:sldId id="728" r:id="rId13"/>
    <p:sldId id="729" r:id="rId14"/>
    <p:sldId id="730" r:id="rId15"/>
    <p:sldId id="731" r:id="rId16"/>
    <p:sldId id="732" r:id="rId17"/>
    <p:sldId id="733" r:id="rId18"/>
  </p:sldIdLst>
  <p:sldSz cx="12192000" cy="6858000"/>
  <p:notesSz cx="6858000" cy="9144000"/>
  <p:defaultTextStyle>
    <a:defPPr>
      <a:defRPr lang="es-A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9" d="100"/>
          <a:sy n="79" d="100"/>
        </p:scale>
        <p:origin x="-384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presProps" Target="pres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E9EF4DDC-E897-4A29-920E-50BE9EB6951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CB27FA04-C4BC-4696-AB28-DC6DC65954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ABF6BD83-5421-4E46-A93C-D3008A816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1CD5182-8344-4F77-B81F-BD1C0347F0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538EA2-1962-4C2A-8196-87A03584D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3520267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C651C0D-5CBC-4E4B-A513-25B3BECE1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63807F85-55A3-478F-9FB8-5909B43DD3C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CEE67BD3-BB77-4C51-979F-AAC4FE241F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54F5CEA-C574-4AA2-A390-6221B5141C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1A352961-4E2E-4B7A-AF7C-2820B4F30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9922540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="" xmlns:a16="http://schemas.microsoft.com/office/drawing/2014/main" id="{D43B84DA-DB45-4FD2-A270-018DEDF40B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="" xmlns:a16="http://schemas.microsoft.com/office/drawing/2014/main" id="{14178701-BB4F-4D82-80D5-77B0AF9958B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A8AB475-ADAE-44A1-A31B-CD7C175264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D6C13D7-CD40-4DCA-A5F4-5CBE6F69D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D6E1517A-0641-48AE-9864-F9A9716C20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51611166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21248C-56C9-419C-98DC-E66DBCDE4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9F995A1-8ABF-431E-9789-943ADA8D9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60FD13-A661-476A-A79D-A30A727A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8CFFB7-918E-436D-AA3E-63CF8DAB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D4090E-8A9F-4049-87DE-7C23DC36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9797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49CC8-E0CF-4BC7-84FA-699E9EAC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78A7E0-3FBA-4C6C-8AA5-DC81F228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C75E85-4054-4B9E-91CE-7CBD836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0D2E556-8B03-4AF3-B9BC-60F06464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778620-2B03-4F07-9CDC-30FAC4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5038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BB86B9-1839-4D9A-845C-2855BF62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2A9E63-AAA2-4F72-A863-E818108AF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980ABD-E633-44B5-B473-FD244E0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EA19B71-CDDC-45DE-8D55-EAAC03B5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22C8A1-1188-4055-B8E6-A4D2D8BB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82986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7D9E3E-EAD9-4FFC-967B-61DBF59A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894A9D-5095-43AA-9A0C-9760EFD79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92CF39-C827-43A8-872B-9F59DE35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C4DEC2-9921-415C-B46C-36471DBB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0E574F-9F33-46D7-B2F3-99CB3E91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F8A5E0-00E0-49ED-91C5-39B6C5D2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04574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2CEE29-96CE-420C-8222-40365844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679430-6AB3-4A31-8043-1AD59F7F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6C1B57C-6B97-4B7B-84A6-39E7E7637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9693B66-2091-4DFA-8ED7-1F201D79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E3143A2-F605-4C97-A00D-A0198322E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D35F054-A23F-4F74-8861-B37EDB54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02D03D1-4061-4392-A5B3-C20973FF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38F4032-E37D-428D-BE5B-F444E573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73808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59293-C221-447B-9C61-E2E67DC0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83828D5-3EC3-434A-9CAF-60DBD739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F34D287-2186-4DCB-8160-642F3986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ECCB65D-5652-40BD-B2B2-D554BC5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54889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ECC14C-AC0F-413E-B0D4-9876A8C1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CD3620-DDAA-45C3-B328-07E82F47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4F8C22-C6FF-41E7-B194-738DC592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3111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BCFD3E-35A8-43F0-9001-3B67FD76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CB9D98-A569-44BF-B827-4E3AD17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F8F9B3-C279-48A7-9793-F8A677D4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8561D1-B59E-49A8-B5CF-ADB63C3B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D77A6A-D986-4A97-AAEE-28C3D7BA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5F8DF6-B8CE-4975-AACD-C6380639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970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915A691F-DA73-455C-9E5D-D76B242CCE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B98DB5F6-705A-48E4-B8C4-8B9257D2F4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612EEC3F-2921-4375-A2C5-A1AA88B58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18DBB903-5CD5-4049-9E6B-F87609A78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EA002B91-EB7D-4BDA-9AE3-21E07F197A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1862762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5B84A-976C-41AB-86E4-54FC6C70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E19654B-75DB-4967-8ED7-F3D69AC52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E0A081A-83B3-481E-8B4D-AB634BAD4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4A9E3D-7CDD-4B1B-9445-5326869A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F04C76-CBD0-4E89-9FDA-ACBCE29F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05E686-430A-4792-A28F-8F33A474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859019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F3EE8C-1FD0-4AF8-B398-5DFD545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C798C0-4FC7-4B9C-986E-2BABB237D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3BC059-7ED7-46B6-A08B-0142692F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ED131E-1673-4018-A490-27B0FEAA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31D36D-6D8E-4E62-AF1F-07EA5947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488003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B1F4D52-580C-4F76-AF9B-65E5675E6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20F0E4E-0C80-48CC-B28E-668867766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CA03D2-9D3E-4D80-8047-AFD0E94F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E0BE19-854D-4AB3-B47A-F336B5E5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220E5-FEB8-4B75-A568-0879A5CA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833713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EE21248C-56C9-419C-98DC-E66DBCDE49A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xmlns="" id="{09F995A1-8ABF-431E-9789-943ADA8D922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4660FD13-A661-476A-A79D-A30A727ABE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028CFFB7-918E-436D-AA3E-63CF8DAB01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E2D4090E-8A9F-4049-87DE-7C23DC3634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07207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FF49CC8-E0CF-4BC7-84FA-699E9EACC4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C78A7E0-3FBA-4C6C-8AA5-DC81F22813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7C75E85-4054-4B9E-91CE-7CBD83636C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D0D2E556-8B03-4AF3-B9BC-60F0646434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75778620-2B03-4F07-9CDC-30FAC49BC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242263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54BB86B9-1839-4D9A-845C-2855BF622D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4A2A9E63-AAA2-4F72-A863-E818108AF6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19980ABD-E633-44B5-B473-FD244E0016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EA19B71-CDDC-45DE-8D55-EAAC03B5B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C622C8A1-1188-4055-B8E6-A4D2D8BB6C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36882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37D9E3E-EAD9-4FFC-967B-61DBF59A1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8C894A9D-5095-43AA-9A0C-9760EFD794F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5692CF39-C827-43A8-872B-9F59DE358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87C4DEC2-9921-415C-B46C-36471DBB99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3D0E574F-9F33-46D7-B2F3-99CB3E916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2DF8A5E0-00E0-49ED-91C5-39B6C5D2B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314193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872CEE29-96CE-420C-8222-40365844C3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01679430-6AB3-4A31-8043-1AD59F7F9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xmlns="" id="{06C1B57C-6B97-4B7B-84A6-39E7E76372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xmlns="" id="{49693B66-2091-4DFA-8ED7-1F201D79BCF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xmlns="" id="{6E3143A2-F605-4C97-A00D-A0198322E4A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xmlns="" id="{FD35F054-A23F-4F74-8861-B37EDB5466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xmlns="" id="{902D03D1-4061-4392-A5B3-C20973FF26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xmlns="" id="{438F4032-E37D-428D-BE5B-F444E57309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144039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1D259293-C221-447B-9C61-E2E67DC039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xmlns="" id="{283828D5-3EC3-434A-9CAF-60DBD7398A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xmlns="" id="{BF34D287-2186-4DCB-8160-642F3986C4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xmlns="" id="{DECCB65D-5652-40BD-B2B2-D554BC5C99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77512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xmlns="" id="{7DECC14C-AC0F-413E-B0D4-9876A8C1CF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xmlns="" id="{97CD3620-DDAA-45C3-B328-07E82F47E0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xmlns="" id="{844F8C22-C6FF-41E7-B194-738DC592B7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99431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CFF425F1-261E-4EA8-8E88-B83BC1BC0A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3CB6D5A-9DC8-4AE4-8C41-E16DB131973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85249C3E-09D4-46F3-9747-42570C7BCC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EE274A75-04CA-4FA0-B7D0-99B2FA7F72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BEC4CD42-4784-423E-A3FE-CA121E7CD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34726912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42BCFD3E-35A8-43F0-9001-3B67FD7625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xmlns="" id="{A3CB9D98-A569-44BF-B827-4E3AD172D2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A8F8F9B3-C279-48A7-9793-F8A677D4E0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D8561D1-B59E-49A8-B5CF-ADB63C3B5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7AD77A6A-D986-4A97-AAEE-28C3D7BA79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B55F8DF6-B8CE-4975-AACD-C638063915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3296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A4D5B84A-976C-41AB-86E4-54FC6C70A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xmlns="" id="{8E19654B-75DB-4967-8ED7-F3D69AC52EA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xmlns="" id="{6E0A081A-83B3-481E-8B4D-AB634BAD43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xmlns="" id="{DA4A9E3D-7CDD-4B1B-9445-5326869A5B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xmlns="" id="{E3F04C76-CBD0-4E89-9FDA-ACBCE29F07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xmlns="" id="{7905E686-430A-4792-A28F-8F33A474BC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627745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xmlns="" id="{FAF3EE8C-1FD0-4AF8-B398-5DFD545B7C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C4C798C0-4FC7-4B9C-986E-2BABB237DE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E13BC059-7ED7-46B6-A08B-0142692F56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1ED131E-1673-4018-A490-27B0FEAA6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F931D36D-6D8E-4E62-AF1F-07EA5947DB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22360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xmlns="" id="{4B1F4D52-580C-4F76-AF9B-65E5675E6A1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xmlns="" id="{620F0E4E-0C80-48CC-B28E-668867766D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01CA03D2-9D3E-4D80-8047-AFD0E94F0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1DE0BE19-854D-4AB3-B47A-F336B5E5D3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39220E5-FEB8-4B75-A568-0879A5CAC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4607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E247A87-9C85-494A-8F79-121EC126FC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EF0102D0-BF86-48E4-823F-379BFDBE9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9FB3F7FE-E8C6-4D02-9331-9A94B55D92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1E25E4F8-33F1-4CA1-808E-73963F7808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74AD47AC-4323-4008-B4D0-81C9CE7EFA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331E632F-0E48-40C3-B071-9AE7B76F46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6984274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07EAB530-1942-4959-99F1-B0A71D6392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B6EB762C-1B63-40F6-A9CB-C0E7C078633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="" xmlns:a16="http://schemas.microsoft.com/office/drawing/2014/main" id="{385266B7-34CF-4D1A-9003-71D239319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5" name="Marcador de texto 4">
            <a:extLst>
              <a:ext uri="{FF2B5EF4-FFF2-40B4-BE49-F238E27FC236}">
                <a16:creationId xmlns="" xmlns:a16="http://schemas.microsoft.com/office/drawing/2014/main" id="{F709DEEC-1F74-4B5D-B5CA-FAA8FF2F430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="" xmlns:a16="http://schemas.microsoft.com/office/drawing/2014/main" id="{BF5ED295-2548-44CC-B569-3B05B0D858F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7" name="Marcador de fecha 6">
            <a:extLst>
              <a:ext uri="{FF2B5EF4-FFF2-40B4-BE49-F238E27FC236}">
                <a16:creationId xmlns="" xmlns:a16="http://schemas.microsoft.com/office/drawing/2014/main" id="{859AF071-5B73-4039-BD50-2ECD14B6D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8" name="Marcador de pie de página 7">
            <a:extLst>
              <a:ext uri="{FF2B5EF4-FFF2-40B4-BE49-F238E27FC236}">
                <a16:creationId xmlns="" xmlns:a16="http://schemas.microsoft.com/office/drawing/2014/main" id="{5D2005CB-08C2-4982-8E8E-58DB72127B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="" xmlns:a16="http://schemas.microsoft.com/office/drawing/2014/main" id="{55619900-A998-4FE9-B2AB-6FC2A4B545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934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9420286-9C57-446F-AD6E-BF34DD91C7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fecha 2">
            <a:extLst>
              <a:ext uri="{FF2B5EF4-FFF2-40B4-BE49-F238E27FC236}">
                <a16:creationId xmlns="" xmlns:a16="http://schemas.microsoft.com/office/drawing/2014/main" id="{7C64A16A-5EC9-4385-A99F-A397FD9E39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4" name="Marcador de pie de página 3">
            <a:extLst>
              <a:ext uri="{FF2B5EF4-FFF2-40B4-BE49-F238E27FC236}">
                <a16:creationId xmlns="" xmlns:a16="http://schemas.microsoft.com/office/drawing/2014/main" id="{0099BA28-F37A-4FE0-A0C2-AD53A11EEA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="" xmlns:a16="http://schemas.microsoft.com/office/drawing/2014/main" id="{67E2A43D-BB2D-4AF3-A089-8EB11268B9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845206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="" xmlns:a16="http://schemas.microsoft.com/office/drawing/2014/main" id="{52145F33-C12E-477E-B31B-9F7DA53DE2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3" name="Marcador de pie de página 2">
            <a:extLst>
              <a:ext uri="{FF2B5EF4-FFF2-40B4-BE49-F238E27FC236}">
                <a16:creationId xmlns="" xmlns:a16="http://schemas.microsoft.com/office/drawing/2014/main" id="{F7695A8B-7815-4D9C-BCAC-099E39A23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="" xmlns:a16="http://schemas.microsoft.com/office/drawing/2014/main" id="{698AF2E5-EEDE-4F81-B8E3-004D6599A8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4938972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17B17171-8C8E-4581-A491-2A2DE682DB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contenido 2">
            <a:extLst>
              <a:ext uri="{FF2B5EF4-FFF2-40B4-BE49-F238E27FC236}">
                <a16:creationId xmlns="" xmlns:a16="http://schemas.microsoft.com/office/drawing/2014/main" id="{ACBB1E8D-D61F-4121-ABBF-757B5249A6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48F3743C-A73E-4CB7-9ECF-219C15F4606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94C530A9-A0EB-4B88-9FDC-648DFAE9FB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AA124D1A-4893-48BE-9314-B2EA148850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891EDCE4-901A-4D71-8041-AB0C1BEE75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709716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AD1A66EC-943E-4B34-9D67-FFC0982C1B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="" xmlns:a16="http://schemas.microsoft.com/office/drawing/2014/main" id="{0D0D449C-FD66-43BE-80F1-A8F42F102B1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AR"/>
          </a:p>
        </p:txBody>
      </p:sp>
      <p:sp>
        <p:nvSpPr>
          <p:cNvPr id="4" name="Marcador de texto 3">
            <a:extLst>
              <a:ext uri="{FF2B5EF4-FFF2-40B4-BE49-F238E27FC236}">
                <a16:creationId xmlns="" xmlns:a16="http://schemas.microsoft.com/office/drawing/2014/main" id="{A3FD45DE-7036-45F4-B8E7-B134D3B72BB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="" xmlns:a16="http://schemas.microsoft.com/office/drawing/2014/main" id="{46EB7257-709F-4C0E-82A9-3F9B1F67F1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6" name="Marcador de pie de página 5">
            <a:extLst>
              <a:ext uri="{FF2B5EF4-FFF2-40B4-BE49-F238E27FC236}">
                <a16:creationId xmlns="" xmlns:a16="http://schemas.microsoft.com/office/drawing/2014/main" id="{87681A7F-9E3B-4E02-8BCA-25F1A1B7E8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AR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="" xmlns:a16="http://schemas.microsoft.com/office/drawing/2014/main" id="{B74C5889-AB40-4CF6-9D6F-F654DB3714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10586568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="" xmlns:a16="http://schemas.microsoft.com/office/drawing/2014/main" id="{FBC61226-723F-45EA-8E09-013824C0DC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="" xmlns:a16="http://schemas.microsoft.com/office/drawing/2014/main" id="{91950CF1-B0F9-40C4-897C-68B41AF5D8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="" xmlns:a16="http://schemas.microsoft.com/office/drawing/2014/main" id="{BDBA34C8-23D1-4D1E-B39A-33EB47818F1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20C81-5EB0-41D7-A447-F59E5A8D3F4B}" type="datetimeFigureOut">
              <a:rPr lang="es-AR" smtClean="0"/>
              <a:t>22/8/2023</a:t>
            </a:fld>
            <a:endParaRPr lang="es-AR"/>
          </a:p>
        </p:txBody>
      </p:sp>
      <p:sp>
        <p:nvSpPr>
          <p:cNvPr id="5" name="Marcador de pie de página 4">
            <a:extLst>
              <a:ext uri="{FF2B5EF4-FFF2-40B4-BE49-F238E27FC236}">
                <a16:creationId xmlns="" xmlns:a16="http://schemas.microsoft.com/office/drawing/2014/main" id="{9CDA0B7E-3ADD-4A5C-9A42-6EBAF7AE18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="" xmlns:a16="http://schemas.microsoft.com/office/drawing/2014/main" id="{72016381-1562-408B-970F-867844F56E4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6DBC18-273C-45AA-BBDF-1CB9374448B6}" type="slidenum">
              <a:rPr lang="es-AR" smtClean="0"/>
              <a:t>‹Nº›</a:t>
            </a:fld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6578612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AC8BB9E-E1E0-4034-98EA-E43001DB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AB6FF4-B171-4990-8389-2159DF4A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1406D9-6C22-4AB6-84A4-39EC9E5F7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2068B6-A7BE-4ADA-A1AB-50205B996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45F60C-0027-4B98-95D8-40BABE93D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09794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xmlns="" id="{0AC8BB9E-E1E0-4034-98EA-E43001DB08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AR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xmlns="" id="{92AB6FF4-B171-4990-8389-2159DF4AED7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AR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xmlns="" id="{B71406D9-6C22-4AB6-84A4-39EC9E5F7B1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C7A9C3-6214-466F-9C93-EE4A6F9DB882}" type="datetimeFigureOut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22/8/2023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xmlns="" id="{EC2068B6-A7BE-4ADA-A1AB-50205B99649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xmlns="" id="{4745F60C-0027-4B98-95D8-40BABE93DD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E74F7-2CF0-40AC-A3DC-2D8DCC69F67F}" type="slidenum">
              <a:rPr lang="es-AR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A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618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A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8.mp3"/><Relationship Id="rId1" Type="http://schemas.microsoft.com/office/2007/relationships/media" Target="../media/media8.mp3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slideLayout" Target="../slideLayouts/slideLayout13.xml"/><Relationship Id="rId7" Type="http://schemas.openxmlformats.org/officeDocument/2006/relationships/image" Target="../media/image5.pn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microsoft.com/office/2007/relationships/media" Target="../media/media3.mp3"/><Relationship Id="rId7" Type="http://schemas.openxmlformats.org/officeDocument/2006/relationships/image" Target="../media/image4.png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6" Type="http://schemas.openxmlformats.org/officeDocument/2006/relationships/image" Target="../media/image8.png"/><Relationship Id="rId5" Type="http://schemas.openxmlformats.org/officeDocument/2006/relationships/slideLayout" Target="../slideLayouts/slideLayout24.xml"/><Relationship Id="rId4" Type="http://schemas.openxmlformats.org/officeDocument/2006/relationships/audio" Target="../media/media3.mp3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3.png"/><Relationship Id="rId2" Type="http://schemas.openxmlformats.org/officeDocument/2006/relationships/audio" Target="../media/media4.mp3"/><Relationship Id="rId1" Type="http://schemas.microsoft.com/office/2007/relationships/media" Target="../media/media4.mp3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7.png"/><Relationship Id="rId2" Type="http://schemas.openxmlformats.org/officeDocument/2006/relationships/audio" Target="../media/media5.mp3"/><Relationship Id="rId1" Type="http://schemas.microsoft.com/office/2007/relationships/media" Target="../media/media5.mp3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media" Target="../media/media7.mp3"/><Relationship Id="rId2" Type="http://schemas.openxmlformats.org/officeDocument/2006/relationships/audio" Target="../media/media6.mp3"/><Relationship Id="rId1" Type="http://schemas.microsoft.com/office/2007/relationships/media" Target="../media/media6.mp3"/><Relationship Id="rId6" Type="http://schemas.openxmlformats.org/officeDocument/2006/relationships/image" Target="../media/image12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7.mp3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="" xmlns:a16="http://schemas.microsoft.com/office/drawing/2014/main" id="{566FA0A7-A2E5-412B-A652-3D96B0C9203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s-AR" b="1" dirty="0"/>
              <a:t>2</a:t>
            </a:r>
            <a:r>
              <a:rPr lang="es-AR" b="1" dirty="0" smtClean="0"/>
              <a:t> </a:t>
            </a:r>
            <a:r>
              <a:rPr lang="es-AR" b="1" dirty="0"/>
              <a:t>B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="" xmlns:a16="http://schemas.microsoft.com/office/drawing/2014/main" id="{7EF2B575-13C8-4282-A82A-C7F0FDD2B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AR" dirty="0"/>
          </a:p>
          <a:p>
            <a:r>
              <a:rPr lang="es-AR" sz="5400" dirty="0" smtClean="0"/>
              <a:t>CHANGING LIVES?</a:t>
            </a:r>
            <a:endParaRPr lang="es-AR" sz="5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213" y="5118687"/>
            <a:ext cx="5172075" cy="676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6330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38199" y="329030"/>
            <a:ext cx="11061032" cy="1325563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es-MX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STRONG ADJECTIVES</a:t>
            </a:r>
            <a:endParaRPr lang="es-AR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15908" y="505326"/>
            <a:ext cx="6535742" cy="24183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877" y="1477376"/>
            <a:ext cx="5720032" cy="3804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208" y="3054491"/>
            <a:ext cx="6327023" cy="3566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CuadroTexto"/>
          <p:cNvSpPr txBox="1"/>
          <p:nvPr/>
        </p:nvSpPr>
        <p:spPr>
          <a:xfrm>
            <a:off x="2069432" y="2317903"/>
            <a:ext cx="90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small</a:t>
            </a:r>
            <a:endParaRPr lang="es-AR" dirty="0"/>
          </a:p>
        </p:txBody>
      </p:sp>
      <p:sp>
        <p:nvSpPr>
          <p:cNvPr id="5" name="4 CuadroTexto"/>
          <p:cNvSpPr txBox="1"/>
          <p:nvPr/>
        </p:nvSpPr>
        <p:spPr>
          <a:xfrm>
            <a:off x="1528010" y="2904390"/>
            <a:ext cx="7218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afraid</a:t>
            </a:r>
            <a:endParaRPr lang="es-AR" dirty="0"/>
          </a:p>
        </p:txBody>
      </p:sp>
      <p:sp>
        <p:nvSpPr>
          <p:cNvPr id="6" name="5 CuadroTexto"/>
          <p:cNvSpPr txBox="1"/>
          <p:nvPr/>
        </p:nvSpPr>
        <p:spPr>
          <a:xfrm>
            <a:off x="2069432" y="3573379"/>
            <a:ext cx="9023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nice</a:t>
            </a:r>
            <a:endParaRPr lang="es-AR" dirty="0"/>
          </a:p>
        </p:txBody>
      </p:sp>
      <p:sp>
        <p:nvSpPr>
          <p:cNvPr id="7" name="6 CuadroTexto"/>
          <p:cNvSpPr txBox="1"/>
          <p:nvPr/>
        </p:nvSpPr>
        <p:spPr>
          <a:xfrm>
            <a:off x="1888956" y="4138863"/>
            <a:ext cx="10828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hungry</a:t>
            </a:r>
            <a:endParaRPr lang="es-AR" dirty="0"/>
          </a:p>
        </p:txBody>
      </p:sp>
      <p:sp>
        <p:nvSpPr>
          <p:cNvPr id="8" name="7 CuadroTexto"/>
          <p:cNvSpPr txBox="1"/>
          <p:nvPr/>
        </p:nvSpPr>
        <p:spPr>
          <a:xfrm>
            <a:off x="2815389" y="4680284"/>
            <a:ext cx="589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big</a:t>
            </a:r>
            <a:endParaRPr lang="es-AR" dirty="0"/>
          </a:p>
        </p:txBody>
      </p:sp>
      <p:sp>
        <p:nvSpPr>
          <p:cNvPr id="9" name="8 CuadroTexto"/>
          <p:cNvSpPr txBox="1"/>
          <p:nvPr/>
        </p:nvSpPr>
        <p:spPr>
          <a:xfrm>
            <a:off x="6785810" y="3010287"/>
            <a:ext cx="6376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cold</a:t>
            </a:r>
            <a:endParaRPr lang="es-AR" dirty="0"/>
          </a:p>
        </p:txBody>
      </p:sp>
      <p:sp>
        <p:nvSpPr>
          <p:cNvPr id="10" name="9 CuadroTexto"/>
          <p:cNvSpPr txBox="1"/>
          <p:nvPr/>
        </p:nvSpPr>
        <p:spPr>
          <a:xfrm>
            <a:off x="7928811" y="3573379"/>
            <a:ext cx="8069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dirty</a:t>
            </a:r>
            <a:endParaRPr lang="es-AR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784432" y="4235116"/>
            <a:ext cx="8061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happy</a:t>
            </a:r>
            <a:endParaRPr lang="es-AR" dirty="0"/>
          </a:p>
        </p:txBody>
      </p:sp>
      <p:sp>
        <p:nvSpPr>
          <p:cNvPr id="12" name="11 CuadroTexto"/>
          <p:cNvSpPr txBox="1"/>
          <p:nvPr/>
        </p:nvSpPr>
        <p:spPr>
          <a:xfrm>
            <a:off x="7423483" y="4864950"/>
            <a:ext cx="1070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funny</a:t>
            </a:r>
            <a:endParaRPr lang="es-AR" dirty="0"/>
          </a:p>
        </p:txBody>
      </p:sp>
      <p:sp>
        <p:nvSpPr>
          <p:cNvPr id="13" name="12 CuadroTexto"/>
          <p:cNvSpPr txBox="1"/>
          <p:nvPr/>
        </p:nvSpPr>
        <p:spPr>
          <a:xfrm>
            <a:off x="6966284" y="5313766"/>
            <a:ext cx="625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 smtClean="0"/>
              <a:t>sure</a:t>
            </a:r>
            <a:endParaRPr lang="es-AR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966284" y="6015789"/>
            <a:ext cx="108284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dirty="0" err="1" smtClean="0"/>
              <a:t>surprised</a:t>
            </a:r>
            <a:endParaRPr lang="es-AR" sz="1600" dirty="0"/>
          </a:p>
        </p:txBody>
      </p:sp>
      <p:pic>
        <p:nvPicPr>
          <p:cNvPr id="15" name="Track53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902242" y="5679087"/>
            <a:ext cx="609600" cy="609600"/>
          </a:xfrm>
          <a:prstGeom prst="rect">
            <a:avLst/>
          </a:prstGeom>
        </p:spPr>
      </p:pic>
      <p:sp>
        <p:nvSpPr>
          <p:cNvPr id="3" name="2 CuadroTexto"/>
          <p:cNvSpPr txBox="1"/>
          <p:nvPr/>
        </p:nvSpPr>
        <p:spPr>
          <a:xfrm>
            <a:off x="673768" y="5679087"/>
            <a:ext cx="305602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000" b="1" dirty="0" err="1" smtClean="0">
                <a:solidFill>
                  <a:srgbClr val="FF0000"/>
                </a:solidFill>
              </a:rPr>
              <a:t>Perform</a:t>
            </a:r>
            <a:r>
              <a:rPr lang="es-MX" sz="2000" b="1" dirty="0" smtClean="0">
                <a:solidFill>
                  <a:srgbClr val="FF0000"/>
                </a:solidFill>
              </a:rPr>
              <a:t> </a:t>
            </a:r>
            <a:r>
              <a:rPr lang="es-MX" sz="2000" b="1" dirty="0" err="1" smtClean="0">
                <a:solidFill>
                  <a:srgbClr val="FF0000"/>
                </a:solidFill>
              </a:rPr>
              <a:t>the</a:t>
            </a:r>
            <a:r>
              <a:rPr lang="es-MX" sz="2000" b="1" dirty="0" smtClean="0">
                <a:solidFill>
                  <a:srgbClr val="FF0000"/>
                </a:solidFill>
              </a:rPr>
              <a:t> dialogues</a:t>
            </a:r>
            <a:endParaRPr lang="es-AR" sz="20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91737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1" dur="114416" fill="hold"/>
                                        <p:tgtEl>
                                          <p:spTgt spid="1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5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5"/>
                </p:tgtEl>
              </p:cMediaNode>
            </p:audio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757988" y="661737"/>
            <a:ext cx="10792327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Ask and 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answer 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a partner. Ask for m</a:t>
            </a:r>
            <a:r>
              <a:rPr lang="en-US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ore information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</a:p>
          <a:p>
            <a:r>
              <a:rPr lang="en-US" sz="2800" dirty="0"/>
              <a:t>1 Have you ever been </a:t>
            </a:r>
            <a:r>
              <a:rPr lang="en-US" sz="2800" dirty="0" smtClean="0"/>
              <a:t>swimming </a:t>
            </a:r>
            <a:r>
              <a:rPr lang="en-US" sz="2800" dirty="0"/>
              <a:t>in a place w</a:t>
            </a:r>
            <a:r>
              <a:rPr lang="en-US" sz="2800" dirty="0" smtClean="0"/>
              <a:t>here </a:t>
            </a:r>
            <a:r>
              <a:rPr lang="en-US" sz="2800" dirty="0"/>
              <a:t>the w</a:t>
            </a:r>
            <a:r>
              <a:rPr lang="en-US" sz="2800" dirty="0" smtClean="0"/>
              <a:t>ater was</a:t>
            </a:r>
            <a:r>
              <a:rPr lang="en-US" sz="2800" dirty="0"/>
              <a:t> </a:t>
            </a:r>
            <a:r>
              <a:rPr lang="es-AR" sz="2800" dirty="0" err="1" smtClean="0"/>
              <a:t>absolutely</a:t>
            </a:r>
            <a:r>
              <a:rPr lang="es-AR" sz="2800" dirty="0" smtClean="0"/>
              <a:t>  </a:t>
            </a:r>
            <a:r>
              <a:rPr lang="es-AR" sz="2800" dirty="0" err="1" smtClean="0"/>
              <a:t>freezing</a:t>
            </a:r>
            <a:r>
              <a:rPr lang="es-AR" sz="2800" dirty="0" smtClean="0"/>
              <a:t>?</a:t>
            </a:r>
          </a:p>
          <a:p>
            <a:endParaRPr lang="es-AR" sz="2800" dirty="0"/>
          </a:p>
          <a:p>
            <a:r>
              <a:rPr lang="en-US" sz="2800" dirty="0"/>
              <a:t>2 I</a:t>
            </a:r>
            <a:r>
              <a:rPr lang="en-US" sz="2800" dirty="0" smtClean="0"/>
              <a:t>s </a:t>
            </a:r>
            <a:r>
              <a:rPr lang="en-US" sz="2800" dirty="0"/>
              <a:t>there anything that m</a:t>
            </a:r>
            <a:r>
              <a:rPr lang="en-US" sz="2800" dirty="0" smtClean="0"/>
              <a:t>akes </a:t>
            </a:r>
            <a:r>
              <a:rPr lang="en-US" sz="2800" dirty="0"/>
              <a:t>you furious about car drivers </a:t>
            </a:r>
            <a:r>
              <a:rPr lang="en-US" sz="2800" dirty="0" smtClean="0"/>
              <a:t>or cyclists </a:t>
            </a:r>
            <a:r>
              <a:rPr lang="en-US" sz="2800" dirty="0"/>
              <a:t>in your </a:t>
            </a:r>
            <a:r>
              <a:rPr lang="en-US" sz="2800" dirty="0" smtClean="0"/>
              <a:t>country?</a:t>
            </a:r>
          </a:p>
          <a:p>
            <a:endParaRPr lang="en-US" sz="2800" dirty="0"/>
          </a:p>
          <a:p>
            <a:r>
              <a:rPr lang="en-US" sz="2800" dirty="0" smtClean="0"/>
              <a:t>3 Are </a:t>
            </a:r>
            <a:r>
              <a:rPr lang="en-US" sz="2800" dirty="0"/>
              <a:t>there any </a:t>
            </a:r>
            <a:r>
              <a:rPr lang="en-US" sz="2800" dirty="0" smtClean="0"/>
              <a:t>animals </a:t>
            </a:r>
            <a:r>
              <a:rPr lang="en-US" sz="2800" dirty="0"/>
              <a:t>or insects that you're terrified of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4 What's the m</a:t>
            </a:r>
            <a:r>
              <a:rPr lang="en-US" sz="2800" dirty="0" smtClean="0"/>
              <a:t>ost delicious </a:t>
            </a:r>
            <a:r>
              <a:rPr lang="en-US" sz="2800" dirty="0"/>
              <a:t>meal you've had recently</a:t>
            </a:r>
            <a:r>
              <a:rPr lang="en-US" sz="2800" dirty="0" smtClean="0"/>
              <a:t>?</a:t>
            </a:r>
          </a:p>
          <a:p>
            <a:endParaRPr lang="en-US" sz="2800" dirty="0"/>
          </a:p>
          <a:p>
            <a:r>
              <a:rPr lang="en-US" sz="2800" dirty="0"/>
              <a:t>5 Is there a </a:t>
            </a:r>
            <a:r>
              <a:rPr lang="en-US" sz="2800" dirty="0" smtClean="0"/>
              <a:t>comedian </a:t>
            </a:r>
            <a:r>
              <a:rPr lang="en-US" sz="2800" dirty="0"/>
              <a:t>or a comedy series on TV in your country that</a:t>
            </a:r>
          </a:p>
          <a:p>
            <a:r>
              <a:rPr lang="en-US" sz="2800" dirty="0"/>
              <a:t>you think is absolutely hilarious?</a:t>
            </a:r>
            <a:endParaRPr lang="es-AR" sz="2800" dirty="0"/>
          </a:p>
        </p:txBody>
      </p:sp>
    </p:spTree>
    <p:extLst>
      <p:ext uri="{BB962C8B-B14F-4D97-AF65-F5344CB8AC3E}">
        <p14:creationId xmlns:p14="http://schemas.microsoft.com/office/powerpoint/2010/main" val="3639238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215189" y="506196"/>
            <a:ext cx="9926053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1 Is the water cold</a:t>
            </a:r>
            <a:r>
              <a:rPr lang="en-US" sz="2800" dirty="0" smtClean="0"/>
              <a:t>?</a:t>
            </a:r>
          </a:p>
          <a:p>
            <a:r>
              <a:rPr lang="en-US" sz="2800" dirty="0" smtClean="0"/>
              <a:t> 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it 's freezing.)</a:t>
            </a:r>
          </a:p>
          <a:p>
            <a:r>
              <a:rPr lang="en-US" sz="2800" dirty="0"/>
              <a:t>2 Was the film good?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it was </a:t>
            </a:r>
            <a:r>
              <a:rPr lang="en-US" sz="2800" b="1" dirty="0" smtClean="0">
                <a:solidFill>
                  <a:srgbClr val="0070C0"/>
                </a:solidFill>
              </a:rPr>
              <a:t>fantastic</a:t>
            </a:r>
            <a:r>
              <a:rPr lang="en-US" sz="2800" b="1" dirty="0">
                <a:solidFill>
                  <a:srgbClr val="0070C0"/>
                </a:solidFill>
              </a:rPr>
              <a:t>.)</a:t>
            </a:r>
          </a:p>
          <a:p>
            <a:r>
              <a:rPr lang="en-US" sz="2800" dirty="0"/>
              <a:t>3 Were you </a:t>
            </a:r>
            <a:r>
              <a:rPr lang="en-US" sz="2800" dirty="0" smtClean="0"/>
              <a:t>tired </a:t>
            </a:r>
            <a:r>
              <a:rPr lang="en-US" sz="2800" dirty="0"/>
              <a:t>after the exam?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 </a:t>
            </a:r>
            <a:r>
              <a:rPr lang="en-US" sz="2800" b="1" dirty="0" smtClean="0">
                <a:solidFill>
                  <a:srgbClr val="0070C0"/>
                </a:solidFill>
              </a:rPr>
              <a:t>was </a:t>
            </a:r>
            <a:r>
              <a:rPr lang="es-AR" sz="2800" b="1" dirty="0" err="1" smtClean="0">
                <a:solidFill>
                  <a:srgbClr val="0070C0"/>
                </a:solidFill>
              </a:rPr>
              <a:t>exhausted</a:t>
            </a:r>
            <a:r>
              <a:rPr lang="es-AR" sz="2800" b="1" dirty="0">
                <a:solidFill>
                  <a:srgbClr val="0070C0"/>
                </a:solidFill>
              </a:rPr>
              <a:t>.)</a:t>
            </a:r>
          </a:p>
          <a:p>
            <a:r>
              <a:rPr lang="en-US" sz="2800" dirty="0"/>
              <a:t>4 Was the room dirty?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it was filthy.)</a:t>
            </a:r>
          </a:p>
          <a:p>
            <a:r>
              <a:rPr lang="en-US" sz="2800" dirty="0"/>
              <a:t>5 Is it a big house?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it's enormous.)</a:t>
            </a:r>
          </a:p>
          <a:p>
            <a:r>
              <a:rPr lang="en-US" sz="2800" dirty="0"/>
              <a:t>6 Were you surprised?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 was amazed.)</a:t>
            </a:r>
          </a:p>
          <a:p>
            <a:r>
              <a:rPr lang="en-US" sz="2800" dirty="0"/>
              <a:t>7 Are you sure?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rgbClr val="0070C0"/>
                </a:solidFill>
              </a:rPr>
              <a:t>(</a:t>
            </a:r>
            <a:r>
              <a:rPr lang="en-US" sz="2800" b="1" dirty="0">
                <a:solidFill>
                  <a:srgbClr val="0070C0"/>
                </a:solidFill>
              </a:rPr>
              <a:t>Yes, I'm positive.)</a:t>
            </a:r>
            <a:endParaRPr lang="es-AR" sz="28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83589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Rectángulo"/>
          <p:cNvSpPr/>
          <p:nvPr/>
        </p:nvSpPr>
        <p:spPr>
          <a:xfrm>
            <a:off x="1832811" y="355392"/>
            <a:ext cx="8382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/>
              <a:t>l Are you afraid of flying?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I'm terrified.)</a:t>
            </a:r>
          </a:p>
          <a:p>
            <a:r>
              <a:rPr lang="en-US" sz="2800" dirty="0"/>
              <a:t>2 Is the soup hot?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it's boiling.)</a:t>
            </a:r>
          </a:p>
          <a:p>
            <a:r>
              <a:rPr lang="en-US" sz="2800" dirty="0"/>
              <a:t>3 Was the teacher angry?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he </a:t>
            </a:r>
            <a:r>
              <a:rPr lang="en-US" sz="2800" b="1" i="1" dirty="0">
                <a:solidFill>
                  <a:schemeClr val="accent2"/>
                </a:solidFill>
              </a:rPr>
              <a:t>I </a:t>
            </a:r>
            <a:r>
              <a:rPr lang="en-US" sz="2800" b="1" dirty="0">
                <a:solidFill>
                  <a:schemeClr val="accent2"/>
                </a:solidFill>
              </a:rPr>
              <a:t>she </a:t>
            </a:r>
            <a:r>
              <a:rPr lang="en-US" sz="2800" b="1" dirty="0" smtClean="0">
                <a:solidFill>
                  <a:schemeClr val="accent2"/>
                </a:solidFill>
              </a:rPr>
              <a:t>was </a:t>
            </a:r>
            <a:r>
              <a:rPr lang="es-AR" sz="2800" b="1" dirty="0" err="1" smtClean="0">
                <a:solidFill>
                  <a:schemeClr val="accent2"/>
                </a:solidFill>
              </a:rPr>
              <a:t>furious</a:t>
            </a:r>
            <a:r>
              <a:rPr lang="es-AR" sz="2800" b="1" dirty="0">
                <a:solidFill>
                  <a:schemeClr val="accent2"/>
                </a:solidFill>
              </a:rPr>
              <a:t>.)</a:t>
            </a:r>
          </a:p>
          <a:p>
            <a:r>
              <a:rPr lang="en-US" sz="2800" dirty="0"/>
              <a:t>4 Is the bedroom small? </a:t>
            </a:r>
            <a:endParaRPr lang="en-US" sz="2800" dirty="0" smtClean="0"/>
          </a:p>
          <a:p>
            <a:r>
              <a:rPr lang="en-US" sz="2800" dirty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it's tiny.)</a:t>
            </a:r>
          </a:p>
          <a:p>
            <a:r>
              <a:rPr lang="en-US" sz="2800" dirty="0"/>
              <a:t>5 Are the children hungry</a:t>
            </a:r>
            <a:r>
              <a:rPr lang="en-US" sz="2800" dirty="0" smtClean="0"/>
              <a:t>?</a:t>
            </a:r>
          </a:p>
          <a:p>
            <a:r>
              <a:rPr lang="en-US" sz="2800" dirty="0"/>
              <a:t>	</a:t>
            </a:r>
            <a:r>
              <a:rPr lang="en-US" sz="2800" dirty="0" smtClean="0"/>
              <a:t> </a:t>
            </a:r>
            <a:r>
              <a:rPr lang="en-US" sz="2800" b="1" dirty="0">
                <a:solidFill>
                  <a:schemeClr val="accent2"/>
                </a:solidFill>
              </a:rPr>
              <a:t>(Yes, </a:t>
            </a:r>
            <a:r>
              <a:rPr lang="en-US" sz="2800" b="1" dirty="0" smtClean="0">
                <a:solidFill>
                  <a:schemeClr val="accent2"/>
                </a:solidFill>
              </a:rPr>
              <a:t>they're </a:t>
            </a:r>
            <a:r>
              <a:rPr lang="es-AR" sz="2800" b="1" dirty="0" err="1" smtClean="0">
                <a:solidFill>
                  <a:schemeClr val="accent2"/>
                </a:solidFill>
              </a:rPr>
              <a:t>starving</a:t>
            </a:r>
            <a:r>
              <a:rPr lang="es-AR" sz="2800" b="1" dirty="0">
                <a:solidFill>
                  <a:schemeClr val="accent2"/>
                </a:solidFill>
              </a:rPr>
              <a:t>.)</a:t>
            </a:r>
          </a:p>
          <a:p>
            <a:r>
              <a:rPr lang="en-US" sz="2800" dirty="0"/>
              <a:t>6 Is the chocolate cake nice? </a:t>
            </a:r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</a:t>
            </a:r>
            <a:r>
              <a:rPr lang="en-US" sz="2800" b="1" dirty="0" smtClean="0">
                <a:solidFill>
                  <a:schemeClr val="accent2"/>
                </a:solidFill>
              </a:rPr>
              <a:t>it's </a:t>
            </a:r>
            <a:r>
              <a:rPr lang="es-AR" sz="2800" b="1" dirty="0" err="1" smtClean="0">
                <a:solidFill>
                  <a:schemeClr val="accent2"/>
                </a:solidFill>
              </a:rPr>
              <a:t>delicious</a:t>
            </a:r>
            <a:r>
              <a:rPr lang="es-AR" sz="2800" b="1" dirty="0">
                <a:solidFill>
                  <a:schemeClr val="accent2"/>
                </a:solidFill>
              </a:rPr>
              <a:t>.)</a:t>
            </a:r>
          </a:p>
          <a:p>
            <a:r>
              <a:rPr lang="en-US" sz="2800" dirty="0"/>
              <a:t>7 Was she happy with the present? </a:t>
            </a:r>
            <a:endParaRPr lang="en-US" sz="2800" dirty="0" smtClean="0"/>
          </a:p>
          <a:p>
            <a:r>
              <a:rPr lang="en-US" sz="2800" dirty="0" smtClean="0"/>
              <a:t>	</a:t>
            </a:r>
            <a:r>
              <a:rPr lang="en-US" sz="2800" b="1" dirty="0" smtClean="0">
                <a:solidFill>
                  <a:schemeClr val="accent2"/>
                </a:solidFill>
              </a:rPr>
              <a:t>(</a:t>
            </a:r>
            <a:r>
              <a:rPr lang="en-US" sz="2800" b="1" dirty="0">
                <a:solidFill>
                  <a:schemeClr val="accent2"/>
                </a:solidFill>
              </a:rPr>
              <a:t>Yes, </a:t>
            </a:r>
            <a:r>
              <a:rPr lang="en-US" sz="2800" b="1" dirty="0" smtClean="0">
                <a:solidFill>
                  <a:schemeClr val="accent2"/>
                </a:solidFill>
              </a:rPr>
              <a:t>she </a:t>
            </a:r>
            <a:r>
              <a:rPr lang="es-AR" sz="2800" b="1" dirty="0" err="1" smtClean="0">
                <a:solidFill>
                  <a:schemeClr val="accent2"/>
                </a:solidFill>
              </a:rPr>
              <a:t>was</a:t>
            </a:r>
            <a:r>
              <a:rPr lang="es-AR" sz="2800" b="1" dirty="0" smtClean="0">
                <a:solidFill>
                  <a:schemeClr val="accent2"/>
                </a:solidFill>
              </a:rPr>
              <a:t> </a:t>
            </a:r>
            <a:r>
              <a:rPr lang="es-AR" sz="2800" b="1" dirty="0" err="1">
                <a:solidFill>
                  <a:schemeClr val="accent2"/>
                </a:solidFill>
              </a:rPr>
              <a:t>delighted</a:t>
            </a:r>
            <a:r>
              <a:rPr lang="es-AR" sz="2800" b="1" dirty="0">
                <a:solidFill>
                  <a:schemeClr val="accent2"/>
                </a:solidFill>
              </a:rPr>
              <a:t>.)</a:t>
            </a:r>
          </a:p>
        </p:txBody>
      </p:sp>
    </p:spTree>
    <p:extLst>
      <p:ext uri="{BB962C8B-B14F-4D97-AF65-F5344CB8AC3E}">
        <p14:creationId xmlns:p14="http://schemas.microsoft.com/office/powerpoint/2010/main" val="1588284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79" y="612704"/>
            <a:ext cx="7359983" cy="5421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6435414" y="4924019"/>
            <a:ext cx="50080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FEE</a:t>
            </a:r>
            <a:endParaRPr lang="es-E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315694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0" y="445670"/>
            <a:ext cx="6107112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00" y="2875547"/>
            <a:ext cx="6964362" cy="3248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2133" y="1198144"/>
            <a:ext cx="6059488" cy="1171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Rectángulo"/>
          <p:cNvSpPr/>
          <p:nvPr/>
        </p:nvSpPr>
        <p:spPr>
          <a:xfrm>
            <a:off x="6976835" y="3776284"/>
            <a:ext cx="5008095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s-ES" sz="88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FEE</a:t>
            </a:r>
            <a:endParaRPr lang="es-ES" sz="88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52447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" y="798549"/>
            <a:ext cx="3981450" cy="1123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613" y="2207020"/>
            <a:ext cx="5438775" cy="2733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2A 1.42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4635829" y="3651175"/>
            <a:ext cx="609600" cy="609600"/>
          </a:xfrm>
          <a:prstGeom prst="rect">
            <a:avLst/>
          </a:prstGeom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3152" y="1733608"/>
            <a:ext cx="5945188" cy="96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6470" y="2899610"/>
            <a:ext cx="5591175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Rectángulo"/>
          <p:cNvSpPr/>
          <p:nvPr/>
        </p:nvSpPr>
        <p:spPr>
          <a:xfrm>
            <a:off x="8031079" y="2427965"/>
            <a:ext cx="30078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7293142" y="2411125"/>
            <a:ext cx="30078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295274" y="3370438"/>
            <a:ext cx="30078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2825" y="3765132"/>
            <a:ext cx="6002338" cy="771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12 Rectángulo"/>
          <p:cNvSpPr/>
          <p:nvPr/>
        </p:nvSpPr>
        <p:spPr>
          <a:xfrm>
            <a:off x="9357645" y="3955975"/>
            <a:ext cx="30078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10122569" y="3984440"/>
            <a:ext cx="30078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1425838" y="219324"/>
            <a:ext cx="10494861" cy="8041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E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</a:t>
            </a:r>
            <a:r>
              <a:rPr lang="es-E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</a:t>
            </a:r>
            <a:r>
              <a:rPr lang="es-E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es-E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</a:t>
            </a:r>
            <a:r>
              <a:rPr lang="es-ES" sz="54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Experiences</a:t>
            </a:r>
            <a:endParaRPr lang="es-ES" sz="5400" b="1" dirty="0" smtClean="0">
              <a:ln w="1905"/>
              <a:solidFill>
                <a:srgbClr val="FF000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6" name="5 Rectángulo"/>
          <p:cNvSpPr/>
          <p:nvPr/>
        </p:nvSpPr>
        <p:spPr>
          <a:xfrm>
            <a:off x="5059808" y="5593492"/>
            <a:ext cx="28137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ALREADY</a:t>
            </a:r>
            <a:endParaRPr lang="es-ES" sz="5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9093994" y="5593492"/>
            <a:ext cx="122501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YET</a:t>
            </a:r>
            <a:endParaRPr lang="es-ES" sz="5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7" name="16 Rectángulo"/>
          <p:cNvSpPr/>
          <p:nvPr/>
        </p:nvSpPr>
        <p:spPr>
          <a:xfrm>
            <a:off x="2605338" y="5619919"/>
            <a:ext cx="15292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dirty="0" smtClean="0">
                <a:ln w="9000" cmpd="sng">
                  <a:solidFill>
                    <a:srgbClr val="FFC000">
                      <a:shade val="50000"/>
                      <a:satMod val="120000"/>
                    </a:srgbClr>
                  </a:solidFill>
                  <a:prstDash val="solid"/>
                </a:ln>
                <a:gradFill>
                  <a:gsLst>
                    <a:gs pos="0">
                      <a:srgbClr val="FFC000">
                        <a:shade val="20000"/>
                        <a:satMod val="245000"/>
                      </a:srgbClr>
                    </a:gs>
                    <a:gs pos="43000">
                      <a:srgbClr val="FFC000">
                        <a:satMod val="255000"/>
                      </a:srgbClr>
                    </a:gs>
                    <a:gs pos="48000">
                      <a:srgbClr val="FFC000">
                        <a:shade val="85000"/>
                        <a:satMod val="255000"/>
                      </a:srgbClr>
                    </a:gs>
                    <a:gs pos="100000">
                      <a:srgbClr val="FFC000">
                        <a:shade val="20000"/>
                        <a:satMod val="245000"/>
                      </a:srgb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JUST</a:t>
            </a:r>
            <a:endParaRPr lang="es-ES" sz="5400" b="1" cap="all" dirty="0">
              <a:ln w="9000" cmpd="sng">
                <a:solidFill>
                  <a:srgbClr val="FFC000">
                    <a:shade val="50000"/>
                    <a:satMod val="120000"/>
                  </a:srgbClr>
                </a:solidFill>
                <a:prstDash val="solid"/>
              </a:ln>
              <a:gradFill>
                <a:gsLst>
                  <a:gs pos="0">
                    <a:srgbClr val="FFC000">
                      <a:shade val="20000"/>
                      <a:satMod val="245000"/>
                    </a:srgbClr>
                  </a:gs>
                  <a:gs pos="43000">
                    <a:srgbClr val="FFC000">
                      <a:satMod val="255000"/>
                    </a:srgbClr>
                  </a:gs>
                  <a:gs pos="48000">
                    <a:srgbClr val="FFC000">
                      <a:shade val="85000"/>
                      <a:satMod val="255000"/>
                    </a:srgbClr>
                  </a:gs>
                  <a:gs pos="100000">
                    <a:srgbClr val="FFC000">
                      <a:shade val="20000"/>
                      <a:satMod val="245000"/>
                    </a:srgb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00541" y="4950298"/>
            <a:ext cx="11494622" cy="7976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5500"/>
              </a:lnSpc>
            </a:pPr>
            <a:r>
              <a:rPr lang="es-ES" sz="5400" b="1" dirty="0" err="1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Present</a:t>
            </a:r>
            <a:r>
              <a:rPr lang="es-ES" sz="5400" b="1" dirty="0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Perfect</a:t>
            </a:r>
            <a:r>
              <a:rPr lang="es-ES" sz="5400" b="1" dirty="0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for</a:t>
            </a:r>
            <a:r>
              <a:rPr lang="es-ES" sz="5400" b="1" dirty="0" smtClean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</a:t>
            </a:r>
            <a:r>
              <a:rPr lang="es-ES" sz="5400" b="1" dirty="0" err="1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Recent</a:t>
            </a:r>
            <a:r>
              <a:rPr lang="es-ES" sz="5400" b="1" dirty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Past</a:t>
            </a:r>
            <a:r>
              <a:rPr lang="es-ES" sz="5400" b="1" dirty="0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es-ES" sz="5400" b="1" dirty="0" err="1">
                <a:ln w="1905"/>
                <a:solidFill>
                  <a:srgbClr val="FFCA2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Actions</a:t>
            </a:r>
            <a:endParaRPr lang="es-ES" sz="5400" b="1" dirty="0">
              <a:ln w="1905"/>
              <a:solidFill>
                <a:srgbClr val="FFCA2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28622" y="898859"/>
            <a:ext cx="411683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dirty="0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EVER - NEVER</a:t>
            </a:r>
            <a:endParaRPr lang="es-AR" sz="54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987361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85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32" y="710298"/>
            <a:ext cx="5615906" cy="25432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2A 1.43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28220" y="3449053"/>
            <a:ext cx="609600" cy="6096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3052119" y="1668162"/>
            <a:ext cx="778476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106562" y="1981933"/>
            <a:ext cx="121919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3207185" y="2810955"/>
            <a:ext cx="2191265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20494" y="564580"/>
            <a:ext cx="5683084" cy="5423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2A 1.44 Grammar Bank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11005752" y="1724178"/>
            <a:ext cx="609600" cy="609600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>
          <a:xfrm>
            <a:off x="6535271" y="5323496"/>
            <a:ext cx="4870015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53791" y="4450284"/>
            <a:ext cx="3098879" cy="45719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619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35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7128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059" y="1111179"/>
            <a:ext cx="863935" cy="557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8629" y="1559817"/>
            <a:ext cx="5030872" cy="19460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2B 1.47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63362" y="3637547"/>
            <a:ext cx="609600" cy="609600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2985" y="3332748"/>
            <a:ext cx="7835131" cy="34322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775390" y="1185065"/>
            <a:ext cx="4860758" cy="830997"/>
          </a:xfrm>
          <a:prstGeom prst="rect">
            <a:avLst/>
          </a:prstGeom>
          <a:solidFill>
            <a:srgbClr val="FF0066"/>
          </a:solidFill>
        </p:spPr>
        <p:txBody>
          <a:bodyPr wrap="square" rtlCol="0">
            <a:spAutoFit/>
          </a:bodyPr>
          <a:lstStyle/>
          <a:p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FOR: 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two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months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three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years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,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a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long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time,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for</a:t>
            </a:r>
            <a:r>
              <a:rPr lang="es-MX" sz="2400" b="1" dirty="0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 </a:t>
            </a:r>
            <a:r>
              <a:rPr lang="es-MX" sz="2400" b="1" dirty="0" err="1" smtClean="0">
                <a:solidFill>
                  <a:schemeClr val="accent2">
                    <a:lumMod val="40000"/>
                    <a:lumOff val="60000"/>
                  </a:schemeClr>
                </a:solidFill>
              </a:rPr>
              <a:t>ages</a:t>
            </a:r>
            <a:endParaRPr lang="es-AR" sz="2400" b="1" dirty="0"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0" name="9 CuadroTexto"/>
          <p:cNvSpPr txBox="1"/>
          <p:nvPr/>
        </p:nvSpPr>
        <p:spPr>
          <a:xfrm>
            <a:off x="7178753" y="2117322"/>
            <a:ext cx="4517817" cy="738664"/>
          </a:xfrm>
          <a:prstGeom prst="rect">
            <a:avLst/>
          </a:prstGeom>
          <a:gradFill flip="none" rotWithShape="1">
            <a:gsLst>
              <a:gs pos="0">
                <a:srgbClr val="FFC000"/>
              </a:gs>
              <a:gs pos="50000">
                <a:srgbClr val="FFFF00"/>
              </a:gs>
              <a:gs pos="100000">
                <a:schemeClr val="accent1">
                  <a:tint val="23500"/>
                  <a:satMod val="160000"/>
                </a:scheme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 rtlCol="0">
            <a:spAutoFit/>
          </a:bodyPr>
          <a:lstStyle/>
          <a:p>
            <a:r>
              <a:rPr lang="es-MX" sz="2100" b="1" dirty="0" smtClean="0"/>
              <a:t>SINCE:  </a:t>
            </a:r>
            <a:r>
              <a:rPr lang="es-MX" sz="2100" dirty="0" err="1" smtClean="0"/>
              <a:t>since</a:t>
            </a:r>
            <a:r>
              <a:rPr lang="es-MX" sz="2100" dirty="0" smtClean="0"/>
              <a:t> </a:t>
            </a:r>
            <a:r>
              <a:rPr lang="es-MX" sz="2100" dirty="0" err="1" smtClean="0"/>
              <a:t>October</a:t>
            </a:r>
            <a:r>
              <a:rPr lang="es-MX" sz="2100" dirty="0" smtClean="0"/>
              <a:t>, </a:t>
            </a:r>
            <a:r>
              <a:rPr lang="es-MX" sz="2100" dirty="0" err="1" smtClean="0"/>
              <a:t>since</a:t>
            </a:r>
            <a:r>
              <a:rPr lang="es-MX" sz="2100" dirty="0" smtClean="0"/>
              <a:t> I </a:t>
            </a:r>
            <a:r>
              <a:rPr lang="es-MX" sz="2100" dirty="0" err="1" smtClean="0"/>
              <a:t>was</a:t>
            </a:r>
            <a:r>
              <a:rPr lang="es-MX" sz="2100" dirty="0" smtClean="0"/>
              <a:t> </a:t>
            </a:r>
            <a:r>
              <a:rPr lang="es-MX" sz="2100" dirty="0" err="1" smtClean="0"/>
              <a:t>born</a:t>
            </a:r>
            <a:r>
              <a:rPr lang="es-MX" sz="2100" dirty="0" smtClean="0"/>
              <a:t>, </a:t>
            </a:r>
            <a:r>
              <a:rPr lang="es-MX" sz="2100" dirty="0" err="1" smtClean="0"/>
              <a:t>since</a:t>
            </a:r>
            <a:r>
              <a:rPr lang="es-MX" sz="2100" dirty="0" smtClean="0"/>
              <a:t> </a:t>
            </a:r>
            <a:r>
              <a:rPr lang="es-MX" sz="2100" dirty="0" err="1" smtClean="0"/>
              <a:t>last</a:t>
            </a:r>
            <a:r>
              <a:rPr lang="es-MX" sz="2100" dirty="0" smtClean="0"/>
              <a:t> </a:t>
            </a:r>
            <a:r>
              <a:rPr lang="es-MX" sz="2100" dirty="0" err="1" smtClean="0"/>
              <a:t>summer</a:t>
            </a:r>
            <a:r>
              <a:rPr lang="es-MX" sz="2100" dirty="0" smtClean="0"/>
              <a:t>, </a:t>
            </a:r>
            <a:r>
              <a:rPr lang="es-MX" sz="2100" dirty="0" err="1" smtClean="0"/>
              <a:t>since</a:t>
            </a:r>
            <a:r>
              <a:rPr lang="es-MX" sz="2100" dirty="0" smtClean="0"/>
              <a:t> I </a:t>
            </a:r>
            <a:r>
              <a:rPr lang="es-MX" sz="2100" dirty="0" err="1" smtClean="0"/>
              <a:t>was</a:t>
            </a:r>
            <a:r>
              <a:rPr lang="es-MX" sz="2100" dirty="0" smtClean="0"/>
              <a:t> a </a:t>
            </a:r>
            <a:r>
              <a:rPr lang="es-MX" sz="2100" dirty="0" err="1" smtClean="0"/>
              <a:t>child</a:t>
            </a:r>
            <a:r>
              <a:rPr lang="es-MX" sz="2100" dirty="0" smtClean="0"/>
              <a:t>.</a:t>
            </a:r>
            <a:endParaRPr lang="es-AR" sz="2100" b="1" dirty="0"/>
          </a:p>
        </p:txBody>
      </p:sp>
      <p:sp>
        <p:nvSpPr>
          <p:cNvPr id="2" name="1 Rectángulo"/>
          <p:cNvSpPr/>
          <p:nvPr/>
        </p:nvSpPr>
        <p:spPr>
          <a:xfrm>
            <a:off x="8710863" y="5173579"/>
            <a:ext cx="1957253" cy="60158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2466474" y="2533099"/>
            <a:ext cx="7038473" cy="2423912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11 Conector recto de flecha"/>
          <p:cNvCxnSpPr/>
          <p:nvPr/>
        </p:nvCxnSpPr>
        <p:spPr>
          <a:xfrm flipH="1" flipV="1">
            <a:off x="2137612" y="3419425"/>
            <a:ext cx="7203739" cy="1537586"/>
          </a:xfrm>
          <a:prstGeom prst="straightConnector1">
            <a:avLst/>
          </a:prstGeom>
          <a:ln w="285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Rectángulo"/>
          <p:cNvSpPr/>
          <p:nvPr/>
        </p:nvSpPr>
        <p:spPr>
          <a:xfrm>
            <a:off x="8165431" y="3942347"/>
            <a:ext cx="1957253" cy="60158"/>
          </a:xfrm>
          <a:prstGeom prst="rect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cxnSp>
        <p:nvCxnSpPr>
          <p:cNvPr id="15" name="14 Conector recto de flecha"/>
          <p:cNvCxnSpPr/>
          <p:nvPr/>
        </p:nvCxnSpPr>
        <p:spPr>
          <a:xfrm flipH="1" flipV="1">
            <a:off x="2302878" y="1883260"/>
            <a:ext cx="7038474" cy="1841317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 de flecha"/>
          <p:cNvCxnSpPr/>
          <p:nvPr/>
        </p:nvCxnSpPr>
        <p:spPr>
          <a:xfrm flipH="1" flipV="1">
            <a:off x="2455278" y="2206426"/>
            <a:ext cx="7038474" cy="1670552"/>
          </a:xfrm>
          <a:prstGeom prst="straightConnector1">
            <a:avLst/>
          </a:prstGeom>
          <a:ln w="28575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18 Rectángulo"/>
          <p:cNvSpPr/>
          <p:nvPr/>
        </p:nvSpPr>
        <p:spPr>
          <a:xfrm>
            <a:off x="4017262" y="5783179"/>
            <a:ext cx="1957253" cy="6015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20" name="19 Rectángulo"/>
          <p:cNvSpPr/>
          <p:nvPr/>
        </p:nvSpPr>
        <p:spPr>
          <a:xfrm>
            <a:off x="8362724" y="5793205"/>
            <a:ext cx="1957253" cy="60158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11" name="10 Rectángulo"/>
          <p:cNvSpPr/>
          <p:nvPr/>
        </p:nvSpPr>
        <p:spPr>
          <a:xfrm>
            <a:off x="202948" y="226891"/>
            <a:ext cx="1198905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Present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Perfect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for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Unfinished</a:t>
            </a:r>
            <a:r>
              <a:rPr lang="es-E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 </a:t>
            </a:r>
            <a:r>
              <a:rPr lang="es-ES" sz="54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66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Past</a:t>
            </a:r>
            <a:endParaRPr lang="es-AR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66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5447681" y="1177770"/>
            <a:ext cx="1225335" cy="830997"/>
          </a:xfrm>
          <a:prstGeom prst="rect">
            <a:avLst/>
          </a:prstGeom>
          <a:solidFill>
            <a:srgbClr val="FF0066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cap="none" spc="0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FOR</a:t>
            </a:r>
            <a:endParaRPr lang="es-AR" sz="48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5447681" y="2071156"/>
            <a:ext cx="1670650" cy="830997"/>
          </a:xfrm>
          <a:prstGeom prst="rect">
            <a:avLst/>
          </a:prstGeom>
          <a:solidFill>
            <a:srgbClr val="FFC00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SINCE</a:t>
            </a:r>
            <a:endParaRPr lang="es-AR" sz="48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202948" y="4541512"/>
            <a:ext cx="2602379" cy="1569660"/>
          </a:xfrm>
          <a:prstGeom prst="rect">
            <a:avLst/>
          </a:prstGeom>
          <a:solidFill>
            <a:srgbClr val="00B0F0"/>
          </a:solidFill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s-MX" sz="48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How</a:t>
            </a:r>
            <a:r>
              <a:rPr lang="es-MX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s-MX" sz="4800" b="1" dirty="0" err="1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long</a:t>
            </a:r>
            <a:endParaRPr lang="es-MX" sz="4800" b="1" dirty="0" smtClean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es-MX" sz="4800" b="1" dirty="0" smtClean="0">
                <a:ln w="11430"/>
                <a:solidFill>
                  <a:schemeClr val="accent2">
                    <a:lumMod val="40000"/>
                    <a:lumOff val="60000"/>
                  </a:schemeClr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?</a:t>
            </a:r>
            <a:endParaRPr lang="es-AR" sz="4800" b="1" cap="none" spc="0" dirty="0">
              <a:ln w="11430"/>
              <a:solidFill>
                <a:schemeClr val="accent2">
                  <a:lumMod val="40000"/>
                  <a:lumOff val="60000"/>
                </a:schemeClr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21" name="20 Elipse"/>
          <p:cNvSpPr/>
          <p:nvPr/>
        </p:nvSpPr>
        <p:spPr>
          <a:xfrm>
            <a:off x="7773176" y="3332748"/>
            <a:ext cx="1916313" cy="391829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</p:spTree>
    <p:extLst>
      <p:ext uri="{BB962C8B-B14F-4D97-AF65-F5344CB8AC3E}">
        <p14:creationId xmlns:p14="http://schemas.microsoft.com/office/powerpoint/2010/main" val="20633475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40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102" y="846719"/>
            <a:ext cx="6893931" cy="3247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5" y="424610"/>
            <a:ext cx="8291427" cy="422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1501" y="4093057"/>
            <a:ext cx="4637007" cy="2524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300" y="4259648"/>
            <a:ext cx="5952409" cy="2191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2B 1.48 Grammar Bank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400674" y="1560095"/>
            <a:ext cx="609600" cy="609600"/>
          </a:xfrm>
          <a:prstGeom prst="rect">
            <a:avLst/>
          </a:prstGeom>
        </p:spPr>
      </p:pic>
      <p:sp>
        <p:nvSpPr>
          <p:cNvPr id="2" name="1 Elipse"/>
          <p:cNvSpPr/>
          <p:nvPr/>
        </p:nvSpPr>
        <p:spPr>
          <a:xfrm>
            <a:off x="2310062" y="4379495"/>
            <a:ext cx="1179095" cy="324853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AR"/>
          </a:p>
        </p:txBody>
      </p:sp>
      <p:sp>
        <p:nvSpPr>
          <p:cNvPr id="3" name="2 CuadroTexto"/>
          <p:cNvSpPr txBox="1"/>
          <p:nvPr/>
        </p:nvSpPr>
        <p:spPr>
          <a:xfrm>
            <a:off x="2310061" y="6294702"/>
            <a:ext cx="5546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result</a:t>
            </a:r>
            <a:r>
              <a:rPr lang="es-MX" b="1" dirty="0" smtClean="0">
                <a:solidFill>
                  <a:srgbClr val="FF0000"/>
                </a:solidFill>
              </a:rPr>
              <a:t> of </a:t>
            </a:r>
            <a:r>
              <a:rPr lang="es-MX" b="1" dirty="0" err="1" smtClean="0">
                <a:solidFill>
                  <a:srgbClr val="FF0000"/>
                </a:solidFill>
              </a:rPr>
              <a:t>those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actions</a:t>
            </a:r>
            <a:r>
              <a:rPr lang="es-MX" b="1" dirty="0" smtClean="0">
                <a:solidFill>
                  <a:srgbClr val="FF0000"/>
                </a:solidFill>
              </a:rPr>
              <a:t> can be </a:t>
            </a:r>
            <a:r>
              <a:rPr lang="es-MX" b="1" dirty="0" err="1" smtClean="0">
                <a:solidFill>
                  <a:srgbClr val="FF0000"/>
                </a:solidFill>
              </a:rPr>
              <a:t>seen</a:t>
            </a:r>
            <a:r>
              <a:rPr lang="es-MX" b="1" dirty="0" smtClean="0">
                <a:solidFill>
                  <a:srgbClr val="FF0000"/>
                </a:solidFill>
              </a:rPr>
              <a:t> in </a:t>
            </a:r>
            <a:r>
              <a:rPr lang="es-MX" b="1" dirty="0" err="1" smtClean="0">
                <a:solidFill>
                  <a:srgbClr val="FF0000"/>
                </a:solidFill>
              </a:rPr>
              <a:t>the</a:t>
            </a:r>
            <a:r>
              <a:rPr lang="es-MX" b="1" dirty="0" smtClean="0">
                <a:solidFill>
                  <a:srgbClr val="FF0000"/>
                </a:solidFill>
              </a:rPr>
              <a:t> </a:t>
            </a:r>
            <a:r>
              <a:rPr lang="es-MX" b="1" dirty="0" err="1" smtClean="0">
                <a:solidFill>
                  <a:srgbClr val="FF0000"/>
                </a:solidFill>
              </a:rPr>
              <a:t>present</a:t>
            </a:r>
            <a:endParaRPr lang="es-AR" b="1" dirty="0">
              <a:solidFill>
                <a:srgbClr val="FF0000"/>
              </a:solidFill>
            </a:endParaRPr>
          </a:p>
        </p:txBody>
      </p:sp>
      <p:cxnSp>
        <p:nvCxnSpPr>
          <p:cNvPr id="6" name="5 Conector recto de flecha"/>
          <p:cNvCxnSpPr/>
          <p:nvPr/>
        </p:nvCxnSpPr>
        <p:spPr>
          <a:xfrm flipH="1" flipV="1">
            <a:off x="5287876" y="2849240"/>
            <a:ext cx="2568744" cy="4008760"/>
          </a:xfrm>
          <a:prstGeom prst="straightConnector1">
            <a:avLst/>
          </a:prstGeom>
          <a:ln w="571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09744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8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420" y="481263"/>
            <a:ext cx="7693107" cy="58398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4 CuadroTexto"/>
          <p:cNvSpPr txBox="1"/>
          <p:nvPr/>
        </p:nvSpPr>
        <p:spPr>
          <a:xfrm>
            <a:off x="6632910" y="1848670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f</a:t>
            </a:r>
            <a:r>
              <a:rPr lang="es-MX" b="1" dirty="0" err="1" smtClean="0"/>
              <a:t>or</a:t>
            </a:r>
            <a:r>
              <a:rPr lang="es-MX" b="1" dirty="0" smtClean="0"/>
              <a:t> </a:t>
            </a:r>
            <a:r>
              <a:rPr lang="es-MX" b="1" dirty="0" err="1" smtClean="0"/>
              <a:t>six</a:t>
            </a:r>
            <a:r>
              <a:rPr lang="es-MX" b="1" dirty="0" smtClean="0"/>
              <a:t> </a:t>
            </a:r>
            <a:r>
              <a:rPr lang="es-MX" b="1" dirty="0" err="1" smtClean="0"/>
              <a:t>months</a:t>
            </a:r>
            <a:endParaRPr lang="es-AR" b="1" dirty="0"/>
          </a:p>
        </p:txBody>
      </p:sp>
      <p:sp>
        <p:nvSpPr>
          <p:cNvPr id="9" name="8 CuadroTexto"/>
          <p:cNvSpPr txBox="1"/>
          <p:nvPr/>
        </p:nvSpPr>
        <p:spPr>
          <a:xfrm>
            <a:off x="7435516" y="2249905"/>
            <a:ext cx="35613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smtClean="0"/>
              <a:t>I </a:t>
            </a:r>
            <a:r>
              <a:rPr lang="es-MX" b="1" dirty="0" err="1" smtClean="0"/>
              <a:t>haven’t</a:t>
            </a:r>
            <a:r>
              <a:rPr lang="es-MX" b="1" dirty="0" smtClean="0"/>
              <a:t> </a:t>
            </a:r>
            <a:r>
              <a:rPr lang="es-MX" b="1" dirty="0" err="1" smtClean="0"/>
              <a:t>seen</a:t>
            </a:r>
            <a:r>
              <a:rPr lang="es-MX" b="1" dirty="0" smtClean="0"/>
              <a:t> </a:t>
            </a:r>
            <a:r>
              <a:rPr lang="es-MX" b="1" dirty="0" err="1" smtClean="0"/>
              <a:t>you</a:t>
            </a:r>
            <a:endParaRPr lang="es-AR" b="1" dirty="0"/>
          </a:p>
        </p:txBody>
      </p:sp>
      <p:sp>
        <p:nvSpPr>
          <p:cNvPr id="10" name="9 CuadroTexto"/>
          <p:cNvSpPr txBox="1"/>
          <p:nvPr/>
        </p:nvSpPr>
        <p:spPr>
          <a:xfrm>
            <a:off x="6927429" y="2662513"/>
            <a:ext cx="28389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</a:t>
            </a:r>
            <a:r>
              <a:rPr lang="es-MX" b="1" dirty="0" err="1" smtClean="0"/>
              <a:t>you</a:t>
            </a:r>
            <a:r>
              <a:rPr lang="es-MX" b="1" dirty="0" smtClean="0"/>
              <a:t> </a:t>
            </a:r>
            <a:r>
              <a:rPr lang="es-MX" b="1" dirty="0" err="1" smtClean="0"/>
              <a:t>known</a:t>
            </a:r>
            <a:endParaRPr lang="es-AR" b="1" dirty="0"/>
          </a:p>
        </p:txBody>
      </p:sp>
      <p:sp>
        <p:nvSpPr>
          <p:cNvPr id="11" name="10 CuadroTexto"/>
          <p:cNvSpPr txBox="1"/>
          <p:nvPr/>
        </p:nvSpPr>
        <p:spPr>
          <a:xfrm>
            <a:off x="7111162" y="3031845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f</a:t>
            </a:r>
            <a:r>
              <a:rPr lang="es-MX" b="1" dirty="0" err="1" smtClean="0"/>
              <a:t>or</a:t>
            </a:r>
            <a:r>
              <a:rPr lang="es-MX" b="1" dirty="0" smtClean="0"/>
              <a:t> ten </a:t>
            </a:r>
            <a:r>
              <a:rPr lang="es-MX" b="1" dirty="0" err="1" smtClean="0"/>
              <a:t>years</a:t>
            </a:r>
            <a:endParaRPr lang="es-AR" b="1" dirty="0"/>
          </a:p>
        </p:txBody>
      </p:sp>
      <p:sp>
        <p:nvSpPr>
          <p:cNvPr id="12" name="11 CuadroTexto"/>
          <p:cNvSpPr txBox="1"/>
          <p:nvPr/>
        </p:nvSpPr>
        <p:spPr>
          <a:xfrm>
            <a:off x="8346905" y="3401177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asn’t</a:t>
            </a:r>
            <a:r>
              <a:rPr lang="es-MX" b="1" dirty="0" smtClean="0"/>
              <a:t> </a:t>
            </a:r>
            <a:r>
              <a:rPr lang="es-MX" b="1" dirty="0" err="1" smtClean="0"/>
              <a:t>eaten</a:t>
            </a:r>
            <a:endParaRPr lang="es-AR" b="1" dirty="0"/>
          </a:p>
        </p:txBody>
      </p:sp>
      <p:sp>
        <p:nvSpPr>
          <p:cNvPr id="13" name="12 CuadroTexto"/>
          <p:cNvSpPr txBox="1"/>
          <p:nvPr/>
        </p:nvSpPr>
        <p:spPr>
          <a:xfrm>
            <a:off x="5830305" y="3805444"/>
            <a:ext cx="2560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f</a:t>
            </a:r>
            <a:r>
              <a:rPr lang="es-MX" b="1" dirty="0" err="1" smtClean="0"/>
              <a:t>or</a:t>
            </a:r>
            <a:r>
              <a:rPr lang="es-MX" b="1" dirty="0" smtClean="0"/>
              <a:t> </a:t>
            </a:r>
            <a:r>
              <a:rPr lang="es-MX" b="1" dirty="0" err="1" smtClean="0"/>
              <a:t>two</a:t>
            </a:r>
            <a:r>
              <a:rPr lang="es-MX" b="1" dirty="0" smtClean="0"/>
              <a:t> </a:t>
            </a:r>
            <a:r>
              <a:rPr lang="es-MX" b="1" dirty="0" err="1" smtClean="0"/>
              <a:t>months</a:t>
            </a:r>
            <a:endParaRPr lang="es-AR" b="1" dirty="0"/>
          </a:p>
        </p:txBody>
      </p:sp>
      <p:sp>
        <p:nvSpPr>
          <p:cNvPr id="14" name="13 CuadroTexto"/>
          <p:cNvSpPr txBox="1"/>
          <p:nvPr/>
        </p:nvSpPr>
        <p:spPr>
          <a:xfrm>
            <a:off x="6769768" y="4174776"/>
            <a:ext cx="21185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</a:t>
            </a:r>
            <a:r>
              <a:rPr lang="es-MX" b="1" dirty="0" err="1" smtClean="0"/>
              <a:t>your</a:t>
            </a:r>
            <a:r>
              <a:rPr lang="es-MX" b="1" dirty="0" smtClean="0"/>
              <a:t> </a:t>
            </a:r>
            <a:r>
              <a:rPr lang="es-MX" b="1" dirty="0" err="1" smtClean="0"/>
              <a:t>parents</a:t>
            </a:r>
            <a:endParaRPr lang="es-AR" b="1" dirty="0"/>
          </a:p>
        </p:txBody>
      </p:sp>
      <p:sp>
        <p:nvSpPr>
          <p:cNvPr id="15" name="14 CuadroTexto"/>
          <p:cNvSpPr txBox="1"/>
          <p:nvPr/>
        </p:nvSpPr>
        <p:spPr>
          <a:xfrm>
            <a:off x="3131762" y="5337465"/>
            <a:ext cx="28118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s</a:t>
            </a:r>
            <a:r>
              <a:rPr lang="es-MX" b="1" dirty="0" err="1" smtClean="0"/>
              <a:t>ince</a:t>
            </a:r>
            <a:r>
              <a:rPr lang="es-MX" b="1" dirty="0" smtClean="0"/>
              <a:t> </a:t>
            </a:r>
            <a:r>
              <a:rPr lang="es-MX" b="1" dirty="0" err="1" smtClean="0"/>
              <a:t>last</a:t>
            </a:r>
            <a:r>
              <a:rPr lang="es-MX" b="1" dirty="0" smtClean="0"/>
              <a:t> Christmas</a:t>
            </a:r>
            <a:endParaRPr lang="es-AR" b="1" dirty="0"/>
          </a:p>
        </p:txBody>
      </p:sp>
      <p:sp>
        <p:nvSpPr>
          <p:cNvPr id="16" name="15 CuadroTexto"/>
          <p:cNvSpPr txBox="1"/>
          <p:nvPr/>
        </p:nvSpPr>
        <p:spPr>
          <a:xfrm>
            <a:off x="7892716" y="5706797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/>
              <a:t>h</a:t>
            </a:r>
            <a:r>
              <a:rPr lang="es-MX" b="1" dirty="0" smtClean="0"/>
              <a:t>as </a:t>
            </a:r>
            <a:r>
              <a:rPr lang="es-MX" b="1" dirty="0" err="1" smtClean="0"/>
              <a:t>lived</a:t>
            </a:r>
            <a:endParaRPr lang="es-AR" b="1" dirty="0"/>
          </a:p>
        </p:txBody>
      </p:sp>
      <p:sp>
        <p:nvSpPr>
          <p:cNvPr id="17" name="16 CuadroTexto"/>
          <p:cNvSpPr txBox="1"/>
          <p:nvPr/>
        </p:nvSpPr>
        <p:spPr>
          <a:xfrm>
            <a:off x="7544299" y="4563978"/>
            <a:ext cx="16052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b="1" dirty="0" err="1"/>
              <a:t>h</a:t>
            </a:r>
            <a:r>
              <a:rPr lang="es-MX" b="1" dirty="0" err="1" smtClean="0"/>
              <a:t>ave</a:t>
            </a:r>
            <a:r>
              <a:rPr lang="es-MX" b="1" dirty="0" smtClean="0"/>
              <a:t> </a:t>
            </a:r>
            <a:r>
              <a:rPr lang="es-MX" b="1" dirty="0" err="1" smtClean="0"/>
              <a:t>had</a:t>
            </a:r>
            <a:endParaRPr lang="es-AR" b="1" dirty="0"/>
          </a:p>
        </p:txBody>
      </p:sp>
    </p:spTree>
    <p:extLst>
      <p:ext uri="{BB962C8B-B14F-4D97-AF65-F5344CB8AC3E}">
        <p14:creationId xmlns:p14="http://schemas.microsoft.com/office/powerpoint/2010/main" val="2374678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20" y="357232"/>
            <a:ext cx="6818884" cy="58991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6160168" y="2217902"/>
            <a:ext cx="542624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We’ve</a:t>
            </a:r>
            <a:r>
              <a:rPr lang="es-MX" dirty="0" smtClean="0"/>
              <a:t> </a:t>
            </a:r>
            <a:r>
              <a:rPr lang="es-MX" dirty="0" err="1" smtClean="0"/>
              <a:t>known</a:t>
            </a:r>
            <a:r>
              <a:rPr lang="es-MX" dirty="0" smtClean="0"/>
              <a:t> </a:t>
            </a:r>
            <a:r>
              <a:rPr lang="es-MX" dirty="0" err="1" smtClean="0"/>
              <a:t>each</a:t>
            </a:r>
            <a:r>
              <a:rPr lang="es-MX" dirty="0" smtClean="0"/>
              <a:t> </a:t>
            </a:r>
            <a:r>
              <a:rPr lang="es-MX" dirty="0" err="1" smtClean="0"/>
              <a:t>other</a:t>
            </a:r>
            <a:r>
              <a:rPr lang="es-MX" dirty="0" smtClean="0"/>
              <a:t> </a:t>
            </a:r>
            <a:r>
              <a:rPr lang="es-MX" dirty="0" err="1" smtClean="0"/>
              <a:t>since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were</a:t>
            </a:r>
            <a:r>
              <a:rPr lang="es-MX" dirty="0" smtClean="0"/>
              <a:t> </a:t>
            </a:r>
            <a:r>
              <a:rPr lang="es-MX" dirty="0" err="1" smtClean="0"/>
              <a:t>children</a:t>
            </a:r>
            <a:endParaRPr lang="es-MX" dirty="0" smtClean="0"/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children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playing</a:t>
            </a:r>
            <a:r>
              <a:rPr lang="es-MX" dirty="0" smtClean="0"/>
              <a:t> </a:t>
            </a:r>
            <a:r>
              <a:rPr lang="es-MX" dirty="0" err="1" smtClean="0"/>
              <a:t>computer</a:t>
            </a:r>
            <a:r>
              <a:rPr lang="es-MX" dirty="0" smtClean="0"/>
              <a:t> </a:t>
            </a:r>
            <a:r>
              <a:rPr lang="es-MX" dirty="0" err="1" smtClean="0"/>
              <a:t>games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two</a:t>
            </a:r>
            <a:r>
              <a:rPr lang="es-MX" dirty="0" smtClean="0"/>
              <a:t> </a:t>
            </a:r>
            <a:r>
              <a:rPr lang="es-MX" dirty="0" err="1" smtClean="0"/>
              <a:t>hours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smtClean="0"/>
              <a:t>Has </a:t>
            </a:r>
            <a:r>
              <a:rPr lang="es-MX" dirty="0" err="1" smtClean="0"/>
              <a:t>your</a:t>
            </a:r>
            <a:r>
              <a:rPr lang="es-MX" dirty="0" smtClean="0"/>
              <a:t> </a:t>
            </a:r>
            <a:r>
              <a:rPr lang="es-MX" dirty="0" err="1" smtClean="0"/>
              <a:t>sister</a:t>
            </a:r>
            <a:r>
              <a:rPr lang="es-MX" dirty="0" smtClean="0"/>
              <a:t> </a:t>
            </a:r>
            <a:r>
              <a:rPr lang="es-MX" dirty="0" err="1" smtClean="0"/>
              <a:t>had</a:t>
            </a:r>
            <a:r>
              <a:rPr lang="es-MX" dirty="0" smtClean="0"/>
              <a:t> </a:t>
            </a:r>
            <a:r>
              <a:rPr lang="es-MX" dirty="0" err="1" smtClean="0"/>
              <a:t>that</a:t>
            </a:r>
            <a:r>
              <a:rPr lang="es-MX" dirty="0" smtClean="0"/>
              <a:t> </a:t>
            </a:r>
            <a:r>
              <a:rPr lang="es-MX" dirty="0" err="1" smtClean="0"/>
              <a:t>hairstyle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long</a:t>
            </a:r>
            <a:r>
              <a:rPr lang="es-MX" dirty="0" smtClean="0"/>
              <a:t> time?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smtClean="0"/>
              <a:t>I ‘ve </a:t>
            </a:r>
            <a:r>
              <a:rPr lang="es-MX" dirty="0" err="1" smtClean="0"/>
              <a:t>loved</a:t>
            </a:r>
            <a:r>
              <a:rPr lang="es-MX" dirty="0" smtClean="0"/>
              <a:t> </a:t>
            </a:r>
            <a:r>
              <a:rPr lang="es-MX" dirty="0" err="1" smtClean="0"/>
              <a:t>her</a:t>
            </a:r>
            <a:r>
              <a:rPr lang="es-MX" dirty="0" smtClean="0"/>
              <a:t> </a:t>
            </a:r>
            <a:r>
              <a:rPr lang="es-MX" dirty="0" err="1" smtClean="0"/>
              <a:t>since</a:t>
            </a:r>
            <a:r>
              <a:rPr lang="es-MX" dirty="0" smtClean="0"/>
              <a:t> </a:t>
            </a:r>
            <a:r>
              <a:rPr lang="es-MX" dirty="0" err="1" smtClean="0"/>
              <a:t>the</a:t>
            </a:r>
            <a:r>
              <a:rPr lang="es-MX" dirty="0" smtClean="0"/>
              <a:t> </a:t>
            </a:r>
            <a:r>
              <a:rPr lang="es-MX" dirty="0" err="1" smtClean="0"/>
              <a:t>first</a:t>
            </a:r>
            <a:r>
              <a:rPr lang="es-MX" dirty="0" smtClean="0"/>
              <a:t> </a:t>
            </a:r>
            <a:r>
              <a:rPr lang="es-MX" dirty="0" err="1" smtClean="0"/>
              <a:t>day</a:t>
            </a:r>
            <a:r>
              <a:rPr lang="es-MX" dirty="0" smtClean="0"/>
              <a:t> </a:t>
            </a:r>
            <a:r>
              <a:rPr lang="es-MX" dirty="0" err="1" smtClean="0"/>
              <a:t>we</a:t>
            </a:r>
            <a:r>
              <a:rPr lang="es-MX" dirty="0" smtClean="0"/>
              <a:t> </a:t>
            </a:r>
            <a:r>
              <a:rPr lang="es-MX" dirty="0" err="1" smtClean="0"/>
              <a:t>met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My</a:t>
            </a:r>
            <a:r>
              <a:rPr lang="es-MX" dirty="0" smtClean="0"/>
              <a:t> internet </a:t>
            </a:r>
            <a:r>
              <a:rPr lang="es-MX" dirty="0" err="1" smtClean="0"/>
              <a:t>connection</a:t>
            </a:r>
            <a:r>
              <a:rPr lang="es-MX" dirty="0"/>
              <a:t> </a:t>
            </a:r>
            <a:r>
              <a:rPr lang="es-MX" dirty="0" err="1" smtClean="0"/>
              <a:t>hasn’t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working</a:t>
            </a:r>
            <a:r>
              <a:rPr lang="es-MX" dirty="0" smtClean="0"/>
              <a:t> </a:t>
            </a:r>
            <a:r>
              <a:rPr lang="es-MX" dirty="0" err="1" smtClean="0"/>
              <a:t>since</a:t>
            </a:r>
            <a:r>
              <a:rPr lang="es-MX" dirty="0" smtClean="0"/>
              <a:t> </a:t>
            </a:r>
            <a:r>
              <a:rPr lang="es-MX" dirty="0" err="1" smtClean="0"/>
              <a:t>yesterday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How</a:t>
            </a:r>
            <a:r>
              <a:rPr lang="es-MX" dirty="0" smtClean="0"/>
              <a:t> </a:t>
            </a:r>
            <a:r>
              <a:rPr lang="es-MX" dirty="0" err="1" smtClean="0"/>
              <a:t>long</a:t>
            </a:r>
            <a:r>
              <a:rPr lang="es-MX" dirty="0" smtClean="0"/>
              <a:t> </a:t>
            </a: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waiting</a:t>
            </a:r>
            <a:r>
              <a:rPr lang="es-MX" dirty="0" smtClean="0"/>
              <a:t>?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smtClean="0"/>
              <a:t>I ‘ve </a:t>
            </a:r>
            <a:r>
              <a:rPr lang="es-MX" dirty="0" err="1" smtClean="0"/>
              <a:t>been</a:t>
            </a:r>
            <a:r>
              <a:rPr lang="es-MX" dirty="0" smtClean="0"/>
              <a:t> a </a:t>
            </a:r>
            <a:r>
              <a:rPr lang="es-MX" dirty="0" err="1" smtClean="0"/>
              <a:t>teacher</a:t>
            </a:r>
            <a:r>
              <a:rPr lang="es-MX" dirty="0" smtClean="0"/>
              <a:t> </a:t>
            </a:r>
            <a:r>
              <a:rPr lang="es-MX" dirty="0" err="1" smtClean="0"/>
              <a:t>for</a:t>
            </a:r>
            <a:r>
              <a:rPr lang="es-MX" dirty="0" smtClean="0"/>
              <a:t> </a:t>
            </a:r>
            <a:r>
              <a:rPr lang="es-MX" dirty="0" err="1" smtClean="0"/>
              <a:t>three</a:t>
            </a:r>
            <a:r>
              <a:rPr lang="es-MX" dirty="0" smtClean="0"/>
              <a:t> </a:t>
            </a:r>
            <a:r>
              <a:rPr lang="es-MX" dirty="0" err="1" smtClean="0"/>
              <a:t>years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It</a:t>
            </a:r>
            <a:r>
              <a:rPr lang="es-MX" dirty="0" smtClean="0"/>
              <a:t> ‘s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snowing</a:t>
            </a:r>
            <a:r>
              <a:rPr lang="es-MX" dirty="0" smtClean="0"/>
              <a:t> </a:t>
            </a:r>
            <a:r>
              <a:rPr lang="es-MX" dirty="0" err="1" smtClean="0"/>
              <a:t>since</a:t>
            </a:r>
            <a:r>
              <a:rPr lang="es-MX" dirty="0" smtClean="0"/>
              <a:t> </a:t>
            </a:r>
            <a:r>
              <a:rPr lang="es-MX" dirty="0" err="1" smtClean="0"/>
              <a:t>five</a:t>
            </a:r>
            <a:r>
              <a:rPr lang="es-MX" dirty="0" smtClean="0"/>
              <a:t> </a:t>
            </a:r>
            <a:r>
              <a:rPr lang="es-MX" dirty="0" err="1" smtClean="0"/>
              <a:t>o’clock</a:t>
            </a:r>
            <a:r>
              <a:rPr lang="es-MX" dirty="0" smtClean="0"/>
              <a:t> </a:t>
            </a:r>
            <a:r>
              <a:rPr lang="es-MX" dirty="0" err="1" smtClean="0"/>
              <a:t>this</a:t>
            </a:r>
            <a:r>
              <a:rPr lang="es-MX" dirty="0" smtClean="0"/>
              <a:t> </a:t>
            </a:r>
            <a:r>
              <a:rPr lang="es-MX" dirty="0" err="1" smtClean="0"/>
              <a:t>morning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smtClean="0"/>
              <a:t>Sam </a:t>
            </a:r>
            <a:r>
              <a:rPr lang="es-MX" dirty="0" err="1" smtClean="0"/>
              <a:t>hasn’t</a:t>
            </a:r>
            <a:r>
              <a:rPr lang="es-MX" dirty="0" smtClean="0"/>
              <a:t> </a:t>
            </a:r>
            <a:r>
              <a:rPr lang="es-MX" dirty="0" err="1" smtClean="0"/>
              <a:t>been</a:t>
            </a:r>
            <a:r>
              <a:rPr lang="es-MX" dirty="0" smtClean="0"/>
              <a:t> </a:t>
            </a:r>
            <a:r>
              <a:rPr lang="es-MX" dirty="0" err="1" smtClean="0"/>
              <a:t>studying</a:t>
            </a:r>
            <a:r>
              <a:rPr lang="es-MX" dirty="0" smtClean="0"/>
              <a:t> </a:t>
            </a:r>
            <a:r>
              <a:rPr lang="es-MX" dirty="0" err="1" smtClean="0"/>
              <a:t>enought</a:t>
            </a:r>
            <a:r>
              <a:rPr lang="es-MX" dirty="0" smtClean="0"/>
              <a:t> </a:t>
            </a:r>
            <a:r>
              <a:rPr lang="es-MX" dirty="0" err="1" smtClean="0"/>
              <a:t>recently</a:t>
            </a:r>
            <a:r>
              <a:rPr lang="es-MX" dirty="0" smtClean="0"/>
              <a:t>.</a:t>
            </a:r>
          </a:p>
          <a:p>
            <a:pPr marL="342900" indent="-342900">
              <a:lnSpc>
                <a:spcPts val="2800"/>
              </a:lnSpc>
              <a:buAutoNum type="arabicPeriod"/>
            </a:pPr>
            <a:r>
              <a:rPr lang="es-MX" dirty="0" err="1" smtClean="0"/>
              <a:t>Have</a:t>
            </a:r>
            <a:r>
              <a:rPr lang="es-MX" dirty="0" smtClean="0"/>
              <a:t> </a:t>
            </a:r>
            <a:r>
              <a:rPr lang="es-MX" dirty="0" err="1" smtClean="0"/>
              <a:t>you</a:t>
            </a:r>
            <a:r>
              <a:rPr lang="es-MX" dirty="0" smtClean="0"/>
              <a:t> </a:t>
            </a:r>
            <a:r>
              <a:rPr lang="es-MX" dirty="0" err="1" smtClean="0"/>
              <a:t>lived</a:t>
            </a:r>
            <a:r>
              <a:rPr lang="es-MX" dirty="0" smtClean="0"/>
              <a:t> in London </a:t>
            </a:r>
            <a:r>
              <a:rPr lang="es-MX" dirty="0" err="1" smtClean="0"/>
              <a:t>for</a:t>
            </a:r>
            <a:r>
              <a:rPr lang="es-MX" dirty="0" smtClean="0"/>
              <a:t> a </a:t>
            </a:r>
            <a:r>
              <a:rPr lang="es-MX" dirty="0" err="1" smtClean="0"/>
              <a:t>long</a:t>
            </a:r>
            <a:r>
              <a:rPr lang="es-MX" dirty="0" smtClean="0"/>
              <a:t> time?</a:t>
            </a:r>
            <a:endParaRPr lang="es-AR" dirty="0"/>
          </a:p>
        </p:txBody>
      </p:sp>
    </p:spTree>
    <p:extLst>
      <p:ext uri="{BB962C8B-B14F-4D97-AF65-F5344CB8AC3E}">
        <p14:creationId xmlns:p14="http://schemas.microsoft.com/office/powerpoint/2010/main" val="21089747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CuadroTexto"/>
          <p:cNvSpPr txBox="1"/>
          <p:nvPr/>
        </p:nvSpPr>
        <p:spPr>
          <a:xfrm>
            <a:off x="1094874" y="770021"/>
            <a:ext cx="32244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DICTATION</a:t>
            </a:r>
            <a:endParaRPr lang="es-AR" sz="3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2B 1.49 Pronunciation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5821" y="1532019"/>
            <a:ext cx="609600" cy="60960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3958390" y="517357"/>
            <a:ext cx="719488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you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learning</a:t>
            </a:r>
            <a:r>
              <a:rPr lang="es-MX" sz="2400" b="1" dirty="0" smtClean="0"/>
              <a:t> French?</a:t>
            </a:r>
          </a:p>
          <a:p>
            <a:r>
              <a:rPr lang="es-MX" sz="2400" b="1" dirty="0" err="1" smtClean="0"/>
              <a:t>I’ve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learning</a:t>
            </a:r>
            <a:r>
              <a:rPr lang="es-MX" sz="2400" b="1" dirty="0" smtClean="0"/>
              <a:t> French </a:t>
            </a:r>
            <a:r>
              <a:rPr lang="es-MX" sz="2400" b="1" dirty="0" err="1" smtClean="0"/>
              <a:t>for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three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years</a:t>
            </a:r>
            <a:r>
              <a:rPr lang="es-MX" sz="2400" b="1" dirty="0" smtClean="0"/>
              <a:t>.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</a:t>
            </a:r>
            <a:r>
              <a:rPr lang="es-MX" sz="2400" b="1" dirty="0" err="1" smtClean="0"/>
              <a:t>it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raining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It’s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raining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since</a:t>
            </a:r>
            <a:r>
              <a:rPr lang="es-MX" sz="2400" b="1" dirty="0" smtClean="0"/>
              <a:t> lunch time.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you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waiting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I’ve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waiting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for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half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an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hour</a:t>
            </a:r>
            <a:r>
              <a:rPr lang="es-MX" sz="2400" b="1" dirty="0" smtClean="0"/>
              <a:t>.</a:t>
            </a:r>
            <a:endParaRPr lang="es-AR" sz="2400" b="1" dirty="0"/>
          </a:p>
        </p:txBody>
      </p:sp>
      <p:pic>
        <p:nvPicPr>
          <p:cNvPr id="8" name="Track50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455821" y="4178970"/>
            <a:ext cx="609600" cy="60960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3958390" y="3409455"/>
            <a:ext cx="792881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</a:t>
            </a:r>
            <a:r>
              <a:rPr lang="es-MX" sz="2400" b="1" dirty="0" err="1" smtClean="0"/>
              <a:t>it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snowing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you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leaning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Russian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</a:t>
            </a:r>
            <a:r>
              <a:rPr lang="es-MX" sz="2400" b="1" dirty="0" err="1" smtClean="0"/>
              <a:t>Susan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working</a:t>
            </a:r>
            <a:r>
              <a:rPr lang="es-MX" sz="2400" b="1" dirty="0" smtClean="0"/>
              <a:t> in </a:t>
            </a:r>
            <a:r>
              <a:rPr lang="es-MX" sz="2400" b="1" dirty="0" err="1" smtClean="0"/>
              <a:t>Italy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John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looking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for</a:t>
            </a:r>
            <a:r>
              <a:rPr lang="es-MX" sz="2400" b="1" dirty="0" smtClean="0"/>
              <a:t> a </a:t>
            </a:r>
            <a:r>
              <a:rPr lang="es-MX" sz="2400" b="1" dirty="0" err="1" smtClean="0"/>
              <a:t>job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they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living </a:t>
            </a:r>
            <a:r>
              <a:rPr lang="es-MX" sz="2400" b="1" dirty="0" err="1" smtClean="0"/>
              <a:t>with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Mary’s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parents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have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you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going</a:t>
            </a:r>
            <a:r>
              <a:rPr lang="es-MX" sz="2400" b="1" dirty="0" smtClean="0"/>
              <a:t> to salsa </a:t>
            </a:r>
            <a:r>
              <a:rPr lang="es-MX" sz="2400" b="1" dirty="0" err="1" smtClean="0"/>
              <a:t>classes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</a:t>
            </a:r>
            <a:r>
              <a:rPr lang="es-MX" sz="2400" b="1" dirty="0" err="1" smtClean="0"/>
              <a:t>it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raining</a:t>
            </a:r>
            <a:r>
              <a:rPr lang="es-MX" sz="2400" b="1" dirty="0" smtClean="0"/>
              <a:t>?</a:t>
            </a:r>
          </a:p>
          <a:p>
            <a:r>
              <a:rPr lang="es-MX" sz="2400" b="1" dirty="0" err="1" smtClean="0"/>
              <a:t>How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long</a:t>
            </a:r>
            <a:r>
              <a:rPr lang="es-MX" sz="2400" b="1" dirty="0" smtClean="0"/>
              <a:t> has Justin </a:t>
            </a:r>
            <a:r>
              <a:rPr lang="es-MX" sz="2400" b="1" dirty="0" err="1" smtClean="0"/>
              <a:t>been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going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out</a:t>
            </a:r>
            <a:r>
              <a:rPr lang="es-MX" sz="2400" b="1" dirty="0" smtClean="0"/>
              <a:t> </a:t>
            </a:r>
            <a:r>
              <a:rPr lang="es-MX" sz="2400" b="1" dirty="0" err="1" smtClean="0"/>
              <a:t>with</a:t>
            </a:r>
            <a:r>
              <a:rPr lang="es-MX" sz="2400" b="1" dirty="0" smtClean="0"/>
              <a:t> Britney?</a:t>
            </a:r>
            <a:endParaRPr lang="es-AR" sz="2400" b="1" dirty="0"/>
          </a:p>
        </p:txBody>
      </p:sp>
    </p:spTree>
    <p:extLst>
      <p:ext uri="{BB962C8B-B14F-4D97-AF65-F5344CB8AC3E}">
        <p14:creationId xmlns:p14="http://schemas.microsoft.com/office/powerpoint/2010/main" val="21024613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5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6" fill="hold">
                      <p:stCondLst>
                        <p:cond delay="0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9" dur="3672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5" dur="116897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6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7195" y="613611"/>
            <a:ext cx="5566097" cy="57162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382" y="442127"/>
            <a:ext cx="5836660" cy="58877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1 CuadroTexto"/>
          <p:cNvSpPr txBox="1"/>
          <p:nvPr/>
        </p:nvSpPr>
        <p:spPr>
          <a:xfrm>
            <a:off x="2382251" y="36095"/>
            <a:ext cx="277929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Complete</a:t>
            </a:r>
          </a:p>
          <a:p>
            <a:pPr marL="342900" indent="-342900">
              <a:buAutoNum type="arabicPeriod"/>
            </a:pP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Ask </a:t>
            </a:r>
            <a:r>
              <a:rPr lang="es-MX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questions</a:t>
            </a:r>
            <a:endParaRPr lang="es-MX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  <a:p>
            <a:pPr marL="342900" indent="-342900">
              <a:buAutoNum type="arabicPeriod"/>
            </a:pPr>
            <a:r>
              <a:rPr lang="es-MX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Report</a:t>
            </a: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to </a:t>
            </a:r>
            <a:r>
              <a:rPr lang="es-MX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the</a:t>
            </a:r>
            <a:r>
              <a:rPr lang="es-MX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 </a:t>
            </a:r>
            <a:r>
              <a:rPr lang="es-MX" b="1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class</a:t>
            </a:r>
            <a:endParaRPr lang="es-AR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val="336910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908</TotalTime>
  <Words>448</Words>
  <Application>Microsoft Office PowerPoint</Application>
  <PresentationFormat>Personalizado</PresentationFormat>
  <Paragraphs>109</Paragraphs>
  <Slides>15</Slides>
  <Notes>0</Notes>
  <HiddenSlides>0</HiddenSlides>
  <MMClips>8</MMClips>
  <ScaleCrop>false</ScaleCrop>
  <HeadingPairs>
    <vt:vector size="4" baseType="variant">
      <vt:variant>
        <vt:lpstr>Tema</vt:lpstr>
      </vt:variant>
      <vt:variant>
        <vt:i4>3</vt:i4>
      </vt:variant>
      <vt:variant>
        <vt:lpstr>Títulos de diapositiva</vt:lpstr>
      </vt:variant>
      <vt:variant>
        <vt:i4>15</vt:i4>
      </vt:variant>
    </vt:vector>
  </HeadingPairs>
  <TitlesOfParts>
    <vt:vector size="18" baseType="lpstr">
      <vt:lpstr>Tema de Office</vt:lpstr>
      <vt:lpstr>1_Tema de Office</vt:lpstr>
      <vt:lpstr>2_Tema de Office</vt:lpstr>
      <vt:lpstr>2 B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STRONG ADJECTIVES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Gladys</dc:creator>
  <cp:lastModifiedBy>gladysmaba@outlook.com</cp:lastModifiedBy>
  <cp:revision>49</cp:revision>
  <dcterms:created xsi:type="dcterms:W3CDTF">2020-04-30T17:11:58Z</dcterms:created>
  <dcterms:modified xsi:type="dcterms:W3CDTF">2023-08-22T20:02:31Z</dcterms:modified>
</cp:coreProperties>
</file>