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734" r:id="rId5"/>
    <p:sldId id="735" r:id="rId6"/>
    <p:sldId id="722" r:id="rId7"/>
    <p:sldId id="723" r:id="rId8"/>
    <p:sldId id="724" r:id="rId9"/>
    <p:sldId id="725" r:id="rId10"/>
    <p:sldId id="726" r:id="rId11"/>
    <p:sldId id="727" r:id="rId12"/>
    <p:sldId id="728" r:id="rId13"/>
    <p:sldId id="729" r:id="rId14"/>
    <p:sldId id="730" r:id="rId15"/>
    <p:sldId id="731" r:id="rId16"/>
    <p:sldId id="732" r:id="rId17"/>
    <p:sldId id="733" r:id="rId18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9EF4DDC-E897-4A29-920E-50BE9EB695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CB27FA04-C4BC-4696-AB28-DC6DC65954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BF6BD83-5421-4E46-A93C-D3008A816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22/8/2023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1CD5182-8344-4F77-B81F-BD1C0347F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A538EA2-1962-4C2A-8196-87A03584D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20267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C651C0D-5CBC-4E4B-A513-25B3BECE1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63807F85-55A3-478F-9FB8-5909B43DD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EE67BD3-BB77-4C51-979F-AAC4FE241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22/8/2023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54F5CEA-C574-4AA2-A390-6221B5141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A352961-4E2E-4B7A-AF7C-2820B4F30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2254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D43B84DA-DB45-4FD2-A270-018DEDF40B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14178701-BB4F-4D82-80D5-77B0AF9958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A8AB475-ADAE-44A1-A31B-CD7C17526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22/8/2023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D6C13D7-CD40-4DCA-A5F4-5CBE6F69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6E1517A-0641-48AE-9864-F9A9716C2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16111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E21248C-56C9-419C-98DC-E66DBCDE49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9F995A1-8ABF-431E-9789-943ADA8D9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660FD13-A661-476A-A79D-A30A727AB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28CFFB7-918E-436D-AA3E-63CF8DAB0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2D4090E-8A9F-4049-87DE-7C23DC363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9797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F49CC8-E0CF-4BC7-84FA-699E9EACC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C78A7E0-3FBA-4C6C-8AA5-DC81F2281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7C75E85-4054-4B9E-91CE-7CBD83636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0D2E556-8B03-4AF3-B9BC-60F064643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5778620-2B03-4F07-9CDC-30FAC49BC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503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4BB86B9-1839-4D9A-845C-2855BF622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A2A9E63-AAA2-4F72-A863-E818108AF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9980ABD-E633-44B5-B473-FD244E001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EA19B71-CDDC-45DE-8D55-EAAC03B5B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622C8A1-1188-4055-B8E6-A4D2D8BB6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829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7D9E3E-EAD9-4FFC-967B-61DBF59A1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C894A9D-5095-43AA-9A0C-9760EFD79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692CF39-C827-43A8-872B-9F59DE358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7C4DEC2-9921-415C-B46C-36471DBB9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D0E574F-9F33-46D7-B2F3-99CB3E916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DF8A5E0-00E0-49ED-91C5-39B6C5D2B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4574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2CEE29-96CE-420C-8222-40365844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1679430-6AB3-4A31-8043-1AD59F7F9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6C1B57C-6B97-4B7B-84A6-39E7E7637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9693B66-2091-4DFA-8ED7-1F201D79BC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6E3143A2-F605-4C97-A00D-A0198322E4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FD35F054-A23F-4F74-8861-B37EDB546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02D03D1-4061-4392-A5B3-C20973FF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438F4032-E37D-428D-BE5B-F444E5730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380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259293-C221-447B-9C61-E2E67DC03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283828D5-3EC3-434A-9CAF-60DBD7398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BF34D287-2186-4DCB-8160-642F3986C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DECCB65D-5652-40BD-B2B2-D554BC5C9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5488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DECC14C-AC0F-413E-B0D4-9876A8C1C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97CD3620-DDAA-45C3-B328-07E82F47E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844F8C22-C6FF-41E7-B194-738DC592B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3111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2BCFD3E-35A8-43F0-9001-3B67FD762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3CB9D98-A569-44BF-B827-4E3AD172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8F8F9B3-C279-48A7-9793-F8A677D4E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D8561D1-B59E-49A8-B5CF-ADB63C3B5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AD77A6A-D986-4A97-AAEE-28C3D7BA7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55F8DF6-B8CE-4975-AACD-C63806391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970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15A691F-DA73-455C-9E5D-D76B242CC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98DB5F6-705A-48E4-B8C4-8B9257D2F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12EEC3F-2921-4375-A2C5-A1AA88B58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22/8/2023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8DBB903-5CD5-4049-9E6B-F87609A78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A002B91-EB7D-4BDA-9AE3-21E07F197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62762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4D5B84A-976C-41AB-86E4-54FC6C70A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8E19654B-75DB-4967-8ED7-F3D69AC52E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E0A081A-83B3-481E-8B4D-AB634BAD4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A4A9E3D-7CDD-4B1B-9445-5326869A5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3F04C76-CBD0-4E89-9FDA-ACBCE29F0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905E686-430A-4792-A28F-8F33A474B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5901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F3EE8C-1FD0-4AF8-B398-5DFD545B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C4C798C0-4FC7-4B9C-986E-2BABB237DE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13BC059-7ED7-46B6-A08B-0142692F5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1ED131E-1673-4018-A490-27B0FEAA6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931D36D-6D8E-4E62-AF1F-07EA5947D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8800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4B1F4D52-580C-4F76-AF9B-65E5675E6A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20F0E4E-0C80-48CC-B28E-668867766D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1CA03D2-9D3E-4D80-8047-AFD0E94F0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DE0BE19-854D-4AB3-B47A-F336B5E5D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39220E5-FEB8-4B75-A568-0879A5CAC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3371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E21248C-56C9-419C-98DC-E66DBCDE49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9F995A1-8ABF-431E-9789-943ADA8D9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660FD13-A661-476A-A79D-A30A727AB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28CFFB7-918E-436D-AA3E-63CF8DAB0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2D4090E-8A9F-4049-87DE-7C23DC363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207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F49CC8-E0CF-4BC7-84FA-699E9EACC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C78A7E0-3FBA-4C6C-8AA5-DC81F2281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7C75E85-4054-4B9E-91CE-7CBD83636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0D2E556-8B03-4AF3-B9BC-60F064643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5778620-2B03-4F07-9CDC-30FAC49BC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422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4BB86B9-1839-4D9A-845C-2855BF622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A2A9E63-AAA2-4F72-A863-E818108AF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9980ABD-E633-44B5-B473-FD244E001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EA19B71-CDDC-45DE-8D55-EAAC03B5B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622C8A1-1188-4055-B8E6-A4D2D8BB6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688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7D9E3E-EAD9-4FFC-967B-61DBF59A1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C894A9D-5095-43AA-9A0C-9760EFD79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692CF39-C827-43A8-872B-9F59DE358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7C4DEC2-9921-415C-B46C-36471DBB9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D0E574F-9F33-46D7-B2F3-99CB3E916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DF8A5E0-00E0-49ED-91C5-39B6C5D2B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1419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2CEE29-96CE-420C-8222-40365844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1679430-6AB3-4A31-8043-1AD59F7F9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6C1B57C-6B97-4B7B-84A6-39E7E7637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9693B66-2091-4DFA-8ED7-1F201D79BC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6E3143A2-F605-4C97-A00D-A0198322E4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FD35F054-A23F-4F74-8861-B37EDB546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02D03D1-4061-4392-A5B3-C20973FF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438F4032-E37D-428D-BE5B-F444E5730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4403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259293-C221-447B-9C61-E2E67DC03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283828D5-3EC3-434A-9CAF-60DBD7398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BF34D287-2186-4DCB-8160-642F3986C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DECCB65D-5652-40BD-B2B2-D554BC5C9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751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DECC14C-AC0F-413E-B0D4-9876A8C1C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97CD3620-DDAA-45C3-B328-07E82F47E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844F8C22-C6FF-41E7-B194-738DC592B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943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FF425F1-261E-4EA8-8E88-B83BC1BC0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3CB6D5A-9DC8-4AE4-8C41-E16DB1319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5249C3E-09D4-46F3-9747-42570C7B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22/8/2023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E274A75-04CA-4FA0-B7D0-99B2FA7F7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EC4CD42-4784-423E-A3FE-CA121E7C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72691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2BCFD3E-35A8-43F0-9001-3B67FD762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3CB9D98-A569-44BF-B827-4E3AD172D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8F8F9B3-C279-48A7-9793-F8A677D4E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D8561D1-B59E-49A8-B5CF-ADB63C3B5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AD77A6A-D986-4A97-AAEE-28C3D7BA7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55F8DF6-B8CE-4975-AACD-C63806391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329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4D5B84A-976C-41AB-86E4-54FC6C70A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8E19654B-75DB-4967-8ED7-F3D69AC52E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E0A081A-83B3-481E-8B4D-AB634BAD4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A4A9E3D-7CDD-4B1B-9445-5326869A5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3F04C76-CBD0-4E89-9FDA-ACBCE29F0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905E686-430A-4792-A28F-8F33A474B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2774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F3EE8C-1FD0-4AF8-B398-5DFD545B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C4C798C0-4FC7-4B9C-986E-2BABB237DE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13BC059-7ED7-46B6-A08B-0142692F5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1ED131E-1673-4018-A490-27B0FEAA6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931D36D-6D8E-4E62-AF1F-07EA5947D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2236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4B1F4D52-580C-4F76-AF9B-65E5675E6A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20F0E4E-0C80-48CC-B28E-668867766D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1CA03D2-9D3E-4D80-8047-AFD0E94F0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DE0BE19-854D-4AB3-B47A-F336B5E5D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39220E5-FEB8-4B75-A568-0879A5CAC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607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247A87-9C85-494A-8F79-121EC126F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EF0102D0-BF86-48E4-823F-379BFDBE9E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9FB3F7FE-E8C6-4D02-9331-9A94B55D92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E25E4F8-33F1-4CA1-808E-73963F780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22/8/2023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4AD47AC-4323-4008-B4D0-81C9CE7EF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331E632F-0E48-40C3-B071-9AE7B76F4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98427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7EAB530-1942-4959-99F1-B0A71D639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6EB762C-1B63-40F6-A9CB-C0E7C0786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85266B7-34CF-4D1A-9003-71D239319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F709DEEC-1F74-4B5D-B5CA-FAA8FF2F43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BF5ED295-2548-44CC-B569-3B05B0D858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859AF071-5B73-4039-BD50-2ECD14B6D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22/8/2023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5D2005CB-08C2-4982-8E8E-58DB72127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55619900-A998-4FE9-B2AB-6FC2A4B54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934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9420286-9C57-446F-AD6E-BF34DD91C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7C64A16A-5EC9-4385-A99F-A397FD9E3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22/8/2023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0099BA28-F37A-4FE0-A0C2-AD53A11EE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67E2A43D-BB2D-4AF3-A089-8EB11268B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520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52145F33-C12E-477E-B31B-9F7DA53DE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22/8/2023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F7695A8B-7815-4D9C-BCAC-099E39A23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698AF2E5-EEDE-4F81-B8E3-004D6599A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93897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7B17171-8C8E-4581-A491-2A2DE682D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CBB1E8D-D61F-4121-ABBF-757B5249A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48F3743C-A73E-4CB7-9ECF-219C15F46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94C530A9-A0EB-4B88-9FDC-648DFAE9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22/8/2023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A124D1A-4893-48BE-9314-B2EA14885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91EDCE4-901A-4D71-8041-AB0C1BEE7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9716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D1A66EC-943E-4B34-9D67-FFC0982C1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0D0D449C-FD66-43BE-80F1-A8F42F102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A3FD45DE-7036-45F4-B8E7-B134D3B72B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46EB7257-709F-4C0E-82A9-3F9B1F67F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22/8/2023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87681A7F-9E3B-4E02-8BCA-25F1A1B7E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74C5889-AB40-4CF6-9D6F-F654DB371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58656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FBC61226-723F-45EA-8E09-013824C0D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1950CF1-B0F9-40C4-897C-68B41AF5D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DBA34C8-23D1-4D1E-B39A-33EB47818F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20C81-5EB0-41D7-A447-F59E5A8D3F4B}" type="datetimeFigureOut">
              <a:rPr lang="es-AR" smtClean="0"/>
              <a:t>22/8/2023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9CDA0B7E-3ADD-4A5C-9A42-6EBAF7AE1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2016381-1562-408B-970F-867844F56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786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0AC8BB9E-E1E0-4034-98EA-E43001DB0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2AB6FF4-B171-4990-8389-2159DF4AE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71406D9-6C22-4AB6-84A4-39EC9E5F7B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C2068B6-A7BE-4ADA-A1AB-50205B996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745F60C-0027-4B98-95D8-40BABE93D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979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0AC8BB9E-E1E0-4034-98EA-E43001DB0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2AB6FF4-B171-4990-8389-2159DF4AE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71406D9-6C22-4AB6-84A4-39EC9E5F7B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7A9C3-6214-466F-9C93-EE4A6F9DB882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22/8/2023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C2068B6-A7BE-4ADA-A1AB-50205B996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745F60C-0027-4B98-95D8-40BABE93D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E74F7-2CF0-40AC-A3DC-2D8DCC69F67F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618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3.mp3"/><Relationship Id="rId7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4.xml"/><Relationship Id="rId4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66FA0A7-A2E5-412B-A652-3D96B0C920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dirty="0"/>
              <a:t>2</a:t>
            </a:r>
            <a:r>
              <a:rPr lang="es-AR" b="1" dirty="0" smtClean="0"/>
              <a:t> </a:t>
            </a:r>
            <a:r>
              <a:rPr lang="es-AR" b="1" dirty="0"/>
              <a:t>B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7EF2B575-13C8-4282-A82A-C7F0FDD2B3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5400" dirty="0" smtClean="0"/>
              <a:t>CHANGING LIVES?</a:t>
            </a:r>
            <a:endParaRPr lang="es-AR" sz="5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213" y="5118687"/>
            <a:ext cx="517207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33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199" y="329030"/>
            <a:ext cx="11061032" cy="1325563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STRONG ADJECTIVES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908" y="505326"/>
            <a:ext cx="6535742" cy="241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77" y="1477376"/>
            <a:ext cx="5720032" cy="380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208" y="3054491"/>
            <a:ext cx="6327023" cy="356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069432" y="2317903"/>
            <a:ext cx="90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small</a:t>
            </a:r>
            <a:endParaRPr lang="es-AR" dirty="0"/>
          </a:p>
        </p:txBody>
      </p:sp>
      <p:sp>
        <p:nvSpPr>
          <p:cNvPr id="5" name="4 CuadroTexto"/>
          <p:cNvSpPr txBox="1"/>
          <p:nvPr/>
        </p:nvSpPr>
        <p:spPr>
          <a:xfrm>
            <a:off x="1528010" y="2904390"/>
            <a:ext cx="721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afraid</a:t>
            </a:r>
            <a:endParaRPr lang="es-AR" dirty="0"/>
          </a:p>
        </p:txBody>
      </p:sp>
      <p:sp>
        <p:nvSpPr>
          <p:cNvPr id="6" name="5 CuadroTexto"/>
          <p:cNvSpPr txBox="1"/>
          <p:nvPr/>
        </p:nvSpPr>
        <p:spPr>
          <a:xfrm>
            <a:off x="2069432" y="3573379"/>
            <a:ext cx="90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nice</a:t>
            </a:r>
            <a:endParaRPr lang="es-AR" dirty="0"/>
          </a:p>
        </p:txBody>
      </p:sp>
      <p:sp>
        <p:nvSpPr>
          <p:cNvPr id="7" name="6 CuadroTexto"/>
          <p:cNvSpPr txBox="1"/>
          <p:nvPr/>
        </p:nvSpPr>
        <p:spPr>
          <a:xfrm>
            <a:off x="1888956" y="4138863"/>
            <a:ext cx="1082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hungry</a:t>
            </a:r>
            <a:endParaRPr lang="es-AR" dirty="0"/>
          </a:p>
        </p:txBody>
      </p:sp>
      <p:sp>
        <p:nvSpPr>
          <p:cNvPr id="8" name="7 CuadroTexto"/>
          <p:cNvSpPr txBox="1"/>
          <p:nvPr/>
        </p:nvSpPr>
        <p:spPr>
          <a:xfrm>
            <a:off x="2815389" y="4680284"/>
            <a:ext cx="589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big</a:t>
            </a:r>
            <a:endParaRPr lang="es-AR" dirty="0"/>
          </a:p>
        </p:txBody>
      </p:sp>
      <p:sp>
        <p:nvSpPr>
          <p:cNvPr id="9" name="8 CuadroTexto"/>
          <p:cNvSpPr txBox="1"/>
          <p:nvPr/>
        </p:nvSpPr>
        <p:spPr>
          <a:xfrm>
            <a:off x="6785810" y="3010287"/>
            <a:ext cx="637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cold</a:t>
            </a:r>
            <a:endParaRPr lang="es-AR" dirty="0"/>
          </a:p>
        </p:txBody>
      </p:sp>
      <p:sp>
        <p:nvSpPr>
          <p:cNvPr id="10" name="9 CuadroTexto"/>
          <p:cNvSpPr txBox="1"/>
          <p:nvPr/>
        </p:nvSpPr>
        <p:spPr>
          <a:xfrm>
            <a:off x="7928811" y="3573379"/>
            <a:ext cx="806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dirty</a:t>
            </a:r>
            <a:endParaRPr lang="es-A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784432" y="4235116"/>
            <a:ext cx="806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happy</a:t>
            </a:r>
            <a:endParaRPr lang="es-AR" dirty="0"/>
          </a:p>
        </p:txBody>
      </p:sp>
      <p:sp>
        <p:nvSpPr>
          <p:cNvPr id="12" name="11 CuadroTexto"/>
          <p:cNvSpPr txBox="1"/>
          <p:nvPr/>
        </p:nvSpPr>
        <p:spPr>
          <a:xfrm>
            <a:off x="7423483" y="4864950"/>
            <a:ext cx="1070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funny</a:t>
            </a:r>
            <a:endParaRPr lang="es-AR" dirty="0"/>
          </a:p>
        </p:txBody>
      </p:sp>
      <p:sp>
        <p:nvSpPr>
          <p:cNvPr id="13" name="12 CuadroTexto"/>
          <p:cNvSpPr txBox="1"/>
          <p:nvPr/>
        </p:nvSpPr>
        <p:spPr>
          <a:xfrm>
            <a:off x="6966284" y="5313766"/>
            <a:ext cx="625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sure</a:t>
            </a:r>
            <a:endParaRPr lang="es-AR" dirty="0"/>
          </a:p>
        </p:txBody>
      </p:sp>
      <p:sp>
        <p:nvSpPr>
          <p:cNvPr id="14" name="13 CuadroTexto"/>
          <p:cNvSpPr txBox="1"/>
          <p:nvPr/>
        </p:nvSpPr>
        <p:spPr>
          <a:xfrm>
            <a:off x="6966284" y="6015789"/>
            <a:ext cx="1082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err="1" smtClean="0"/>
              <a:t>surprised</a:t>
            </a:r>
            <a:endParaRPr lang="es-AR" sz="1600" dirty="0"/>
          </a:p>
        </p:txBody>
      </p:sp>
      <p:pic>
        <p:nvPicPr>
          <p:cNvPr id="15" name="Track5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02242" y="5679087"/>
            <a:ext cx="609600" cy="6096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673768" y="5679087"/>
            <a:ext cx="3056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Perform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the</a:t>
            </a:r>
            <a:r>
              <a:rPr lang="es-MX" sz="2000" b="1" dirty="0" smtClean="0">
                <a:solidFill>
                  <a:srgbClr val="FF0000"/>
                </a:solidFill>
              </a:rPr>
              <a:t> dialogues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17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44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57988" y="661737"/>
            <a:ext cx="1079232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Ask and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answer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a partner. Ask for m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ore information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en-US" sz="2800" dirty="0"/>
              <a:t>1 Have you ever been </a:t>
            </a:r>
            <a:r>
              <a:rPr lang="en-US" sz="2800" dirty="0" smtClean="0"/>
              <a:t>swimming </a:t>
            </a:r>
            <a:r>
              <a:rPr lang="en-US" sz="2800" dirty="0"/>
              <a:t>in a place w</a:t>
            </a:r>
            <a:r>
              <a:rPr lang="en-US" sz="2800" dirty="0" smtClean="0"/>
              <a:t>here </a:t>
            </a:r>
            <a:r>
              <a:rPr lang="en-US" sz="2800" dirty="0"/>
              <a:t>the w</a:t>
            </a:r>
            <a:r>
              <a:rPr lang="en-US" sz="2800" dirty="0" smtClean="0"/>
              <a:t>ater was</a:t>
            </a:r>
            <a:r>
              <a:rPr lang="en-US" sz="2800" dirty="0"/>
              <a:t> </a:t>
            </a:r>
            <a:r>
              <a:rPr lang="es-AR" sz="2800" dirty="0" err="1" smtClean="0"/>
              <a:t>absolutely</a:t>
            </a:r>
            <a:r>
              <a:rPr lang="es-AR" sz="2800" dirty="0" smtClean="0"/>
              <a:t>  </a:t>
            </a:r>
            <a:r>
              <a:rPr lang="es-AR" sz="2800" dirty="0" err="1" smtClean="0"/>
              <a:t>freezing</a:t>
            </a:r>
            <a:r>
              <a:rPr lang="es-AR" sz="2800" dirty="0" smtClean="0"/>
              <a:t>?</a:t>
            </a:r>
          </a:p>
          <a:p>
            <a:endParaRPr lang="es-AR" sz="2800" dirty="0"/>
          </a:p>
          <a:p>
            <a:r>
              <a:rPr lang="en-US" sz="2800" dirty="0"/>
              <a:t>2 I</a:t>
            </a:r>
            <a:r>
              <a:rPr lang="en-US" sz="2800" dirty="0" smtClean="0"/>
              <a:t>s </a:t>
            </a:r>
            <a:r>
              <a:rPr lang="en-US" sz="2800" dirty="0"/>
              <a:t>there anything that m</a:t>
            </a:r>
            <a:r>
              <a:rPr lang="en-US" sz="2800" dirty="0" smtClean="0"/>
              <a:t>akes </a:t>
            </a:r>
            <a:r>
              <a:rPr lang="en-US" sz="2800" dirty="0"/>
              <a:t>you furious about car drivers </a:t>
            </a:r>
            <a:r>
              <a:rPr lang="en-US" sz="2800" dirty="0" smtClean="0"/>
              <a:t>or cyclists </a:t>
            </a:r>
            <a:r>
              <a:rPr lang="en-US" sz="2800" dirty="0"/>
              <a:t>in your </a:t>
            </a:r>
            <a:r>
              <a:rPr lang="en-US" sz="2800" dirty="0" smtClean="0"/>
              <a:t>country?</a:t>
            </a:r>
          </a:p>
          <a:p>
            <a:endParaRPr lang="en-US" sz="2800" dirty="0"/>
          </a:p>
          <a:p>
            <a:r>
              <a:rPr lang="en-US" sz="2800" dirty="0" smtClean="0"/>
              <a:t>3 Are </a:t>
            </a:r>
            <a:r>
              <a:rPr lang="en-US" sz="2800" dirty="0"/>
              <a:t>there any </a:t>
            </a:r>
            <a:r>
              <a:rPr lang="en-US" sz="2800" dirty="0" smtClean="0"/>
              <a:t>animals </a:t>
            </a:r>
            <a:r>
              <a:rPr lang="en-US" sz="2800" dirty="0"/>
              <a:t>or insects that you're terrified of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r>
              <a:rPr lang="en-US" sz="2800" dirty="0"/>
              <a:t>4 What's the m</a:t>
            </a:r>
            <a:r>
              <a:rPr lang="en-US" sz="2800" dirty="0" smtClean="0"/>
              <a:t>ost delicious </a:t>
            </a:r>
            <a:r>
              <a:rPr lang="en-US" sz="2800" dirty="0"/>
              <a:t>meal you've had recently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r>
              <a:rPr lang="en-US" sz="2800" dirty="0"/>
              <a:t>5 Is there a </a:t>
            </a:r>
            <a:r>
              <a:rPr lang="en-US" sz="2800" dirty="0" smtClean="0"/>
              <a:t>comedian </a:t>
            </a:r>
            <a:r>
              <a:rPr lang="en-US" sz="2800" dirty="0"/>
              <a:t>or a comedy series on TV in your country that</a:t>
            </a:r>
          </a:p>
          <a:p>
            <a:r>
              <a:rPr lang="en-US" sz="2800" dirty="0"/>
              <a:t>you think is absolutely hilarious?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363923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15189" y="506196"/>
            <a:ext cx="992605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1 Is the water cold</a:t>
            </a:r>
            <a:r>
              <a:rPr lang="en-US" sz="2800" dirty="0" smtClean="0"/>
              <a:t>?</a:t>
            </a:r>
          </a:p>
          <a:p>
            <a:r>
              <a:rPr lang="en-US" sz="2800" dirty="0" smtClean="0"/>
              <a:t> 	</a:t>
            </a:r>
            <a:r>
              <a:rPr lang="en-US" sz="2800" b="1" dirty="0" smtClean="0">
                <a:solidFill>
                  <a:srgbClr val="0070C0"/>
                </a:solidFill>
              </a:rPr>
              <a:t>(</a:t>
            </a:r>
            <a:r>
              <a:rPr lang="en-US" sz="2800" b="1" dirty="0">
                <a:solidFill>
                  <a:srgbClr val="0070C0"/>
                </a:solidFill>
              </a:rPr>
              <a:t>Yes, it 's freezing.)</a:t>
            </a:r>
          </a:p>
          <a:p>
            <a:r>
              <a:rPr lang="en-US" sz="2800" dirty="0"/>
              <a:t>2 Was the film good? </a:t>
            </a:r>
            <a:endParaRPr lang="en-US" sz="2800" dirty="0" smtClean="0"/>
          </a:p>
          <a:p>
            <a:r>
              <a:rPr lang="en-US" sz="2800" dirty="0" smtClean="0"/>
              <a:t>	</a:t>
            </a:r>
            <a:r>
              <a:rPr lang="en-US" sz="2800" b="1" dirty="0" smtClean="0">
                <a:solidFill>
                  <a:srgbClr val="0070C0"/>
                </a:solidFill>
              </a:rPr>
              <a:t>(</a:t>
            </a:r>
            <a:r>
              <a:rPr lang="en-US" sz="2800" b="1" dirty="0">
                <a:solidFill>
                  <a:srgbClr val="0070C0"/>
                </a:solidFill>
              </a:rPr>
              <a:t>Yes, it was </a:t>
            </a:r>
            <a:r>
              <a:rPr lang="en-US" sz="2800" b="1" dirty="0" smtClean="0">
                <a:solidFill>
                  <a:srgbClr val="0070C0"/>
                </a:solidFill>
              </a:rPr>
              <a:t>fantastic</a:t>
            </a:r>
            <a:r>
              <a:rPr lang="en-US" sz="2800" b="1" dirty="0">
                <a:solidFill>
                  <a:srgbClr val="0070C0"/>
                </a:solidFill>
              </a:rPr>
              <a:t>.)</a:t>
            </a:r>
          </a:p>
          <a:p>
            <a:r>
              <a:rPr lang="en-US" sz="2800" dirty="0"/>
              <a:t>3 Were you </a:t>
            </a:r>
            <a:r>
              <a:rPr lang="en-US" sz="2800" dirty="0" smtClean="0"/>
              <a:t>tired </a:t>
            </a:r>
            <a:r>
              <a:rPr lang="en-US" sz="2800" dirty="0"/>
              <a:t>after the exam? </a:t>
            </a:r>
            <a:endParaRPr lang="en-US" sz="2800" dirty="0" smtClean="0"/>
          </a:p>
          <a:p>
            <a:r>
              <a:rPr lang="en-US" sz="2800" dirty="0" smtClean="0"/>
              <a:t>	</a:t>
            </a:r>
            <a:r>
              <a:rPr lang="en-US" sz="2800" b="1" dirty="0" smtClean="0">
                <a:solidFill>
                  <a:srgbClr val="0070C0"/>
                </a:solidFill>
              </a:rPr>
              <a:t>(</a:t>
            </a:r>
            <a:r>
              <a:rPr lang="en-US" sz="2800" b="1" dirty="0">
                <a:solidFill>
                  <a:srgbClr val="0070C0"/>
                </a:solidFill>
              </a:rPr>
              <a:t>Yes, I </a:t>
            </a:r>
            <a:r>
              <a:rPr lang="en-US" sz="2800" b="1" dirty="0" smtClean="0">
                <a:solidFill>
                  <a:srgbClr val="0070C0"/>
                </a:solidFill>
              </a:rPr>
              <a:t>was </a:t>
            </a:r>
            <a:r>
              <a:rPr lang="es-AR" sz="2800" b="1" dirty="0" err="1" smtClean="0">
                <a:solidFill>
                  <a:srgbClr val="0070C0"/>
                </a:solidFill>
              </a:rPr>
              <a:t>exhausted</a:t>
            </a:r>
            <a:r>
              <a:rPr lang="es-AR" sz="2800" b="1" dirty="0">
                <a:solidFill>
                  <a:srgbClr val="0070C0"/>
                </a:solidFill>
              </a:rPr>
              <a:t>.)</a:t>
            </a:r>
          </a:p>
          <a:p>
            <a:r>
              <a:rPr lang="en-US" sz="2800" dirty="0"/>
              <a:t>4 Was the room dirty? </a:t>
            </a:r>
            <a:endParaRPr lang="en-US" sz="2800" dirty="0" smtClean="0"/>
          </a:p>
          <a:p>
            <a:r>
              <a:rPr lang="en-US" sz="2800" dirty="0" smtClean="0"/>
              <a:t>	</a:t>
            </a:r>
            <a:r>
              <a:rPr lang="en-US" sz="2800" b="1" dirty="0" smtClean="0">
                <a:solidFill>
                  <a:srgbClr val="0070C0"/>
                </a:solidFill>
              </a:rPr>
              <a:t>(</a:t>
            </a:r>
            <a:r>
              <a:rPr lang="en-US" sz="2800" b="1" dirty="0">
                <a:solidFill>
                  <a:srgbClr val="0070C0"/>
                </a:solidFill>
              </a:rPr>
              <a:t>Yes, it was filthy.)</a:t>
            </a:r>
          </a:p>
          <a:p>
            <a:r>
              <a:rPr lang="en-US" sz="2800" dirty="0"/>
              <a:t>5 Is it a big house? </a:t>
            </a:r>
            <a:endParaRPr lang="en-US" sz="2800" dirty="0" smtClean="0"/>
          </a:p>
          <a:p>
            <a:r>
              <a:rPr lang="en-US" sz="2800" dirty="0" smtClean="0"/>
              <a:t>	</a:t>
            </a:r>
            <a:r>
              <a:rPr lang="en-US" sz="2800" b="1" dirty="0" smtClean="0">
                <a:solidFill>
                  <a:srgbClr val="0070C0"/>
                </a:solidFill>
              </a:rPr>
              <a:t>(</a:t>
            </a:r>
            <a:r>
              <a:rPr lang="en-US" sz="2800" b="1" dirty="0">
                <a:solidFill>
                  <a:srgbClr val="0070C0"/>
                </a:solidFill>
              </a:rPr>
              <a:t>Yes, it's enormous.)</a:t>
            </a:r>
          </a:p>
          <a:p>
            <a:r>
              <a:rPr lang="en-US" sz="2800" dirty="0"/>
              <a:t>6 Were you surprised? </a:t>
            </a:r>
            <a:endParaRPr lang="en-US" sz="2800" dirty="0" smtClean="0"/>
          </a:p>
          <a:p>
            <a:r>
              <a:rPr lang="en-US" sz="2800" dirty="0" smtClean="0"/>
              <a:t>	</a:t>
            </a:r>
            <a:r>
              <a:rPr lang="en-US" sz="2800" b="1" dirty="0" smtClean="0">
                <a:solidFill>
                  <a:srgbClr val="0070C0"/>
                </a:solidFill>
              </a:rPr>
              <a:t>(</a:t>
            </a:r>
            <a:r>
              <a:rPr lang="en-US" sz="2800" b="1" dirty="0">
                <a:solidFill>
                  <a:srgbClr val="0070C0"/>
                </a:solidFill>
              </a:rPr>
              <a:t>Yes, I was amazed.)</a:t>
            </a:r>
          </a:p>
          <a:p>
            <a:r>
              <a:rPr lang="en-US" sz="2800" dirty="0"/>
              <a:t>7 Are you sure? </a:t>
            </a:r>
            <a:endParaRPr lang="en-US" sz="2800" dirty="0" smtClean="0"/>
          </a:p>
          <a:p>
            <a:r>
              <a:rPr lang="en-US" sz="2800" dirty="0" smtClean="0"/>
              <a:t>	</a:t>
            </a:r>
            <a:r>
              <a:rPr lang="en-US" sz="2800" b="1" dirty="0" smtClean="0">
                <a:solidFill>
                  <a:srgbClr val="0070C0"/>
                </a:solidFill>
              </a:rPr>
              <a:t>(</a:t>
            </a:r>
            <a:r>
              <a:rPr lang="en-US" sz="2800" b="1" dirty="0">
                <a:solidFill>
                  <a:srgbClr val="0070C0"/>
                </a:solidFill>
              </a:rPr>
              <a:t>Yes, I'm positive.)</a:t>
            </a:r>
            <a:endParaRPr lang="es-AR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35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832811" y="355392"/>
            <a:ext cx="8382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l Are you afraid of flying? </a:t>
            </a:r>
            <a:endParaRPr lang="en-US" sz="2800" dirty="0" smtClean="0"/>
          </a:p>
          <a:p>
            <a:r>
              <a:rPr lang="en-US" sz="2800" dirty="0"/>
              <a:t>	</a:t>
            </a:r>
            <a:r>
              <a:rPr lang="en-US" sz="2800" b="1" dirty="0" smtClean="0">
                <a:solidFill>
                  <a:schemeClr val="accent2"/>
                </a:solidFill>
              </a:rPr>
              <a:t>(</a:t>
            </a:r>
            <a:r>
              <a:rPr lang="en-US" sz="2800" b="1" dirty="0">
                <a:solidFill>
                  <a:schemeClr val="accent2"/>
                </a:solidFill>
              </a:rPr>
              <a:t>Yes, I'm terrified.)</a:t>
            </a:r>
          </a:p>
          <a:p>
            <a:r>
              <a:rPr lang="en-US" sz="2800" dirty="0"/>
              <a:t>2 Is the soup hot? </a:t>
            </a:r>
            <a:endParaRPr lang="en-US" sz="2800" dirty="0" smtClean="0"/>
          </a:p>
          <a:p>
            <a:r>
              <a:rPr lang="en-US" sz="2800" dirty="0"/>
              <a:t>	</a:t>
            </a:r>
            <a:r>
              <a:rPr lang="en-US" sz="2800" b="1" dirty="0" smtClean="0">
                <a:solidFill>
                  <a:schemeClr val="accent2"/>
                </a:solidFill>
              </a:rPr>
              <a:t>(</a:t>
            </a:r>
            <a:r>
              <a:rPr lang="en-US" sz="2800" b="1" dirty="0">
                <a:solidFill>
                  <a:schemeClr val="accent2"/>
                </a:solidFill>
              </a:rPr>
              <a:t>Yes, it's boiling.)</a:t>
            </a:r>
          </a:p>
          <a:p>
            <a:r>
              <a:rPr lang="en-US" sz="2800" dirty="0"/>
              <a:t>3 Was the teacher angry? </a:t>
            </a:r>
            <a:endParaRPr lang="en-US" sz="2800" dirty="0" smtClean="0"/>
          </a:p>
          <a:p>
            <a:r>
              <a:rPr lang="en-US" sz="2800" dirty="0" smtClean="0"/>
              <a:t>	</a:t>
            </a:r>
            <a:r>
              <a:rPr lang="en-US" sz="2800" b="1" dirty="0" smtClean="0">
                <a:solidFill>
                  <a:schemeClr val="accent2"/>
                </a:solidFill>
              </a:rPr>
              <a:t>(</a:t>
            </a:r>
            <a:r>
              <a:rPr lang="en-US" sz="2800" b="1" dirty="0">
                <a:solidFill>
                  <a:schemeClr val="accent2"/>
                </a:solidFill>
              </a:rPr>
              <a:t>Yes, he </a:t>
            </a:r>
            <a:r>
              <a:rPr lang="en-US" sz="2800" b="1" i="1" dirty="0">
                <a:solidFill>
                  <a:schemeClr val="accent2"/>
                </a:solidFill>
              </a:rPr>
              <a:t>I </a:t>
            </a:r>
            <a:r>
              <a:rPr lang="en-US" sz="2800" b="1" dirty="0">
                <a:solidFill>
                  <a:schemeClr val="accent2"/>
                </a:solidFill>
              </a:rPr>
              <a:t>she </a:t>
            </a:r>
            <a:r>
              <a:rPr lang="en-US" sz="2800" b="1" dirty="0" smtClean="0">
                <a:solidFill>
                  <a:schemeClr val="accent2"/>
                </a:solidFill>
              </a:rPr>
              <a:t>was </a:t>
            </a:r>
            <a:r>
              <a:rPr lang="es-AR" sz="2800" b="1" dirty="0" err="1" smtClean="0">
                <a:solidFill>
                  <a:schemeClr val="accent2"/>
                </a:solidFill>
              </a:rPr>
              <a:t>furious</a:t>
            </a:r>
            <a:r>
              <a:rPr lang="es-AR" sz="2800" b="1" dirty="0">
                <a:solidFill>
                  <a:schemeClr val="accent2"/>
                </a:solidFill>
              </a:rPr>
              <a:t>.)</a:t>
            </a:r>
          </a:p>
          <a:p>
            <a:r>
              <a:rPr lang="en-US" sz="2800" dirty="0"/>
              <a:t>4 Is the bedroom small? </a:t>
            </a:r>
            <a:endParaRPr lang="en-US" sz="2800" dirty="0" smtClean="0"/>
          </a:p>
          <a:p>
            <a:r>
              <a:rPr lang="en-US" sz="2800" dirty="0"/>
              <a:t>	</a:t>
            </a:r>
            <a:r>
              <a:rPr lang="en-US" sz="2800" b="1" dirty="0" smtClean="0">
                <a:solidFill>
                  <a:schemeClr val="accent2"/>
                </a:solidFill>
              </a:rPr>
              <a:t>(</a:t>
            </a:r>
            <a:r>
              <a:rPr lang="en-US" sz="2800" b="1" dirty="0">
                <a:solidFill>
                  <a:schemeClr val="accent2"/>
                </a:solidFill>
              </a:rPr>
              <a:t>Yes, it's tiny.)</a:t>
            </a:r>
          </a:p>
          <a:p>
            <a:r>
              <a:rPr lang="en-US" sz="2800" dirty="0"/>
              <a:t>5 Are the children hungry</a:t>
            </a:r>
            <a:r>
              <a:rPr lang="en-US" sz="2800" dirty="0" smtClean="0"/>
              <a:t>?</a:t>
            </a:r>
          </a:p>
          <a:p>
            <a:r>
              <a:rPr lang="en-US" sz="2800" dirty="0"/>
              <a:t>	</a:t>
            </a:r>
            <a:r>
              <a:rPr lang="en-US" sz="2800" dirty="0" smtClean="0"/>
              <a:t> </a:t>
            </a:r>
            <a:r>
              <a:rPr lang="en-US" sz="2800" b="1" dirty="0">
                <a:solidFill>
                  <a:schemeClr val="accent2"/>
                </a:solidFill>
              </a:rPr>
              <a:t>(Yes, </a:t>
            </a:r>
            <a:r>
              <a:rPr lang="en-US" sz="2800" b="1" dirty="0" smtClean="0">
                <a:solidFill>
                  <a:schemeClr val="accent2"/>
                </a:solidFill>
              </a:rPr>
              <a:t>they're </a:t>
            </a:r>
            <a:r>
              <a:rPr lang="es-AR" sz="2800" b="1" dirty="0" err="1" smtClean="0">
                <a:solidFill>
                  <a:schemeClr val="accent2"/>
                </a:solidFill>
              </a:rPr>
              <a:t>starving</a:t>
            </a:r>
            <a:r>
              <a:rPr lang="es-AR" sz="2800" b="1" dirty="0">
                <a:solidFill>
                  <a:schemeClr val="accent2"/>
                </a:solidFill>
              </a:rPr>
              <a:t>.)</a:t>
            </a:r>
          </a:p>
          <a:p>
            <a:r>
              <a:rPr lang="en-US" sz="2800" dirty="0"/>
              <a:t>6 Is the chocolate cake nice? </a:t>
            </a:r>
          </a:p>
          <a:p>
            <a:r>
              <a:rPr lang="en-US" sz="2800" dirty="0" smtClean="0"/>
              <a:t>	</a:t>
            </a:r>
            <a:r>
              <a:rPr lang="en-US" sz="2800" b="1" dirty="0" smtClean="0">
                <a:solidFill>
                  <a:schemeClr val="accent2"/>
                </a:solidFill>
              </a:rPr>
              <a:t>(</a:t>
            </a:r>
            <a:r>
              <a:rPr lang="en-US" sz="2800" b="1" dirty="0">
                <a:solidFill>
                  <a:schemeClr val="accent2"/>
                </a:solidFill>
              </a:rPr>
              <a:t>Yes, </a:t>
            </a:r>
            <a:r>
              <a:rPr lang="en-US" sz="2800" b="1" dirty="0" smtClean="0">
                <a:solidFill>
                  <a:schemeClr val="accent2"/>
                </a:solidFill>
              </a:rPr>
              <a:t>it's </a:t>
            </a:r>
            <a:r>
              <a:rPr lang="es-AR" sz="2800" b="1" dirty="0" err="1" smtClean="0">
                <a:solidFill>
                  <a:schemeClr val="accent2"/>
                </a:solidFill>
              </a:rPr>
              <a:t>delicious</a:t>
            </a:r>
            <a:r>
              <a:rPr lang="es-AR" sz="2800" b="1" dirty="0">
                <a:solidFill>
                  <a:schemeClr val="accent2"/>
                </a:solidFill>
              </a:rPr>
              <a:t>.)</a:t>
            </a:r>
          </a:p>
          <a:p>
            <a:r>
              <a:rPr lang="en-US" sz="2800" dirty="0"/>
              <a:t>7 Was she happy with the present? </a:t>
            </a:r>
            <a:endParaRPr lang="en-US" sz="2800" dirty="0" smtClean="0"/>
          </a:p>
          <a:p>
            <a:r>
              <a:rPr lang="en-US" sz="2800" dirty="0" smtClean="0"/>
              <a:t>	</a:t>
            </a:r>
            <a:r>
              <a:rPr lang="en-US" sz="2800" b="1" dirty="0" smtClean="0">
                <a:solidFill>
                  <a:schemeClr val="accent2"/>
                </a:solidFill>
              </a:rPr>
              <a:t>(</a:t>
            </a:r>
            <a:r>
              <a:rPr lang="en-US" sz="2800" b="1" dirty="0">
                <a:solidFill>
                  <a:schemeClr val="accent2"/>
                </a:solidFill>
              </a:rPr>
              <a:t>Yes, </a:t>
            </a:r>
            <a:r>
              <a:rPr lang="en-US" sz="2800" b="1" dirty="0" smtClean="0">
                <a:solidFill>
                  <a:schemeClr val="accent2"/>
                </a:solidFill>
              </a:rPr>
              <a:t>she </a:t>
            </a:r>
            <a:r>
              <a:rPr lang="es-AR" sz="2800" b="1" dirty="0" err="1" smtClean="0">
                <a:solidFill>
                  <a:schemeClr val="accent2"/>
                </a:solidFill>
              </a:rPr>
              <a:t>was</a:t>
            </a:r>
            <a:r>
              <a:rPr lang="es-AR" sz="2800" b="1" dirty="0" smtClean="0">
                <a:solidFill>
                  <a:schemeClr val="accent2"/>
                </a:solidFill>
              </a:rPr>
              <a:t> </a:t>
            </a:r>
            <a:r>
              <a:rPr lang="es-AR" sz="2800" b="1" dirty="0" err="1">
                <a:solidFill>
                  <a:schemeClr val="accent2"/>
                </a:solidFill>
              </a:rPr>
              <a:t>delighted</a:t>
            </a:r>
            <a:r>
              <a:rPr lang="es-AR" sz="2800" b="1" dirty="0">
                <a:solidFill>
                  <a:schemeClr val="accent2"/>
                </a:solidFill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158828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479" y="612704"/>
            <a:ext cx="7359983" cy="5421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6435414" y="4924019"/>
            <a:ext cx="500809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FEE</a:t>
            </a:r>
            <a:endParaRPr lang="es-ES" sz="8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569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00" y="445670"/>
            <a:ext cx="6107112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00" y="2875547"/>
            <a:ext cx="6964362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133" y="1198144"/>
            <a:ext cx="6059488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6976835" y="3776284"/>
            <a:ext cx="500809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8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FEE</a:t>
            </a:r>
            <a:endParaRPr lang="es-ES" sz="8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244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13" y="798549"/>
            <a:ext cx="398145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13" y="2207020"/>
            <a:ext cx="5438775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A 1.42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35829" y="3651175"/>
            <a:ext cx="609600" cy="609600"/>
          </a:xfrm>
          <a:prstGeom prst="rect">
            <a:avLst/>
          </a:prstGeom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152" y="1733608"/>
            <a:ext cx="5945188" cy="960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470" y="2899610"/>
            <a:ext cx="55911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8031079" y="2427965"/>
            <a:ext cx="30078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7293142" y="2411125"/>
            <a:ext cx="30078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4295274" y="3370438"/>
            <a:ext cx="30078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25" y="3765132"/>
            <a:ext cx="6002338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Rectángulo"/>
          <p:cNvSpPr/>
          <p:nvPr/>
        </p:nvSpPr>
        <p:spPr>
          <a:xfrm>
            <a:off x="9357645" y="3955975"/>
            <a:ext cx="30078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10122569" y="3984440"/>
            <a:ext cx="30078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425838" y="219324"/>
            <a:ext cx="10494861" cy="8041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5500"/>
              </a:lnSpc>
            </a:pPr>
            <a:r>
              <a:rPr lang="es-ES" sz="5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Present</a:t>
            </a:r>
            <a:r>
              <a:rPr lang="es-ES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s-ES" sz="5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Perfect</a:t>
            </a:r>
            <a:r>
              <a:rPr lang="es-ES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s-ES" sz="5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for</a:t>
            </a:r>
            <a:r>
              <a:rPr lang="es-ES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s-ES" sz="5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Past</a:t>
            </a:r>
            <a:r>
              <a:rPr lang="es-ES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s-ES" sz="5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Experiences</a:t>
            </a:r>
            <a:endParaRPr lang="es-ES" sz="5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059808" y="5593492"/>
            <a:ext cx="28137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ALREADY</a:t>
            </a:r>
            <a:endParaRPr lang="es-ES" sz="54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9093994" y="5593492"/>
            <a:ext cx="12250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YET</a:t>
            </a:r>
            <a:endParaRPr lang="es-ES" sz="54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2605338" y="5619919"/>
            <a:ext cx="15292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JUST</a:t>
            </a:r>
            <a:endParaRPr lang="es-ES" sz="54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00541" y="4950298"/>
            <a:ext cx="11494622" cy="797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5500"/>
              </a:lnSpc>
            </a:pPr>
            <a:r>
              <a:rPr lang="es-ES" sz="5400" b="1" dirty="0" err="1" smtClean="0">
                <a:ln w="1905"/>
                <a:solidFill>
                  <a:srgbClr val="FFCA2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Present</a:t>
            </a:r>
            <a:r>
              <a:rPr lang="es-ES" sz="5400" b="1" dirty="0" smtClean="0">
                <a:ln w="1905"/>
                <a:solidFill>
                  <a:srgbClr val="FFCA2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s-ES" sz="5400" b="1" dirty="0" err="1" smtClean="0">
                <a:ln w="1905"/>
                <a:solidFill>
                  <a:srgbClr val="FFCA2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Perfect</a:t>
            </a:r>
            <a:r>
              <a:rPr lang="es-ES" sz="5400" b="1" dirty="0" smtClean="0">
                <a:ln w="1905"/>
                <a:solidFill>
                  <a:srgbClr val="FFCA2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s-ES" sz="5400" b="1" dirty="0" err="1" smtClean="0">
                <a:ln w="1905"/>
                <a:solidFill>
                  <a:srgbClr val="FFCA2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for</a:t>
            </a:r>
            <a:r>
              <a:rPr lang="es-ES" sz="5400" b="1" dirty="0" smtClean="0">
                <a:ln w="1905"/>
                <a:solidFill>
                  <a:srgbClr val="FFCA2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s-ES" sz="5400" b="1" dirty="0" err="1">
                <a:ln w="1905"/>
                <a:solidFill>
                  <a:srgbClr val="FFCA2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Recent</a:t>
            </a:r>
            <a:r>
              <a:rPr lang="es-ES" sz="5400" b="1" dirty="0">
                <a:ln w="1905"/>
                <a:solidFill>
                  <a:srgbClr val="FFCA2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s-ES" sz="5400" b="1" dirty="0" err="1">
                <a:ln w="1905"/>
                <a:solidFill>
                  <a:srgbClr val="FFCA2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Past</a:t>
            </a:r>
            <a:r>
              <a:rPr lang="es-ES" sz="5400" b="1" dirty="0">
                <a:ln w="1905"/>
                <a:solidFill>
                  <a:srgbClr val="FFCA2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s-ES" sz="5400" b="1" dirty="0" err="1">
                <a:ln w="1905"/>
                <a:solidFill>
                  <a:srgbClr val="FFCA2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Actions</a:t>
            </a:r>
            <a:endParaRPr lang="es-ES" sz="5400" b="1" dirty="0">
              <a:ln w="1905"/>
              <a:solidFill>
                <a:srgbClr val="FFCA2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4128622" y="898859"/>
            <a:ext cx="41168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EVER - NEVER</a:t>
            </a:r>
            <a:endParaRPr lang="es-AR" sz="5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873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32" y="710298"/>
            <a:ext cx="5615906" cy="2543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A 1.43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8220" y="3449053"/>
            <a:ext cx="609600" cy="6096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3052119" y="1668162"/>
            <a:ext cx="778476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4106562" y="1981933"/>
            <a:ext cx="121919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3207185" y="2810955"/>
            <a:ext cx="2191265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494" y="564580"/>
            <a:ext cx="5683084" cy="5423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2A 1.44 Grammar Bank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05752" y="1724178"/>
            <a:ext cx="609600" cy="609600"/>
          </a:xfrm>
          <a:prstGeom prst="rect">
            <a:avLst/>
          </a:prstGeom>
        </p:spPr>
      </p:pic>
      <p:sp>
        <p:nvSpPr>
          <p:cNvPr id="12" name="11 Rectángulo"/>
          <p:cNvSpPr/>
          <p:nvPr/>
        </p:nvSpPr>
        <p:spPr>
          <a:xfrm>
            <a:off x="6535271" y="5323496"/>
            <a:ext cx="4870015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7453791" y="4450284"/>
            <a:ext cx="309887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19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1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59" y="1111179"/>
            <a:ext cx="863935" cy="557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29" y="1559817"/>
            <a:ext cx="5030872" cy="1946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B 1.47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3362" y="3637547"/>
            <a:ext cx="609600" cy="609600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985" y="3332748"/>
            <a:ext cx="7835131" cy="3432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6775390" y="1185065"/>
            <a:ext cx="4860758" cy="830997"/>
          </a:xfrm>
          <a:prstGeom prst="rect">
            <a:avLst/>
          </a:prstGeom>
          <a:solidFill>
            <a:srgbClr val="FF0066"/>
          </a:solidFill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FOR:  </a:t>
            </a:r>
            <a:r>
              <a:rPr lang="es-MX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for</a:t>
            </a:r>
            <a:r>
              <a:rPr lang="es-MX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two</a:t>
            </a:r>
            <a:r>
              <a:rPr lang="es-MX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months</a:t>
            </a:r>
            <a:r>
              <a:rPr lang="es-MX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  <a:r>
              <a:rPr lang="es-MX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for</a:t>
            </a:r>
            <a:r>
              <a:rPr lang="es-MX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three</a:t>
            </a:r>
            <a:r>
              <a:rPr lang="es-MX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years</a:t>
            </a:r>
            <a:r>
              <a:rPr lang="es-MX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  <a:r>
              <a:rPr lang="es-MX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for</a:t>
            </a:r>
            <a:r>
              <a:rPr lang="es-MX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a </a:t>
            </a:r>
            <a:r>
              <a:rPr lang="es-MX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long</a:t>
            </a:r>
            <a:r>
              <a:rPr lang="es-MX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time, </a:t>
            </a:r>
            <a:r>
              <a:rPr lang="es-MX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for</a:t>
            </a:r>
            <a:r>
              <a:rPr lang="es-MX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ages</a:t>
            </a:r>
            <a:endParaRPr lang="es-AR" sz="24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178753" y="2117322"/>
            <a:ext cx="4517817" cy="738664"/>
          </a:xfrm>
          <a:prstGeom prst="rect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lstStyle/>
          <a:p>
            <a:r>
              <a:rPr lang="es-MX" sz="2100" b="1" dirty="0" smtClean="0"/>
              <a:t>SINCE:  </a:t>
            </a:r>
            <a:r>
              <a:rPr lang="es-MX" sz="2100" dirty="0" err="1" smtClean="0"/>
              <a:t>since</a:t>
            </a:r>
            <a:r>
              <a:rPr lang="es-MX" sz="2100" dirty="0" smtClean="0"/>
              <a:t> </a:t>
            </a:r>
            <a:r>
              <a:rPr lang="es-MX" sz="2100" dirty="0" err="1" smtClean="0"/>
              <a:t>October</a:t>
            </a:r>
            <a:r>
              <a:rPr lang="es-MX" sz="2100" dirty="0" smtClean="0"/>
              <a:t>, </a:t>
            </a:r>
            <a:r>
              <a:rPr lang="es-MX" sz="2100" dirty="0" err="1" smtClean="0"/>
              <a:t>since</a:t>
            </a:r>
            <a:r>
              <a:rPr lang="es-MX" sz="2100" dirty="0" smtClean="0"/>
              <a:t> I </a:t>
            </a:r>
            <a:r>
              <a:rPr lang="es-MX" sz="2100" dirty="0" err="1" smtClean="0"/>
              <a:t>was</a:t>
            </a:r>
            <a:r>
              <a:rPr lang="es-MX" sz="2100" dirty="0" smtClean="0"/>
              <a:t> </a:t>
            </a:r>
            <a:r>
              <a:rPr lang="es-MX" sz="2100" dirty="0" err="1" smtClean="0"/>
              <a:t>born</a:t>
            </a:r>
            <a:r>
              <a:rPr lang="es-MX" sz="2100" dirty="0" smtClean="0"/>
              <a:t>, </a:t>
            </a:r>
            <a:r>
              <a:rPr lang="es-MX" sz="2100" dirty="0" err="1" smtClean="0"/>
              <a:t>since</a:t>
            </a:r>
            <a:r>
              <a:rPr lang="es-MX" sz="2100" dirty="0" smtClean="0"/>
              <a:t> </a:t>
            </a:r>
            <a:r>
              <a:rPr lang="es-MX" sz="2100" dirty="0" err="1" smtClean="0"/>
              <a:t>last</a:t>
            </a:r>
            <a:r>
              <a:rPr lang="es-MX" sz="2100" dirty="0" smtClean="0"/>
              <a:t> </a:t>
            </a:r>
            <a:r>
              <a:rPr lang="es-MX" sz="2100" dirty="0" err="1" smtClean="0"/>
              <a:t>summer</a:t>
            </a:r>
            <a:r>
              <a:rPr lang="es-MX" sz="2100" dirty="0" smtClean="0"/>
              <a:t>, </a:t>
            </a:r>
            <a:r>
              <a:rPr lang="es-MX" sz="2100" dirty="0" err="1" smtClean="0"/>
              <a:t>since</a:t>
            </a:r>
            <a:r>
              <a:rPr lang="es-MX" sz="2100" dirty="0" smtClean="0"/>
              <a:t> I </a:t>
            </a:r>
            <a:r>
              <a:rPr lang="es-MX" sz="2100" dirty="0" err="1" smtClean="0"/>
              <a:t>was</a:t>
            </a:r>
            <a:r>
              <a:rPr lang="es-MX" sz="2100" dirty="0" smtClean="0"/>
              <a:t> a </a:t>
            </a:r>
            <a:r>
              <a:rPr lang="es-MX" sz="2100" dirty="0" err="1" smtClean="0"/>
              <a:t>child</a:t>
            </a:r>
            <a:r>
              <a:rPr lang="es-MX" sz="2100" dirty="0" smtClean="0"/>
              <a:t>.</a:t>
            </a:r>
            <a:endParaRPr lang="es-AR" sz="2100" b="1" dirty="0"/>
          </a:p>
        </p:txBody>
      </p:sp>
      <p:sp>
        <p:nvSpPr>
          <p:cNvPr id="2" name="1 Rectángulo"/>
          <p:cNvSpPr/>
          <p:nvPr/>
        </p:nvSpPr>
        <p:spPr>
          <a:xfrm>
            <a:off x="8710863" y="5173579"/>
            <a:ext cx="1957253" cy="6015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6" name="5 Conector recto de flecha"/>
          <p:cNvCxnSpPr/>
          <p:nvPr/>
        </p:nvCxnSpPr>
        <p:spPr>
          <a:xfrm flipH="1" flipV="1">
            <a:off x="2466474" y="2533099"/>
            <a:ext cx="7038473" cy="24239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 flipH="1" flipV="1">
            <a:off x="2137612" y="3419425"/>
            <a:ext cx="7203739" cy="153758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Rectángulo"/>
          <p:cNvSpPr/>
          <p:nvPr/>
        </p:nvSpPr>
        <p:spPr>
          <a:xfrm>
            <a:off x="8165431" y="3942347"/>
            <a:ext cx="1957253" cy="60158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5" name="14 Conector recto de flecha"/>
          <p:cNvCxnSpPr/>
          <p:nvPr/>
        </p:nvCxnSpPr>
        <p:spPr>
          <a:xfrm flipH="1" flipV="1">
            <a:off x="2302878" y="1883260"/>
            <a:ext cx="7038474" cy="1841317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 flipH="1" flipV="1">
            <a:off x="2455278" y="2206426"/>
            <a:ext cx="7038474" cy="1670552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Rectángulo"/>
          <p:cNvSpPr/>
          <p:nvPr/>
        </p:nvSpPr>
        <p:spPr>
          <a:xfrm>
            <a:off x="4017262" y="5783179"/>
            <a:ext cx="1957253" cy="6015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Rectángulo"/>
          <p:cNvSpPr/>
          <p:nvPr/>
        </p:nvSpPr>
        <p:spPr>
          <a:xfrm>
            <a:off x="8362724" y="5793205"/>
            <a:ext cx="1957253" cy="6015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202948" y="226891"/>
            <a:ext cx="119890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Present</a:t>
            </a:r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Perfect</a:t>
            </a:r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for</a:t>
            </a:r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Unfinished</a:t>
            </a:r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Past</a:t>
            </a:r>
            <a:endParaRPr lang="es-AR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66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5447681" y="1177770"/>
            <a:ext cx="1225335" cy="830997"/>
          </a:xfrm>
          <a:prstGeom prst="rect">
            <a:avLst/>
          </a:prstGeom>
          <a:solidFill>
            <a:srgbClr val="FF0066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MX" sz="4800" b="1" cap="none" spc="0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</a:t>
            </a:r>
            <a:endParaRPr lang="es-AR" sz="4800" b="1" cap="none" spc="0" dirty="0">
              <a:ln w="11430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5447681" y="2071156"/>
            <a:ext cx="1670650" cy="830997"/>
          </a:xfrm>
          <a:prstGeom prst="rect">
            <a:avLst/>
          </a:prstGeom>
          <a:solidFill>
            <a:srgbClr val="FFC0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MX" sz="4800" b="1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SINCE</a:t>
            </a:r>
            <a:endParaRPr lang="es-AR" sz="4800" b="1" cap="none" spc="0" dirty="0">
              <a:ln w="11430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202948" y="4541512"/>
            <a:ext cx="2602379" cy="1569660"/>
          </a:xfrm>
          <a:prstGeom prst="rect">
            <a:avLst/>
          </a:prstGeom>
          <a:solidFill>
            <a:srgbClr val="00B0F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MX" sz="4800" b="1" dirty="0" err="1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How</a:t>
            </a:r>
            <a:r>
              <a:rPr lang="es-MX" sz="4800" b="1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MX" sz="4800" b="1" dirty="0" err="1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long</a:t>
            </a:r>
            <a:endParaRPr lang="es-MX" sz="4800" b="1" dirty="0" smtClean="0">
              <a:ln w="11430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s-MX" sz="4800" b="1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s-AR" sz="4800" b="1" cap="none" spc="0" dirty="0">
              <a:ln w="11430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20 Elipse"/>
          <p:cNvSpPr/>
          <p:nvPr/>
        </p:nvSpPr>
        <p:spPr>
          <a:xfrm>
            <a:off x="7773176" y="3332748"/>
            <a:ext cx="1916313" cy="3918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334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02" y="846719"/>
            <a:ext cx="6893931" cy="3247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35" y="424610"/>
            <a:ext cx="8291427" cy="422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01" y="4093057"/>
            <a:ext cx="4637007" cy="2524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300" y="4259648"/>
            <a:ext cx="5952409" cy="2191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B 1.48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00674" y="1560095"/>
            <a:ext cx="609600" cy="609600"/>
          </a:xfrm>
          <a:prstGeom prst="rect">
            <a:avLst/>
          </a:prstGeom>
        </p:spPr>
      </p:pic>
      <p:sp>
        <p:nvSpPr>
          <p:cNvPr id="2" name="1 Elipse"/>
          <p:cNvSpPr/>
          <p:nvPr/>
        </p:nvSpPr>
        <p:spPr>
          <a:xfrm>
            <a:off x="2310062" y="4379495"/>
            <a:ext cx="1179095" cy="3248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2310061" y="6294702"/>
            <a:ext cx="5546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result</a:t>
            </a:r>
            <a:r>
              <a:rPr lang="es-MX" b="1" dirty="0" smtClean="0">
                <a:solidFill>
                  <a:srgbClr val="FF0000"/>
                </a:solidFill>
              </a:rPr>
              <a:t> of </a:t>
            </a:r>
            <a:r>
              <a:rPr lang="es-MX" b="1" dirty="0" err="1" smtClean="0">
                <a:solidFill>
                  <a:srgbClr val="FF0000"/>
                </a:solidFill>
              </a:rPr>
              <a:t>those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actions</a:t>
            </a:r>
            <a:r>
              <a:rPr lang="es-MX" b="1" dirty="0" smtClean="0">
                <a:solidFill>
                  <a:srgbClr val="FF0000"/>
                </a:solidFill>
              </a:rPr>
              <a:t> can be </a:t>
            </a:r>
            <a:r>
              <a:rPr lang="es-MX" b="1" dirty="0" err="1" smtClean="0">
                <a:solidFill>
                  <a:srgbClr val="FF0000"/>
                </a:solidFill>
              </a:rPr>
              <a:t>seen</a:t>
            </a:r>
            <a:r>
              <a:rPr lang="es-MX" b="1" dirty="0" smtClean="0">
                <a:solidFill>
                  <a:srgbClr val="FF0000"/>
                </a:solidFill>
              </a:rPr>
              <a:t> in </a:t>
            </a:r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present</a:t>
            </a:r>
            <a:endParaRPr lang="es-AR" b="1" dirty="0">
              <a:solidFill>
                <a:srgbClr val="FF0000"/>
              </a:solidFill>
            </a:endParaRPr>
          </a:p>
        </p:txBody>
      </p:sp>
      <p:cxnSp>
        <p:nvCxnSpPr>
          <p:cNvPr id="6" name="5 Conector recto de flecha"/>
          <p:cNvCxnSpPr/>
          <p:nvPr/>
        </p:nvCxnSpPr>
        <p:spPr>
          <a:xfrm flipH="1" flipV="1">
            <a:off x="5287876" y="2849240"/>
            <a:ext cx="2568744" cy="400876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74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20" y="481263"/>
            <a:ext cx="7693107" cy="5839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6632910" y="1848670"/>
            <a:ext cx="1605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f</a:t>
            </a:r>
            <a:r>
              <a:rPr lang="es-MX" b="1" dirty="0" err="1" smtClean="0"/>
              <a:t>or</a:t>
            </a:r>
            <a:r>
              <a:rPr lang="es-MX" b="1" dirty="0" smtClean="0"/>
              <a:t> </a:t>
            </a:r>
            <a:r>
              <a:rPr lang="es-MX" b="1" dirty="0" err="1" smtClean="0"/>
              <a:t>six</a:t>
            </a:r>
            <a:r>
              <a:rPr lang="es-MX" b="1" dirty="0" smtClean="0"/>
              <a:t> </a:t>
            </a:r>
            <a:r>
              <a:rPr lang="es-MX" b="1" dirty="0" err="1" smtClean="0"/>
              <a:t>months</a:t>
            </a:r>
            <a:endParaRPr lang="es-AR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435516" y="2249905"/>
            <a:ext cx="3561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I </a:t>
            </a:r>
            <a:r>
              <a:rPr lang="es-MX" b="1" dirty="0" err="1" smtClean="0"/>
              <a:t>haven’t</a:t>
            </a:r>
            <a:r>
              <a:rPr lang="es-MX" b="1" dirty="0" smtClean="0"/>
              <a:t> </a:t>
            </a:r>
            <a:r>
              <a:rPr lang="es-MX" b="1" dirty="0" err="1" smtClean="0"/>
              <a:t>seen</a:t>
            </a:r>
            <a:r>
              <a:rPr lang="es-MX" b="1" dirty="0" smtClean="0"/>
              <a:t> </a:t>
            </a:r>
            <a:r>
              <a:rPr lang="es-MX" b="1" dirty="0" err="1" smtClean="0"/>
              <a:t>you</a:t>
            </a:r>
            <a:endParaRPr lang="es-AR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6927429" y="2662513"/>
            <a:ext cx="283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h</a:t>
            </a:r>
            <a:r>
              <a:rPr lang="es-MX" b="1" dirty="0" err="1" smtClean="0"/>
              <a:t>ave</a:t>
            </a:r>
            <a:r>
              <a:rPr lang="es-MX" b="1" dirty="0" smtClean="0"/>
              <a:t> </a:t>
            </a:r>
            <a:r>
              <a:rPr lang="es-MX" b="1" dirty="0" err="1" smtClean="0"/>
              <a:t>you</a:t>
            </a:r>
            <a:r>
              <a:rPr lang="es-MX" b="1" dirty="0" smtClean="0"/>
              <a:t> </a:t>
            </a:r>
            <a:r>
              <a:rPr lang="es-MX" b="1" dirty="0" err="1" smtClean="0"/>
              <a:t>known</a:t>
            </a:r>
            <a:endParaRPr lang="es-AR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111162" y="3031845"/>
            <a:ext cx="1605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f</a:t>
            </a:r>
            <a:r>
              <a:rPr lang="es-MX" b="1" dirty="0" err="1" smtClean="0"/>
              <a:t>or</a:t>
            </a:r>
            <a:r>
              <a:rPr lang="es-MX" b="1" dirty="0" smtClean="0"/>
              <a:t> ten </a:t>
            </a:r>
            <a:r>
              <a:rPr lang="es-MX" b="1" dirty="0" err="1" smtClean="0"/>
              <a:t>years</a:t>
            </a:r>
            <a:endParaRPr lang="es-AR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8346905" y="3401177"/>
            <a:ext cx="1605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h</a:t>
            </a:r>
            <a:r>
              <a:rPr lang="es-MX" b="1" dirty="0" err="1" smtClean="0"/>
              <a:t>asn’t</a:t>
            </a:r>
            <a:r>
              <a:rPr lang="es-MX" b="1" dirty="0" smtClean="0"/>
              <a:t> </a:t>
            </a:r>
            <a:r>
              <a:rPr lang="es-MX" b="1" dirty="0" err="1" smtClean="0"/>
              <a:t>eaten</a:t>
            </a:r>
            <a:endParaRPr lang="es-AR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5830305" y="3805444"/>
            <a:ext cx="2560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f</a:t>
            </a:r>
            <a:r>
              <a:rPr lang="es-MX" b="1" dirty="0" err="1" smtClean="0"/>
              <a:t>or</a:t>
            </a:r>
            <a:r>
              <a:rPr lang="es-MX" b="1" dirty="0" smtClean="0"/>
              <a:t> </a:t>
            </a:r>
            <a:r>
              <a:rPr lang="es-MX" b="1" dirty="0" err="1" smtClean="0"/>
              <a:t>two</a:t>
            </a:r>
            <a:r>
              <a:rPr lang="es-MX" b="1" dirty="0" smtClean="0"/>
              <a:t> </a:t>
            </a:r>
            <a:r>
              <a:rPr lang="es-MX" b="1" dirty="0" err="1" smtClean="0"/>
              <a:t>months</a:t>
            </a:r>
            <a:endParaRPr lang="es-AR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6769768" y="4174776"/>
            <a:ext cx="2118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h</a:t>
            </a:r>
            <a:r>
              <a:rPr lang="es-MX" b="1" dirty="0" err="1" smtClean="0"/>
              <a:t>ave</a:t>
            </a:r>
            <a:r>
              <a:rPr lang="es-MX" b="1" dirty="0" smtClean="0"/>
              <a:t> </a:t>
            </a:r>
            <a:r>
              <a:rPr lang="es-MX" b="1" dirty="0" err="1" smtClean="0"/>
              <a:t>your</a:t>
            </a:r>
            <a:r>
              <a:rPr lang="es-MX" b="1" dirty="0" smtClean="0"/>
              <a:t> </a:t>
            </a:r>
            <a:r>
              <a:rPr lang="es-MX" b="1" dirty="0" err="1" smtClean="0"/>
              <a:t>parents</a:t>
            </a:r>
            <a:endParaRPr lang="es-AR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3131762" y="5337465"/>
            <a:ext cx="2811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s</a:t>
            </a:r>
            <a:r>
              <a:rPr lang="es-MX" b="1" dirty="0" err="1" smtClean="0"/>
              <a:t>ince</a:t>
            </a:r>
            <a:r>
              <a:rPr lang="es-MX" b="1" dirty="0" smtClean="0"/>
              <a:t> </a:t>
            </a:r>
            <a:r>
              <a:rPr lang="es-MX" b="1" dirty="0" err="1" smtClean="0"/>
              <a:t>last</a:t>
            </a:r>
            <a:r>
              <a:rPr lang="es-MX" b="1" dirty="0" smtClean="0"/>
              <a:t> Christmas</a:t>
            </a:r>
            <a:endParaRPr lang="es-AR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7892716" y="5706797"/>
            <a:ext cx="1605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h</a:t>
            </a:r>
            <a:r>
              <a:rPr lang="es-MX" b="1" dirty="0" smtClean="0"/>
              <a:t>as </a:t>
            </a:r>
            <a:r>
              <a:rPr lang="es-MX" b="1" dirty="0" err="1" smtClean="0"/>
              <a:t>lived</a:t>
            </a:r>
            <a:endParaRPr lang="es-AR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7544299" y="4563978"/>
            <a:ext cx="1605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h</a:t>
            </a:r>
            <a:r>
              <a:rPr lang="es-MX" b="1" dirty="0" err="1" smtClean="0"/>
              <a:t>ave</a:t>
            </a:r>
            <a:r>
              <a:rPr lang="es-MX" b="1" dirty="0" smtClean="0"/>
              <a:t> </a:t>
            </a:r>
            <a:r>
              <a:rPr lang="es-MX" b="1" dirty="0" err="1" smtClean="0"/>
              <a:t>had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237467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20" y="357232"/>
            <a:ext cx="6818884" cy="5899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6160168" y="2217902"/>
            <a:ext cx="542624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buAutoNum type="arabicPeriod"/>
            </a:pPr>
            <a:r>
              <a:rPr lang="es-MX" dirty="0" err="1" smtClean="0"/>
              <a:t>We’ve</a:t>
            </a:r>
            <a:r>
              <a:rPr lang="es-MX" dirty="0" smtClean="0"/>
              <a:t> </a:t>
            </a:r>
            <a:r>
              <a:rPr lang="es-MX" dirty="0" err="1" smtClean="0"/>
              <a:t>known</a:t>
            </a:r>
            <a:r>
              <a:rPr lang="es-MX" dirty="0" smtClean="0"/>
              <a:t> </a:t>
            </a:r>
            <a:r>
              <a:rPr lang="es-MX" dirty="0" err="1" smtClean="0"/>
              <a:t>each</a:t>
            </a:r>
            <a:r>
              <a:rPr lang="es-MX" dirty="0" smtClean="0"/>
              <a:t> </a:t>
            </a:r>
            <a:r>
              <a:rPr lang="es-MX" dirty="0" err="1" smtClean="0"/>
              <a:t>other</a:t>
            </a:r>
            <a:r>
              <a:rPr lang="es-MX" dirty="0" smtClean="0"/>
              <a:t> </a:t>
            </a:r>
            <a:r>
              <a:rPr lang="es-MX" dirty="0" err="1" smtClean="0"/>
              <a:t>since</a:t>
            </a:r>
            <a:r>
              <a:rPr lang="es-MX" dirty="0" smtClean="0"/>
              <a:t> </a:t>
            </a:r>
            <a:r>
              <a:rPr lang="es-MX" dirty="0" err="1" smtClean="0"/>
              <a:t>we</a:t>
            </a:r>
            <a:r>
              <a:rPr lang="es-MX" dirty="0" smtClean="0"/>
              <a:t> </a:t>
            </a:r>
            <a:r>
              <a:rPr lang="es-MX" dirty="0" err="1" smtClean="0"/>
              <a:t>were</a:t>
            </a:r>
            <a:r>
              <a:rPr lang="es-MX" dirty="0" smtClean="0"/>
              <a:t> </a:t>
            </a:r>
            <a:r>
              <a:rPr lang="es-MX" dirty="0" err="1" smtClean="0"/>
              <a:t>children</a:t>
            </a:r>
            <a:endParaRPr lang="es-MX" dirty="0" smtClean="0"/>
          </a:p>
          <a:p>
            <a:pPr marL="342900" indent="-342900">
              <a:lnSpc>
                <a:spcPts val="2800"/>
              </a:lnSpc>
              <a:buAutoNum type="arabicPeriod"/>
            </a:pP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children</a:t>
            </a:r>
            <a:r>
              <a:rPr lang="es-MX" dirty="0" smtClean="0"/>
              <a:t> </a:t>
            </a:r>
            <a:r>
              <a:rPr lang="es-MX" dirty="0" err="1" smtClean="0"/>
              <a:t>have</a:t>
            </a:r>
            <a:r>
              <a:rPr lang="es-MX" dirty="0" smtClean="0"/>
              <a:t> </a:t>
            </a:r>
            <a:r>
              <a:rPr lang="es-MX" dirty="0" err="1" smtClean="0"/>
              <a:t>been</a:t>
            </a:r>
            <a:r>
              <a:rPr lang="es-MX" dirty="0" smtClean="0"/>
              <a:t> </a:t>
            </a:r>
            <a:r>
              <a:rPr lang="es-MX" dirty="0" err="1" smtClean="0"/>
              <a:t>playing</a:t>
            </a:r>
            <a:r>
              <a:rPr lang="es-MX" dirty="0" smtClean="0"/>
              <a:t> </a:t>
            </a:r>
            <a:r>
              <a:rPr lang="es-MX" dirty="0" err="1" smtClean="0"/>
              <a:t>computer</a:t>
            </a:r>
            <a:r>
              <a:rPr lang="es-MX" dirty="0" smtClean="0"/>
              <a:t> </a:t>
            </a:r>
            <a:r>
              <a:rPr lang="es-MX" dirty="0" err="1" smtClean="0"/>
              <a:t>games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two</a:t>
            </a:r>
            <a:r>
              <a:rPr lang="es-MX" dirty="0" smtClean="0"/>
              <a:t> </a:t>
            </a:r>
            <a:r>
              <a:rPr lang="es-MX" dirty="0" err="1" smtClean="0"/>
              <a:t>hours</a:t>
            </a:r>
            <a:r>
              <a:rPr lang="es-MX" dirty="0" smtClean="0"/>
              <a:t>.</a:t>
            </a:r>
          </a:p>
          <a:p>
            <a:pPr marL="342900" indent="-342900">
              <a:lnSpc>
                <a:spcPts val="2800"/>
              </a:lnSpc>
              <a:buAutoNum type="arabicPeriod"/>
            </a:pPr>
            <a:r>
              <a:rPr lang="es-MX" dirty="0" smtClean="0"/>
              <a:t>Has </a:t>
            </a:r>
            <a:r>
              <a:rPr lang="es-MX" dirty="0" err="1" smtClean="0"/>
              <a:t>your</a:t>
            </a:r>
            <a:r>
              <a:rPr lang="es-MX" dirty="0" smtClean="0"/>
              <a:t> </a:t>
            </a:r>
            <a:r>
              <a:rPr lang="es-MX" dirty="0" err="1" smtClean="0"/>
              <a:t>sister</a:t>
            </a:r>
            <a:r>
              <a:rPr lang="es-MX" dirty="0" smtClean="0"/>
              <a:t> </a:t>
            </a:r>
            <a:r>
              <a:rPr lang="es-MX" dirty="0" err="1" smtClean="0"/>
              <a:t>had</a:t>
            </a:r>
            <a:r>
              <a:rPr lang="es-MX" dirty="0" smtClean="0"/>
              <a:t> </a:t>
            </a:r>
            <a:r>
              <a:rPr lang="es-MX" dirty="0" err="1" smtClean="0"/>
              <a:t>that</a:t>
            </a:r>
            <a:r>
              <a:rPr lang="es-MX" dirty="0" smtClean="0"/>
              <a:t> </a:t>
            </a:r>
            <a:r>
              <a:rPr lang="es-MX" dirty="0" err="1" smtClean="0"/>
              <a:t>hairstyle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a </a:t>
            </a:r>
            <a:r>
              <a:rPr lang="es-MX" dirty="0" err="1" smtClean="0"/>
              <a:t>long</a:t>
            </a:r>
            <a:r>
              <a:rPr lang="es-MX" dirty="0" smtClean="0"/>
              <a:t> time?</a:t>
            </a:r>
          </a:p>
          <a:p>
            <a:pPr marL="342900" indent="-342900">
              <a:lnSpc>
                <a:spcPts val="2800"/>
              </a:lnSpc>
              <a:buAutoNum type="arabicPeriod"/>
            </a:pPr>
            <a:r>
              <a:rPr lang="es-MX" dirty="0" smtClean="0"/>
              <a:t>I ‘ve </a:t>
            </a:r>
            <a:r>
              <a:rPr lang="es-MX" dirty="0" err="1" smtClean="0"/>
              <a:t>loved</a:t>
            </a:r>
            <a:r>
              <a:rPr lang="es-MX" dirty="0" smtClean="0"/>
              <a:t> </a:t>
            </a:r>
            <a:r>
              <a:rPr lang="es-MX" dirty="0" err="1" smtClean="0"/>
              <a:t>her</a:t>
            </a:r>
            <a:r>
              <a:rPr lang="es-MX" dirty="0" smtClean="0"/>
              <a:t> </a:t>
            </a:r>
            <a:r>
              <a:rPr lang="es-MX" dirty="0" err="1" smtClean="0"/>
              <a:t>since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first</a:t>
            </a:r>
            <a:r>
              <a:rPr lang="es-MX" dirty="0" smtClean="0"/>
              <a:t> </a:t>
            </a:r>
            <a:r>
              <a:rPr lang="es-MX" dirty="0" err="1" smtClean="0"/>
              <a:t>day</a:t>
            </a:r>
            <a:r>
              <a:rPr lang="es-MX" dirty="0" smtClean="0"/>
              <a:t> </a:t>
            </a:r>
            <a:r>
              <a:rPr lang="es-MX" dirty="0" err="1" smtClean="0"/>
              <a:t>we</a:t>
            </a:r>
            <a:r>
              <a:rPr lang="es-MX" dirty="0" smtClean="0"/>
              <a:t> </a:t>
            </a:r>
            <a:r>
              <a:rPr lang="es-MX" dirty="0" err="1" smtClean="0"/>
              <a:t>met</a:t>
            </a:r>
            <a:r>
              <a:rPr lang="es-MX" dirty="0" smtClean="0"/>
              <a:t>.</a:t>
            </a:r>
          </a:p>
          <a:p>
            <a:pPr marL="342900" indent="-342900">
              <a:lnSpc>
                <a:spcPts val="2800"/>
              </a:lnSpc>
              <a:buAutoNum type="arabicPeriod"/>
            </a:pPr>
            <a:r>
              <a:rPr lang="es-MX" dirty="0" err="1" smtClean="0"/>
              <a:t>My</a:t>
            </a:r>
            <a:r>
              <a:rPr lang="es-MX" dirty="0" smtClean="0"/>
              <a:t> internet </a:t>
            </a:r>
            <a:r>
              <a:rPr lang="es-MX" dirty="0" err="1" smtClean="0"/>
              <a:t>connection</a:t>
            </a:r>
            <a:r>
              <a:rPr lang="es-MX" dirty="0"/>
              <a:t> </a:t>
            </a:r>
            <a:r>
              <a:rPr lang="es-MX" dirty="0" err="1" smtClean="0"/>
              <a:t>hasn’t</a:t>
            </a:r>
            <a:r>
              <a:rPr lang="es-MX" dirty="0" smtClean="0"/>
              <a:t> </a:t>
            </a:r>
            <a:r>
              <a:rPr lang="es-MX" dirty="0" err="1" smtClean="0"/>
              <a:t>been</a:t>
            </a:r>
            <a:r>
              <a:rPr lang="es-MX" dirty="0" smtClean="0"/>
              <a:t> </a:t>
            </a:r>
            <a:r>
              <a:rPr lang="es-MX" dirty="0" err="1" smtClean="0"/>
              <a:t>working</a:t>
            </a:r>
            <a:r>
              <a:rPr lang="es-MX" dirty="0" smtClean="0"/>
              <a:t> </a:t>
            </a:r>
            <a:r>
              <a:rPr lang="es-MX" dirty="0" err="1" smtClean="0"/>
              <a:t>since</a:t>
            </a:r>
            <a:r>
              <a:rPr lang="es-MX" dirty="0" smtClean="0"/>
              <a:t> </a:t>
            </a:r>
            <a:r>
              <a:rPr lang="es-MX" dirty="0" err="1" smtClean="0"/>
              <a:t>yesterday</a:t>
            </a:r>
            <a:r>
              <a:rPr lang="es-MX" dirty="0" smtClean="0"/>
              <a:t>.</a:t>
            </a:r>
          </a:p>
          <a:p>
            <a:pPr marL="342900" indent="-342900">
              <a:lnSpc>
                <a:spcPts val="2800"/>
              </a:lnSpc>
              <a:buAutoNum type="arabicPeriod"/>
            </a:pPr>
            <a:r>
              <a:rPr lang="es-MX" dirty="0" err="1" smtClean="0"/>
              <a:t>How</a:t>
            </a:r>
            <a:r>
              <a:rPr lang="es-MX" dirty="0" smtClean="0"/>
              <a:t> </a:t>
            </a:r>
            <a:r>
              <a:rPr lang="es-MX" dirty="0" err="1" smtClean="0"/>
              <a:t>long</a:t>
            </a:r>
            <a:r>
              <a:rPr lang="es-MX" dirty="0" smtClean="0"/>
              <a:t> </a:t>
            </a:r>
            <a:r>
              <a:rPr lang="es-MX" dirty="0" err="1" smtClean="0"/>
              <a:t>have</a:t>
            </a:r>
            <a:r>
              <a:rPr lang="es-MX" dirty="0" smtClean="0"/>
              <a:t> </a:t>
            </a:r>
            <a:r>
              <a:rPr lang="es-MX" dirty="0" err="1" smtClean="0"/>
              <a:t>you</a:t>
            </a:r>
            <a:r>
              <a:rPr lang="es-MX" dirty="0" smtClean="0"/>
              <a:t> </a:t>
            </a:r>
            <a:r>
              <a:rPr lang="es-MX" dirty="0" err="1" smtClean="0"/>
              <a:t>been</a:t>
            </a:r>
            <a:r>
              <a:rPr lang="es-MX" dirty="0" smtClean="0"/>
              <a:t> </a:t>
            </a:r>
            <a:r>
              <a:rPr lang="es-MX" dirty="0" err="1" smtClean="0"/>
              <a:t>waiting</a:t>
            </a:r>
            <a:r>
              <a:rPr lang="es-MX" dirty="0" smtClean="0"/>
              <a:t>?</a:t>
            </a:r>
          </a:p>
          <a:p>
            <a:pPr marL="342900" indent="-342900">
              <a:lnSpc>
                <a:spcPts val="2800"/>
              </a:lnSpc>
              <a:buAutoNum type="arabicPeriod"/>
            </a:pPr>
            <a:r>
              <a:rPr lang="es-MX" dirty="0" smtClean="0"/>
              <a:t>I ‘ve </a:t>
            </a:r>
            <a:r>
              <a:rPr lang="es-MX" dirty="0" err="1" smtClean="0"/>
              <a:t>been</a:t>
            </a:r>
            <a:r>
              <a:rPr lang="es-MX" dirty="0" smtClean="0"/>
              <a:t> a </a:t>
            </a:r>
            <a:r>
              <a:rPr lang="es-MX" dirty="0" err="1" smtClean="0"/>
              <a:t>teacher</a:t>
            </a:r>
            <a:r>
              <a:rPr lang="es-MX" dirty="0" smtClean="0"/>
              <a:t> </a:t>
            </a: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three</a:t>
            </a:r>
            <a:r>
              <a:rPr lang="es-MX" dirty="0" smtClean="0"/>
              <a:t> </a:t>
            </a:r>
            <a:r>
              <a:rPr lang="es-MX" dirty="0" err="1" smtClean="0"/>
              <a:t>years</a:t>
            </a:r>
            <a:r>
              <a:rPr lang="es-MX" dirty="0" smtClean="0"/>
              <a:t>.</a:t>
            </a:r>
          </a:p>
          <a:p>
            <a:pPr marL="342900" indent="-342900">
              <a:lnSpc>
                <a:spcPts val="2800"/>
              </a:lnSpc>
              <a:buAutoNum type="arabicPeriod"/>
            </a:pPr>
            <a:r>
              <a:rPr lang="es-MX" dirty="0" err="1" smtClean="0"/>
              <a:t>It</a:t>
            </a:r>
            <a:r>
              <a:rPr lang="es-MX" dirty="0" smtClean="0"/>
              <a:t> ‘s </a:t>
            </a:r>
            <a:r>
              <a:rPr lang="es-MX" dirty="0" err="1" smtClean="0"/>
              <a:t>been</a:t>
            </a:r>
            <a:r>
              <a:rPr lang="es-MX" dirty="0" smtClean="0"/>
              <a:t> </a:t>
            </a:r>
            <a:r>
              <a:rPr lang="es-MX" dirty="0" err="1" smtClean="0"/>
              <a:t>snowing</a:t>
            </a:r>
            <a:r>
              <a:rPr lang="es-MX" dirty="0" smtClean="0"/>
              <a:t> </a:t>
            </a:r>
            <a:r>
              <a:rPr lang="es-MX" dirty="0" err="1" smtClean="0"/>
              <a:t>since</a:t>
            </a:r>
            <a:r>
              <a:rPr lang="es-MX" dirty="0" smtClean="0"/>
              <a:t> </a:t>
            </a:r>
            <a:r>
              <a:rPr lang="es-MX" dirty="0" err="1" smtClean="0"/>
              <a:t>five</a:t>
            </a:r>
            <a:r>
              <a:rPr lang="es-MX" dirty="0" smtClean="0"/>
              <a:t> </a:t>
            </a:r>
            <a:r>
              <a:rPr lang="es-MX" dirty="0" err="1" smtClean="0"/>
              <a:t>o’clock</a:t>
            </a:r>
            <a:r>
              <a:rPr lang="es-MX" dirty="0" smtClean="0"/>
              <a:t> </a:t>
            </a:r>
            <a:r>
              <a:rPr lang="es-MX" dirty="0" err="1" smtClean="0"/>
              <a:t>this</a:t>
            </a:r>
            <a:r>
              <a:rPr lang="es-MX" dirty="0" smtClean="0"/>
              <a:t> </a:t>
            </a:r>
            <a:r>
              <a:rPr lang="es-MX" dirty="0" err="1" smtClean="0"/>
              <a:t>morning</a:t>
            </a:r>
            <a:r>
              <a:rPr lang="es-MX" dirty="0" smtClean="0"/>
              <a:t>.</a:t>
            </a:r>
          </a:p>
          <a:p>
            <a:pPr marL="342900" indent="-342900">
              <a:lnSpc>
                <a:spcPts val="2800"/>
              </a:lnSpc>
              <a:buAutoNum type="arabicPeriod"/>
            </a:pPr>
            <a:r>
              <a:rPr lang="es-MX" dirty="0" smtClean="0"/>
              <a:t>Sam </a:t>
            </a:r>
            <a:r>
              <a:rPr lang="es-MX" dirty="0" err="1" smtClean="0"/>
              <a:t>hasn’t</a:t>
            </a:r>
            <a:r>
              <a:rPr lang="es-MX" dirty="0" smtClean="0"/>
              <a:t> </a:t>
            </a:r>
            <a:r>
              <a:rPr lang="es-MX" dirty="0" err="1" smtClean="0"/>
              <a:t>been</a:t>
            </a:r>
            <a:r>
              <a:rPr lang="es-MX" dirty="0" smtClean="0"/>
              <a:t> </a:t>
            </a:r>
            <a:r>
              <a:rPr lang="es-MX" dirty="0" err="1" smtClean="0"/>
              <a:t>studying</a:t>
            </a:r>
            <a:r>
              <a:rPr lang="es-MX" dirty="0" smtClean="0"/>
              <a:t> </a:t>
            </a:r>
            <a:r>
              <a:rPr lang="es-MX" dirty="0" err="1" smtClean="0"/>
              <a:t>enought</a:t>
            </a:r>
            <a:r>
              <a:rPr lang="es-MX" dirty="0" smtClean="0"/>
              <a:t> </a:t>
            </a:r>
            <a:r>
              <a:rPr lang="es-MX" dirty="0" err="1" smtClean="0"/>
              <a:t>recently</a:t>
            </a:r>
            <a:r>
              <a:rPr lang="es-MX" dirty="0" smtClean="0"/>
              <a:t>.</a:t>
            </a:r>
          </a:p>
          <a:p>
            <a:pPr marL="342900" indent="-342900">
              <a:lnSpc>
                <a:spcPts val="2800"/>
              </a:lnSpc>
              <a:buAutoNum type="arabicPeriod"/>
            </a:pPr>
            <a:r>
              <a:rPr lang="es-MX" dirty="0" err="1" smtClean="0"/>
              <a:t>Have</a:t>
            </a:r>
            <a:r>
              <a:rPr lang="es-MX" dirty="0" smtClean="0"/>
              <a:t> </a:t>
            </a:r>
            <a:r>
              <a:rPr lang="es-MX" dirty="0" err="1" smtClean="0"/>
              <a:t>you</a:t>
            </a:r>
            <a:r>
              <a:rPr lang="es-MX" dirty="0" smtClean="0"/>
              <a:t> </a:t>
            </a:r>
            <a:r>
              <a:rPr lang="es-MX" dirty="0" err="1" smtClean="0"/>
              <a:t>lived</a:t>
            </a:r>
            <a:r>
              <a:rPr lang="es-MX" dirty="0" smtClean="0"/>
              <a:t> in London </a:t>
            </a:r>
            <a:r>
              <a:rPr lang="es-MX" dirty="0" err="1" smtClean="0"/>
              <a:t>for</a:t>
            </a:r>
            <a:r>
              <a:rPr lang="es-MX" dirty="0" smtClean="0"/>
              <a:t> a </a:t>
            </a:r>
            <a:r>
              <a:rPr lang="es-MX" dirty="0" err="1" smtClean="0"/>
              <a:t>long</a:t>
            </a:r>
            <a:r>
              <a:rPr lang="es-MX" dirty="0" smtClean="0"/>
              <a:t> time?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0897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094874" y="770021"/>
            <a:ext cx="3224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DICTATION</a:t>
            </a:r>
            <a:endParaRPr lang="es-A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2B 1.49 Pronunciati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55821" y="1532019"/>
            <a:ext cx="609600" cy="6096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958390" y="517357"/>
            <a:ext cx="71948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How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long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have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you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been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learning</a:t>
            </a:r>
            <a:r>
              <a:rPr lang="es-MX" sz="2400" b="1" dirty="0" smtClean="0"/>
              <a:t> French?</a:t>
            </a:r>
          </a:p>
          <a:p>
            <a:r>
              <a:rPr lang="es-MX" sz="2400" b="1" dirty="0" err="1" smtClean="0"/>
              <a:t>I’ve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been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learning</a:t>
            </a:r>
            <a:r>
              <a:rPr lang="es-MX" sz="2400" b="1" dirty="0" smtClean="0"/>
              <a:t> French </a:t>
            </a:r>
            <a:r>
              <a:rPr lang="es-MX" sz="2400" b="1" dirty="0" err="1" smtClean="0"/>
              <a:t>for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three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years</a:t>
            </a:r>
            <a:r>
              <a:rPr lang="es-MX" sz="2400" b="1" dirty="0" smtClean="0"/>
              <a:t>.</a:t>
            </a:r>
          </a:p>
          <a:p>
            <a:r>
              <a:rPr lang="es-MX" sz="2400" b="1" dirty="0" err="1" smtClean="0"/>
              <a:t>How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long</a:t>
            </a:r>
            <a:r>
              <a:rPr lang="es-MX" sz="2400" b="1" dirty="0" smtClean="0"/>
              <a:t> has </a:t>
            </a:r>
            <a:r>
              <a:rPr lang="es-MX" sz="2400" b="1" dirty="0" err="1" smtClean="0"/>
              <a:t>it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been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raining</a:t>
            </a:r>
            <a:r>
              <a:rPr lang="es-MX" sz="2400" b="1" dirty="0" smtClean="0"/>
              <a:t>?</a:t>
            </a:r>
          </a:p>
          <a:p>
            <a:r>
              <a:rPr lang="es-MX" sz="2400" b="1" dirty="0" err="1" smtClean="0"/>
              <a:t>It’s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been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raining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since</a:t>
            </a:r>
            <a:r>
              <a:rPr lang="es-MX" sz="2400" b="1" dirty="0" smtClean="0"/>
              <a:t> lunch time.</a:t>
            </a:r>
          </a:p>
          <a:p>
            <a:r>
              <a:rPr lang="es-MX" sz="2400" b="1" dirty="0" err="1" smtClean="0"/>
              <a:t>How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long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have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you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been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waiting</a:t>
            </a:r>
            <a:r>
              <a:rPr lang="es-MX" sz="2400" b="1" dirty="0" smtClean="0"/>
              <a:t>?</a:t>
            </a:r>
          </a:p>
          <a:p>
            <a:r>
              <a:rPr lang="es-MX" sz="2400" b="1" dirty="0" err="1" smtClean="0"/>
              <a:t>I’ve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been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waiting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for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half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an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hour</a:t>
            </a:r>
            <a:r>
              <a:rPr lang="es-MX" sz="2400" b="1" dirty="0" smtClean="0"/>
              <a:t>.</a:t>
            </a:r>
            <a:endParaRPr lang="es-AR" sz="2400" b="1" dirty="0"/>
          </a:p>
        </p:txBody>
      </p:sp>
      <p:pic>
        <p:nvPicPr>
          <p:cNvPr id="8" name="Track50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55821" y="4178970"/>
            <a:ext cx="609600" cy="6096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3958390" y="3409455"/>
            <a:ext cx="79288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How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long</a:t>
            </a:r>
            <a:r>
              <a:rPr lang="es-MX" sz="2400" b="1" dirty="0" smtClean="0"/>
              <a:t> has </a:t>
            </a:r>
            <a:r>
              <a:rPr lang="es-MX" sz="2400" b="1" dirty="0" err="1" smtClean="0"/>
              <a:t>it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been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snowing</a:t>
            </a:r>
            <a:r>
              <a:rPr lang="es-MX" sz="2400" b="1" dirty="0" smtClean="0"/>
              <a:t>?</a:t>
            </a:r>
          </a:p>
          <a:p>
            <a:r>
              <a:rPr lang="es-MX" sz="2400" b="1" dirty="0" err="1" smtClean="0"/>
              <a:t>How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long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have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you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been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leaning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Russian</a:t>
            </a:r>
            <a:r>
              <a:rPr lang="es-MX" sz="2400" b="1" dirty="0" smtClean="0"/>
              <a:t>?</a:t>
            </a:r>
          </a:p>
          <a:p>
            <a:r>
              <a:rPr lang="es-MX" sz="2400" b="1" dirty="0" err="1" smtClean="0"/>
              <a:t>How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long</a:t>
            </a:r>
            <a:r>
              <a:rPr lang="es-MX" sz="2400" b="1" dirty="0" smtClean="0"/>
              <a:t> has </a:t>
            </a:r>
            <a:r>
              <a:rPr lang="es-MX" sz="2400" b="1" dirty="0" err="1" smtClean="0"/>
              <a:t>Susan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been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working</a:t>
            </a:r>
            <a:r>
              <a:rPr lang="es-MX" sz="2400" b="1" dirty="0" smtClean="0"/>
              <a:t> in </a:t>
            </a:r>
            <a:r>
              <a:rPr lang="es-MX" sz="2400" b="1" dirty="0" err="1" smtClean="0"/>
              <a:t>Italy</a:t>
            </a:r>
            <a:r>
              <a:rPr lang="es-MX" sz="2400" b="1" dirty="0" smtClean="0"/>
              <a:t>?</a:t>
            </a:r>
          </a:p>
          <a:p>
            <a:r>
              <a:rPr lang="es-MX" sz="2400" b="1" dirty="0" err="1" smtClean="0"/>
              <a:t>How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long</a:t>
            </a:r>
            <a:r>
              <a:rPr lang="es-MX" sz="2400" b="1" dirty="0" smtClean="0"/>
              <a:t> has John </a:t>
            </a:r>
            <a:r>
              <a:rPr lang="es-MX" sz="2400" b="1" dirty="0" err="1" smtClean="0"/>
              <a:t>been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looking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for</a:t>
            </a:r>
            <a:r>
              <a:rPr lang="es-MX" sz="2400" b="1" dirty="0" smtClean="0"/>
              <a:t> a </a:t>
            </a:r>
            <a:r>
              <a:rPr lang="es-MX" sz="2400" b="1" dirty="0" err="1" smtClean="0"/>
              <a:t>job</a:t>
            </a:r>
            <a:r>
              <a:rPr lang="es-MX" sz="2400" b="1" dirty="0" smtClean="0"/>
              <a:t>?</a:t>
            </a:r>
          </a:p>
          <a:p>
            <a:r>
              <a:rPr lang="es-MX" sz="2400" b="1" dirty="0" err="1" smtClean="0"/>
              <a:t>How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long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have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they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been</a:t>
            </a:r>
            <a:r>
              <a:rPr lang="es-MX" sz="2400" b="1" dirty="0" smtClean="0"/>
              <a:t> living </a:t>
            </a:r>
            <a:r>
              <a:rPr lang="es-MX" sz="2400" b="1" dirty="0" err="1" smtClean="0"/>
              <a:t>with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Mary’s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parents</a:t>
            </a:r>
            <a:r>
              <a:rPr lang="es-MX" sz="2400" b="1" dirty="0" smtClean="0"/>
              <a:t>?</a:t>
            </a:r>
          </a:p>
          <a:p>
            <a:r>
              <a:rPr lang="es-MX" sz="2400" b="1" dirty="0" err="1" smtClean="0"/>
              <a:t>How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long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have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you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been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going</a:t>
            </a:r>
            <a:r>
              <a:rPr lang="es-MX" sz="2400" b="1" dirty="0" smtClean="0"/>
              <a:t> to salsa </a:t>
            </a:r>
            <a:r>
              <a:rPr lang="es-MX" sz="2400" b="1" dirty="0" err="1" smtClean="0"/>
              <a:t>classes</a:t>
            </a:r>
            <a:r>
              <a:rPr lang="es-MX" sz="2400" b="1" dirty="0" smtClean="0"/>
              <a:t>?</a:t>
            </a:r>
          </a:p>
          <a:p>
            <a:r>
              <a:rPr lang="es-MX" sz="2400" b="1" dirty="0" err="1" smtClean="0"/>
              <a:t>How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long</a:t>
            </a:r>
            <a:r>
              <a:rPr lang="es-MX" sz="2400" b="1" dirty="0" smtClean="0"/>
              <a:t> has </a:t>
            </a:r>
            <a:r>
              <a:rPr lang="es-MX" sz="2400" b="1" dirty="0" err="1" smtClean="0"/>
              <a:t>it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been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raining</a:t>
            </a:r>
            <a:r>
              <a:rPr lang="es-MX" sz="2400" b="1" dirty="0" smtClean="0"/>
              <a:t>?</a:t>
            </a:r>
          </a:p>
          <a:p>
            <a:r>
              <a:rPr lang="es-MX" sz="2400" b="1" dirty="0" err="1" smtClean="0"/>
              <a:t>How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long</a:t>
            </a:r>
            <a:r>
              <a:rPr lang="es-MX" sz="2400" b="1" dirty="0" smtClean="0"/>
              <a:t> has Justin </a:t>
            </a:r>
            <a:r>
              <a:rPr lang="es-MX" sz="2400" b="1" dirty="0" err="1" smtClean="0"/>
              <a:t>been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going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out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with</a:t>
            </a:r>
            <a:r>
              <a:rPr lang="es-MX" sz="2400" b="1" dirty="0" smtClean="0"/>
              <a:t> Britney?</a:t>
            </a: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210246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67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1689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195" y="613611"/>
            <a:ext cx="5566097" cy="5716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82" y="442127"/>
            <a:ext cx="5836660" cy="588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382251" y="36095"/>
            <a:ext cx="27792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MX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Complete</a:t>
            </a:r>
          </a:p>
          <a:p>
            <a:pPr marL="342900" indent="-342900">
              <a:buAutoNum type="arabicPeriod"/>
            </a:pPr>
            <a:r>
              <a:rPr lang="es-MX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Ask </a:t>
            </a:r>
            <a:r>
              <a:rPr lang="es-MX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questions</a:t>
            </a:r>
            <a:endParaRPr lang="es-MX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342900" indent="-342900">
              <a:buAutoNum type="arabicPeriod"/>
            </a:pPr>
            <a:r>
              <a:rPr lang="es-MX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Report</a:t>
            </a:r>
            <a:r>
              <a:rPr lang="es-MX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to </a:t>
            </a:r>
            <a:r>
              <a:rPr lang="es-MX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the</a:t>
            </a:r>
            <a:r>
              <a:rPr lang="es-MX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MX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class</a:t>
            </a:r>
            <a:endParaRPr lang="es-AR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6910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908</TotalTime>
  <Words>448</Words>
  <Application>Microsoft Office PowerPoint</Application>
  <PresentationFormat>Personalizado</PresentationFormat>
  <Paragraphs>109</Paragraphs>
  <Slides>15</Slides>
  <Notes>0</Notes>
  <HiddenSlides>0</HiddenSlides>
  <MMClips>8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15</vt:i4>
      </vt:variant>
    </vt:vector>
  </HeadingPairs>
  <TitlesOfParts>
    <vt:vector size="18" baseType="lpstr">
      <vt:lpstr>Tema de Office</vt:lpstr>
      <vt:lpstr>1_Tema de Office</vt:lpstr>
      <vt:lpstr>2_Tema de Office</vt:lpstr>
      <vt:lpstr>2 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STRONG ADJECTIVES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49</cp:revision>
  <dcterms:created xsi:type="dcterms:W3CDTF">2020-04-30T17:11:58Z</dcterms:created>
  <dcterms:modified xsi:type="dcterms:W3CDTF">2023-08-22T20:02:31Z</dcterms:modified>
</cp:coreProperties>
</file>