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362" r:id="rId4"/>
    <p:sldId id="363" r:id="rId5"/>
    <p:sldId id="365" r:id="rId6"/>
    <p:sldId id="366" r:id="rId7"/>
    <p:sldId id="369" r:id="rId8"/>
    <p:sldId id="370" r:id="rId9"/>
    <p:sldId id="367" r:id="rId10"/>
    <p:sldId id="368" r:id="rId11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01BE1F-EE3B-4CE7-BC4C-2880896B60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D074E3-C87B-46BE-85F7-398896857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944FE0-A835-4270-A835-50F242A84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7363-5DAE-48DE-B74D-93C0186EA50E}" type="datetimeFigureOut">
              <a:rPr lang="es-AR" smtClean="0"/>
              <a:t>7/11/2020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39B66C-732D-4D77-91F2-7093B35A8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F08DD0-3C77-448E-83DC-B34509703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292B-593F-43EF-9810-BFA6DE1CD4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66522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F0D084-BB79-493E-BA76-67378E942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98E0027-7FD9-4DD7-B832-276D2D6EC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E1BB38-588B-4DFE-910F-4F79726E0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7363-5DAE-48DE-B74D-93C0186EA50E}" type="datetimeFigureOut">
              <a:rPr lang="es-AR" smtClean="0"/>
              <a:t>7/11/2020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70C7A4-EC42-455E-813B-554E86C84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EC5F37-503E-4F55-ACF9-7D4835E54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292B-593F-43EF-9810-BFA6DE1CD4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42616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40DB8B-E1F7-4EF7-AD83-00712DE217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84AA86-7C28-4B95-854B-9DF25BD02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08A539-CB38-4F84-BB73-0019818FA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7363-5DAE-48DE-B74D-93C0186EA50E}" type="datetimeFigureOut">
              <a:rPr lang="es-AR" smtClean="0"/>
              <a:t>7/11/2020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E70545-D01B-46BB-87B6-416D61BEC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9D1AF3-D95D-4F2F-8D50-D13354A7A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292B-593F-43EF-9810-BFA6DE1CD4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13721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7/11/2020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48050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7/11/2020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22311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7/11/2020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15415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7/11/2020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34170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7/11/2020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80701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7/11/2020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66609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7/11/2020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7623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7/11/2020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20113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995E3-F706-4196-AC2E-59B88060E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162F29-D2FF-4DA8-A20D-2F8295270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62D2E3-312D-457B-94CD-4B74EFF5B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7363-5DAE-48DE-B74D-93C0186EA50E}" type="datetimeFigureOut">
              <a:rPr lang="es-AR" smtClean="0"/>
              <a:t>7/11/2020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C7641E-6B7B-4822-A4C4-D00CFB694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E50986-C405-4366-882E-A5CC3B953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292B-593F-43EF-9810-BFA6DE1CD4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54125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7/11/2020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3483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7/11/2020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12704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7/11/2020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93938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0CAFE3-A02C-4BBF-A203-9354945E9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ACF6F4-CAA1-45AC-AD60-6882ECF71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078569-0D17-4D0A-9402-76CD03F89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7363-5DAE-48DE-B74D-93C0186EA50E}" type="datetimeFigureOut">
              <a:rPr lang="es-AR" smtClean="0"/>
              <a:t>7/11/2020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23790A-1C44-4A58-9188-6B7FEE2D7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AAB822-44CB-444F-B854-31140E9DC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292B-593F-43EF-9810-BFA6DE1CD4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00816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A0718F-917B-4E39-80F5-515F3F958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20718A-0D88-4261-819E-749DEB7805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77F312C-4BA5-42F6-A404-0E7AE1315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2FA66CC-4780-4C0D-9E91-759A30126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7363-5DAE-48DE-B74D-93C0186EA50E}" type="datetimeFigureOut">
              <a:rPr lang="es-AR" smtClean="0"/>
              <a:t>7/11/2020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DE8FDD-EF3B-4505-9956-2FF9431C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F2721CF-778F-48FF-B2A0-F1D0DE5F3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292B-593F-43EF-9810-BFA6DE1CD4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90495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7E63AA-5A35-434B-9272-B67C7C8CC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6405C9-A6C7-4637-8A51-788FCF1FB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312F293-4A00-4F4B-9F99-5F7D41876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EB5B8B4-2D9C-43CC-B1AC-7A5A4D197D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F0FA018-8B67-45BA-984A-93EF60D33B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DCA28DA-B8B8-4E55-AC98-D113A065E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7363-5DAE-48DE-B74D-93C0186EA50E}" type="datetimeFigureOut">
              <a:rPr lang="es-AR" smtClean="0"/>
              <a:t>7/11/2020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CFB971B-1676-4979-9F9C-7B6054834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06B5AFF-3857-412C-9E78-6A7378CA8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292B-593F-43EF-9810-BFA6DE1CD4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06328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182727-7559-4652-9217-81D2B0668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7011B82-6DB7-44B2-9F3E-D3BC6EDC5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7363-5DAE-48DE-B74D-93C0186EA50E}" type="datetimeFigureOut">
              <a:rPr lang="es-AR" smtClean="0"/>
              <a:t>7/11/2020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F755170-D515-4BC9-A6E4-5B1F79723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42794E6-EEDF-4372-9265-73DC8547B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292B-593F-43EF-9810-BFA6DE1CD4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89401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1DC840F-0BCC-4EBD-AECD-EB4581E22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7363-5DAE-48DE-B74D-93C0186EA50E}" type="datetimeFigureOut">
              <a:rPr lang="es-AR" smtClean="0"/>
              <a:t>7/11/2020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4E090DA-AD7D-4DD7-A618-56C60A939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DC77BB4-F35B-4572-BD24-2BBD090B6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292B-593F-43EF-9810-BFA6DE1CD4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30030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C2609F-52C4-47A7-A703-4E2599C79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459519-97F2-4C79-A8C4-22F5D9BBA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38CCCCA-65D8-4C24-BB39-2011FAC3E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6E9B9A1-7E83-480E-A5AD-41BD6098E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7363-5DAE-48DE-B74D-93C0186EA50E}" type="datetimeFigureOut">
              <a:rPr lang="es-AR" smtClean="0"/>
              <a:t>7/11/2020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155F8B-C95F-4568-9996-0B7F5DEC4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064D96-2B9A-4D32-9D44-EDD823A23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292B-593F-43EF-9810-BFA6DE1CD4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4022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6B9328-8B85-421D-B09F-B3E72A1B3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60FD2E6-A773-4356-9137-CDC28DE712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7D77B2-ECAE-4A4D-8400-3F3B6C7CE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C820284-9C54-4A4E-902C-6DC74641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7363-5DAE-48DE-B74D-93C0186EA50E}" type="datetimeFigureOut">
              <a:rPr lang="es-AR" smtClean="0"/>
              <a:t>7/11/2020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D4E8BF9-845C-4AC4-A1A1-E68CD9EF8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1785FD-650D-4714-BAAE-791641173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292B-593F-43EF-9810-BFA6DE1CD4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42564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194159-16F2-4537-9179-9F05720CA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E000FCE-95EB-4BA0-B456-4DA9F5436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EF3F84-0B0C-40B5-B1EB-79B7342310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37363-5DAE-48DE-B74D-93C0186EA50E}" type="datetimeFigureOut">
              <a:rPr lang="es-AR" smtClean="0"/>
              <a:t>7/11/2020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1A3AE3-B102-43A2-89B0-A8C505CE7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7FE67F-B153-481E-8455-CC37987F7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4292B-593F-43EF-9810-BFA6DE1CD4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573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4BACC-2CE9-4D10-AE9F-99F873241779}" type="datetimeFigureOut">
              <a:rPr lang="es-AR" smtClean="0"/>
              <a:t>7/11/2020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4754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4.mp3"/><Relationship Id="rId7" Type="http://schemas.openxmlformats.org/officeDocument/2006/relationships/slideLayout" Target="../slideLayouts/slideLayout1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5" Type="http://schemas.microsoft.com/office/2007/relationships/media" Target="../media/media5.mp3"/><Relationship Id="rId10" Type="http://schemas.openxmlformats.org/officeDocument/2006/relationships/image" Target="../media/image14.png"/><Relationship Id="rId4" Type="http://schemas.openxmlformats.org/officeDocument/2006/relationships/audio" Target="../media/media4.mp3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8721D9-FE92-4F71-ACBA-6691161868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AR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2F5104-F13F-4D97-8926-F8727F1501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es-AR" dirty="0"/>
          </a:p>
          <a:p>
            <a:r>
              <a:rPr lang="es-A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HAVE THE X FACTOR?</a:t>
            </a:r>
          </a:p>
          <a:p>
            <a:r>
              <a:rPr lang="es-AR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</a:t>
            </a:r>
            <a:r>
              <a:rPr lang="es-A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phrases</a:t>
            </a:r>
            <a:r>
              <a:rPr lang="es-A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Can/</a:t>
            </a:r>
            <a:r>
              <a:rPr lang="es-AR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Can’t</a:t>
            </a:r>
            <a:r>
              <a:rPr lang="es-A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260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975C773-3424-4842-A7CC-6A1EE744DF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322" y="283030"/>
            <a:ext cx="1476502" cy="90746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179666E-D2CA-43AF-9A37-9E5608534E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773" y="1082711"/>
            <a:ext cx="9121925" cy="5492259"/>
          </a:xfrm>
          <a:prstGeom prst="rect">
            <a:avLst/>
          </a:prstGeom>
        </p:spPr>
      </p:pic>
      <p:pic>
        <p:nvPicPr>
          <p:cNvPr id="9" name="5A_2.54">
            <a:hlinkClick r:id="" action="ppaction://media"/>
            <a:extLst>
              <a:ext uri="{FF2B5EF4-FFF2-40B4-BE49-F238E27FC236}">
                <a16:creationId xmlns:a16="http://schemas.microsoft.com/office/drawing/2014/main" id="{48299D31-D9BF-49B5-B1FE-B43098DCF4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08522" y="3219240"/>
            <a:ext cx="609600" cy="6096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2C806CC-0477-449F-80C9-35CE312DEB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4632" y="4100383"/>
            <a:ext cx="2442634" cy="167375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A6C5703-5973-42D2-81FE-DC9568A55D9A}"/>
              </a:ext>
            </a:extLst>
          </p:cNvPr>
          <p:cNvSpPr txBox="1"/>
          <p:nvPr/>
        </p:nvSpPr>
        <p:spPr>
          <a:xfrm>
            <a:off x="8009981" y="880408"/>
            <a:ext cx="4572000" cy="1938992"/>
          </a:xfrm>
          <a:prstGeom prst="rect">
            <a:avLst/>
          </a:prstGeom>
          <a:noFill/>
          <a:ln w="76200"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MX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</a:t>
            </a:r>
            <a:r>
              <a:rPr lang="es-MX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</a:t>
            </a:r>
            <a:r>
              <a:rPr lang="es-MX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phr</a:t>
            </a:r>
            <a:r>
              <a:rPr lang="es-MX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ases</a:t>
            </a:r>
            <a:endParaRPr lang="es-AR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444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3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73127AB-F3D0-4B3B-B2DF-556A52CF0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242" y="474262"/>
            <a:ext cx="8574536" cy="59094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51A6116-551E-404B-88E7-B01CE1E0AF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242" y="2504945"/>
            <a:ext cx="2803931" cy="186716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03170A3-6B11-474D-B155-7683051F97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9544" y="2514472"/>
            <a:ext cx="2803931" cy="1857634"/>
          </a:xfrm>
          <a:prstGeom prst="rect">
            <a:avLst/>
          </a:prstGeom>
        </p:spPr>
      </p:pic>
      <p:pic>
        <p:nvPicPr>
          <p:cNvPr id="11" name="5A_2.54">
            <a:hlinkClick r:id="" action="ppaction://media"/>
            <a:extLst>
              <a:ext uri="{FF2B5EF4-FFF2-40B4-BE49-F238E27FC236}">
                <a16:creationId xmlns:a16="http://schemas.microsoft.com/office/drawing/2014/main" id="{C64CFAFD-8361-43E9-BDE4-27000269D2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26818" y="3626646"/>
            <a:ext cx="609600" cy="6096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56997E4-206F-485A-8131-3AD0F504C2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58957" y="4372107"/>
            <a:ext cx="2935723" cy="2011632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BE61FA1-45BE-48E5-B2E5-A5A8BA15C798}"/>
              </a:ext>
            </a:extLst>
          </p:cNvPr>
          <p:cNvSpPr txBox="1"/>
          <p:nvPr/>
        </p:nvSpPr>
        <p:spPr>
          <a:xfrm>
            <a:off x="8104243" y="1292362"/>
            <a:ext cx="4572000" cy="1938992"/>
          </a:xfrm>
          <a:prstGeom prst="rect">
            <a:avLst/>
          </a:prstGeom>
          <a:noFill/>
          <a:ln w="76200"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MX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s-MX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ore </a:t>
            </a:r>
            <a:r>
              <a:rPr lang="es-MX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</a:t>
            </a:r>
            <a:r>
              <a:rPr lang="es-MX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</a:t>
            </a:r>
            <a:r>
              <a:rPr lang="es-MX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rases</a:t>
            </a:r>
            <a:endParaRPr lang="es-AR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996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36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5A_2.54">
            <a:hlinkClick r:id="" action="ppaction://media"/>
            <a:extLst>
              <a:ext uri="{FF2B5EF4-FFF2-40B4-BE49-F238E27FC236}">
                <a16:creationId xmlns:a16="http://schemas.microsoft.com/office/drawing/2014/main" id="{DED735BC-8B05-4825-B921-6EE4CC4AD6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29925" y="881449"/>
            <a:ext cx="609600" cy="6096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2FD4847-F9AA-4E87-B307-55D610DD44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671" y="1976105"/>
            <a:ext cx="3033298" cy="428386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A4F0BAB-A542-4083-88AF-84931ACD9D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1969" y="3100569"/>
            <a:ext cx="2907372" cy="315940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4211F57-E3E2-4D31-B294-E610BBD89D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5419" y="269596"/>
            <a:ext cx="5337910" cy="315940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6900D3A-216C-47EB-AB94-C903FEAD4544}"/>
              </a:ext>
            </a:extLst>
          </p:cNvPr>
          <p:cNvSpPr txBox="1"/>
          <p:nvPr/>
        </p:nvSpPr>
        <p:spPr>
          <a:xfrm>
            <a:off x="7463481" y="3987348"/>
            <a:ext cx="4572000" cy="1938992"/>
          </a:xfrm>
          <a:prstGeom prst="rect">
            <a:avLst/>
          </a:prstGeom>
          <a:noFill/>
          <a:ln w="76200"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MX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</a:t>
            </a:r>
            <a:r>
              <a:rPr lang="es-MX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</a:t>
            </a:r>
            <a:r>
              <a:rPr lang="es-MX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phrases</a:t>
            </a:r>
            <a:endParaRPr lang="es-AR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906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3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E3A301-08C5-4F1E-8743-6AFBC9741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608"/>
            <a:ext cx="10972800" cy="1143000"/>
          </a:xfrm>
        </p:spPr>
        <p:txBody>
          <a:bodyPr/>
          <a:lstStyle/>
          <a:p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/ CAN´T</a:t>
            </a:r>
          </a:p>
        </p:txBody>
      </p:sp>
      <p:pic>
        <p:nvPicPr>
          <p:cNvPr id="6" name="5A_2.58">
            <a:hlinkClick r:id="" action="ppaction://media"/>
            <a:extLst>
              <a:ext uri="{FF2B5EF4-FFF2-40B4-BE49-F238E27FC236}">
                <a16:creationId xmlns:a16="http://schemas.microsoft.com/office/drawing/2014/main" id="{20CCF3F9-1CA5-4B92-97B9-4BF7A7E53A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98104" y="782230"/>
            <a:ext cx="609600" cy="6096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7AC571A-0A2A-4CBD-9CC4-A816A48DBE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203" y="1087030"/>
            <a:ext cx="7441424" cy="572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5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732748E-DC4C-4224-AF39-E8B4626A95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3190" y="1013254"/>
            <a:ext cx="9107993" cy="51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64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2D4A80E-BF5E-4832-8BB2-5778487B2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466" y="820097"/>
            <a:ext cx="8339067" cy="521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02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5A_3.59">
            <a:hlinkClick r:id="" action="ppaction://media"/>
            <a:extLst>
              <a:ext uri="{FF2B5EF4-FFF2-40B4-BE49-F238E27FC236}">
                <a16:creationId xmlns:a16="http://schemas.microsoft.com/office/drawing/2014/main" id="{7F0D277B-62AD-4371-AC38-EB8110DB30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63966" y="602815"/>
            <a:ext cx="609600" cy="609600"/>
          </a:xfrm>
          <a:prstGeom prst="rect">
            <a:avLst/>
          </a:prstGeom>
        </p:spPr>
      </p:pic>
      <p:pic>
        <p:nvPicPr>
          <p:cNvPr id="8" name="5A_3.60">
            <a:hlinkClick r:id="" action="ppaction://media"/>
            <a:extLst>
              <a:ext uri="{FF2B5EF4-FFF2-40B4-BE49-F238E27FC236}">
                <a16:creationId xmlns:a16="http://schemas.microsoft.com/office/drawing/2014/main" id="{C4FCFEB6-C4A8-4DBA-9121-21845AB7AB1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18063" y="602815"/>
            <a:ext cx="609600" cy="609600"/>
          </a:xfrm>
          <a:prstGeom prst="rect">
            <a:avLst/>
          </a:prstGeom>
        </p:spPr>
      </p:pic>
      <p:pic>
        <p:nvPicPr>
          <p:cNvPr id="9" name="5A_3.61">
            <a:hlinkClick r:id="" action="ppaction://media"/>
            <a:extLst>
              <a:ext uri="{FF2B5EF4-FFF2-40B4-BE49-F238E27FC236}">
                <a16:creationId xmlns:a16="http://schemas.microsoft.com/office/drawing/2014/main" id="{F69E313D-B403-4832-9738-869B675CCE9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80894" y="5594825"/>
            <a:ext cx="609600" cy="6096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8D25C8F-D6F2-4334-B3D5-730C3B2A72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910" y="1355680"/>
            <a:ext cx="5318610" cy="423914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9FFD7DC-B6B0-4A8D-BA47-EF3FC3FFEB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5796" y="1355680"/>
            <a:ext cx="4745144" cy="423914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08E6F25-4BEE-4349-A682-0C7086A52C85}"/>
              </a:ext>
            </a:extLst>
          </p:cNvPr>
          <p:cNvSpPr txBox="1"/>
          <p:nvPr/>
        </p:nvSpPr>
        <p:spPr>
          <a:xfrm>
            <a:off x="9687697" y="5325762"/>
            <a:ext cx="1772393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</a:t>
            </a:r>
            <a:r>
              <a:rPr lang="es-MX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can </a:t>
            </a:r>
            <a:r>
              <a:rPr lang="es-MX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es-MX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</a:t>
            </a:r>
            <a:r>
              <a:rPr lang="es-MX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</a:t>
            </a:r>
            <a:r>
              <a:rPr lang="es-MX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s-MX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b?</a:t>
            </a:r>
            <a:endParaRPr lang="es-A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lecha: hacia la izquierda 12">
            <a:extLst>
              <a:ext uri="{FF2B5EF4-FFF2-40B4-BE49-F238E27FC236}">
                <a16:creationId xmlns:a16="http://schemas.microsoft.com/office/drawing/2014/main" id="{D9766591-9E48-4481-8846-06925EBA3C92}"/>
              </a:ext>
            </a:extLst>
          </p:cNvPr>
          <p:cNvSpPr/>
          <p:nvPr/>
        </p:nvSpPr>
        <p:spPr>
          <a:xfrm>
            <a:off x="8695038" y="5762248"/>
            <a:ext cx="609600" cy="16754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8549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68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7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2">
                <a:lumMod val="40000"/>
                <a:lumOff val="6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717DA7-DDD5-457A-824C-F029183DF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5211"/>
            <a:ext cx="10972800" cy="1143000"/>
          </a:xfrm>
        </p:spPr>
        <p:txBody>
          <a:bodyPr/>
          <a:lstStyle/>
          <a:p>
            <a:r>
              <a:rPr lang="es-A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</a:t>
            </a:r>
            <a:r>
              <a:rPr lang="es-A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es-A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want</a:t>
            </a:r>
            <a:r>
              <a:rPr lang="es-A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es-A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 </a:t>
            </a:r>
            <a:r>
              <a:rPr lang="es-A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famous</a:t>
            </a:r>
            <a:r>
              <a:rPr lang="es-A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EF54F47-33D0-4466-A88C-05ED5E1A2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20" y="1719903"/>
            <a:ext cx="11321760" cy="470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048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45</Words>
  <Application>Microsoft Office PowerPoint</Application>
  <PresentationFormat>Panorámica</PresentationFormat>
  <Paragraphs>10</Paragraphs>
  <Slides>9</Slides>
  <Notes>0</Notes>
  <HiddenSlides>0</HiddenSlides>
  <MMClips>7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1_Tema de Office</vt:lpstr>
      <vt:lpstr>5 A</vt:lpstr>
      <vt:lpstr>Presentación de PowerPoint</vt:lpstr>
      <vt:lpstr>Presentación de PowerPoint</vt:lpstr>
      <vt:lpstr>Presentación de PowerPoint</vt:lpstr>
      <vt:lpstr>CAN / CAN´T</vt:lpstr>
      <vt:lpstr>Presentación de PowerPoint</vt:lpstr>
      <vt:lpstr>Presentación de PowerPoint</vt:lpstr>
      <vt:lpstr>Presentación de PowerPoint</vt:lpstr>
      <vt:lpstr>Do you want to be famous?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A</dc:title>
  <dc:creator>Gladys</dc:creator>
  <cp:lastModifiedBy>Gladys</cp:lastModifiedBy>
  <cp:revision>11</cp:revision>
  <dcterms:created xsi:type="dcterms:W3CDTF">2020-04-15T13:56:29Z</dcterms:created>
  <dcterms:modified xsi:type="dcterms:W3CDTF">2020-11-08T03:08:50Z</dcterms:modified>
</cp:coreProperties>
</file>