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7010400" cy="9296400"/>
  <p:defaultTextStyle>
    <a:defPPr rtl="0">
      <a:defRPr lang="es-e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DE42"/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7155" autoAdjust="0"/>
  </p:normalViewPr>
  <p:slideViewPr>
    <p:cSldViewPr>
      <p:cViewPr varScale="1">
        <p:scale>
          <a:sx n="71" d="100"/>
          <a:sy n="71" d="100"/>
        </p:scale>
        <p:origin x="65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es-ES">
              <a:latin typeface="Arial" panose="020B0604020202020204" pitchFamily="34" charset="0"/>
            </a:endParaRPr>
          </a:p>
        </p:txBody>
      </p:sp>
      <p:sp>
        <p:nvSpPr>
          <p:cNvPr id="34819" name="Rectángulo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BFA57066-62E5-4966-BE06-27BD4FD03B6E}" type="datetime1">
              <a:rPr lang="es-ES" smtClean="0">
                <a:latin typeface="Arial" panose="020B0604020202020204" pitchFamily="34" charset="0"/>
              </a:rPr>
              <a:t>28/04/2022</a:t>
            </a:fld>
            <a:endParaRPr lang="es-ES">
              <a:latin typeface="Arial" panose="020B0604020202020204" pitchFamily="34" charset="0"/>
            </a:endParaRPr>
          </a:p>
        </p:txBody>
      </p:sp>
      <p:sp>
        <p:nvSpPr>
          <p:cNvPr id="34820" name="Rectángulo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es-ES">
              <a:latin typeface="Arial" panose="020B0604020202020204" pitchFamily="34" charset="0"/>
            </a:endParaRPr>
          </a:p>
        </p:txBody>
      </p:sp>
      <p:sp>
        <p:nvSpPr>
          <p:cNvPr id="34821" name="Rectángulo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es-ES" smtClean="0">
                <a:latin typeface="Arial" panose="020B0604020202020204" pitchFamily="34" charset="0"/>
              </a:rPr>
              <a:pPr rtl="0"/>
              <a:t>‹Nº›</a:t>
            </a:fld>
            <a:endParaRPr lang="es-E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es-ES" noProof="0"/>
          </a:p>
        </p:txBody>
      </p:sp>
      <p:sp>
        <p:nvSpPr>
          <p:cNvPr id="26627" name="Rectángulo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ADE7A46C-C8A1-4C6E-A82C-5DC1390A3F9A}" type="datetime1">
              <a:rPr lang="es-ES" noProof="0" smtClean="0"/>
              <a:t>28/04/2022</a:t>
            </a:fld>
            <a:endParaRPr lang="es-ES" noProof="0"/>
          </a:p>
        </p:txBody>
      </p:sp>
      <p:sp>
        <p:nvSpPr>
          <p:cNvPr id="26628" name="Rectángulo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ángulo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6630" name="Rectángulo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es-ES" noProof="0"/>
          </a:p>
        </p:txBody>
      </p:sp>
      <p:sp>
        <p:nvSpPr>
          <p:cNvPr id="26631" name="Rectángulo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es-ES" noProof="0" smtClean="0"/>
              <a:pPr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68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Línea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es-ES" noProof="0">
              <a:latin typeface="Arial" panose="020B0604020202020204" pitchFamily="34" charset="0"/>
            </a:endParaRPr>
          </a:p>
        </p:txBody>
      </p:sp>
      <p:grpSp>
        <p:nvGrpSpPr>
          <p:cNvPr id="47112" name="Grupo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7113" name="Elipse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4" name="Elipse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5" name="Elipse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6" name="Elipse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7" name="Elipse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8" name="Elipse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19" name="Elipse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0" name="Elipse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1" name="Elipse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2" name="Elipse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3" name="Elipse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4" name="Elipse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5" name="Elipse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6" name="Elipse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7" name="Elipse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8" name="Elipse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29" name="Elipse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0" name="Elipse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1" name="Elipse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2" name="Elipse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3" name="Elipse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4" name="Elipse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5" name="Elipse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6" name="Elipse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7" name="Elipse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8" name="Elipse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39" name="Elipse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40" name="Elipse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41" name="Elipse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42" name="Elipse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7143" name="Elipse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</p:grpSp>
      <p:sp>
        <p:nvSpPr>
          <p:cNvPr id="47144" name="Línea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es-ES" noProof="0">
              <a:latin typeface="Arial" panose="020B0604020202020204" pitchFamily="34" charset="0"/>
            </a:endParaRPr>
          </a:p>
        </p:txBody>
      </p:sp>
      <p:sp>
        <p:nvSpPr>
          <p:cNvPr id="47107" name="Marcador de posición de título 1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rtlCol="0"/>
          <a:lstStyle>
            <a:lvl1pPr algn="r">
              <a:defRPr sz="4400">
                <a:latin typeface="Arial" panose="020B0604020202020204" pitchFamily="34" charset="0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7108" name="Marcador de texto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49313" y="3049588"/>
            <a:ext cx="6248400" cy="2362200"/>
          </a:xfrm>
        </p:spPr>
        <p:txBody>
          <a:bodyPr rtlCol="0"/>
          <a:lstStyle>
            <a:lvl1pPr marL="0" indent="0" algn="r">
              <a:buFontTx/>
              <a:buNone/>
              <a:defRPr sz="2900">
                <a:latin typeface="Arial" panose="020B0604020202020204" pitchFamily="34" charset="0"/>
              </a:defRPr>
            </a:lvl1pPr>
          </a:lstStyle>
          <a:p>
            <a:pPr lvl="0"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7109" name="Marcador de fecha 3"/>
          <p:cNvSpPr>
            <a:spLocks noGrp="1" noChangeArrowheads="1"/>
          </p:cNvSpPr>
          <p:nvPr>
            <p:ph type="dt" sz="half" idx="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152CD4C-ED0A-4524-A81C-98B58C8C5B0E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47110" name="Marcador de pie de página 4"/>
          <p:cNvSpPr>
            <a:spLocks noGrp="1" noChangeArrowheads="1"/>
          </p:cNvSpPr>
          <p:nvPr>
            <p:ph type="ftr" sz="quarter" idx="3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47111" name="Marcador de posición de número de diapositiva 5"/>
          <p:cNvSpPr>
            <a:spLocks noGrp="1" noChangeArrowheads="1"/>
          </p:cNvSpPr>
          <p:nvPr>
            <p:ph type="sldNum" sz="quarter" idx="4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945280F-DE53-48B1-9FB9-96A39916642A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 marL="45720" indent="0">
              <a:buFontTx/>
              <a:buNone/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0A2F717-96A6-4AA2-A510-01E226CDDD5E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72E90EB-6CA4-453F-8712-C339590DE034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411312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228600"/>
            <a:ext cx="2076450" cy="5707063"/>
          </a:xfrm>
        </p:spPr>
        <p:txBody>
          <a:bodyPr vert="eaVert"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228600" y="228600"/>
            <a:ext cx="6076950" cy="5707063"/>
          </a:xfrm>
        </p:spPr>
        <p:txBody>
          <a:bodyPr vert="eaVert" rtlCol="0"/>
          <a:lstStyle>
            <a:lvl1pPr marL="45720" indent="0">
              <a:buFontTx/>
              <a:buNone/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AFD5F2B-B396-4148-980E-E07D9B19DFEB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6D251BA-4196-46F7-BF5E-DE37F6712AD1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32517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 marL="45720" indent="0">
              <a:buFontTx/>
              <a:buNone/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6926B44-882B-4BE6-A468-1D0872DDE26A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1C6F290-D301-4864-9490-340EF11588D9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303607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2ED3789-7403-4E0E-A80B-49DDB6EA0DA6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0208CE1-DD55-4A43-A479-EF83A2DC3985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162197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 hasCustomPrompt="1"/>
          </p:nvPr>
        </p:nvSpPr>
        <p:spPr>
          <a:xfrm>
            <a:off x="1143000" y="1524000"/>
            <a:ext cx="3619500" cy="4411663"/>
          </a:xfrm>
        </p:spPr>
        <p:txBody>
          <a:bodyPr rtlCol="0"/>
          <a:lstStyle>
            <a:lvl1pPr marL="45720" indent="0">
              <a:buFontTx/>
              <a:buNone/>
              <a:defRPr sz="2800">
                <a:latin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4914900" y="1524000"/>
            <a:ext cx="3619500" cy="4411663"/>
          </a:xfrm>
        </p:spPr>
        <p:txBody>
          <a:bodyPr rtlCol="0"/>
          <a:lstStyle>
            <a:lvl1pPr marL="45720" indent="0">
              <a:buFontTx/>
              <a:buNone/>
              <a:defRPr sz="2800">
                <a:latin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77777254-275A-4C7D-8150-BC941719F612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927AF89-6755-46F5-BBCF-E571D7F311A5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103735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 marL="45720" indent="0">
              <a:buFontTx/>
              <a:buNone/>
              <a:defRPr sz="2400">
                <a:latin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 marL="45720" indent="0">
              <a:buFontTx/>
              <a:buNone/>
              <a:defRPr sz="2400">
                <a:latin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F80F3AF-E25E-439A-928E-15A20E55BB47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76BE3C0-1208-4260-82C3-0EB040027195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13932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6BCFB7D6-A6EA-418D-80A1-61C41F6DC31B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D5F02DF6-5EF1-449D-8E8F-F40E7D2FCBCB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8673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EE93F3F-CF79-4815-AFB3-B70346C5D5FE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AC3460AA-1533-4548-8781-A6D0EAE276D6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125109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 marL="45720" indent="0">
              <a:buFontTx/>
              <a:buNone/>
              <a:defRPr sz="3200">
                <a:latin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>
                <a:latin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3ED9191-4AC5-4833-9FB0-7C259ED05B90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6386842-FEC9-453F-B6F7-7C945F3A2D73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153092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>
                <a:latin typeface="Arial" panose="020B0604020202020204" pitchFamily="34" charset="0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.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>
                <a:latin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>
                <a:latin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4D13BEF-7FB6-4F20-A90D-3E70CCA32D88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96DA581-ADE3-4A40-91CB-711A776CAC29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  <p:extLst>
      <p:ext uri="{BB962C8B-B14F-4D97-AF65-F5344CB8AC3E}">
        <p14:creationId xmlns:p14="http://schemas.microsoft.com/office/powerpoint/2010/main" val="291156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ínea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es-ES" noProof="0">
              <a:latin typeface="Arial" panose="020B0604020202020204" pitchFamily="34" charset="0"/>
            </a:endParaRPr>
          </a:p>
        </p:txBody>
      </p:sp>
      <p:grpSp>
        <p:nvGrpSpPr>
          <p:cNvPr id="46088" name="Grupo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6089" name="Elipse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0" name="Elipse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1" name="Elipse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2" name="Elipse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3" name="Elipse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4" name="Elipse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5" name="Elipse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6" name="Elipse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7" name="Elipse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8" name="Elipse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099" name="Elipse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0" name="Elipse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1" name="Elipse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2" name="Elipse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3" name="Elipse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4" name="Elipse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5" name="Elipse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6" name="Elipse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7" name="Elipse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8" name="Elipse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09" name="Elipse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0" name="Elipse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1" name="Elipse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2" name="Elipse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3" name="Elipse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4" name="Elipse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5" name="Elipse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6" name="Elipse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7" name="Elipse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8" name="Elipse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  <p:sp>
          <p:nvSpPr>
            <p:cNvPr id="46119" name="Elipse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s-ES" noProof="0">
                <a:latin typeface="Arial" panose="020B0604020202020204" pitchFamily="34" charset="0"/>
              </a:endParaRPr>
            </a:p>
          </p:txBody>
        </p:sp>
      </p:grpSp>
      <p:sp>
        <p:nvSpPr>
          <p:cNvPr id="46083" name="Marcador de título 1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696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6084" name="Marcador de posición de texto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524000"/>
            <a:ext cx="7391400" cy="441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  <a:p>
            <a:pPr lvl="8" rtl="0"/>
            <a:endParaRPr lang="es-ES" altLang="en-US" noProof="0" dirty="0"/>
          </a:p>
          <a:p>
            <a:pPr lvl="8" rtl="0"/>
            <a:endParaRPr lang="es-ES" altLang="en-US" noProof="0" dirty="0"/>
          </a:p>
        </p:txBody>
      </p:sp>
      <p:sp>
        <p:nvSpPr>
          <p:cNvPr id="46085" name="Marcador de fecha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>
                <a:latin typeface="Arial" panose="020B0604020202020204" pitchFamily="34" charset="0"/>
              </a:defRPr>
            </a:lvl1pPr>
          </a:lstStyle>
          <a:p>
            <a:fld id="{9636EB56-5859-4C3C-87C1-00FD084B80CF}" type="datetime1">
              <a:rPr lang="es-ES" altLang="en-US" noProof="0" smtClean="0"/>
              <a:t>28/04/2022</a:t>
            </a:fld>
            <a:endParaRPr lang="es-ES" altLang="en-US" noProof="0"/>
          </a:p>
        </p:txBody>
      </p:sp>
      <p:sp>
        <p:nvSpPr>
          <p:cNvPr id="46086" name="Marcador de pie de página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latin typeface="Arial" panose="020B0604020202020204" pitchFamily="34" charset="0"/>
              </a:defRPr>
            </a:lvl1pPr>
          </a:lstStyle>
          <a:p>
            <a:r>
              <a:rPr lang="es-ES" noProof="0"/>
              <a:t>Agregar un pie de página</a:t>
            </a:r>
          </a:p>
        </p:txBody>
      </p:sp>
      <p:sp>
        <p:nvSpPr>
          <p:cNvPr id="46087" name="Marcador de posición de número de diapositiva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latin typeface="Arial" panose="020B0604020202020204" pitchFamily="34" charset="0"/>
              </a:defRPr>
            </a:lvl1pPr>
          </a:lstStyle>
          <a:p>
            <a:fld id="{D7E5119E-5338-4B55-81DC-57EAC9440FD0}" type="slidenum">
              <a:rPr lang="es-ES" altLang="en-US" noProof="0" smtClean="0"/>
              <a:pPr/>
              <a:t>‹Nº›</a:t>
            </a:fld>
            <a:endParaRPr lang="es-ES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" indent="0" algn="l" rtl="0" eaLnBrk="1" fontAlgn="base" hangingPunct="1">
        <a:spcBef>
          <a:spcPct val="25000"/>
        </a:spcBef>
        <a:spcAft>
          <a:spcPct val="0"/>
        </a:spcAft>
        <a:buClr>
          <a:schemeClr val="tx2"/>
        </a:buClr>
        <a:buSzPct val="120000"/>
        <a:buFontTx/>
        <a:buNone/>
        <a:defRPr sz="27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0"/>
        </a:spcBef>
        <a:spcAft>
          <a:spcPct val="25000"/>
        </a:spcAft>
        <a:buClr>
          <a:schemeClr val="accent2">
            <a:lumMod val="75000"/>
          </a:schemeClr>
        </a:buClr>
        <a:buSzPct val="55000"/>
        <a:buFont typeface="Wingdings" pitchFamily="2" charset="2"/>
        <a:buChar char="l"/>
        <a:defRPr sz="2400">
          <a:solidFill>
            <a:schemeClr val="tx1"/>
          </a:solidFill>
          <a:latin typeface="Arial" panose="020B0604020202020204" pitchFamily="34" charset="0"/>
        </a:defRPr>
      </a:lvl2pPr>
      <a:lvl3pPr marL="987425" indent="-293688" algn="l" rtl="0" eaLnBrk="1" fontAlgn="base" hangingPunct="1">
        <a:spcBef>
          <a:spcPct val="0"/>
        </a:spcBef>
        <a:spcAft>
          <a:spcPct val="2500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l"/>
        <a:defRPr sz="2200">
          <a:solidFill>
            <a:schemeClr val="tx1"/>
          </a:solidFill>
          <a:latin typeface="Arial" panose="020B0604020202020204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>
            <a:lumMod val="75000"/>
          </a:schemeClr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accent3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</a:defRPr>
      </a:lvl5pPr>
      <a:lvl6pPr marL="1920240" indent="-315913" algn="l" rtl="0" eaLnBrk="1" fontAlgn="base" hangingPunct="1">
        <a:spcBef>
          <a:spcPct val="20000"/>
        </a:spcBef>
        <a:spcAft>
          <a:spcPct val="0"/>
        </a:spcAft>
        <a:buClr>
          <a:schemeClr val="accent6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240280" indent="-315913" algn="l" rtl="0" eaLnBrk="1" fontAlgn="base" hangingPunct="1">
        <a:spcBef>
          <a:spcPct val="20000"/>
        </a:spcBef>
        <a:spcAft>
          <a:spcPct val="0"/>
        </a:spcAft>
        <a:buClr>
          <a:schemeClr val="accent2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651760" indent="-315913" algn="l" rtl="0" eaLnBrk="1" fontAlgn="base" hangingPunct="1">
        <a:spcBef>
          <a:spcPct val="20000"/>
        </a:spcBef>
        <a:spcAft>
          <a:spcPct val="0"/>
        </a:spcAft>
        <a:buClr>
          <a:schemeClr val="bg2">
            <a:lumMod val="75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108960" indent="-315913" algn="l" rtl="0" eaLnBrk="1" fontAlgn="base" hangingPunct="1">
        <a:spcBef>
          <a:spcPct val="20000"/>
        </a:spcBef>
        <a:spcAft>
          <a:spcPct val="0"/>
        </a:spcAft>
        <a:buClr>
          <a:schemeClr val="accent2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0486D98-0B9B-4C4E-A25F-64BA4C5D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610" y="836712"/>
            <a:ext cx="6781800" cy="1708224"/>
          </a:xfrm>
        </p:spPr>
        <p:txBody>
          <a:bodyPr rtlCol="0"/>
          <a:lstStyle/>
          <a:p>
            <a:pPr algn="ctr" rtl="0"/>
            <a:r>
              <a:rPr lang="es-ES" dirty="0">
                <a:solidFill>
                  <a:srgbClr val="AADE42"/>
                </a:solidFill>
                <a:latin typeface="Arial" panose="020B0604020202020204" pitchFamily="34" charset="0"/>
              </a:rPr>
              <a:t>EL PORTAFOLIO</a:t>
            </a:r>
            <a:br>
              <a:rPr lang="es-ES" dirty="0">
                <a:solidFill>
                  <a:srgbClr val="AADE42"/>
                </a:solidFill>
                <a:latin typeface="Arial" panose="020B0604020202020204" pitchFamily="34" charset="0"/>
              </a:rPr>
            </a:br>
            <a:r>
              <a:rPr lang="es-ES" sz="3200" dirty="0">
                <a:solidFill>
                  <a:srgbClr val="AADE42"/>
                </a:solidFill>
                <a:latin typeface="Arial" panose="020B0604020202020204" pitchFamily="34" charset="0"/>
              </a:rPr>
              <a:t> </a:t>
            </a:r>
            <a:br>
              <a:rPr lang="es-ES" sz="3200" dirty="0">
                <a:solidFill>
                  <a:srgbClr val="AADE42"/>
                </a:solidFill>
                <a:latin typeface="Arial" panose="020B0604020202020204" pitchFamily="34" charset="0"/>
              </a:rPr>
            </a:br>
            <a:r>
              <a:rPr lang="es-ES" sz="3200" dirty="0">
                <a:solidFill>
                  <a:srgbClr val="AADE42"/>
                </a:solidFill>
                <a:latin typeface="Arial" panose="020B0604020202020204" pitchFamily="34" charset="0"/>
              </a:rPr>
              <a:t>CARPETA DE EVIDENCIAS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2DA416B-08A4-45E0-8DAB-025FD0129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10" y="2852936"/>
            <a:ext cx="685800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48480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del aprendizaje de ventas">
  <a:themeElements>
    <a:clrScheme name="Sales Training_final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Sales Training_final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92150" marR="0" indent="-347663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0000"/>
          <a:buFont typeface="Wingdings" pitchFamily="2" charset="2"/>
          <a:buChar char="l"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92150" marR="0" indent="-347663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0000"/>
          <a:buFont typeface="Wingdings" pitchFamily="2" charset="2"/>
          <a:buChar char="l"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les Training_final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Training_final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_26713977_TF02819076" id="{2A6D1A5C-4C16-47E0-B2F0-58774A882592}" vid="{5D082C2B-9BAF-4092-80E4-1088CC47BDF4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Diapositivas del aprendizaje de ventas</Template>
  <TotalTime>9</TotalTime>
  <Words>9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Wingdings</vt:lpstr>
      <vt:lpstr>Presentación del aprendizaje de ventas</vt:lpstr>
      <vt:lpstr>EL PORTAFOLIO   CARPETA DE EVIDENCIAS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PORTAFOLIO   CARPETA DE EVIDENCIAS</dc:title>
  <dc:creator>Evelina Haist</dc:creator>
  <cp:lastModifiedBy>Evelina Haist</cp:lastModifiedBy>
  <cp:revision>1</cp:revision>
  <dcterms:created xsi:type="dcterms:W3CDTF">2022-04-28T13:13:04Z</dcterms:created>
  <dcterms:modified xsi:type="dcterms:W3CDTF">2022-04-28T13:22:18Z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