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60" r:id="rId3"/>
    <p:sldId id="259" r:id="rId4"/>
    <p:sldId id="261" r:id="rId5"/>
    <p:sldId id="287" r:id="rId6"/>
    <p:sldId id="289" r:id="rId7"/>
    <p:sldId id="300" r:id="rId8"/>
    <p:sldId id="290" r:id="rId9"/>
    <p:sldId id="291" r:id="rId10"/>
    <p:sldId id="292" r:id="rId11"/>
    <p:sldId id="293" r:id="rId12"/>
    <p:sldId id="294" r:id="rId13"/>
    <p:sldId id="299" r:id="rId14"/>
    <p:sldId id="295" r:id="rId15"/>
    <p:sldId id="296" r:id="rId16"/>
    <p:sldId id="297" r:id="rId17"/>
    <p:sldId id="298" r:id="rId18"/>
    <p:sldId id="266" r:id="rId19"/>
  </p:sldIdLst>
  <p:sldSz cx="9144000" cy="5143500" type="screen16x9"/>
  <p:notesSz cx="6858000" cy="9144000"/>
  <p:embeddedFontLst>
    <p:embeddedFont>
      <p:font typeface="Quattrocento Sans" charset="0"/>
      <p:regular r:id="rId21"/>
      <p:bold r:id="rId22"/>
      <p:italic r:id="rId23"/>
      <p:boldItalic r:id="rId24"/>
    </p:embeddedFont>
    <p:embeddedFont>
      <p:font typeface="Lora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C9D0509-2618-4D40-AAFC-3DCBBFC5FB70}">
  <a:tblStyle styleId="{2C9D0509-2618-4D40-AAFC-3DCBBFC5FB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08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Unidad 4 </a:t>
            </a:r>
            <a:r>
              <a:rPr lang="en" dirty="0" smtClean="0">
                <a:highlight>
                  <a:srgbClr val="FFCD00"/>
                </a:highlight>
              </a:rPr>
              <a:t>electricidad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De los circuitos a las instalaciones eléctricas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Aproximaciones a la electricidad en la arquitectura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 smtClean="0">
                <a:latin typeface="Lora"/>
                <a:ea typeface="Lora"/>
                <a:cs typeface="Lora"/>
                <a:sym typeface="Lora"/>
              </a:rPr>
              <a:t>3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98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679115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Aproximaciones a la electricidad </a:t>
            </a:r>
            <a:r>
              <a:rPr lang="en" dirty="0" smtClean="0">
                <a:highlight>
                  <a:srgbClr val="FFCD00"/>
                </a:highlight>
              </a:rPr>
              <a:t>en la arquitectura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7939430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Circuitos eléctricos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Tablero eléctrico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Planos eléctricos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Estamos a un paso del diseño de instalaciones eléctricas. 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20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Ejemplo de plano eléctrico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12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0" t="9015" r="13720" b="8910"/>
          <a:stretch/>
        </p:blipFill>
        <p:spPr bwMode="auto">
          <a:xfrm>
            <a:off x="775555" y="0"/>
            <a:ext cx="7756885" cy="416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8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076056" y="3939902"/>
            <a:ext cx="3794848" cy="519600"/>
          </a:xfrm>
        </p:spPr>
        <p:txBody>
          <a:bodyPr/>
          <a:lstStyle/>
          <a:p>
            <a:r>
              <a:rPr lang="es-AR" dirty="0" smtClean="0"/>
              <a:t>Jabalina descarga a tierra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13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81" t="68344" r="32518" b="14774"/>
          <a:stretch/>
        </p:blipFill>
        <p:spPr bwMode="auto">
          <a:xfrm>
            <a:off x="755576" y="555526"/>
            <a:ext cx="4407818" cy="35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29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076056" y="3939902"/>
            <a:ext cx="3794848" cy="519600"/>
          </a:xfrm>
        </p:spPr>
        <p:txBody>
          <a:bodyPr/>
          <a:lstStyle/>
          <a:p>
            <a:r>
              <a:rPr lang="es-AR" dirty="0" smtClean="0"/>
              <a:t>Tablero general y tablero secundario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14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63641" r="77367" b="13989"/>
          <a:stretch/>
        </p:blipFill>
        <p:spPr bwMode="auto">
          <a:xfrm>
            <a:off x="395536" y="123478"/>
            <a:ext cx="3860217" cy="4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4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076056" y="3939902"/>
            <a:ext cx="3794848" cy="519600"/>
          </a:xfrm>
        </p:spPr>
        <p:txBody>
          <a:bodyPr/>
          <a:lstStyle/>
          <a:p>
            <a:r>
              <a:rPr lang="es-AR" dirty="0" smtClean="0"/>
              <a:t>Tablero general y tablero secundario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15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57" t="11749" r="50945" b="71136"/>
          <a:stretch/>
        </p:blipFill>
        <p:spPr bwMode="auto">
          <a:xfrm>
            <a:off x="539552" y="483518"/>
            <a:ext cx="465652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40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076056" y="3939902"/>
            <a:ext cx="3794848" cy="519600"/>
          </a:xfrm>
        </p:spPr>
        <p:txBody>
          <a:bodyPr/>
          <a:lstStyle/>
          <a:p>
            <a:r>
              <a:rPr lang="es-AR" dirty="0" smtClean="0"/>
              <a:t>Tablero general y tablero secundario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16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46" t="12181" r="32726" b="68150"/>
          <a:stretch/>
        </p:blipFill>
        <p:spPr bwMode="auto">
          <a:xfrm>
            <a:off x="395536" y="195486"/>
            <a:ext cx="67644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7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6951" y="4630780"/>
            <a:ext cx="3794848" cy="519600"/>
          </a:xfrm>
        </p:spPr>
        <p:txBody>
          <a:bodyPr/>
          <a:lstStyle/>
          <a:p>
            <a:r>
              <a:rPr lang="es-AR" dirty="0" smtClean="0"/>
              <a:t>Cómputo de bocas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17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50" t="11921" r="15645" b="67026"/>
          <a:stretch/>
        </p:blipFill>
        <p:spPr bwMode="auto">
          <a:xfrm>
            <a:off x="827584" y="17100"/>
            <a:ext cx="7379354" cy="462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24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 idx="4294967295"/>
          </p:nvPr>
        </p:nvSpPr>
        <p:spPr>
          <a:xfrm>
            <a:off x="1907704" y="3715750"/>
            <a:ext cx="5256584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highlight>
                  <a:srgbClr val="FFCD00"/>
                </a:highlight>
              </a:rPr>
              <a:t>Tarea: </a:t>
            </a:r>
            <a:r>
              <a:rPr lang="en" sz="1800" dirty="0" smtClean="0">
                <a:highlight>
                  <a:srgbClr val="FFCD00"/>
                </a:highlight>
              </a:rPr>
              <a:t>leer la teoría</a:t>
            </a:r>
            <a:endParaRPr sz="1800" i="1" dirty="0">
              <a:highlight>
                <a:srgbClr val="FFCD00"/>
              </a:highlight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porte de la electricidad y las subest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8" y="0"/>
            <a:ext cx="9161197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105050" y="555526"/>
            <a:ext cx="4933800" cy="20162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dirty="0"/>
              <a:t>f</a:t>
            </a:r>
            <a:r>
              <a:rPr lang="en" dirty="0" smtClean="0"/>
              <a:t>enómenos vinculados al movimiento de </a:t>
            </a:r>
            <a:r>
              <a:rPr lang="en" dirty="0" smtClean="0">
                <a:highlight>
                  <a:srgbClr val="FFCD00"/>
                </a:highlight>
              </a:rPr>
              <a:t>cargas eléctricas </a:t>
            </a:r>
            <a:r>
              <a:rPr lang="en" dirty="0" smtClean="0"/>
              <a:t>que permiten el transporte y la transformación en otras formas de energía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D</a:t>
            </a:r>
            <a:r>
              <a:rPr lang="en" dirty="0" smtClean="0"/>
              <a:t>e la carga eléctrica a la energía potencial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Los fundamentos físicos de la electricidad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9270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Fundamentos teóricos  de </a:t>
            </a:r>
            <a:r>
              <a:rPr lang="en" dirty="0" smtClean="0">
                <a:highlight>
                  <a:srgbClr val="FFCD00"/>
                </a:highlight>
              </a:rPr>
              <a:t>fenómeno eléctrico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7939430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Concepto de carga eléctrica 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Ley de Coulomb</a:t>
            </a:r>
            <a:endParaRPr sz="20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Campo eléctrico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/>
              <a:t>E</a:t>
            </a:r>
            <a:r>
              <a:rPr lang="es-AR" sz="2000" dirty="0" smtClean="0"/>
              <a:t>nergía potencial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Potencial eléctrico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Estos conceptos nos permiten comprender la electricidad. 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D</a:t>
            </a:r>
            <a:r>
              <a:rPr lang="en" dirty="0" smtClean="0"/>
              <a:t>el potencial a la corriente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Aproximaciones al circuito eléctrico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 smtClean="0">
                <a:latin typeface="Lora"/>
                <a:ea typeface="Lora"/>
                <a:cs typeface="Lora"/>
                <a:sym typeface="Lora"/>
              </a:rPr>
              <a:t>2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65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9270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Aproximaciones al </a:t>
            </a:r>
            <a:r>
              <a:rPr lang="en" dirty="0" smtClean="0">
                <a:highlight>
                  <a:srgbClr val="FFCD00"/>
                </a:highlight>
              </a:rPr>
              <a:t>circuito eléctrico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7939430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Conducción metálica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Fuerza electro-motriz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Corriente eléctrica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Resistencia y resistividad</a:t>
            </a:r>
            <a:endParaRPr sz="20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Ley de Ohm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Circuito de resistencia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Estos conceptos nos permiten acercarnos a los circuitos eléctricos. 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76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Machete</a:t>
            </a:r>
            <a:endParaRPr lang="es-AR" dirty="0"/>
          </a:p>
        </p:txBody>
      </p:sp>
      <p:pic>
        <p:nvPicPr>
          <p:cNvPr id="6" name="Picture 2" descr="El Tao de la Física: Rueda para tener a la mano las fórmulas de electricidad  (P, V, R, I) | Imagenes de electricidad, Electricidad, Electrotec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196"/>
            <a:ext cx="3490334" cy="34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C Circuit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8" y="339502"/>
            <a:ext cx="4876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4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D</a:t>
            </a:r>
            <a:r>
              <a:rPr lang="en" dirty="0" smtClean="0"/>
              <a:t>e la corriente a los circuitos eléctricos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Aproximaciones al empleo de la corriente eléctrica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 smtClean="0">
                <a:latin typeface="Lora"/>
                <a:ea typeface="Lora"/>
                <a:cs typeface="Lora"/>
                <a:sym typeface="Lora"/>
              </a:rPr>
              <a:t>3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53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9270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Aproximaciones al </a:t>
            </a:r>
            <a:r>
              <a:rPr lang="en" dirty="0" smtClean="0">
                <a:highlight>
                  <a:srgbClr val="FFCD00"/>
                </a:highlight>
              </a:rPr>
              <a:t>uso de la corriente eléctrica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7939430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Instrumentos de medición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Conductores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s-AR" sz="2000" dirty="0" smtClean="0"/>
              <a:t>Elementos de protección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Estos temas son fundamentales en el uso de la corriente eléctrica. 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33479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234</Words>
  <Application>Microsoft Office PowerPoint</Application>
  <PresentationFormat>Presentación en pantalla (16:9)</PresentationFormat>
  <Paragraphs>83</Paragraphs>
  <Slides>18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Quattrocento Sans</vt:lpstr>
      <vt:lpstr>Lora</vt:lpstr>
      <vt:lpstr>Viola template</vt:lpstr>
      <vt:lpstr>Unidad 4 electricidad</vt:lpstr>
      <vt:lpstr>Presentación de PowerPoint</vt:lpstr>
      <vt:lpstr>De la carga eléctrica a la energía potencial</vt:lpstr>
      <vt:lpstr>Fundamentos teóricos  de fenómeno eléctrico</vt:lpstr>
      <vt:lpstr>Del potencial a la corriente</vt:lpstr>
      <vt:lpstr>Aproximaciones al circuito eléctrico</vt:lpstr>
      <vt:lpstr>Presentación de PowerPoint</vt:lpstr>
      <vt:lpstr>De la corriente a los circuitos eléctricos</vt:lpstr>
      <vt:lpstr>Aproximaciones al uso de la corriente eléctrica</vt:lpstr>
      <vt:lpstr>De los circuitos a las instalaciones eléctricas</vt:lpstr>
      <vt:lpstr>Aproximaciones a la electricidad en la arquitectura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Tarea: leer la teoría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4 electricidad</dc:title>
  <dc:creator>Pedro Baziuk</dc:creator>
  <cp:lastModifiedBy>Pedro Baziuk</cp:lastModifiedBy>
  <cp:revision>9</cp:revision>
  <dcterms:modified xsi:type="dcterms:W3CDTF">2020-11-04T19:42:41Z</dcterms:modified>
</cp:coreProperties>
</file>