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89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266" r:id="rId16"/>
  </p:sldIdLst>
  <p:sldSz cx="9144000" cy="5143500" type="screen16x9"/>
  <p:notesSz cx="6858000" cy="9144000"/>
  <p:embeddedFontLst>
    <p:embeddedFont>
      <p:font typeface="Lora" panose="020B0604020202020204" charset="0"/>
      <p:regular r:id="rId18"/>
      <p:bold r:id="rId19"/>
      <p:italic r:id="rId20"/>
      <p:boldItalic r:id="rId21"/>
    </p:embeddedFont>
    <p:embeddedFont>
      <p:font typeface="Quattrocento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9D0509-2618-4D40-AAFC-3DCBBFC5FB70}">
  <a:tblStyle styleId="{2C9D0509-2618-4D40-AAFC-3DCBBFC5FB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Baziuk" userId="1d8cbd9e6f7af5b0" providerId="LiveId" clId="{0CABC227-4D6C-45E0-9612-934584BAC3A1}"/>
    <pc:docChg chg="custSel modSld">
      <pc:chgData name="Pedro Baziuk" userId="1d8cbd9e6f7af5b0" providerId="LiveId" clId="{0CABC227-4D6C-45E0-9612-934584BAC3A1}" dt="2020-11-16T19:01:55.071" v="10"/>
      <pc:docMkLst>
        <pc:docMk/>
      </pc:docMkLst>
      <pc:sldChg chg="addSp delSp modSp mod">
        <pc:chgData name="Pedro Baziuk" userId="1d8cbd9e6f7af5b0" providerId="LiveId" clId="{0CABC227-4D6C-45E0-9612-934584BAC3A1}" dt="2020-11-16T19:00:58.800" v="3" actId="21"/>
        <pc:sldMkLst>
          <pc:docMk/>
          <pc:sldMk cId="2391508246" sldId="306"/>
        </pc:sldMkLst>
        <pc:picChg chg="add del mod">
          <ac:chgData name="Pedro Baziuk" userId="1d8cbd9e6f7af5b0" providerId="LiveId" clId="{0CABC227-4D6C-45E0-9612-934584BAC3A1}" dt="2020-11-16T19:00:58.800" v="3" actId="21"/>
          <ac:picMkLst>
            <pc:docMk/>
            <pc:sldMk cId="2391508246" sldId="306"/>
            <ac:picMk id="6" creationId="{9FF9F858-9B2E-47E1-96BD-61C9A680C827}"/>
          </ac:picMkLst>
        </pc:picChg>
      </pc:sldChg>
      <pc:sldChg chg="addSp mod">
        <pc:chgData name="Pedro Baziuk" userId="1d8cbd9e6f7af5b0" providerId="LiveId" clId="{0CABC227-4D6C-45E0-9612-934584BAC3A1}" dt="2020-11-16T19:01:01.155" v="4" actId="22"/>
        <pc:sldMkLst>
          <pc:docMk/>
          <pc:sldMk cId="1614415647" sldId="308"/>
        </pc:sldMkLst>
        <pc:picChg chg="add">
          <ac:chgData name="Pedro Baziuk" userId="1d8cbd9e6f7af5b0" providerId="LiveId" clId="{0CABC227-4D6C-45E0-9612-934584BAC3A1}" dt="2020-11-16T19:01:01.155" v="4" actId="22"/>
          <ac:picMkLst>
            <pc:docMk/>
            <pc:sldMk cId="1614415647" sldId="308"/>
            <ac:picMk id="5" creationId="{16D73C25-BA9F-4376-AA5B-6E5631AA3787}"/>
          </ac:picMkLst>
        </pc:picChg>
      </pc:sldChg>
      <pc:sldChg chg="addSp modSp">
        <pc:chgData name="Pedro Baziuk" userId="1d8cbd9e6f7af5b0" providerId="LiveId" clId="{0CABC227-4D6C-45E0-9612-934584BAC3A1}" dt="2020-11-16T19:01:18.631" v="5"/>
        <pc:sldMkLst>
          <pc:docMk/>
          <pc:sldMk cId="1642527746" sldId="310"/>
        </pc:sldMkLst>
        <pc:picChg chg="add mod">
          <ac:chgData name="Pedro Baziuk" userId="1d8cbd9e6f7af5b0" providerId="LiveId" clId="{0CABC227-4D6C-45E0-9612-934584BAC3A1}" dt="2020-11-16T19:01:18.631" v="5"/>
          <ac:picMkLst>
            <pc:docMk/>
            <pc:sldMk cId="1642527746" sldId="310"/>
            <ac:picMk id="6" creationId="{A99375CC-30DF-4743-B3FF-C0ACABCFD370}"/>
          </ac:picMkLst>
        </pc:picChg>
      </pc:sldChg>
      <pc:sldChg chg="addSp delSp modSp mod">
        <pc:chgData name="Pedro Baziuk" userId="1d8cbd9e6f7af5b0" providerId="LiveId" clId="{0CABC227-4D6C-45E0-9612-934584BAC3A1}" dt="2020-11-16T19:01:40.702" v="8"/>
        <pc:sldMkLst>
          <pc:docMk/>
          <pc:sldMk cId="734792786" sldId="312"/>
        </pc:sldMkLst>
        <pc:picChg chg="add del mod">
          <ac:chgData name="Pedro Baziuk" userId="1d8cbd9e6f7af5b0" providerId="LiveId" clId="{0CABC227-4D6C-45E0-9612-934584BAC3A1}" dt="2020-11-16T19:01:36.427" v="7" actId="478"/>
          <ac:picMkLst>
            <pc:docMk/>
            <pc:sldMk cId="734792786" sldId="312"/>
            <ac:picMk id="7" creationId="{646806BA-9749-406A-A9A2-7A2BB9F02D73}"/>
          </ac:picMkLst>
        </pc:picChg>
        <pc:picChg chg="add mod">
          <ac:chgData name="Pedro Baziuk" userId="1d8cbd9e6f7af5b0" providerId="LiveId" clId="{0CABC227-4D6C-45E0-9612-934584BAC3A1}" dt="2020-11-16T19:01:40.702" v="8"/>
          <ac:picMkLst>
            <pc:docMk/>
            <pc:sldMk cId="734792786" sldId="312"/>
            <ac:picMk id="9" creationId="{B07A7755-8382-46AA-8DDE-50CCC8F5ADCF}"/>
          </ac:picMkLst>
        </pc:picChg>
      </pc:sldChg>
      <pc:sldChg chg="addSp modSp">
        <pc:chgData name="Pedro Baziuk" userId="1d8cbd9e6f7af5b0" providerId="LiveId" clId="{0CABC227-4D6C-45E0-9612-934584BAC3A1}" dt="2020-11-16T19:01:47.511" v="9"/>
        <pc:sldMkLst>
          <pc:docMk/>
          <pc:sldMk cId="3432201726" sldId="314"/>
        </pc:sldMkLst>
        <pc:picChg chg="add mod">
          <ac:chgData name="Pedro Baziuk" userId="1d8cbd9e6f7af5b0" providerId="LiveId" clId="{0CABC227-4D6C-45E0-9612-934584BAC3A1}" dt="2020-11-16T19:01:47.511" v="9"/>
          <ac:picMkLst>
            <pc:docMk/>
            <pc:sldMk cId="3432201726" sldId="314"/>
            <ac:picMk id="6" creationId="{F3BE07E8-FA6E-4A44-A81C-1701EAADC4B8}"/>
          </ac:picMkLst>
        </pc:picChg>
      </pc:sldChg>
      <pc:sldChg chg="addSp modSp">
        <pc:chgData name="Pedro Baziuk" userId="1d8cbd9e6f7af5b0" providerId="LiveId" clId="{0CABC227-4D6C-45E0-9612-934584BAC3A1}" dt="2020-11-16T19:01:55.071" v="10"/>
        <pc:sldMkLst>
          <pc:docMk/>
          <pc:sldMk cId="1203174309" sldId="316"/>
        </pc:sldMkLst>
        <pc:picChg chg="add mod">
          <ac:chgData name="Pedro Baziuk" userId="1d8cbd9e6f7af5b0" providerId="LiveId" clId="{0CABC227-4D6C-45E0-9612-934584BAC3A1}" dt="2020-11-16T19:01:55.071" v="10"/>
          <ac:picMkLst>
            <pc:docMk/>
            <pc:sldMk cId="1203174309" sldId="316"/>
            <ac:picMk id="6" creationId="{A598CC94-2EE9-4DE4-B2E7-986E58B594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08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Unidad 4 </a:t>
            </a:r>
            <a:r>
              <a:rPr lang="en" dirty="0">
                <a:highlight>
                  <a:srgbClr val="FFCD00"/>
                </a:highlight>
              </a:rPr>
              <a:t>electricidad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10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50912"/>
              </p:ext>
            </p:extLst>
          </p:nvPr>
        </p:nvGraphicFramePr>
        <p:xfrm>
          <a:off x="0" y="14106"/>
          <a:ext cx="9144000" cy="335280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5 Imagen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 b="2690"/>
          <a:stretch/>
        </p:blipFill>
        <p:spPr bwMode="auto">
          <a:xfrm>
            <a:off x="323528" y="3438267"/>
            <a:ext cx="2736303" cy="1705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7A7755-8382-46AA-8DDE-50CCC8F5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11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grpSp>
        <p:nvGrpSpPr>
          <p:cNvPr id="6" name="39 Grupo"/>
          <p:cNvGrpSpPr/>
          <p:nvPr/>
        </p:nvGrpSpPr>
        <p:grpSpPr>
          <a:xfrm>
            <a:off x="374069" y="862142"/>
            <a:ext cx="4429209" cy="1863769"/>
            <a:chOff x="0" y="0"/>
            <a:chExt cx="2665821" cy="991690"/>
          </a:xfrm>
        </p:grpSpPr>
        <p:sp>
          <p:nvSpPr>
            <p:cNvPr id="8" name="11 Cuadro de texto"/>
            <p:cNvSpPr txBox="1"/>
            <p:nvPr/>
          </p:nvSpPr>
          <p:spPr>
            <a:xfrm>
              <a:off x="852985" y="0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1 </a:t>
              </a:r>
              <a:r>
                <a:rPr lang="es-AR" sz="800">
                  <a:effectLst/>
                  <a:ea typeface="Calibri"/>
                  <a:cs typeface="Times New Roman"/>
                </a:rPr>
                <a:t>2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12 Cuadro de texto"/>
            <p:cNvSpPr txBox="1"/>
            <p:nvPr/>
          </p:nvSpPr>
          <p:spPr>
            <a:xfrm>
              <a:off x="852985" y="313899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2 </a:t>
              </a:r>
              <a:r>
                <a:rPr lang="es-AR" sz="800">
                  <a:effectLst/>
                  <a:ea typeface="Calibri"/>
                  <a:cs typeface="Times New Roman"/>
                </a:rPr>
                <a:t>5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13 Cuadro de texto"/>
            <p:cNvSpPr txBox="1"/>
            <p:nvPr/>
          </p:nvSpPr>
          <p:spPr>
            <a:xfrm>
              <a:off x="511791" y="682388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3 </a:t>
              </a:r>
              <a:r>
                <a:rPr lang="es-AR" sz="800">
                  <a:effectLst/>
                  <a:ea typeface="Calibri"/>
                  <a:cs typeface="Times New Roman"/>
                </a:rPr>
                <a:t>3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14 Cuadro de texto"/>
            <p:cNvSpPr txBox="1"/>
            <p:nvPr/>
          </p:nvSpPr>
          <p:spPr>
            <a:xfrm>
              <a:off x="1241946" y="682388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4 </a:t>
              </a:r>
              <a:r>
                <a:rPr lang="es-AR" sz="800">
                  <a:effectLst/>
                  <a:ea typeface="Calibri"/>
                  <a:cs typeface="Times New Roman"/>
                </a:rPr>
                <a:t>4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15 Cuadro de texto"/>
            <p:cNvSpPr txBox="1"/>
            <p:nvPr/>
          </p:nvSpPr>
          <p:spPr>
            <a:xfrm>
              <a:off x="2081284" y="402609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5 </a:t>
              </a:r>
              <a:r>
                <a:rPr lang="es-AR" sz="800">
                  <a:effectLst/>
                  <a:ea typeface="Calibri"/>
                  <a:cs typeface="Times New Roman"/>
                </a:rPr>
                <a:t>5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" name="16 Conector recto"/>
            <p:cNvCxnSpPr/>
            <p:nvPr/>
          </p:nvCxnSpPr>
          <p:spPr>
            <a:xfrm>
              <a:off x="1296537" y="436728"/>
              <a:ext cx="3210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7 Conector recto"/>
            <p:cNvCxnSpPr/>
            <p:nvPr/>
          </p:nvCxnSpPr>
          <p:spPr>
            <a:xfrm>
              <a:off x="1303361" y="129654"/>
              <a:ext cx="320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8 Conector recto"/>
            <p:cNvCxnSpPr/>
            <p:nvPr/>
          </p:nvCxnSpPr>
          <p:spPr>
            <a:xfrm>
              <a:off x="1624084" y="122830"/>
              <a:ext cx="0" cy="314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9 Conector recto"/>
            <p:cNvCxnSpPr/>
            <p:nvPr/>
          </p:nvCxnSpPr>
          <p:spPr>
            <a:xfrm>
              <a:off x="1624084" y="272955"/>
              <a:ext cx="235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20 Conector recto"/>
            <p:cNvCxnSpPr/>
            <p:nvPr/>
          </p:nvCxnSpPr>
          <p:spPr>
            <a:xfrm>
              <a:off x="1862920" y="272955"/>
              <a:ext cx="0" cy="533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1 Conector recto"/>
            <p:cNvCxnSpPr/>
            <p:nvPr/>
          </p:nvCxnSpPr>
          <p:spPr>
            <a:xfrm flipH="1">
              <a:off x="1685499" y="805218"/>
              <a:ext cx="173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2 Conector recto"/>
            <p:cNvCxnSpPr/>
            <p:nvPr/>
          </p:nvCxnSpPr>
          <p:spPr>
            <a:xfrm>
              <a:off x="955343" y="805218"/>
              <a:ext cx="289117" cy="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3 Conector recto"/>
            <p:cNvCxnSpPr/>
            <p:nvPr/>
          </p:nvCxnSpPr>
          <p:spPr>
            <a:xfrm flipH="1">
              <a:off x="552734" y="122830"/>
              <a:ext cx="297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4 Conector recto"/>
            <p:cNvCxnSpPr/>
            <p:nvPr/>
          </p:nvCxnSpPr>
          <p:spPr>
            <a:xfrm>
              <a:off x="552734" y="122830"/>
              <a:ext cx="0" cy="310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5 Conector recto"/>
            <p:cNvCxnSpPr/>
            <p:nvPr/>
          </p:nvCxnSpPr>
          <p:spPr>
            <a:xfrm>
              <a:off x="552734" y="436728"/>
              <a:ext cx="297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6 Conector recto"/>
            <p:cNvCxnSpPr/>
            <p:nvPr/>
          </p:nvCxnSpPr>
          <p:spPr>
            <a:xfrm flipH="1">
              <a:off x="334370" y="266131"/>
              <a:ext cx="215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7 Conector recto"/>
            <p:cNvCxnSpPr/>
            <p:nvPr/>
          </p:nvCxnSpPr>
          <p:spPr>
            <a:xfrm>
              <a:off x="334370" y="266131"/>
              <a:ext cx="0" cy="537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8 Conector recto"/>
            <p:cNvCxnSpPr/>
            <p:nvPr/>
          </p:nvCxnSpPr>
          <p:spPr>
            <a:xfrm>
              <a:off x="334370" y="805218"/>
              <a:ext cx="173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9 Conector recto"/>
            <p:cNvCxnSpPr/>
            <p:nvPr/>
          </p:nvCxnSpPr>
          <p:spPr>
            <a:xfrm>
              <a:off x="1862920" y="525439"/>
              <a:ext cx="2234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0 Conector recto"/>
            <p:cNvCxnSpPr/>
            <p:nvPr/>
          </p:nvCxnSpPr>
          <p:spPr>
            <a:xfrm flipH="1">
              <a:off x="170597" y="518615"/>
              <a:ext cx="1655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31 Conector recto"/>
            <p:cNvCxnSpPr/>
            <p:nvPr/>
          </p:nvCxnSpPr>
          <p:spPr>
            <a:xfrm>
              <a:off x="170597" y="484496"/>
              <a:ext cx="0" cy="6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32 Conector recto"/>
            <p:cNvCxnSpPr/>
            <p:nvPr/>
          </p:nvCxnSpPr>
          <p:spPr>
            <a:xfrm>
              <a:off x="116006" y="409433"/>
              <a:ext cx="0" cy="202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33 Conector recto"/>
            <p:cNvCxnSpPr/>
            <p:nvPr/>
          </p:nvCxnSpPr>
          <p:spPr>
            <a:xfrm flipH="1">
              <a:off x="13648" y="518615"/>
              <a:ext cx="103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4 Conector recto"/>
            <p:cNvCxnSpPr/>
            <p:nvPr/>
          </p:nvCxnSpPr>
          <p:spPr>
            <a:xfrm>
              <a:off x="6824" y="518615"/>
              <a:ext cx="0" cy="473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Conector recto"/>
            <p:cNvCxnSpPr/>
            <p:nvPr/>
          </p:nvCxnSpPr>
          <p:spPr>
            <a:xfrm>
              <a:off x="13648" y="989463"/>
              <a:ext cx="2652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6 Conector recto"/>
            <p:cNvCxnSpPr/>
            <p:nvPr/>
          </p:nvCxnSpPr>
          <p:spPr>
            <a:xfrm flipV="1">
              <a:off x="2661314" y="525439"/>
              <a:ext cx="0" cy="463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7 Conector recto"/>
            <p:cNvCxnSpPr/>
            <p:nvPr/>
          </p:nvCxnSpPr>
          <p:spPr>
            <a:xfrm flipH="1">
              <a:off x="2524836" y="525439"/>
              <a:ext cx="136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8 Cuadro de texto"/>
            <p:cNvSpPr txBox="1"/>
            <p:nvPr/>
          </p:nvSpPr>
          <p:spPr>
            <a:xfrm>
              <a:off x="0" y="232012"/>
              <a:ext cx="423081" cy="2524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20V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69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2018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12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66119"/>
              </p:ext>
            </p:extLst>
          </p:nvPr>
        </p:nvGraphicFramePr>
        <p:xfrm>
          <a:off x="0" y="51470"/>
          <a:ext cx="9144000" cy="335280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" name="39 Grupo"/>
          <p:cNvGrpSpPr/>
          <p:nvPr/>
        </p:nvGrpSpPr>
        <p:grpSpPr>
          <a:xfrm>
            <a:off x="164581" y="3509788"/>
            <a:ext cx="3558484" cy="1317478"/>
            <a:chOff x="0" y="0"/>
            <a:chExt cx="2665821" cy="991690"/>
          </a:xfrm>
        </p:grpSpPr>
        <p:sp>
          <p:nvSpPr>
            <p:cNvPr id="8" name="11 Cuadro de texto"/>
            <p:cNvSpPr txBox="1"/>
            <p:nvPr/>
          </p:nvSpPr>
          <p:spPr>
            <a:xfrm>
              <a:off x="852985" y="0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1 </a:t>
              </a:r>
              <a:r>
                <a:rPr lang="es-AR" sz="800">
                  <a:effectLst/>
                  <a:ea typeface="Calibri"/>
                  <a:cs typeface="Times New Roman"/>
                </a:rPr>
                <a:t>2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12 Cuadro de texto"/>
            <p:cNvSpPr txBox="1"/>
            <p:nvPr/>
          </p:nvSpPr>
          <p:spPr>
            <a:xfrm>
              <a:off x="852985" y="313899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2 </a:t>
              </a:r>
              <a:r>
                <a:rPr lang="es-AR" sz="800">
                  <a:effectLst/>
                  <a:ea typeface="Calibri"/>
                  <a:cs typeface="Times New Roman"/>
                </a:rPr>
                <a:t>5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13 Cuadro de texto"/>
            <p:cNvSpPr txBox="1"/>
            <p:nvPr/>
          </p:nvSpPr>
          <p:spPr>
            <a:xfrm>
              <a:off x="511791" y="682388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3 </a:t>
              </a:r>
              <a:r>
                <a:rPr lang="es-AR" sz="800">
                  <a:effectLst/>
                  <a:ea typeface="Calibri"/>
                  <a:cs typeface="Times New Roman"/>
                </a:rPr>
                <a:t>3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14 Cuadro de texto"/>
            <p:cNvSpPr txBox="1"/>
            <p:nvPr/>
          </p:nvSpPr>
          <p:spPr>
            <a:xfrm>
              <a:off x="1241946" y="682388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4 </a:t>
              </a:r>
              <a:r>
                <a:rPr lang="es-AR" sz="800">
                  <a:effectLst/>
                  <a:ea typeface="Calibri"/>
                  <a:cs typeface="Times New Roman"/>
                </a:rPr>
                <a:t>4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15 Cuadro de texto"/>
            <p:cNvSpPr txBox="1"/>
            <p:nvPr/>
          </p:nvSpPr>
          <p:spPr>
            <a:xfrm>
              <a:off x="2081284" y="402609"/>
              <a:ext cx="443230" cy="231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R</a:t>
              </a:r>
              <a:r>
                <a:rPr lang="es-AR" sz="800" baseline="-25000">
                  <a:effectLst/>
                  <a:ea typeface="Calibri"/>
                  <a:cs typeface="Times New Roman"/>
                </a:rPr>
                <a:t>5 </a:t>
              </a:r>
              <a:r>
                <a:rPr lang="es-AR" sz="800">
                  <a:effectLst/>
                  <a:ea typeface="Calibri"/>
                  <a:cs typeface="Times New Roman"/>
                </a:rPr>
                <a:t>5</a:t>
              </a:r>
              <a:r>
                <a:rPr lang="es-AR" sz="800">
                  <a:effectLst/>
                  <a:ea typeface="Calibri"/>
                  <a:cs typeface="Calibri"/>
                </a:rPr>
                <a:t>Ω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3" name="16 Conector recto"/>
            <p:cNvCxnSpPr/>
            <p:nvPr/>
          </p:nvCxnSpPr>
          <p:spPr>
            <a:xfrm>
              <a:off x="1296537" y="436728"/>
              <a:ext cx="3210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7 Conector recto"/>
            <p:cNvCxnSpPr/>
            <p:nvPr/>
          </p:nvCxnSpPr>
          <p:spPr>
            <a:xfrm>
              <a:off x="1303361" y="129654"/>
              <a:ext cx="3206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8 Conector recto"/>
            <p:cNvCxnSpPr/>
            <p:nvPr/>
          </p:nvCxnSpPr>
          <p:spPr>
            <a:xfrm>
              <a:off x="1624084" y="122830"/>
              <a:ext cx="0" cy="314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9 Conector recto"/>
            <p:cNvCxnSpPr/>
            <p:nvPr/>
          </p:nvCxnSpPr>
          <p:spPr>
            <a:xfrm>
              <a:off x="1624084" y="272955"/>
              <a:ext cx="2358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20 Conector recto"/>
            <p:cNvCxnSpPr/>
            <p:nvPr/>
          </p:nvCxnSpPr>
          <p:spPr>
            <a:xfrm>
              <a:off x="1862920" y="272955"/>
              <a:ext cx="0" cy="533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1 Conector recto"/>
            <p:cNvCxnSpPr/>
            <p:nvPr/>
          </p:nvCxnSpPr>
          <p:spPr>
            <a:xfrm flipH="1">
              <a:off x="1685499" y="805218"/>
              <a:ext cx="1732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2 Conector recto"/>
            <p:cNvCxnSpPr/>
            <p:nvPr/>
          </p:nvCxnSpPr>
          <p:spPr>
            <a:xfrm>
              <a:off x="955343" y="805218"/>
              <a:ext cx="289117" cy="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23 Conector recto"/>
            <p:cNvCxnSpPr/>
            <p:nvPr/>
          </p:nvCxnSpPr>
          <p:spPr>
            <a:xfrm flipH="1">
              <a:off x="552734" y="122830"/>
              <a:ext cx="297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4 Conector recto"/>
            <p:cNvCxnSpPr/>
            <p:nvPr/>
          </p:nvCxnSpPr>
          <p:spPr>
            <a:xfrm>
              <a:off x="552734" y="122830"/>
              <a:ext cx="0" cy="310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5 Conector recto"/>
            <p:cNvCxnSpPr/>
            <p:nvPr/>
          </p:nvCxnSpPr>
          <p:spPr>
            <a:xfrm>
              <a:off x="552734" y="436728"/>
              <a:ext cx="2979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6 Conector recto"/>
            <p:cNvCxnSpPr/>
            <p:nvPr/>
          </p:nvCxnSpPr>
          <p:spPr>
            <a:xfrm flipH="1">
              <a:off x="334370" y="266131"/>
              <a:ext cx="215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7 Conector recto"/>
            <p:cNvCxnSpPr/>
            <p:nvPr/>
          </p:nvCxnSpPr>
          <p:spPr>
            <a:xfrm>
              <a:off x="334370" y="266131"/>
              <a:ext cx="0" cy="537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8 Conector recto"/>
            <p:cNvCxnSpPr/>
            <p:nvPr/>
          </p:nvCxnSpPr>
          <p:spPr>
            <a:xfrm>
              <a:off x="334370" y="805218"/>
              <a:ext cx="1737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9 Conector recto"/>
            <p:cNvCxnSpPr/>
            <p:nvPr/>
          </p:nvCxnSpPr>
          <p:spPr>
            <a:xfrm>
              <a:off x="1862920" y="525439"/>
              <a:ext cx="2234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0 Conector recto"/>
            <p:cNvCxnSpPr/>
            <p:nvPr/>
          </p:nvCxnSpPr>
          <p:spPr>
            <a:xfrm flipH="1">
              <a:off x="170597" y="518615"/>
              <a:ext cx="1655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31 Conector recto"/>
            <p:cNvCxnSpPr/>
            <p:nvPr/>
          </p:nvCxnSpPr>
          <p:spPr>
            <a:xfrm>
              <a:off x="170597" y="484496"/>
              <a:ext cx="0" cy="6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32 Conector recto"/>
            <p:cNvCxnSpPr/>
            <p:nvPr/>
          </p:nvCxnSpPr>
          <p:spPr>
            <a:xfrm>
              <a:off x="116006" y="409433"/>
              <a:ext cx="0" cy="202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33 Conector recto"/>
            <p:cNvCxnSpPr/>
            <p:nvPr/>
          </p:nvCxnSpPr>
          <p:spPr>
            <a:xfrm flipH="1">
              <a:off x="13648" y="518615"/>
              <a:ext cx="103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4 Conector recto"/>
            <p:cNvCxnSpPr/>
            <p:nvPr/>
          </p:nvCxnSpPr>
          <p:spPr>
            <a:xfrm>
              <a:off x="6824" y="518615"/>
              <a:ext cx="0" cy="473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Conector recto"/>
            <p:cNvCxnSpPr/>
            <p:nvPr/>
          </p:nvCxnSpPr>
          <p:spPr>
            <a:xfrm>
              <a:off x="13648" y="989463"/>
              <a:ext cx="2652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6 Conector recto"/>
            <p:cNvCxnSpPr/>
            <p:nvPr/>
          </p:nvCxnSpPr>
          <p:spPr>
            <a:xfrm flipV="1">
              <a:off x="2661314" y="525439"/>
              <a:ext cx="0" cy="4634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7 Conector recto"/>
            <p:cNvCxnSpPr/>
            <p:nvPr/>
          </p:nvCxnSpPr>
          <p:spPr>
            <a:xfrm flipH="1">
              <a:off x="2524836" y="525439"/>
              <a:ext cx="136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8 Cuadro de texto"/>
            <p:cNvSpPr txBox="1"/>
            <p:nvPr/>
          </p:nvSpPr>
          <p:spPr>
            <a:xfrm>
              <a:off x="0" y="232012"/>
              <a:ext cx="423081" cy="2524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800">
                  <a:effectLst/>
                  <a:ea typeface="Calibri"/>
                  <a:cs typeface="Times New Roman"/>
                </a:rPr>
                <a:t>20V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3BE07E8-FA6E-4A44-A81C-1701EAAD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0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2019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36" name="35 Imagen" descr="Resultado de imagen para circuito resistencia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2951" b="47368"/>
          <a:stretch/>
        </p:blipFill>
        <p:spPr bwMode="auto">
          <a:xfrm>
            <a:off x="467544" y="890589"/>
            <a:ext cx="4459605" cy="232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630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960560" y="4083918"/>
            <a:ext cx="5163000" cy="519600"/>
          </a:xfrm>
        </p:spPr>
        <p:txBody>
          <a:bodyPr/>
          <a:lstStyle/>
          <a:p>
            <a:r>
              <a:rPr lang="es-AR" dirty="0"/>
              <a:t>Ejercicio examen 2019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14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68525"/>
              </p:ext>
            </p:extLst>
          </p:nvPr>
        </p:nvGraphicFramePr>
        <p:xfrm>
          <a:off x="0" y="0"/>
          <a:ext cx="9144000" cy="336804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6" name="35 Imagen" descr="Resultado de imagen para circuito resistencia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4" r="12951" b="47368"/>
          <a:stretch/>
        </p:blipFill>
        <p:spPr bwMode="auto">
          <a:xfrm>
            <a:off x="251521" y="3507854"/>
            <a:ext cx="3600400" cy="1647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98CC94-2EE9-4DE4-B2E7-986E58B5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7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 idx="4294967295"/>
          </p:nvPr>
        </p:nvSpPr>
        <p:spPr>
          <a:xfrm>
            <a:off x="1907704" y="3715750"/>
            <a:ext cx="5256584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highlight>
                  <a:srgbClr val="FFCD00"/>
                </a:highlight>
              </a:rPr>
              <a:t>Tarea: repasar</a:t>
            </a:r>
            <a:endParaRPr sz="1800" i="1" dirty="0">
              <a:highlight>
                <a:srgbClr val="FFCD00"/>
              </a:highlight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592705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Resumen </a:t>
            </a:r>
            <a:r>
              <a:rPr lang="en" dirty="0">
                <a:highlight>
                  <a:srgbClr val="FFCD00"/>
                </a:highlight>
              </a:rPr>
              <a:t>circuito eléctrico</a:t>
            </a:r>
            <a:endParaRPr dirty="0">
              <a:highlight>
                <a:srgbClr val="FFCD00"/>
              </a:highlight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" name="Picture 2" descr="El Tao de la Física: Rueda para tener a la mano las fórmulas de electricidad  (P, V, R, I) | Imagenes de electricidad, Electricidad, Electrotec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4611"/>
            <a:ext cx="3490334" cy="34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C Circuit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78" y="1529917"/>
            <a:ext cx="4876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6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2014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3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6" name="5 Imagen" descr="http://www.sapiensman.com/electrotecnia/imagenes/circuito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4628628" cy="2446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2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2014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4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67809"/>
              </p:ext>
            </p:extLst>
          </p:nvPr>
        </p:nvGraphicFramePr>
        <p:xfrm>
          <a:off x="0" y="-20538"/>
          <a:ext cx="9144000" cy="329184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6 Imagen" descr="http://www.sapiensman.com/electrotecnia/imagenes/circuito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3" y="3507854"/>
            <a:ext cx="2679700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50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2015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5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7" name="6 Imagen" descr="http://www.colegioglenndoman.edu.co/aula%20virtual/mixto%201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2142"/>
            <a:ext cx="5240655" cy="252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7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2014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6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94561"/>
              </p:ext>
            </p:extLst>
          </p:nvPr>
        </p:nvGraphicFramePr>
        <p:xfrm>
          <a:off x="0" y="267495"/>
          <a:ext cx="9144000" cy="292608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5 Imagen" descr="http://www.colegioglenndoman.edu.co/aula%20virtual/mixto%201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3838"/>
            <a:ext cx="3096344" cy="169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D73C25-BA9F-4376-AA5B-6E5631AA3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1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2016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6" name="5 Imagen" descr="Resultado de imagen para resistance circuit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179512" y="888199"/>
            <a:ext cx="4490085" cy="2127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167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2016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8</a:t>
            </a:fld>
            <a:endParaRPr lang="es-AR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81521"/>
              </p:ext>
            </p:extLst>
          </p:nvPr>
        </p:nvGraphicFramePr>
        <p:xfrm>
          <a:off x="0" y="25123"/>
          <a:ext cx="9144000" cy="3352800"/>
        </p:xfrm>
        <a:graphic>
          <a:graphicData uri="http://schemas.openxmlformats.org/drawingml/2006/table">
            <a:tbl>
              <a:tblPr firstRow="1" bandRow="1">
                <a:tableStyleId>{2C9D0509-2618-4D40-AAFC-3DCBBFC5FB70}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861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Resistencia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Voltaje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Corriente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Potencia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A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6 Imagen" descr="Resultado de imagen para resistance circuit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251520" y="3579862"/>
            <a:ext cx="3024336" cy="1423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9375CC-30DF-4743-B3FF-C0ACABCF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Ejercicio examen 2017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9</a:t>
            </a:fld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0" y="123478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/>
              <a:t>Calcular la resistencia total, la corriente total y la corriente por cada resistencia, la caída de potencial en cada resistencia, el consumo de potencia total y la potencia consumida en cada resistencia; para los siguientes casos:</a:t>
            </a:r>
            <a:endParaRPr lang="es-AR" dirty="0"/>
          </a:p>
        </p:txBody>
      </p:sp>
      <p:pic>
        <p:nvPicPr>
          <p:cNvPr id="7" name="6 Imagen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 b="2690"/>
          <a:stretch/>
        </p:blipFill>
        <p:spPr bwMode="auto">
          <a:xfrm>
            <a:off x="179512" y="771550"/>
            <a:ext cx="3090545" cy="1993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09131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351</Words>
  <Application>Microsoft Office PowerPoint</Application>
  <PresentationFormat>Presentación en pantalla (16:9)</PresentationFormat>
  <Paragraphs>71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Quattrocento Sans</vt:lpstr>
      <vt:lpstr>Lora</vt:lpstr>
      <vt:lpstr>Arial</vt:lpstr>
      <vt:lpstr>Viola template</vt:lpstr>
      <vt:lpstr>Unidad 4 electricidad</vt:lpstr>
      <vt:lpstr>Resumen circuito eléctrico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Tarea: repasar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4 electricidad</dc:title>
  <dc:creator>Pedro Baziuk</dc:creator>
  <cp:lastModifiedBy>Pedro Baziuk</cp:lastModifiedBy>
  <cp:revision>16</cp:revision>
  <dcterms:modified xsi:type="dcterms:W3CDTF">2020-11-16T19:01:59Z</dcterms:modified>
</cp:coreProperties>
</file>