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89" r:id="rId3"/>
    <p:sldId id="303" r:id="rId4"/>
    <p:sldId id="304" r:id="rId5"/>
    <p:sldId id="305" r:id="rId6"/>
    <p:sldId id="306" r:id="rId7"/>
    <p:sldId id="300" r:id="rId8"/>
    <p:sldId id="301" r:id="rId9"/>
    <p:sldId id="302" r:id="rId10"/>
    <p:sldId id="308" r:id="rId11"/>
    <p:sldId id="309" r:id="rId12"/>
    <p:sldId id="310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ra" pitchFamily="2" charset="0"/>
      <p:regular r:id="rId20"/>
      <p:bold r:id="rId21"/>
      <p:italic r:id="rId22"/>
      <p:boldItalic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D9835-DFD7-406D-AEEF-0252BD03FD31}" v="1" dt="2020-11-10T14:51:53.405"/>
  </p1510:revLst>
</p1510:revInfo>
</file>

<file path=ppt/tableStyles.xml><?xml version="1.0" encoding="utf-8"?>
<a:tblStyleLst xmlns:a="http://schemas.openxmlformats.org/drawingml/2006/main" def="{2C9D0509-2618-4D40-AAFC-3DCBBFC5FB70}">
  <a:tblStyle styleId="{2C9D0509-2618-4D40-AAFC-3DCBBFC5F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08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4 </a:t>
            </a:r>
            <a:r>
              <a:rPr lang="en" dirty="0">
                <a:highlight>
                  <a:srgbClr val="FFCD00"/>
                </a:highlight>
              </a:rPr>
              <a:t>electricidad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E60B939-0964-4832-86BF-F289E7EB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Parcial 2020</a:t>
            </a: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6AFBC0A-5561-4C34-83E3-A12A93505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10</a:t>
            </a:fld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450D93-F5B6-4899-874B-518B3197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25" y="1772863"/>
            <a:ext cx="5353050" cy="21526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3412B8-DF0E-45CD-A596-4FB617B0AC85}"/>
              </a:ext>
            </a:extLst>
          </p:cNvPr>
          <p:cNvSpPr txBox="1"/>
          <p:nvPr/>
        </p:nvSpPr>
        <p:spPr>
          <a:xfrm>
            <a:off x="755576" y="554155"/>
            <a:ext cx="8064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El siguiente circuito está formado por 7 resistencias, los valores en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Ohms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 de esas resistencias así como la fuerza electromotriz V surgen de una combinación de su número de documento que contiene 8 números (ejemplo 12.345.678). Las resistencias tienen el valor numérico equivalente al dígito correspondiente de su documento (ejemplo R1=1Ohm, R2=2Ohm, R3=3Ohm,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etc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) y la tensión de la fuerza electromotriz es la suma de los últimos dos dígitos de su documento (ejemplo V=7+8=15V) (en el caso que los dos últimos dígitos sean 0 deberá sumar los primeros dos dígitos).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9382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5276DF3-3D35-4F1D-BA3E-47F91B7DD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Recuperatorio 2020</a:t>
            </a: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AC336CC-AD54-4479-B4F8-3C29A427A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11</a:t>
            </a:fld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60C0A8-43A3-4C80-A1DF-2C244588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87" y="1708934"/>
            <a:ext cx="4657725" cy="20097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402712-C3E0-446F-B92B-D239326E3358}"/>
              </a:ext>
            </a:extLst>
          </p:cNvPr>
          <p:cNvSpPr txBox="1"/>
          <p:nvPr/>
        </p:nvSpPr>
        <p:spPr>
          <a:xfrm>
            <a:off x="755576" y="323939"/>
            <a:ext cx="79208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El siguiente circuito está formado por 7 resistencias, los valores en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Ohms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 de esas resistencias así como la fuerza electromotriz V surgen de una combinación de su número de documento que contiene 8 números (ejemplo 12.345.678). Las resistencias tienen el valor numérico equivalente al dígito correspondiente de su documento (ejemplo R1=1Ohm, R2=2Ohm, R3=3Ohm,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etc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) y la tensión de la fuerza electromotriz es la suma de los últimos dos dígitos de su documento (ejemplo V=7+8=15V) (en el caso que los dos últimos dígitos sean 0 deberá sumar los primeros dos dígitos).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871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C07B4BD-2962-4609-97E2-B8C02C7C7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037375"/>
            <a:ext cx="7153450" cy="519600"/>
          </a:xfrm>
        </p:spPr>
        <p:txBody>
          <a:bodyPr/>
          <a:lstStyle/>
          <a:p>
            <a:r>
              <a:rPr lang="es-ES" dirty="0"/>
              <a:t>Mesa febrero 2021</a:t>
            </a: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56ABC8-5BDB-4F1B-96C6-A1EEA89349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12</a:t>
            </a:fld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99B010-C69E-486B-92CA-AADA1936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00" y="-100"/>
            <a:ext cx="3784300" cy="5143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708B5E-1E15-4D94-BA31-C7844AB549DA}"/>
              </a:ext>
            </a:extLst>
          </p:cNvPr>
          <p:cNvSpPr txBox="1"/>
          <p:nvPr/>
        </p:nvSpPr>
        <p:spPr>
          <a:xfrm>
            <a:off x="221414" y="386083"/>
            <a:ext cx="45902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El siguiente circuito está formado por 7 resistencias, los valores en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Ohms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 de esas resistencias así como la fuerza electromotriz V surgen de una combinación de su número de documento que contiene 8 números (ejemplo 12.345.678). Las resistencias tienen el valor numérico equivalente al dígito correspondiente de su documento (ejemplo R1=1Ohm, R2=2Ohm, R3=3Ohm, </a:t>
            </a:r>
            <a:r>
              <a:rPr lang="es-ES" b="0" i="0" dirty="0" err="1">
                <a:solidFill>
                  <a:srgbClr val="495057"/>
                </a:solidFill>
                <a:effectLst/>
                <a:latin typeface="-apple-system"/>
              </a:rPr>
              <a:t>etc</a:t>
            </a:r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) y la tensión de la fuerza electromotriz es la suma de los últimos dos dígitos de su documento (ejemplo V=7+8=15V) (en el caso que los dos últimos dígitos sean 0 deberá sumar los primeros dos dígitos).</a:t>
            </a:r>
          </a:p>
          <a:p>
            <a:pPr algn="l"/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a) Debes calcular la corriente, potencia y tensión en las resistencias R1, R2 y R3.</a:t>
            </a:r>
          </a:p>
          <a:p>
            <a:pPr algn="l" rtl="0"/>
            <a:r>
              <a:rPr lang="es-ES" b="0" i="0" dirty="0">
                <a:solidFill>
                  <a:srgbClr val="495057"/>
                </a:solidFill>
                <a:effectLst/>
                <a:latin typeface="-apple-system"/>
              </a:rPr>
              <a:t>b) Indica la lectura del multímetro de la figura</a:t>
            </a:r>
          </a:p>
          <a:p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107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1907704" y="3715750"/>
            <a:ext cx="5256584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rgbClr val="FFCD00"/>
                </a:highlight>
              </a:rPr>
              <a:t>Tarea: resolver la guía de ejercicios</a:t>
            </a:r>
            <a:endParaRPr sz="1800" i="1" dirty="0">
              <a:highlight>
                <a:srgbClr val="FFCD00"/>
              </a:highlight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Resumen </a:t>
            </a:r>
            <a:r>
              <a:rPr lang="en" dirty="0">
                <a:highlight>
                  <a:srgbClr val="FFCD00"/>
                </a:highlight>
              </a:rPr>
              <a:t>circuito eléctrico</a:t>
            </a:r>
            <a:endParaRPr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2" descr="El Tao de la Física: Rueda para tener a la mano las fórmulas de electricidad  (P, V, R, I) | Imagenes de electricidad, Electricidad, Electrotec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4611"/>
            <a:ext cx="3490334" cy="34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C Circuit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8" y="1529917"/>
            <a:ext cx="4876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6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39376" y="123478"/>
            <a:ext cx="4432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/>
              <a:t>Resuelva los valores desconocidos si I</a:t>
            </a:r>
            <a:r>
              <a:rPr lang="es-ES" baseline="-25000" dirty="0"/>
              <a:t>T</a:t>
            </a:r>
            <a:r>
              <a:rPr lang="es-ES" dirty="0"/>
              <a:t>= 10 amperes</a:t>
            </a:r>
            <a:endParaRPr lang="es-AR" dirty="0"/>
          </a:p>
        </p:txBody>
      </p:sp>
      <p:grpSp>
        <p:nvGrpSpPr>
          <p:cNvPr id="5" name="18 Grupo"/>
          <p:cNvGrpSpPr/>
          <p:nvPr/>
        </p:nvGrpSpPr>
        <p:grpSpPr>
          <a:xfrm>
            <a:off x="5004048" y="734672"/>
            <a:ext cx="3431540" cy="1507490"/>
            <a:chOff x="0" y="0"/>
            <a:chExt cx="3431540" cy="1507596"/>
          </a:xfrm>
        </p:grpSpPr>
        <p:grpSp>
          <p:nvGrpSpPr>
            <p:cNvPr id="6" name="17 Grupo"/>
            <p:cNvGrpSpPr/>
            <p:nvPr/>
          </p:nvGrpSpPr>
          <p:grpSpPr>
            <a:xfrm>
              <a:off x="0" y="0"/>
              <a:ext cx="3431540" cy="1507490"/>
              <a:chOff x="0" y="0"/>
              <a:chExt cx="3431540" cy="1507490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0" y="0"/>
                <a:ext cx="3431540" cy="150749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9" name="9 Proceso"/>
              <p:cNvSpPr/>
              <p:nvPr/>
            </p:nvSpPr>
            <p:spPr>
              <a:xfrm>
                <a:off x="546265" y="457200"/>
                <a:ext cx="2291937" cy="736270"/>
              </a:xfrm>
              <a:prstGeom prst="flowChartProcess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10" name="10 Elipse"/>
              <p:cNvSpPr/>
              <p:nvPr/>
            </p:nvSpPr>
            <p:spPr>
              <a:xfrm>
                <a:off x="1478478" y="1009402"/>
                <a:ext cx="385445" cy="385445"/>
              </a:xfrm>
              <a:prstGeom prst="ellips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11" name="11 Cuadro de texto"/>
              <p:cNvSpPr txBox="1"/>
              <p:nvPr/>
            </p:nvSpPr>
            <p:spPr>
              <a:xfrm>
                <a:off x="961901" y="362197"/>
                <a:ext cx="629392" cy="25520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=4 </a:t>
                </a:r>
                <a:r>
                  <a:rPr lang="es-ES" sz="1100">
                    <a:effectLst/>
                    <a:latin typeface="Symbol"/>
                    <a:ea typeface="Calibri"/>
                    <a:cs typeface="Times New Roman"/>
                  </a:rPr>
                  <a:t>W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12 Cuadro de texto"/>
              <p:cNvSpPr txBox="1"/>
              <p:nvPr/>
            </p:nvSpPr>
            <p:spPr>
              <a:xfrm>
                <a:off x="2030680" y="362172"/>
                <a:ext cx="629285" cy="25518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2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13 Cuadro de texto"/>
              <p:cNvSpPr txBox="1"/>
              <p:nvPr/>
            </p:nvSpPr>
            <p:spPr>
              <a:xfrm>
                <a:off x="1484415" y="1062391"/>
                <a:ext cx="413385" cy="3079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100">
                    <a:effectLst/>
                    <a:ea typeface="Calibri"/>
                    <a:cs typeface="Times New Roman"/>
                  </a:rPr>
                  <a:t>fem</a:t>
                </a:r>
              </a:p>
            </p:txBody>
          </p:sp>
          <p:sp>
            <p:nvSpPr>
              <p:cNvPr id="14" name="15 Cuadro de texto"/>
              <p:cNvSpPr txBox="1"/>
              <p:nvPr/>
            </p:nvSpPr>
            <p:spPr>
              <a:xfrm>
                <a:off x="896587" y="53430"/>
                <a:ext cx="383540" cy="25527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16 Cuadro de texto"/>
              <p:cNvSpPr txBox="1"/>
              <p:nvPr/>
            </p:nvSpPr>
            <p:spPr>
              <a:xfrm>
                <a:off x="1870363" y="53430"/>
                <a:ext cx="826770" cy="25527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2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=80 volts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7" name="14 Cuadro de texto"/>
            <p:cNvSpPr txBox="1"/>
            <p:nvPr/>
          </p:nvSpPr>
          <p:spPr>
            <a:xfrm>
              <a:off x="1882239" y="1252326"/>
              <a:ext cx="953135" cy="25527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Calibri"/>
                  <a:cs typeface="Times New Roman"/>
                </a:rPr>
                <a:t>Tensión Total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74938"/>
              </p:ext>
            </p:extLst>
          </p:nvPr>
        </p:nvGraphicFramePr>
        <p:xfrm>
          <a:off x="755576" y="692830"/>
          <a:ext cx="2970490" cy="1734904"/>
        </p:xfrm>
        <a:graphic>
          <a:graphicData uri="http://schemas.openxmlformats.org/drawingml/2006/table">
            <a:tbl>
              <a:tblPr firstRow="1" firstCol="1" bandRow="1">
                <a:tableStyleId>{2C9D0509-2618-4D40-AAFC-3DCBBFC5FB70}</a:tableStyleId>
              </a:tblPr>
              <a:tblGrid>
                <a:gridCol w="297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</a:t>
                      </a:r>
                      <a:r>
                        <a:rPr lang="es-ES" sz="2000" baseline="-25000">
                          <a:effectLst/>
                        </a:rPr>
                        <a:t>1</a:t>
                      </a:r>
                      <a:r>
                        <a:rPr lang="es-ES" sz="2000">
                          <a:effectLst/>
                        </a:rPr>
                        <a:t>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fem=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R</a:t>
                      </a:r>
                      <a:r>
                        <a:rPr lang="es-ES" sz="2000" baseline="-25000">
                          <a:effectLst/>
                        </a:rPr>
                        <a:t>T</a:t>
                      </a:r>
                      <a:r>
                        <a:rPr lang="es-ES" sz="2000">
                          <a:effectLst/>
                        </a:rPr>
                        <a:t>=</a:t>
                      </a:r>
                      <a:endParaRPr lang="es-A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2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</a:t>
                      </a:r>
                      <a:r>
                        <a:rPr lang="es-ES" sz="2000" baseline="-25000" dirty="0">
                          <a:effectLst/>
                        </a:rPr>
                        <a:t>2</a:t>
                      </a:r>
                      <a:r>
                        <a:rPr lang="es-ES" sz="2000" dirty="0">
                          <a:effectLst/>
                        </a:rPr>
                        <a:t>=</a:t>
                      </a:r>
                      <a:endParaRPr lang="es-A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07504" y="123478"/>
            <a:ext cx="3517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/>
              <a:t>Obtener tensión total del siguiente circuito</a:t>
            </a:r>
            <a:endParaRPr lang="es-AR" dirty="0"/>
          </a:p>
        </p:txBody>
      </p:sp>
      <p:grpSp>
        <p:nvGrpSpPr>
          <p:cNvPr id="12" name="19 Grupo"/>
          <p:cNvGrpSpPr/>
          <p:nvPr/>
        </p:nvGrpSpPr>
        <p:grpSpPr>
          <a:xfrm>
            <a:off x="5009614" y="641472"/>
            <a:ext cx="3431540" cy="1507490"/>
            <a:chOff x="0" y="0"/>
            <a:chExt cx="3431540" cy="1507614"/>
          </a:xfrm>
        </p:grpSpPr>
        <p:grpSp>
          <p:nvGrpSpPr>
            <p:cNvPr id="27" name="20 Grupo"/>
            <p:cNvGrpSpPr/>
            <p:nvPr/>
          </p:nvGrpSpPr>
          <p:grpSpPr>
            <a:xfrm>
              <a:off x="0" y="0"/>
              <a:ext cx="3431540" cy="1507490"/>
              <a:chOff x="0" y="0"/>
              <a:chExt cx="3431540" cy="1507490"/>
            </a:xfrm>
          </p:grpSpPr>
          <p:sp>
            <p:nvSpPr>
              <p:cNvPr id="29" name="21 Rectángulo"/>
              <p:cNvSpPr/>
              <p:nvPr/>
            </p:nvSpPr>
            <p:spPr>
              <a:xfrm>
                <a:off x="0" y="0"/>
                <a:ext cx="3431540" cy="150749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30" name="22 Proceso"/>
              <p:cNvSpPr/>
              <p:nvPr/>
            </p:nvSpPr>
            <p:spPr>
              <a:xfrm>
                <a:off x="546265" y="457200"/>
                <a:ext cx="2291937" cy="736270"/>
              </a:xfrm>
              <a:prstGeom prst="flowChartProcess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31" name="24 Cuadro de texto"/>
              <p:cNvSpPr txBox="1"/>
              <p:nvPr/>
            </p:nvSpPr>
            <p:spPr>
              <a:xfrm>
                <a:off x="961901" y="362197"/>
                <a:ext cx="629392" cy="255204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R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1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=8 </a:t>
                </a:r>
                <a:r>
                  <a:rPr lang="es-ES" sz="1100">
                    <a:effectLst/>
                    <a:latin typeface="Symbol"/>
                    <a:ea typeface="Calibri"/>
                    <a:cs typeface="Times New Roman"/>
                  </a:rPr>
                  <a:t>W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" name="27 Cuadro de texto"/>
              <p:cNvSpPr txBox="1"/>
              <p:nvPr/>
            </p:nvSpPr>
            <p:spPr>
              <a:xfrm>
                <a:off x="896587" y="53438"/>
                <a:ext cx="271145" cy="255288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 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28" name="29 Cuadro de texto"/>
            <p:cNvSpPr txBox="1"/>
            <p:nvPr/>
          </p:nvSpPr>
          <p:spPr>
            <a:xfrm>
              <a:off x="1882239" y="1252326"/>
              <a:ext cx="271145" cy="255288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Calibri"/>
                  <a:cs typeface="Times New Roman"/>
                </a:rPr>
                <a:t> 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3" name="49 Grupo"/>
          <p:cNvGrpSpPr/>
          <p:nvPr/>
        </p:nvGrpSpPr>
        <p:grpSpPr>
          <a:xfrm>
            <a:off x="5019139" y="1338067"/>
            <a:ext cx="3128009" cy="621029"/>
            <a:chOff x="0" y="0"/>
            <a:chExt cx="3128041" cy="621300"/>
          </a:xfrm>
        </p:grpSpPr>
        <p:grpSp>
          <p:nvGrpSpPr>
            <p:cNvPr id="14" name="43 Grupo"/>
            <p:cNvGrpSpPr/>
            <p:nvPr/>
          </p:nvGrpSpPr>
          <p:grpSpPr>
            <a:xfrm>
              <a:off x="0" y="0"/>
              <a:ext cx="712495" cy="307340"/>
              <a:chOff x="0" y="0"/>
              <a:chExt cx="712495" cy="307340"/>
            </a:xfrm>
          </p:grpSpPr>
          <p:grpSp>
            <p:nvGrpSpPr>
              <p:cNvPr id="21" name="38 Grupo"/>
              <p:cNvGrpSpPr/>
              <p:nvPr/>
            </p:nvGrpSpPr>
            <p:grpSpPr>
              <a:xfrm>
                <a:off x="353085" y="58847"/>
                <a:ext cx="359410" cy="231768"/>
                <a:chOff x="0" y="0"/>
                <a:chExt cx="359410" cy="232052"/>
              </a:xfrm>
            </p:grpSpPr>
            <p:cxnSp>
              <p:nvCxnSpPr>
                <p:cNvPr id="23" name="32 Conector recto"/>
                <p:cNvCxnSpPr/>
                <p:nvPr/>
              </p:nvCxnSpPr>
              <p:spPr>
                <a:xfrm flipV="1">
                  <a:off x="0" y="0"/>
                  <a:ext cx="35941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33 Conector recto"/>
                <p:cNvCxnSpPr/>
                <p:nvPr/>
              </p:nvCxnSpPr>
              <p:spPr>
                <a:xfrm flipV="1">
                  <a:off x="0" y="149382"/>
                  <a:ext cx="35941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35 Conector recto"/>
                <p:cNvCxnSpPr/>
                <p:nvPr/>
              </p:nvCxnSpPr>
              <p:spPr>
                <a:xfrm flipV="1">
                  <a:off x="63374" y="226337"/>
                  <a:ext cx="23114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36 Conector recto"/>
                <p:cNvCxnSpPr/>
                <p:nvPr/>
              </p:nvCxnSpPr>
              <p:spPr>
                <a:xfrm flipV="1">
                  <a:off x="63374" y="72428"/>
                  <a:ext cx="231140" cy="57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40 Cuadro de texto"/>
              <p:cNvSpPr txBox="1"/>
              <p:nvPr/>
            </p:nvSpPr>
            <p:spPr>
              <a:xfrm>
                <a:off x="0" y="0"/>
                <a:ext cx="312420" cy="3073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V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T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5" name="48 Grupo"/>
            <p:cNvGrpSpPr/>
            <p:nvPr/>
          </p:nvGrpSpPr>
          <p:grpSpPr>
            <a:xfrm>
              <a:off x="701643" y="18107"/>
              <a:ext cx="2426398" cy="603193"/>
              <a:chOff x="0" y="0"/>
              <a:chExt cx="2426398" cy="603193"/>
            </a:xfrm>
          </p:grpSpPr>
          <p:grpSp>
            <p:nvGrpSpPr>
              <p:cNvPr id="16" name="47 Grupo"/>
              <p:cNvGrpSpPr/>
              <p:nvPr/>
            </p:nvGrpSpPr>
            <p:grpSpPr>
              <a:xfrm>
                <a:off x="484361" y="0"/>
                <a:ext cx="1942037" cy="603193"/>
                <a:chOff x="0" y="0"/>
                <a:chExt cx="1942037" cy="603193"/>
              </a:xfrm>
            </p:grpSpPr>
            <p:sp>
              <p:nvSpPr>
                <p:cNvPr id="19" name="30 Cuadro de texto"/>
                <p:cNvSpPr txBox="1"/>
                <p:nvPr/>
              </p:nvSpPr>
              <p:spPr>
                <a:xfrm>
                  <a:off x="0" y="348558"/>
                  <a:ext cx="723388" cy="2546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ES" sz="1100">
                      <a:effectLst/>
                      <a:ea typeface="Calibri"/>
                      <a:cs typeface="Times New Roman"/>
                    </a:rPr>
                    <a:t>R</a:t>
                  </a:r>
                  <a:r>
                    <a:rPr lang="es-ES" sz="1100" baseline="-25000">
                      <a:effectLst/>
                      <a:ea typeface="Calibri"/>
                      <a:cs typeface="Times New Roman"/>
                    </a:rPr>
                    <a:t>3</a:t>
                  </a:r>
                  <a:r>
                    <a:rPr lang="es-ES" sz="1100">
                      <a:effectLst/>
                      <a:ea typeface="Calibri"/>
                      <a:cs typeface="Times New Roman"/>
                    </a:rPr>
                    <a:t>=12 </a:t>
                  </a:r>
                  <a:r>
                    <a:rPr lang="es-ES" sz="1100">
                      <a:effectLst/>
                      <a:latin typeface="Symbol"/>
                      <a:ea typeface="Calibri"/>
                      <a:cs typeface="Times New Roman"/>
                    </a:rPr>
                    <a:t>W</a:t>
                  </a:r>
                  <a:endParaRPr lang="es-A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31 Cuadro de texto"/>
                <p:cNvSpPr txBox="1"/>
                <p:nvPr/>
              </p:nvSpPr>
              <p:spPr>
                <a:xfrm>
                  <a:off x="1312752" y="0"/>
                  <a:ext cx="629285" cy="2546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ES" sz="1100">
                      <a:effectLst/>
                      <a:ea typeface="Calibri"/>
                      <a:cs typeface="Times New Roman"/>
                    </a:rPr>
                    <a:t>R</a:t>
                  </a:r>
                  <a:r>
                    <a:rPr lang="es-ES" sz="1100" baseline="-25000">
                      <a:effectLst/>
                      <a:ea typeface="Calibri"/>
                      <a:cs typeface="Times New Roman"/>
                    </a:rPr>
                    <a:t>2</a:t>
                  </a:r>
                  <a:r>
                    <a:rPr lang="es-ES" sz="1100">
                      <a:effectLst/>
                      <a:ea typeface="Calibri"/>
                      <a:cs typeface="Times New Roman"/>
                    </a:rPr>
                    <a:t>=6 </a:t>
                  </a:r>
                  <a:r>
                    <a:rPr lang="es-ES" sz="1100">
                      <a:effectLst/>
                      <a:latin typeface="Symbol"/>
                      <a:ea typeface="Calibri"/>
                      <a:cs typeface="Times New Roman"/>
                    </a:rPr>
                    <a:t>W</a:t>
                  </a:r>
                  <a:endParaRPr lang="es-AR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7" name="41 Cuadro de texto"/>
              <p:cNvSpPr txBox="1"/>
              <p:nvPr/>
            </p:nvSpPr>
            <p:spPr>
              <a:xfrm>
                <a:off x="0" y="208029"/>
                <a:ext cx="520700" cy="30670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100">
                    <a:effectLst/>
                    <a:ea typeface="Calibri"/>
                    <a:cs typeface="Times New Roman"/>
                  </a:rPr>
                  <a:t>I</a:t>
                </a:r>
                <a:r>
                  <a:rPr lang="es-ES" sz="1100" baseline="-25000">
                    <a:effectLst/>
                    <a:ea typeface="Calibri"/>
                    <a:cs typeface="Times New Roman"/>
                  </a:rPr>
                  <a:t>T</a:t>
                </a:r>
                <a:r>
                  <a:rPr lang="es-ES" sz="1100">
                    <a:effectLst/>
                    <a:ea typeface="Calibri"/>
                    <a:cs typeface="Times New Roman"/>
                  </a:rPr>
                  <a:t>=3 A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8" name="42 Conector recto de flecha"/>
              <p:cNvCxnSpPr/>
              <p:nvPr/>
            </p:nvCxnSpPr>
            <p:spPr>
              <a:xfrm flipV="1">
                <a:off x="63375" y="425512"/>
                <a:ext cx="394132" cy="90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107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5" name="4 Imagen" descr="http://2.bp.blogspot.com/-sXxy6eYSun8/TqcLtuGh2tI/AAAAAAAAAAU/FJKr76U-kHI/s1600/20080129131501-circuitos-resistenci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58412" r="-4351" b="-810"/>
          <a:stretch/>
        </p:blipFill>
        <p:spPr bwMode="auto">
          <a:xfrm>
            <a:off x="270902" y="869682"/>
            <a:ext cx="42484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2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18 D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6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00255"/>
              </p:ext>
            </p:extLst>
          </p:nvPr>
        </p:nvGraphicFramePr>
        <p:xfrm>
          <a:off x="0" y="267495"/>
          <a:ext cx="9144000" cy="292608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r>
                        <a:rPr lang="es-AR" sz="1200" dirty="0"/>
                        <a:t>R1 30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R2 20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R3 100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R4 100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5 Imagen" descr="http://2.bp.blogspot.com/-sXxy6eYSun8/TqcLtuGh2tI/AAAAAAAAAAU/FJKr76U-kHI/s1600/20080129131501-circuitos-resistencia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58412" r="-4351" b="-810"/>
          <a:stretch/>
        </p:blipFill>
        <p:spPr bwMode="auto">
          <a:xfrm>
            <a:off x="48545" y="3291830"/>
            <a:ext cx="424847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50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899262" y="555526"/>
            <a:ext cx="7552199" cy="35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8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323528" y="123478"/>
            <a:ext cx="4248802" cy="19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9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1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9</a:t>
            </a:fld>
            <a:endParaRPr lang="es-AR"/>
          </a:p>
        </p:txBody>
      </p:sp>
      <p:pic>
        <p:nvPicPr>
          <p:cNvPr id="3074" name="Picture 2" descr="♥Danii Gonzalez♥ *-*: 11.Circuito Mi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/>
        </p:blipFill>
        <p:spPr bwMode="auto">
          <a:xfrm>
            <a:off x="248993" y="3507854"/>
            <a:ext cx="32422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8682"/>
              </p:ext>
            </p:extLst>
          </p:nvPr>
        </p:nvGraphicFramePr>
        <p:xfrm>
          <a:off x="0" y="267495"/>
          <a:ext cx="9144000" cy="329184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r>
                        <a:rPr lang="es-AR" sz="1200" dirty="0"/>
                        <a:t>R1 5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R3 8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 12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R5 4</a:t>
                      </a:r>
                      <a:r>
                        <a:rPr lang="el-GR" sz="1200" dirty="0">
                          <a:latin typeface="Calibri"/>
                          <a:cs typeface="Calibri"/>
                        </a:rPr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/>
                        <a:t>R2 10</a:t>
                      </a:r>
                      <a:r>
                        <a:rPr lang="el-GR" sz="1200" dirty="0"/>
                        <a:t>Ω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5965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1200" dirty="0"/>
                        <a:t>R12345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01400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518</Words>
  <Application>Microsoft Office PowerPoint</Application>
  <PresentationFormat>Presentación en pantalla (16:9)</PresentationFormat>
  <Paragraphs>74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</vt:lpstr>
      <vt:lpstr>-apple-system</vt:lpstr>
      <vt:lpstr>Arial</vt:lpstr>
      <vt:lpstr>Lora</vt:lpstr>
      <vt:lpstr>Symbol</vt:lpstr>
      <vt:lpstr>Quattrocento Sans</vt:lpstr>
      <vt:lpstr>Viola template</vt:lpstr>
      <vt:lpstr>Unidad 4 electricidad</vt:lpstr>
      <vt:lpstr>Resumen circuito eléctrico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Tarea: resolver la guía de 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 electricidad</dc:title>
  <dc:creator>Pedro Baziuk</dc:creator>
  <cp:lastModifiedBy>Pedro Baziuk</cp:lastModifiedBy>
  <cp:revision>13</cp:revision>
  <dcterms:modified xsi:type="dcterms:W3CDTF">2021-10-05T00:16:33Z</dcterms:modified>
</cp:coreProperties>
</file>