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3" r:id="rId7"/>
    <p:sldId id="260" r:id="rId8"/>
    <p:sldId id="261" r:id="rId9"/>
    <p:sldId id="262" r:id="rId10"/>
    <p:sldId id="264" r:id="rId11"/>
    <p:sldId id="266" r:id="rId12"/>
    <p:sldId id="277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74" r:id="rId21"/>
    <p:sldId id="275" r:id="rId22"/>
    <p:sldId id="276" r:id="rId23"/>
    <p:sldId id="280" r:id="rId24"/>
    <p:sldId id="279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CF65-A3E8-4A5C-B5C8-DC41402F8A80}" type="datetimeFigureOut">
              <a:rPr lang="es-ES" smtClean="0"/>
              <a:pPr/>
              <a:t>22/09/2023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4DFF-AE1C-48F2-9E27-3E91D0209D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CF65-A3E8-4A5C-B5C8-DC41402F8A80}" type="datetimeFigureOut">
              <a:rPr lang="es-ES" smtClean="0"/>
              <a:pPr/>
              <a:t>22/09/2023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4DFF-AE1C-48F2-9E27-3E91D0209D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CF65-A3E8-4A5C-B5C8-DC41402F8A80}" type="datetimeFigureOut">
              <a:rPr lang="es-ES" smtClean="0"/>
              <a:pPr/>
              <a:t>22/09/2023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4DFF-AE1C-48F2-9E27-3E91D0209D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CF65-A3E8-4A5C-B5C8-DC41402F8A80}" type="datetimeFigureOut">
              <a:rPr lang="es-ES" smtClean="0"/>
              <a:pPr/>
              <a:t>22/09/2023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4DFF-AE1C-48F2-9E27-3E91D0209D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CF65-A3E8-4A5C-B5C8-DC41402F8A80}" type="datetimeFigureOut">
              <a:rPr lang="es-ES" smtClean="0"/>
              <a:pPr/>
              <a:t>22/09/2023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4DFF-AE1C-48F2-9E27-3E91D0209D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CF65-A3E8-4A5C-B5C8-DC41402F8A80}" type="datetimeFigureOut">
              <a:rPr lang="es-ES" smtClean="0"/>
              <a:pPr/>
              <a:t>22/09/2023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4DFF-AE1C-48F2-9E27-3E91D0209D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CF65-A3E8-4A5C-B5C8-DC41402F8A80}" type="datetimeFigureOut">
              <a:rPr lang="es-ES" smtClean="0"/>
              <a:pPr/>
              <a:t>22/09/2023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4DFF-AE1C-48F2-9E27-3E91D0209D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CF65-A3E8-4A5C-B5C8-DC41402F8A80}" type="datetimeFigureOut">
              <a:rPr lang="es-ES" smtClean="0"/>
              <a:pPr/>
              <a:t>22/09/2023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4DFF-AE1C-48F2-9E27-3E91D0209D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CF65-A3E8-4A5C-B5C8-DC41402F8A80}" type="datetimeFigureOut">
              <a:rPr lang="es-ES" smtClean="0"/>
              <a:pPr/>
              <a:t>22/09/2023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4DFF-AE1C-48F2-9E27-3E91D0209D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CF65-A3E8-4A5C-B5C8-DC41402F8A80}" type="datetimeFigureOut">
              <a:rPr lang="es-ES" smtClean="0"/>
              <a:pPr/>
              <a:t>22/09/2023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4DFF-AE1C-48F2-9E27-3E91D0209D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CF65-A3E8-4A5C-B5C8-DC41402F8A80}" type="datetimeFigureOut">
              <a:rPr lang="es-ES" smtClean="0"/>
              <a:pPr/>
              <a:t>22/09/2023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4DFF-AE1C-48F2-9E27-3E91D0209D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4CF65-A3E8-4A5C-B5C8-DC41402F8A80}" type="datetimeFigureOut">
              <a:rPr lang="es-ES" smtClean="0"/>
              <a:pPr/>
              <a:t>22/09/2023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D4DFF-AE1C-48F2-9E27-3E91D0209D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ecilia%20De%20Spirito\Downloads\VID_20221107_093210840%20(1).mp4" TargetMode="Externa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ecilia%20De%20Spirito\Downloads\VID_20221114_103513998.mp4" TargetMode="Externa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teseaciones_Mesa de trabaj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9494" y="-289646"/>
            <a:ext cx="10105190" cy="71476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teseaciones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15536" cy="68720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teseaciones-04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-7432"/>
            <a:ext cx="9715568" cy="68728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teseaciones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114"/>
            <a:ext cx="9144000" cy="646777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teseaciones-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eseaciones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114"/>
            <a:ext cx="9144000" cy="64677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ESELACIONES nuevo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114"/>
            <a:ext cx="9144000" cy="646777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ESELACIONES nuevo-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114"/>
            <a:ext cx="9144000" cy="646777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ESELACIONES NUEVO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5848" y="1"/>
            <a:ext cx="9695696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TESELACIONES NUEVO-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114"/>
            <a:ext cx="9144000" cy="646777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ESELACIONES NUEVO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114"/>
            <a:ext cx="9144000" cy="64677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Teselaciones en la #Naturaleza... - Biomimicry Argentina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44" name="AutoShape 4" descr="Teselaciones en la #Naturaleza... - Biomimicry Argentina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46" name="Picture 6" descr="https://i0.wp.com/nte.mx/wp-content/uploads/2020/11/abeja-en-panal.png?resize=1024%2C575&amp;ssl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71668" y="-161968"/>
            <a:ext cx="12501650" cy="7019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TESELACIONES NUEVO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114"/>
            <a:ext cx="9144000" cy="646777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ESELACIONES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selado"/>
          <p:cNvPicPr>
            <a:picLocks noChangeAspect="1" noChangeArrowheads="1"/>
          </p:cNvPicPr>
          <p:nvPr/>
        </p:nvPicPr>
        <p:blipFill>
          <a:blip r:embed="rId2"/>
          <a:srcRect t="27297"/>
          <a:stretch>
            <a:fillRect/>
          </a:stretch>
        </p:blipFill>
        <p:spPr bwMode="auto">
          <a:xfrm>
            <a:off x="642910" y="785794"/>
            <a:ext cx="3698787" cy="2701146"/>
          </a:xfrm>
          <a:prstGeom prst="rect">
            <a:avLst/>
          </a:prstGeom>
          <a:noFill/>
        </p:spPr>
      </p:pic>
      <p:pic>
        <p:nvPicPr>
          <p:cNvPr id="1028" name="Picture 4" descr="TESELACIONES EN EL ESPAC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785794"/>
            <a:ext cx="4290946" cy="2687536"/>
          </a:xfrm>
          <a:prstGeom prst="rect">
            <a:avLst/>
          </a:prstGeom>
          <a:noFill/>
        </p:spPr>
      </p:pic>
      <p:sp>
        <p:nvSpPr>
          <p:cNvPr id="1030" name="AutoShape 6" descr="blob:https://web.whatsapp.com/831d013d-202d-4f7e-95fb-425a7593b45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blob:https://web.whatsapp.com/831d013d-202d-4f7e-95fb-425a7593b45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/>
          <a:srcRect l="28051" t="34558" r="35679" b="24059"/>
          <a:stretch>
            <a:fillRect/>
          </a:stretch>
        </p:blipFill>
        <p:spPr bwMode="auto">
          <a:xfrm>
            <a:off x="642910" y="3643314"/>
            <a:ext cx="4422179" cy="283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lh3.googleusercontent.com/pw/AIL4fc-wv70DI1fS3hyEjoQ9Hah1-onoh1yk894bemDlpRJVGNEq0pCMu2PvYqF0DxgQAWV_zix1Gd2Qsvj5ZEqwRRgcTW4P_wU02NG8y8m71XzlBijn4rY042c7HM4SgLiuax_1olTeQtLzF5HOG36z94iTMA=w1188-h894-s-no?authuser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448861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lh3.googleusercontent.com/pw/AIL4fc_jUiVHXWBdK4BBZDjcZJ6jJRazp_FuRQhzjpJAompo1e-EE3182IzmNKbARudAKO7Bhf_rRFw_U_3eONy1lm3UpBEzHZKGI8I2QkPfi7vXhQEbVZXxguxP9M_wKZIE4CSzjqtJbnmJGFCiIOPWHgT9WQ=w673-h894-s-no?authuser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4857752" cy="6452944"/>
          </a:xfrm>
          <a:prstGeom prst="rect">
            <a:avLst/>
          </a:prstGeom>
          <a:noFill/>
        </p:spPr>
      </p:pic>
      <p:pic>
        <p:nvPicPr>
          <p:cNvPr id="46084" name="Picture 4" descr="https://lh3.googleusercontent.com/pw/AIL4fc-KhwcuvLawXRdiiqJD3rOFdlhGHD0HpqfjUJDl33UlpDg0kqkb8bvq9qJwRJJea__mUd7hL0J7tuAVpTQLhPwYbXEeVPI109jZbyl_RwA55tQn-4bqCvTkTj40h4GkS8Zl_GnLIinqX_v3mEmbK_zLrQ=w673-h894-s-no?authuser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85728"/>
            <a:ext cx="2714644" cy="3606080"/>
          </a:xfrm>
          <a:prstGeom prst="rect">
            <a:avLst/>
          </a:prstGeom>
          <a:noFill/>
        </p:spPr>
      </p:pic>
      <p:pic>
        <p:nvPicPr>
          <p:cNvPr id="46086" name="Picture 6" descr="https://lh3.googleusercontent.com/pw/AIL4fc_rCn9JFj0woVVFbQm9P3weeTwu6BZ7gELAzHPgqn1nBE4Obwr1HI-OM89XBjywRJfQ1Cz6VMr9vUGOKN_CQLZgYzP9q_mkXEAMXFVthTd_fyORrZfQ4AyJm9gP8UYe4T3lb8e52vpTuv1xJH5ARGPiNg=w673-h894-s-no?authuser=0"/>
          <p:cNvPicPr>
            <a:picLocks noChangeAspect="1" noChangeArrowheads="1"/>
          </p:cNvPicPr>
          <p:nvPr/>
        </p:nvPicPr>
        <p:blipFill>
          <a:blip r:embed="rId4"/>
          <a:srcRect l="22464" t="32764" r="23166" b="31707"/>
          <a:stretch>
            <a:fillRect/>
          </a:stretch>
        </p:blipFill>
        <p:spPr bwMode="auto">
          <a:xfrm>
            <a:off x="5857883" y="4357694"/>
            <a:ext cx="2716449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lh3.googleusercontent.com/pw/AIL4fc-I8hUAh8VTLILgnzwUVT1lRHzdPCc1TTO9t0z89JNC17SUrD1C3grOYRcc_iO1nHHtP-mJct4PYdrz7SwEQk5_Czihte3B8LiTNdtpYoxsMbkQeXNjt0CP3jCUYauafYjSL5sQkpp0VWygec6C_zVueA=w673-h894-s-no?authuser=0"/>
          <p:cNvPicPr>
            <a:picLocks noChangeAspect="1" noChangeArrowheads="1"/>
          </p:cNvPicPr>
          <p:nvPr/>
        </p:nvPicPr>
        <p:blipFill>
          <a:blip r:embed="rId2"/>
          <a:srcRect l="18252" r="2808"/>
          <a:stretch>
            <a:fillRect/>
          </a:stretch>
        </p:blipFill>
        <p:spPr bwMode="auto">
          <a:xfrm>
            <a:off x="379629" y="571481"/>
            <a:ext cx="3496497" cy="5883605"/>
          </a:xfrm>
          <a:prstGeom prst="rect">
            <a:avLst/>
          </a:prstGeom>
          <a:noFill/>
        </p:spPr>
      </p:pic>
      <p:pic>
        <p:nvPicPr>
          <p:cNvPr id="44036" name="Picture 4" descr="https://lh3.googleusercontent.com/pw/AIL4fc-kPgqcj_8LPLBOivfGM6zlboxYnbO7rBSNG2bJIG9YUQMg55XsFDP408bDKB4nT-6YfA78KUurHvoWoNOkSEMPOChStv4WnaWNmEYfPrxXMbgScXjYX2uhmhspN1GseSefwCgHWsR4QFZspbY6yfsRMw=w673-h894-s-no?authuser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571480"/>
            <a:ext cx="4429156" cy="5883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lh3.googleusercontent.com/pw/AIL4fc9xPUUGuEbbhytJbQMwcakvHUHcb65KKufPacXNaGi9bYQxW7MGV35WHrDluSA1fDhHUbytK7pjODSEqMVS8_5YwbzuRiEvHSA7aGGisCRIv0LfxIGvOlGTNahsno9nfhv-iRUboaTbD3ZqLj9axGAd0A=w673-h894-s-no?authuser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4714908" cy="6263192"/>
          </a:xfrm>
          <a:prstGeom prst="rect">
            <a:avLst/>
          </a:prstGeom>
          <a:noFill/>
        </p:spPr>
      </p:pic>
      <p:pic>
        <p:nvPicPr>
          <p:cNvPr id="43012" name="Picture 4" descr="https://lh3.googleusercontent.com/pw/AIL4fc8sQ65fCq2S5kCjVDqzUfxwKuWTtF-a0jmq4auG-rG6kAo6tTA3LG9Y9pSsnnxjETQDWNQ7Dp1p8hnuUKtYAQu3OPngX1sjx6nyMmS9N7ppbgT0GS8UYVDV_xTQqocDTE48amaRkLv4LBG7wLp1ymMWwA=w393-h894-s-no?authuser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28604"/>
            <a:ext cx="2738399" cy="6229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lh3.googleusercontent.com/pw/AIL4fc8EzPOtsdZl7euCVlMsxIwHvVOec-FxqKIbh3cnyj6nuXl42kBbLcpFieb46LZ7rWtCdcJRhOxRx8HGUvMru-gcOasorxpZIGU5kFWr8yKdosBfnDNLpGGrnnjkJO7_t9OcKCBYO0xgHYDnoSXU47JKcg=w1188-h894-s-no?authuser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5"/>
            <a:ext cx="8358246" cy="6289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lh3.googleusercontent.com/pw/AIL4fc_SA0YxY8H8_6F27p3sZthKgDUgxjwOKtxP-MSR14egpQjx28tZvhoIwQEE1NakXmbjb11sDfiblptN7oqJDUQhzBUJd4mSsIJLzueJLPvuW2jTcfz_2R1OaQo_J6ftmVJTUPi2zyfwW1J58q50aGSMqg=w673-h894-s-no?authuser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7"/>
            <a:ext cx="4786346" cy="6358089"/>
          </a:xfrm>
          <a:prstGeom prst="rect">
            <a:avLst/>
          </a:prstGeom>
          <a:noFill/>
        </p:spPr>
      </p:pic>
      <p:pic>
        <p:nvPicPr>
          <p:cNvPr id="3" name="VID_20221107_093210840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 l="33954" r="28049"/>
          <a:stretch>
            <a:fillRect/>
          </a:stretch>
        </p:blipFill>
        <p:spPr>
          <a:xfrm>
            <a:off x="5500694" y="285728"/>
            <a:ext cx="3220679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_20221114_103513998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 l="32477" r="23620"/>
          <a:stretch>
            <a:fillRect/>
          </a:stretch>
        </p:blipFill>
        <p:spPr>
          <a:xfrm>
            <a:off x="428596" y="428604"/>
            <a:ext cx="3643338" cy="6224740"/>
          </a:xfrm>
          <a:prstGeom prst="rect">
            <a:avLst/>
          </a:prstGeom>
        </p:spPr>
      </p:pic>
      <p:pic>
        <p:nvPicPr>
          <p:cNvPr id="39938" name="Picture 2" descr="https://lh3.googleusercontent.com/pw/AIL4fc_q7rHTwkA4qqPOXp_MpVwmfqtWvYxsTXfuNEBe1XJzmUcEPHlfFz2pst1RPEKRHOSXyfhLhHtsx1jN7-LnxyYUeiJlNcPZh_kbDkR1hNevSnlmtfkPUZgLsyf1yAoZ1pbaPVgiftKeFYW7A2l_EOYKcg=w673-h894-s-no?authuser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428604"/>
            <a:ext cx="4678709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bs.twimg.com/media/BiXdTdkCMAAiYKI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-28575"/>
            <a:ext cx="9753600" cy="6886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Teselaciones – Polígonos y Poliedros – Mathig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eseaciones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114"/>
            <a:ext cx="9144000" cy="6467771"/>
          </a:xfrm>
          <a:prstGeom prst="rect">
            <a:avLst/>
          </a:prstGeom>
        </p:spPr>
      </p:pic>
      <p:pic>
        <p:nvPicPr>
          <p:cNvPr id="3" name="2 Imagen" descr="POLIGONOS-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5114"/>
            <a:ext cx="9144000" cy="64677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eseaciones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0"/>
            <a:ext cx="9715568" cy="68720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essellation with triangles and squares with one anomaly : r/mathp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-4410076"/>
            <a:ext cx="13087350" cy="11268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blique All-Square Tessellation #2 | RobertLovesPi.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71668" y="-142900"/>
            <a:ext cx="13174322" cy="70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ve Versions of a Tessellation Using Squares and Equilateral Triangles |  RobertLovesPi.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-357214"/>
            <a:ext cx="12974632" cy="7215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0</Words>
  <Application>Microsoft Office PowerPoint</Application>
  <PresentationFormat>Presentación en pantalla (4:3)</PresentationFormat>
  <Paragraphs>0</Paragraphs>
  <Slides>29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Cecilia</dc:creator>
  <cp:lastModifiedBy>Cecilia</cp:lastModifiedBy>
  <cp:revision>9</cp:revision>
  <dcterms:created xsi:type="dcterms:W3CDTF">2022-10-14T23:00:55Z</dcterms:created>
  <dcterms:modified xsi:type="dcterms:W3CDTF">2023-09-22T23:47:54Z</dcterms:modified>
</cp:coreProperties>
</file>