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749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118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386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97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2935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772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610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258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07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26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577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094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36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931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472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50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807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64E0BF-2C2D-4429-BF13-E9DE0B2C72E5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7BA-30CA-4030-ADCA-69D11417D4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2989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9209" y="1537953"/>
            <a:ext cx="10487546" cy="3329581"/>
          </a:xfrm>
        </p:spPr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841680" y="2588654"/>
            <a:ext cx="8577328" cy="314244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398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06" y="1687132"/>
            <a:ext cx="6649581" cy="4754451"/>
          </a:xfrm>
        </p:spPr>
      </p:pic>
    </p:spTree>
    <p:extLst>
      <p:ext uri="{BB962C8B-B14F-4D97-AF65-F5344CB8AC3E}">
        <p14:creationId xmlns:p14="http://schemas.microsoft.com/office/powerpoint/2010/main" val="360757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000" dirty="0" smtClean="0"/>
              <a:t>      </a:t>
            </a:r>
            <a:r>
              <a:rPr lang="es-AR" sz="2000" b="1" dirty="0" smtClean="0"/>
              <a:t>PERSPECTIVA 1PF                                                 PERSPECTIVA 2PF</a:t>
            </a:r>
            <a:endParaRPr lang="es-AR" sz="2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95" y="1136951"/>
            <a:ext cx="4645497" cy="548672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51" y="962858"/>
            <a:ext cx="4468755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8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/>
              <a:t>EJEMPLOS</a:t>
            </a:r>
            <a:endParaRPr lang="es-AR" sz="36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27" y="1493949"/>
            <a:ext cx="6919501" cy="4973392"/>
          </a:xfrm>
        </p:spPr>
      </p:pic>
    </p:spTree>
    <p:extLst>
      <p:ext uri="{BB962C8B-B14F-4D97-AF65-F5344CB8AC3E}">
        <p14:creationId xmlns:p14="http://schemas.microsoft.com/office/powerpoint/2010/main" val="189827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9" y="566670"/>
            <a:ext cx="4244391" cy="548234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60" y="1442433"/>
            <a:ext cx="6337080" cy="46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1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7" y="1015566"/>
            <a:ext cx="6095355" cy="462566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2" y="1352282"/>
            <a:ext cx="5391955" cy="42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3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2101289"/>
            <a:ext cx="5800235" cy="3976512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2087512"/>
            <a:ext cx="5296347" cy="39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9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2442547"/>
            <a:ext cx="5220416" cy="38831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73" y="2442548"/>
            <a:ext cx="5380774" cy="3883125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5400" b="1" dirty="0" smtClean="0"/>
              <a:t>1PF                         2PF</a:t>
            </a:r>
            <a:endParaRPr lang="es-AR" sz="5400" b="1" dirty="0"/>
          </a:p>
        </p:txBody>
      </p:sp>
    </p:spTree>
    <p:extLst>
      <p:ext uri="{BB962C8B-B14F-4D97-AF65-F5344CB8AC3E}">
        <p14:creationId xmlns:p14="http://schemas.microsoft.com/office/powerpoint/2010/main" val="266755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600" b="1" dirty="0" smtClean="0"/>
              <a:t>1PF</a:t>
            </a:r>
            <a:endParaRPr lang="es-AR" sz="66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" y="2830903"/>
            <a:ext cx="4758157" cy="331584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05" y="2051262"/>
            <a:ext cx="6073004" cy="40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600" b="1" dirty="0" smtClean="0"/>
              <a:t>2PF</a:t>
            </a:r>
            <a:endParaRPr lang="es-AR" sz="6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3" y="2601532"/>
            <a:ext cx="4862488" cy="36468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28" y="755391"/>
            <a:ext cx="3904677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5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</a:t>
            </a:r>
            <a:r>
              <a:rPr lang="es-AR" sz="6000" b="1" dirty="0" smtClean="0"/>
              <a:t>1PF   -   2PF            </a:t>
            </a:r>
            <a:endParaRPr lang="es-AR" sz="6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63" y="2168548"/>
            <a:ext cx="4195762" cy="4195762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60" y="2702489"/>
            <a:ext cx="5411558" cy="36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594386"/>
            <a:ext cx="9404723" cy="1400530"/>
          </a:xfrm>
        </p:spPr>
        <p:txBody>
          <a:bodyPr/>
          <a:lstStyle/>
          <a:p>
            <a:r>
              <a:rPr lang="es-AR" sz="3600" b="1" dirty="0" smtClean="0"/>
              <a:t>MÉTODO – ELEMENTOS:  </a:t>
            </a:r>
            <a:r>
              <a:rPr lang="es-AR" sz="1800" b="1" dirty="0" smtClean="0"/>
              <a:t>- Observador  </a:t>
            </a:r>
            <a:br>
              <a:rPr lang="es-AR" sz="1800" b="1" dirty="0" smtClean="0"/>
            </a:br>
            <a:r>
              <a:rPr lang="es-AR" sz="1800" b="1" dirty="0" smtClean="0"/>
              <a:t>                                                                                   - Línea de tierra</a:t>
            </a:r>
            <a:br>
              <a:rPr lang="es-AR" sz="1800" b="1" dirty="0" smtClean="0"/>
            </a:br>
            <a:r>
              <a:rPr lang="es-AR" sz="1800" b="1" dirty="0"/>
              <a:t> </a:t>
            </a:r>
            <a:r>
              <a:rPr lang="es-AR" sz="1800" b="1" dirty="0" smtClean="0"/>
              <a:t>                                                                                  - Línea de horizonte</a:t>
            </a:r>
            <a:br>
              <a:rPr lang="es-AR" sz="1800" b="1" dirty="0" smtClean="0"/>
            </a:br>
            <a:r>
              <a:rPr lang="es-AR" sz="1800" b="1" dirty="0" smtClean="0"/>
              <a:t>                                                                                   - Pantalla</a:t>
            </a:r>
            <a:br>
              <a:rPr lang="es-AR" sz="1800" b="1" dirty="0" smtClean="0"/>
            </a:br>
            <a:r>
              <a:rPr lang="es-AR" sz="1800" b="1" dirty="0"/>
              <a:t> </a:t>
            </a:r>
            <a:r>
              <a:rPr lang="es-AR" sz="1800" b="1" dirty="0" smtClean="0"/>
              <a:t>                                                                                  - Ángulo de visión (60°)</a:t>
            </a:r>
            <a:br>
              <a:rPr lang="es-AR" sz="1800" b="1" dirty="0" smtClean="0"/>
            </a:br>
            <a:r>
              <a:rPr lang="es-AR" sz="1800" b="1" dirty="0"/>
              <a:t> </a:t>
            </a:r>
            <a:r>
              <a:rPr lang="es-AR" sz="1800" b="1" dirty="0" smtClean="0"/>
              <a:t>                                                                                  - Rayo principal (a 90° de P)                   </a:t>
            </a:r>
            <a:br>
              <a:rPr lang="es-AR" sz="1800" b="1" dirty="0" smtClean="0"/>
            </a:br>
            <a:r>
              <a:rPr lang="es-AR" sz="1800" b="1" dirty="0"/>
              <a:t> </a:t>
            </a:r>
            <a:r>
              <a:rPr lang="es-AR" sz="1800" b="1" dirty="0" smtClean="0"/>
              <a:t>                                                                                  - Vista lateral y planta</a:t>
            </a:r>
            <a:endParaRPr lang="es-AR" sz="1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67" y="3427322"/>
            <a:ext cx="4000500" cy="2733675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65235"/>
            <a:ext cx="5144057" cy="4195762"/>
          </a:xfrm>
        </p:spPr>
      </p:pic>
    </p:spTree>
    <p:extLst>
      <p:ext uri="{BB962C8B-B14F-4D97-AF65-F5344CB8AC3E}">
        <p14:creationId xmlns:p14="http://schemas.microsoft.com/office/powerpoint/2010/main" val="341457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La altura del observador determina la altura de la línea de horizonte</a:t>
            </a:r>
            <a:endParaRPr lang="es-AR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88" y="2010780"/>
            <a:ext cx="5029200" cy="4124325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46" y="1895287"/>
            <a:ext cx="2713772" cy="4195762"/>
          </a:xfrm>
        </p:spPr>
      </p:pic>
    </p:spTree>
    <p:extLst>
      <p:ext uri="{BB962C8B-B14F-4D97-AF65-F5344CB8AC3E}">
        <p14:creationId xmlns:p14="http://schemas.microsoft.com/office/powerpoint/2010/main" val="227257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PASO A PASO PARA LA PERSPECTIVA 1PF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5" y="2176530"/>
            <a:ext cx="5845524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03" y="2176530"/>
            <a:ext cx="5726330" cy="41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4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PASO A PASO PARA LA PERSPECTIVA 2PF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99" y="2081585"/>
            <a:ext cx="6440705" cy="4578939"/>
          </a:xfrm>
        </p:spPr>
      </p:pic>
    </p:spTree>
    <p:extLst>
      <p:ext uri="{BB962C8B-B14F-4D97-AF65-F5344CB8AC3E}">
        <p14:creationId xmlns:p14="http://schemas.microsoft.com/office/powerpoint/2010/main" val="1247163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964</TotalTime>
  <Words>47</Words>
  <Application>Microsoft Office PowerPoint</Application>
  <PresentationFormat>Panorámica</PresentationFormat>
  <Paragraphs>11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PERSPECTIVA</vt:lpstr>
      <vt:lpstr>1PF                         2PF</vt:lpstr>
      <vt:lpstr>1PF</vt:lpstr>
      <vt:lpstr>2PF</vt:lpstr>
      <vt:lpstr>  1PF   -   2PF            </vt:lpstr>
      <vt:lpstr>MÉTODO – ELEMENTOS:  - Observador                                                                                      - Línea de tierra                                                                                    - Línea de horizonte                                                                                    - Pantalla                                                                                    - Ángulo de visión (60°)                                                                                    - Rayo principal (a 90° de P)                                                                                                       - Vista lateral y planta</vt:lpstr>
      <vt:lpstr>La altura del observador determina la altura de la línea de horizonte</vt:lpstr>
      <vt:lpstr>PASO A PASO PARA LA PERSPECTIVA 1PF</vt:lpstr>
      <vt:lpstr>PASO A PASO PARA LA PERSPECTIVA 2PF</vt:lpstr>
      <vt:lpstr>Presentación de PowerPoint</vt:lpstr>
      <vt:lpstr>      PERSPECTIVA 1PF                                                 PERSPECTIVA 2PF</vt:lpstr>
      <vt:lpstr>EJEMPLOS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 CTIV</dc:title>
  <dc:creator>Meli Plana</dc:creator>
  <cp:lastModifiedBy>Monica</cp:lastModifiedBy>
  <cp:revision>15</cp:revision>
  <dcterms:created xsi:type="dcterms:W3CDTF">2020-09-04T16:54:58Z</dcterms:created>
  <dcterms:modified xsi:type="dcterms:W3CDTF">2022-06-27T15:58:28Z</dcterms:modified>
</cp:coreProperties>
</file>