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s-A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s-A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s-A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s-A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s-A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s-A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s-A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es-A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es-A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s-A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es-A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57167E8B-F629-4096-A1EB-9ECB7F0E7265}" type="slidenum">
              <a:rPr b="0" lang="es-A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s-A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02000" y="515160"/>
            <a:ext cx="8586000" cy="522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621360" y="2070000"/>
            <a:ext cx="8666640" cy="3100680"/>
          </a:xfrm>
          <a:prstGeom prst="rect">
            <a:avLst/>
          </a:prstGeom>
          <a:ln>
            <a:noFill/>
          </a:ln>
        </p:spPr>
      </p:pic>
      <p:pic>
        <p:nvPicPr>
          <p:cNvPr id="43" name="" descr=""/>
          <p:cNvPicPr/>
          <p:nvPr/>
        </p:nvPicPr>
        <p:blipFill>
          <a:blip r:embed="rId2"/>
          <a:stretch/>
        </p:blipFill>
        <p:spPr>
          <a:xfrm>
            <a:off x="702000" y="515160"/>
            <a:ext cx="8586000" cy="522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10640" y="522000"/>
            <a:ext cx="8880120" cy="2790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81200" y="565200"/>
            <a:ext cx="8684640" cy="3672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02000" y="515160"/>
            <a:ext cx="8586000" cy="522000"/>
          </a:xfrm>
          <a:prstGeom prst="rect">
            <a:avLst/>
          </a:prstGeom>
          <a:ln>
            <a:noFill/>
          </a:ln>
        </p:spPr>
      </p:pic>
      <p:pic>
        <p:nvPicPr>
          <p:cNvPr id="47" name="" descr=""/>
          <p:cNvPicPr/>
          <p:nvPr/>
        </p:nvPicPr>
        <p:blipFill>
          <a:blip r:embed="rId2"/>
          <a:stretch/>
        </p:blipFill>
        <p:spPr>
          <a:xfrm>
            <a:off x="720000" y="1426320"/>
            <a:ext cx="8670960" cy="18136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702000" y="515160"/>
            <a:ext cx="8586000" cy="522000"/>
          </a:xfrm>
          <a:prstGeom prst="rect">
            <a:avLst/>
          </a:prstGeom>
          <a:ln>
            <a:noFill/>
          </a:ln>
        </p:spPr>
      </p:pic>
      <p:pic>
        <p:nvPicPr>
          <p:cNvPr id="49" name="" descr=""/>
          <p:cNvPicPr/>
          <p:nvPr/>
        </p:nvPicPr>
        <p:blipFill>
          <a:blip r:embed="rId2"/>
          <a:stretch/>
        </p:blipFill>
        <p:spPr>
          <a:xfrm>
            <a:off x="720000" y="1426320"/>
            <a:ext cx="8670960" cy="1813680"/>
          </a:xfrm>
          <a:prstGeom prst="rect">
            <a:avLst/>
          </a:prstGeom>
          <a:ln>
            <a:noFill/>
          </a:ln>
        </p:spPr>
      </p:pic>
      <p:pic>
        <p:nvPicPr>
          <p:cNvPr id="50" name="" descr=""/>
          <p:cNvPicPr/>
          <p:nvPr/>
        </p:nvPicPr>
        <p:blipFill>
          <a:blip r:embed="rId3"/>
          <a:stretch/>
        </p:blipFill>
        <p:spPr>
          <a:xfrm>
            <a:off x="864000" y="4248000"/>
            <a:ext cx="8358840" cy="1890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" descr=""/>
          <p:cNvPicPr/>
          <p:nvPr/>
        </p:nvPicPr>
        <p:blipFill>
          <a:blip r:embed="rId1"/>
          <a:stretch/>
        </p:blipFill>
        <p:spPr>
          <a:xfrm>
            <a:off x="881640" y="936000"/>
            <a:ext cx="8628480" cy="2016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" descr=""/>
          <p:cNvPicPr/>
          <p:nvPr/>
        </p:nvPicPr>
        <p:blipFill>
          <a:blip r:embed="rId1"/>
          <a:stretch/>
        </p:blipFill>
        <p:spPr>
          <a:xfrm>
            <a:off x="863640" y="720000"/>
            <a:ext cx="8254800" cy="4896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</TotalTime>
  <Application>LibreOffice/5.3.3.2$Windows_x86 LibreOffice_project/3d9a8b4b4e538a85e0782bd6c2d430bafe583448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2020-03-29T18:51:12Z</dcterms:created>
  <dc:creator/>
  <dc:description/>
  <dc:language>es-AR</dc:language>
  <cp:lastModifiedBy/>
  <dcterms:modified xsi:type="dcterms:W3CDTF">2020-03-30T08:48:55Z</dcterms:modified>
  <cp:revision>12</cp:revision>
  <dc:subject/>
  <dc:title/>
</cp:coreProperties>
</file>