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998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71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23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417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37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901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950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384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949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203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97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998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106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951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699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36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C37E9-B681-4C6C-80B1-59A34ED8C480}" type="datetimeFigureOut">
              <a:rPr lang="es-AR" smtClean="0"/>
              <a:t>31/3/2023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E81489-5426-4E71-BF83-DFAC76EB85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408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1576CA-772E-B28B-B247-7EE155D6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3"/>
          <a:stretch/>
        </p:blipFill>
        <p:spPr>
          <a:xfrm>
            <a:off x="847165" y="488463"/>
            <a:ext cx="8001000" cy="58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1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6BBCB0B-123F-069B-3CC7-AA5EE0AA6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6" t="3894"/>
          <a:stretch/>
        </p:blipFill>
        <p:spPr>
          <a:xfrm>
            <a:off x="617220" y="411480"/>
            <a:ext cx="8309082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22EEAB-1F24-2A33-23B1-ABABB429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Definición según Goleman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769A97-02EC-3C32-DF86-28B89C2B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94" y="1589090"/>
            <a:ext cx="4146126" cy="2767012"/>
          </a:xfrm>
        </p:spPr>
        <p:txBody>
          <a:bodyPr/>
          <a:lstStyle/>
          <a:p>
            <a:r>
              <a:rPr lang="es-AR" dirty="0"/>
              <a:t>Capacidad de reconocer nuestros propios sentimientos, los sentimientos de los demás, motivarnos y manejar adecuadamente las relaciones que sostenemos con los demás y con nosotros mismos.</a:t>
            </a:r>
          </a:p>
        </p:txBody>
      </p:sp>
      <p:pic>
        <p:nvPicPr>
          <p:cNvPr id="1026" name="Picture 2" descr="Daniel Goleman - Fundación CEMAR">
            <a:extLst>
              <a:ext uri="{FF2B5EF4-FFF2-40B4-BE49-F238E27FC236}">
                <a16:creationId xmlns:a16="http://schemas.microsoft.com/office/drawing/2014/main" xmlns="" id="{E65E7CCB-6BB6-6C62-C98B-FE8CE320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64" y="158909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8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C430E-F45F-7177-1F21-E80DAA96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Emociones Básicas</a:t>
            </a:r>
            <a:br>
              <a:rPr lang="es-AR" dirty="0"/>
            </a:b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B4A2F5C-C428-2F61-1903-8722086E1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768" y="1286510"/>
            <a:ext cx="7853016" cy="4284980"/>
          </a:xfrm>
        </p:spPr>
      </p:pic>
    </p:spTree>
    <p:extLst>
      <p:ext uri="{BB962C8B-B14F-4D97-AF65-F5344CB8AC3E}">
        <p14:creationId xmlns:p14="http://schemas.microsoft.com/office/powerpoint/2010/main" val="45029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CA60EA-0849-BD17-8552-E2B7C4F9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Habilidades que desarrolla la Inteligencia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56B046-D61F-4CD6-2D35-88A69AB7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Control de Impulsos</a:t>
            </a:r>
          </a:p>
          <a:p>
            <a:r>
              <a:rPr lang="es-AR" dirty="0"/>
              <a:t>Autoconciencia</a:t>
            </a:r>
          </a:p>
          <a:p>
            <a:r>
              <a:rPr lang="es-AR" dirty="0"/>
              <a:t>Motivación</a:t>
            </a:r>
          </a:p>
          <a:p>
            <a:r>
              <a:rPr lang="es-AR" dirty="0"/>
              <a:t>Entusiasmo</a:t>
            </a:r>
          </a:p>
          <a:p>
            <a:r>
              <a:rPr lang="es-AR" dirty="0"/>
              <a:t>Perseverancia</a:t>
            </a:r>
          </a:p>
          <a:p>
            <a:r>
              <a:rPr lang="es-AR" dirty="0"/>
              <a:t>Empatía</a:t>
            </a: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16F155E-8725-FF92-9574-820C69B38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" r="-1"/>
          <a:stretch/>
        </p:blipFill>
        <p:spPr>
          <a:xfrm>
            <a:off x="4914900" y="2060176"/>
            <a:ext cx="4381962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2BC9AE-4E19-6849-6221-312B460F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Beneficios de una buena Inteligencia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2BB7D3-F0F1-9FA8-8325-A63A27DDE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Eficacia grupal e interpersonal</a:t>
            </a:r>
          </a:p>
          <a:p>
            <a:r>
              <a:rPr lang="es-AR" dirty="0"/>
              <a:t>Capacidad de trabajar en equipo</a:t>
            </a:r>
          </a:p>
          <a:p>
            <a:r>
              <a:rPr lang="es-AR" dirty="0"/>
              <a:t>Habilidad para resolver problemas</a:t>
            </a:r>
          </a:p>
          <a:p>
            <a:r>
              <a:rPr lang="es-AR" dirty="0"/>
              <a:t>Organización eficiente</a:t>
            </a:r>
          </a:p>
          <a:p>
            <a:r>
              <a:rPr lang="es-AR" dirty="0"/>
              <a:t>Líder Potencial</a:t>
            </a:r>
          </a:p>
          <a:p>
            <a:r>
              <a:rPr lang="es-AR" dirty="0"/>
              <a:t>Habilidades Comunicativas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C950E58-10E8-753A-A7C2-9E83D657B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6"/>
          <a:stretch/>
        </p:blipFill>
        <p:spPr>
          <a:xfrm>
            <a:off x="4868887" y="1516564"/>
            <a:ext cx="2949233" cy="19124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556DDA2-6657-10FC-DBFF-2884E999A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11" y="3898637"/>
            <a:ext cx="4034777" cy="22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5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3A1ABF-498B-E0C8-FE2F-5DE4053E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Pilares de la Inteligencia Emocional</a:t>
            </a:r>
            <a:br>
              <a:rPr lang="es-AR" dirty="0"/>
            </a:br>
            <a:r>
              <a:rPr lang="es-AR" dirty="0"/>
              <a:t>Según Goleman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440450-0139-5F9B-462D-A50162B0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/>
              <a:t>Auto-conciencia</a:t>
            </a:r>
            <a:r>
              <a:rPr lang="es-AR" dirty="0"/>
              <a:t>: Capacidad de identificar nuestras fortalezas y debilidad</a:t>
            </a:r>
          </a:p>
          <a:p>
            <a:r>
              <a:rPr lang="es-AR" dirty="0"/>
              <a:t>Autorregulación: Capacidad de control</a:t>
            </a:r>
          </a:p>
          <a:p>
            <a:r>
              <a:rPr lang="es-AR" dirty="0"/>
              <a:t>Motivación: Voluntad de Logro. Un líder motivado es competitivo</a:t>
            </a:r>
          </a:p>
          <a:p>
            <a:r>
              <a:rPr lang="es-AR" dirty="0"/>
              <a:t>Empatía: </a:t>
            </a:r>
            <a:r>
              <a:rPr lang="es-ES" dirty="0"/>
              <a:t> Según Goleman "no significa adoptar las emociones de otras personas como propias y tratar de complacer a todo el mundo". Describe la comprensión intuitiva del líder de las necesidades no- técnicas del personal y la capacidad de comunicar esa comprensión efectiva</a:t>
            </a:r>
          </a:p>
          <a:p>
            <a:r>
              <a:rPr lang="es-ES" dirty="0"/>
              <a:t>Habilidad Social: Interacción con tu equipo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3140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6AC8C5-F3F5-817E-ACC8-2F3FCB35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75" y="632011"/>
            <a:ext cx="8596668" cy="1320800"/>
          </a:xfrm>
        </p:spPr>
        <p:txBody>
          <a:bodyPr/>
          <a:lstStyle/>
          <a:p>
            <a:r>
              <a:rPr lang="es-AR" dirty="0"/>
              <a:t>Muchas gracias por su atención</a:t>
            </a:r>
            <a:br>
              <a:rPr lang="es-AR" dirty="0"/>
            </a:b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A9FFD3-A913-FCA4-2604-7D52396AD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075" y="1952811"/>
            <a:ext cx="2534771" cy="25347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56AB7AC-82EF-B594-5B58-63291C36AE3C}"/>
              </a:ext>
            </a:extLst>
          </p:cNvPr>
          <p:cNvSpPr txBox="1"/>
          <p:nvPr/>
        </p:nvSpPr>
        <p:spPr>
          <a:xfrm>
            <a:off x="4518212" y="4552753"/>
            <a:ext cx="3415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Integrantes:</a:t>
            </a:r>
          </a:p>
          <a:p>
            <a:r>
              <a:rPr lang="es-AR" dirty="0"/>
              <a:t>                      Martínez Alam</a:t>
            </a:r>
          </a:p>
          <a:p>
            <a:r>
              <a:rPr lang="es-AR" dirty="0"/>
              <a:t>                      Muñoz Nahuel</a:t>
            </a:r>
          </a:p>
          <a:p>
            <a:r>
              <a:rPr lang="es-AR" dirty="0"/>
              <a:t>                      Navarro Ramiro</a:t>
            </a:r>
          </a:p>
          <a:p>
            <a:r>
              <a:rPr lang="es-AR" dirty="0"/>
              <a:t>                      Rodríguez Matías</a:t>
            </a:r>
          </a:p>
        </p:txBody>
      </p:sp>
    </p:spTree>
    <p:extLst>
      <p:ext uri="{BB962C8B-B14F-4D97-AF65-F5344CB8AC3E}">
        <p14:creationId xmlns:p14="http://schemas.microsoft.com/office/powerpoint/2010/main" val="27147680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174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Definición según Goleman</vt:lpstr>
      <vt:lpstr>Emociones Básicas </vt:lpstr>
      <vt:lpstr>Habilidades que desarrolla la Inteligencia Emocional</vt:lpstr>
      <vt:lpstr>Beneficios de una buena Inteligencia Emocional</vt:lpstr>
      <vt:lpstr>Pilares de la Inteligencia Emocional Según Goleman</vt:lpstr>
      <vt:lpstr>Muchas gracias por su atención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Ramiro Navarro</dc:creator>
  <cp:lastModifiedBy>Lucia Brottier</cp:lastModifiedBy>
  <cp:revision>2</cp:revision>
  <dcterms:created xsi:type="dcterms:W3CDTF">2023-03-31T18:27:51Z</dcterms:created>
  <dcterms:modified xsi:type="dcterms:W3CDTF">2023-03-31T20:42:04Z</dcterms:modified>
</cp:coreProperties>
</file>