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305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314" r:id="rId15"/>
    <p:sldId id="269" r:id="rId16"/>
    <p:sldId id="273" r:id="rId17"/>
    <p:sldId id="272" r:id="rId18"/>
    <p:sldId id="274" r:id="rId19"/>
    <p:sldId id="275" r:id="rId20"/>
    <p:sldId id="316" r:id="rId21"/>
    <p:sldId id="276" r:id="rId22"/>
    <p:sldId id="318" r:id="rId23"/>
    <p:sldId id="317" r:id="rId24"/>
    <p:sldId id="278" r:id="rId25"/>
    <p:sldId id="279" r:id="rId26"/>
    <p:sldId id="281" r:id="rId27"/>
    <p:sldId id="285" r:id="rId28"/>
    <p:sldId id="284" r:id="rId29"/>
    <p:sldId id="282" r:id="rId30"/>
    <p:sldId id="286" r:id="rId31"/>
    <p:sldId id="287" r:id="rId32"/>
    <p:sldId id="306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7" r:id="rId49"/>
    <p:sldId id="310" r:id="rId50"/>
    <p:sldId id="303" r:id="rId51"/>
    <p:sldId id="309" r:id="rId52"/>
    <p:sldId id="304" r:id="rId53"/>
    <p:sldId id="312" r:id="rId54"/>
    <p:sldId id="313" r:id="rId55"/>
    <p:sldId id="315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F472-E1AD-4DA1-8915-9E10C57158C5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1086-4DFB-409E-A77C-74D7961A7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E:\Nueva%20carpeta\images%20(4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88640"/>
            <a:ext cx="90868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57339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14" y="692696"/>
            <a:ext cx="7538094" cy="49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96" y="476673"/>
            <a:ext cx="7775036" cy="51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79" y="548680"/>
            <a:ext cx="7672345" cy="513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bu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298" y="922412"/>
            <a:ext cx="8148166" cy="473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)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72" y="764704"/>
            <a:ext cx="4081344" cy="2125972"/>
          </a:xfrm>
          <a:prstGeom prst="rect">
            <a:avLst/>
          </a:prstGeom>
        </p:spPr>
      </p:pic>
      <p:pic>
        <p:nvPicPr>
          <p:cNvPr id="3" name="2 Imagen" descr="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8237" y="692696"/>
            <a:ext cx="3980079" cy="3456384"/>
          </a:xfrm>
          <a:prstGeom prst="rect">
            <a:avLst/>
          </a:prstGeom>
        </p:spPr>
      </p:pic>
      <p:pic>
        <p:nvPicPr>
          <p:cNvPr id="4" name="3 Imagen" descr="t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19" y="2996952"/>
            <a:ext cx="4810789" cy="37889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5" y="0"/>
            <a:ext cx="2448272" cy="7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34997" cy="52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118191" cy="2448272"/>
          </a:xfrm>
          <a:prstGeom prst="rect">
            <a:avLst/>
          </a:prstGeom>
        </p:spPr>
      </p:pic>
      <p:pic>
        <p:nvPicPr>
          <p:cNvPr id="4" name="3 Imagen" descr="m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764703"/>
            <a:ext cx="4032449" cy="3024337"/>
          </a:xfrm>
          <a:prstGeom prst="rect">
            <a:avLst/>
          </a:prstGeom>
        </p:spPr>
      </p:pic>
      <p:pic>
        <p:nvPicPr>
          <p:cNvPr id="6" name="5 Imagen" descr="ma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89648"/>
            <a:ext cx="4224469" cy="31683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344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02" y="404664"/>
            <a:ext cx="8010446" cy="52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06" y="548680"/>
            <a:ext cx="7849134" cy="507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77" y="624900"/>
            <a:ext cx="7739955" cy="50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772816"/>
            <a:ext cx="6657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eccion magnetica del magnetoter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90676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t136-termica-fig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516" y="673034"/>
            <a:ext cx="6838852" cy="513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1560" y="18864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Curvas de Disparo del </a:t>
            </a:r>
            <a:r>
              <a:rPr lang="es-MX" b="1" u="sng" dirty="0" err="1">
                <a:solidFill>
                  <a:srgbClr val="0000FF"/>
                </a:solidFill>
                <a:latin typeface="Verdana" panose="020B0604030504040204" pitchFamily="34" charset="0"/>
              </a:rPr>
              <a:t>Magnetotérmico</a:t>
            </a:r>
            <a:endParaRPr lang="es-MX" b="1" u="sng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Es una gráfica con curvas que representan el tiempo que tarda en desconectarse el </a:t>
            </a:r>
            <a:r>
              <a:rPr lang="es-MX" b="1" dirty="0" err="1">
                <a:solidFill>
                  <a:srgbClr val="0000FF"/>
                </a:solidFill>
                <a:latin typeface="Verdana" panose="020B0604030504040204" pitchFamily="34" charset="0"/>
              </a:rPr>
              <a:t>magnetotérmico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 en función de la intensidad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 que lo atraviesa.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/>
            </a:r>
            <a:b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/>
            </a:r>
            <a:b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No es un tiempo fijo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, si no que 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es un intervalo de tiempo entre un mínimo y un máximo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 en el que el magneto abre el circuito que protege.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En cuanto a la intensidad que lo atraviesa, no se pone en valores absolutos si no en función de la cantidad de veces la intensidad nominal (In) del </a:t>
            </a:r>
            <a:r>
              <a:rPr lang="es-MX" dirty="0" err="1">
                <a:solidFill>
                  <a:srgbClr val="0000FF"/>
                </a:solidFill>
                <a:latin typeface="Verdana" panose="020B0604030504040204" pitchFamily="34" charset="0"/>
              </a:rPr>
              <a:t>magnetotérmico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Recuerda: esta In es para la que a partir de ella el magneto se abre.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611560" y="4293096"/>
            <a:ext cx="7992888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Luego vemos 2 curvas, 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la curva inferior es la curva del tiempo mínimo para que salte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 el magneto en función de la intensidad que lo atraviesa, 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la curva de arriba es el tiempo máximo que puede tardar en abrirse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 el magneto en función de la intensidad que lo atraviesa.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Para una intensidad fija </a:t>
            </a:r>
            <a:r>
              <a:rPr lang="es-MX" b="1" dirty="0">
                <a:solidFill>
                  <a:srgbClr val="0000FF"/>
                </a:solidFill>
                <a:latin typeface="Verdana" panose="020B0604030504040204" pitchFamily="34" charset="0"/>
              </a:rPr>
              <a:t>el intervalo tiempo que tardará en abrirse el PIA será el que hay entre la curva inferior y la superior</a:t>
            </a:r>
            <a:r>
              <a:rPr lang="es-MX" dirty="0">
                <a:solidFill>
                  <a:srgbClr val="0000FF"/>
                </a:solidFill>
                <a:latin typeface="Verdana" panose="020B060403050404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rva de disparo de un magnetoter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770"/>
            <a:ext cx="7344816" cy="61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74" y="404664"/>
            <a:ext cx="7975374" cy="527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32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3639840" cy="363984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708" y="296652"/>
            <a:ext cx="4365476" cy="10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4" y="908721"/>
            <a:ext cx="8210522" cy="430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67" y="476672"/>
            <a:ext cx="8769329" cy="51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49865" cy="516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4958166" cy="4261565"/>
          </a:xfrm>
          <a:prstGeom prst="rect">
            <a:avLst/>
          </a:prstGeom>
        </p:spPr>
      </p:pic>
      <p:pic>
        <p:nvPicPr>
          <p:cNvPr id="6" name="5 Imagen" descr="diferenci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73392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281113"/>
            <a:ext cx="67341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4" y="1052736"/>
            <a:ext cx="88532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9171"/>
            <a:ext cx="8424936" cy="465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Nueva carpeta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34734"/>
            <a:ext cx="5472608" cy="478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06" y="908720"/>
            <a:ext cx="8008350" cy="48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37" y="764704"/>
            <a:ext cx="8184811" cy="52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1" y="147984"/>
            <a:ext cx="8979443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66" y="404664"/>
            <a:ext cx="8616522" cy="48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30" y="620688"/>
            <a:ext cx="8439826" cy="47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echnicalcourses.net/portal/imagenes/editorhtml/contacto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65" y="1052736"/>
            <a:ext cx="801987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2" y="836712"/>
            <a:ext cx="8504948" cy="46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Circuitos de Mando y Fue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68" name="AutoShape 4" descr="Circuitos de Mando y Fue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0" name="AutoShape 6" descr="Circuitos de Mando y Fue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2" name="AutoShape 8" descr="Circuitos de Mando y Fue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2473" name="Picture 9" descr="E:\Nueva carpeta\21e0a12a453b60d5524d6e27a11dc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82" y="836712"/>
            <a:ext cx="7242909" cy="544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78" y="469662"/>
            <a:ext cx="8522394" cy="51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9" y="836712"/>
            <a:ext cx="8210357" cy="48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94" y="980728"/>
            <a:ext cx="8012054" cy="46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547938"/>
            <a:ext cx="6696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76" y="692696"/>
            <a:ext cx="7922072" cy="50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62833" cy="51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63" y="981502"/>
            <a:ext cx="8600001" cy="50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52" y="514739"/>
            <a:ext cx="8152788" cy="51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Resultado de imagen para conjunto contactor y relevo term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5540" name="AutoShape 4" descr="Resultado de imagen para conjunto contactor y relevo term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 descr="contactor-bobina-220v-32a-con-rele-termico-incluido-16-25a-D_NQ_NP_685684-MLV40271015200_122019-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1861" y="404664"/>
            <a:ext cx="2725654" cy="548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sultado de imagen para rele termico trifa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7588" name="Picture 4" descr="Resultado de imagen para rele termico trifas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235929" cy="2664296"/>
          </a:xfrm>
          <a:prstGeom prst="rect">
            <a:avLst/>
          </a:prstGeom>
          <a:noFill/>
        </p:spPr>
      </p:pic>
      <p:pic>
        <p:nvPicPr>
          <p:cNvPr id="5" name="4 Imagen" descr="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404664"/>
            <a:ext cx="2808312" cy="2808312"/>
          </a:xfrm>
          <a:prstGeom prst="rect">
            <a:avLst/>
          </a:prstGeom>
        </p:spPr>
      </p:pic>
      <p:pic>
        <p:nvPicPr>
          <p:cNvPr id="67590" name="Picture 6" descr="Resultado de imagen para rele termico trifas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556971" cy="2664296"/>
          </a:xfrm>
          <a:prstGeom prst="rect">
            <a:avLst/>
          </a:prstGeom>
          <a:noFill/>
        </p:spPr>
      </p:pic>
      <p:sp>
        <p:nvSpPr>
          <p:cNvPr id="67594" name="AutoShape 10" descr="Resultado de imagen para rele termico trifa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596" name="AutoShape 12" descr="Resultado de imagen para rele termico trifa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Como funciona un relevo termico? - Ciencia y educación en Taringa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744416" cy="26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238250"/>
            <a:ext cx="6762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art136-termica-fig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482228" cy="111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43" y="548680"/>
            <a:ext cx="8472521" cy="50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2218"/>
            <a:ext cx="8136904" cy="53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5364088" y="2348880"/>
            <a:ext cx="3168352" cy="3600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Resultado de imagen para animacion de conta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0420" name="Picture 4" descr="Resultado de imagen para animacion de cont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613276"/>
            <a:ext cx="5832648" cy="7090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54" y="1052736"/>
            <a:ext cx="7770678" cy="486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312368" cy="3312368"/>
          </a:xfrm>
          <a:prstGeom prst="rect">
            <a:avLst/>
          </a:prstGeom>
        </p:spPr>
      </p:pic>
      <p:pic>
        <p:nvPicPr>
          <p:cNvPr id="3" name="2 Imagen" descr="descarg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124744"/>
            <a:ext cx="5383195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3600400" cy="640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166813"/>
            <a:ext cx="6848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75155" cy="29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96" y="660805"/>
            <a:ext cx="7557912" cy="49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04664"/>
            <a:ext cx="1916045" cy="146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99" y="1052736"/>
            <a:ext cx="774187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30</Words>
  <Application>Microsoft Office PowerPoint</Application>
  <PresentationFormat>Presentación en pantalla (4:3)</PresentationFormat>
  <Paragraphs>3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Graciela</cp:lastModifiedBy>
  <cp:revision>55</cp:revision>
  <dcterms:created xsi:type="dcterms:W3CDTF">2020-03-05T00:20:56Z</dcterms:created>
  <dcterms:modified xsi:type="dcterms:W3CDTF">2021-04-13T13:33:27Z</dcterms:modified>
</cp:coreProperties>
</file>