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6" r:id="rId4"/>
    <p:sldId id="259" r:id="rId5"/>
    <p:sldId id="260" r:id="rId6"/>
    <p:sldId id="262" r:id="rId7"/>
    <p:sldId id="264" r:id="rId8"/>
    <p:sldId id="263" r:id="rId9"/>
    <p:sldId id="261" r:id="rId10"/>
    <p:sldId id="266" r:id="rId11"/>
    <p:sldId id="265" r:id="rId12"/>
    <p:sldId id="270" r:id="rId13"/>
    <p:sldId id="267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" d="100"/>
          <a:sy n="15" d="100"/>
        </p:scale>
        <p:origin x="-2106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A25-C719-494E-BD7E-C63D80F7ACA8}" type="datetimeFigureOut">
              <a:rPr lang="es-ES" smtClean="0"/>
              <a:pPr/>
              <a:t>02/07/2021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EC23-6175-44B3-AF0D-FB411E8473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A25-C719-494E-BD7E-C63D80F7ACA8}" type="datetimeFigureOut">
              <a:rPr lang="es-ES" smtClean="0"/>
              <a:pPr/>
              <a:t>02/07/2021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EC23-6175-44B3-AF0D-FB411E8473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A25-C719-494E-BD7E-C63D80F7ACA8}" type="datetimeFigureOut">
              <a:rPr lang="es-ES" smtClean="0"/>
              <a:pPr/>
              <a:t>02/07/2021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EC23-6175-44B3-AF0D-FB411E8473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A25-C719-494E-BD7E-C63D80F7ACA8}" type="datetimeFigureOut">
              <a:rPr lang="es-ES" smtClean="0"/>
              <a:pPr/>
              <a:t>02/07/2021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EC23-6175-44B3-AF0D-FB411E8473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A25-C719-494E-BD7E-C63D80F7ACA8}" type="datetimeFigureOut">
              <a:rPr lang="es-ES" smtClean="0"/>
              <a:pPr/>
              <a:t>02/07/2021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EC23-6175-44B3-AF0D-FB411E8473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A25-C719-494E-BD7E-C63D80F7ACA8}" type="datetimeFigureOut">
              <a:rPr lang="es-ES" smtClean="0"/>
              <a:pPr/>
              <a:t>02/07/2021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EC23-6175-44B3-AF0D-FB411E8473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A25-C719-494E-BD7E-C63D80F7ACA8}" type="datetimeFigureOut">
              <a:rPr lang="es-ES" smtClean="0"/>
              <a:pPr/>
              <a:t>02/07/2021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EC23-6175-44B3-AF0D-FB411E8473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A25-C719-494E-BD7E-C63D80F7ACA8}" type="datetimeFigureOut">
              <a:rPr lang="es-ES" smtClean="0"/>
              <a:pPr/>
              <a:t>02/07/2021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EC23-6175-44B3-AF0D-FB411E8473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A25-C719-494E-BD7E-C63D80F7ACA8}" type="datetimeFigureOut">
              <a:rPr lang="es-ES" smtClean="0"/>
              <a:pPr/>
              <a:t>02/07/2021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EC23-6175-44B3-AF0D-FB411E8473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A25-C719-494E-BD7E-C63D80F7ACA8}" type="datetimeFigureOut">
              <a:rPr lang="es-ES" smtClean="0"/>
              <a:pPr/>
              <a:t>02/07/2021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EC23-6175-44B3-AF0D-FB411E8473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A25-C719-494E-BD7E-C63D80F7ACA8}" type="datetimeFigureOut">
              <a:rPr lang="es-ES" smtClean="0"/>
              <a:pPr/>
              <a:t>02/07/2021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EC23-6175-44B3-AF0D-FB411E8473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A25-C719-494E-BD7E-C63D80F7ACA8}" type="datetimeFigureOut">
              <a:rPr lang="es-ES" smtClean="0"/>
              <a:pPr/>
              <a:t>02/07/2021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4EC23-6175-44B3-AF0D-FB411E8473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85925" y="116632"/>
            <a:ext cx="5943600" cy="17526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Impact" panose="020B0806030902050204" pitchFamily="34" charset="0"/>
              </a:rPr>
              <a:t>ELECTROTECNIA Y MÁQUINAS ELÉCTRICAS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2996952"/>
            <a:ext cx="4827426" cy="252028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i="0" dirty="0">
                <a:solidFill>
                  <a:schemeClr val="tx2"/>
                </a:solidFill>
                <a:latin typeface="Impact" panose="020B0806030902050204" pitchFamily="34" charset="0"/>
              </a:rPr>
              <a:t>Trabajo </a:t>
            </a:r>
            <a:r>
              <a:rPr lang="en-US" sz="2800" b="1" i="0" dirty="0" err="1">
                <a:solidFill>
                  <a:schemeClr val="tx2"/>
                </a:solidFill>
                <a:latin typeface="Impact" panose="020B0806030902050204" pitchFamily="34" charset="0"/>
              </a:rPr>
              <a:t>Práctico</a:t>
            </a:r>
            <a:r>
              <a:rPr lang="en-US" sz="2800" b="1" i="0" dirty="0">
                <a:solidFill>
                  <a:schemeClr val="tx2"/>
                </a:solidFill>
                <a:latin typeface="Impact" panose="020B0806030902050204" pitchFamily="34" charset="0"/>
              </a:rPr>
              <a:t> N°11</a:t>
            </a:r>
          </a:p>
          <a:p>
            <a:pPr>
              <a:spcBef>
                <a:spcPts val="850"/>
              </a:spcBef>
            </a:pPr>
            <a:r>
              <a:rPr lang="es-AR" sz="3200" b="1" dirty="0">
                <a:solidFill>
                  <a:schemeClr val="tx2"/>
                </a:solidFill>
                <a:latin typeface="Impact" panose="020B0806030902050204" pitchFamily="34" charset="0"/>
              </a:rPr>
              <a:t> </a:t>
            </a:r>
          </a:p>
          <a:p>
            <a:pPr>
              <a:spcBef>
                <a:spcPts val="850"/>
              </a:spcBef>
            </a:pPr>
            <a:r>
              <a:rPr lang="es-AR" sz="3200" b="1" dirty="0">
                <a:solidFill>
                  <a:srgbClr val="FF3399"/>
                </a:solidFill>
                <a:latin typeface="Impact" panose="020B0806030902050204" pitchFamily="34" charset="0"/>
              </a:rPr>
              <a:t>Arranques y Frenado de un Motor Trifásico Asincrónico: con Lógica Cableada y PLC, por Resistencias </a:t>
            </a:r>
            <a:r>
              <a:rPr lang="es-AR" sz="3200" b="1" dirty="0" err="1">
                <a:solidFill>
                  <a:srgbClr val="FF3399"/>
                </a:solidFill>
                <a:latin typeface="Impact" panose="020B0806030902050204" pitchFamily="34" charset="0"/>
              </a:rPr>
              <a:t>Rotóricas</a:t>
            </a:r>
            <a:r>
              <a:rPr lang="es-AR" sz="3200" b="1" dirty="0">
                <a:solidFill>
                  <a:srgbClr val="FF3399"/>
                </a:solidFill>
                <a:latin typeface="Impact" panose="020B0806030902050204" pitchFamily="34" charset="0"/>
              </a:rPr>
              <a:t>, arranque KUSA, frenado por C.C.</a:t>
            </a:r>
            <a:endParaRPr lang="es-ES" sz="2000" b="1" i="0" noProof="1">
              <a:solidFill>
                <a:srgbClr val="0066F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36" b="6410"/>
          <a:stretch>
            <a:fillRect/>
          </a:stretch>
        </p:blipFill>
        <p:spPr bwMode="auto">
          <a:xfrm>
            <a:off x="1277634" y="188642"/>
            <a:ext cx="1282491" cy="19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40195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25144"/>
            <a:ext cx="43434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052736"/>
            <a:ext cx="35623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73016"/>
            <a:ext cx="4197886" cy="10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301208"/>
            <a:ext cx="80648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115616" y="18864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Arranque por resistencias </a:t>
            </a:r>
            <a:r>
              <a:rPr lang="es-AR" dirty="0" err="1" smtClean="0"/>
              <a:t>rotóricas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772816"/>
            <a:ext cx="6624736" cy="125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827584" y="11247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Arranque KUSA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1958" y="3284984"/>
            <a:ext cx="2391582" cy="234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Escritorio\laboratorio\11-FRENADO Y ARRANQUE DE MTORES\P1000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344816" cy="5508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33265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Frenado de motores trifásicos por  corriente </a:t>
            </a:r>
            <a:r>
              <a:rPr lang="es-AR" dirty="0" err="1" smtClean="0"/>
              <a:t>contínua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0105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038026"/>
            <a:ext cx="4932214" cy="258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Mis documentos\Downloads\IMG_20210701_172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01722" y="1154662"/>
            <a:ext cx="5999986" cy="4499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dmin\Mis documentos\Downloads\IMG_20210701_172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39173" y="1228826"/>
            <a:ext cx="6017228" cy="4512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Mis documentos\Downloads\IMG_20210701_17261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52669"/>
            <a:ext cx="4608512" cy="614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009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5075461" cy="402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192191" cy="270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74485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21088"/>
            <a:ext cx="3562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445224"/>
            <a:ext cx="8953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5589240"/>
            <a:ext cx="166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5578" y="4005064"/>
            <a:ext cx="4538422" cy="112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3179218" cy="113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0400" y="548680"/>
            <a:ext cx="281295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844824"/>
            <a:ext cx="3198714" cy="78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539540"/>
            <a:ext cx="6165726" cy="338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940127"/>
            <a:ext cx="7477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553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6624736" cy="334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13176"/>
            <a:ext cx="746129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412776"/>
            <a:ext cx="2448272" cy="140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1"/>
            <a:ext cx="7408168" cy="27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429000"/>
            <a:ext cx="60579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669840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3672408" cy="386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3953644" cy="345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3953644" cy="345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0765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47</Words>
  <Application>Microsoft Office PowerPoint</Application>
  <PresentationFormat>Presentación en pantalla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ELECTROTECNIA Y MÁQUINAS ELÉCTRICAS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Admin</cp:lastModifiedBy>
  <cp:revision>24</cp:revision>
  <dcterms:created xsi:type="dcterms:W3CDTF">2018-11-14T00:33:36Z</dcterms:created>
  <dcterms:modified xsi:type="dcterms:W3CDTF">2021-07-02T23:12:47Z</dcterms:modified>
</cp:coreProperties>
</file>