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2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9C72FB-C498-49B3-AC8B-D29452A0EDDB}" type="datetimeFigureOut">
              <a:rPr lang="es-ES" smtClean="0"/>
              <a:t>21/08/2019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06D7FC-A974-49D7-A2FC-0E0D88245C0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8770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886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517232"/>
            <a:ext cx="4210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805264"/>
            <a:ext cx="6076731" cy="93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060848"/>
            <a:ext cx="5400600" cy="32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85925"/>
            <a:ext cx="7753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243013"/>
            <a:ext cx="7886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908720"/>
            <a:ext cx="1809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628800"/>
            <a:ext cx="7981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412776"/>
            <a:ext cx="7381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36205"/>
            <a:ext cx="7344816" cy="26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62088"/>
            <a:ext cx="78867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262063"/>
            <a:ext cx="8124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607815"/>
            <a:ext cx="7839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7193806" cy="26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7229210" cy="360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112568" cy="25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533" y="3127970"/>
            <a:ext cx="5378747" cy="303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128713"/>
            <a:ext cx="80295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548680"/>
            <a:ext cx="8048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65" y="3140968"/>
            <a:ext cx="8025383" cy="27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409700"/>
            <a:ext cx="7905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92696"/>
            <a:ext cx="7991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09145"/>
            <a:ext cx="7791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764704"/>
            <a:ext cx="78295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281113"/>
            <a:ext cx="78009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484784"/>
            <a:ext cx="7934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2967038"/>
            <a:ext cx="7820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371600"/>
            <a:ext cx="6848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916410"/>
            <a:ext cx="7934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266825"/>
            <a:ext cx="7524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2152650"/>
            <a:ext cx="7753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6</cp:revision>
  <dcterms:created xsi:type="dcterms:W3CDTF">2019-08-21T22:08:16Z</dcterms:created>
  <dcterms:modified xsi:type="dcterms:W3CDTF">2019-08-21T23:07:07Z</dcterms:modified>
</cp:coreProperties>
</file>