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AD60-555F-4D36-934D-940A3FECC91D}" type="datetimeFigureOut">
              <a:rPr lang="es-AR" smtClean="0"/>
              <a:t>18/3/2020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4711-9559-4553-AEDA-FD0F33225A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9454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AD60-555F-4D36-934D-940A3FECC91D}" type="datetimeFigureOut">
              <a:rPr lang="es-AR" smtClean="0"/>
              <a:t>18/3/2020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4711-9559-4553-AEDA-FD0F33225A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1932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AD60-555F-4D36-934D-940A3FECC91D}" type="datetimeFigureOut">
              <a:rPr lang="es-AR" smtClean="0"/>
              <a:t>18/3/2020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4711-9559-4553-AEDA-FD0F33225A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5830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AD60-555F-4D36-934D-940A3FECC91D}" type="datetimeFigureOut">
              <a:rPr lang="es-AR" smtClean="0"/>
              <a:t>18/3/2020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4711-9559-4553-AEDA-FD0F33225A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171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AD60-555F-4D36-934D-940A3FECC91D}" type="datetimeFigureOut">
              <a:rPr lang="es-AR" smtClean="0"/>
              <a:t>18/3/2020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4711-9559-4553-AEDA-FD0F33225A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5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AD60-555F-4D36-934D-940A3FECC91D}" type="datetimeFigureOut">
              <a:rPr lang="es-AR" smtClean="0"/>
              <a:t>18/3/2020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4711-9559-4553-AEDA-FD0F33225A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9865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AD60-555F-4D36-934D-940A3FECC91D}" type="datetimeFigureOut">
              <a:rPr lang="es-AR" smtClean="0"/>
              <a:t>18/3/2020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4711-9559-4553-AEDA-FD0F33225A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5208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AD60-555F-4D36-934D-940A3FECC91D}" type="datetimeFigureOut">
              <a:rPr lang="es-AR" smtClean="0"/>
              <a:t>18/3/2020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4711-9559-4553-AEDA-FD0F33225A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77703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AD60-555F-4D36-934D-940A3FECC91D}" type="datetimeFigureOut">
              <a:rPr lang="es-AR" smtClean="0"/>
              <a:t>18/3/2020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4711-9559-4553-AEDA-FD0F33225A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6199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AD60-555F-4D36-934D-940A3FECC91D}" type="datetimeFigureOut">
              <a:rPr lang="es-AR" smtClean="0"/>
              <a:t>18/3/2020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4711-9559-4553-AEDA-FD0F33225A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19218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AD60-555F-4D36-934D-940A3FECC91D}" type="datetimeFigureOut">
              <a:rPr lang="es-AR" smtClean="0"/>
              <a:t>18/3/2020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54711-9559-4553-AEDA-FD0F33225A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679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1AD60-555F-4D36-934D-940A3FECC91D}" type="datetimeFigureOut">
              <a:rPr lang="es-AR" smtClean="0"/>
              <a:t>18/3/2020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54711-9559-4553-AEDA-FD0F33225A6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819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4.wmf"/><Relationship Id="rId18" Type="http://schemas.openxmlformats.org/officeDocument/2006/relationships/image" Target="../media/image12.wmf"/><Relationship Id="rId3" Type="http://schemas.openxmlformats.org/officeDocument/2006/relationships/image" Target="../media/image5.jpe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1.wmf"/><Relationship Id="rId15" Type="http://schemas.openxmlformats.org/officeDocument/2006/relationships/image" Target="../media/image9.wmf"/><Relationship Id="rId10" Type="http://schemas.openxmlformats.org/officeDocument/2006/relationships/image" Target="../media/image6.jpeg"/><Relationship Id="rId19" Type="http://schemas.openxmlformats.org/officeDocument/2006/relationships/image" Target="../media/image1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MANCH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425951"/>
            <a:ext cx="9144000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774825" y="2420938"/>
            <a:ext cx="1441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FFCC00"/>
              </a:buClr>
              <a:buSzPct val="115000"/>
              <a:buFont typeface="Wingdings" panose="05000000000000000000" pitchFamily="2" charset="2"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Las relaciones</a:t>
            </a:r>
            <a:endParaRPr lang="es-ES_tradnl" altLang="es-AR" sz="1400" b="1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063750" y="1268413"/>
          <a:ext cx="1081088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n" r:id="rId4" imgW="2112475" imgH="1955549" progId="MS_ClipArt_Gallery.2">
                  <p:embed/>
                </p:oleObj>
              </mc:Choice>
              <mc:Fallback>
                <p:oleObj name="Imagen" r:id="rId4" imgW="2112475" imgH="195554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1268413"/>
                        <a:ext cx="1081088" cy="113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/>
          <p:cNvGraphicFramePr>
            <a:graphicFrameLocks noChangeAspect="1"/>
          </p:cNvGraphicFramePr>
          <p:nvPr/>
        </p:nvGraphicFramePr>
        <p:xfrm>
          <a:off x="6383338" y="1268413"/>
          <a:ext cx="1439862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Imagen" r:id="rId6" imgW="2909180" imgH="2933323" progId="MS_ClipArt_Gallery.2">
                  <p:embed/>
                </p:oleObj>
              </mc:Choice>
              <mc:Fallback>
                <p:oleObj name="Imagen" r:id="rId6" imgW="2909180" imgH="2933323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8" y="1268413"/>
                        <a:ext cx="1439862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279196" y="2492375"/>
            <a:ext cx="16417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Adquirir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conocimientos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896406" y="6048375"/>
            <a:ext cx="12522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Un trabajo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diverso</a:t>
            </a:r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4151314" y="1484313"/>
          <a:ext cx="1368425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Imagen" r:id="rId8" imgW="3358836" imgH="3468986" progId="MS_ClipArt_Gallery.2">
                  <p:embed/>
                </p:oleObj>
              </mc:Choice>
              <mc:Fallback>
                <p:oleObj name="Imagen" r:id="rId8" imgW="3358836" imgH="3468986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1314" y="1484313"/>
                        <a:ext cx="1368425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867689" y="2492376"/>
            <a:ext cx="198964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400" b="1" i="1" dirty="0">
                <a:solidFill>
                  <a:schemeClr val="tx1"/>
                </a:solidFill>
                <a:latin typeface="Verdana" panose="020B0604030504040204" pitchFamily="34" charset="0"/>
              </a:rPr>
              <a:t>El reconocimiento</a:t>
            </a:r>
          </a:p>
        </p:txBody>
      </p:sp>
      <p:pic>
        <p:nvPicPr>
          <p:cNvPr id="26634" name="Picture 10" descr="tecnologia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88913"/>
            <a:ext cx="990600" cy="47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727575" y="1"/>
            <a:ext cx="5543550" cy="1069975"/>
          </a:xfrm>
          <a:prstGeom prst="rect">
            <a:avLst/>
          </a:prstGeom>
          <a:solidFill>
            <a:srgbClr val="808000">
              <a:alpha val="3019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600">
                <a:solidFill>
                  <a:schemeClr val="tx1"/>
                </a:solidFill>
                <a:latin typeface="Verdana" panose="020B0604030504040204" pitchFamily="34" charset="0"/>
              </a:rPr>
              <a:t>Clasifica, según la importancia  que </a:t>
            </a:r>
            <a:r>
              <a:rPr lang="es-ES_tradnl" altLang="es-AR" sz="1600" b="1">
                <a:solidFill>
                  <a:schemeClr val="tx1"/>
                </a:solidFill>
                <a:latin typeface="Verdana" panose="020B0604030504040204" pitchFamily="34" charset="0"/>
              </a:rPr>
              <a:t>para ti</a:t>
            </a:r>
            <a:r>
              <a:rPr lang="es-ES_tradnl" altLang="es-AR" sz="1600">
                <a:solidFill>
                  <a:schemeClr val="tx1"/>
                </a:solidFill>
                <a:latin typeface="Verdana" panose="020B0604030504040204" pitchFamily="34" charset="0"/>
              </a:rPr>
              <a:t>  representan en tu actual trabajo,  de 1 a 5,  los siguientes motivos. No debes repetir ningún valor.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600">
                <a:solidFill>
                  <a:schemeClr val="tx1"/>
                </a:solidFill>
                <a:latin typeface="Verdana" panose="020B0604030504040204" pitchFamily="34" charset="0"/>
              </a:rPr>
              <a:t>(1, menor importancia; 5 mayor importancia)</a:t>
            </a:r>
          </a:p>
        </p:txBody>
      </p:sp>
      <p:pic>
        <p:nvPicPr>
          <p:cNvPr id="26636" name="Picture 12" descr="Businessman Parachuting 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314" y="4652963"/>
            <a:ext cx="1011237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912231" y="6021388"/>
            <a:ext cx="147829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La seguridad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en el empleo</a:t>
            </a:r>
          </a:p>
        </p:txBody>
      </p: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1631950" y="4292600"/>
            <a:ext cx="2089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FFCC00"/>
              </a:buClr>
              <a:buSzPct val="125000"/>
              <a:buFont typeface="Wingdings" panose="05000000000000000000" pitchFamily="2" charset="2"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Poder  para influir</a:t>
            </a:r>
          </a:p>
        </p:txBody>
      </p:sp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1919288" y="2924175"/>
          <a:ext cx="117316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Imagen" r:id="rId12" imgW="3048000" imgH="3378451" progId="MS_ClipArt_Gallery.2">
                  <p:embed/>
                </p:oleObj>
              </mc:Choice>
              <mc:Fallback>
                <p:oleObj name="Imagen" r:id="rId12" imgW="3048000" imgH="3378451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2924175"/>
                        <a:ext cx="1173162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40" name="Picture 16" descr="Diner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3068638"/>
            <a:ext cx="9779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6641" name="Group 17"/>
          <p:cNvGrpSpPr>
            <a:grpSpLocks/>
          </p:cNvGrpSpPr>
          <p:nvPr/>
        </p:nvGrpSpPr>
        <p:grpSpPr bwMode="auto">
          <a:xfrm>
            <a:off x="3432176" y="1557339"/>
            <a:ext cx="358775" cy="3887787"/>
            <a:chOff x="1202" y="1117"/>
            <a:chExt cx="226" cy="2449"/>
          </a:xfrm>
        </p:grpSpPr>
        <p:sp>
          <p:nvSpPr>
            <p:cNvPr id="26667" name="Rectangle 18"/>
            <p:cNvSpPr>
              <a:spLocks noChangeArrowheads="1"/>
            </p:cNvSpPr>
            <p:nvPr/>
          </p:nvSpPr>
          <p:spPr bwMode="auto">
            <a:xfrm>
              <a:off x="1202" y="1117"/>
              <a:ext cx="226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AR" altLang="es-AR" sz="2400">
                <a:solidFill>
                  <a:schemeClr val="tx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68" name="Rectangle 19"/>
            <p:cNvSpPr>
              <a:spLocks noChangeArrowheads="1"/>
            </p:cNvSpPr>
            <p:nvPr/>
          </p:nvSpPr>
          <p:spPr bwMode="auto">
            <a:xfrm>
              <a:off x="1202" y="3339"/>
              <a:ext cx="226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AR" altLang="es-AR" sz="2400">
                <a:solidFill>
                  <a:schemeClr val="tx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69" name="Rectangle 20"/>
            <p:cNvSpPr>
              <a:spLocks noChangeArrowheads="1"/>
            </p:cNvSpPr>
            <p:nvPr/>
          </p:nvSpPr>
          <p:spPr bwMode="auto">
            <a:xfrm>
              <a:off x="1202" y="2046"/>
              <a:ext cx="226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AR" altLang="es-AR" sz="2400">
                <a:solidFill>
                  <a:schemeClr val="tx1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26642" name="Text Box 21"/>
          <p:cNvSpPr txBox="1">
            <a:spLocks noChangeArrowheads="1"/>
          </p:cNvSpPr>
          <p:nvPr/>
        </p:nvSpPr>
        <p:spPr bwMode="auto">
          <a:xfrm>
            <a:off x="3895011" y="4221164"/>
            <a:ext cx="15921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La retribución</a:t>
            </a:r>
          </a:p>
        </p:txBody>
      </p:sp>
      <p:grpSp>
        <p:nvGrpSpPr>
          <p:cNvPr id="26643" name="Group 22"/>
          <p:cNvGrpSpPr>
            <a:grpSpLocks/>
          </p:cNvGrpSpPr>
          <p:nvPr/>
        </p:nvGrpSpPr>
        <p:grpSpPr bwMode="auto">
          <a:xfrm>
            <a:off x="5735639" y="1628775"/>
            <a:ext cx="358775" cy="3887788"/>
            <a:chOff x="1202" y="1117"/>
            <a:chExt cx="226" cy="2449"/>
          </a:xfrm>
        </p:grpSpPr>
        <p:sp>
          <p:nvSpPr>
            <p:cNvPr id="26664" name="Rectangle 23"/>
            <p:cNvSpPr>
              <a:spLocks noChangeArrowheads="1"/>
            </p:cNvSpPr>
            <p:nvPr/>
          </p:nvSpPr>
          <p:spPr bwMode="auto">
            <a:xfrm>
              <a:off x="1202" y="1117"/>
              <a:ext cx="226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AR" altLang="es-AR" sz="2400">
                <a:solidFill>
                  <a:schemeClr val="tx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65" name="Rectangle 24"/>
            <p:cNvSpPr>
              <a:spLocks noChangeArrowheads="1"/>
            </p:cNvSpPr>
            <p:nvPr/>
          </p:nvSpPr>
          <p:spPr bwMode="auto">
            <a:xfrm>
              <a:off x="1202" y="3339"/>
              <a:ext cx="226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AR" altLang="es-AR" sz="2400">
                <a:solidFill>
                  <a:schemeClr val="tx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66" name="Rectangle 25"/>
            <p:cNvSpPr>
              <a:spLocks noChangeArrowheads="1"/>
            </p:cNvSpPr>
            <p:nvPr/>
          </p:nvSpPr>
          <p:spPr bwMode="auto">
            <a:xfrm>
              <a:off x="1202" y="2046"/>
              <a:ext cx="226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AR" altLang="es-AR" sz="2400">
                <a:solidFill>
                  <a:schemeClr val="tx1"/>
                </a:solidFill>
                <a:latin typeface="Verdana" panose="020B0604030504040204" pitchFamily="34" charset="0"/>
              </a:endParaRPr>
            </a:p>
          </p:txBody>
        </p:sp>
      </p:grpSp>
      <p:sp>
        <p:nvSpPr>
          <p:cNvPr id="26644" name="Text Box 26"/>
          <p:cNvSpPr txBox="1">
            <a:spLocks noChangeArrowheads="1"/>
          </p:cNvSpPr>
          <p:nvPr/>
        </p:nvSpPr>
        <p:spPr bwMode="auto">
          <a:xfrm>
            <a:off x="5650281" y="4365626"/>
            <a:ext cx="284565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La importancia del trabajo</a:t>
            </a:r>
          </a:p>
        </p:txBody>
      </p:sp>
      <p:sp>
        <p:nvSpPr>
          <p:cNvPr id="26645" name="Text Box 27"/>
          <p:cNvSpPr txBox="1">
            <a:spLocks noChangeArrowheads="1"/>
          </p:cNvSpPr>
          <p:nvPr/>
        </p:nvSpPr>
        <p:spPr bwMode="auto">
          <a:xfrm>
            <a:off x="6077780" y="6021389"/>
            <a:ext cx="20938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Trabajar en equipo</a:t>
            </a:r>
          </a:p>
        </p:txBody>
      </p:sp>
      <p:pic>
        <p:nvPicPr>
          <p:cNvPr id="26646" name="Picture 28" descr="BD05536_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388" y="1557338"/>
            <a:ext cx="10080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7" name="Text Box 29"/>
          <p:cNvSpPr txBox="1">
            <a:spLocks noChangeArrowheads="1"/>
          </p:cNvSpPr>
          <p:nvPr/>
        </p:nvSpPr>
        <p:spPr bwMode="auto">
          <a:xfrm>
            <a:off x="8454851" y="2636838"/>
            <a:ext cx="13163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Desarrollo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profesional</a:t>
            </a:r>
          </a:p>
        </p:txBody>
      </p:sp>
      <p:pic>
        <p:nvPicPr>
          <p:cNvPr id="26648" name="Picture 30" descr="BD10755_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950" y="4868864"/>
            <a:ext cx="1081088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9" name="Text Box 31"/>
          <p:cNvSpPr txBox="1">
            <a:spLocks noChangeArrowheads="1"/>
          </p:cNvSpPr>
          <p:nvPr/>
        </p:nvSpPr>
        <p:spPr bwMode="auto">
          <a:xfrm>
            <a:off x="8497786" y="5949950"/>
            <a:ext cx="14654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Autonomía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en el trabajo</a:t>
            </a:r>
          </a:p>
        </p:txBody>
      </p:sp>
      <p:pic>
        <p:nvPicPr>
          <p:cNvPr id="26650" name="Picture 32" descr="BD04957_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826" y="3284539"/>
            <a:ext cx="804863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51" name="Text Box 33"/>
          <p:cNvSpPr txBox="1">
            <a:spLocks noChangeArrowheads="1"/>
          </p:cNvSpPr>
          <p:nvPr/>
        </p:nvSpPr>
        <p:spPr bwMode="auto">
          <a:xfrm>
            <a:off x="8612205" y="4365625"/>
            <a:ext cx="11128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Alcanzar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s-AR" sz="1400" b="1" i="1">
                <a:solidFill>
                  <a:schemeClr val="tx1"/>
                </a:solidFill>
                <a:latin typeface="Verdana" panose="020B0604030504040204" pitchFamily="34" charset="0"/>
              </a:rPr>
              <a:t>objetivos</a:t>
            </a:r>
          </a:p>
        </p:txBody>
      </p:sp>
      <p:grpSp>
        <p:nvGrpSpPr>
          <p:cNvPr id="26652" name="Group 34"/>
          <p:cNvGrpSpPr>
            <a:grpSpLocks/>
          </p:cNvGrpSpPr>
          <p:nvPr/>
        </p:nvGrpSpPr>
        <p:grpSpPr bwMode="auto">
          <a:xfrm>
            <a:off x="7824789" y="1628775"/>
            <a:ext cx="358775" cy="3887788"/>
            <a:chOff x="1202" y="1117"/>
            <a:chExt cx="226" cy="2449"/>
          </a:xfrm>
        </p:grpSpPr>
        <p:sp>
          <p:nvSpPr>
            <p:cNvPr id="26661" name="Rectangle 35"/>
            <p:cNvSpPr>
              <a:spLocks noChangeArrowheads="1"/>
            </p:cNvSpPr>
            <p:nvPr/>
          </p:nvSpPr>
          <p:spPr bwMode="auto">
            <a:xfrm>
              <a:off x="1202" y="1117"/>
              <a:ext cx="226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AR" altLang="es-AR" sz="2400">
                <a:solidFill>
                  <a:schemeClr val="tx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62" name="Rectangle 36"/>
            <p:cNvSpPr>
              <a:spLocks noChangeArrowheads="1"/>
            </p:cNvSpPr>
            <p:nvPr/>
          </p:nvSpPr>
          <p:spPr bwMode="auto">
            <a:xfrm>
              <a:off x="1202" y="3339"/>
              <a:ext cx="226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AR" altLang="es-AR" sz="2400">
                <a:solidFill>
                  <a:schemeClr val="tx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63" name="Rectangle 37"/>
            <p:cNvSpPr>
              <a:spLocks noChangeArrowheads="1"/>
            </p:cNvSpPr>
            <p:nvPr/>
          </p:nvSpPr>
          <p:spPr bwMode="auto">
            <a:xfrm>
              <a:off x="1202" y="2046"/>
              <a:ext cx="226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AR" altLang="es-AR" sz="2400">
                <a:solidFill>
                  <a:schemeClr val="tx1"/>
                </a:solidFill>
                <a:latin typeface="Verdana" panose="020B0604030504040204" pitchFamily="34" charset="0"/>
              </a:endParaRPr>
            </a:p>
          </p:txBody>
        </p:sp>
      </p:grpSp>
      <p:grpSp>
        <p:nvGrpSpPr>
          <p:cNvPr id="26653" name="Group 38"/>
          <p:cNvGrpSpPr>
            <a:grpSpLocks/>
          </p:cNvGrpSpPr>
          <p:nvPr/>
        </p:nvGrpSpPr>
        <p:grpSpPr bwMode="auto">
          <a:xfrm>
            <a:off x="9767889" y="1557339"/>
            <a:ext cx="358775" cy="3887787"/>
            <a:chOff x="1202" y="1117"/>
            <a:chExt cx="226" cy="2449"/>
          </a:xfrm>
        </p:grpSpPr>
        <p:sp>
          <p:nvSpPr>
            <p:cNvPr id="26658" name="Rectangle 39"/>
            <p:cNvSpPr>
              <a:spLocks noChangeArrowheads="1"/>
            </p:cNvSpPr>
            <p:nvPr/>
          </p:nvSpPr>
          <p:spPr bwMode="auto">
            <a:xfrm>
              <a:off x="1202" y="1117"/>
              <a:ext cx="226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AR" altLang="es-AR" sz="2400">
                <a:solidFill>
                  <a:schemeClr val="tx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59" name="Rectangle 40"/>
            <p:cNvSpPr>
              <a:spLocks noChangeArrowheads="1"/>
            </p:cNvSpPr>
            <p:nvPr/>
          </p:nvSpPr>
          <p:spPr bwMode="auto">
            <a:xfrm>
              <a:off x="1202" y="3339"/>
              <a:ext cx="226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AR" altLang="es-AR" sz="2400">
                <a:solidFill>
                  <a:schemeClr val="tx1"/>
                </a:solidFill>
                <a:latin typeface="Verdana" panose="020B0604030504040204" pitchFamily="34" charset="0"/>
              </a:endParaRPr>
            </a:p>
          </p:txBody>
        </p:sp>
        <p:sp>
          <p:nvSpPr>
            <p:cNvPr id="26660" name="Rectangle 41"/>
            <p:cNvSpPr>
              <a:spLocks noChangeArrowheads="1"/>
            </p:cNvSpPr>
            <p:nvPr/>
          </p:nvSpPr>
          <p:spPr bwMode="auto">
            <a:xfrm>
              <a:off x="1202" y="2046"/>
              <a:ext cx="226" cy="2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"/>
                <a:defRPr sz="32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"/>
                <a:defRPr sz="28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"/>
                <a:defRPr sz="24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 2" panose="05020102010507070707" pitchFamily="18" charset="2"/>
                <a:buChar char="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60000"/>
                <a:buFont typeface="Wingdings 2" panose="05020102010507070707" pitchFamily="18" charset="2"/>
                <a:buChar char=""/>
                <a:defRPr sz="2000">
                  <a:solidFill>
                    <a:schemeClr val="tx2"/>
                  </a:solidFill>
                  <a:latin typeface="Franklin Gothic Book" panose="020B05030201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AR" altLang="es-AR" sz="2400">
                <a:solidFill>
                  <a:schemeClr val="tx1"/>
                </a:solidFill>
                <a:latin typeface="Verdana" panose="020B0604030504040204" pitchFamily="34" charset="0"/>
              </a:endParaRPr>
            </a:p>
          </p:txBody>
        </p:sp>
      </p:grpSp>
      <p:pic>
        <p:nvPicPr>
          <p:cNvPr id="26654" name="Picture 42" descr="BS02082_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900" y="4724400"/>
            <a:ext cx="13398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5" name="Picture 43" descr="MCj01497470000[1]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4764089"/>
            <a:ext cx="136842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56" name="Picture 44" descr="BD05452_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6" y="3284538"/>
            <a:ext cx="93186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57" name="Text Box 45"/>
          <p:cNvSpPr txBox="1">
            <a:spLocks noChangeArrowheads="1"/>
          </p:cNvSpPr>
          <p:nvPr/>
        </p:nvSpPr>
        <p:spPr bwMode="auto">
          <a:xfrm>
            <a:off x="1774825" y="6613526"/>
            <a:ext cx="482696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s-AR" sz="1000">
                <a:solidFill>
                  <a:schemeClr val="tx1"/>
                </a:solidFill>
                <a:latin typeface="Verdana" panose="020B0604030504040204" pitchFamily="34" charset="0"/>
              </a:rPr>
              <a:t>¡Este ejercicio puede ser reproducido. Se ruega citar la fuente. Gracias!</a:t>
            </a:r>
          </a:p>
        </p:txBody>
      </p:sp>
    </p:spTree>
    <p:extLst>
      <p:ext uri="{BB962C8B-B14F-4D97-AF65-F5344CB8AC3E}">
        <p14:creationId xmlns:p14="http://schemas.microsoft.com/office/powerpoint/2010/main" val="1391118103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Panorámica</PresentationFormat>
  <Paragraphs>21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Wingdings</vt:lpstr>
      <vt:lpstr>Tema de Office</vt:lpstr>
      <vt:lpstr>Galería de imágenes de Microsoft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Lucia Brottier</dc:creator>
  <cp:lastModifiedBy>Lucia Brottier</cp:lastModifiedBy>
  <cp:revision>1</cp:revision>
  <dcterms:created xsi:type="dcterms:W3CDTF">2020-03-19T01:00:50Z</dcterms:created>
  <dcterms:modified xsi:type="dcterms:W3CDTF">2020-03-19T01:01:06Z</dcterms:modified>
</cp:coreProperties>
</file>