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22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512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49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616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337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629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418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68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918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74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83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B8C3-82D4-4938-90A6-8AF476B28680}" type="datetimeFigureOut">
              <a:rPr lang="es-AR" smtClean="0"/>
              <a:t>30/04/2020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2A9C-3CE7-44FB-B38B-182A1E068B4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118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Thomas  - </a:t>
            </a:r>
            <a:r>
              <a:rPr lang="es-AR" dirty="0" err="1" smtClean="0"/>
              <a:t>Kilmann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Gestión de conflictos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520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A. Competir - Aplicaciones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AR" dirty="0" smtClean="0"/>
              <a:t>Cuando es de vital importancia una acción rápida y decidida, por ejemplo, una emergencia. </a:t>
            </a:r>
          </a:p>
          <a:p>
            <a:pPr marL="514350" indent="-514350">
              <a:buAutoNum type="arabicPeriod"/>
            </a:pPr>
            <a:r>
              <a:rPr lang="es-AR" dirty="0" smtClean="0"/>
              <a:t>En problemas importantes en donde debe implementarse alguna acción impopular, por ejemplo, reducción de costo, aplicación de reglamentos desagradables, disciplina. </a:t>
            </a:r>
          </a:p>
          <a:p>
            <a:pPr marL="514350" indent="-514350">
              <a:buAutoNum type="arabicPeriod"/>
            </a:pPr>
            <a:r>
              <a:rPr lang="es-AR" dirty="0" smtClean="0"/>
              <a:t>En asuntos vitales para el bienestar de la compañía cuando usted sabe que tiene razón. </a:t>
            </a:r>
          </a:p>
          <a:p>
            <a:pPr marL="514350" indent="-514350">
              <a:buAutoNum type="arabicPeriod"/>
            </a:pPr>
            <a:r>
              <a:rPr lang="es-AR" dirty="0" smtClean="0"/>
              <a:t>Para protegerse a usted mismo contra personas que se aprovechan de comportamiento no-competitivo.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0123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B. Colaborar - Aplicaciones: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 smtClean="0"/>
              <a:t>Encontrar una solución integral, cuando los intereses de ambas son demasiado importantes como para transigir.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su objetivo es aprender por ejemplo, probando sus propios supuestos, comprendiendo el punto de vista de los demás.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Tomar las ideas de varias personas con diferentes perspectivas para solucionar un problema.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Obtener el compromiso de los demás incorporando sus intereses en una decisión consensual.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Trabajar para superar resentimientos que hayan estado interfiriendo con una relación interpersonal.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01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C. Compromiso - Aplicaciones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las metas son modernamente importantes pero no vale el esfuerzo o la posible alteración de algunos estilos afirmativos.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dos oponentes con igual poder están firmemente comprometidos a metas mutuamente excluyentes como en las negaciones sindicales.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Para obtener un arreglo temporal a problemas complejos.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Para llegar a soluciones rápidas cuando existen presiones de tiempo.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Como colaboración no tiene éxito.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0187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D. Evadir - Aplicaciones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un problema es trivial o de importancia solamente pasajera, o cuando otros asuntos más importantes están presionando.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no percibe probabilidad de satisfacer sus intereses, cuando tiene poco poder o se siente frustrado por asuntos o circunstancias que sería muy difícil de cambiar (políticas nacionales de otra persona, etc.).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el daño potencial de confrontar un conflicto excede de los beneficios de su solución.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Para dejar que la gente se calme para reducir tensiones hasta un nivel productivo y para recuperar la perspectiva y ecuanimidad.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la recopilación de la información excede a las ventajas de tomar una decisión inmediata.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otro pueden resolver el conflicto más efectivamente.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el problema parezca periférico o sistemático de otro problema más básico.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0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E. Ceder -  Aplicaciones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comprende usted que está equivocado- para permitir que se escuche una mejor opinión, para aprender de los demás y para mostrar que es usted razonable.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el asunto es mucho más importante para la otra persona que para usted, para satisfacer las necesidades de los demás, y como un gesto de buena voluntad para ayudar a mantener una relación de cooperación.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Para acumular créditos sociales para problemas posteriores que sean importante para usted.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una competencia continua solamente dañaría su causa, cuando su oponente es superior y usted está perdiendo.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Cuando sea especialmente importante conserva la armonía y evitar rupturas. 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Para ayudar en el desarrollo administrativo de los subordinados permitiéndoles que experimenten y que aprendan de sus errores. </a:t>
            </a:r>
          </a:p>
        </p:txBody>
      </p:sp>
    </p:spTree>
    <p:extLst>
      <p:ext uri="{BB962C8B-B14F-4D97-AF65-F5344CB8AC3E}">
        <p14:creationId xmlns:p14="http://schemas.microsoft.com/office/powerpoint/2010/main" val="1813580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510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Thomas  - Kilmann</vt:lpstr>
      <vt:lpstr>A. Competir - Aplicaciones</vt:lpstr>
      <vt:lpstr>B. Colaborar - Aplicaciones:</vt:lpstr>
      <vt:lpstr>C. Compromiso - Aplicaciones</vt:lpstr>
      <vt:lpstr>D. Evadir - Aplicaciones</vt:lpstr>
      <vt:lpstr>E. Ceder -  Aplicaciones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 - Kilmann</dc:title>
  <dc:creator>Carlos Nallim</dc:creator>
  <cp:lastModifiedBy>Carlos Nallim</cp:lastModifiedBy>
  <cp:revision>3</cp:revision>
  <dcterms:created xsi:type="dcterms:W3CDTF">2020-04-30T17:18:27Z</dcterms:created>
  <dcterms:modified xsi:type="dcterms:W3CDTF">2020-05-01T14:47:25Z</dcterms:modified>
</cp:coreProperties>
</file>