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300" r:id="rId2"/>
    <p:sldId id="282" r:id="rId3"/>
    <p:sldId id="357" r:id="rId4"/>
    <p:sldId id="353" r:id="rId5"/>
    <p:sldId id="303" r:id="rId6"/>
    <p:sldId id="350" r:id="rId7"/>
    <p:sldId id="351" r:id="rId8"/>
    <p:sldId id="269" r:id="rId9"/>
    <p:sldId id="283" r:id="rId10"/>
    <p:sldId id="296" r:id="rId11"/>
    <p:sldId id="307" r:id="rId12"/>
    <p:sldId id="308" r:id="rId13"/>
    <p:sldId id="309" r:id="rId14"/>
    <p:sldId id="310" r:id="rId15"/>
    <p:sldId id="352" r:id="rId16"/>
    <p:sldId id="389" r:id="rId17"/>
    <p:sldId id="326" r:id="rId18"/>
  </p:sldIdLst>
  <p:sldSz cx="9144000" cy="6858000" type="screen4x3"/>
  <p:notesSz cx="6858000" cy="91440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51" autoAdjust="0"/>
    <p:restoredTop sz="94660"/>
  </p:normalViewPr>
  <p:slideViewPr>
    <p:cSldViewPr>
      <p:cViewPr varScale="1">
        <p:scale>
          <a:sx n="75" d="100"/>
          <a:sy n="75" d="100"/>
        </p:scale>
        <p:origin x="35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CDD42014-D3D4-4C10-9217-8B69CF95D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C7FEBD16-4B58-43EE-9CAA-89D54A284B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8D9348A-9E91-4E30-A9A7-23323A2F4488}" type="datetimeFigureOut">
              <a:rPr lang="es-AR"/>
              <a:pPr>
                <a:defRPr/>
              </a:pPr>
              <a:t>30/4/2020</a:t>
            </a:fld>
            <a:endParaRPr lang="es-AR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D56B0064-EF48-4837-9B6A-BE9401666F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F162DE9B-6201-46E3-A9D9-EAE855684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92FC67A5-F2BA-4B95-9203-02F4712C09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054E2755-FBCF-4856-B05C-D377FDA11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626007-750D-420B-8635-A0520D20707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>
            <a:extLst>
              <a:ext uri="{FF2B5EF4-FFF2-40B4-BE49-F238E27FC236}">
                <a16:creationId xmlns:a16="http://schemas.microsoft.com/office/drawing/2014/main" id="{0A062106-9619-45A0-AA65-8234211759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>
            <a:extLst>
              <a:ext uri="{FF2B5EF4-FFF2-40B4-BE49-F238E27FC236}">
                <a16:creationId xmlns:a16="http://schemas.microsoft.com/office/drawing/2014/main" id="{BF79B0A0-23BE-45CC-85D9-288500F94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41988" name="3 Marcador de número de diapositiva">
            <a:extLst>
              <a:ext uri="{FF2B5EF4-FFF2-40B4-BE49-F238E27FC236}">
                <a16:creationId xmlns:a16="http://schemas.microsoft.com/office/drawing/2014/main" id="{28E50E18-9211-4DCC-8873-A0CE63076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9C6CE2-F6BD-4568-8410-B15EB4CDA64E}" type="slidenum">
              <a:rPr lang="es-AR" altLang="es-AR" sz="1200" smtClean="0"/>
              <a:pPr/>
              <a:t>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>
            <a:extLst>
              <a:ext uri="{FF2B5EF4-FFF2-40B4-BE49-F238E27FC236}">
                <a16:creationId xmlns:a16="http://schemas.microsoft.com/office/drawing/2014/main" id="{F3729B2B-E662-462A-9733-4E8B72D2E2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2 Marcador de notas">
            <a:extLst>
              <a:ext uri="{FF2B5EF4-FFF2-40B4-BE49-F238E27FC236}">
                <a16:creationId xmlns:a16="http://schemas.microsoft.com/office/drawing/2014/main" id="{4356E50E-FC65-4B7C-B10D-41304F17D7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60420" name="3 Marcador de número de diapositiva">
            <a:extLst>
              <a:ext uri="{FF2B5EF4-FFF2-40B4-BE49-F238E27FC236}">
                <a16:creationId xmlns:a16="http://schemas.microsoft.com/office/drawing/2014/main" id="{867C8DD5-2D66-415F-AC9C-516F2714F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92009B-0F33-4A04-896A-0DA43C0500EB}" type="slidenum">
              <a:rPr lang="es-AR" altLang="es-AR" sz="1200" smtClean="0"/>
              <a:pPr/>
              <a:t>10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>
            <a:extLst>
              <a:ext uri="{FF2B5EF4-FFF2-40B4-BE49-F238E27FC236}">
                <a16:creationId xmlns:a16="http://schemas.microsoft.com/office/drawing/2014/main" id="{A1418FC3-6E32-4846-8D0B-3D7F1E39EA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>
            <a:extLst>
              <a:ext uri="{FF2B5EF4-FFF2-40B4-BE49-F238E27FC236}">
                <a16:creationId xmlns:a16="http://schemas.microsoft.com/office/drawing/2014/main" id="{EE467AFA-EB6C-43E0-881A-866C58019F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62468" name="3 Marcador de número de diapositiva">
            <a:extLst>
              <a:ext uri="{FF2B5EF4-FFF2-40B4-BE49-F238E27FC236}">
                <a16:creationId xmlns:a16="http://schemas.microsoft.com/office/drawing/2014/main" id="{7E088CC2-E860-437C-B23C-2D494B334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6C2E4A-4FBC-4861-96D4-C79B29FE4F54}" type="slidenum">
              <a:rPr lang="es-AR" altLang="es-AR" sz="1200" smtClean="0"/>
              <a:pPr/>
              <a:t>11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>
            <a:extLst>
              <a:ext uri="{FF2B5EF4-FFF2-40B4-BE49-F238E27FC236}">
                <a16:creationId xmlns:a16="http://schemas.microsoft.com/office/drawing/2014/main" id="{D2EF8464-C959-4CDB-89A9-211F24329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>
            <a:extLst>
              <a:ext uri="{FF2B5EF4-FFF2-40B4-BE49-F238E27FC236}">
                <a16:creationId xmlns:a16="http://schemas.microsoft.com/office/drawing/2014/main" id="{DD8BE763-9466-4233-99F3-DEDDC25A6E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64516" name="3 Marcador de número de diapositiva">
            <a:extLst>
              <a:ext uri="{FF2B5EF4-FFF2-40B4-BE49-F238E27FC236}">
                <a16:creationId xmlns:a16="http://schemas.microsoft.com/office/drawing/2014/main" id="{EFD615C6-6B00-45E6-B500-ACB6A740E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69A75F-D09F-4E1B-ACBA-5C1E0A4C22F6}" type="slidenum">
              <a:rPr lang="es-AR" altLang="es-AR" sz="1200" smtClean="0"/>
              <a:pPr/>
              <a:t>12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>
            <a:extLst>
              <a:ext uri="{FF2B5EF4-FFF2-40B4-BE49-F238E27FC236}">
                <a16:creationId xmlns:a16="http://schemas.microsoft.com/office/drawing/2014/main" id="{DA694044-312F-4E05-A6BF-16839ECFD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>
            <a:extLst>
              <a:ext uri="{FF2B5EF4-FFF2-40B4-BE49-F238E27FC236}">
                <a16:creationId xmlns:a16="http://schemas.microsoft.com/office/drawing/2014/main" id="{A77D4B39-44FF-4DC5-85A6-2A5DB2B920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66564" name="3 Marcador de número de diapositiva">
            <a:extLst>
              <a:ext uri="{FF2B5EF4-FFF2-40B4-BE49-F238E27FC236}">
                <a16:creationId xmlns:a16="http://schemas.microsoft.com/office/drawing/2014/main" id="{B2050312-C8CA-4905-9B90-DC9756304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5D10D2-686B-49CC-A21C-EC6683A40E60}" type="slidenum">
              <a:rPr lang="es-AR" altLang="es-AR" sz="1200" smtClean="0"/>
              <a:pPr/>
              <a:t>13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>
            <a:extLst>
              <a:ext uri="{FF2B5EF4-FFF2-40B4-BE49-F238E27FC236}">
                <a16:creationId xmlns:a16="http://schemas.microsoft.com/office/drawing/2014/main" id="{2878491B-FDCD-464B-AF3C-5FCC687CE2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2 Marcador de notas">
            <a:extLst>
              <a:ext uri="{FF2B5EF4-FFF2-40B4-BE49-F238E27FC236}">
                <a16:creationId xmlns:a16="http://schemas.microsoft.com/office/drawing/2014/main" id="{6B96469B-ACC3-4445-9C59-0D05F1B7FA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68612" name="3 Marcador de número de diapositiva">
            <a:extLst>
              <a:ext uri="{FF2B5EF4-FFF2-40B4-BE49-F238E27FC236}">
                <a16:creationId xmlns:a16="http://schemas.microsoft.com/office/drawing/2014/main" id="{41FBCA70-1B79-4BFC-AE05-5BC03878B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11108-161A-407E-83EE-8A18E3465A7E}" type="slidenum">
              <a:rPr lang="es-AR" altLang="es-AR" sz="1200" smtClean="0"/>
              <a:pPr/>
              <a:t>14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>
            <a:extLst>
              <a:ext uri="{FF2B5EF4-FFF2-40B4-BE49-F238E27FC236}">
                <a16:creationId xmlns:a16="http://schemas.microsoft.com/office/drawing/2014/main" id="{A3D9B624-5678-4536-A510-3287AEBA6A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2 Marcador de notas">
            <a:extLst>
              <a:ext uri="{FF2B5EF4-FFF2-40B4-BE49-F238E27FC236}">
                <a16:creationId xmlns:a16="http://schemas.microsoft.com/office/drawing/2014/main" id="{B67ED929-E2EA-44A3-A2DB-0AA5361F69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70660" name="3 Marcador de número de diapositiva">
            <a:extLst>
              <a:ext uri="{FF2B5EF4-FFF2-40B4-BE49-F238E27FC236}">
                <a16:creationId xmlns:a16="http://schemas.microsoft.com/office/drawing/2014/main" id="{23C3B23D-90B6-4F61-9EF8-EB0CB89E2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7F1405-B113-473D-9BCE-9C9CC8CCD8F1}" type="slidenum">
              <a:rPr lang="es-AR" altLang="es-AR" sz="1200" smtClean="0"/>
              <a:pPr/>
              <a:t>15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>
            <a:extLst>
              <a:ext uri="{FF2B5EF4-FFF2-40B4-BE49-F238E27FC236}">
                <a16:creationId xmlns:a16="http://schemas.microsoft.com/office/drawing/2014/main" id="{8C83A8DC-7E14-4C2B-828E-EDD0EF7C9E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>
            <a:extLst>
              <a:ext uri="{FF2B5EF4-FFF2-40B4-BE49-F238E27FC236}">
                <a16:creationId xmlns:a16="http://schemas.microsoft.com/office/drawing/2014/main" id="{B483C2DF-41C7-417C-BDDE-756DE6825A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73732" name="3 Marcador de número de diapositiva">
            <a:extLst>
              <a:ext uri="{FF2B5EF4-FFF2-40B4-BE49-F238E27FC236}">
                <a16:creationId xmlns:a16="http://schemas.microsoft.com/office/drawing/2014/main" id="{34E435EE-9C1D-42C1-A0C5-8D4256FB7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775424-02CB-453A-BACA-BDD0F580892C}" type="slidenum">
              <a:rPr lang="es-AR" altLang="es-AR" sz="1200" smtClean="0"/>
              <a:pPr/>
              <a:t>17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>
            <a:extLst>
              <a:ext uri="{FF2B5EF4-FFF2-40B4-BE49-F238E27FC236}">
                <a16:creationId xmlns:a16="http://schemas.microsoft.com/office/drawing/2014/main" id="{6C0C0CB5-ED76-4F5B-A83D-4106014EA7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>
            <a:extLst>
              <a:ext uri="{FF2B5EF4-FFF2-40B4-BE49-F238E27FC236}">
                <a16:creationId xmlns:a16="http://schemas.microsoft.com/office/drawing/2014/main" id="{5404F4A0-FAC3-4088-8982-B08BA0B5C8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44036" name="3 Marcador de número de diapositiva">
            <a:extLst>
              <a:ext uri="{FF2B5EF4-FFF2-40B4-BE49-F238E27FC236}">
                <a16:creationId xmlns:a16="http://schemas.microsoft.com/office/drawing/2014/main" id="{E862A225-B369-4BFE-90FD-54F106E76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4CC678-C520-426C-83CB-C5D56122B80F}" type="slidenum">
              <a:rPr lang="es-AR" altLang="es-AR" sz="1200" smtClean="0"/>
              <a:pPr/>
              <a:t>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>
            <a:extLst>
              <a:ext uri="{FF2B5EF4-FFF2-40B4-BE49-F238E27FC236}">
                <a16:creationId xmlns:a16="http://schemas.microsoft.com/office/drawing/2014/main" id="{FA13866F-BFD1-4764-B9B9-EC579DE3F9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2 Marcador de notas">
            <a:extLst>
              <a:ext uri="{FF2B5EF4-FFF2-40B4-BE49-F238E27FC236}">
                <a16:creationId xmlns:a16="http://schemas.microsoft.com/office/drawing/2014/main" id="{829B943F-FF64-423D-9763-85D9D8D7B6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46084" name="3 Marcador de número de diapositiva">
            <a:extLst>
              <a:ext uri="{FF2B5EF4-FFF2-40B4-BE49-F238E27FC236}">
                <a16:creationId xmlns:a16="http://schemas.microsoft.com/office/drawing/2014/main" id="{2EED64AC-8A5F-4748-8F5E-044F5387E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CB335C-C034-4E30-B852-F8D79DF22052}" type="slidenum">
              <a:rPr lang="es-AR" altLang="es-AR" sz="1200" smtClean="0"/>
              <a:pPr/>
              <a:t>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>
            <a:extLst>
              <a:ext uri="{FF2B5EF4-FFF2-40B4-BE49-F238E27FC236}">
                <a16:creationId xmlns:a16="http://schemas.microsoft.com/office/drawing/2014/main" id="{0D65129C-B18A-4205-A07D-2D7CA5A01A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>
            <a:extLst>
              <a:ext uri="{FF2B5EF4-FFF2-40B4-BE49-F238E27FC236}">
                <a16:creationId xmlns:a16="http://schemas.microsoft.com/office/drawing/2014/main" id="{FEB24B4D-7697-4609-8F88-AFB169686C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48132" name="3 Marcador de número de diapositiva">
            <a:extLst>
              <a:ext uri="{FF2B5EF4-FFF2-40B4-BE49-F238E27FC236}">
                <a16:creationId xmlns:a16="http://schemas.microsoft.com/office/drawing/2014/main" id="{ABA64D42-2E33-4053-84E5-846F91474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271D85-B825-4A4A-AA50-1B11510A56BC}" type="slidenum">
              <a:rPr lang="es-AR" altLang="es-AR" sz="1200" smtClean="0"/>
              <a:pPr/>
              <a:t>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>
            <a:extLst>
              <a:ext uri="{FF2B5EF4-FFF2-40B4-BE49-F238E27FC236}">
                <a16:creationId xmlns:a16="http://schemas.microsoft.com/office/drawing/2014/main" id="{91A03DFD-3FE1-432A-A4E1-B7A246972D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2 Marcador de notas">
            <a:extLst>
              <a:ext uri="{FF2B5EF4-FFF2-40B4-BE49-F238E27FC236}">
                <a16:creationId xmlns:a16="http://schemas.microsoft.com/office/drawing/2014/main" id="{5B7ACC0A-A96C-43AD-908F-D111D059C8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50180" name="3 Marcador de número de diapositiva">
            <a:extLst>
              <a:ext uri="{FF2B5EF4-FFF2-40B4-BE49-F238E27FC236}">
                <a16:creationId xmlns:a16="http://schemas.microsoft.com/office/drawing/2014/main" id="{E6C61FEC-DB66-4FF1-8725-0CF31707D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89F7DC-C670-40C0-85AB-001AA1A43529}" type="slidenum">
              <a:rPr lang="es-AR" altLang="es-AR" sz="1200" smtClean="0"/>
              <a:pPr/>
              <a:t>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>
            <a:extLst>
              <a:ext uri="{FF2B5EF4-FFF2-40B4-BE49-F238E27FC236}">
                <a16:creationId xmlns:a16="http://schemas.microsoft.com/office/drawing/2014/main" id="{937646BF-B3E8-448E-B0F6-2275C32740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2 Marcador de notas">
            <a:extLst>
              <a:ext uri="{FF2B5EF4-FFF2-40B4-BE49-F238E27FC236}">
                <a16:creationId xmlns:a16="http://schemas.microsoft.com/office/drawing/2014/main" id="{95BD43D2-DEAA-4844-A241-0CE15B83A7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52228" name="3 Marcador de número de diapositiva">
            <a:extLst>
              <a:ext uri="{FF2B5EF4-FFF2-40B4-BE49-F238E27FC236}">
                <a16:creationId xmlns:a16="http://schemas.microsoft.com/office/drawing/2014/main" id="{9F783F20-CDF6-4E35-9D70-6129560FF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059A62-DDA7-4665-8768-419EE04A5C4C}" type="slidenum">
              <a:rPr lang="es-AR" altLang="es-AR" sz="1200" smtClean="0"/>
              <a:pPr/>
              <a:t>6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>
            <a:extLst>
              <a:ext uri="{FF2B5EF4-FFF2-40B4-BE49-F238E27FC236}">
                <a16:creationId xmlns:a16="http://schemas.microsoft.com/office/drawing/2014/main" id="{6F0A989B-22C2-483A-85C8-7704857C80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>
            <a:extLst>
              <a:ext uri="{FF2B5EF4-FFF2-40B4-BE49-F238E27FC236}">
                <a16:creationId xmlns:a16="http://schemas.microsoft.com/office/drawing/2014/main" id="{884689A0-7FBD-409E-829E-30B44E0CD3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54276" name="3 Marcador de número de diapositiva">
            <a:extLst>
              <a:ext uri="{FF2B5EF4-FFF2-40B4-BE49-F238E27FC236}">
                <a16:creationId xmlns:a16="http://schemas.microsoft.com/office/drawing/2014/main" id="{3A74F9F1-6EB1-4DF3-80DF-1E511344A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30C272-9F7E-4BF8-A085-4E95B82B68E0}" type="slidenum">
              <a:rPr lang="es-AR" altLang="es-AR" sz="1200" smtClean="0"/>
              <a:pPr/>
              <a:t>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>
            <a:extLst>
              <a:ext uri="{FF2B5EF4-FFF2-40B4-BE49-F238E27FC236}">
                <a16:creationId xmlns:a16="http://schemas.microsoft.com/office/drawing/2014/main" id="{998CB871-D65D-4098-A6FE-47CF4775B7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>
            <a:extLst>
              <a:ext uri="{FF2B5EF4-FFF2-40B4-BE49-F238E27FC236}">
                <a16:creationId xmlns:a16="http://schemas.microsoft.com/office/drawing/2014/main" id="{7CF141F6-EFC4-45C6-A6CD-5C1643A16C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56324" name="3 Marcador de número de diapositiva">
            <a:extLst>
              <a:ext uri="{FF2B5EF4-FFF2-40B4-BE49-F238E27FC236}">
                <a16:creationId xmlns:a16="http://schemas.microsoft.com/office/drawing/2014/main" id="{958BF7E2-4637-4445-8349-65F408E74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7E4415B-3CE8-4D97-8B6B-DA88AC9D8D4A}" type="slidenum">
              <a:rPr lang="es-AR" altLang="es-AR" sz="1200" smtClean="0"/>
              <a:pPr/>
              <a:t>8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>
            <a:extLst>
              <a:ext uri="{FF2B5EF4-FFF2-40B4-BE49-F238E27FC236}">
                <a16:creationId xmlns:a16="http://schemas.microsoft.com/office/drawing/2014/main" id="{76B41D4F-B20E-4D53-91D3-61B0706006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>
            <a:extLst>
              <a:ext uri="{FF2B5EF4-FFF2-40B4-BE49-F238E27FC236}">
                <a16:creationId xmlns:a16="http://schemas.microsoft.com/office/drawing/2014/main" id="{2BB1D83A-1561-494C-B5E7-7762B5D63B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58372" name="3 Marcador de número de diapositiva">
            <a:extLst>
              <a:ext uri="{FF2B5EF4-FFF2-40B4-BE49-F238E27FC236}">
                <a16:creationId xmlns:a16="http://schemas.microsoft.com/office/drawing/2014/main" id="{D0BB58F9-480F-4A2B-A7CE-F01CC0470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7401D8-AE0F-4918-A9A0-A80573F47289}" type="slidenum">
              <a:rPr lang="es-AR" altLang="es-AR" sz="1200" smtClean="0"/>
              <a:pPr/>
              <a:t>9</a:t>
            </a:fld>
            <a:endParaRPr lang="es-AR" altLang="es-A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DF3D2-2D24-451F-94D2-DEA24F3D5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CA8745-BC5D-425E-9066-D22B87AC5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E178E-3140-4C58-9AF1-DE311D12E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1DC08-D67E-4A34-BC54-AFC045BD90E0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78760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41B8F-2E8D-4BDB-84C7-E0E212CAB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90374-C61E-4F9A-9BD9-3EC0248DF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618E77-04D9-4448-8E00-B3198D94A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8260-E0CD-4A2B-BE5D-50A74B6756A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1325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6030B1-529B-487E-AF87-47ECBAEAB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67056-EF22-4CB2-A6D2-4BB73B4D1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078686-71F5-4F84-ACD8-27A1B1F1F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6A77-208E-464A-A8CA-7C2C3B11450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6414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CB52C9-9CDF-4014-86A4-6FA29C23C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781842-73CD-4362-9A00-BD157BCB3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8B36D0-BDEE-4B56-A8EC-81A464ED9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E26BC-8FE3-4DB2-8269-4CA0CA979E1B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49365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94282D-B024-4AC0-88A9-4D235A3F0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7E6133-A9B1-4980-B3C1-606B33C96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9DD01-FE6F-48AB-AEB3-A62E724B9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6FC6-58CC-45F6-AF13-9BF6A1F1EB3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22078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6E47AF-DF9F-4BA9-8034-8F77AA1BB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AC684-77A4-4BA3-A50C-B6732711D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7E6F97-E1FA-45E7-9BC2-6DD7E3BAC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5538C-02A7-4A00-BCC8-24DCB579553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92F9FA-E761-4239-BEC6-B7DAEE824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D2B4F-A113-44E2-B948-5F13BF72B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07B01-1BEA-4CE7-A1AF-039467AEF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5763-7717-4456-936C-13F1CC6296B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31486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7283C4-EBD9-4EB0-8E3B-0F8939BC4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93E810-377C-41B1-A077-48C7E8008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FEBA87-DD30-430D-8F66-6DCD1EEA9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7E11-A25B-4B9F-AECA-6CA7E65B2F2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96208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9591C9-2191-4018-825B-86E611838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6A1876-C541-4F2E-A151-1613841FA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CD3E7E-A8EA-49EC-A612-A078BF46C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C8FA4-9601-4BA1-AD7A-3D283ED11E0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3950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BEBD9D-6E5D-4E2F-A276-89F0E99D0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1FF092-5D8D-438A-942E-A8B5D3E9A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CCD4C7-B269-4D0C-859E-689F36CD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94F17-84CA-4584-8BD6-85D7E6B93D5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5102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76B9A9-DD17-4C27-A0E3-1D36F0A61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24A53-43FA-4A53-B184-73616F637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C2182-89E1-47F2-9B7D-E52C07D12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86C4B-17C3-4F13-BD39-F455B0D85EF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6729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C8D40-5369-4E23-8E05-B016CEF6F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9CD34-C91D-45FF-A374-61DACAF24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00AE3-9938-416E-AB57-40FEF2F8F6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6E34-5A86-4ED9-8621-D7149BED622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76905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16750B-458B-438F-804F-E3898CC04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18AD3A-AEC8-4DE7-A0F1-D7D8C15D6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texto del patrón</a:t>
            </a:r>
          </a:p>
          <a:p>
            <a:pPr lvl="1"/>
            <a:r>
              <a:rPr lang="es-AR" altLang="es-AR"/>
              <a:t>Segundo nivel</a:t>
            </a:r>
          </a:p>
          <a:p>
            <a:pPr lvl="2"/>
            <a:r>
              <a:rPr lang="es-AR" altLang="es-AR"/>
              <a:t>Tercer nivel</a:t>
            </a:r>
          </a:p>
          <a:p>
            <a:pPr lvl="3"/>
            <a:r>
              <a:rPr lang="es-AR" altLang="es-AR"/>
              <a:t>Cuarto nivel</a:t>
            </a:r>
          </a:p>
          <a:p>
            <a:pPr lvl="4"/>
            <a:r>
              <a:rPr lang="es-AR" altLang="es-A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876A42-9B2F-4187-8E56-5D88A407E1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C53CE6-FE9A-43D7-BA0B-58020B74C9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40CC66-EDA9-4944-844D-A1CD8891FA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E522D9C-A159-458A-BF65-FAE93DFEE37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eg"/><Relationship Id="rId5" Type="http://schemas.openxmlformats.org/officeDocument/2006/relationships/hyperlink" Target="file:///D:\AMPLIACI&#211;N.ppt#-1,8,Diapositiva 8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jpeg"/><Relationship Id="rId5" Type="http://schemas.openxmlformats.org/officeDocument/2006/relationships/hyperlink" Target="file:///D:\Ampliaci&#243;n.ppt#-1,47,Diapositiva 47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jpeg"/><Relationship Id="rId5" Type="http://schemas.openxmlformats.org/officeDocument/2006/relationships/hyperlink" Target="file:///D:\Ampliaci&#243;n.ppt#-1,50,Diapositiva 50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jpeg"/><Relationship Id="rId5" Type="http://schemas.openxmlformats.org/officeDocument/2006/relationships/hyperlink" Target="file:///D:\Ampliaci&#243;n.ppt#-1,80,Diapositiva 80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F31C107-C805-4CB9-9286-AFB4A69B0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57A75C0-19D9-4B01-9DE5-9C30A2372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40964" name="Picture 4" descr="encofrados 4">
            <a:extLst>
              <a:ext uri="{FF2B5EF4-FFF2-40B4-BE49-F238E27FC236}">
                <a16:creationId xmlns:a16="http://schemas.microsoft.com/office/drawing/2014/main" id="{C78825D9-436B-46D6-9F35-F36EE95B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41375"/>
            <a:ext cx="8675688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>
            <a:extLst>
              <a:ext uri="{FF2B5EF4-FFF2-40B4-BE49-F238E27FC236}">
                <a16:creationId xmlns:a16="http://schemas.microsoft.com/office/drawing/2014/main" id="{29CF9BD7-CF19-4E07-9D1D-FC440BB1D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5967413"/>
            <a:ext cx="4679950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RIGIDIZACIÓN DE COLUMNAS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BA06EF-BE4C-4F6B-AF21-33D173FA6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7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>
            <a:extLst>
              <a:ext uri="{FF2B5EF4-FFF2-40B4-BE49-F238E27FC236}">
                <a16:creationId xmlns:a16="http://schemas.microsoft.com/office/drawing/2014/main" id="{B0DC4EFF-E346-4074-94AC-6C01EEB4D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59395" name="Picture 4" descr="10-02-2005001">
            <a:extLst>
              <a:ext uri="{FF2B5EF4-FFF2-40B4-BE49-F238E27FC236}">
                <a16:creationId xmlns:a16="http://schemas.microsoft.com/office/drawing/2014/main" id="{F3BC9261-30D0-432A-9BB0-B9DC87D5C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5363" y="0"/>
            <a:ext cx="5610225" cy="6858000"/>
          </a:xfrm>
          <a:noFill/>
        </p:spPr>
      </p:pic>
      <p:sp>
        <p:nvSpPr>
          <p:cNvPr id="59396" name="Text Box 7">
            <a:extLst>
              <a:ext uri="{FF2B5EF4-FFF2-40B4-BE49-F238E27FC236}">
                <a16:creationId xmlns:a16="http://schemas.microsoft.com/office/drawing/2014/main" id="{55316797-4FC2-400A-9B07-641C652E2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18716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59397" name="Audio 1">
            <a:hlinkClick r:id="" action="ppaction://media"/>
            <a:extLst>
              <a:ext uri="{FF2B5EF4-FFF2-40B4-BE49-F238E27FC236}">
                <a16:creationId xmlns:a16="http://schemas.microsoft.com/office/drawing/2014/main" id="{B34A4457-7409-486E-B431-E907379E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8EBCBA-438B-4828-BE81-18245D8C0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8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BC4E522-5511-4A18-B429-BA7039219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F200AAAE-9F58-447D-9CD8-A4ACFA90A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61444" name="Picture 4" descr="PICT0019">
            <a:hlinkClick r:id="rId5" action="ppaction://hlinkpres?slideindex=8&amp;slidetitle=Diapositiva 8"/>
            <a:extLst>
              <a:ext uri="{FF2B5EF4-FFF2-40B4-BE49-F238E27FC236}">
                <a16:creationId xmlns:a16="http://schemas.microsoft.com/office/drawing/2014/main" id="{7ADB02DB-95A4-430F-ABB9-99F6745D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>
            <a:extLst>
              <a:ext uri="{FF2B5EF4-FFF2-40B4-BE49-F238E27FC236}">
                <a16:creationId xmlns:a16="http://schemas.microsoft.com/office/drawing/2014/main" id="{C13807B6-4A8F-4D42-8D73-98305365E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18716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61446" name="Audio 1">
            <a:hlinkClick r:id="" action="ppaction://media"/>
            <a:extLst>
              <a:ext uri="{FF2B5EF4-FFF2-40B4-BE49-F238E27FC236}">
                <a16:creationId xmlns:a16="http://schemas.microsoft.com/office/drawing/2014/main" id="{A03B8402-4825-4C8B-A51C-70C58EF9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5D96FA-02BA-4C20-AD12-B0E616A84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9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ICT0021">
            <a:hlinkClick r:id="rId5" action="ppaction://hlinkpres?slideindex=47&amp;slidetitle=Diapositiva 47"/>
            <a:extLst>
              <a:ext uri="{FF2B5EF4-FFF2-40B4-BE49-F238E27FC236}">
                <a16:creationId xmlns:a16="http://schemas.microsoft.com/office/drawing/2014/main" id="{4EB4930E-E94B-4717-B5E2-4CB600A21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4"/>
          <a:stretch>
            <a:fillRect/>
          </a:stretch>
        </p:blipFill>
        <p:spPr bwMode="auto">
          <a:xfrm>
            <a:off x="466725" y="620713"/>
            <a:ext cx="8099425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A672BE13-A292-45CC-8135-783D66156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949950"/>
            <a:ext cx="6438900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 – PROTECCIÓN DE TABLEROS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63492" name="Audio 1">
            <a:hlinkClick r:id="" action="ppaction://media"/>
            <a:extLst>
              <a:ext uri="{FF2B5EF4-FFF2-40B4-BE49-F238E27FC236}">
                <a16:creationId xmlns:a16="http://schemas.microsoft.com/office/drawing/2014/main" id="{79A9AC2C-B9EC-4258-A9D5-19EADB16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5451C9-82B6-48D1-8E86-3673700CE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8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B0CEE30-454F-48FA-B132-A3091CFAF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67374D3-D976-4263-9439-D537E7422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65540" name="Picture 4" descr="PICT0013">
            <a:hlinkClick r:id="rId5" action="ppaction://hlinkpres?slideindex=50&amp;slidetitle=Diapositiva 50"/>
            <a:extLst>
              <a:ext uri="{FF2B5EF4-FFF2-40B4-BE49-F238E27FC236}">
                <a16:creationId xmlns:a16="http://schemas.microsoft.com/office/drawing/2014/main" id="{0D2FA023-09EA-4B00-A6AE-F8139DDB1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2804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>
            <a:extLst>
              <a:ext uri="{FF2B5EF4-FFF2-40B4-BE49-F238E27FC236}">
                <a16:creationId xmlns:a16="http://schemas.microsoft.com/office/drawing/2014/main" id="{0C5867A1-6E02-4F18-87D2-61D2739B2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18716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65542" name="Audio 1">
            <a:hlinkClick r:id="" action="ppaction://media"/>
            <a:extLst>
              <a:ext uri="{FF2B5EF4-FFF2-40B4-BE49-F238E27FC236}">
                <a16:creationId xmlns:a16="http://schemas.microsoft.com/office/drawing/2014/main" id="{B8FB81E1-3D9E-4CF0-8E3D-DEFA6D2A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BF5E3B-0168-4F37-9532-787A4532E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5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IC00042">
            <a:hlinkClick r:id="rId5" action="ppaction://hlinkpres?slideindex=80&amp;slidetitle=Diapositiva 80"/>
            <a:extLst>
              <a:ext uri="{FF2B5EF4-FFF2-40B4-BE49-F238E27FC236}">
                <a16:creationId xmlns:a16="http://schemas.microsoft.com/office/drawing/2014/main" id="{6BB90D90-388B-4BAF-BC7E-3D1BAAC1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7920038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B4F1E031-7256-44C6-B0E7-7E278C39B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18716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67588" name="Audio 1">
            <a:hlinkClick r:id="" action="ppaction://media"/>
            <a:extLst>
              <a:ext uri="{FF2B5EF4-FFF2-40B4-BE49-F238E27FC236}">
                <a16:creationId xmlns:a16="http://schemas.microsoft.com/office/drawing/2014/main" id="{5C52C72B-4741-4272-B700-742D2B95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329BD9-E6D6-4318-8BC6-754E6A35B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4 Imagen" descr="DSC00100.JPG">
            <a:extLst>
              <a:ext uri="{FF2B5EF4-FFF2-40B4-BE49-F238E27FC236}">
                <a16:creationId xmlns:a16="http://schemas.microsoft.com/office/drawing/2014/main" id="{FB6D83C7-10F6-4881-ACA5-A2C287A51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5888"/>
            <a:ext cx="50006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Audio 1">
            <a:hlinkClick r:id="" action="ppaction://media"/>
            <a:extLst>
              <a:ext uri="{FF2B5EF4-FFF2-40B4-BE49-F238E27FC236}">
                <a16:creationId xmlns:a16="http://schemas.microsoft.com/office/drawing/2014/main" id="{86A886F9-CF82-4110-9A97-5C89356C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C74ADA-B7B4-4CCA-B08E-823B87F5D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D9BF94F2-2D9D-4BDF-A0AA-AAC47B90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60350"/>
            <a:ext cx="7416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5">
            <a:extLst>
              <a:ext uri="{FF2B5EF4-FFF2-40B4-BE49-F238E27FC236}">
                <a16:creationId xmlns:a16="http://schemas.microsoft.com/office/drawing/2014/main" id="{440440E2-2E42-4B0F-A294-9714BBA73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135688"/>
            <a:ext cx="6792913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MUROS DE SOSTENIMIENTO DE HORMIGÓN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1684" name="Audio 1">
            <a:hlinkClick r:id="" action="ppaction://media"/>
            <a:extLst>
              <a:ext uri="{FF2B5EF4-FFF2-40B4-BE49-F238E27FC236}">
                <a16:creationId xmlns:a16="http://schemas.microsoft.com/office/drawing/2014/main" id="{9953EF3D-F580-456C-9768-0BB71F04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F0B14C-296E-431B-9ED8-9D70D9755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1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PHTO0036">
            <a:extLst>
              <a:ext uri="{FF2B5EF4-FFF2-40B4-BE49-F238E27FC236}">
                <a16:creationId xmlns:a16="http://schemas.microsoft.com/office/drawing/2014/main" id="{1F921CD0-C105-4AE2-95BE-994B03B5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7538"/>
            <a:ext cx="8748712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5">
            <a:extLst>
              <a:ext uri="{FF2B5EF4-FFF2-40B4-BE49-F238E27FC236}">
                <a16:creationId xmlns:a16="http://schemas.microsoft.com/office/drawing/2014/main" id="{A8CA65F3-7B34-484A-96E5-BE5AB2277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888" y="6197600"/>
            <a:ext cx="4076700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 DE HORMIGÓN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2708" name="Audio 1">
            <a:hlinkClick r:id="" action="ppaction://media"/>
            <a:extLst>
              <a:ext uri="{FF2B5EF4-FFF2-40B4-BE49-F238E27FC236}">
                <a16:creationId xmlns:a16="http://schemas.microsoft.com/office/drawing/2014/main" id="{D5EA6287-D026-455B-A131-7E73473A0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339C96-C0DC-494E-BE5B-CFE47343A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4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>
            <a:extLst>
              <a:ext uri="{FF2B5EF4-FFF2-40B4-BE49-F238E27FC236}">
                <a16:creationId xmlns:a16="http://schemas.microsoft.com/office/drawing/2014/main" id="{A7092A92-A1C8-435D-8D19-DF40BA11E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43011" name="Picture 4" descr="MVC-312F">
            <a:extLst>
              <a:ext uri="{FF2B5EF4-FFF2-40B4-BE49-F238E27FC236}">
                <a16:creationId xmlns:a16="http://schemas.microsoft.com/office/drawing/2014/main" id="{654B30B8-36EE-43EE-8E3C-0766DD8101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538" y="115888"/>
            <a:ext cx="7908925" cy="5932487"/>
          </a:xfrm>
          <a:noFill/>
        </p:spPr>
      </p:pic>
      <p:sp>
        <p:nvSpPr>
          <p:cNvPr id="43012" name="Text Box 5">
            <a:extLst>
              <a:ext uri="{FF2B5EF4-FFF2-40B4-BE49-F238E27FC236}">
                <a16:creationId xmlns:a16="http://schemas.microsoft.com/office/drawing/2014/main" id="{E7746E68-1637-4592-86F4-C8AA7979C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911850"/>
            <a:ext cx="7073900" cy="830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RIGIDIZACIÓN DE COLUMNAS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Para mantener verticalidad en los dos sentidos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E10023-9DDF-4B1F-9E0A-442AB96C9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3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64A65F18-74CA-4C82-9858-7ECF35101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150813"/>
            <a:ext cx="4378325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>
            <a:extLst>
              <a:ext uri="{FF2B5EF4-FFF2-40B4-BE49-F238E27FC236}">
                <a16:creationId xmlns:a16="http://schemas.microsoft.com/office/drawing/2014/main" id="{EA72284B-E3EB-4C4A-A889-AB7893830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165850"/>
            <a:ext cx="8089900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CIRCULARES ENCOFRADO DE MADERA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2AD159-E663-4A53-9134-9616FEB69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4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SC00176">
            <a:extLst>
              <a:ext uri="{FF2B5EF4-FFF2-40B4-BE49-F238E27FC236}">
                <a16:creationId xmlns:a16="http://schemas.microsoft.com/office/drawing/2014/main" id="{2658519C-3E42-491D-843E-4739271A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7313"/>
            <a:ext cx="4714875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>
            <a:extLst>
              <a:ext uri="{FF2B5EF4-FFF2-40B4-BE49-F238E27FC236}">
                <a16:creationId xmlns:a16="http://schemas.microsoft.com/office/drawing/2014/main" id="{17FA49CC-447A-4AD1-B93B-9F8895D4D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280150"/>
            <a:ext cx="782955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CIRCULARES ENCOFRADO METÁLICO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D36281-4A9D-48A6-AFC2-4EF87D604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1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8C95FBA-E7CF-4AF6-BDC6-609DE14C4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157C97C-DC50-4A24-9CB0-A33052B01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49156" name="Picture 4" descr="encofrados 7">
            <a:extLst>
              <a:ext uri="{FF2B5EF4-FFF2-40B4-BE49-F238E27FC236}">
                <a16:creationId xmlns:a16="http://schemas.microsoft.com/office/drawing/2014/main" id="{2548ED3A-3B03-4F27-B44A-C7DBA386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1813"/>
            <a:ext cx="835342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47D560BE-760E-492D-AEF9-B05A2EC7F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18716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49158" name="Audio 1">
            <a:hlinkClick r:id="" action="ppaction://media"/>
            <a:extLst>
              <a:ext uri="{FF2B5EF4-FFF2-40B4-BE49-F238E27FC236}">
                <a16:creationId xmlns:a16="http://schemas.microsoft.com/office/drawing/2014/main" id="{60498C6E-E5CF-404B-ADB0-FF430310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58442D-29DE-4D13-AFCA-8F326F053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5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SC07732">
            <a:extLst>
              <a:ext uri="{FF2B5EF4-FFF2-40B4-BE49-F238E27FC236}">
                <a16:creationId xmlns:a16="http://schemas.microsoft.com/office/drawing/2014/main" id="{4D065EDD-A639-40B7-A4E9-4E2DE9F2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88913"/>
            <a:ext cx="7829550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>
            <a:extLst>
              <a:ext uri="{FF2B5EF4-FFF2-40B4-BE49-F238E27FC236}">
                <a16:creationId xmlns:a16="http://schemas.microsoft.com/office/drawing/2014/main" id="{E79B360E-8EB3-4B2A-830D-40DCFF8BE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6197600"/>
            <a:ext cx="4695825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 DE SUBMURACIÓN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C2CD2A-2FB4-4650-90E2-C33AA270A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9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100_0644">
            <a:extLst>
              <a:ext uri="{FF2B5EF4-FFF2-40B4-BE49-F238E27FC236}">
                <a16:creationId xmlns:a16="http://schemas.microsoft.com/office/drawing/2014/main" id="{CD4DE941-5E44-4B7B-AB10-56957482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76327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>
            <a:extLst>
              <a:ext uri="{FF2B5EF4-FFF2-40B4-BE49-F238E27FC236}">
                <a16:creationId xmlns:a16="http://schemas.microsoft.com/office/drawing/2014/main" id="{F4BBC08E-9B56-48B0-B9D7-B3A5B7967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6197600"/>
            <a:ext cx="4695825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 DE SUBMURACIÓN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A169A0-0993-4E30-AE77-0BF017E02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4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xplorar0021">
            <a:extLst>
              <a:ext uri="{FF2B5EF4-FFF2-40B4-BE49-F238E27FC236}">
                <a16:creationId xmlns:a16="http://schemas.microsoft.com/office/drawing/2014/main" id="{9B94929B-BF75-4F46-93EA-14D588CC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"/>
          <a:stretch>
            <a:fillRect/>
          </a:stretch>
        </p:blipFill>
        <p:spPr bwMode="auto">
          <a:xfrm>
            <a:off x="409575" y="188913"/>
            <a:ext cx="832485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97FE3042-AAD6-488F-96EE-5C81B9DC0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1871663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36D371-2D25-4401-9F54-59F74CD40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7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>
            <a:extLst>
              <a:ext uri="{FF2B5EF4-FFF2-40B4-BE49-F238E27FC236}">
                <a16:creationId xmlns:a16="http://schemas.microsoft.com/office/drawing/2014/main" id="{9B983EE5-B380-41C9-9A5F-CABDE4D3A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57347" name="Picture 8" descr="MVC-315F">
            <a:extLst>
              <a:ext uri="{FF2B5EF4-FFF2-40B4-BE49-F238E27FC236}">
                <a16:creationId xmlns:a16="http://schemas.microsoft.com/office/drawing/2014/main" id="{84D3B94A-DC99-4516-8013-5BFA95B3CE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168275"/>
            <a:ext cx="8509000" cy="6381750"/>
          </a:xfrm>
          <a:noFill/>
        </p:spPr>
      </p:pic>
      <p:sp>
        <p:nvSpPr>
          <p:cNvPr id="57348" name="Text Box 9">
            <a:extLst>
              <a:ext uri="{FF2B5EF4-FFF2-40B4-BE49-F238E27FC236}">
                <a16:creationId xmlns:a16="http://schemas.microsoft.com/office/drawing/2014/main" id="{D6608060-089D-49AF-B81B-1546904E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2825"/>
            <a:ext cx="18716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TABIQUES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57349" name="Audio 1">
            <a:hlinkClick r:id="" action="ppaction://media"/>
            <a:extLst>
              <a:ext uri="{FF2B5EF4-FFF2-40B4-BE49-F238E27FC236}">
                <a16:creationId xmlns:a16="http://schemas.microsoft.com/office/drawing/2014/main" id="{9CC584A1-4C33-4FAE-B078-95682511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96B427-C25F-4C65-9E06-F59B80D68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0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64</Words>
  <Application>Microsoft Office PowerPoint</Application>
  <PresentationFormat>Presentación en pantalla (4:3)</PresentationFormat>
  <Paragraphs>33</Paragraphs>
  <Slides>17</Slides>
  <Notes>16</Notes>
  <HiddenSlides>0</HiddenSlides>
  <MMClips>17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C y M</dc:creator>
  <cp:lastModifiedBy>Alejandro Cantu</cp:lastModifiedBy>
  <cp:revision>54</cp:revision>
  <dcterms:created xsi:type="dcterms:W3CDTF">2006-03-25T20:53:01Z</dcterms:created>
  <dcterms:modified xsi:type="dcterms:W3CDTF">2020-04-30T15:21:23Z</dcterms:modified>
</cp:coreProperties>
</file>