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58" r:id="rId4"/>
    <p:sldId id="287" r:id="rId5"/>
    <p:sldId id="322" r:id="rId6"/>
    <p:sldId id="286" r:id="rId7"/>
    <p:sldId id="294" r:id="rId8"/>
    <p:sldId id="321" r:id="rId9"/>
    <p:sldId id="281" r:id="rId10"/>
    <p:sldId id="301" r:id="rId11"/>
    <p:sldId id="270" r:id="rId12"/>
    <p:sldId id="264" r:id="rId13"/>
    <p:sldId id="285" r:id="rId14"/>
    <p:sldId id="299" r:id="rId15"/>
    <p:sldId id="302" r:id="rId16"/>
    <p:sldId id="277" r:id="rId17"/>
    <p:sldId id="295" r:id="rId18"/>
    <p:sldId id="320" r:id="rId19"/>
  </p:sldIdLst>
  <p:sldSz cx="9144000" cy="6858000" type="screen4x3"/>
  <p:notesSz cx="6858000" cy="9144000"/>
  <p:defaultTextStyle>
    <a:defPPr>
      <a:defRPr lang="es-AR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9951" autoAdjust="0"/>
    <p:restoredTop sz="94660"/>
  </p:normalViewPr>
  <p:slideViewPr>
    <p:cSldViewPr>
      <p:cViewPr varScale="1">
        <p:scale>
          <a:sx n="75" d="100"/>
          <a:sy n="75" d="100"/>
        </p:scale>
        <p:origin x="350" y="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ejandro Cantu" userId="0a7029093436a947" providerId="LiveId" clId="{6B20FCC7-7741-48EA-81F7-487CC7CBC275}"/>
    <pc:docChg chg="delSld delMainMaster">
      <pc:chgData name="Alejandro Cantu" userId="0a7029093436a947" providerId="LiveId" clId="{6B20FCC7-7741-48EA-81F7-487CC7CBC275}" dt="2020-04-30T15:25:29.548" v="0" actId="47"/>
      <pc:docMkLst>
        <pc:docMk/>
      </pc:docMkLst>
      <pc:sldChg chg="del">
        <pc:chgData name="Alejandro Cantu" userId="0a7029093436a947" providerId="LiveId" clId="{6B20FCC7-7741-48EA-81F7-487CC7CBC275}" dt="2020-04-30T15:25:29.548" v="0" actId="47"/>
        <pc:sldMkLst>
          <pc:docMk/>
          <pc:sldMk cId="0" sldId="261"/>
        </pc:sldMkLst>
      </pc:sldChg>
      <pc:sldChg chg="del">
        <pc:chgData name="Alejandro Cantu" userId="0a7029093436a947" providerId="LiveId" clId="{6B20FCC7-7741-48EA-81F7-487CC7CBC275}" dt="2020-04-30T15:25:29.548" v="0" actId="47"/>
        <pc:sldMkLst>
          <pc:docMk/>
          <pc:sldMk cId="0" sldId="262"/>
        </pc:sldMkLst>
      </pc:sldChg>
      <pc:sldChg chg="del">
        <pc:chgData name="Alejandro Cantu" userId="0a7029093436a947" providerId="LiveId" clId="{6B20FCC7-7741-48EA-81F7-487CC7CBC275}" dt="2020-04-30T15:25:29.548" v="0" actId="47"/>
        <pc:sldMkLst>
          <pc:docMk/>
          <pc:sldMk cId="0" sldId="269"/>
        </pc:sldMkLst>
      </pc:sldChg>
      <pc:sldChg chg="del">
        <pc:chgData name="Alejandro Cantu" userId="0a7029093436a947" providerId="LiveId" clId="{6B20FCC7-7741-48EA-81F7-487CC7CBC275}" dt="2020-04-30T15:25:29.548" v="0" actId="47"/>
        <pc:sldMkLst>
          <pc:docMk/>
          <pc:sldMk cId="0" sldId="271"/>
        </pc:sldMkLst>
      </pc:sldChg>
      <pc:sldChg chg="del">
        <pc:chgData name="Alejandro Cantu" userId="0a7029093436a947" providerId="LiveId" clId="{6B20FCC7-7741-48EA-81F7-487CC7CBC275}" dt="2020-04-30T15:25:29.548" v="0" actId="47"/>
        <pc:sldMkLst>
          <pc:docMk/>
          <pc:sldMk cId="0" sldId="274"/>
        </pc:sldMkLst>
      </pc:sldChg>
      <pc:sldChg chg="del">
        <pc:chgData name="Alejandro Cantu" userId="0a7029093436a947" providerId="LiveId" clId="{6B20FCC7-7741-48EA-81F7-487CC7CBC275}" dt="2020-04-30T15:25:29.548" v="0" actId="47"/>
        <pc:sldMkLst>
          <pc:docMk/>
          <pc:sldMk cId="0" sldId="282"/>
        </pc:sldMkLst>
      </pc:sldChg>
      <pc:sldChg chg="del">
        <pc:chgData name="Alejandro Cantu" userId="0a7029093436a947" providerId="LiveId" clId="{6B20FCC7-7741-48EA-81F7-487CC7CBC275}" dt="2020-04-30T15:25:29.548" v="0" actId="47"/>
        <pc:sldMkLst>
          <pc:docMk/>
          <pc:sldMk cId="0" sldId="283"/>
        </pc:sldMkLst>
      </pc:sldChg>
      <pc:sldChg chg="del">
        <pc:chgData name="Alejandro Cantu" userId="0a7029093436a947" providerId="LiveId" clId="{6B20FCC7-7741-48EA-81F7-487CC7CBC275}" dt="2020-04-30T15:25:29.548" v="0" actId="47"/>
        <pc:sldMkLst>
          <pc:docMk/>
          <pc:sldMk cId="0" sldId="284"/>
        </pc:sldMkLst>
      </pc:sldChg>
      <pc:sldChg chg="del">
        <pc:chgData name="Alejandro Cantu" userId="0a7029093436a947" providerId="LiveId" clId="{6B20FCC7-7741-48EA-81F7-487CC7CBC275}" dt="2020-04-30T15:25:29.548" v="0" actId="47"/>
        <pc:sldMkLst>
          <pc:docMk/>
          <pc:sldMk cId="0" sldId="290"/>
        </pc:sldMkLst>
      </pc:sldChg>
      <pc:sldChg chg="del">
        <pc:chgData name="Alejandro Cantu" userId="0a7029093436a947" providerId="LiveId" clId="{6B20FCC7-7741-48EA-81F7-487CC7CBC275}" dt="2020-04-30T15:25:29.548" v="0" actId="47"/>
        <pc:sldMkLst>
          <pc:docMk/>
          <pc:sldMk cId="0" sldId="291"/>
        </pc:sldMkLst>
      </pc:sldChg>
      <pc:sldChg chg="del">
        <pc:chgData name="Alejandro Cantu" userId="0a7029093436a947" providerId="LiveId" clId="{6B20FCC7-7741-48EA-81F7-487CC7CBC275}" dt="2020-04-30T15:25:29.548" v="0" actId="47"/>
        <pc:sldMkLst>
          <pc:docMk/>
          <pc:sldMk cId="0" sldId="292"/>
        </pc:sldMkLst>
      </pc:sldChg>
      <pc:sldChg chg="del">
        <pc:chgData name="Alejandro Cantu" userId="0a7029093436a947" providerId="LiveId" clId="{6B20FCC7-7741-48EA-81F7-487CC7CBC275}" dt="2020-04-30T15:25:29.548" v="0" actId="47"/>
        <pc:sldMkLst>
          <pc:docMk/>
          <pc:sldMk cId="0" sldId="296"/>
        </pc:sldMkLst>
      </pc:sldChg>
      <pc:sldChg chg="del">
        <pc:chgData name="Alejandro Cantu" userId="0a7029093436a947" providerId="LiveId" clId="{6B20FCC7-7741-48EA-81F7-487CC7CBC275}" dt="2020-04-30T15:25:29.548" v="0" actId="47"/>
        <pc:sldMkLst>
          <pc:docMk/>
          <pc:sldMk cId="0" sldId="297"/>
        </pc:sldMkLst>
      </pc:sldChg>
      <pc:sldChg chg="del">
        <pc:chgData name="Alejandro Cantu" userId="0a7029093436a947" providerId="LiveId" clId="{6B20FCC7-7741-48EA-81F7-487CC7CBC275}" dt="2020-04-30T15:25:29.548" v="0" actId="47"/>
        <pc:sldMkLst>
          <pc:docMk/>
          <pc:sldMk cId="0" sldId="298"/>
        </pc:sldMkLst>
      </pc:sldChg>
      <pc:sldChg chg="del">
        <pc:chgData name="Alejandro Cantu" userId="0a7029093436a947" providerId="LiveId" clId="{6B20FCC7-7741-48EA-81F7-487CC7CBC275}" dt="2020-04-30T15:25:29.548" v="0" actId="47"/>
        <pc:sldMkLst>
          <pc:docMk/>
          <pc:sldMk cId="0" sldId="300"/>
        </pc:sldMkLst>
      </pc:sldChg>
      <pc:sldChg chg="del">
        <pc:chgData name="Alejandro Cantu" userId="0a7029093436a947" providerId="LiveId" clId="{6B20FCC7-7741-48EA-81F7-487CC7CBC275}" dt="2020-04-30T15:25:29.548" v="0" actId="47"/>
        <pc:sldMkLst>
          <pc:docMk/>
          <pc:sldMk cId="0" sldId="303"/>
        </pc:sldMkLst>
      </pc:sldChg>
      <pc:sldChg chg="del">
        <pc:chgData name="Alejandro Cantu" userId="0a7029093436a947" providerId="LiveId" clId="{6B20FCC7-7741-48EA-81F7-487CC7CBC275}" dt="2020-04-30T15:25:29.548" v="0" actId="47"/>
        <pc:sldMkLst>
          <pc:docMk/>
          <pc:sldMk cId="0" sldId="304"/>
        </pc:sldMkLst>
      </pc:sldChg>
      <pc:sldChg chg="del">
        <pc:chgData name="Alejandro Cantu" userId="0a7029093436a947" providerId="LiveId" clId="{6B20FCC7-7741-48EA-81F7-487CC7CBC275}" dt="2020-04-30T15:25:29.548" v="0" actId="47"/>
        <pc:sldMkLst>
          <pc:docMk/>
          <pc:sldMk cId="0" sldId="305"/>
        </pc:sldMkLst>
      </pc:sldChg>
      <pc:sldChg chg="del">
        <pc:chgData name="Alejandro Cantu" userId="0a7029093436a947" providerId="LiveId" clId="{6B20FCC7-7741-48EA-81F7-487CC7CBC275}" dt="2020-04-30T15:25:29.548" v="0" actId="47"/>
        <pc:sldMkLst>
          <pc:docMk/>
          <pc:sldMk cId="0" sldId="306"/>
        </pc:sldMkLst>
      </pc:sldChg>
      <pc:sldChg chg="del">
        <pc:chgData name="Alejandro Cantu" userId="0a7029093436a947" providerId="LiveId" clId="{6B20FCC7-7741-48EA-81F7-487CC7CBC275}" dt="2020-04-30T15:25:29.548" v="0" actId="47"/>
        <pc:sldMkLst>
          <pc:docMk/>
          <pc:sldMk cId="0" sldId="307"/>
        </pc:sldMkLst>
      </pc:sldChg>
      <pc:sldChg chg="del">
        <pc:chgData name="Alejandro Cantu" userId="0a7029093436a947" providerId="LiveId" clId="{6B20FCC7-7741-48EA-81F7-487CC7CBC275}" dt="2020-04-30T15:25:29.548" v="0" actId="47"/>
        <pc:sldMkLst>
          <pc:docMk/>
          <pc:sldMk cId="0" sldId="308"/>
        </pc:sldMkLst>
      </pc:sldChg>
      <pc:sldChg chg="del">
        <pc:chgData name="Alejandro Cantu" userId="0a7029093436a947" providerId="LiveId" clId="{6B20FCC7-7741-48EA-81F7-487CC7CBC275}" dt="2020-04-30T15:25:29.548" v="0" actId="47"/>
        <pc:sldMkLst>
          <pc:docMk/>
          <pc:sldMk cId="0" sldId="309"/>
        </pc:sldMkLst>
      </pc:sldChg>
      <pc:sldChg chg="del">
        <pc:chgData name="Alejandro Cantu" userId="0a7029093436a947" providerId="LiveId" clId="{6B20FCC7-7741-48EA-81F7-487CC7CBC275}" dt="2020-04-30T15:25:29.548" v="0" actId="47"/>
        <pc:sldMkLst>
          <pc:docMk/>
          <pc:sldMk cId="0" sldId="310"/>
        </pc:sldMkLst>
      </pc:sldChg>
      <pc:sldChg chg="del">
        <pc:chgData name="Alejandro Cantu" userId="0a7029093436a947" providerId="LiveId" clId="{6B20FCC7-7741-48EA-81F7-487CC7CBC275}" dt="2020-04-30T15:25:29.548" v="0" actId="47"/>
        <pc:sldMkLst>
          <pc:docMk/>
          <pc:sldMk cId="0" sldId="314"/>
        </pc:sldMkLst>
      </pc:sldChg>
      <pc:sldChg chg="del">
        <pc:chgData name="Alejandro Cantu" userId="0a7029093436a947" providerId="LiveId" clId="{6B20FCC7-7741-48EA-81F7-487CC7CBC275}" dt="2020-04-30T15:25:29.548" v="0" actId="47"/>
        <pc:sldMkLst>
          <pc:docMk/>
          <pc:sldMk cId="0" sldId="316"/>
        </pc:sldMkLst>
      </pc:sldChg>
      <pc:sldChg chg="del">
        <pc:chgData name="Alejandro Cantu" userId="0a7029093436a947" providerId="LiveId" clId="{6B20FCC7-7741-48EA-81F7-487CC7CBC275}" dt="2020-04-30T15:25:29.548" v="0" actId="47"/>
        <pc:sldMkLst>
          <pc:docMk/>
          <pc:sldMk cId="0" sldId="326"/>
        </pc:sldMkLst>
      </pc:sldChg>
      <pc:sldChg chg="del">
        <pc:chgData name="Alejandro Cantu" userId="0a7029093436a947" providerId="LiveId" clId="{6B20FCC7-7741-48EA-81F7-487CC7CBC275}" dt="2020-04-30T15:25:29.548" v="0" actId="47"/>
        <pc:sldMkLst>
          <pc:docMk/>
          <pc:sldMk cId="0" sldId="327"/>
        </pc:sldMkLst>
      </pc:sldChg>
      <pc:sldChg chg="del">
        <pc:chgData name="Alejandro Cantu" userId="0a7029093436a947" providerId="LiveId" clId="{6B20FCC7-7741-48EA-81F7-487CC7CBC275}" dt="2020-04-30T15:25:29.548" v="0" actId="47"/>
        <pc:sldMkLst>
          <pc:docMk/>
          <pc:sldMk cId="0" sldId="328"/>
        </pc:sldMkLst>
      </pc:sldChg>
      <pc:sldChg chg="del">
        <pc:chgData name="Alejandro Cantu" userId="0a7029093436a947" providerId="LiveId" clId="{6B20FCC7-7741-48EA-81F7-487CC7CBC275}" dt="2020-04-30T15:25:29.548" v="0" actId="47"/>
        <pc:sldMkLst>
          <pc:docMk/>
          <pc:sldMk cId="0" sldId="333"/>
        </pc:sldMkLst>
      </pc:sldChg>
      <pc:sldChg chg="del">
        <pc:chgData name="Alejandro Cantu" userId="0a7029093436a947" providerId="LiveId" clId="{6B20FCC7-7741-48EA-81F7-487CC7CBC275}" dt="2020-04-30T15:25:29.548" v="0" actId="47"/>
        <pc:sldMkLst>
          <pc:docMk/>
          <pc:sldMk cId="0" sldId="334"/>
        </pc:sldMkLst>
      </pc:sldChg>
      <pc:sldChg chg="del">
        <pc:chgData name="Alejandro Cantu" userId="0a7029093436a947" providerId="LiveId" clId="{6B20FCC7-7741-48EA-81F7-487CC7CBC275}" dt="2020-04-30T15:25:29.548" v="0" actId="47"/>
        <pc:sldMkLst>
          <pc:docMk/>
          <pc:sldMk cId="0" sldId="335"/>
        </pc:sldMkLst>
      </pc:sldChg>
      <pc:sldChg chg="del">
        <pc:chgData name="Alejandro Cantu" userId="0a7029093436a947" providerId="LiveId" clId="{6B20FCC7-7741-48EA-81F7-487CC7CBC275}" dt="2020-04-30T15:25:29.548" v="0" actId="47"/>
        <pc:sldMkLst>
          <pc:docMk/>
          <pc:sldMk cId="0" sldId="336"/>
        </pc:sldMkLst>
      </pc:sldChg>
      <pc:sldChg chg="del">
        <pc:chgData name="Alejandro Cantu" userId="0a7029093436a947" providerId="LiveId" clId="{6B20FCC7-7741-48EA-81F7-487CC7CBC275}" dt="2020-04-30T15:25:29.548" v="0" actId="47"/>
        <pc:sldMkLst>
          <pc:docMk/>
          <pc:sldMk cId="0" sldId="337"/>
        </pc:sldMkLst>
      </pc:sldChg>
      <pc:sldChg chg="del">
        <pc:chgData name="Alejandro Cantu" userId="0a7029093436a947" providerId="LiveId" clId="{6B20FCC7-7741-48EA-81F7-487CC7CBC275}" dt="2020-04-30T15:25:29.548" v="0" actId="47"/>
        <pc:sldMkLst>
          <pc:docMk/>
          <pc:sldMk cId="0" sldId="339"/>
        </pc:sldMkLst>
      </pc:sldChg>
      <pc:sldChg chg="del">
        <pc:chgData name="Alejandro Cantu" userId="0a7029093436a947" providerId="LiveId" clId="{6B20FCC7-7741-48EA-81F7-487CC7CBC275}" dt="2020-04-30T15:25:29.548" v="0" actId="47"/>
        <pc:sldMkLst>
          <pc:docMk/>
          <pc:sldMk cId="0" sldId="341"/>
        </pc:sldMkLst>
      </pc:sldChg>
      <pc:sldChg chg="del">
        <pc:chgData name="Alejandro Cantu" userId="0a7029093436a947" providerId="LiveId" clId="{6B20FCC7-7741-48EA-81F7-487CC7CBC275}" dt="2020-04-30T15:25:29.548" v="0" actId="47"/>
        <pc:sldMkLst>
          <pc:docMk/>
          <pc:sldMk cId="0" sldId="350"/>
        </pc:sldMkLst>
      </pc:sldChg>
      <pc:sldChg chg="del">
        <pc:chgData name="Alejandro Cantu" userId="0a7029093436a947" providerId="LiveId" clId="{6B20FCC7-7741-48EA-81F7-487CC7CBC275}" dt="2020-04-30T15:25:29.548" v="0" actId="47"/>
        <pc:sldMkLst>
          <pc:docMk/>
          <pc:sldMk cId="0" sldId="351"/>
        </pc:sldMkLst>
      </pc:sldChg>
      <pc:sldChg chg="del">
        <pc:chgData name="Alejandro Cantu" userId="0a7029093436a947" providerId="LiveId" clId="{6B20FCC7-7741-48EA-81F7-487CC7CBC275}" dt="2020-04-30T15:25:29.548" v="0" actId="47"/>
        <pc:sldMkLst>
          <pc:docMk/>
          <pc:sldMk cId="0" sldId="352"/>
        </pc:sldMkLst>
      </pc:sldChg>
      <pc:sldChg chg="del">
        <pc:chgData name="Alejandro Cantu" userId="0a7029093436a947" providerId="LiveId" clId="{6B20FCC7-7741-48EA-81F7-487CC7CBC275}" dt="2020-04-30T15:25:29.548" v="0" actId="47"/>
        <pc:sldMkLst>
          <pc:docMk/>
          <pc:sldMk cId="0" sldId="353"/>
        </pc:sldMkLst>
      </pc:sldChg>
      <pc:sldChg chg="del">
        <pc:chgData name="Alejandro Cantu" userId="0a7029093436a947" providerId="LiveId" clId="{6B20FCC7-7741-48EA-81F7-487CC7CBC275}" dt="2020-04-30T15:25:29.548" v="0" actId="47"/>
        <pc:sldMkLst>
          <pc:docMk/>
          <pc:sldMk cId="0" sldId="354"/>
        </pc:sldMkLst>
      </pc:sldChg>
      <pc:sldChg chg="del">
        <pc:chgData name="Alejandro Cantu" userId="0a7029093436a947" providerId="LiveId" clId="{6B20FCC7-7741-48EA-81F7-487CC7CBC275}" dt="2020-04-30T15:25:29.548" v="0" actId="47"/>
        <pc:sldMkLst>
          <pc:docMk/>
          <pc:sldMk cId="0" sldId="357"/>
        </pc:sldMkLst>
      </pc:sldChg>
      <pc:sldChg chg="del">
        <pc:chgData name="Alejandro Cantu" userId="0a7029093436a947" providerId="LiveId" clId="{6B20FCC7-7741-48EA-81F7-487CC7CBC275}" dt="2020-04-30T15:25:29.548" v="0" actId="47"/>
        <pc:sldMkLst>
          <pc:docMk/>
          <pc:sldMk cId="0" sldId="359"/>
        </pc:sldMkLst>
      </pc:sldChg>
      <pc:sldChg chg="del">
        <pc:chgData name="Alejandro Cantu" userId="0a7029093436a947" providerId="LiveId" clId="{6B20FCC7-7741-48EA-81F7-487CC7CBC275}" dt="2020-04-30T15:25:29.548" v="0" actId="47"/>
        <pc:sldMkLst>
          <pc:docMk/>
          <pc:sldMk cId="0" sldId="364"/>
        </pc:sldMkLst>
      </pc:sldChg>
      <pc:sldChg chg="del">
        <pc:chgData name="Alejandro Cantu" userId="0a7029093436a947" providerId="LiveId" clId="{6B20FCC7-7741-48EA-81F7-487CC7CBC275}" dt="2020-04-30T15:25:29.548" v="0" actId="47"/>
        <pc:sldMkLst>
          <pc:docMk/>
          <pc:sldMk cId="0" sldId="365"/>
        </pc:sldMkLst>
      </pc:sldChg>
      <pc:sldChg chg="del">
        <pc:chgData name="Alejandro Cantu" userId="0a7029093436a947" providerId="LiveId" clId="{6B20FCC7-7741-48EA-81F7-487CC7CBC275}" dt="2020-04-30T15:25:29.548" v="0" actId="47"/>
        <pc:sldMkLst>
          <pc:docMk/>
          <pc:sldMk cId="0" sldId="366"/>
        </pc:sldMkLst>
      </pc:sldChg>
      <pc:sldChg chg="del">
        <pc:chgData name="Alejandro Cantu" userId="0a7029093436a947" providerId="LiveId" clId="{6B20FCC7-7741-48EA-81F7-487CC7CBC275}" dt="2020-04-30T15:25:29.548" v="0" actId="47"/>
        <pc:sldMkLst>
          <pc:docMk/>
          <pc:sldMk cId="0" sldId="367"/>
        </pc:sldMkLst>
      </pc:sldChg>
      <pc:sldChg chg="del">
        <pc:chgData name="Alejandro Cantu" userId="0a7029093436a947" providerId="LiveId" clId="{6B20FCC7-7741-48EA-81F7-487CC7CBC275}" dt="2020-04-30T15:25:29.548" v="0" actId="47"/>
        <pc:sldMkLst>
          <pc:docMk/>
          <pc:sldMk cId="0" sldId="368"/>
        </pc:sldMkLst>
      </pc:sldChg>
      <pc:sldChg chg="del">
        <pc:chgData name="Alejandro Cantu" userId="0a7029093436a947" providerId="LiveId" clId="{6B20FCC7-7741-48EA-81F7-487CC7CBC275}" dt="2020-04-30T15:25:29.548" v="0" actId="47"/>
        <pc:sldMkLst>
          <pc:docMk/>
          <pc:sldMk cId="0" sldId="369"/>
        </pc:sldMkLst>
      </pc:sldChg>
      <pc:sldChg chg="del">
        <pc:chgData name="Alejandro Cantu" userId="0a7029093436a947" providerId="LiveId" clId="{6B20FCC7-7741-48EA-81F7-487CC7CBC275}" dt="2020-04-30T15:25:29.548" v="0" actId="47"/>
        <pc:sldMkLst>
          <pc:docMk/>
          <pc:sldMk cId="0" sldId="370"/>
        </pc:sldMkLst>
      </pc:sldChg>
      <pc:sldChg chg="del">
        <pc:chgData name="Alejandro Cantu" userId="0a7029093436a947" providerId="LiveId" clId="{6B20FCC7-7741-48EA-81F7-487CC7CBC275}" dt="2020-04-30T15:25:29.548" v="0" actId="47"/>
        <pc:sldMkLst>
          <pc:docMk/>
          <pc:sldMk cId="0" sldId="371"/>
        </pc:sldMkLst>
      </pc:sldChg>
      <pc:sldChg chg="del">
        <pc:chgData name="Alejandro Cantu" userId="0a7029093436a947" providerId="LiveId" clId="{6B20FCC7-7741-48EA-81F7-487CC7CBC275}" dt="2020-04-30T15:25:29.548" v="0" actId="47"/>
        <pc:sldMkLst>
          <pc:docMk/>
          <pc:sldMk cId="0" sldId="380"/>
        </pc:sldMkLst>
      </pc:sldChg>
      <pc:sldChg chg="del">
        <pc:chgData name="Alejandro Cantu" userId="0a7029093436a947" providerId="LiveId" clId="{6B20FCC7-7741-48EA-81F7-487CC7CBC275}" dt="2020-04-30T15:25:29.548" v="0" actId="47"/>
        <pc:sldMkLst>
          <pc:docMk/>
          <pc:sldMk cId="0" sldId="381"/>
        </pc:sldMkLst>
      </pc:sldChg>
      <pc:sldChg chg="del">
        <pc:chgData name="Alejandro Cantu" userId="0a7029093436a947" providerId="LiveId" clId="{6B20FCC7-7741-48EA-81F7-487CC7CBC275}" dt="2020-04-30T15:25:29.548" v="0" actId="47"/>
        <pc:sldMkLst>
          <pc:docMk/>
          <pc:sldMk cId="0" sldId="382"/>
        </pc:sldMkLst>
      </pc:sldChg>
      <pc:sldChg chg="del">
        <pc:chgData name="Alejandro Cantu" userId="0a7029093436a947" providerId="LiveId" clId="{6B20FCC7-7741-48EA-81F7-487CC7CBC275}" dt="2020-04-30T15:25:29.548" v="0" actId="47"/>
        <pc:sldMkLst>
          <pc:docMk/>
          <pc:sldMk cId="0" sldId="383"/>
        </pc:sldMkLst>
      </pc:sldChg>
      <pc:sldChg chg="del">
        <pc:chgData name="Alejandro Cantu" userId="0a7029093436a947" providerId="LiveId" clId="{6B20FCC7-7741-48EA-81F7-487CC7CBC275}" dt="2020-04-30T15:25:29.548" v="0" actId="47"/>
        <pc:sldMkLst>
          <pc:docMk/>
          <pc:sldMk cId="0" sldId="384"/>
        </pc:sldMkLst>
      </pc:sldChg>
      <pc:sldChg chg="del">
        <pc:chgData name="Alejandro Cantu" userId="0a7029093436a947" providerId="LiveId" clId="{6B20FCC7-7741-48EA-81F7-487CC7CBC275}" dt="2020-04-30T15:25:29.548" v="0" actId="47"/>
        <pc:sldMkLst>
          <pc:docMk/>
          <pc:sldMk cId="0" sldId="385"/>
        </pc:sldMkLst>
      </pc:sldChg>
      <pc:sldChg chg="del">
        <pc:chgData name="Alejandro Cantu" userId="0a7029093436a947" providerId="LiveId" clId="{6B20FCC7-7741-48EA-81F7-487CC7CBC275}" dt="2020-04-30T15:25:29.548" v="0" actId="47"/>
        <pc:sldMkLst>
          <pc:docMk/>
          <pc:sldMk cId="0" sldId="389"/>
        </pc:sldMkLst>
      </pc:sldChg>
      <pc:sldChg chg="del">
        <pc:chgData name="Alejandro Cantu" userId="0a7029093436a947" providerId="LiveId" clId="{6B20FCC7-7741-48EA-81F7-487CC7CBC275}" dt="2020-04-30T15:25:29.548" v="0" actId="47"/>
        <pc:sldMkLst>
          <pc:docMk/>
          <pc:sldMk cId="0" sldId="391"/>
        </pc:sldMkLst>
      </pc:sldChg>
      <pc:sldChg chg="del">
        <pc:chgData name="Alejandro Cantu" userId="0a7029093436a947" providerId="LiveId" clId="{6B20FCC7-7741-48EA-81F7-487CC7CBC275}" dt="2020-04-30T15:25:29.548" v="0" actId="47"/>
        <pc:sldMkLst>
          <pc:docMk/>
          <pc:sldMk cId="0" sldId="392"/>
        </pc:sldMkLst>
      </pc:sldChg>
      <pc:sldChg chg="del">
        <pc:chgData name="Alejandro Cantu" userId="0a7029093436a947" providerId="LiveId" clId="{6B20FCC7-7741-48EA-81F7-487CC7CBC275}" dt="2020-04-30T15:25:29.548" v="0" actId="47"/>
        <pc:sldMkLst>
          <pc:docMk/>
          <pc:sldMk cId="0" sldId="393"/>
        </pc:sldMkLst>
      </pc:sldChg>
      <pc:sldMasterChg chg="del delSldLayout">
        <pc:chgData name="Alejandro Cantu" userId="0a7029093436a947" providerId="LiveId" clId="{6B20FCC7-7741-48EA-81F7-487CC7CBC275}" dt="2020-04-30T15:25:29.548" v="0" actId="47"/>
        <pc:sldMasterMkLst>
          <pc:docMk/>
          <pc:sldMasterMk cId="0" sldId="2147483661"/>
        </pc:sldMasterMkLst>
        <pc:sldLayoutChg chg="del">
          <pc:chgData name="Alejandro Cantu" userId="0a7029093436a947" providerId="LiveId" clId="{6B20FCC7-7741-48EA-81F7-487CC7CBC275}" dt="2020-04-30T15:25:29.548" v="0" actId="47"/>
          <pc:sldLayoutMkLst>
            <pc:docMk/>
            <pc:sldMasterMk cId="0" sldId="2147483661"/>
            <pc:sldLayoutMk cId="496698109" sldId="2147483674"/>
          </pc:sldLayoutMkLst>
        </pc:sldLayoutChg>
        <pc:sldLayoutChg chg="del">
          <pc:chgData name="Alejandro Cantu" userId="0a7029093436a947" providerId="LiveId" clId="{6B20FCC7-7741-48EA-81F7-487CC7CBC275}" dt="2020-04-30T15:25:29.548" v="0" actId="47"/>
          <pc:sldLayoutMkLst>
            <pc:docMk/>
            <pc:sldMasterMk cId="0" sldId="2147483661"/>
            <pc:sldLayoutMk cId="1032181894" sldId="2147483675"/>
          </pc:sldLayoutMkLst>
        </pc:sldLayoutChg>
        <pc:sldLayoutChg chg="del">
          <pc:chgData name="Alejandro Cantu" userId="0a7029093436a947" providerId="LiveId" clId="{6B20FCC7-7741-48EA-81F7-487CC7CBC275}" dt="2020-04-30T15:25:29.548" v="0" actId="47"/>
          <pc:sldLayoutMkLst>
            <pc:docMk/>
            <pc:sldMasterMk cId="0" sldId="2147483661"/>
            <pc:sldLayoutMk cId="3948743118" sldId="2147483676"/>
          </pc:sldLayoutMkLst>
        </pc:sldLayoutChg>
        <pc:sldLayoutChg chg="del">
          <pc:chgData name="Alejandro Cantu" userId="0a7029093436a947" providerId="LiveId" clId="{6B20FCC7-7741-48EA-81F7-487CC7CBC275}" dt="2020-04-30T15:25:29.548" v="0" actId="47"/>
          <pc:sldLayoutMkLst>
            <pc:docMk/>
            <pc:sldMasterMk cId="0" sldId="2147483661"/>
            <pc:sldLayoutMk cId="2958640219" sldId="2147483677"/>
          </pc:sldLayoutMkLst>
        </pc:sldLayoutChg>
        <pc:sldLayoutChg chg="del">
          <pc:chgData name="Alejandro Cantu" userId="0a7029093436a947" providerId="LiveId" clId="{6B20FCC7-7741-48EA-81F7-487CC7CBC275}" dt="2020-04-30T15:25:29.548" v="0" actId="47"/>
          <pc:sldLayoutMkLst>
            <pc:docMk/>
            <pc:sldMasterMk cId="0" sldId="2147483661"/>
            <pc:sldLayoutMk cId="1915907822" sldId="2147483678"/>
          </pc:sldLayoutMkLst>
        </pc:sldLayoutChg>
        <pc:sldLayoutChg chg="del">
          <pc:chgData name="Alejandro Cantu" userId="0a7029093436a947" providerId="LiveId" clId="{6B20FCC7-7741-48EA-81F7-487CC7CBC275}" dt="2020-04-30T15:25:29.548" v="0" actId="47"/>
          <pc:sldLayoutMkLst>
            <pc:docMk/>
            <pc:sldMasterMk cId="0" sldId="2147483661"/>
            <pc:sldLayoutMk cId="1101016831" sldId="2147483679"/>
          </pc:sldLayoutMkLst>
        </pc:sldLayoutChg>
        <pc:sldLayoutChg chg="del">
          <pc:chgData name="Alejandro Cantu" userId="0a7029093436a947" providerId="LiveId" clId="{6B20FCC7-7741-48EA-81F7-487CC7CBC275}" dt="2020-04-30T15:25:29.548" v="0" actId="47"/>
          <pc:sldLayoutMkLst>
            <pc:docMk/>
            <pc:sldMasterMk cId="0" sldId="2147483661"/>
            <pc:sldLayoutMk cId="1857474970" sldId="2147483680"/>
          </pc:sldLayoutMkLst>
        </pc:sldLayoutChg>
        <pc:sldLayoutChg chg="del">
          <pc:chgData name="Alejandro Cantu" userId="0a7029093436a947" providerId="LiveId" clId="{6B20FCC7-7741-48EA-81F7-487CC7CBC275}" dt="2020-04-30T15:25:29.548" v="0" actId="47"/>
          <pc:sldLayoutMkLst>
            <pc:docMk/>
            <pc:sldMasterMk cId="0" sldId="2147483661"/>
            <pc:sldLayoutMk cId="3171526025" sldId="2147483681"/>
          </pc:sldLayoutMkLst>
        </pc:sldLayoutChg>
        <pc:sldLayoutChg chg="del">
          <pc:chgData name="Alejandro Cantu" userId="0a7029093436a947" providerId="LiveId" clId="{6B20FCC7-7741-48EA-81F7-487CC7CBC275}" dt="2020-04-30T15:25:29.548" v="0" actId="47"/>
          <pc:sldLayoutMkLst>
            <pc:docMk/>
            <pc:sldMasterMk cId="0" sldId="2147483661"/>
            <pc:sldLayoutMk cId="2558487502" sldId="2147483682"/>
          </pc:sldLayoutMkLst>
        </pc:sldLayoutChg>
        <pc:sldLayoutChg chg="del">
          <pc:chgData name="Alejandro Cantu" userId="0a7029093436a947" providerId="LiveId" clId="{6B20FCC7-7741-48EA-81F7-487CC7CBC275}" dt="2020-04-30T15:25:29.548" v="0" actId="47"/>
          <pc:sldLayoutMkLst>
            <pc:docMk/>
            <pc:sldMasterMk cId="0" sldId="2147483661"/>
            <pc:sldLayoutMk cId="1214780750" sldId="2147483683"/>
          </pc:sldLayoutMkLst>
        </pc:sldLayoutChg>
        <pc:sldLayoutChg chg="del">
          <pc:chgData name="Alejandro Cantu" userId="0a7029093436a947" providerId="LiveId" clId="{6B20FCC7-7741-48EA-81F7-487CC7CBC275}" dt="2020-04-30T15:25:29.548" v="0" actId="47"/>
          <pc:sldLayoutMkLst>
            <pc:docMk/>
            <pc:sldMasterMk cId="0" sldId="2147483661"/>
            <pc:sldLayoutMk cId="3143016236" sldId="2147483684"/>
          </pc:sldLayoutMkLst>
        </pc:sldLayoutChg>
        <pc:sldLayoutChg chg="del">
          <pc:chgData name="Alejandro Cantu" userId="0a7029093436a947" providerId="LiveId" clId="{6B20FCC7-7741-48EA-81F7-487CC7CBC275}" dt="2020-04-30T15:25:29.548" v="0" actId="47"/>
          <pc:sldLayoutMkLst>
            <pc:docMk/>
            <pc:sldMasterMk cId="0" sldId="2147483661"/>
            <pc:sldLayoutMk cId="2027669628" sldId="2147483685"/>
          </pc:sldLayoutMkLst>
        </pc:sldLayoutChg>
        <pc:sldLayoutChg chg="del">
          <pc:chgData name="Alejandro Cantu" userId="0a7029093436a947" providerId="LiveId" clId="{6B20FCC7-7741-48EA-81F7-487CC7CBC275}" dt="2020-04-30T15:25:29.548" v="0" actId="47"/>
          <pc:sldLayoutMkLst>
            <pc:docMk/>
            <pc:sldMasterMk cId="0" sldId="2147483661"/>
            <pc:sldLayoutMk cId="3601383301" sldId="2147483686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>
            <a:extLst>
              <a:ext uri="{FF2B5EF4-FFF2-40B4-BE49-F238E27FC236}">
                <a16:creationId xmlns:a16="http://schemas.microsoft.com/office/drawing/2014/main" id="{CDD42014-D3D4-4C10-9217-8B69CF95D70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3" name="2 Marcador de fecha">
            <a:extLst>
              <a:ext uri="{FF2B5EF4-FFF2-40B4-BE49-F238E27FC236}">
                <a16:creationId xmlns:a16="http://schemas.microsoft.com/office/drawing/2014/main" id="{C7FEBD16-4B58-43EE-9CAA-89D54A284B1A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Times New Roman" charset="0"/>
              </a:defRPr>
            </a:lvl1pPr>
          </a:lstStyle>
          <a:p>
            <a:pPr>
              <a:defRPr/>
            </a:pPr>
            <a:fld id="{C8D9348A-9E91-4E30-A9A7-23323A2F4488}" type="datetimeFigureOut">
              <a:rPr lang="es-AR"/>
              <a:pPr>
                <a:defRPr/>
              </a:pPr>
              <a:t>30/4/2020</a:t>
            </a:fld>
            <a:endParaRPr lang="es-AR"/>
          </a:p>
        </p:txBody>
      </p:sp>
      <p:sp>
        <p:nvSpPr>
          <p:cNvPr id="4" name="3 Marcador de imagen de diapositiva">
            <a:extLst>
              <a:ext uri="{FF2B5EF4-FFF2-40B4-BE49-F238E27FC236}">
                <a16:creationId xmlns:a16="http://schemas.microsoft.com/office/drawing/2014/main" id="{D56B0064-EF48-4837-9B6A-BE9401666F8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s-AR" noProof="0"/>
          </a:p>
        </p:txBody>
      </p:sp>
      <p:sp>
        <p:nvSpPr>
          <p:cNvPr id="5" name="4 Marcador de notas">
            <a:extLst>
              <a:ext uri="{FF2B5EF4-FFF2-40B4-BE49-F238E27FC236}">
                <a16:creationId xmlns:a16="http://schemas.microsoft.com/office/drawing/2014/main" id="{F162DE9B-6201-46E3-A9D9-EAE8556848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noProof="0"/>
              <a:t>Haga clic para modificar el estilo de texto del patrón</a:t>
            </a:r>
          </a:p>
          <a:p>
            <a:pPr lvl="1"/>
            <a:r>
              <a:rPr lang="es-ES" noProof="0"/>
              <a:t>Segundo nivel</a:t>
            </a:r>
          </a:p>
          <a:p>
            <a:pPr lvl="2"/>
            <a:r>
              <a:rPr lang="es-ES" noProof="0"/>
              <a:t>Tercer nivel</a:t>
            </a:r>
          </a:p>
          <a:p>
            <a:pPr lvl="3"/>
            <a:r>
              <a:rPr lang="es-ES" noProof="0"/>
              <a:t>Cuarto nivel</a:t>
            </a:r>
          </a:p>
          <a:p>
            <a:pPr lvl="4"/>
            <a:r>
              <a:rPr lang="es-ES" noProof="0"/>
              <a:t>Quinto nivel</a:t>
            </a:r>
            <a:endParaRPr lang="es-AR" noProof="0"/>
          </a:p>
        </p:txBody>
      </p:sp>
      <p:sp>
        <p:nvSpPr>
          <p:cNvPr id="6" name="5 Marcador de pie de página">
            <a:extLst>
              <a:ext uri="{FF2B5EF4-FFF2-40B4-BE49-F238E27FC236}">
                <a16:creationId xmlns:a16="http://schemas.microsoft.com/office/drawing/2014/main" id="{92FC67A5-F2BA-4B95-9203-02F4712C097A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7" name="6 Marcador de número de diapositiva">
            <a:extLst>
              <a:ext uri="{FF2B5EF4-FFF2-40B4-BE49-F238E27FC236}">
                <a16:creationId xmlns:a16="http://schemas.microsoft.com/office/drawing/2014/main" id="{054E2755-FBCF-4856-B05C-D377FDA11BD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7B626007-750D-420B-8635-A0520D207073}" type="slidenum">
              <a:rPr lang="es-AR" altLang="es-AR"/>
              <a:pPr>
                <a:defRPr/>
              </a:pPr>
              <a:t>‹Nº›</a:t>
            </a:fld>
            <a:endParaRPr lang="es-AR" altLang="es-A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1 Marcador de imagen de diapositiva">
            <a:extLst>
              <a:ext uri="{FF2B5EF4-FFF2-40B4-BE49-F238E27FC236}">
                <a16:creationId xmlns:a16="http://schemas.microsoft.com/office/drawing/2014/main" id="{35047A34-F43B-4C33-B86C-96A66CF9CCF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2 Marcador de notas">
            <a:extLst>
              <a:ext uri="{FF2B5EF4-FFF2-40B4-BE49-F238E27FC236}">
                <a16:creationId xmlns:a16="http://schemas.microsoft.com/office/drawing/2014/main" id="{074F505B-EF2C-4C1C-A546-7E54C1EA680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altLang="es-AR"/>
          </a:p>
        </p:txBody>
      </p:sp>
      <p:sp>
        <p:nvSpPr>
          <p:cNvPr id="5124" name="3 Marcador de número de diapositiva">
            <a:extLst>
              <a:ext uri="{FF2B5EF4-FFF2-40B4-BE49-F238E27FC236}">
                <a16:creationId xmlns:a16="http://schemas.microsoft.com/office/drawing/2014/main" id="{50B16624-4EDD-4B8F-96E0-093ECC9259F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A06064DC-E1E9-4A1A-BA49-B66714D93AB5}" type="slidenum">
              <a:rPr lang="es-AR" altLang="es-AR" sz="1200" smtClean="0"/>
              <a:pPr/>
              <a:t>1</a:t>
            </a:fld>
            <a:endParaRPr lang="es-AR" altLang="es-AR" sz="120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1 Marcador de imagen de diapositiva">
            <a:extLst>
              <a:ext uri="{FF2B5EF4-FFF2-40B4-BE49-F238E27FC236}">
                <a16:creationId xmlns:a16="http://schemas.microsoft.com/office/drawing/2014/main" id="{28142A46-D0C3-48E4-81C2-CB9F11505AF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2 Marcador de notas">
            <a:extLst>
              <a:ext uri="{FF2B5EF4-FFF2-40B4-BE49-F238E27FC236}">
                <a16:creationId xmlns:a16="http://schemas.microsoft.com/office/drawing/2014/main" id="{D80E83D7-569B-4CDA-9663-75408B1CCC2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altLang="es-AR"/>
          </a:p>
        </p:txBody>
      </p:sp>
      <p:sp>
        <p:nvSpPr>
          <p:cNvPr id="23556" name="3 Marcador de número de diapositiva">
            <a:extLst>
              <a:ext uri="{FF2B5EF4-FFF2-40B4-BE49-F238E27FC236}">
                <a16:creationId xmlns:a16="http://schemas.microsoft.com/office/drawing/2014/main" id="{AB6E8DD9-95DC-4DE9-98E9-A258FB86C0E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F9EBF554-0861-4A30-BFDA-483EFCCD0967}" type="slidenum">
              <a:rPr lang="es-AR" altLang="es-AR" sz="1200" smtClean="0"/>
              <a:pPr/>
              <a:t>10</a:t>
            </a:fld>
            <a:endParaRPr lang="es-AR" altLang="es-AR" sz="120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1 Marcador de imagen de diapositiva">
            <a:extLst>
              <a:ext uri="{FF2B5EF4-FFF2-40B4-BE49-F238E27FC236}">
                <a16:creationId xmlns:a16="http://schemas.microsoft.com/office/drawing/2014/main" id="{5001FEA1-0304-4EAD-8F62-E4C8A1C9202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2 Marcador de notas">
            <a:extLst>
              <a:ext uri="{FF2B5EF4-FFF2-40B4-BE49-F238E27FC236}">
                <a16:creationId xmlns:a16="http://schemas.microsoft.com/office/drawing/2014/main" id="{7D90A98B-918A-4647-AAF3-0DD0CC40971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altLang="es-AR"/>
          </a:p>
        </p:txBody>
      </p:sp>
      <p:sp>
        <p:nvSpPr>
          <p:cNvPr id="25604" name="3 Marcador de número de diapositiva">
            <a:extLst>
              <a:ext uri="{FF2B5EF4-FFF2-40B4-BE49-F238E27FC236}">
                <a16:creationId xmlns:a16="http://schemas.microsoft.com/office/drawing/2014/main" id="{7C36C770-70AF-41CC-A781-98CEEFE078F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AF3A5812-4E41-44A4-963A-87D87B182EC2}" type="slidenum">
              <a:rPr lang="es-AR" altLang="es-AR" sz="1200" smtClean="0"/>
              <a:pPr/>
              <a:t>11</a:t>
            </a:fld>
            <a:endParaRPr lang="es-AR" altLang="es-AR" sz="120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1 Marcador de imagen de diapositiva">
            <a:extLst>
              <a:ext uri="{FF2B5EF4-FFF2-40B4-BE49-F238E27FC236}">
                <a16:creationId xmlns:a16="http://schemas.microsoft.com/office/drawing/2014/main" id="{31368749-B0E7-4B04-952A-3063CB65DE5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2 Marcador de notas">
            <a:extLst>
              <a:ext uri="{FF2B5EF4-FFF2-40B4-BE49-F238E27FC236}">
                <a16:creationId xmlns:a16="http://schemas.microsoft.com/office/drawing/2014/main" id="{5AF25AE3-B470-4B5A-B8C4-EFC7264A92F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altLang="es-AR"/>
          </a:p>
        </p:txBody>
      </p:sp>
      <p:sp>
        <p:nvSpPr>
          <p:cNvPr id="27652" name="3 Marcador de número de diapositiva">
            <a:extLst>
              <a:ext uri="{FF2B5EF4-FFF2-40B4-BE49-F238E27FC236}">
                <a16:creationId xmlns:a16="http://schemas.microsoft.com/office/drawing/2014/main" id="{D832C511-6C43-45C8-BA6C-C8C29DEA6EE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D7C2FC4F-FDD6-44B0-AF8B-9D400D6AFE1F}" type="slidenum">
              <a:rPr lang="es-AR" altLang="es-AR" sz="1200" smtClean="0"/>
              <a:pPr/>
              <a:t>12</a:t>
            </a:fld>
            <a:endParaRPr lang="es-AR" altLang="es-AR" sz="120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1 Marcador de imagen de diapositiva">
            <a:extLst>
              <a:ext uri="{FF2B5EF4-FFF2-40B4-BE49-F238E27FC236}">
                <a16:creationId xmlns:a16="http://schemas.microsoft.com/office/drawing/2014/main" id="{F425F963-D30B-4192-883B-9D1C066B38D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2 Marcador de notas">
            <a:extLst>
              <a:ext uri="{FF2B5EF4-FFF2-40B4-BE49-F238E27FC236}">
                <a16:creationId xmlns:a16="http://schemas.microsoft.com/office/drawing/2014/main" id="{76AB3B47-680C-4ED6-A367-D3893CEC778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altLang="es-AR"/>
          </a:p>
        </p:txBody>
      </p:sp>
      <p:sp>
        <p:nvSpPr>
          <p:cNvPr id="29700" name="3 Marcador de número de diapositiva">
            <a:extLst>
              <a:ext uri="{FF2B5EF4-FFF2-40B4-BE49-F238E27FC236}">
                <a16:creationId xmlns:a16="http://schemas.microsoft.com/office/drawing/2014/main" id="{26FC433B-39A8-4D9E-8912-FD49759D70D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6558871C-016D-47FA-B599-68C9BC49DEC5}" type="slidenum">
              <a:rPr lang="es-AR" altLang="es-AR" sz="1200" smtClean="0"/>
              <a:pPr/>
              <a:t>13</a:t>
            </a:fld>
            <a:endParaRPr lang="es-AR" altLang="es-AR" sz="120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1 Marcador de imagen de diapositiva">
            <a:extLst>
              <a:ext uri="{FF2B5EF4-FFF2-40B4-BE49-F238E27FC236}">
                <a16:creationId xmlns:a16="http://schemas.microsoft.com/office/drawing/2014/main" id="{975FBBDF-7FF6-45D2-9F58-A24318BE9C2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2 Marcador de notas">
            <a:extLst>
              <a:ext uri="{FF2B5EF4-FFF2-40B4-BE49-F238E27FC236}">
                <a16:creationId xmlns:a16="http://schemas.microsoft.com/office/drawing/2014/main" id="{10290529-3283-4F1C-9656-59A90C5DC8E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altLang="es-AR"/>
          </a:p>
        </p:txBody>
      </p:sp>
      <p:sp>
        <p:nvSpPr>
          <p:cNvPr id="31748" name="3 Marcador de número de diapositiva">
            <a:extLst>
              <a:ext uri="{FF2B5EF4-FFF2-40B4-BE49-F238E27FC236}">
                <a16:creationId xmlns:a16="http://schemas.microsoft.com/office/drawing/2014/main" id="{CAC16298-A14B-4226-9797-4868E8979F6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E881ACEF-7D1C-434B-8327-1A68622C4EEE}" type="slidenum">
              <a:rPr lang="es-AR" altLang="es-AR" sz="1200" smtClean="0"/>
              <a:pPr/>
              <a:t>14</a:t>
            </a:fld>
            <a:endParaRPr lang="es-AR" altLang="es-AR" sz="120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1 Marcador de imagen de diapositiva">
            <a:extLst>
              <a:ext uri="{FF2B5EF4-FFF2-40B4-BE49-F238E27FC236}">
                <a16:creationId xmlns:a16="http://schemas.microsoft.com/office/drawing/2014/main" id="{4CE952BC-3C21-4C14-9A38-8D4E1692089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2 Marcador de notas">
            <a:extLst>
              <a:ext uri="{FF2B5EF4-FFF2-40B4-BE49-F238E27FC236}">
                <a16:creationId xmlns:a16="http://schemas.microsoft.com/office/drawing/2014/main" id="{EAA9389A-95FB-4033-9F35-5A5607F19E2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altLang="es-AR"/>
          </a:p>
        </p:txBody>
      </p:sp>
      <p:sp>
        <p:nvSpPr>
          <p:cNvPr id="33796" name="3 Marcador de número de diapositiva">
            <a:extLst>
              <a:ext uri="{FF2B5EF4-FFF2-40B4-BE49-F238E27FC236}">
                <a16:creationId xmlns:a16="http://schemas.microsoft.com/office/drawing/2014/main" id="{DE6F7A72-2E02-4628-BCAB-E6800CE3A66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F555307D-09FB-4BF3-8909-59366D252160}" type="slidenum">
              <a:rPr lang="es-AR" altLang="es-AR" sz="1200" smtClean="0"/>
              <a:pPr/>
              <a:t>15</a:t>
            </a:fld>
            <a:endParaRPr lang="es-AR" altLang="es-AR" sz="120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1 Marcador de imagen de diapositiva">
            <a:extLst>
              <a:ext uri="{FF2B5EF4-FFF2-40B4-BE49-F238E27FC236}">
                <a16:creationId xmlns:a16="http://schemas.microsoft.com/office/drawing/2014/main" id="{09617F86-CCE5-4397-BB76-D1D4473AFC4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2 Marcador de notas">
            <a:extLst>
              <a:ext uri="{FF2B5EF4-FFF2-40B4-BE49-F238E27FC236}">
                <a16:creationId xmlns:a16="http://schemas.microsoft.com/office/drawing/2014/main" id="{2278C02E-968E-40A7-964F-471F8438EB0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altLang="es-AR"/>
          </a:p>
        </p:txBody>
      </p:sp>
      <p:sp>
        <p:nvSpPr>
          <p:cNvPr id="35844" name="3 Marcador de número de diapositiva">
            <a:extLst>
              <a:ext uri="{FF2B5EF4-FFF2-40B4-BE49-F238E27FC236}">
                <a16:creationId xmlns:a16="http://schemas.microsoft.com/office/drawing/2014/main" id="{4EBC7598-F8B5-4A00-85D7-BDE4B530377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D0EF1229-21EB-44EF-BE35-71532F602579}" type="slidenum">
              <a:rPr lang="es-AR" altLang="es-AR" sz="1200" smtClean="0"/>
              <a:pPr/>
              <a:t>16</a:t>
            </a:fld>
            <a:endParaRPr lang="es-AR" altLang="es-AR" sz="120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1 Marcador de imagen de diapositiva">
            <a:extLst>
              <a:ext uri="{FF2B5EF4-FFF2-40B4-BE49-F238E27FC236}">
                <a16:creationId xmlns:a16="http://schemas.microsoft.com/office/drawing/2014/main" id="{810C501B-C408-4682-B446-23D9AEB9896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2 Marcador de notas">
            <a:extLst>
              <a:ext uri="{FF2B5EF4-FFF2-40B4-BE49-F238E27FC236}">
                <a16:creationId xmlns:a16="http://schemas.microsoft.com/office/drawing/2014/main" id="{9A117CD6-B7DC-43AF-84A6-EF36DD0EDD6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altLang="es-AR"/>
          </a:p>
        </p:txBody>
      </p:sp>
      <p:sp>
        <p:nvSpPr>
          <p:cNvPr id="37892" name="3 Marcador de número de diapositiva">
            <a:extLst>
              <a:ext uri="{FF2B5EF4-FFF2-40B4-BE49-F238E27FC236}">
                <a16:creationId xmlns:a16="http://schemas.microsoft.com/office/drawing/2014/main" id="{90348445-C294-44C5-B2CD-31C89CE880A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BACD8489-2ACC-49A6-9BE2-C81D7679A4A2}" type="slidenum">
              <a:rPr lang="es-AR" altLang="es-AR" sz="1200" smtClean="0"/>
              <a:pPr/>
              <a:t>17</a:t>
            </a:fld>
            <a:endParaRPr lang="es-AR" altLang="es-AR" sz="120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1 Marcador de imagen de diapositiva">
            <a:extLst>
              <a:ext uri="{FF2B5EF4-FFF2-40B4-BE49-F238E27FC236}">
                <a16:creationId xmlns:a16="http://schemas.microsoft.com/office/drawing/2014/main" id="{6F2CE930-2F73-42C7-B99E-D824D325399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2 Marcador de notas">
            <a:extLst>
              <a:ext uri="{FF2B5EF4-FFF2-40B4-BE49-F238E27FC236}">
                <a16:creationId xmlns:a16="http://schemas.microsoft.com/office/drawing/2014/main" id="{71D59EAB-08EE-42AE-8851-7D22E898503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altLang="es-AR"/>
          </a:p>
        </p:txBody>
      </p:sp>
      <p:sp>
        <p:nvSpPr>
          <p:cNvPr id="39940" name="3 Marcador de número de diapositiva">
            <a:extLst>
              <a:ext uri="{FF2B5EF4-FFF2-40B4-BE49-F238E27FC236}">
                <a16:creationId xmlns:a16="http://schemas.microsoft.com/office/drawing/2014/main" id="{925FA21B-D369-4A06-9C6D-F20CB4E85A7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7F6AD9EA-1DE1-4BD3-89DF-85ED5753272F}" type="slidenum">
              <a:rPr lang="es-AR" altLang="es-AR" sz="1200" smtClean="0"/>
              <a:pPr/>
              <a:t>18</a:t>
            </a:fld>
            <a:endParaRPr lang="es-AR" altLang="es-AR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1 Marcador de imagen de diapositiva">
            <a:extLst>
              <a:ext uri="{FF2B5EF4-FFF2-40B4-BE49-F238E27FC236}">
                <a16:creationId xmlns:a16="http://schemas.microsoft.com/office/drawing/2014/main" id="{FB4AA292-DB05-41D9-B15A-ADB8577FD5F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2 Marcador de notas">
            <a:extLst>
              <a:ext uri="{FF2B5EF4-FFF2-40B4-BE49-F238E27FC236}">
                <a16:creationId xmlns:a16="http://schemas.microsoft.com/office/drawing/2014/main" id="{2000EE4C-FCB0-4DB5-81FE-0AE648FC24D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altLang="es-AR"/>
          </a:p>
        </p:txBody>
      </p:sp>
      <p:sp>
        <p:nvSpPr>
          <p:cNvPr id="7172" name="3 Marcador de número de diapositiva">
            <a:extLst>
              <a:ext uri="{FF2B5EF4-FFF2-40B4-BE49-F238E27FC236}">
                <a16:creationId xmlns:a16="http://schemas.microsoft.com/office/drawing/2014/main" id="{86DB3F95-F5C6-4CB5-B8A5-B45DD0160E0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C7DE023B-4EA8-40A3-9622-9F409C32E81B}" type="slidenum">
              <a:rPr lang="es-AR" altLang="es-AR" sz="1200" smtClean="0"/>
              <a:pPr/>
              <a:t>2</a:t>
            </a:fld>
            <a:endParaRPr lang="es-AR" altLang="es-AR" sz="12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1 Marcador de imagen de diapositiva">
            <a:extLst>
              <a:ext uri="{FF2B5EF4-FFF2-40B4-BE49-F238E27FC236}">
                <a16:creationId xmlns:a16="http://schemas.microsoft.com/office/drawing/2014/main" id="{51DDD7CC-C95A-4AC5-B733-C6625864F9F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2 Marcador de notas">
            <a:extLst>
              <a:ext uri="{FF2B5EF4-FFF2-40B4-BE49-F238E27FC236}">
                <a16:creationId xmlns:a16="http://schemas.microsoft.com/office/drawing/2014/main" id="{E393D6E7-5A43-465D-849C-FFEE86C3FC1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altLang="es-AR"/>
          </a:p>
        </p:txBody>
      </p:sp>
      <p:sp>
        <p:nvSpPr>
          <p:cNvPr id="9220" name="3 Marcador de número de diapositiva">
            <a:extLst>
              <a:ext uri="{FF2B5EF4-FFF2-40B4-BE49-F238E27FC236}">
                <a16:creationId xmlns:a16="http://schemas.microsoft.com/office/drawing/2014/main" id="{4CAF59DF-FCF4-4D07-9B21-8899B5A1656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E3CBB8A2-E18C-4FF8-A7D4-F26E57802B8C}" type="slidenum">
              <a:rPr lang="es-AR" altLang="es-AR" sz="1200" smtClean="0"/>
              <a:pPr/>
              <a:t>3</a:t>
            </a:fld>
            <a:endParaRPr lang="es-AR" altLang="es-AR" sz="12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1 Marcador de imagen de diapositiva">
            <a:extLst>
              <a:ext uri="{FF2B5EF4-FFF2-40B4-BE49-F238E27FC236}">
                <a16:creationId xmlns:a16="http://schemas.microsoft.com/office/drawing/2014/main" id="{2703656E-477E-4815-ABE9-E7065672FE8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2 Marcador de notas">
            <a:extLst>
              <a:ext uri="{FF2B5EF4-FFF2-40B4-BE49-F238E27FC236}">
                <a16:creationId xmlns:a16="http://schemas.microsoft.com/office/drawing/2014/main" id="{386B437E-10C3-4863-9C7C-C19E589F737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altLang="es-AR"/>
          </a:p>
        </p:txBody>
      </p:sp>
      <p:sp>
        <p:nvSpPr>
          <p:cNvPr id="11268" name="3 Marcador de número de diapositiva">
            <a:extLst>
              <a:ext uri="{FF2B5EF4-FFF2-40B4-BE49-F238E27FC236}">
                <a16:creationId xmlns:a16="http://schemas.microsoft.com/office/drawing/2014/main" id="{D2F1DE69-E9BF-43DB-8F9E-768B2372E7F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EDE3FFBE-8751-4E8D-B640-E5D9F938FC1E}" type="slidenum">
              <a:rPr lang="es-AR" altLang="es-AR" sz="1200" smtClean="0"/>
              <a:pPr/>
              <a:t>4</a:t>
            </a:fld>
            <a:endParaRPr lang="es-AR" altLang="es-AR" sz="12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1 Marcador de imagen de diapositiva">
            <a:extLst>
              <a:ext uri="{FF2B5EF4-FFF2-40B4-BE49-F238E27FC236}">
                <a16:creationId xmlns:a16="http://schemas.microsoft.com/office/drawing/2014/main" id="{285DB8DB-0870-4B54-93F8-BFE74AC4ED4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2 Marcador de notas">
            <a:extLst>
              <a:ext uri="{FF2B5EF4-FFF2-40B4-BE49-F238E27FC236}">
                <a16:creationId xmlns:a16="http://schemas.microsoft.com/office/drawing/2014/main" id="{8621867B-378E-47B1-9884-BD06D8F9835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altLang="es-AR"/>
          </a:p>
        </p:txBody>
      </p:sp>
      <p:sp>
        <p:nvSpPr>
          <p:cNvPr id="13316" name="3 Marcador de número de diapositiva">
            <a:extLst>
              <a:ext uri="{FF2B5EF4-FFF2-40B4-BE49-F238E27FC236}">
                <a16:creationId xmlns:a16="http://schemas.microsoft.com/office/drawing/2014/main" id="{713AA7B3-99F1-40CE-BD8C-88F9DB5964E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ABB36F0F-E3B9-4728-A9A3-41D1F1B4B659}" type="slidenum">
              <a:rPr lang="es-AR" altLang="es-AR" sz="1200" smtClean="0"/>
              <a:pPr/>
              <a:t>5</a:t>
            </a:fld>
            <a:endParaRPr lang="es-AR" altLang="es-AR" sz="120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1 Marcador de imagen de diapositiva">
            <a:extLst>
              <a:ext uri="{FF2B5EF4-FFF2-40B4-BE49-F238E27FC236}">
                <a16:creationId xmlns:a16="http://schemas.microsoft.com/office/drawing/2014/main" id="{45025910-2833-42BF-97AB-D0E8BFCA527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2 Marcador de notas">
            <a:extLst>
              <a:ext uri="{FF2B5EF4-FFF2-40B4-BE49-F238E27FC236}">
                <a16:creationId xmlns:a16="http://schemas.microsoft.com/office/drawing/2014/main" id="{3EAEFA2C-5D35-47EE-A69C-417EF289A3A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altLang="es-AR"/>
          </a:p>
        </p:txBody>
      </p:sp>
      <p:sp>
        <p:nvSpPr>
          <p:cNvPr id="15364" name="3 Marcador de número de diapositiva">
            <a:extLst>
              <a:ext uri="{FF2B5EF4-FFF2-40B4-BE49-F238E27FC236}">
                <a16:creationId xmlns:a16="http://schemas.microsoft.com/office/drawing/2014/main" id="{6CE2CCD3-4524-471F-A8CF-C8CC2219741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C516ACE1-83A9-43DD-8A65-3BEFB3EBDD00}" type="slidenum">
              <a:rPr lang="es-AR" altLang="es-AR" sz="1200" smtClean="0"/>
              <a:pPr/>
              <a:t>6</a:t>
            </a:fld>
            <a:endParaRPr lang="es-AR" altLang="es-AR" sz="120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1 Marcador de imagen de diapositiva">
            <a:extLst>
              <a:ext uri="{FF2B5EF4-FFF2-40B4-BE49-F238E27FC236}">
                <a16:creationId xmlns:a16="http://schemas.microsoft.com/office/drawing/2014/main" id="{51045760-EA21-435B-93D6-223041E31B2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2 Marcador de notas">
            <a:extLst>
              <a:ext uri="{FF2B5EF4-FFF2-40B4-BE49-F238E27FC236}">
                <a16:creationId xmlns:a16="http://schemas.microsoft.com/office/drawing/2014/main" id="{894BA680-0544-4D8B-B101-9ACDE91DC10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altLang="es-AR"/>
          </a:p>
        </p:txBody>
      </p:sp>
      <p:sp>
        <p:nvSpPr>
          <p:cNvPr id="17412" name="3 Marcador de número de diapositiva">
            <a:extLst>
              <a:ext uri="{FF2B5EF4-FFF2-40B4-BE49-F238E27FC236}">
                <a16:creationId xmlns:a16="http://schemas.microsoft.com/office/drawing/2014/main" id="{24B28B56-96C4-44DD-B54D-253D29DFF5B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69A700AB-04C0-4CB5-8641-DA71234BD2F1}" type="slidenum">
              <a:rPr lang="es-AR" altLang="es-AR" sz="1200" smtClean="0"/>
              <a:pPr/>
              <a:t>7</a:t>
            </a:fld>
            <a:endParaRPr lang="es-AR" altLang="es-AR" sz="120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1 Marcador de imagen de diapositiva">
            <a:extLst>
              <a:ext uri="{FF2B5EF4-FFF2-40B4-BE49-F238E27FC236}">
                <a16:creationId xmlns:a16="http://schemas.microsoft.com/office/drawing/2014/main" id="{851F4E8E-85EA-48FB-906B-F2E3A2D1A64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2 Marcador de notas">
            <a:extLst>
              <a:ext uri="{FF2B5EF4-FFF2-40B4-BE49-F238E27FC236}">
                <a16:creationId xmlns:a16="http://schemas.microsoft.com/office/drawing/2014/main" id="{168B3926-347A-42A6-AE92-FF0AAACBAFA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altLang="es-AR"/>
          </a:p>
        </p:txBody>
      </p:sp>
      <p:sp>
        <p:nvSpPr>
          <p:cNvPr id="19460" name="3 Marcador de número de diapositiva">
            <a:extLst>
              <a:ext uri="{FF2B5EF4-FFF2-40B4-BE49-F238E27FC236}">
                <a16:creationId xmlns:a16="http://schemas.microsoft.com/office/drawing/2014/main" id="{7CBF93BA-B436-4B9A-AC36-EEB5D725609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71F342F0-8942-4DBB-A60B-476F294FC7F6}" type="slidenum">
              <a:rPr lang="es-AR" altLang="es-AR" sz="1200" smtClean="0"/>
              <a:pPr/>
              <a:t>8</a:t>
            </a:fld>
            <a:endParaRPr lang="es-AR" altLang="es-AR" sz="120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1 Marcador de imagen de diapositiva">
            <a:extLst>
              <a:ext uri="{FF2B5EF4-FFF2-40B4-BE49-F238E27FC236}">
                <a16:creationId xmlns:a16="http://schemas.microsoft.com/office/drawing/2014/main" id="{4E64C6C3-5743-419E-BC5A-D5F87FBC5A5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2 Marcador de notas">
            <a:extLst>
              <a:ext uri="{FF2B5EF4-FFF2-40B4-BE49-F238E27FC236}">
                <a16:creationId xmlns:a16="http://schemas.microsoft.com/office/drawing/2014/main" id="{F258D9AE-55CD-4A90-8470-89E11865868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altLang="es-AR"/>
          </a:p>
        </p:txBody>
      </p:sp>
      <p:sp>
        <p:nvSpPr>
          <p:cNvPr id="21508" name="3 Marcador de número de diapositiva">
            <a:extLst>
              <a:ext uri="{FF2B5EF4-FFF2-40B4-BE49-F238E27FC236}">
                <a16:creationId xmlns:a16="http://schemas.microsoft.com/office/drawing/2014/main" id="{2D6A5261-0A03-4B2C-B7EA-61ACE361524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0C2A693B-B32A-4D05-8E3F-DEFD81359136}" type="slidenum">
              <a:rPr lang="es-AR" altLang="es-AR" sz="1200" smtClean="0"/>
              <a:pPr/>
              <a:t>9</a:t>
            </a:fld>
            <a:endParaRPr lang="es-AR" altLang="es-AR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/>
              <a:t>Haga clic para modificar el estilo de subtítulo del patrón</a:t>
            </a:r>
            <a:endParaRPr lang="es-AR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87DF3D2-2D24-451F-94D2-DEA24F3D5FD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CCA8745-BC5D-425E-9066-D22B87AC56F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53E178E-3140-4C58-9AF1-DE311D12EE4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41DC08-D67E-4A34-BC54-AFC045BD90E0}" type="slidenum">
              <a:rPr lang="es-AR" altLang="es-AR"/>
              <a:pPr>
                <a:defRPr/>
              </a:pPr>
              <a:t>‹Nº›</a:t>
            </a:fld>
            <a:endParaRPr lang="es-AR" altLang="es-AR"/>
          </a:p>
        </p:txBody>
      </p:sp>
    </p:spTree>
    <p:extLst>
      <p:ext uri="{BB962C8B-B14F-4D97-AF65-F5344CB8AC3E}">
        <p14:creationId xmlns:p14="http://schemas.microsoft.com/office/powerpoint/2010/main" val="17876050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B241B8F-2E8D-4BDB-84C7-E0E212CABFB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9190374-C61E-4F9A-9BD9-3EC0248DFFA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0618E77-04D9-4448-8E00-B3198D94A7D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BA8260-E0CD-4A2B-BE5D-50A74B6756AE}" type="slidenum">
              <a:rPr lang="es-AR" altLang="es-AR"/>
              <a:pPr>
                <a:defRPr/>
              </a:pPr>
              <a:t>‹Nº›</a:t>
            </a:fld>
            <a:endParaRPr lang="es-AR" altLang="es-AR"/>
          </a:p>
        </p:txBody>
      </p:sp>
    </p:spTree>
    <p:extLst>
      <p:ext uri="{BB962C8B-B14F-4D97-AF65-F5344CB8AC3E}">
        <p14:creationId xmlns:p14="http://schemas.microsoft.com/office/powerpoint/2010/main" val="8132517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06030B1-529B-487E-AF87-47ECBAEAB49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4B67056-EF22-4CB2-A6D2-4BB73B4D12D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4078686-71F5-4F84-ACD8-27A1B1F1F74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0A6A77-208E-464A-A8CA-7C2C3B114508}" type="slidenum">
              <a:rPr lang="es-AR" altLang="es-AR"/>
              <a:pPr>
                <a:defRPr/>
              </a:pPr>
              <a:t>‹Nº›</a:t>
            </a:fld>
            <a:endParaRPr lang="es-AR" altLang="es-AR"/>
          </a:p>
        </p:txBody>
      </p:sp>
    </p:spTree>
    <p:extLst>
      <p:ext uri="{BB962C8B-B14F-4D97-AF65-F5344CB8AC3E}">
        <p14:creationId xmlns:p14="http://schemas.microsoft.com/office/powerpoint/2010/main" val="10641476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ítulo y grá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gráfico"/>
          <p:cNvSpPr>
            <a:spLocks noGrp="1"/>
          </p:cNvSpPr>
          <p:nvPr>
            <p:ph type="chart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s-AR" noProof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6CB52C9-9CDF-4014-86A4-6FA29C23C44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2781842-73CD-4362-9A00-BD157BCB362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78B36D0-BDEE-4B56-A8EC-81A464ED9FE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BE26BC-8FE3-4DB2-8269-4CA0CA979E1B}" type="slidenum">
              <a:rPr lang="es-AR" altLang="es-AR"/>
              <a:pPr>
                <a:defRPr/>
              </a:pPr>
              <a:t>‹Nº›</a:t>
            </a:fld>
            <a:endParaRPr lang="es-AR" altLang="es-AR"/>
          </a:p>
        </p:txBody>
      </p:sp>
    </p:spTree>
    <p:extLst>
      <p:ext uri="{BB962C8B-B14F-4D97-AF65-F5344CB8AC3E}">
        <p14:creationId xmlns:p14="http://schemas.microsoft.com/office/powerpoint/2010/main" val="24936525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794282D-B024-4AC0-88A9-4D235A3F064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97E6133-A9B1-4980-B3C1-606B33C9653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E69DD01-FE6F-48AB-AEB3-A62E724B96F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2D6FC6-58CC-45F6-AF13-9BF6A1F1EB3D}" type="slidenum">
              <a:rPr lang="es-AR" altLang="es-AR"/>
              <a:pPr>
                <a:defRPr/>
              </a:pPr>
              <a:t>‹Nº›</a:t>
            </a:fld>
            <a:endParaRPr lang="es-AR" altLang="es-AR"/>
          </a:p>
        </p:txBody>
      </p:sp>
    </p:spTree>
    <p:extLst>
      <p:ext uri="{BB962C8B-B14F-4D97-AF65-F5344CB8AC3E}">
        <p14:creationId xmlns:p14="http://schemas.microsoft.com/office/powerpoint/2010/main" val="32207875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A6E47AF-DF9F-4BA9-8034-8F77AA1BB5C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B3AC684-77A4-4BA3-A50C-B6732711D02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B7E6F97-E1FA-45E7-9BC2-6DD7E3BAC0E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B5538C-02A7-4A00-BCC8-24DCB579553F}" type="slidenum">
              <a:rPr lang="es-AR" altLang="es-AR"/>
              <a:pPr>
                <a:defRPr/>
              </a:pPr>
              <a:t>‹Nº›</a:t>
            </a:fld>
            <a:endParaRPr lang="es-AR" altLang="es-AR"/>
          </a:p>
        </p:txBody>
      </p:sp>
    </p:spTree>
    <p:extLst>
      <p:ext uri="{BB962C8B-B14F-4D97-AF65-F5344CB8AC3E}">
        <p14:creationId xmlns:p14="http://schemas.microsoft.com/office/powerpoint/2010/main" val="1071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992F9FA-E761-4239-BEC6-B7DAEE824E7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B4D2B4F-A113-44E2-B948-5F13BF72BF0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7507B01-1BEA-4CE7-A1AF-039467AEF1D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475763-7717-4456-936C-13F1CC6296BF}" type="slidenum">
              <a:rPr lang="es-AR" altLang="es-AR"/>
              <a:pPr>
                <a:defRPr/>
              </a:pPr>
              <a:t>‹Nº›</a:t>
            </a:fld>
            <a:endParaRPr lang="es-AR" altLang="es-AR"/>
          </a:p>
        </p:txBody>
      </p:sp>
    </p:spTree>
    <p:extLst>
      <p:ext uri="{BB962C8B-B14F-4D97-AF65-F5344CB8AC3E}">
        <p14:creationId xmlns:p14="http://schemas.microsoft.com/office/powerpoint/2010/main" val="13148603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677283C4-EBD9-4EB0-8E3B-0F8939BC489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1293E810-377C-41B1-A077-48C7E8008E8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36FEBA87-DD30-430D-8F66-6DCD1EEA936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1E7E11-A25B-4B9F-AECA-6CA7E65B2F23}" type="slidenum">
              <a:rPr lang="es-AR" altLang="es-AR"/>
              <a:pPr>
                <a:defRPr/>
              </a:pPr>
              <a:t>‹Nº›</a:t>
            </a:fld>
            <a:endParaRPr lang="es-AR" altLang="es-AR"/>
          </a:p>
        </p:txBody>
      </p:sp>
    </p:spTree>
    <p:extLst>
      <p:ext uri="{BB962C8B-B14F-4D97-AF65-F5344CB8AC3E}">
        <p14:creationId xmlns:p14="http://schemas.microsoft.com/office/powerpoint/2010/main" val="19620880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019591C9-2191-4018-825B-86E611838C5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656A1876-C541-4F2E-A151-1613841FA0C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2DCD3E7E-A8EA-49EC-A612-A078BF46C71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5C8FA4-9601-4BA1-AD7A-3D283ED11E0D}" type="slidenum">
              <a:rPr lang="es-AR" altLang="es-AR"/>
              <a:pPr>
                <a:defRPr/>
              </a:pPr>
              <a:t>‹Nº›</a:t>
            </a:fld>
            <a:endParaRPr lang="es-AR" altLang="es-AR"/>
          </a:p>
        </p:txBody>
      </p:sp>
    </p:spTree>
    <p:extLst>
      <p:ext uri="{BB962C8B-B14F-4D97-AF65-F5344CB8AC3E}">
        <p14:creationId xmlns:p14="http://schemas.microsoft.com/office/powerpoint/2010/main" val="8395075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19BEBD9D-6E5D-4E2F-A276-89F0E99D030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771FF092-5D8D-438A-942E-A8B5D3E9A96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3BCCD4C7-B269-4D0C-859E-689F36CD1E9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D94F17-84CA-4584-8BD6-85D7E6B93D5A}" type="slidenum">
              <a:rPr lang="es-AR" altLang="es-AR"/>
              <a:pPr>
                <a:defRPr/>
              </a:pPr>
              <a:t>‹Nº›</a:t>
            </a:fld>
            <a:endParaRPr lang="es-AR" altLang="es-AR"/>
          </a:p>
        </p:txBody>
      </p:sp>
    </p:spTree>
    <p:extLst>
      <p:ext uri="{BB962C8B-B14F-4D97-AF65-F5344CB8AC3E}">
        <p14:creationId xmlns:p14="http://schemas.microsoft.com/office/powerpoint/2010/main" val="1510281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C76B9A9-DD17-4C27-A0E3-1D36F0A6125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6C24A53-43FA-4A53-B184-73616F637F0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23C2182-89E1-47F2-9B7D-E52C07D128A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786C4B-17C3-4F13-BD39-F455B0D85EF6}" type="slidenum">
              <a:rPr lang="es-AR" altLang="es-AR"/>
              <a:pPr>
                <a:defRPr/>
              </a:pPr>
              <a:t>‹Nº›</a:t>
            </a:fld>
            <a:endParaRPr lang="es-AR" altLang="es-AR"/>
          </a:p>
        </p:txBody>
      </p:sp>
    </p:spTree>
    <p:extLst>
      <p:ext uri="{BB962C8B-B14F-4D97-AF65-F5344CB8AC3E}">
        <p14:creationId xmlns:p14="http://schemas.microsoft.com/office/powerpoint/2010/main" val="5672910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AR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29C8D40-5369-4E23-8E05-B016CEF6F3A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EA9CD34-C91D-45FF-A374-61DACAF246F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1800AE3-9938-416E-AB57-40FEF2F8F64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9D6E34-5A86-4ED9-8621-D7149BED622A}" type="slidenum">
              <a:rPr lang="es-AR" altLang="es-AR"/>
              <a:pPr>
                <a:defRPr/>
              </a:pPr>
              <a:t>‹Nº›</a:t>
            </a:fld>
            <a:endParaRPr lang="es-AR" altLang="es-AR"/>
          </a:p>
        </p:txBody>
      </p:sp>
    </p:spTree>
    <p:extLst>
      <p:ext uri="{BB962C8B-B14F-4D97-AF65-F5344CB8AC3E}">
        <p14:creationId xmlns:p14="http://schemas.microsoft.com/office/powerpoint/2010/main" val="37690518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9516750B-458B-438F-804F-E3898CC0426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AR" altLang="es-AR"/>
              <a:t>Haga clic para modificar el estilo de título del patrón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CE18AD3A-AEC8-4DE7-A0F1-D7D8C15D692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AR" altLang="es-AR"/>
              <a:t>Haga clic para modificar el estilo de texto del patrón</a:t>
            </a:r>
          </a:p>
          <a:p>
            <a:pPr lvl="1"/>
            <a:r>
              <a:rPr lang="es-AR" altLang="es-AR"/>
              <a:t>Segundo nivel</a:t>
            </a:r>
          </a:p>
          <a:p>
            <a:pPr lvl="2"/>
            <a:r>
              <a:rPr lang="es-AR" altLang="es-AR"/>
              <a:t>Tercer nivel</a:t>
            </a:r>
          </a:p>
          <a:p>
            <a:pPr lvl="3"/>
            <a:r>
              <a:rPr lang="es-AR" altLang="es-AR"/>
              <a:t>Cuarto nivel</a:t>
            </a:r>
          </a:p>
          <a:p>
            <a:pPr lvl="4"/>
            <a:r>
              <a:rPr lang="es-AR" altLang="es-AR"/>
              <a:t>Quinto nivel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33876A42-9B2F-4187-8E56-5D88A407E10E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charset="0"/>
              </a:defRPr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88C53CE6-FE9A-43D7-BA0B-58020B74C95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charset="0"/>
              </a:defRPr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5940CC66-EDA9-4944-844D-A1CD8891FA42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DE522D9C-A159-458A-BF65-FAE93DFEE372}" type="slidenum">
              <a:rPr lang="es-AR" altLang="es-AR"/>
              <a:pPr>
                <a:defRPr/>
              </a:pPr>
              <a:t>‹Nº›</a:t>
            </a:fld>
            <a:endParaRPr lang="es-AR" altLang="es-A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.png"/><Relationship Id="rId5" Type="http://schemas.openxmlformats.org/officeDocument/2006/relationships/image" Target="../media/image9.jpe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.png"/><Relationship Id="rId5" Type="http://schemas.openxmlformats.org/officeDocument/2006/relationships/image" Target="../media/image10.jpe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.png"/><Relationship Id="rId5" Type="http://schemas.openxmlformats.org/officeDocument/2006/relationships/image" Target="../media/image11.jpe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1.png"/><Relationship Id="rId5" Type="http://schemas.openxmlformats.org/officeDocument/2006/relationships/image" Target="../media/image12.jpe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1.png"/><Relationship Id="rId5" Type="http://schemas.openxmlformats.org/officeDocument/2006/relationships/image" Target="../media/image13.jpe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1.png"/><Relationship Id="rId5" Type="http://schemas.openxmlformats.org/officeDocument/2006/relationships/image" Target="../media/image14.jpe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1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1.png"/><Relationship Id="rId5" Type="http://schemas.openxmlformats.org/officeDocument/2006/relationships/image" Target="../media/image16.jpe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1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.pn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.png"/><Relationship Id="rId5" Type="http://schemas.openxmlformats.org/officeDocument/2006/relationships/image" Target="../media/image5.jpe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.png"/><Relationship Id="rId5" Type="http://schemas.openxmlformats.org/officeDocument/2006/relationships/image" Target="../media/image7.jpe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.png"/><Relationship Id="rId5" Type="http://schemas.openxmlformats.org/officeDocument/2006/relationships/image" Target="../media/image8.jpe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>
            <a:extLst>
              <a:ext uri="{FF2B5EF4-FFF2-40B4-BE49-F238E27FC236}">
                <a16:creationId xmlns:a16="http://schemas.microsoft.com/office/drawing/2014/main" id="{68A9F304-0291-4C86-9286-F9B8A1F098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228600"/>
            <a:ext cx="8610600" cy="585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s-AR" altLang="es-AR" sz="6000">
                <a:latin typeface="Arial" panose="020B0604020202020204" pitchFamily="34" charset="0"/>
              </a:rPr>
              <a:t>ENCOFRADOS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s-AR" altLang="es-AR" sz="2800">
                <a:latin typeface="Arial" panose="020B0604020202020204" pitchFamily="34" charset="0"/>
              </a:rPr>
              <a:t>La misión de los encofrados es dar forma al hormigón fresco</a:t>
            </a:r>
          </a:p>
          <a:p>
            <a:pPr>
              <a:spcBef>
                <a:spcPct val="0"/>
              </a:spcBef>
              <a:buFontTx/>
              <a:buNone/>
            </a:pPr>
            <a:endParaRPr lang="es-AR" altLang="es-AR" sz="280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s-AR" altLang="es-AR" sz="2800" b="1">
                <a:latin typeface="Arial" panose="020B0604020202020204" pitchFamily="34" charset="0"/>
              </a:rPr>
              <a:t>CONDICIONES QUE DEBEN CUMPLIR</a:t>
            </a:r>
            <a:endParaRPr lang="es-AR" altLang="es-AR" sz="280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s-AR" altLang="es-AR" sz="100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es-AR" altLang="es-AR" sz="2800">
                <a:latin typeface="Arial" panose="020B0604020202020204" pitchFamily="34" charset="0"/>
              </a:rPr>
              <a:t>Mantener la forma concebida de la pieza</a:t>
            </a:r>
          </a:p>
          <a:p>
            <a:pPr>
              <a:spcBef>
                <a:spcPct val="0"/>
              </a:spcBef>
            </a:pPr>
            <a:r>
              <a:rPr lang="es-AR" altLang="es-AR" sz="2800">
                <a:latin typeface="Arial" panose="020B0604020202020204" pitchFamily="34" charset="0"/>
              </a:rPr>
              <a:t>Asegurar estanqueidad</a:t>
            </a:r>
          </a:p>
          <a:p>
            <a:pPr>
              <a:spcBef>
                <a:spcPct val="0"/>
              </a:spcBef>
            </a:pPr>
            <a:r>
              <a:rPr lang="es-AR" altLang="es-AR" sz="2800">
                <a:latin typeface="Arial" panose="020B0604020202020204" pitchFamily="34" charset="0"/>
              </a:rPr>
              <a:t>Resistir las cargas generadas durante el colado del hormigón</a:t>
            </a:r>
          </a:p>
          <a:p>
            <a:pPr>
              <a:spcBef>
                <a:spcPct val="0"/>
              </a:spcBef>
            </a:pPr>
            <a:r>
              <a:rPr lang="es-AR" altLang="es-AR" sz="2800">
                <a:latin typeface="Arial" panose="020B0604020202020204" pitchFamily="34" charset="0"/>
              </a:rPr>
              <a:t>Asegurar la recuperación del material luego del proceso de fragüe.</a:t>
            </a:r>
          </a:p>
          <a:p>
            <a:pPr>
              <a:spcBef>
                <a:spcPct val="0"/>
              </a:spcBef>
            </a:pPr>
            <a:r>
              <a:rPr lang="es-AR" altLang="es-AR" sz="2800">
                <a:latin typeface="Arial" panose="020B0604020202020204" pitchFamily="34" charset="0"/>
              </a:rPr>
              <a:t>Garantizar economía en su utilización.</a:t>
            </a:r>
            <a:endParaRPr lang="es-AR" altLang="es-AR" sz="6000">
              <a:latin typeface="Arial" panose="020B0604020202020204" pitchFamily="34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39180A7-2B7B-4215-8DA1-B066859281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spd="slow" advTm="7325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  <p:audio isNarration="1">
              <p:cMediaNode vol="80000" showWhenStopped="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>
            <a:extLst>
              <a:ext uri="{FF2B5EF4-FFF2-40B4-BE49-F238E27FC236}">
                <a16:creationId xmlns:a16="http://schemas.microsoft.com/office/drawing/2014/main" id="{4B104327-4881-4595-9048-7C145157350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s-ES" altLang="es-AR"/>
          </a:p>
        </p:txBody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id="{0E869414-0726-4EA9-A02F-BBE9D390E00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 altLang="es-AR"/>
          </a:p>
        </p:txBody>
      </p:sp>
      <p:pic>
        <p:nvPicPr>
          <p:cNvPr id="22532" name="Picture 4" descr="encofrados 5">
            <a:extLst>
              <a:ext uri="{FF2B5EF4-FFF2-40B4-BE49-F238E27FC236}">
                <a16:creationId xmlns:a16="http://schemas.microsoft.com/office/drawing/2014/main" id="{C465B6BC-F000-4185-A3E5-0977CE09FD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1106488"/>
            <a:ext cx="8748713" cy="444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3" name="Text Box 5">
            <a:extLst>
              <a:ext uri="{FF2B5EF4-FFF2-40B4-BE49-F238E27FC236}">
                <a16:creationId xmlns:a16="http://schemas.microsoft.com/office/drawing/2014/main" id="{F2F35B61-F5E7-4D75-975E-D46B5E0B58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088" y="5778500"/>
            <a:ext cx="7386637" cy="46196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ES_tradnl" altLang="es-AR" sz="2400" b="1">
                <a:solidFill>
                  <a:srgbClr val="FFFF00"/>
                </a:solidFill>
                <a:latin typeface="Arial" panose="020B0604020202020204" pitchFamily="34" charset="0"/>
              </a:rPr>
              <a:t>COLUMNAS ENCOFRADAS DOS O TRES CARAS</a:t>
            </a:r>
            <a:endParaRPr lang="es-ES" altLang="es-AR" sz="2400" b="1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8985C0C-ABD8-4D59-AB56-7B92534C53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spd="slow" advTm="869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Explorar0022">
            <a:extLst>
              <a:ext uri="{FF2B5EF4-FFF2-40B4-BE49-F238E27FC236}">
                <a16:creationId xmlns:a16="http://schemas.microsoft.com/office/drawing/2014/main" id="{30061A90-56DB-44C4-AC83-7BC353744E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10"/>
          <a:stretch>
            <a:fillRect/>
          </a:stretch>
        </p:blipFill>
        <p:spPr bwMode="auto">
          <a:xfrm>
            <a:off x="3573463" y="260350"/>
            <a:ext cx="4076700" cy="568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Text Box 3">
            <a:extLst>
              <a:ext uri="{FF2B5EF4-FFF2-40B4-BE49-F238E27FC236}">
                <a16:creationId xmlns:a16="http://schemas.microsoft.com/office/drawing/2014/main" id="{BBE2800E-DB9A-44C1-9047-BFCD58D09D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93838" y="6092825"/>
            <a:ext cx="6156325" cy="46196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ES_tradnl" altLang="es-AR" sz="2400" b="1">
                <a:solidFill>
                  <a:srgbClr val="FFFF00"/>
                </a:solidFill>
                <a:latin typeface="Arial" panose="020B0604020202020204" pitchFamily="34" charset="0"/>
              </a:rPr>
              <a:t>COLUMNAS ENCOFRADAS DOS CARAS</a:t>
            </a:r>
            <a:endParaRPr lang="es-ES" altLang="es-AR" sz="2400" b="1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cxnSp>
        <p:nvCxnSpPr>
          <p:cNvPr id="5" name="Conector recto de flecha 4">
            <a:extLst>
              <a:ext uri="{FF2B5EF4-FFF2-40B4-BE49-F238E27FC236}">
                <a16:creationId xmlns:a16="http://schemas.microsoft.com/office/drawing/2014/main" id="{CA500841-6437-4478-BEE3-D8ECDA1D0E2E}"/>
              </a:ext>
            </a:extLst>
          </p:cNvPr>
          <p:cNvCxnSpPr>
            <a:cxnSpLocks/>
          </p:cNvCxnSpPr>
          <p:nvPr/>
        </p:nvCxnSpPr>
        <p:spPr bwMode="auto">
          <a:xfrm>
            <a:off x="2627313" y="2176463"/>
            <a:ext cx="2449512" cy="315912"/>
          </a:xfrm>
          <a:prstGeom prst="straightConnector1">
            <a:avLst/>
          </a:prstGeom>
          <a:ln>
            <a:solidFill>
              <a:srgbClr val="FFFF00"/>
            </a:solidFill>
            <a:headEnd type="none" w="med" len="med"/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4581" name="CuadroTexto 5">
            <a:extLst>
              <a:ext uri="{FF2B5EF4-FFF2-40B4-BE49-F238E27FC236}">
                <a16:creationId xmlns:a16="http://schemas.microsoft.com/office/drawing/2014/main" id="{B71BC4E8-7579-4457-A8F6-4253A496B9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1052513"/>
            <a:ext cx="2376487" cy="224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s-AR" altLang="es-AR" sz="20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Encofrado de columna dos caras con tabla de álamo de 1” x 4” y travesaños cada 50 cm, atados con alambre N14</a:t>
            </a:r>
          </a:p>
        </p:txBody>
      </p:sp>
      <p:cxnSp>
        <p:nvCxnSpPr>
          <p:cNvPr id="9" name="Conector recto de flecha 8">
            <a:extLst>
              <a:ext uri="{FF2B5EF4-FFF2-40B4-BE49-F238E27FC236}">
                <a16:creationId xmlns:a16="http://schemas.microsoft.com/office/drawing/2014/main" id="{B0981019-2E45-4C17-9C02-9D6E542C8A8A}"/>
              </a:ext>
            </a:extLst>
          </p:cNvPr>
          <p:cNvCxnSpPr>
            <a:cxnSpLocks/>
          </p:cNvCxnSpPr>
          <p:nvPr/>
        </p:nvCxnSpPr>
        <p:spPr bwMode="auto">
          <a:xfrm>
            <a:off x="2555875" y="2492375"/>
            <a:ext cx="2663825" cy="1368425"/>
          </a:xfrm>
          <a:prstGeom prst="straightConnector1">
            <a:avLst/>
          </a:prstGeom>
          <a:ln>
            <a:solidFill>
              <a:srgbClr val="FFFF00"/>
            </a:solidFill>
            <a:headEnd type="none" w="med" len="med"/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0" name="Conector recto de flecha 9">
            <a:extLst>
              <a:ext uri="{FF2B5EF4-FFF2-40B4-BE49-F238E27FC236}">
                <a16:creationId xmlns:a16="http://schemas.microsoft.com/office/drawing/2014/main" id="{9765847A-EA22-4109-83B6-F8A3B66E0877}"/>
              </a:ext>
            </a:extLst>
          </p:cNvPr>
          <p:cNvCxnSpPr>
            <a:cxnSpLocks/>
          </p:cNvCxnSpPr>
          <p:nvPr/>
        </p:nvCxnSpPr>
        <p:spPr bwMode="auto">
          <a:xfrm>
            <a:off x="2546350" y="3176588"/>
            <a:ext cx="1881188" cy="900112"/>
          </a:xfrm>
          <a:prstGeom prst="straightConnector1">
            <a:avLst/>
          </a:prstGeom>
          <a:ln>
            <a:solidFill>
              <a:srgbClr val="FFFF00"/>
            </a:solidFill>
            <a:headEnd type="none" w="med" len="med"/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C324683-CC15-4335-AB9E-AF630241A7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spd="slow" advTm="5583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Explorar0060">
            <a:extLst>
              <a:ext uri="{FF2B5EF4-FFF2-40B4-BE49-F238E27FC236}">
                <a16:creationId xmlns:a16="http://schemas.microsoft.com/office/drawing/2014/main" id="{69397C2D-D19C-4274-8A0E-F692F0EA0F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303213"/>
            <a:ext cx="4600575" cy="646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Text Box 3">
            <a:extLst>
              <a:ext uri="{FF2B5EF4-FFF2-40B4-BE49-F238E27FC236}">
                <a16:creationId xmlns:a16="http://schemas.microsoft.com/office/drawing/2014/main" id="{9B776205-4F66-46D8-82EE-325DB52F6D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93838" y="6092825"/>
            <a:ext cx="6156325" cy="46196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ES_tradnl" altLang="es-AR" sz="2400" b="1">
                <a:solidFill>
                  <a:srgbClr val="FFFF00"/>
                </a:solidFill>
                <a:latin typeface="Arial" panose="020B0604020202020204" pitchFamily="34" charset="0"/>
              </a:rPr>
              <a:t>COLUMNAS ENCOFRADAS DOS CARAS</a:t>
            </a:r>
            <a:endParaRPr lang="es-ES" altLang="es-AR" sz="2400" b="1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CA6A646-E5E3-4FB1-8BC8-E77462FD42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spd="slow" advTm="3950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5">
            <a:extLst>
              <a:ext uri="{FF2B5EF4-FFF2-40B4-BE49-F238E27FC236}">
                <a16:creationId xmlns:a16="http://schemas.microsoft.com/office/drawing/2014/main" id="{2410FA5A-ECA4-4939-AD2F-C0CD4CE2A16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s-ES" altLang="es-AR"/>
          </a:p>
        </p:txBody>
      </p:sp>
      <p:pic>
        <p:nvPicPr>
          <p:cNvPr id="28675" name="Picture 8" descr="Mvc-0040f">
            <a:extLst>
              <a:ext uri="{FF2B5EF4-FFF2-40B4-BE49-F238E27FC236}">
                <a16:creationId xmlns:a16="http://schemas.microsoft.com/office/drawing/2014/main" id="{1D6BD7BF-0FBC-48DE-8DEA-CF75F3D5AFE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4338" y="379413"/>
            <a:ext cx="8315325" cy="6237287"/>
          </a:xfrm>
          <a:noFill/>
        </p:spPr>
      </p:pic>
      <p:sp>
        <p:nvSpPr>
          <p:cNvPr id="28676" name="Text Box 9">
            <a:extLst>
              <a:ext uri="{FF2B5EF4-FFF2-40B4-BE49-F238E27FC236}">
                <a16:creationId xmlns:a16="http://schemas.microsoft.com/office/drawing/2014/main" id="{7918DE1B-8228-40F8-9737-0E4616EAD5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6021388"/>
            <a:ext cx="6310312" cy="461962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ES_tradnl" altLang="es-AR" sz="2400" b="1">
                <a:solidFill>
                  <a:srgbClr val="FFFF00"/>
                </a:solidFill>
                <a:latin typeface="Arial" panose="020B0604020202020204" pitchFamily="34" charset="0"/>
              </a:rPr>
              <a:t>COLUMNAS ENCOFRADAS TRES CARAS</a:t>
            </a:r>
            <a:endParaRPr lang="es-ES" altLang="es-AR" sz="2400" b="1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cxnSp>
        <p:nvCxnSpPr>
          <p:cNvPr id="6" name="Conector recto de flecha 5">
            <a:extLst>
              <a:ext uri="{FF2B5EF4-FFF2-40B4-BE49-F238E27FC236}">
                <a16:creationId xmlns:a16="http://schemas.microsoft.com/office/drawing/2014/main" id="{B15F47A1-C4B9-456B-BF08-6BDDDDF2CCEB}"/>
              </a:ext>
            </a:extLst>
          </p:cNvPr>
          <p:cNvCxnSpPr>
            <a:cxnSpLocks/>
          </p:cNvCxnSpPr>
          <p:nvPr/>
        </p:nvCxnSpPr>
        <p:spPr bwMode="auto">
          <a:xfrm flipH="1">
            <a:off x="3767138" y="1125538"/>
            <a:ext cx="1020762" cy="1231900"/>
          </a:xfrm>
          <a:prstGeom prst="straightConnector1">
            <a:avLst/>
          </a:prstGeom>
          <a:ln>
            <a:solidFill>
              <a:srgbClr val="FFFF00"/>
            </a:solidFill>
            <a:headEnd type="none" w="med" len="med"/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8678" name="CuadroTexto 6">
            <a:extLst>
              <a:ext uri="{FF2B5EF4-FFF2-40B4-BE49-F238E27FC236}">
                <a16:creationId xmlns:a16="http://schemas.microsoft.com/office/drawing/2014/main" id="{B6B851DE-78D1-4A07-A9BC-77733E4662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0563" y="365125"/>
            <a:ext cx="2519362" cy="314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s-AR" altLang="es-AR" sz="18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Encofrado de columna tres caras con tabla de álamo de 1” x 4” y travesaños cada 50 cm, atados con alambre N14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s-AR" altLang="es-AR" sz="18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Largueros y puntales de 3” x 3”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s-AR" altLang="es-AR" sz="18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 asegurar verticalidad en ambos sentidos</a:t>
            </a:r>
          </a:p>
        </p:txBody>
      </p:sp>
      <p:cxnSp>
        <p:nvCxnSpPr>
          <p:cNvPr id="9" name="Conector recto de flecha 8">
            <a:extLst>
              <a:ext uri="{FF2B5EF4-FFF2-40B4-BE49-F238E27FC236}">
                <a16:creationId xmlns:a16="http://schemas.microsoft.com/office/drawing/2014/main" id="{502D3D9D-B0C1-4609-808A-F2DEABAE621D}"/>
              </a:ext>
            </a:extLst>
          </p:cNvPr>
          <p:cNvCxnSpPr>
            <a:cxnSpLocks/>
          </p:cNvCxnSpPr>
          <p:nvPr/>
        </p:nvCxnSpPr>
        <p:spPr bwMode="auto">
          <a:xfrm flipH="1">
            <a:off x="3716338" y="1484313"/>
            <a:ext cx="1216025" cy="1223962"/>
          </a:xfrm>
          <a:prstGeom prst="straightConnector1">
            <a:avLst/>
          </a:prstGeom>
          <a:ln>
            <a:solidFill>
              <a:srgbClr val="FFFF00"/>
            </a:solidFill>
            <a:headEnd type="none" w="med" len="med"/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0" name="Conector recto de flecha 9">
            <a:extLst>
              <a:ext uri="{FF2B5EF4-FFF2-40B4-BE49-F238E27FC236}">
                <a16:creationId xmlns:a16="http://schemas.microsoft.com/office/drawing/2014/main" id="{959B1D5F-4960-4CEB-A57B-C3F20FE700CF}"/>
              </a:ext>
            </a:extLst>
          </p:cNvPr>
          <p:cNvCxnSpPr>
            <a:cxnSpLocks/>
          </p:cNvCxnSpPr>
          <p:nvPr/>
        </p:nvCxnSpPr>
        <p:spPr bwMode="auto">
          <a:xfrm flipH="1">
            <a:off x="3419475" y="3284538"/>
            <a:ext cx="1800225" cy="649287"/>
          </a:xfrm>
          <a:prstGeom prst="straightConnector1">
            <a:avLst/>
          </a:prstGeom>
          <a:ln>
            <a:solidFill>
              <a:srgbClr val="FFFF00"/>
            </a:solidFill>
            <a:headEnd type="none" w="med" len="med"/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0" name="Conector recto de flecha 19">
            <a:extLst>
              <a:ext uri="{FF2B5EF4-FFF2-40B4-BE49-F238E27FC236}">
                <a16:creationId xmlns:a16="http://schemas.microsoft.com/office/drawing/2014/main" id="{C18AB795-B7AC-4ACC-AA46-947220DF6F50}"/>
              </a:ext>
            </a:extLst>
          </p:cNvPr>
          <p:cNvCxnSpPr>
            <a:cxnSpLocks/>
          </p:cNvCxnSpPr>
          <p:nvPr/>
        </p:nvCxnSpPr>
        <p:spPr bwMode="auto">
          <a:xfrm flipH="1">
            <a:off x="3995738" y="3279775"/>
            <a:ext cx="1208087" cy="257175"/>
          </a:xfrm>
          <a:prstGeom prst="straightConnector1">
            <a:avLst/>
          </a:prstGeom>
          <a:ln>
            <a:solidFill>
              <a:srgbClr val="FFFF00"/>
            </a:solidFill>
            <a:headEnd type="none" w="med" len="med"/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6AA69F7-A9B8-4894-9361-CCE1677794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spd="slow" advTm="5795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4" descr="Encofrados 3">
            <a:extLst>
              <a:ext uri="{FF2B5EF4-FFF2-40B4-BE49-F238E27FC236}">
                <a16:creationId xmlns:a16="http://schemas.microsoft.com/office/drawing/2014/main" id="{99AC7E44-915A-4233-B41E-AE64D5A39E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333375"/>
            <a:ext cx="4968875" cy="561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Text Box 5">
            <a:extLst>
              <a:ext uri="{FF2B5EF4-FFF2-40B4-BE49-F238E27FC236}">
                <a16:creationId xmlns:a16="http://schemas.microsoft.com/office/drawing/2014/main" id="{007A11B2-29E4-4794-9FFA-70C31B6294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6013" y="6111875"/>
            <a:ext cx="6783387" cy="46196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ES_tradnl" altLang="es-AR" sz="2400" b="1">
                <a:solidFill>
                  <a:srgbClr val="FFFF00"/>
                </a:solidFill>
                <a:latin typeface="Arial" panose="020B0604020202020204" pitchFamily="34" charset="0"/>
              </a:rPr>
              <a:t>COLUMNAS ENCOFRADAS CUATRO CARAS</a:t>
            </a:r>
            <a:endParaRPr lang="es-ES" altLang="es-AR" sz="2400" b="1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D576141-A1C1-4924-AB92-DA3BD90442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spd="slow" advTm="621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4" descr="encofrados 6">
            <a:extLst>
              <a:ext uri="{FF2B5EF4-FFF2-40B4-BE49-F238E27FC236}">
                <a16:creationId xmlns:a16="http://schemas.microsoft.com/office/drawing/2014/main" id="{C1A54A8F-9D0F-42C7-AB14-ED1BAA792A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88913"/>
            <a:ext cx="8351837" cy="579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Text Box 5">
            <a:extLst>
              <a:ext uri="{FF2B5EF4-FFF2-40B4-BE49-F238E27FC236}">
                <a16:creationId xmlns:a16="http://schemas.microsoft.com/office/drawing/2014/main" id="{55CC439A-0EC9-460A-9EC1-7E5DECAF62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6013" y="6111875"/>
            <a:ext cx="6783387" cy="46196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ES_tradnl" altLang="es-AR" sz="2400" b="1">
                <a:solidFill>
                  <a:srgbClr val="FFFF00"/>
                </a:solidFill>
                <a:latin typeface="Arial" panose="020B0604020202020204" pitchFamily="34" charset="0"/>
              </a:rPr>
              <a:t>COLUMNAS ENCOFRADAS CUATRO CARAS</a:t>
            </a:r>
            <a:endParaRPr lang="es-ES" altLang="es-AR" sz="2400" b="1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842D2C7-A5E2-41C3-94F6-CD5DCA7C67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spd="slow" advTm="233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5">
            <a:extLst>
              <a:ext uri="{FF2B5EF4-FFF2-40B4-BE49-F238E27FC236}">
                <a16:creationId xmlns:a16="http://schemas.microsoft.com/office/drawing/2014/main" id="{21681F24-6E33-40C2-B6FB-ECABF4C0FD1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s-ES" altLang="es-AR"/>
          </a:p>
        </p:txBody>
      </p:sp>
      <p:pic>
        <p:nvPicPr>
          <p:cNvPr id="34819" name="Picture 4" descr="Photo004">
            <a:extLst>
              <a:ext uri="{FF2B5EF4-FFF2-40B4-BE49-F238E27FC236}">
                <a16:creationId xmlns:a16="http://schemas.microsoft.com/office/drawing/2014/main" id="{46168847-259A-4617-8551-2872CA71436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24075" y="333375"/>
            <a:ext cx="4573588" cy="5588000"/>
          </a:xfrm>
          <a:noFill/>
        </p:spPr>
      </p:pic>
      <p:sp>
        <p:nvSpPr>
          <p:cNvPr id="34820" name="Text Box 5">
            <a:extLst>
              <a:ext uri="{FF2B5EF4-FFF2-40B4-BE49-F238E27FC236}">
                <a16:creationId xmlns:a16="http://schemas.microsoft.com/office/drawing/2014/main" id="{296505B5-0363-479F-9AB3-90C46FCFCB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6013" y="6111875"/>
            <a:ext cx="6783387" cy="46196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ES_tradnl" altLang="es-AR" sz="2400" b="1">
                <a:solidFill>
                  <a:srgbClr val="FFFF00"/>
                </a:solidFill>
                <a:latin typeface="Arial" panose="020B0604020202020204" pitchFamily="34" charset="0"/>
              </a:rPr>
              <a:t>COLUMNAS ENCOFRADAS CUATRO CARAS</a:t>
            </a:r>
            <a:endParaRPr lang="es-ES" altLang="es-AR" sz="2400" b="1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33BD916-5570-43BF-949A-42014E821E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spd="slow" advTm="2820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4" descr="02-02-2005016">
            <a:extLst>
              <a:ext uri="{FF2B5EF4-FFF2-40B4-BE49-F238E27FC236}">
                <a16:creationId xmlns:a16="http://schemas.microsoft.com/office/drawing/2014/main" id="{DCA7FAE7-81B1-4284-87B0-5350C34DF61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51050" y="115888"/>
            <a:ext cx="5111750" cy="6248400"/>
          </a:xfrm>
          <a:noFill/>
        </p:spPr>
      </p:pic>
      <p:sp>
        <p:nvSpPr>
          <p:cNvPr id="36867" name="Text Box 5">
            <a:extLst>
              <a:ext uri="{FF2B5EF4-FFF2-40B4-BE49-F238E27FC236}">
                <a16:creationId xmlns:a16="http://schemas.microsoft.com/office/drawing/2014/main" id="{59B15B9D-10F6-4448-9093-C7FFD50F77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6013" y="6111875"/>
            <a:ext cx="6783387" cy="46196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ES_tradnl" altLang="es-AR" sz="2400" b="1">
                <a:solidFill>
                  <a:srgbClr val="FFFF00"/>
                </a:solidFill>
                <a:latin typeface="Arial" panose="020B0604020202020204" pitchFamily="34" charset="0"/>
              </a:rPr>
              <a:t>COLUMNAS ENCOFRADAS CUATRO CARAS</a:t>
            </a:r>
            <a:endParaRPr lang="es-ES" altLang="es-AR" sz="2400" b="1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C287D59-D2FB-4D84-9C3F-CF26FA1C8E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spd="slow" advTm="3267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4" descr="Photo014">
            <a:extLst>
              <a:ext uri="{FF2B5EF4-FFF2-40B4-BE49-F238E27FC236}">
                <a16:creationId xmlns:a16="http://schemas.microsoft.com/office/drawing/2014/main" id="{BD78B3CF-7E5A-48A6-A316-9684CD1B4A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215900"/>
            <a:ext cx="5038725" cy="615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5" name="Text Box 5">
            <a:extLst>
              <a:ext uri="{FF2B5EF4-FFF2-40B4-BE49-F238E27FC236}">
                <a16:creationId xmlns:a16="http://schemas.microsoft.com/office/drawing/2014/main" id="{383FD07E-3462-45B2-BC3D-A21194188E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6013" y="6111875"/>
            <a:ext cx="6783387" cy="46196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ES_tradnl" altLang="es-AR" sz="2400" b="1">
                <a:solidFill>
                  <a:srgbClr val="FFFF00"/>
                </a:solidFill>
                <a:latin typeface="Arial" panose="020B0604020202020204" pitchFamily="34" charset="0"/>
              </a:rPr>
              <a:t>COLUMNAS ENCOFRADAS CUATRO CARAS</a:t>
            </a:r>
            <a:endParaRPr lang="es-ES" altLang="es-AR" sz="2400" b="1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38916" name="CuadroTexto 4">
            <a:extLst>
              <a:ext uri="{FF2B5EF4-FFF2-40B4-BE49-F238E27FC236}">
                <a16:creationId xmlns:a16="http://schemas.microsoft.com/office/drawing/2014/main" id="{1E824EFB-AA6C-4B50-8B5D-6541A28619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56325" y="1773238"/>
            <a:ext cx="251936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s-AR" altLang="es-AR" sz="18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Zunchos o llaves metálicas</a:t>
            </a:r>
          </a:p>
        </p:txBody>
      </p:sp>
      <p:cxnSp>
        <p:nvCxnSpPr>
          <p:cNvPr id="6" name="Conector recto de flecha 5">
            <a:extLst>
              <a:ext uri="{FF2B5EF4-FFF2-40B4-BE49-F238E27FC236}">
                <a16:creationId xmlns:a16="http://schemas.microsoft.com/office/drawing/2014/main" id="{91B6E5FF-2860-41BA-A764-044A1AE63E7C}"/>
              </a:ext>
            </a:extLst>
          </p:cNvPr>
          <p:cNvCxnSpPr>
            <a:cxnSpLocks/>
          </p:cNvCxnSpPr>
          <p:nvPr/>
        </p:nvCxnSpPr>
        <p:spPr bwMode="auto">
          <a:xfrm flipH="1">
            <a:off x="4787900" y="2133600"/>
            <a:ext cx="1798638" cy="1511300"/>
          </a:xfrm>
          <a:prstGeom prst="straightConnector1">
            <a:avLst/>
          </a:prstGeom>
          <a:ln>
            <a:solidFill>
              <a:srgbClr val="FFFF00"/>
            </a:solidFill>
            <a:headEnd type="none" w="med" len="med"/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3" name="Conector recto de flecha 12">
            <a:extLst>
              <a:ext uri="{FF2B5EF4-FFF2-40B4-BE49-F238E27FC236}">
                <a16:creationId xmlns:a16="http://schemas.microsoft.com/office/drawing/2014/main" id="{DA68190F-10A7-4CF1-A16C-547FA35D809E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4787900" y="1196975"/>
            <a:ext cx="1798638" cy="936625"/>
          </a:xfrm>
          <a:prstGeom prst="straightConnector1">
            <a:avLst/>
          </a:prstGeom>
          <a:ln>
            <a:solidFill>
              <a:srgbClr val="FFFF00"/>
            </a:solidFill>
            <a:headEnd type="none" w="med" len="med"/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FDB7357-8D28-4305-8D2B-3DF0069686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spd="slow" advTm="3173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2">
            <a:extLst>
              <a:ext uri="{FF2B5EF4-FFF2-40B4-BE49-F238E27FC236}">
                <a16:creationId xmlns:a16="http://schemas.microsoft.com/office/drawing/2014/main" id="{530F8E58-C8BB-4686-AAA6-11B858D379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404813"/>
            <a:ext cx="8474075" cy="528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s-AR" altLang="es-AR" b="1">
                <a:latin typeface="Arial" panose="020B0604020202020204" pitchFamily="34" charset="0"/>
              </a:rPr>
              <a:t>CARGA VERTICAL Y PRESIÓN LATERAL</a:t>
            </a:r>
            <a:endParaRPr lang="es-AR" altLang="es-AR" sz="2400">
              <a:latin typeface="Arial" panose="020B0604020202020204" pitchFamily="34" charset="0"/>
            </a:endParaRPr>
          </a:p>
          <a:p>
            <a:pPr algn="ctr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s-AR" altLang="es-AR" sz="2800" u="sng">
                <a:latin typeface="Arial" panose="020B0604020202020204" pitchFamily="34" charset="0"/>
              </a:rPr>
              <a:t>La carga vertical</a:t>
            </a:r>
            <a:r>
              <a:rPr lang="es-AR" altLang="es-AR" sz="2800">
                <a:latin typeface="Arial" panose="020B0604020202020204" pitchFamily="34" charset="0"/>
              </a:rPr>
              <a:t> se calcula a partir del peso específico del hormigón fresco, </a:t>
            </a:r>
          </a:p>
          <a:p>
            <a:pPr algn="ctr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s-AR" altLang="es-AR" sz="2800">
                <a:latin typeface="Arial" panose="020B0604020202020204" pitchFamily="34" charset="0"/>
              </a:rPr>
              <a:t>2300 a 2600 kg</a:t>
            </a:r>
            <a:r>
              <a:rPr lang="en-US" altLang="es-AR" sz="2800">
                <a:latin typeface="Arial" panose="020B0604020202020204" pitchFamily="34" charset="0"/>
              </a:rPr>
              <a:t>/</a:t>
            </a:r>
            <a:r>
              <a:rPr lang="es-AR" altLang="es-AR" sz="2800">
                <a:latin typeface="Arial" panose="020B0604020202020204" pitchFamily="34" charset="0"/>
              </a:rPr>
              <a:t>m3.</a:t>
            </a:r>
          </a:p>
          <a:p>
            <a:pPr algn="ctr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s-AR" altLang="es-AR" sz="2800" u="sng">
                <a:latin typeface="Arial" panose="020B0604020202020204" pitchFamily="34" charset="0"/>
              </a:rPr>
              <a:t>La carga lateral</a:t>
            </a:r>
            <a:r>
              <a:rPr lang="es-AR" altLang="es-AR" sz="2800">
                <a:latin typeface="Arial" panose="020B0604020202020204" pitchFamily="34" charset="0"/>
              </a:rPr>
              <a:t> se estima con la presión que ejerce el hormigón fresco sobre los laterales de los moldes y es función del espesor, la altura de la pieza y la velocidad de colado.</a:t>
            </a:r>
          </a:p>
          <a:p>
            <a:pPr algn="ctr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s-AR" altLang="es-AR" sz="2800">
                <a:latin typeface="Arial" panose="020B0604020202020204" pitchFamily="34" charset="0"/>
              </a:rPr>
              <a:t>La presión al pie del encofrado será </a:t>
            </a:r>
          </a:p>
          <a:p>
            <a:pPr algn="ctr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s-AR" altLang="es-AR" sz="2800">
                <a:latin typeface="Arial" panose="020B0604020202020204" pitchFamily="34" charset="0"/>
              </a:rPr>
              <a:t>2300 kg</a:t>
            </a:r>
            <a:r>
              <a:rPr lang="en-US" altLang="es-AR" sz="2800">
                <a:latin typeface="Arial" panose="020B0604020202020204" pitchFamily="34" charset="0"/>
              </a:rPr>
              <a:t>/</a:t>
            </a:r>
            <a:r>
              <a:rPr lang="es-AR" altLang="es-AR" sz="2800">
                <a:latin typeface="Arial" panose="020B0604020202020204" pitchFamily="34" charset="0"/>
              </a:rPr>
              <a:t>m3 x H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2562FD9-E010-469C-A292-47B2E89C05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spd="slow" advTm="3463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2">
            <a:extLst>
              <a:ext uri="{FF2B5EF4-FFF2-40B4-BE49-F238E27FC236}">
                <a16:creationId xmlns:a16="http://schemas.microsoft.com/office/drawing/2014/main" id="{2BE5F6C3-7E1E-4FDE-BA3A-B674702A7A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555625"/>
            <a:ext cx="8245475" cy="582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s-AR" altLang="es-AR" sz="4000">
                <a:latin typeface="Arial" panose="020B0604020202020204" pitchFamily="34" charset="0"/>
              </a:rPr>
              <a:t>MATERIALES EMPLEADOS</a:t>
            </a:r>
            <a:endParaRPr lang="es-AR" altLang="es-AR" sz="2800">
              <a:latin typeface="Arial" panose="020B060402020202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es-AR" altLang="es-AR" sz="2800">
              <a:latin typeface="Arial" panose="020B060402020202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s-AR" altLang="es-AR" sz="2800">
                <a:latin typeface="Arial" panose="020B0604020202020204" pitchFamily="34" charset="0"/>
              </a:rPr>
              <a:t>MOLDES: madera, fenólicos, metálicos,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s-AR" altLang="es-AR" sz="2800">
                <a:latin typeface="Arial" panose="020B0604020202020204" pitchFamily="34" charset="0"/>
              </a:rPr>
              <a:t>fibras de vidrio, plásticos.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s-AR" altLang="es-AR" sz="2800">
              <a:latin typeface="Arial" panose="020B060402020202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s-AR" altLang="es-AR" sz="2800">
                <a:latin typeface="Arial" panose="020B0604020202020204" pitchFamily="34" charset="0"/>
              </a:rPr>
              <a:t>SOPORTES: travesaños y soleras de madera ó metal.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s-AR" altLang="es-AR" sz="2800">
              <a:latin typeface="Arial" panose="020B060402020202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s-AR" altLang="es-AR" sz="2800">
                <a:latin typeface="Arial" panose="020B0604020202020204" pitchFamily="34" charset="0"/>
              </a:rPr>
              <a:t>PUNTALES: rollizos, escuadrías, perfiles metálicos, tubulares telescópicos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s-AR" altLang="es-AR" sz="2800">
              <a:latin typeface="Arial" panose="020B060402020202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s-AR" altLang="es-AR" sz="2800">
                <a:latin typeface="Arial" panose="020B0604020202020204" pitchFamily="34" charset="0"/>
              </a:rPr>
              <a:t>FIJACIONES: alambres, varillas roscadas, especiales.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C4AFEA3-75F3-4999-9AC0-95448A097D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spd="slow" advTm="6620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3" descr="MVC-014S">
            <a:extLst>
              <a:ext uri="{FF2B5EF4-FFF2-40B4-BE49-F238E27FC236}">
                <a16:creationId xmlns:a16="http://schemas.microsoft.com/office/drawing/2014/main" id="{CB92A88D-55A9-4F53-AD26-B504BBD1225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16013" y="117475"/>
            <a:ext cx="7872412" cy="5905500"/>
          </a:xfrm>
          <a:noFill/>
        </p:spPr>
      </p:pic>
      <p:sp>
        <p:nvSpPr>
          <p:cNvPr id="10243" name="Text Box 4">
            <a:extLst>
              <a:ext uri="{FF2B5EF4-FFF2-40B4-BE49-F238E27FC236}">
                <a16:creationId xmlns:a16="http://schemas.microsoft.com/office/drawing/2014/main" id="{E34D74B4-0F2C-488A-8169-432C776D70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6284913"/>
            <a:ext cx="2894013" cy="4572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ES_tradnl" altLang="es-AR" sz="2400">
                <a:solidFill>
                  <a:srgbClr val="FFFF00"/>
                </a:solidFill>
                <a:latin typeface="Arial" panose="020B0604020202020204" pitchFamily="34" charset="0"/>
              </a:rPr>
              <a:t>BASES CORRIDAS</a:t>
            </a:r>
            <a:endParaRPr lang="es-ES" altLang="es-AR" sz="2400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pic>
        <p:nvPicPr>
          <p:cNvPr id="10244" name="Imagen 1">
            <a:extLst>
              <a:ext uri="{FF2B5EF4-FFF2-40B4-BE49-F238E27FC236}">
                <a16:creationId xmlns:a16="http://schemas.microsoft.com/office/drawing/2014/main" id="{9DEAB9C9-C9FD-45B9-86AB-639F4F02CE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44" t="8101" r="25958" b="31783"/>
          <a:stretch>
            <a:fillRect/>
          </a:stretch>
        </p:blipFill>
        <p:spPr bwMode="auto">
          <a:xfrm>
            <a:off x="34925" y="3932238"/>
            <a:ext cx="3024188" cy="237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5" name="CuadroTexto 7">
            <a:extLst>
              <a:ext uri="{FF2B5EF4-FFF2-40B4-BE49-F238E27FC236}">
                <a16:creationId xmlns:a16="http://schemas.microsoft.com/office/drawing/2014/main" id="{EF2419C9-0AA3-4482-8BB1-E0D58B37AB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27313" y="1773238"/>
            <a:ext cx="172878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s-AR" altLang="es-AR" sz="20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Caras encofradas</a:t>
            </a:r>
          </a:p>
        </p:txBody>
      </p:sp>
      <p:sp>
        <p:nvSpPr>
          <p:cNvPr id="10246" name="CuadroTexto 8">
            <a:extLst>
              <a:ext uri="{FF2B5EF4-FFF2-40B4-BE49-F238E27FC236}">
                <a16:creationId xmlns:a16="http://schemas.microsoft.com/office/drawing/2014/main" id="{CB337E93-9CDF-4909-9FFE-A521980EE5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5875" y="2652713"/>
            <a:ext cx="1728788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s-AR" altLang="es-AR" sz="20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Tablas para alinear columnas</a:t>
            </a:r>
          </a:p>
        </p:txBody>
      </p:sp>
      <p:sp>
        <p:nvSpPr>
          <p:cNvPr id="10247" name="CuadroTexto 9">
            <a:extLst>
              <a:ext uri="{FF2B5EF4-FFF2-40B4-BE49-F238E27FC236}">
                <a16:creationId xmlns:a16="http://schemas.microsoft.com/office/drawing/2014/main" id="{7D5DFCD5-3A58-49E1-B522-8CA8D12011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59563" y="404813"/>
            <a:ext cx="247491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AR" altLang="es-AR" sz="20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Hilo para alinear el encofrado</a:t>
            </a:r>
          </a:p>
        </p:txBody>
      </p:sp>
      <p:cxnSp>
        <p:nvCxnSpPr>
          <p:cNvPr id="6" name="Conector recto de flecha 5">
            <a:extLst>
              <a:ext uri="{FF2B5EF4-FFF2-40B4-BE49-F238E27FC236}">
                <a16:creationId xmlns:a16="http://schemas.microsoft.com/office/drawing/2014/main" id="{13DE0C9A-2FAF-4850-B090-DE2B3F5BF1F2}"/>
              </a:ext>
            </a:extLst>
          </p:cNvPr>
          <p:cNvCxnSpPr>
            <a:cxnSpLocks/>
          </p:cNvCxnSpPr>
          <p:nvPr/>
        </p:nvCxnSpPr>
        <p:spPr bwMode="auto">
          <a:xfrm>
            <a:off x="4427538" y="2127250"/>
            <a:ext cx="49212" cy="525463"/>
          </a:xfrm>
          <a:prstGeom prst="straightConnector1">
            <a:avLst/>
          </a:prstGeom>
          <a:ln>
            <a:solidFill>
              <a:srgbClr val="FFFF00"/>
            </a:solidFill>
            <a:headEnd type="none" w="med" len="med"/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3" name="Conector recto de flecha 12">
            <a:extLst>
              <a:ext uri="{FF2B5EF4-FFF2-40B4-BE49-F238E27FC236}">
                <a16:creationId xmlns:a16="http://schemas.microsoft.com/office/drawing/2014/main" id="{4433147C-331B-4B3B-9FDF-9E04B8C27DA8}"/>
              </a:ext>
            </a:extLst>
          </p:cNvPr>
          <p:cNvCxnSpPr>
            <a:cxnSpLocks/>
          </p:cNvCxnSpPr>
          <p:nvPr/>
        </p:nvCxnSpPr>
        <p:spPr bwMode="auto">
          <a:xfrm>
            <a:off x="4411663" y="2127250"/>
            <a:ext cx="1673225" cy="149225"/>
          </a:xfrm>
          <a:prstGeom prst="straightConnector1">
            <a:avLst/>
          </a:prstGeom>
          <a:ln>
            <a:solidFill>
              <a:srgbClr val="FFFF00"/>
            </a:solidFill>
            <a:headEnd type="none" w="med" len="med"/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4" name="Conector recto de flecha 13">
            <a:extLst>
              <a:ext uri="{FF2B5EF4-FFF2-40B4-BE49-F238E27FC236}">
                <a16:creationId xmlns:a16="http://schemas.microsoft.com/office/drawing/2014/main" id="{97942F82-77EC-4EB6-A65C-58277407B8C0}"/>
              </a:ext>
            </a:extLst>
          </p:cNvPr>
          <p:cNvCxnSpPr/>
          <p:nvPr/>
        </p:nvCxnSpPr>
        <p:spPr bwMode="auto">
          <a:xfrm>
            <a:off x="4295775" y="3284538"/>
            <a:ext cx="360363" cy="527050"/>
          </a:xfrm>
          <a:prstGeom prst="straightConnector1">
            <a:avLst/>
          </a:prstGeom>
          <a:ln>
            <a:solidFill>
              <a:srgbClr val="FFFF00"/>
            </a:solidFill>
            <a:headEnd type="none" w="med" len="med"/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5" name="Conector recto de flecha 14">
            <a:extLst>
              <a:ext uri="{FF2B5EF4-FFF2-40B4-BE49-F238E27FC236}">
                <a16:creationId xmlns:a16="http://schemas.microsoft.com/office/drawing/2014/main" id="{5E12A1F6-44DD-4E93-9610-64027B2A2FCA}"/>
              </a:ext>
            </a:extLst>
          </p:cNvPr>
          <p:cNvCxnSpPr>
            <a:cxnSpLocks/>
          </p:cNvCxnSpPr>
          <p:nvPr/>
        </p:nvCxnSpPr>
        <p:spPr bwMode="auto">
          <a:xfrm flipH="1">
            <a:off x="6122988" y="835025"/>
            <a:ext cx="503237" cy="395288"/>
          </a:xfrm>
          <a:prstGeom prst="straightConnector1">
            <a:avLst/>
          </a:prstGeom>
          <a:ln>
            <a:solidFill>
              <a:srgbClr val="FFFF00"/>
            </a:solidFill>
            <a:headEnd type="none" w="med" len="med"/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DE7CF01-D364-43BE-8547-8D1D13D162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spd="slow" advTm="8033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4">
            <a:extLst>
              <a:ext uri="{FF2B5EF4-FFF2-40B4-BE49-F238E27FC236}">
                <a16:creationId xmlns:a16="http://schemas.microsoft.com/office/drawing/2014/main" id="{F1B3A7BC-408E-419E-A9C3-ECA6919AFA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366713"/>
            <a:ext cx="8208963" cy="615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444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Text Box 4">
            <a:extLst>
              <a:ext uri="{FF2B5EF4-FFF2-40B4-BE49-F238E27FC236}">
                <a16:creationId xmlns:a16="http://schemas.microsoft.com/office/drawing/2014/main" id="{EC1225CE-73AF-45AF-9C69-EAC2196BA3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6284913"/>
            <a:ext cx="2784475" cy="461962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ES_tradnl" altLang="es-AR" sz="2400">
                <a:solidFill>
                  <a:srgbClr val="FFFF00"/>
                </a:solidFill>
                <a:latin typeface="Arial" panose="020B0604020202020204" pitchFamily="34" charset="0"/>
              </a:rPr>
              <a:t>BASES AISLADAS</a:t>
            </a:r>
            <a:endParaRPr lang="es-ES" altLang="es-AR" sz="2400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12292" name="CuadroTexto 4">
            <a:extLst>
              <a:ext uri="{FF2B5EF4-FFF2-40B4-BE49-F238E27FC236}">
                <a16:creationId xmlns:a16="http://schemas.microsoft.com/office/drawing/2014/main" id="{11827B45-1D0E-4731-AE09-E824E4CA0A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6688" y="5157788"/>
            <a:ext cx="1727200" cy="101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s-AR" altLang="es-AR" sz="20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Caras de la base encofradas</a:t>
            </a:r>
          </a:p>
        </p:txBody>
      </p:sp>
      <p:cxnSp>
        <p:nvCxnSpPr>
          <p:cNvPr id="6" name="Conector recto de flecha 5">
            <a:extLst>
              <a:ext uri="{FF2B5EF4-FFF2-40B4-BE49-F238E27FC236}">
                <a16:creationId xmlns:a16="http://schemas.microsoft.com/office/drawing/2014/main" id="{422C50E7-9DB8-44B1-BC43-5FB06B619945}"/>
              </a:ext>
            </a:extLst>
          </p:cNvPr>
          <p:cNvCxnSpPr>
            <a:cxnSpLocks/>
          </p:cNvCxnSpPr>
          <p:nvPr/>
        </p:nvCxnSpPr>
        <p:spPr bwMode="auto">
          <a:xfrm flipV="1">
            <a:off x="2279650" y="3446463"/>
            <a:ext cx="779463" cy="414337"/>
          </a:xfrm>
          <a:prstGeom prst="straightConnector1">
            <a:avLst/>
          </a:prstGeom>
          <a:ln>
            <a:solidFill>
              <a:srgbClr val="FFFF00"/>
            </a:solidFill>
            <a:headEnd type="none" w="med" len="med"/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2294" name="CuadroTexto 6">
            <a:extLst>
              <a:ext uri="{FF2B5EF4-FFF2-40B4-BE49-F238E27FC236}">
                <a16:creationId xmlns:a16="http://schemas.microsoft.com/office/drawing/2014/main" id="{A28EF5CF-4521-47C7-AE56-CD91A3B78A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463" y="3500438"/>
            <a:ext cx="1728787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s-AR" altLang="es-AR" sz="20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Vigas de fundación encofradas</a:t>
            </a:r>
          </a:p>
        </p:txBody>
      </p:sp>
      <p:cxnSp>
        <p:nvCxnSpPr>
          <p:cNvPr id="10" name="Conector recto de flecha 9">
            <a:extLst>
              <a:ext uri="{FF2B5EF4-FFF2-40B4-BE49-F238E27FC236}">
                <a16:creationId xmlns:a16="http://schemas.microsoft.com/office/drawing/2014/main" id="{6261DCDF-77A3-43F3-A46A-6AB3FBAE15FF}"/>
              </a:ext>
            </a:extLst>
          </p:cNvPr>
          <p:cNvCxnSpPr>
            <a:cxnSpLocks/>
          </p:cNvCxnSpPr>
          <p:nvPr/>
        </p:nvCxnSpPr>
        <p:spPr bwMode="auto">
          <a:xfrm flipH="1">
            <a:off x="6084888" y="5575300"/>
            <a:ext cx="719137" cy="374650"/>
          </a:xfrm>
          <a:prstGeom prst="straightConnector1">
            <a:avLst/>
          </a:prstGeom>
          <a:ln>
            <a:solidFill>
              <a:srgbClr val="FFFF00"/>
            </a:solidFill>
            <a:headEnd type="none" w="med" len="med"/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E646766-F117-4CDB-AB29-0BD662C66A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spd="slow" advTm="7837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2802E196-A350-439D-93A9-81830B5A4B2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s-ES" altLang="es-AR"/>
          </a:p>
        </p:txBody>
      </p:sp>
      <p:pic>
        <p:nvPicPr>
          <p:cNvPr id="14339" name="Picture 3" descr="ale 7">
            <a:extLst>
              <a:ext uri="{FF2B5EF4-FFF2-40B4-BE49-F238E27FC236}">
                <a16:creationId xmlns:a16="http://schemas.microsoft.com/office/drawing/2014/main" id="{5551A444-767D-46ED-9155-207C9C0721B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9113" y="422275"/>
            <a:ext cx="8099425" cy="5292725"/>
          </a:xfrm>
          <a:noFill/>
        </p:spPr>
      </p:pic>
      <p:sp>
        <p:nvSpPr>
          <p:cNvPr id="14340" name="Text Box 4">
            <a:extLst>
              <a:ext uri="{FF2B5EF4-FFF2-40B4-BE49-F238E27FC236}">
                <a16:creationId xmlns:a16="http://schemas.microsoft.com/office/drawing/2014/main" id="{487CC3CA-53F5-4BB0-92A2-79A2463904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96050" y="5824538"/>
            <a:ext cx="2014538" cy="82232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ES_tradnl" altLang="es-AR" sz="2400" b="1">
                <a:solidFill>
                  <a:srgbClr val="FFFF00"/>
                </a:solidFill>
                <a:latin typeface="Arial" panose="020B0604020202020204" pitchFamily="34" charset="0"/>
              </a:rPr>
              <a:t>VIGAS DE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s-ES_tradnl" altLang="es-AR" sz="2400" b="1">
                <a:solidFill>
                  <a:srgbClr val="FFFF00"/>
                </a:solidFill>
                <a:latin typeface="Arial" panose="020B0604020202020204" pitchFamily="34" charset="0"/>
              </a:rPr>
              <a:t>FUNDACIÓN</a:t>
            </a:r>
            <a:endParaRPr lang="es-ES" altLang="es-AR" sz="2400" b="1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cxnSp>
        <p:nvCxnSpPr>
          <p:cNvPr id="6" name="Conector recto de flecha 5">
            <a:extLst>
              <a:ext uri="{FF2B5EF4-FFF2-40B4-BE49-F238E27FC236}">
                <a16:creationId xmlns:a16="http://schemas.microsoft.com/office/drawing/2014/main" id="{94048162-8E11-4CA2-9628-4F96CFD209BC}"/>
              </a:ext>
            </a:extLst>
          </p:cNvPr>
          <p:cNvCxnSpPr>
            <a:cxnSpLocks/>
          </p:cNvCxnSpPr>
          <p:nvPr/>
        </p:nvCxnSpPr>
        <p:spPr bwMode="auto">
          <a:xfrm flipH="1">
            <a:off x="6084888" y="1620838"/>
            <a:ext cx="215900" cy="800100"/>
          </a:xfrm>
          <a:prstGeom prst="straightConnector1">
            <a:avLst/>
          </a:prstGeom>
          <a:ln>
            <a:solidFill>
              <a:srgbClr val="FFFF00"/>
            </a:solidFill>
            <a:headEnd type="none" w="med" len="med"/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7" name="Conector recto de flecha 6">
            <a:extLst>
              <a:ext uri="{FF2B5EF4-FFF2-40B4-BE49-F238E27FC236}">
                <a16:creationId xmlns:a16="http://schemas.microsoft.com/office/drawing/2014/main" id="{B41FBEA7-216F-4D05-AC64-B748D151EB47}"/>
              </a:ext>
            </a:extLst>
          </p:cNvPr>
          <p:cNvCxnSpPr>
            <a:cxnSpLocks/>
          </p:cNvCxnSpPr>
          <p:nvPr/>
        </p:nvCxnSpPr>
        <p:spPr bwMode="auto">
          <a:xfrm flipV="1">
            <a:off x="1997075" y="3068638"/>
            <a:ext cx="1135063" cy="1368425"/>
          </a:xfrm>
          <a:prstGeom prst="straightConnector1">
            <a:avLst/>
          </a:prstGeom>
          <a:ln>
            <a:solidFill>
              <a:srgbClr val="FFFF00"/>
            </a:solidFill>
            <a:headEnd type="none" w="med" len="med"/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4343" name="CuadroTexto 8">
            <a:extLst>
              <a:ext uri="{FF2B5EF4-FFF2-40B4-BE49-F238E27FC236}">
                <a16:creationId xmlns:a16="http://schemas.microsoft.com/office/drawing/2014/main" id="{E8EC27BE-245A-44AD-82FD-C5A141152B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76950" y="862013"/>
            <a:ext cx="2166938" cy="101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s-AR" altLang="es-AR" sz="20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Separadores para mantener el ancho de viga</a:t>
            </a:r>
          </a:p>
        </p:txBody>
      </p:sp>
      <p:sp>
        <p:nvSpPr>
          <p:cNvPr id="14344" name="CuadroTexto 11">
            <a:extLst>
              <a:ext uri="{FF2B5EF4-FFF2-40B4-BE49-F238E27FC236}">
                <a16:creationId xmlns:a16="http://schemas.microsoft.com/office/drawing/2014/main" id="{70C012EC-BB2B-426C-AC73-9F63E4B2EE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900" y="4292600"/>
            <a:ext cx="190817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s-AR" altLang="es-AR" sz="20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Encofrados de tabla de álamo de 1” x 4”</a:t>
            </a:r>
          </a:p>
        </p:txBody>
      </p:sp>
      <p:sp>
        <p:nvSpPr>
          <p:cNvPr id="14345" name="CuadroTexto 12">
            <a:extLst>
              <a:ext uri="{FF2B5EF4-FFF2-40B4-BE49-F238E27FC236}">
                <a16:creationId xmlns:a16="http://schemas.microsoft.com/office/drawing/2014/main" id="{02AC952E-9571-4588-8D7E-8771E4EDFB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4950" y="1593850"/>
            <a:ext cx="172878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s-AR" altLang="es-AR" sz="20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Travesaños 1” x 2"</a:t>
            </a:r>
          </a:p>
        </p:txBody>
      </p:sp>
      <p:cxnSp>
        <p:nvCxnSpPr>
          <p:cNvPr id="14" name="Conector recto de flecha 13">
            <a:extLst>
              <a:ext uri="{FF2B5EF4-FFF2-40B4-BE49-F238E27FC236}">
                <a16:creationId xmlns:a16="http://schemas.microsoft.com/office/drawing/2014/main" id="{59A1F2C2-9CF4-4C38-9CF6-1644B837DEA0}"/>
              </a:ext>
            </a:extLst>
          </p:cNvPr>
          <p:cNvCxnSpPr>
            <a:cxnSpLocks/>
          </p:cNvCxnSpPr>
          <p:nvPr/>
        </p:nvCxnSpPr>
        <p:spPr bwMode="auto">
          <a:xfrm>
            <a:off x="1258888" y="2270125"/>
            <a:ext cx="1009650" cy="438150"/>
          </a:xfrm>
          <a:prstGeom prst="straightConnector1">
            <a:avLst/>
          </a:prstGeom>
          <a:ln>
            <a:solidFill>
              <a:srgbClr val="FFFF00"/>
            </a:solidFill>
            <a:headEnd type="none" w="med" len="med"/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5DA36D9-D63B-428C-B666-9F2E38B586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spd="slow" advTm="528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 descr="13-01-2005005">
            <a:extLst>
              <a:ext uri="{FF2B5EF4-FFF2-40B4-BE49-F238E27FC236}">
                <a16:creationId xmlns:a16="http://schemas.microsoft.com/office/drawing/2014/main" id="{790A70CA-8D00-4B4F-A53B-657B2B0F8CA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49563" y="0"/>
            <a:ext cx="5610225" cy="6858000"/>
          </a:xfrm>
          <a:noFill/>
        </p:spPr>
      </p:pic>
      <p:sp>
        <p:nvSpPr>
          <p:cNvPr id="16387" name="Text Box 7">
            <a:extLst>
              <a:ext uri="{FF2B5EF4-FFF2-40B4-BE49-F238E27FC236}">
                <a16:creationId xmlns:a16="http://schemas.microsoft.com/office/drawing/2014/main" id="{753FF3C5-CBA1-4310-BFB9-C3AC634325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213" y="5734050"/>
            <a:ext cx="2014537" cy="82232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ES_tradnl" altLang="es-AR" sz="2400" b="1">
                <a:solidFill>
                  <a:srgbClr val="FFFF00"/>
                </a:solidFill>
                <a:latin typeface="Arial" panose="020B0604020202020204" pitchFamily="34" charset="0"/>
              </a:rPr>
              <a:t>VIGAS DE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s-ES_tradnl" altLang="es-AR" sz="2400" b="1">
                <a:solidFill>
                  <a:srgbClr val="FFFF00"/>
                </a:solidFill>
                <a:latin typeface="Arial" panose="020B0604020202020204" pitchFamily="34" charset="0"/>
              </a:rPr>
              <a:t>FUNDACIÓN</a:t>
            </a:r>
            <a:endParaRPr lang="es-ES" altLang="es-AR" sz="2400" b="1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cxnSp>
        <p:nvCxnSpPr>
          <p:cNvPr id="6" name="Conector recto de flecha 5">
            <a:extLst>
              <a:ext uri="{FF2B5EF4-FFF2-40B4-BE49-F238E27FC236}">
                <a16:creationId xmlns:a16="http://schemas.microsoft.com/office/drawing/2014/main" id="{2EFB2A28-C344-4BF8-B5CB-7FE4F6E5879F}"/>
              </a:ext>
            </a:extLst>
          </p:cNvPr>
          <p:cNvCxnSpPr>
            <a:cxnSpLocks/>
          </p:cNvCxnSpPr>
          <p:nvPr/>
        </p:nvCxnSpPr>
        <p:spPr bwMode="auto">
          <a:xfrm>
            <a:off x="2486025" y="1700213"/>
            <a:ext cx="2014538" cy="1296987"/>
          </a:xfrm>
          <a:prstGeom prst="straightConnector1">
            <a:avLst/>
          </a:prstGeom>
          <a:ln>
            <a:solidFill>
              <a:srgbClr val="FFFF00"/>
            </a:solidFill>
            <a:headEnd type="none" w="med" len="med"/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6389" name="CuadroTexto 6">
            <a:extLst>
              <a:ext uri="{FF2B5EF4-FFF2-40B4-BE49-F238E27FC236}">
                <a16:creationId xmlns:a16="http://schemas.microsoft.com/office/drawing/2014/main" id="{DD02FD30-91BE-4712-A8B4-0C1C328541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6513" y="1022350"/>
            <a:ext cx="2376488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s-AR" altLang="es-AR" sz="20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Viga de fundación curva, materializada con tablas y tablero fenólico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548CA46-517E-45E9-82BD-56C4DB549C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spd="slow" advTm="2728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>
            <a:extLst>
              <a:ext uri="{FF2B5EF4-FFF2-40B4-BE49-F238E27FC236}">
                <a16:creationId xmlns:a16="http://schemas.microsoft.com/office/drawing/2014/main" id="{3B24AB28-84E6-4720-8713-EDDA39B278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88913"/>
            <a:ext cx="7843837" cy="588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Text Box 4">
            <a:extLst>
              <a:ext uri="{FF2B5EF4-FFF2-40B4-BE49-F238E27FC236}">
                <a16:creationId xmlns:a16="http://schemas.microsoft.com/office/drawing/2014/main" id="{A6E2E029-492E-4D2B-9D80-A1BAD8D175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8888" y="6207125"/>
            <a:ext cx="6311900" cy="46196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ES_tradnl" altLang="es-AR" sz="2400">
                <a:solidFill>
                  <a:srgbClr val="FFFF00"/>
                </a:solidFill>
                <a:latin typeface="Arial" panose="020B0604020202020204" pitchFamily="34" charset="0"/>
              </a:rPr>
              <a:t>VIGAS DE FUNDCIÓN Y BASES AISLADAS</a:t>
            </a:r>
            <a:endParaRPr lang="es-ES" altLang="es-AR" sz="2400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84F1488-B495-4559-9427-C103D5723E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spd="slow" advTm="5644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5">
            <a:extLst>
              <a:ext uri="{FF2B5EF4-FFF2-40B4-BE49-F238E27FC236}">
                <a16:creationId xmlns:a16="http://schemas.microsoft.com/office/drawing/2014/main" id="{D6612A22-D0A1-4A72-98D3-767EF83D0AC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s-ES" altLang="es-AR"/>
          </a:p>
        </p:txBody>
      </p:sp>
      <p:pic>
        <p:nvPicPr>
          <p:cNvPr id="20483" name="Picture 4" descr="MVC-217F">
            <a:extLst>
              <a:ext uri="{FF2B5EF4-FFF2-40B4-BE49-F238E27FC236}">
                <a16:creationId xmlns:a16="http://schemas.microsoft.com/office/drawing/2014/main" id="{F28346A1-3CBD-4254-9DB6-E1FC460FDE0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19250" y="0"/>
            <a:ext cx="5143500" cy="6858000"/>
          </a:xfrm>
          <a:noFill/>
        </p:spPr>
      </p:pic>
      <p:sp>
        <p:nvSpPr>
          <p:cNvPr id="20484" name="Text Box 7">
            <a:extLst>
              <a:ext uri="{FF2B5EF4-FFF2-40B4-BE49-F238E27FC236}">
                <a16:creationId xmlns:a16="http://schemas.microsoft.com/office/drawing/2014/main" id="{81003C73-1273-4B8E-A97B-55348086C0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04025" y="5734050"/>
            <a:ext cx="2014538" cy="82232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ES_tradnl" altLang="es-AR" sz="2400" b="1">
                <a:solidFill>
                  <a:srgbClr val="FFFF00"/>
                </a:solidFill>
                <a:latin typeface="Arial" panose="020B0604020202020204" pitchFamily="34" charset="0"/>
              </a:rPr>
              <a:t>VIGAS DE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s-ES_tradnl" altLang="es-AR" sz="2400" b="1">
                <a:solidFill>
                  <a:srgbClr val="FFFF00"/>
                </a:solidFill>
                <a:latin typeface="Arial" panose="020B0604020202020204" pitchFamily="34" charset="0"/>
              </a:rPr>
              <a:t>FUNDACIÓN</a:t>
            </a:r>
            <a:endParaRPr lang="es-ES" altLang="es-AR" sz="2400" b="1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1C46BA1-6957-41DE-BB1E-0387F9CD25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spd="slow" advTm="1703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iseño predeterminad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AR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AR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801</TotalTime>
  <Words>371</Words>
  <Application>Microsoft Office PowerPoint</Application>
  <PresentationFormat>Presentación en pantalla (4:3)</PresentationFormat>
  <Paragraphs>76</Paragraphs>
  <Slides>18</Slides>
  <Notes>18</Notes>
  <HiddenSlides>0</HiddenSlides>
  <MMClips>18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18</vt:i4>
      </vt:variant>
    </vt:vector>
  </HeadingPairs>
  <TitlesOfParts>
    <vt:vector size="22" baseType="lpstr">
      <vt:lpstr>Arial</vt:lpstr>
      <vt:lpstr>Calibri</vt:lpstr>
      <vt:lpstr>Times New Roman</vt:lpstr>
      <vt:lpstr>Diseño predeterminado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 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Sin título de diapositiva</dc:title>
  <dc:creator>C y M</dc:creator>
  <cp:lastModifiedBy>Alejandro Cantu</cp:lastModifiedBy>
  <cp:revision>53</cp:revision>
  <dcterms:created xsi:type="dcterms:W3CDTF">2006-03-25T20:53:01Z</dcterms:created>
  <dcterms:modified xsi:type="dcterms:W3CDTF">2020-04-30T15:25:36Z</dcterms:modified>
</cp:coreProperties>
</file>