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57" r:id="rId5"/>
    <p:sldId id="260" r:id="rId6"/>
    <p:sldId id="261" r:id="rId7"/>
    <p:sldId id="258" r:id="rId8"/>
    <p:sldId id="259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6767A-8B63-7723-BAC3-F5D2A2F20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A98AD4-0A5A-EFA4-401E-EFF77BE808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15FE25-54E2-0314-8D5F-9DE2BBD5C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0EFE8-0EE1-4021-A7DA-9BCF8BB9F2D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94679-04E5-1FB3-DC75-6F245CF57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5CD34-AE53-04E2-E596-A47897F05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A7F7-D5B0-44DD-B2BE-FA28AC81C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6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00A7A-5570-38D7-B8FB-2C5D8B5F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230A41-FCCA-CD95-CCC7-15BF466D3C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206E2-8489-16E1-4AAC-90442CBE4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0EFE8-0EE1-4021-A7DA-9BCF8BB9F2D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36458-837D-4A37-8573-F6C58579E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57794-7E01-286E-CFCE-6D2F7B236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A7F7-D5B0-44DD-B2BE-FA28AC81C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8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B6596D-2B86-5A7C-E81F-9BFE7897B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BF6156-9411-AFD3-7560-05DD6A8C82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45487-A7FD-36C8-4B6F-515A753DF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0EFE8-0EE1-4021-A7DA-9BCF8BB9F2D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21B79-A30D-9476-7953-4822E8729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5861C-5D80-DDC9-A732-405945E25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A7F7-D5B0-44DD-B2BE-FA28AC81C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01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3A72C-4D57-CB9D-B5B0-9E0BAC6AD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427B0-0235-C068-9F7F-3C7B8C63E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29C7C-7A9C-EDCE-95FF-7D60DC807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0EFE8-0EE1-4021-A7DA-9BCF8BB9F2D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813A7-B68F-2409-233F-8225E75C6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96D30-FA27-AEF4-EFA8-622FE305F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A7F7-D5B0-44DD-B2BE-FA28AC81C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182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4644B-6390-23CA-DDC7-27309C0B1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77FE4A-FDE8-83E8-6EBF-ED3C04F13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A4071-A4BC-751B-CD5B-27325F172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0EFE8-0EE1-4021-A7DA-9BCF8BB9F2D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7936A-F440-420C-6A12-0FEA456F5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E08AB-886C-FA63-4859-26AB3D191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A7F7-D5B0-44DD-B2BE-FA28AC81C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127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00245-212F-D3B8-9F3E-98431073B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7E475-6AC9-20A9-6810-555652D3ED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9C3EBD-DE1F-C95F-0727-6C7415F05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EF9B21-568B-ABD1-0AE6-3EECF0AE7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0EFE8-0EE1-4021-A7DA-9BCF8BB9F2D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5DB92E-92FB-3E09-9361-FCDAF87B3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897849-34F8-7FE8-046D-52C0CF82F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A7F7-D5B0-44DD-B2BE-FA28AC81C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83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5647D-C531-F05C-5EB3-47512D35C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15C8F7-F8F0-5340-0D73-6E44D3BA8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7EAB47-C676-6C89-0166-FB25474F5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F00335-FAB5-C3E1-37D9-1318C9CED2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CAFA11-A143-CD2D-54B9-4B3C0D5353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C3EBCD-B326-08A9-23C9-DD494A259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0EFE8-0EE1-4021-A7DA-9BCF8BB9F2D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FA098D-AD73-193F-7156-93F600B5A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1E79FC-6753-F19A-2D77-618BED0D5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A7F7-D5B0-44DD-B2BE-FA28AC81C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992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45F4D-20EE-DF21-A575-6784859EF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BF7B59-FB34-8216-6487-DB48015D9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0EFE8-0EE1-4021-A7DA-9BCF8BB9F2D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159813-18F5-7669-3FB6-CA4C55AED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81FB14-FE99-28CB-66AE-101C0ED02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A7F7-D5B0-44DD-B2BE-FA28AC81C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5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567DC3-0BD0-3939-F9D3-8BE91A427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0EFE8-0EE1-4021-A7DA-9BCF8BB9F2D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BDA407-6152-A437-12C5-89E040AAD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7848C-FB57-92A4-8BB3-33837B58B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A7F7-D5B0-44DD-B2BE-FA28AC81C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56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9D10E-2952-3F37-A346-999232629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703F2-DA31-7752-153C-2AC7E8B3B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E1D6AE-A6F9-FE3D-4198-E3F69E62FC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3F6870-39C5-CD79-EF95-7FA391677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0EFE8-0EE1-4021-A7DA-9BCF8BB9F2D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960B5E-F44B-508C-F244-29A604CDD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53BA24-FB0A-3163-EB70-FFC868D00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A7F7-D5B0-44DD-B2BE-FA28AC81C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093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62795-B63D-7DCE-1313-310056BCB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67BAC7-D444-33DA-DB04-28EE4DAC26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22089F-A635-D484-7C1B-103842FECE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7ABFB5-2282-9A1C-4CEA-27A83A1FE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0EFE8-0EE1-4021-A7DA-9BCF8BB9F2D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D4C3A9-522E-CDB3-84EE-FF04775F1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EC196F-FA53-A8B9-F3AC-B04BAE555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EA7F7-D5B0-44DD-B2BE-FA28AC81C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63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659753-C1AE-2B29-CCC2-015E68B28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526E32-0481-0317-5865-D4B9F739CD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5446E-C1D3-0E84-F3D7-02183CCF8B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0EFE8-0EE1-4021-A7DA-9BCF8BB9F2D1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DFA87-16D7-864C-B0BC-92FFAF7DC2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5B502-8774-5666-8698-3FCE996E83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EA7F7-D5B0-44DD-B2BE-FA28AC81C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27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2C6E7-A741-9136-1D5B-CB07754EA4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	CASOS DE NEGOCIO </a:t>
            </a:r>
            <a:br>
              <a:rPr lang="es-MX" dirty="0"/>
            </a:br>
            <a:r>
              <a:rPr lang="es-MX" dirty="0"/>
              <a:t>Y EVALUACIONES LÓGICAS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2179C7-833E-9CEF-DD2D-9930204E95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  <a:p>
            <a:r>
              <a:rPr lang="es-MX" dirty="0"/>
              <a:t>Taller de Casos Prácticos de Negocio en puestos de Planificación, Logística y </a:t>
            </a:r>
            <a:r>
              <a:rPr lang="es-MX" dirty="0" err="1"/>
              <a:t>Supply</a:t>
            </a:r>
            <a:r>
              <a:rPr lang="es-MX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411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DA7EE-9011-6D6A-AA70-E5C81FC52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Casos de trabajo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BED7F-3563-1678-DCF6-B0ABCE3F8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Mejoras a la red de distribución  (Mercado Libre)</a:t>
            </a:r>
          </a:p>
          <a:p>
            <a:r>
              <a:rPr lang="es-MX" dirty="0"/>
              <a:t>Análisis performance de Negocio (Despegar)</a:t>
            </a:r>
          </a:p>
        </p:txBody>
      </p:sp>
    </p:spTree>
    <p:extLst>
      <p:ext uri="{BB962C8B-B14F-4D97-AF65-F5344CB8AC3E}">
        <p14:creationId xmlns:p14="http://schemas.microsoft.com/office/powerpoint/2010/main" val="1743751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EEEEB6-F7B1-D4B2-3877-B5C4C8CA2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0472" y="1825625"/>
            <a:ext cx="5493327" cy="4351338"/>
          </a:xfrm>
        </p:spPr>
        <p:txBody>
          <a:bodyPr/>
          <a:lstStyle/>
          <a:p>
            <a:r>
              <a:rPr lang="es-MX" dirty="0"/>
              <a:t>Evaluación de pensamiento lógico y la capacidad de resolver los ejercicio</a:t>
            </a:r>
          </a:p>
          <a:p>
            <a:r>
              <a:rPr lang="es-MX" dirty="0"/>
              <a:t>Evaluación de actitud de colaboración y curiosidad para resolver el ejercicio </a:t>
            </a:r>
          </a:p>
          <a:p>
            <a:endParaRPr lang="en-US" dirty="0"/>
          </a:p>
        </p:txBody>
      </p:sp>
      <p:pic>
        <p:nvPicPr>
          <p:cNvPr id="5" name="Picture 2" descr="La Lógica Del Concepto Del Cerebro Humano Y La Ilustración Fotorrealista  Creativa Del Vector Ilustraciones svg, vectoriales, clip art vectorizado  libre de derechos. Image 104237425">
            <a:extLst>
              <a:ext uri="{FF2B5EF4-FFF2-40B4-BE49-F238E27FC236}">
                <a16:creationId xmlns:a16="http://schemas.microsoft.com/office/drawing/2014/main" id="{3801667F-84EF-D102-50BA-E2E321D28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52" y="1247377"/>
            <a:ext cx="5083681" cy="508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0F2D29D-920A-B49E-520C-53CC0DE62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4" y="30632"/>
            <a:ext cx="10515600" cy="992620"/>
          </a:xfrm>
        </p:spPr>
        <p:txBody>
          <a:bodyPr/>
          <a:lstStyle/>
          <a:p>
            <a:r>
              <a:rPr lang="es-MX" dirty="0"/>
              <a:t>Test de Lógica y Estadística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930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F87BC-5B35-F6E9-0667-632035250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Focus </a:t>
            </a:r>
            <a:r>
              <a:rPr lang="es-MX" dirty="0" err="1"/>
              <a:t>points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A3CFE-A38D-7E86-348F-CF37BA6F4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/>
              <a:t>Organización</a:t>
            </a:r>
            <a:r>
              <a:rPr lang="es-MX" dirty="0"/>
              <a:t>: Pensar antes de hablar y pedir </a:t>
            </a:r>
            <a:r>
              <a:rPr lang="es-MX" dirty="0" err="1"/>
              <a:t>info</a:t>
            </a:r>
            <a:endParaRPr lang="es-MX" dirty="0"/>
          </a:p>
          <a:p>
            <a:r>
              <a:rPr lang="es-MX" b="1" dirty="0"/>
              <a:t>Colaboración</a:t>
            </a:r>
            <a:r>
              <a:rPr lang="es-MX" dirty="0"/>
              <a:t>: Usar la ayuda que fue solicitada</a:t>
            </a:r>
          </a:p>
          <a:p>
            <a:r>
              <a:rPr lang="es-MX" b="1" dirty="0"/>
              <a:t>Flexibilidad</a:t>
            </a:r>
            <a:r>
              <a:rPr lang="es-MX" dirty="0"/>
              <a:t>: </a:t>
            </a:r>
            <a:r>
              <a:rPr lang="es-MX" dirty="0" err="1"/>
              <a:t>adapabilidad</a:t>
            </a:r>
            <a:r>
              <a:rPr lang="es-MX" dirty="0"/>
              <a:t> de pensamiento </a:t>
            </a:r>
          </a:p>
          <a:p>
            <a:r>
              <a:rPr lang="es-MX" b="1" dirty="0"/>
              <a:t>Autonomía</a:t>
            </a:r>
            <a:r>
              <a:rPr lang="es-MX" dirty="0"/>
              <a:t> de decisión y raciocino </a:t>
            </a:r>
          </a:p>
          <a:p>
            <a:r>
              <a:rPr lang="es-MX" b="1" dirty="0"/>
              <a:t>Comunicación</a:t>
            </a:r>
            <a:r>
              <a:rPr lang="es-MX" dirty="0"/>
              <a:t> fluida y continua (</a:t>
            </a:r>
            <a:r>
              <a:rPr lang="es-MX" dirty="0" err="1"/>
              <a:t>engagement</a:t>
            </a:r>
            <a:r>
              <a:rPr lang="es-MX" dirty="0"/>
              <a:t>)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72745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478C6-7026-DD8B-2652-CD5F8B56E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Pelotas de Colores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B25C4-4344-ABD8-C5CB-4F09EA700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6915" y="1588861"/>
            <a:ext cx="5998028" cy="4351338"/>
          </a:xfrm>
        </p:spPr>
        <p:txBody>
          <a:bodyPr>
            <a:normAutofit/>
          </a:bodyPr>
          <a:lstStyle/>
          <a:p>
            <a:pPr algn="l"/>
            <a:r>
              <a:rPr lang="es-MX" b="0" i="0" dirty="0">
                <a:solidFill>
                  <a:srgbClr val="3E4D5C"/>
                </a:solidFill>
                <a:effectLst/>
              </a:rPr>
              <a:t>Tenemos 6 pelotas azules, 6 pelotas rojas y 2 barriles opacos en los que no es posible ver el contenido.</a:t>
            </a:r>
          </a:p>
          <a:p>
            <a:pPr algn="l"/>
            <a:r>
              <a:rPr lang="es-MX" b="0" i="0" dirty="0">
                <a:solidFill>
                  <a:srgbClr val="3E4D5C"/>
                </a:solidFill>
                <a:effectLst/>
              </a:rPr>
              <a:t>Todas las pelotas deben ser colocadas en los barriles y le pides a un amigo que saque una pelota de algún barril al azar.</a:t>
            </a:r>
          </a:p>
          <a:p>
            <a:pPr algn="l"/>
            <a:r>
              <a:rPr lang="es-MX" b="1" i="0" dirty="0">
                <a:solidFill>
                  <a:srgbClr val="3E4D5C"/>
                </a:solidFill>
                <a:effectLst/>
              </a:rPr>
              <a:t>¿Que distribución de pelotas maximiza la probabilidad de que tu amigo saque una pelota azul?</a:t>
            </a:r>
            <a:endParaRPr lang="es-MX" b="0" i="0" dirty="0">
              <a:solidFill>
                <a:srgbClr val="3E4D5C"/>
              </a:solidFill>
              <a:effectLst/>
            </a:endParaRPr>
          </a:p>
        </p:txBody>
      </p:sp>
      <p:pic>
        <p:nvPicPr>
          <p:cNvPr id="3076" name="Picture 4" descr="Pelotas rojas y pelotas azules ▷ Pensamiento lateral GRATIS">
            <a:extLst>
              <a:ext uri="{FF2B5EF4-FFF2-40B4-BE49-F238E27FC236}">
                <a16:creationId xmlns:a16="http://schemas.microsoft.com/office/drawing/2014/main" id="{5367D6C1-5D08-2BC8-4F68-3B3DDF683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57" y="2264569"/>
            <a:ext cx="3184769" cy="232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342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C33C5-F66F-10E6-C104-19B26B59A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Cabellos iguales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86240-7933-1E41-0BAF-92AA7276A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Podrías Asegurar que en buenos aires cuidad hay 2 personas que tengan el mismo numero de cabellos? </a:t>
            </a:r>
            <a:endParaRPr lang="en-US" dirty="0"/>
          </a:p>
        </p:txBody>
      </p:sp>
      <p:pic>
        <p:nvPicPr>
          <p:cNvPr id="6146" name="Picture 2" descr="▷ ¿Cuántos Pelos se Caen al Día normalmente? - Clinicana">
            <a:extLst>
              <a:ext uri="{FF2B5EF4-FFF2-40B4-BE49-F238E27FC236}">
                <a16:creationId xmlns:a16="http://schemas.microsoft.com/office/drawing/2014/main" id="{A756BD1D-4547-41DA-D628-1315DA348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4" y="3810454"/>
            <a:ext cx="6381988" cy="250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332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39A9-622B-E9FC-1AD8-692559EE9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Cajón de Medias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86E91-3E71-49EF-6335-50CE20AA9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0" y="1825625"/>
            <a:ext cx="6496049" cy="4351338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En un cajón de una habitación oscura  hay un total de 34 medias:</a:t>
            </a:r>
          </a:p>
          <a:p>
            <a:r>
              <a:rPr lang="es-MX" dirty="0"/>
              <a:t>10 medias amarillas</a:t>
            </a:r>
          </a:p>
          <a:p>
            <a:r>
              <a:rPr lang="es-MX" dirty="0"/>
              <a:t>9 medias verdes</a:t>
            </a:r>
          </a:p>
          <a:p>
            <a:r>
              <a:rPr lang="es-MX" dirty="0"/>
              <a:t>8 medias de palta</a:t>
            </a:r>
          </a:p>
          <a:p>
            <a:r>
              <a:rPr lang="es-MX" dirty="0"/>
              <a:t>7 medias de pizza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¿</a:t>
            </a:r>
            <a:r>
              <a:rPr lang="en-US" dirty="0" err="1"/>
              <a:t>Cuantas</a:t>
            </a:r>
            <a:r>
              <a:rPr lang="en-US" dirty="0"/>
              <a:t> </a:t>
            </a:r>
            <a:r>
              <a:rPr lang="en-US" dirty="0" err="1"/>
              <a:t>deberia</a:t>
            </a:r>
            <a:r>
              <a:rPr lang="en-US" dirty="0"/>
              <a:t> </a:t>
            </a:r>
            <a:r>
              <a:rPr lang="en-US" dirty="0" err="1"/>
              <a:t>sacar</a:t>
            </a:r>
            <a:r>
              <a:rPr lang="en-US" dirty="0"/>
              <a:t> para </a:t>
            </a:r>
            <a:r>
              <a:rPr lang="en-US" dirty="0" err="1"/>
              <a:t>garantizar</a:t>
            </a:r>
            <a:r>
              <a:rPr lang="en-US" dirty="0"/>
              <a:t> </a:t>
            </a:r>
            <a:r>
              <a:rPr lang="en-US" dirty="0" err="1"/>
              <a:t>tener</a:t>
            </a:r>
            <a:r>
              <a:rPr lang="en-US" dirty="0"/>
              <a:t> al </a:t>
            </a:r>
            <a:r>
              <a:rPr lang="en-US" dirty="0" err="1"/>
              <a:t>menos</a:t>
            </a:r>
            <a:r>
              <a:rPr lang="en-US" dirty="0"/>
              <a:t> un par </a:t>
            </a:r>
            <a:r>
              <a:rPr lang="en-US" dirty="0" err="1"/>
              <a:t>igual</a:t>
            </a:r>
            <a:r>
              <a:rPr lang="en-US" dirty="0"/>
              <a:t>?</a:t>
            </a:r>
            <a:endParaRPr lang="es-MX" dirty="0"/>
          </a:p>
        </p:txBody>
      </p:sp>
      <p:pic>
        <p:nvPicPr>
          <p:cNvPr id="7170" name="Picture 2" descr="Media Con Dibujos | MercadoLibre 📦">
            <a:extLst>
              <a:ext uri="{FF2B5EF4-FFF2-40B4-BE49-F238E27FC236}">
                <a16:creationId xmlns:a16="http://schemas.microsoft.com/office/drawing/2014/main" id="{A4828B69-A3DC-043C-3AD0-FA29493D3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08647"/>
            <a:ext cx="2475140" cy="244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023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E6260-312B-2F23-E57B-A05D0D5BF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Alice in </a:t>
            </a:r>
            <a:r>
              <a:rPr lang="es-MX" dirty="0" err="1"/>
              <a:t>Wonderland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8D185-6F2D-3D11-E53C-163F04E25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6" y="1542844"/>
            <a:ext cx="1011357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Alice came across a lion and a unicorn in a forest of forgetfulness. Those two are strange beings. </a:t>
            </a:r>
          </a:p>
          <a:p>
            <a:pPr marL="0" indent="0">
              <a:buNone/>
            </a:pPr>
            <a:r>
              <a:rPr lang="en-US" sz="2000" dirty="0"/>
              <a:t>The lion lies every Monday, Tuesday and Wednesday and the other days he speaks the truth. </a:t>
            </a:r>
          </a:p>
          <a:p>
            <a:pPr marL="0" indent="0">
              <a:buNone/>
            </a:pPr>
            <a:r>
              <a:rPr lang="en-US" sz="2000" dirty="0"/>
              <a:t>The unicorn lies on Thursdays, Fridays and Saturdays, however the other days of the week he speaks the truth.</a:t>
            </a:r>
          </a:p>
          <a:p>
            <a:pPr lvl="1"/>
            <a:r>
              <a:rPr lang="en-US" sz="2000" dirty="0"/>
              <a:t>Lion: Yesterday I was lying.</a:t>
            </a:r>
          </a:p>
          <a:p>
            <a:pPr lvl="1"/>
            <a:r>
              <a:rPr lang="en-US" sz="2000" dirty="0"/>
              <a:t>Unicorn: So was I.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On which day did they say that?</a:t>
            </a:r>
          </a:p>
        </p:txBody>
      </p:sp>
      <p:pic>
        <p:nvPicPr>
          <p:cNvPr id="4098" name="Picture 2" descr="Alicia en el País de las Maravillas en 12 frases – La brújula del cuidador">
            <a:extLst>
              <a:ext uri="{FF2B5EF4-FFF2-40B4-BE49-F238E27FC236}">
                <a16:creationId xmlns:a16="http://schemas.microsoft.com/office/drawing/2014/main" id="{DF019278-C950-4C0B-7023-A70C05B76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821" y="3429000"/>
            <a:ext cx="4803321" cy="270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777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56452-4549-D71E-4A88-10A56135D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Balanza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D5307-4DC1-8AA0-1863-37E6CBB3E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864" y="1825625"/>
            <a:ext cx="6887936" cy="4351338"/>
          </a:xfrm>
        </p:spPr>
        <p:txBody>
          <a:bodyPr/>
          <a:lstStyle/>
          <a:p>
            <a:r>
              <a:rPr lang="es-MX" dirty="0"/>
              <a:t>Tengo 9 bolas, y solo una pesa mas que el resto, como lo puedo averiguar usando la balanza solo dos veces? </a:t>
            </a:r>
            <a:endParaRPr lang="en-US" dirty="0"/>
          </a:p>
        </p:txBody>
      </p:sp>
      <p:pic>
        <p:nvPicPr>
          <p:cNvPr id="5122" name="Picture 2" descr="Ley balanza - Wikipedia, la enciclopedia libre">
            <a:extLst>
              <a:ext uri="{FF2B5EF4-FFF2-40B4-BE49-F238E27FC236}">
                <a16:creationId xmlns:a16="http://schemas.microsoft.com/office/drawing/2014/main" id="{6845EEFF-DE97-0545-F11B-0F72E4D3B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22" y="1825625"/>
            <a:ext cx="3595007" cy="359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390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357D7-F142-1DC6-E83A-0F5401BDB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Casos prácticos de Negocio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9B7E8-248C-6543-3701-9E37E07B0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1339" y="1790472"/>
            <a:ext cx="462741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1800" dirty="0"/>
              <a:t>OBJETIVOS </a:t>
            </a:r>
          </a:p>
          <a:p>
            <a:pPr marL="0" indent="0">
              <a:buNone/>
            </a:pPr>
            <a:endParaRPr lang="es-MX" sz="1800" dirty="0"/>
          </a:p>
          <a:p>
            <a:pPr marL="342900" indent="-342900">
              <a:buFont typeface="+mj-lt"/>
              <a:buAutoNum type="arabicPeriod"/>
            </a:pPr>
            <a:r>
              <a:rPr lang="es-MX" sz="1800" dirty="0"/>
              <a:t>Entender el desafío que se plantea, analizando las variables que se presentan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800" dirty="0"/>
              <a:t>Entender que variables faltan para definir bien el problema. Preguntar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800" dirty="0"/>
              <a:t>Plasmar el problema con números y datos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800" dirty="0"/>
              <a:t>Ver puntos de acción posibles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800" dirty="0"/>
              <a:t>Simular o estimar impacto de los cambios </a:t>
            </a:r>
          </a:p>
          <a:p>
            <a:pPr marL="342900" indent="-342900">
              <a:buFont typeface="+mj-lt"/>
              <a:buAutoNum type="arabicPeriod"/>
            </a:pPr>
            <a:r>
              <a:rPr lang="es-MX" sz="1800" dirty="0"/>
              <a:t>Armar propuesta formal</a:t>
            </a:r>
            <a:endParaRPr lang="en-US" sz="1800" dirty="0"/>
          </a:p>
        </p:txBody>
      </p:sp>
      <p:pic>
        <p:nvPicPr>
          <p:cNvPr id="2050" name="Picture 2" descr="What is a business case? | microTOOL">
            <a:extLst>
              <a:ext uri="{FF2B5EF4-FFF2-40B4-BE49-F238E27FC236}">
                <a16:creationId xmlns:a16="http://schemas.microsoft.com/office/drawing/2014/main" id="{3A2D5799-BFAE-FF29-BA41-8D5712513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41" y="1690688"/>
            <a:ext cx="66675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80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396</Words>
  <Application>Microsoft Office PowerPoint</Application>
  <PresentationFormat>Widescreen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 CASOS DE NEGOCIO  Y EVALUACIONES LÓGICAS</vt:lpstr>
      <vt:lpstr>Test de Lógica y Estadística</vt:lpstr>
      <vt:lpstr>Focus points</vt:lpstr>
      <vt:lpstr>Pelotas de Colores</vt:lpstr>
      <vt:lpstr>Cabellos iguales</vt:lpstr>
      <vt:lpstr>Cajón de Medias</vt:lpstr>
      <vt:lpstr>Alice in Wonderland</vt:lpstr>
      <vt:lpstr>Balanza</vt:lpstr>
      <vt:lpstr>Casos prácticos de Negocio</vt:lpstr>
      <vt:lpstr>Casos de trabajo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CASOS DE NEGOCIO  Y EVALUACIONES LÓGICAS</dc:title>
  <dc:creator>Marcos Cardozo</dc:creator>
  <cp:lastModifiedBy>Marcos Cardozo</cp:lastModifiedBy>
  <cp:revision>2</cp:revision>
  <dcterms:created xsi:type="dcterms:W3CDTF">2023-10-10T13:59:21Z</dcterms:created>
  <dcterms:modified xsi:type="dcterms:W3CDTF">2023-10-10T18:05:49Z</dcterms:modified>
</cp:coreProperties>
</file>