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ags/tag41.xml" ContentType="application/vnd.openxmlformats-officedocument.presentationml.tags+xml"/>
  <Override PartName="/ppt/notesSlides/notesSlide6.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notesSlides/notesSlide11.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5.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18"/>
  </p:notesMasterIdLst>
  <p:sldIdLst>
    <p:sldId id="258" r:id="rId2"/>
    <p:sldId id="267" r:id="rId3"/>
    <p:sldId id="268" r:id="rId4"/>
    <p:sldId id="273" r:id="rId5"/>
    <p:sldId id="296" r:id="rId6"/>
    <p:sldId id="297" r:id="rId7"/>
    <p:sldId id="298" r:id="rId8"/>
    <p:sldId id="272" r:id="rId9"/>
    <p:sldId id="274" r:id="rId10"/>
    <p:sldId id="269" r:id="rId11"/>
    <p:sldId id="299" r:id="rId12"/>
    <p:sldId id="301" r:id="rId13"/>
    <p:sldId id="300" r:id="rId14"/>
    <p:sldId id="276" r:id="rId15"/>
    <p:sldId id="278" r:id="rId16"/>
    <p:sldId id="295" r:id="rId17"/>
  </p:sldIdLst>
  <p:sldSz cx="9144000" cy="5143500" type="screen16x9"/>
  <p:notesSz cx="6858000" cy="9144000"/>
  <p:embeddedFontLst>
    <p:embeddedFont>
      <p:font typeface="Montserrat Medium" panose="020B0604020202020204" charset="0"/>
      <p:regular r:id="rId19"/>
      <p:bold r:id="rId20"/>
      <p:italic r:id="rId21"/>
      <p:boldItalic r:id="rId22"/>
    </p:embeddedFont>
    <p:embeddedFont>
      <p:font typeface="Montserrat" panose="020B0604020202020204" charset="0"/>
      <p:regular r:id="rId23"/>
      <p:bold r:id="rId24"/>
      <p:italic r:id="rId25"/>
      <p:boldItalic r:id="rId26"/>
    </p:embeddedFont>
    <p:embeddedFont>
      <p:font typeface="Rubik" panose="020B0604020202020204" charset="-79"/>
      <p:regular r:id="rId27"/>
      <p:bold r:id="rId28"/>
      <p:italic r:id="rId29"/>
      <p:boldItalic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3C"/>
    <a:srgbClr val="550FED"/>
    <a:srgbClr val="CC66FF"/>
    <a:srgbClr val="748D99"/>
    <a:srgbClr val="CC99FF"/>
    <a:srgbClr val="FFFFFF"/>
    <a:srgbClr val="40B1BD"/>
    <a:srgbClr val="FEA83A"/>
    <a:srgbClr val="CBD4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binaria_de_Microsoft_Excel.xlsb"/></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binaria_de_Microsoft_Excel1.xlsb"/></Relationships>
</file>

<file path=ppt/charts/_rels/chart3.xml.rels><?xml version="1.0" encoding="UTF-8" standalone="yes"?>
<Relationships xmlns="http://schemas.openxmlformats.org/package/2006/relationships"><Relationship Id="rId3" Type="http://schemas.openxmlformats.org/officeDocument/2006/relationships/oleObject" Target="file:///C:\Users\ctoledo\Downloads\Evaluaci&#243;n%202022%20datos%20(1).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binaria_de_Microsoft_Excel2.xlsb"/></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binaria_de_Microsoft_Excel3.xlsb"/></Relationships>
</file>

<file path=ppt/charts/_rels/chart6.xml.rels><?xml version="1.0" encoding="UTF-8" standalone="yes"?>
<Relationships xmlns="http://schemas.openxmlformats.org/package/2006/relationships"><Relationship Id="rId3" Type="http://schemas.openxmlformats.org/officeDocument/2006/relationships/oleObject" Target="file:///C:\Users\ctoledo\Downloads\Evaluaci&#243;n%202022%20datos%20(1).xlsx" TargetMode="External"/><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binaria_de_Microsoft_Excel4.xlsb"/></Relationships>
</file>

<file path=ppt/charts/_rels/chart8.xml.rels><?xml version="1.0" encoding="UTF-8" standalone="yes"?>
<Relationships xmlns="http://schemas.openxmlformats.org/package/2006/relationships"><Relationship Id="rId3" Type="http://schemas.openxmlformats.org/officeDocument/2006/relationships/oleObject" Target="file:///C:\Users\ctoledo\Downloads\Evaluaci&#243;n%202022%20datos%20(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350101971447993E-2"/>
          <c:y val="5.1434223541048464E-2"/>
          <c:w val="0.929299796057104"/>
          <c:h val="0.89713155291790303"/>
        </c:manualLayout>
      </c:layout>
      <c:barChart>
        <c:barDir val="col"/>
        <c:grouping val="stacked"/>
        <c:varyColors val="0"/>
        <c:ser>
          <c:idx val="0"/>
          <c:order val="0"/>
          <c:spPr>
            <a:solidFill>
              <a:srgbClr val="6B72A7"/>
            </a:solidFill>
            <a:ln>
              <a:noFill/>
            </a:ln>
          </c:spPr>
          <c:invertIfNegative val="0"/>
          <c:dPt>
            <c:idx val="1"/>
            <c:invertIfNegative val="0"/>
            <c:bubble3D val="0"/>
            <c:spPr>
              <a:solidFill>
                <a:srgbClr val="4301D0"/>
              </a:solidFill>
              <a:ln>
                <a:noFill/>
              </a:ln>
            </c:spPr>
            <c:extLst>
              <c:ext xmlns:c16="http://schemas.microsoft.com/office/drawing/2014/chart" uri="{C3380CC4-5D6E-409C-BE32-E72D297353CC}">
                <c16:uniqueId val="{00000000-2ED5-46E3-9E78-A3E3696217C8}"/>
              </c:ext>
            </c:extLst>
          </c:dPt>
          <c:val>
            <c:numRef>
              <c:f>Sheet1!$A$1:$B$1</c:f>
              <c:numCache>
                <c:formatCode>General</c:formatCode>
                <c:ptCount val="2"/>
                <c:pt idx="0">
                  <c:v>25363991.214780718</c:v>
                </c:pt>
                <c:pt idx="1">
                  <c:v>30595417.943287387</c:v>
                </c:pt>
              </c:numCache>
            </c:numRef>
          </c:val>
          <c:extLst>
            <c:ext xmlns:c16="http://schemas.microsoft.com/office/drawing/2014/chart" uri="{C3380CC4-5D6E-409C-BE32-E72D297353CC}">
              <c16:uniqueId val="{00000001-2ED5-46E3-9E78-A3E3696217C8}"/>
            </c:ext>
          </c:extLst>
        </c:ser>
        <c:dLbls>
          <c:showLegendKey val="0"/>
          <c:showVal val="0"/>
          <c:showCatName val="0"/>
          <c:showSerName val="0"/>
          <c:showPercent val="0"/>
          <c:showBubbleSize val="0"/>
        </c:dLbls>
        <c:gapWidth val="80"/>
        <c:overlap val="100"/>
        <c:axId val="480592096"/>
        <c:axId val="1"/>
      </c:barChart>
      <c:catAx>
        <c:axId val="48059209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595417.943287387"/>
          <c:min val="0"/>
        </c:scaling>
        <c:delete val="1"/>
        <c:axPos val="l"/>
        <c:numFmt formatCode="General" sourceLinked="1"/>
        <c:majorTickMark val="out"/>
        <c:minorTickMark val="none"/>
        <c:tickLblPos val="nextTo"/>
        <c:crossAx val="48059209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885521885521887E-2"/>
          <c:y val="2.7972027972027972E-2"/>
          <c:w val="0.95622895622895621"/>
          <c:h val="0.94405594405594406"/>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5526635.9402329475</c:v>
                </c:pt>
                <c:pt idx="1">
                  <c:v>6037770.0354697742</c:v>
                </c:pt>
              </c:numCache>
            </c:numRef>
          </c:val>
          <c:extLst>
            <c:ext xmlns:c16="http://schemas.microsoft.com/office/drawing/2014/chart" uri="{C3380CC4-5D6E-409C-BE32-E72D297353CC}">
              <c16:uniqueId val="{00000000-991C-4219-97BD-46AF5720DEFC}"/>
            </c:ext>
          </c:extLst>
        </c:ser>
        <c:ser>
          <c:idx val="1"/>
          <c:order val="1"/>
          <c:spPr>
            <a:solidFill>
              <a:schemeClr val="accent6"/>
            </a:solidFill>
            <a:ln>
              <a:noFill/>
            </a:ln>
          </c:spPr>
          <c:invertIfNegative val="0"/>
          <c:val>
            <c:numRef>
              <c:f>Sheet1!$A$2:$B$2</c:f>
              <c:numCache>
                <c:formatCode>General</c:formatCode>
                <c:ptCount val="2"/>
                <c:pt idx="0">
                  <c:v>1352772.949866673</c:v>
                </c:pt>
                <c:pt idx="1">
                  <c:v>1531745.9900630843</c:v>
                </c:pt>
              </c:numCache>
            </c:numRef>
          </c:val>
          <c:extLst>
            <c:ext xmlns:c16="http://schemas.microsoft.com/office/drawing/2014/chart" uri="{C3380CC4-5D6E-409C-BE32-E72D297353CC}">
              <c16:uniqueId val="{00000001-991C-4219-97BD-46AF5720DEFC}"/>
            </c:ext>
          </c:extLst>
        </c:ser>
        <c:ser>
          <c:idx val="2"/>
          <c:order val="2"/>
          <c:spPr>
            <a:solidFill>
              <a:schemeClr val="accent5"/>
            </a:solidFill>
            <a:ln>
              <a:noFill/>
            </a:ln>
          </c:spPr>
          <c:invertIfNegative val="0"/>
          <c:val>
            <c:numRef>
              <c:f>Sheet1!$A$3:$B$3</c:f>
              <c:numCache>
                <c:formatCode>General</c:formatCode>
                <c:ptCount val="2"/>
                <c:pt idx="0">
                  <c:v>1628037.3244885802</c:v>
                </c:pt>
                <c:pt idx="1">
                  <c:v>2111810.623759646</c:v>
                </c:pt>
              </c:numCache>
            </c:numRef>
          </c:val>
          <c:extLst>
            <c:ext xmlns:c16="http://schemas.microsoft.com/office/drawing/2014/chart" uri="{C3380CC4-5D6E-409C-BE32-E72D297353CC}">
              <c16:uniqueId val="{00000002-991C-4219-97BD-46AF5720DEFC}"/>
            </c:ext>
          </c:extLst>
        </c:ser>
        <c:ser>
          <c:idx val="3"/>
          <c:order val="3"/>
          <c:spPr>
            <a:solidFill>
              <a:schemeClr val="accent4"/>
            </a:solidFill>
            <a:ln>
              <a:noFill/>
            </a:ln>
          </c:spPr>
          <c:invertIfNegative val="0"/>
          <c:val>
            <c:numRef>
              <c:f>Sheet1!$A$4:$B$4</c:f>
              <c:numCache>
                <c:formatCode>General</c:formatCode>
                <c:ptCount val="2"/>
                <c:pt idx="0">
                  <c:v>1896445.1333385389</c:v>
                </c:pt>
                <c:pt idx="1">
                  <c:v>2097340.6816972736</c:v>
                </c:pt>
              </c:numCache>
            </c:numRef>
          </c:val>
          <c:extLst>
            <c:ext xmlns:c16="http://schemas.microsoft.com/office/drawing/2014/chart" uri="{C3380CC4-5D6E-409C-BE32-E72D297353CC}">
              <c16:uniqueId val="{00000003-991C-4219-97BD-46AF5720DEFC}"/>
            </c:ext>
          </c:extLst>
        </c:ser>
        <c:ser>
          <c:idx val="4"/>
          <c:order val="4"/>
          <c:spPr>
            <a:solidFill>
              <a:schemeClr val="accent3"/>
            </a:solidFill>
            <a:ln>
              <a:noFill/>
            </a:ln>
          </c:spPr>
          <c:invertIfNegative val="0"/>
          <c:val>
            <c:numRef>
              <c:f>Sheet1!$A$5:$B$5</c:f>
              <c:numCache>
                <c:formatCode>General</c:formatCode>
                <c:ptCount val="2"/>
                <c:pt idx="0">
                  <c:v>3159849.4978159256</c:v>
                </c:pt>
                <c:pt idx="1">
                  <c:v>3961699.1904445607</c:v>
                </c:pt>
              </c:numCache>
            </c:numRef>
          </c:val>
          <c:extLst>
            <c:ext xmlns:c16="http://schemas.microsoft.com/office/drawing/2014/chart" uri="{C3380CC4-5D6E-409C-BE32-E72D297353CC}">
              <c16:uniqueId val="{00000004-991C-4219-97BD-46AF5720DEFC}"/>
            </c:ext>
          </c:extLst>
        </c:ser>
        <c:ser>
          <c:idx val="5"/>
          <c:order val="5"/>
          <c:spPr>
            <a:solidFill>
              <a:schemeClr val="accent2"/>
            </a:solidFill>
            <a:ln>
              <a:noFill/>
            </a:ln>
          </c:spPr>
          <c:invertIfNegative val="0"/>
          <c:val>
            <c:numRef>
              <c:f>Sheet1!$A$6:$B$6</c:f>
              <c:numCache>
                <c:formatCode>General</c:formatCode>
                <c:ptCount val="2"/>
                <c:pt idx="0">
                  <c:v>5464498.4565580487</c:v>
                </c:pt>
                <c:pt idx="1">
                  <c:v>7562644.5918534379</c:v>
                </c:pt>
              </c:numCache>
            </c:numRef>
          </c:val>
          <c:extLst>
            <c:ext xmlns:c16="http://schemas.microsoft.com/office/drawing/2014/chart" uri="{C3380CC4-5D6E-409C-BE32-E72D297353CC}">
              <c16:uniqueId val="{00000005-991C-4219-97BD-46AF5720DEFC}"/>
            </c:ext>
          </c:extLst>
        </c:ser>
        <c:ser>
          <c:idx val="6"/>
          <c:order val="6"/>
          <c:spPr>
            <a:solidFill>
              <a:schemeClr val="accent1"/>
            </a:solidFill>
            <a:ln>
              <a:noFill/>
            </a:ln>
          </c:spPr>
          <c:invertIfNegative val="0"/>
          <c:val>
            <c:numRef>
              <c:f>Sheet1!$A$7:$B$7</c:f>
              <c:numCache>
                <c:formatCode>General</c:formatCode>
                <c:ptCount val="2"/>
                <c:pt idx="0">
                  <c:v>6335751.9124800153</c:v>
                </c:pt>
                <c:pt idx="1">
                  <c:v>7292406.8299995884</c:v>
                </c:pt>
              </c:numCache>
            </c:numRef>
          </c:val>
          <c:extLst>
            <c:ext xmlns:c16="http://schemas.microsoft.com/office/drawing/2014/chart" uri="{C3380CC4-5D6E-409C-BE32-E72D297353CC}">
              <c16:uniqueId val="{00000006-991C-4219-97BD-46AF5720DEFC}"/>
            </c:ext>
          </c:extLst>
        </c:ser>
        <c:dLbls>
          <c:showLegendKey val="0"/>
          <c:showVal val="0"/>
          <c:showCatName val="0"/>
          <c:showSerName val="0"/>
          <c:showPercent val="0"/>
          <c:showBubbleSize val="0"/>
        </c:dLbls>
        <c:gapWidth val="80"/>
        <c:overlap val="100"/>
        <c:axId val="487276560"/>
        <c:axId val="1"/>
      </c:barChart>
      <c:catAx>
        <c:axId val="487276560"/>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595417.943287365"/>
          <c:min val="0"/>
        </c:scaling>
        <c:delete val="1"/>
        <c:axPos val="l"/>
        <c:numFmt formatCode="General" sourceLinked="1"/>
        <c:majorTickMark val="out"/>
        <c:minorTickMark val="none"/>
        <c:tickLblPos val="nextTo"/>
        <c:crossAx val="487276560"/>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s-A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'[Evaluación 2022 datos (1).xlsx]Consigna 2'!$L$4:$L$22</c:f>
              <c:strCache>
                <c:ptCount val="19"/>
                <c:pt idx="0">
                  <c:v>Sol Caribe San Andres</c:v>
                </c:pt>
                <c:pt idx="1">
                  <c:v>Sol Caribe Campo</c:v>
                </c:pt>
                <c:pt idx="2">
                  <c:v>GHL Sunrise Beach Hotel</c:v>
                </c:pt>
                <c:pt idx="3">
                  <c:v>Decameron Aquarium All Inclusive</c:v>
                </c:pt>
                <c:pt idx="4">
                  <c:v>Decameron Isleño All Inclusive</c:v>
                </c:pt>
                <c:pt idx="5">
                  <c:v>Hotel CasaBlanca</c:v>
                </c:pt>
                <c:pt idx="6">
                  <c:v>Hotel Calypso Beach</c:v>
                </c:pt>
                <c:pt idx="7">
                  <c:v>On Vacation Blue Cove All Inclusive</c:v>
                </c:pt>
                <c:pt idx="8">
                  <c:v>Decameron Marazul All Inclusive</c:v>
                </c:pt>
                <c:pt idx="9">
                  <c:v>On Vacation Caribbean All Inclusive</c:v>
                </c:pt>
                <c:pt idx="10">
                  <c:v>Portobelo Convention Center</c:v>
                </c:pt>
                <c:pt idx="11">
                  <c:v>Decameron San Luis All Inclusive</c:v>
                </c:pt>
                <c:pt idx="12">
                  <c:v>On Vacation Tower All Inclusive</c:v>
                </c:pt>
                <c:pt idx="13">
                  <c:v>On Vacation Blue reef All Inclusive</c:v>
                </c:pt>
                <c:pt idx="14">
                  <c:v>Arena Blanca Welcome</c:v>
                </c:pt>
                <c:pt idx="15">
                  <c:v>Hotel Cocoplum Beach</c:v>
                </c:pt>
                <c:pt idx="16">
                  <c:v>Sol Caribe Sea Flower</c:v>
                </c:pt>
                <c:pt idx="17">
                  <c:v>On Vacation Sea Horse All inclusive</c:v>
                </c:pt>
                <c:pt idx="18">
                  <c:v>Hostel Sheyllas Place PathWay</c:v>
                </c:pt>
              </c:strCache>
            </c:strRef>
          </c:cat>
          <c:val>
            <c:numRef>
              <c:f>'[Evaluación 2022 datos (1).xlsx]Consigna 2'!$M$4:$M$22</c:f>
              <c:numCache>
                <c:formatCode>0%</c:formatCode>
                <c:ptCount val="19"/>
                <c:pt idx="0">
                  <c:v>0.16173304093345953</c:v>
                </c:pt>
                <c:pt idx="1">
                  <c:v>0.11084444663489768</c:v>
                </c:pt>
                <c:pt idx="2">
                  <c:v>7.776620171307902E-2</c:v>
                </c:pt>
                <c:pt idx="3">
                  <c:v>5.435082353988941E-2</c:v>
                </c:pt>
                <c:pt idx="4">
                  <c:v>5.1529419883911534E-2</c:v>
                </c:pt>
                <c:pt idx="5">
                  <c:v>4.1865966504699197E-2</c:v>
                </c:pt>
                <c:pt idx="6">
                  <c:v>3.1261781247304214E-2</c:v>
                </c:pt>
                <c:pt idx="7">
                  <c:v>3.0685227299654609E-2</c:v>
                </c:pt>
                <c:pt idx="8">
                  <c:v>2.8389732837105573E-2</c:v>
                </c:pt>
                <c:pt idx="9">
                  <c:v>2.6272322302119885E-2</c:v>
                </c:pt>
                <c:pt idx="10">
                  <c:v>2.5351896717439999E-2</c:v>
                </c:pt>
                <c:pt idx="11">
                  <c:v>2.4182632174146894E-2</c:v>
                </c:pt>
                <c:pt idx="12">
                  <c:v>2.2201680488367563E-2</c:v>
                </c:pt>
                <c:pt idx="13">
                  <c:v>2.2035215254725217E-2</c:v>
                </c:pt>
                <c:pt idx="14">
                  <c:v>2.0806933173272171E-2</c:v>
                </c:pt>
                <c:pt idx="15">
                  <c:v>2.0609444557061929E-2</c:v>
                </c:pt>
                <c:pt idx="16">
                  <c:v>1.6509444917672606E-2</c:v>
                </c:pt>
                <c:pt idx="17">
                  <c:v>1.6064259382027699E-2</c:v>
                </c:pt>
                <c:pt idx="18">
                  <c:v>1.363115155634476E-2</c:v>
                </c:pt>
              </c:numCache>
            </c:numRef>
          </c:val>
          <c:extLst>
            <c:ext xmlns:c16="http://schemas.microsoft.com/office/drawing/2014/chart" uri="{C3380CC4-5D6E-409C-BE32-E72D297353CC}">
              <c16:uniqueId val="{00000000-A3C2-4DB4-BE19-89CD61CB0F2F}"/>
            </c:ext>
          </c:extLst>
        </c:ser>
        <c:dLbls>
          <c:showLegendKey val="0"/>
          <c:showVal val="0"/>
          <c:showCatName val="0"/>
          <c:showSerName val="0"/>
          <c:showPercent val="0"/>
          <c:showBubbleSize val="0"/>
        </c:dLbls>
        <c:gapWidth val="80"/>
        <c:overlap val="25"/>
        <c:axId val="1355099216"/>
        <c:axId val="1355106288"/>
      </c:barChart>
      <c:catAx>
        <c:axId val="135509921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5400000" spcFirstLastPara="1" vertOverflow="ellipsis" wrap="square" anchor="ctr" anchorCtr="1"/>
          <a:lstStyle/>
          <a:p>
            <a:pPr>
              <a:defRPr sz="900" b="0" i="0" u="none" strike="noStrike" kern="1200" cap="none" spc="20" normalizeH="0" baseline="0">
                <a:solidFill>
                  <a:schemeClr val="bg2">
                    <a:lumMod val="25000"/>
                  </a:schemeClr>
                </a:solidFill>
                <a:latin typeface="+mn-lt"/>
                <a:ea typeface="+mn-ea"/>
                <a:cs typeface="+mn-cs"/>
              </a:defRPr>
            </a:pPr>
            <a:endParaRPr lang="es-AR"/>
          </a:p>
        </c:txPr>
        <c:crossAx val="1355106288"/>
        <c:crosses val="autoZero"/>
        <c:auto val="1"/>
        <c:lblAlgn val="ctr"/>
        <c:lblOffset val="100"/>
        <c:noMultiLvlLbl val="0"/>
      </c:catAx>
      <c:valAx>
        <c:axId val="1355106288"/>
        <c:scaling>
          <c:orientation val="minMax"/>
        </c:scaling>
        <c:delete val="1"/>
        <c:axPos val="l"/>
        <c:numFmt formatCode="0%" sourceLinked="1"/>
        <c:majorTickMark val="none"/>
        <c:minorTickMark val="none"/>
        <c:tickLblPos val="nextTo"/>
        <c:crossAx val="135509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618728028124002E-2"/>
          <c:y val="6.7973856209150321E-2"/>
          <c:w val="0.96676254394375205"/>
          <c:h val="0.86405228758169939"/>
        </c:manualLayout>
      </c:layout>
      <c:barChart>
        <c:barDir val="col"/>
        <c:grouping val="stacked"/>
        <c:varyColors val="0"/>
        <c:ser>
          <c:idx val="0"/>
          <c:order val="0"/>
          <c:spPr>
            <a:solidFill>
              <a:schemeClr val="accent2"/>
            </a:solidFill>
            <a:ln w="9525" cmpd="sng" algn="ctr">
              <a:solidFill>
                <a:schemeClr val="tx1"/>
              </a:solidFill>
              <a:prstDash val="solid"/>
            </a:ln>
          </c:spPr>
          <c:invertIfNegative val="0"/>
          <c:val>
            <c:numRef>
              <c:f>Sheet1!$A$1:$F$1</c:f>
              <c:numCache>
                <c:formatCode>General</c:formatCode>
                <c:ptCount val="6"/>
                <c:pt idx="0">
                  <c:v>4207120.9164267741</c:v>
                </c:pt>
                <c:pt idx="1">
                  <c:v>3210262.6352433916</c:v>
                </c:pt>
                <c:pt idx="2">
                  <c:v>4033819.5119560002</c:v>
                </c:pt>
                <c:pt idx="3">
                  <c:v>3676197.5052267276</c:v>
                </c:pt>
                <c:pt idx="4">
                  <c:v>4015293.741984657</c:v>
                </c:pt>
                <c:pt idx="5">
                  <c:v>3890079.0405963995</c:v>
                </c:pt>
              </c:numCache>
            </c:numRef>
          </c:val>
          <c:extLst>
            <c:ext xmlns:c16="http://schemas.microsoft.com/office/drawing/2014/chart" uri="{C3380CC4-5D6E-409C-BE32-E72D297353CC}">
              <c16:uniqueId val="{00000000-9080-4AC0-BEF6-6F7553DB914F}"/>
            </c:ext>
          </c:extLst>
        </c:ser>
        <c:ser>
          <c:idx val="1"/>
          <c:order val="1"/>
          <c:spPr>
            <a:solidFill>
              <a:schemeClr val="accent1"/>
            </a:solidFill>
            <a:ln w="9525" cmpd="sng" algn="ctr">
              <a:solidFill>
                <a:schemeClr val="tx1"/>
              </a:solidFill>
              <a:prstDash val="solid"/>
            </a:ln>
          </c:spPr>
          <c:invertIfNegative val="0"/>
          <c:val>
            <c:numRef>
              <c:f>Sheet1!$A$2:$F$2</c:f>
              <c:numCache>
                <c:formatCode>General</c:formatCode>
                <c:ptCount val="6"/>
                <c:pt idx="0">
                  <c:v>1273132.2372738868</c:v>
                </c:pt>
                <c:pt idx="1">
                  <c:v>1077122.2135693785</c:v>
                </c:pt>
                <c:pt idx="2">
                  <c:v>1243726.902439645</c:v>
                </c:pt>
                <c:pt idx="3">
                  <c:v>1108762.9833464352</c:v>
                </c:pt>
                <c:pt idx="4">
                  <c:v>1546221.4006708199</c:v>
                </c:pt>
                <c:pt idx="5">
                  <c:v>1313678.8545532711</c:v>
                </c:pt>
              </c:numCache>
            </c:numRef>
          </c:val>
          <c:extLst>
            <c:ext xmlns:c16="http://schemas.microsoft.com/office/drawing/2014/chart" uri="{C3380CC4-5D6E-409C-BE32-E72D297353CC}">
              <c16:uniqueId val="{00000001-9080-4AC0-BEF6-6F7553DB914F}"/>
            </c:ext>
          </c:extLst>
        </c:ser>
        <c:dLbls>
          <c:showLegendKey val="0"/>
          <c:showVal val="0"/>
          <c:showCatName val="0"/>
          <c:showSerName val="0"/>
          <c:showPercent val="0"/>
          <c:showBubbleSize val="0"/>
        </c:dLbls>
        <c:gapWidth val="200"/>
        <c:overlap val="100"/>
        <c:axId val="892955872"/>
        <c:axId val="1"/>
      </c:barChart>
      <c:catAx>
        <c:axId val="89295587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5561515.1426554769"/>
          <c:min val="0"/>
        </c:scaling>
        <c:delete val="1"/>
        <c:axPos val="l"/>
        <c:numFmt formatCode="General" sourceLinked="1"/>
        <c:majorTickMark val="out"/>
        <c:minorTickMark val="none"/>
        <c:tickLblPos val="nextTo"/>
        <c:crossAx val="892955872"/>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328976034858387"/>
          <c:y val="6.7973856209150321E-2"/>
          <c:w val="0.7734204793028322"/>
          <c:h val="0.86405228758169939"/>
        </c:manualLayout>
      </c:layout>
      <c:barChart>
        <c:barDir val="col"/>
        <c:grouping val="stacked"/>
        <c:varyColors val="0"/>
        <c:ser>
          <c:idx val="0"/>
          <c:order val="0"/>
          <c:spPr>
            <a:solidFill>
              <a:schemeClr val="accent2"/>
            </a:solidFill>
            <a:ln w="9525" cmpd="sng" algn="ctr">
              <a:solidFill>
                <a:schemeClr val="tx1"/>
              </a:solidFill>
              <a:prstDash val="solid"/>
            </a:ln>
          </c:spPr>
          <c:invertIfNegative val="0"/>
          <c:val>
            <c:numRef>
              <c:f>Sheet1!$A$1</c:f>
              <c:numCache>
                <c:formatCode>General</c:formatCode>
                <c:ptCount val="1"/>
                <c:pt idx="0">
                  <c:v>23032773.351433951</c:v>
                </c:pt>
              </c:numCache>
            </c:numRef>
          </c:val>
          <c:extLst>
            <c:ext xmlns:c16="http://schemas.microsoft.com/office/drawing/2014/chart" uri="{C3380CC4-5D6E-409C-BE32-E72D297353CC}">
              <c16:uniqueId val="{00000000-C15C-44CD-B5E8-329CD9145EC6}"/>
            </c:ext>
          </c:extLst>
        </c:ser>
        <c:ser>
          <c:idx val="1"/>
          <c:order val="1"/>
          <c:spPr>
            <a:solidFill>
              <a:schemeClr val="accent1"/>
            </a:solidFill>
            <a:ln w="9525" cmpd="sng" algn="ctr">
              <a:solidFill>
                <a:schemeClr val="tx1"/>
              </a:solidFill>
              <a:prstDash val="solid"/>
            </a:ln>
          </c:spPr>
          <c:invertIfNegative val="0"/>
          <c:val>
            <c:numRef>
              <c:f>Sheet1!$A$2</c:f>
              <c:numCache>
                <c:formatCode>General</c:formatCode>
                <c:ptCount val="1"/>
                <c:pt idx="0">
                  <c:v>7562644.5918534361</c:v>
                </c:pt>
              </c:numCache>
            </c:numRef>
          </c:val>
          <c:extLst>
            <c:ext xmlns:c16="http://schemas.microsoft.com/office/drawing/2014/chart" uri="{C3380CC4-5D6E-409C-BE32-E72D297353CC}">
              <c16:uniqueId val="{00000001-C15C-44CD-B5E8-329CD9145EC6}"/>
            </c:ext>
          </c:extLst>
        </c:ser>
        <c:dLbls>
          <c:showLegendKey val="0"/>
          <c:showVal val="0"/>
          <c:showCatName val="0"/>
          <c:showSerName val="0"/>
          <c:showPercent val="0"/>
          <c:showBubbleSize val="0"/>
        </c:dLbls>
        <c:gapWidth val="80"/>
        <c:overlap val="100"/>
        <c:axId val="892952544"/>
        <c:axId val="1"/>
      </c:barChart>
      <c:catAx>
        <c:axId val="89295254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595417.943287387"/>
          <c:min val="0"/>
        </c:scaling>
        <c:delete val="1"/>
        <c:axPos val="l"/>
        <c:numFmt formatCode="General" sourceLinked="1"/>
        <c:majorTickMark val="out"/>
        <c:minorTickMark val="none"/>
        <c:tickLblPos val="nextTo"/>
        <c:crossAx val="892952544"/>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[Evaluación 2022 datos (1).xlsx]Consigna 4!TablaDinámica26</c:name>
    <c:fmtId val="6"/>
  </c:pivotSource>
  <c:chart>
    <c:autoTitleDeleted val="1"/>
    <c:pivotFmts>
      <c:pivotFmt>
        <c:idx val="0"/>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1"/>
        <c:dLbl>
          <c:idx val="0"/>
          <c:dLblPos val="t"/>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
          <c:y val="0.16506112396141334"/>
          <c:w val="1"/>
          <c:h val="0.71615461806202019"/>
        </c:manualLayout>
      </c:layout>
      <c:lineChart>
        <c:grouping val="standard"/>
        <c:varyColors val="0"/>
        <c:ser>
          <c:idx val="0"/>
          <c:order val="0"/>
          <c:tx>
            <c:strRef>
              <c:f>'Consigna 4'!$AD$3:$AD$4</c:f>
              <c:strCache>
                <c:ptCount val="1"/>
                <c:pt idx="0">
                  <c:v>Aruba, Aruba</c:v>
                </c:pt>
              </c:strCache>
            </c:strRef>
          </c:tx>
          <c:spPr>
            <a:ln w="19050" cap="rnd" cmpd="sng" algn="ctr">
              <a:solidFill>
                <a:schemeClr val="accent1">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'Consigna 4'!$AC$5:$AC$11</c:f>
              <c:strCache>
                <c:ptCount val="6"/>
                <c:pt idx="0">
                  <c:v>Ene</c:v>
                </c:pt>
                <c:pt idx="1">
                  <c:v>Feb</c:v>
                </c:pt>
                <c:pt idx="2">
                  <c:v>Mar</c:v>
                </c:pt>
                <c:pt idx="3">
                  <c:v>Abr</c:v>
                </c:pt>
                <c:pt idx="4">
                  <c:v>May</c:v>
                </c:pt>
                <c:pt idx="5">
                  <c:v>Jun</c:v>
                </c:pt>
              </c:strCache>
            </c:strRef>
          </c:cat>
          <c:val>
            <c:numRef>
              <c:f>'Consigna 4'!$AD$5:$AD$11</c:f>
              <c:numCache>
                <c:formatCode>#,##0</c:formatCode>
                <c:ptCount val="6"/>
                <c:pt idx="0">
                  <c:v>2478</c:v>
                </c:pt>
                <c:pt idx="1">
                  <c:v>2035</c:v>
                </c:pt>
                <c:pt idx="2">
                  <c:v>2927</c:v>
                </c:pt>
                <c:pt idx="3">
                  <c:v>2475</c:v>
                </c:pt>
                <c:pt idx="4">
                  <c:v>3155</c:v>
                </c:pt>
                <c:pt idx="5">
                  <c:v>1819</c:v>
                </c:pt>
              </c:numCache>
            </c:numRef>
          </c:val>
          <c:smooth val="0"/>
          <c:extLst>
            <c:ext xmlns:c16="http://schemas.microsoft.com/office/drawing/2014/chart" uri="{C3380CC4-5D6E-409C-BE32-E72D297353CC}">
              <c16:uniqueId val="{00000000-C022-44B4-B71C-754201A35FA8}"/>
            </c:ext>
          </c:extLst>
        </c:ser>
        <c:ser>
          <c:idx val="1"/>
          <c:order val="1"/>
          <c:tx>
            <c:strRef>
              <c:f>'Consigna 4'!$AE$3:$AE$4</c:f>
              <c:strCache>
                <c:ptCount val="1"/>
                <c:pt idx="0">
                  <c:v>Cartagena De Indias, Colombia</c:v>
                </c:pt>
              </c:strCache>
            </c:strRef>
          </c:tx>
          <c:spPr>
            <a:ln w="19050" cap="rnd" cmpd="sng" algn="ctr">
              <a:solidFill>
                <a:schemeClr val="accent2">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'Consigna 4'!$AC$5:$AC$11</c:f>
              <c:strCache>
                <c:ptCount val="6"/>
                <c:pt idx="0">
                  <c:v>Ene</c:v>
                </c:pt>
                <c:pt idx="1">
                  <c:v>Feb</c:v>
                </c:pt>
                <c:pt idx="2">
                  <c:v>Mar</c:v>
                </c:pt>
                <c:pt idx="3">
                  <c:v>Abr</c:v>
                </c:pt>
                <c:pt idx="4">
                  <c:v>May</c:v>
                </c:pt>
                <c:pt idx="5">
                  <c:v>Jun</c:v>
                </c:pt>
              </c:strCache>
            </c:strRef>
          </c:cat>
          <c:val>
            <c:numRef>
              <c:f>'Consigna 4'!$AE$5:$AE$11</c:f>
              <c:numCache>
                <c:formatCode>#,##0</c:formatCode>
                <c:ptCount val="6"/>
                <c:pt idx="0">
                  <c:v>14684</c:v>
                </c:pt>
                <c:pt idx="1">
                  <c:v>9830</c:v>
                </c:pt>
                <c:pt idx="2">
                  <c:v>13040</c:v>
                </c:pt>
                <c:pt idx="3">
                  <c:v>13002</c:v>
                </c:pt>
                <c:pt idx="4">
                  <c:v>12730</c:v>
                </c:pt>
                <c:pt idx="5">
                  <c:v>14205</c:v>
                </c:pt>
              </c:numCache>
            </c:numRef>
          </c:val>
          <c:smooth val="0"/>
          <c:extLst>
            <c:ext xmlns:c16="http://schemas.microsoft.com/office/drawing/2014/chart" uri="{C3380CC4-5D6E-409C-BE32-E72D297353CC}">
              <c16:uniqueId val="{00000001-C022-44B4-B71C-754201A35FA8}"/>
            </c:ext>
          </c:extLst>
        </c:ser>
        <c:ser>
          <c:idx val="2"/>
          <c:order val="2"/>
          <c:tx>
            <c:strRef>
              <c:f>'Consigna 4'!$AF$3:$AF$4</c:f>
              <c:strCache>
                <c:ptCount val="1"/>
                <c:pt idx="0">
                  <c:v>San Andres, Colombia</c:v>
                </c:pt>
              </c:strCache>
            </c:strRef>
          </c:tx>
          <c:spPr>
            <a:ln w="19050" cap="rnd" cmpd="sng" algn="ctr">
              <a:solidFill>
                <a:schemeClr val="accent3">
                  <a:shade val="95000"/>
                  <a:satMod val="105000"/>
                </a:schemeClr>
              </a:solidFill>
              <a:round/>
            </a:ln>
            <a:effectLst/>
          </c:spPr>
          <c:marker>
            <c:symbol val="circle"/>
            <c:size val="17"/>
            <c:spPr>
              <a:solidFill>
                <a:schemeClr val="l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strRef>
              <c:f>'Consigna 4'!$AC$5:$AC$11</c:f>
              <c:strCache>
                <c:ptCount val="6"/>
                <c:pt idx="0">
                  <c:v>Ene</c:v>
                </c:pt>
                <c:pt idx="1">
                  <c:v>Feb</c:v>
                </c:pt>
                <c:pt idx="2">
                  <c:v>Mar</c:v>
                </c:pt>
                <c:pt idx="3">
                  <c:v>Abr</c:v>
                </c:pt>
                <c:pt idx="4">
                  <c:v>May</c:v>
                </c:pt>
                <c:pt idx="5">
                  <c:v>Jun</c:v>
                </c:pt>
              </c:strCache>
            </c:strRef>
          </c:cat>
          <c:val>
            <c:numRef>
              <c:f>'Consigna 4'!$AF$5:$AF$11</c:f>
              <c:numCache>
                <c:formatCode>#,##0</c:formatCode>
                <c:ptCount val="6"/>
                <c:pt idx="0">
                  <c:v>9184</c:v>
                </c:pt>
                <c:pt idx="1">
                  <c:v>7126</c:v>
                </c:pt>
                <c:pt idx="2">
                  <c:v>8647</c:v>
                </c:pt>
                <c:pt idx="3">
                  <c:v>7609</c:v>
                </c:pt>
                <c:pt idx="4">
                  <c:v>11088</c:v>
                </c:pt>
                <c:pt idx="5">
                  <c:v>9835</c:v>
                </c:pt>
              </c:numCache>
            </c:numRef>
          </c:val>
          <c:smooth val="0"/>
          <c:extLst>
            <c:ext xmlns:c16="http://schemas.microsoft.com/office/drawing/2014/chart" uri="{C3380CC4-5D6E-409C-BE32-E72D297353CC}">
              <c16:uniqueId val="{00000002-C022-44B4-B71C-754201A35FA8}"/>
            </c:ext>
          </c:extLst>
        </c:ser>
        <c:dLbls>
          <c:dLblPos val="ctr"/>
          <c:showLegendKey val="0"/>
          <c:showVal val="1"/>
          <c:showCatName val="0"/>
          <c:showSerName val="0"/>
          <c:showPercent val="0"/>
          <c:showBubbleSize val="0"/>
        </c:dLbls>
        <c:marker val="1"/>
        <c:smooth val="0"/>
        <c:axId val="1236215200"/>
        <c:axId val="1236219776"/>
      </c:lineChart>
      <c:catAx>
        <c:axId val="123621520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AR"/>
          </a:p>
        </c:txPr>
        <c:crossAx val="1236219776"/>
        <c:crosses val="autoZero"/>
        <c:auto val="1"/>
        <c:lblAlgn val="ctr"/>
        <c:lblOffset val="100"/>
        <c:noMultiLvlLbl val="0"/>
      </c:catAx>
      <c:valAx>
        <c:axId val="1236219776"/>
        <c:scaling>
          <c:orientation val="minMax"/>
        </c:scaling>
        <c:delete val="1"/>
        <c:axPos val="l"/>
        <c:numFmt formatCode="#,##0" sourceLinked="1"/>
        <c:majorTickMark val="none"/>
        <c:minorTickMark val="none"/>
        <c:tickLblPos val="nextTo"/>
        <c:crossAx val="123621520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A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AR"/>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971128608923887"/>
          <c:y val="0.15601783060921248"/>
          <c:w val="0.38057742782152232"/>
          <c:h val="0.76671619613670139"/>
        </c:manualLayout>
      </c:layout>
      <c:barChart>
        <c:barDir val="col"/>
        <c:grouping val="stacked"/>
        <c:varyColors val="0"/>
        <c:ser>
          <c:idx val="0"/>
          <c:order val="0"/>
          <c:spPr>
            <a:solidFill>
              <a:schemeClr val="accent1"/>
            </a:solidFill>
            <a:ln>
              <a:noFill/>
            </a:ln>
          </c:spPr>
          <c:invertIfNegative val="0"/>
          <c:dLbls>
            <c:dLbl>
              <c:idx val="0"/>
              <c:layout>
                <c:manualLayout>
                  <c:x val="0"/>
                  <c:y val="-0.38335809806835069"/>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0-73C9-4897-8829-C3AC03058BED}"/>
                </c:ext>
              </c:extLst>
            </c:dLbl>
            <c:dLbl>
              <c:idx val="1"/>
              <c:layout>
                <c:manualLayout>
                  <c:x val="0"/>
                  <c:y val="-0.46210995542347699"/>
                </c:manualLayout>
              </c:layout>
              <c:numFmt formatCode="#,##0;&quot;-&quot;#,##0" sourceLinked="0"/>
              <c:spPr>
                <a:noFill/>
                <a:ln>
                  <a:noFill/>
                </a:ln>
              </c:spPr>
              <c:txPr>
                <a:bodyPr wrap="none"/>
                <a:lstStyle/>
                <a:p>
                  <a:pPr>
                    <a:defRPr sz="800" kern="1200">
                      <a:solidFill>
                        <a:schemeClr val="tx1"/>
                      </a:solidFill>
                      <a:latin typeface="+mn-lt"/>
                      <a:ea typeface="+mn-ea"/>
                      <a:cs typeface="+mn-cs"/>
                    </a:defRPr>
                  </a:pPr>
                  <a:endParaRPr lang="es-AR"/>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1-73C9-4897-8829-C3AC03058B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3170570.4726676266</c:v>
                </c:pt>
                <c:pt idx="1">
                  <c:v>3990932.9303480503</c:v>
                </c:pt>
              </c:numCache>
            </c:numRef>
          </c:val>
          <c:extLst>
            <c:ext xmlns:c16="http://schemas.microsoft.com/office/drawing/2014/chart" uri="{C3380CC4-5D6E-409C-BE32-E72D297353CC}">
              <c16:uniqueId val="{00000002-73C9-4897-8829-C3AC03058BED}"/>
            </c:ext>
          </c:extLst>
        </c:ser>
        <c:dLbls>
          <c:showLegendKey val="0"/>
          <c:showVal val="0"/>
          <c:showCatName val="0"/>
          <c:showSerName val="0"/>
          <c:showPercent val="0"/>
          <c:showBubbleSize val="0"/>
        </c:dLbls>
        <c:gapWidth val="80"/>
        <c:overlap val="100"/>
        <c:axId val="663688752"/>
        <c:axId val="1"/>
      </c:barChart>
      <c:catAx>
        <c:axId val="6636887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990932.9303480503"/>
          <c:min val="0"/>
        </c:scaling>
        <c:delete val="1"/>
        <c:axPos val="l"/>
        <c:numFmt formatCode="General" sourceLinked="1"/>
        <c:majorTickMark val="out"/>
        <c:minorTickMark val="none"/>
        <c:tickLblPos val="nextTo"/>
        <c:crossAx val="663688752"/>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'Consigna 4'!$AP$12</c:f>
              <c:strCache>
                <c:ptCount val="1"/>
                <c:pt idx="0">
                  <c:v>2017</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lumMod val="75000"/>
                      </a:schemeClr>
                    </a:solidFill>
                    <a:latin typeface="+mn-lt"/>
                    <a:ea typeface="+mn-ea"/>
                    <a:cs typeface="+mn-cs"/>
                  </a:defRPr>
                </a:pPr>
                <a:endParaRPr lang="es-AR"/>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'Consigna 4'!$AQ$11:$AV$11</c:f>
              <c:strCache>
                <c:ptCount val="6"/>
                <c:pt idx="0">
                  <c:v>Ene</c:v>
                </c:pt>
                <c:pt idx="1">
                  <c:v>Feb</c:v>
                </c:pt>
                <c:pt idx="2">
                  <c:v>Mar</c:v>
                </c:pt>
                <c:pt idx="3">
                  <c:v>Abr</c:v>
                </c:pt>
                <c:pt idx="4">
                  <c:v>May</c:v>
                </c:pt>
                <c:pt idx="5">
                  <c:v>Jun</c:v>
                </c:pt>
              </c:strCache>
            </c:strRef>
          </c:cat>
          <c:val>
            <c:numRef>
              <c:f>'Consigna 4'!$AQ$12:$AV$12</c:f>
              <c:numCache>
                <c:formatCode>#,##0</c:formatCode>
                <c:ptCount val="6"/>
                <c:pt idx="0">
                  <c:v>516.96886656191964</c:v>
                </c:pt>
                <c:pt idx="1">
                  <c:v>466.02826972747829</c:v>
                </c:pt>
                <c:pt idx="2">
                  <c:v>571.56635315924916</c:v>
                </c:pt>
                <c:pt idx="3">
                  <c:v>452.32581826220513</c:v>
                </c:pt>
                <c:pt idx="4">
                  <c:v>612.71948710497827</c:v>
                </c:pt>
                <c:pt idx="5">
                  <c:v>550.96167785179603</c:v>
                </c:pt>
              </c:numCache>
            </c:numRef>
          </c:val>
          <c:smooth val="0"/>
          <c:extLst>
            <c:ext xmlns:c16="http://schemas.microsoft.com/office/drawing/2014/chart" uri="{C3380CC4-5D6E-409C-BE32-E72D297353CC}">
              <c16:uniqueId val="{00000000-0AFF-4047-BD44-1C17CEB3F6B4}"/>
            </c:ext>
          </c:extLst>
        </c:ser>
        <c:ser>
          <c:idx val="1"/>
          <c:order val="1"/>
          <c:tx>
            <c:strRef>
              <c:f>'Consigna 4'!$AP$13</c:f>
              <c:strCache>
                <c:ptCount val="1"/>
                <c:pt idx="0">
                  <c:v>2018</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CC66FF"/>
                    </a:solidFill>
                    <a:latin typeface="+mn-lt"/>
                    <a:ea typeface="+mn-ea"/>
                    <a:cs typeface="+mn-cs"/>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'Consigna 4'!$AQ$11:$AV$11</c:f>
              <c:strCache>
                <c:ptCount val="6"/>
                <c:pt idx="0">
                  <c:v>Ene</c:v>
                </c:pt>
                <c:pt idx="1">
                  <c:v>Feb</c:v>
                </c:pt>
                <c:pt idx="2">
                  <c:v>Mar</c:v>
                </c:pt>
                <c:pt idx="3">
                  <c:v>Abr</c:v>
                </c:pt>
                <c:pt idx="4">
                  <c:v>May</c:v>
                </c:pt>
                <c:pt idx="5">
                  <c:v>Jun</c:v>
                </c:pt>
              </c:strCache>
            </c:strRef>
          </c:cat>
          <c:val>
            <c:numRef>
              <c:f>'Consigna 4'!$AQ$13:$AV$13</c:f>
              <c:numCache>
                <c:formatCode>#,##0</c:formatCode>
                <c:ptCount val="6"/>
                <c:pt idx="0">
                  <c:v>713.19812834595132</c:v>
                </c:pt>
                <c:pt idx="1">
                  <c:v>615.7138648557692</c:v>
                </c:pt>
                <c:pt idx="2">
                  <c:v>795.3391244282808</c:v>
                </c:pt>
                <c:pt idx="3">
                  <c:v>611.9809333187693</c:v>
                </c:pt>
                <c:pt idx="4">
                  <c:v>804.21193349876944</c:v>
                </c:pt>
                <c:pt idx="5">
                  <c:v>450.48894590051037</c:v>
                </c:pt>
              </c:numCache>
            </c:numRef>
          </c:val>
          <c:smooth val="0"/>
          <c:extLst>
            <c:ext xmlns:c16="http://schemas.microsoft.com/office/drawing/2014/chart" uri="{C3380CC4-5D6E-409C-BE32-E72D297353CC}">
              <c16:uniqueId val="{00000001-0AFF-4047-BD44-1C17CEB3F6B4}"/>
            </c:ext>
          </c:extLst>
        </c:ser>
        <c:dLbls>
          <c:dLblPos val="t"/>
          <c:showLegendKey val="0"/>
          <c:showVal val="1"/>
          <c:showCatName val="0"/>
          <c:showSerName val="0"/>
          <c:showPercent val="0"/>
          <c:showBubbleSize val="0"/>
        </c:dLbls>
        <c:marker val="1"/>
        <c:smooth val="0"/>
        <c:axId val="1082786064"/>
        <c:axId val="1082787312"/>
      </c:lineChart>
      <c:catAx>
        <c:axId val="1082786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s-AR"/>
          </a:p>
        </c:txPr>
        <c:crossAx val="1082787312"/>
        <c:crosses val="autoZero"/>
        <c:auto val="1"/>
        <c:lblAlgn val="ctr"/>
        <c:lblOffset val="100"/>
        <c:noMultiLvlLbl val="0"/>
      </c:catAx>
      <c:valAx>
        <c:axId val="1082787312"/>
        <c:scaling>
          <c:orientation val="minMax"/>
        </c:scaling>
        <c:delete val="1"/>
        <c:axPos val="l"/>
        <c:numFmt formatCode="#,##0" sourceLinked="1"/>
        <c:majorTickMark val="none"/>
        <c:minorTickMark val="none"/>
        <c:tickLblPos val="nextTo"/>
        <c:crossAx val="10827860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legend>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beffaf7b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1" name="Google Shape;341;g13beffaf7b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2897dbed2d_1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8" name="Google Shape;438;g12897dbed2d_1_1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388255958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388255958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681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388255958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388255958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9561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388255958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388255958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1818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3beffaf7b6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13beffaf7b6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136a887b6e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136a887b6e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g12897dbed2d_1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g12897dbed2d_1_4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fb41c45cf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fb41c45c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c6066c77d8_1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gc6066c77d8_1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latin typeface="Rubik"/>
              <a:ea typeface="Rubik"/>
              <a:cs typeface="Rubik"/>
              <a:sym typeface="Rubik"/>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202b1af76a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2" name="Google Shape;462;g1202b1af76a_2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beffaf7b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3beffaf7b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285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beffaf7b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3beffaf7b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194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13beffaf7b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13beffaf7b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smtClean="0"/>
              <a:t>Cadenas</a:t>
            </a:r>
            <a:r>
              <a:rPr lang="es-MX" baseline="0" dirty="0" smtClean="0"/>
              <a:t>:</a:t>
            </a:r>
          </a:p>
          <a:p>
            <a:pPr marL="171450" lvl="0" indent="-171450" algn="l" rtl="0">
              <a:spcBef>
                <a:spcPts val="0"/>
              </a:spcBef>
              <a:spcAft>
                <a:spcPts val="0"/>
              </a:spcAft>
              <a:buFontTx/>
              <a:buChar char="-"/>
            </a:pPr>
            <a:r>
              <a:rPr lang="es-MX" baseline="0" dirty="0" smtClean="0"/>
              <a:t>Sol Caribe</a:t>
            </a:r>
          </a:p>
          <a:p>
            <a:pPr marL="171450" lvl="0" indent="-171450" algn="l" rtl="0">
              <a:spcBef>
                <a:spcPts val="0"/>
              </a:spcBef>
              <a:spcAft>
                <a:spcPts val="0"/>
              </a:spcAft>
              <a:buFontTx/>
              <a:buChar char="-"/>
            </a:pPr>
            <a:r>
              <a:rPr lang="es-MX" baseline="0" dirty="0" err="1" smtClean="0"/>
              <a:t>Decameron</a:t>
            </a:r>
            <a:endParaRPr lang="es-MX" baseline="0" dirty="0" smtClean="0"/>
          </a:p>
          <a:p>
            <a:pPr marL="171450" lvl="0" indent="-171450" algn="l" rtl="0">
              <a:spcBef>
                <a:spcPts val="0"/>
              </a:spcBef>
              <a:spcAft>
                <a:spcPts val="0"/>
              </a:spcAft>
              <a:buFontTx/>
              <a:buChar char="-"/>
            </a:pPr>
            <a:r>
              <a:rPr lang="es-MX" baseline="0" dirty="0" err="1" smtClean="0"/>
              <a:t>On</a:t>
            </a:r>
            <a:r>
              <a:rPr lang="es-MX" baseline="0" dirty="0" smtClean="0"/>
              <a:t> </a:t>
            </a:r>
            <a:r>
              <a:rPr lang="es-MX" baseline="0" dirty="0" err="1" smtClean="0"/>
              <a:t>Vacation</a:t>
            </a:r>
            <a:endParaRPr lang="es-MX" baseline="0" dirty="0" smtClean="0"/>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08877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13ca408dd9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13ca408dd9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3882559587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3882559587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ortada 3">
  <p:cSld name="CUSTOM_1_1">
    <p:spTree>
      <p:nvGrpSpPr>
        <p:cNvPr id="1"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l="6770" r="3309"/>
          <a:stretch/>
        </p:blipFill>
        <p:spPr>
          <a:xfrm>
            <a:off x="2200058" y="11187"/>
            <a:ext cx="6939085" cy="5143501"/>
          </a:xfrm>
          <a:prstGeom prst="rect">
            <a:avLst/>
          </a:prstGeom>
          <a:noFill/>
          <a:ln>
            <a:noFill/>
          </a:ln>
        </p:spPr>
      </p:pic>
      <p:sp>
        <p:nvSpPr>
          <p:cNvPr id="30" name="Google Shape;30;p5"/>
          <p:cNvSpPr/>
          <p:nvPr/>
        </p:nvSpPr>
        <p:spPr>
          <a:xfrm>
            <a:off x="0" y="0"/>
            <a:ext cx="5143500" cy="5143500"/>
          </a:xfrm>
          <a:prstGeom prst="flowChartDelay">
            <a:avLst/>
          </a:prstGeom>
          <a:solidFill>
            <a:srgbClr val="550FE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 name="Google Shape;31;p5"/>
          <p:cNvSpPr txBox="1">
            <a:spLocks noGrp="1"/>
          </p:cNvSpPr>
          <p:nvPr>
            <p:ph type="subTitle" idx="1"/>
          </p:nvPr>
        </p:nvSpPr>
        <p:spPr>
          <a:xfrm>
            <a:off x="390675" y="3053100"/>
            <a:ext cx="4330500" cy="345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200"/>
              <a:buFont typeface="Montserrat Medium"/>
              <a:buNone/>
              <a:defRPr sz="1200">
                <a:solidFill>
                  <a:schemeClr val="lt1"/>
                </a:solidFill>
                <a:latin typeface="Montserrat Medium"/>
                <a:ea typeface="Montserrat Medium"/>
                <a:cs typeface="Montserrat Medium"/>
                <a:sym typeface="Montserrat Medium"/>
              </a:defRPr>
            </a:lvl1pPr>
            <a:lvl2pPr lvl="1"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2pPr>
            <a:lvl3pPr lvl="2"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3pPr>
            <a:lvl4pPr lvl="3"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4pPr>
            <a:lvl5pPr lvl="4"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5pPr>
            <a:lvl6pPr lvl="5"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6pPr>
            <a:lvl7pPr lvl="6"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7pPr>
            <a:lvl8pPr lvl="7"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8pPr>
            <a:lvl9pPr lvl="8" rtl="0">
              <a:spcBef>
                <a:spcPts val="0"/>
              </a:spcBef>
              <a:spcAft>
                <a:spcPts val="0"/>
              </a:spcAft>
              <a:buClr>
                <a:schemeClr val="lt1"/>
              </a:buClr>
              <a:buSzPts val="1100"/>
              <a:buFont typeface="Montserrat Medium"/>
              <a:buNone/>
              <a:defRPr sz="1100">
                <a:solidFill>
                  <a:schemeClr val="lt1"/>
                </a:solidFill>
                <a:latin typeface="Montserrat Medium"/>
                <a:ea typeface="Montserrat Medium"/>
                <a:cs typeface="Montserrat Medium"/>
                <a:sym typeface="Montserrat Medium"/>
              </a:defRPr>
            </a:lvl9pPr>
          </a:lstStyle>
          <a:p>
            <a:endParaRPr/>
          </a:p>
        </p:txBody>
      </p:sp>
      <p:sp>
        <p:nvSpPr>
          <p:cNvPr id="32" name="Google Shape;32;p5"/>
          <p:cNvSpPr txBox="1">
            <a:spLocks noGrp="1"/>
          </p:cNvSpPr>
          <p:nvPr>
            <p:ph type="title"/>
          </p:nvPr>
        </p:nvSpPr>
        <p:spPr>
          <a:xfrm>
            <a:off x="382575" y="1582775"/>
            <a:ext cx="4209600" cy="14202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2600"/>
              <a:buFont typeface="Montserrat"/>
              <a:buNone/>
              <a:defRPr sz="2600" b="1">
                <a:solidFill>
                  <a:schemeClr val="lt1"/>
                </a:solidFill>
                <a:latin typeface="Montserrat"/>
                <a:ea typeface="Montserrat"/>
                <a:cs typeface="Montserrat"/>
                <a:sym typeface="Montserrat"/>
              </a:defRPr>
            </a:lvl9pPr>
          </a:lstStyle>
          <a:p>
            <a:endParaRPr/>
          </a:p>
        </p:txBody>
      </p:sp>
      <p:pic>
        <p:nvPicPr>
          <p:cNvPr id="33" name="Google Shape;33;p5"/>
          <p:cNvPicPr preferRelativeResize="0"/>
          <p:nvPr/>
        </p:nvPicPr>
        <p:blipFill>
          <a:blip r:embed="rId3">
            <a:alphaModFix/>
          </a:blip>
          <a:stretch>
            <a:fillRect/>
          </a:stretch>
        </p:blipFill>
        <p:spPr>
          <a:xfrm>
            <a:off x="362350" y="484245"/>
            <a:ext cx="2199501" cy="777150"/>
          </a:xfrm>
          <a:prstGeom prst="rect">
            <a:avLst/>
          </a:prstGeom>
          <a:noFill/>
          <a:ln>
            <a:noFill/>
          </a:ln>
        </p:spPr>
      </p:pic>
      <p:sp>
        <p:nvSpPr>
          <p:cNvPr id="34" name="Google Shape;34;p5"/>
          <p:cNvSpPr/>
          <p:nvPr/>
        </p:nvSpPr>
        <p:spPr>
          <a:xfrm>
            <a:off x="495300" y="4086200"/>
            <a:ext cx="7596000" cy="5811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 name="Google Shape;35;p5"/>
          <p:cNvPicPr preferRelativeResize="0"/>
          <p:nvPr/>
        </p:nvPicPr>
        <p:blipFill rotWithShape="1">
          <a:blip r:embed="rId4">
            <a:alphaModFix/>
          </a:blip>
          <a:srcRect t="12946" b="12946"/>
          <a:stretch/>
        </p:blipFill>
        <p:spPr>
          <a:xfrm>
            <a:off x="752475" y="4260713"/>
            <a:ext cx="7081841" cy="251125"/>
          </a:xfrm>
          <a:prstGeom prst="rect">
            <a:avLst/>
          </a:prstGeom>
          <a:noFill/>
          <a:ln>
            <a:noFill/>
          </a:ln>
        </p:spPr>
      </p:pic>
      <p:sp>
        <p:nvSpPr>
          <p:cNvPr id="36" name="Google Shape;36;p5"/>
          <p:cNvSpPr/>
          <p:nvPr/>
        </p:nvSpPr>
        <p:spPr>
          <a:xfrm rot="10800000">
            <a:off x="-58025" y="3618375"/>
            <a:ext cx="987000" cy="59100"/>
          </a:xfrm>
          <a:prstGeom prst="roundRect">
            <a:avLst>
              <a:gd name="adj" fmla="val 50000"/>
            </a:avLst>
          </a:prstGeom>
          <a:solidFill>
            <a:srgbClr val="B1B1B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 name="Google Shape;3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13"/>
        <p:cNvGrpSpPr/>
        <p:nvPr/>
      </p:nvGrpSpPr>
      <p:grpSpPr>
        <a:xfrm>
          <a:off x="0" y="0"/>
          <a:ext cx="0" cy="0"/>
          <a:chOff x="0" y="0"/>
          <a:chExt cx="0" cy="0"/>
        </a:xfrm>
      </p:grpSpPr>
      <p:sp>
        <p:nvSpPr>
          <p:cNvPr id="214" name="Google Shape;214;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15" name="Google Shape;215;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16" name="Google Shape;2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spegar">
  <p:cSld name="TITLE_AND_BODY_12_1">
    <p:spTree>
      <p:nvGrpSpPr>
        <p:cNvPr id="1" name="Shape 274"/>
        <p:cNvGrpSpPr/>
        <p:nvPr/>
      </p:nvGrpSpPr>
      <p:grpSpPr>
        <a:xfrm>
          <a:off x="0" y="0"/>
          <a:ext cx="0" cy="0"/>
          <a:chOff x="0" y="0"/>
          <a:chExt cx="0" cy="0"/>
        </a:xfrm>
      </p:grpSpPr>
      <p:cxnSp>
        <p:nvCxnSpPr>
          <p:cNvPr id="275" name="Google Shape;275;p39"/>
          <p:cNvCxnSpPr/>
          <p:nvPr/>
        </p:nvCxnSpPr>
        <p:spPr>
          <a:xfrm>
            <a:off x="-6425" y="788358"/>
            <a:ext cx="9155400" cy="0"/>
          </a:xfrm>
          <a:prstGeom prst="straightConnector1">
            <a:avLst/>
          </a:prstGeom>
          <a:noFill/>
          <a:ln w="9525" cap="flat" cmpd="sng">
            <a:solidFill>
              <a:srgbClr val="550FED"/>
            </a:solidFill>
            <a:prstDash val="solid"/>
            <a:round/>
            <a:headEnd type="none" w="med" len="med"/>
            <a:tailEnd type="none" w="med" len="med"/>
          </a:ln>
        </p:spPr>
      </p:cxnSp>
      <p:pic>
        <p:nvPicPr>
          <p:cNvPr id="276" name="Google Shape;276;p39"/>
          <p:cNvPicPr preferRelativeResize="0"/>
          <p:nvPr/>
        </p:nvPicPr>
        <p:blipFill rotWithShape="1">
          <a:blip r:embed="rId2">
            <a:alphaModFix/>
          </a:blip>
          <a:srcRect/>
          <a:stretch/>
        </p:blipFill>
        <p:spPr>
          <a:xfrm>
            <a:off x="8558700" y="50283"/>
            <a:ext cx="519100" cy="641250"/>
          </a:xfrm>
          <a:prstGeom prst="rect">
            <a:avLst/>
          </a:prstGeom>
          <a:noFill/>
          <a:ln>
            <a:noFill/>
          </a:ln>
        </p:spPr>
      </p:pic>
      <p:sp>
        <p:nvSpPr>
          <p:cNvPr id="277" name="Google Shape;27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
        <p:nvSpPr>
          <p:cNvPr id="278" name="Google Shape;278;p39"/>
          <p:cNvSpPr txBox="1">
            <a:spLocks noGrp="1"/>
          </p:cNvSpPr>
          <p:nvPr>
            <p:ph type="title"/>
          </p:nvPr>
        </p:nvSpPr>
        <p:spPr>
          <a:xfrm>
            <a:off x="142125" y="148275"/>
            <a:ext cx="80838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1pPr>
            <a:lvl2pPr lvl="1"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2pPr>
            <a:lvl3pPr lvl="2"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3pPr>
            <a:lvl4pPr lvl="3"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4pPr>
            <a:lvl5pPr lvl="4"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5pPr>
            <a:lvl6pPr lvl="5"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6pPr>
            <a:lvl7pPr lvl="6"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7pPr>
            <a:lvl8pPr lvl="7"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8pPr>
            <a:lvl9pPr lvl="8" rtl="0">
              <a:spcBef>
                <a:spcPts val="0"/>
              </a:spcBef>
              <a:spcAft>
                <a:spcPts val="0"/>
              </a:spcAft>
              <a:buClr>
                <a:srgbClr val="550FED"/>
              </a:buClr>
              <a:buSzPts val="1600"/>
              <a:buFont typeface="Montserrat"/>
              <a:buChar char="■"/>
              <a:defRPr sz="1600" b="1">
                <a:solidFill>
                  <a:srgbClr val="550FED"/>
                </a:solidFill>
                <a:latin typeface="Montserrat"/>
                <a:ea typeface="Montserrat"/>
                <a:cs typeface="Montserrat"/>
                <a:sym typeface="Montserra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9">
  <p:cSld name="TITLE_AND_BODY_22">
    <p:spTree>
      <p:nvGrpSpPr>
        <p:cNvPr id="1" name="Shape 279"/>
        <p:cNvGrpSpPr/>
        <p:nvPr/>
      </p:nvGrpSpPr>
      <p:grpSpPr>
        <a:xfrm>
          <a:off x="0" y="0"/>
          <a:ext cx="0" cy="0"/>
          <a:chOff x="0" y="0"/>
          <a:chExt cx="0" cy="0"/>
        </a:xfrm>
      </p:grpSpPr>
      <p:sp>
        <p:nvSpPr>
          <p:cNvPr id="280" name="Google Shape;280;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14">
  <p:cSld name="TITLE_AND_BODY_26">
    <p:spTree>
      <p:nvGrpSpPr>
        <p:cNvPr id="1" name="Shape 281"/>
        <p:cNvGrpSpPr/>
        <p:nvPr/>
      </p:nvGrpSpPr>
      <p:grpSpPr>
        <a:xfrm>
          <a:off x="0" y="0"/>
          <a:ext cx="0" cy="0"/>
          <a:chOff x="0" y="0"/>
          <a:chExt cx="0" cy="0"/>
        </a:xfrm>
      </p:grpSpPr>
      <p:sp>
        <p:nvSpPr>
          <p:cNvPr id="282" name="Google Shape;282;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
        <p:nvSpPr>
          <p:cNvPr id="283" name="Google Shape;283;p41"/>
          <p:cNvSpPr txBox="1">
            <a:spLocks noGrp="1"/>
          </p:cNvSpPr>
          <p:nvPr>
            <p:ph type="title"/>
          </p:nvPr>
        </p:nvSpPr>
        <p:spPr>
          <a:xfrm>
            <a:off x="142125" y="148275"/>
            <a:ext cx="80838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1pPr>
            <a:lvl2pPr lvl="1"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2pPr>
            <a:lvl3pPr lvl="2"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3pPr>
            <a:lvl4pPr lvl="3"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4pPr>
            <a:lvl5pPr lvl="4"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5pPr>
            <a:lvl6pPr lvl="5"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6pPr>
            <a:lvl7pPr lvl="6"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7pPr>
            <a:lvl8pPr lvl="7"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8pPr>
            <a:lvl9pPr lvl="8" rtl="0">
              <a:spcBef>
                <a:spcPts val="0"/>
              </a:spcBef>
              <a:spcAft>
                <a:spcPts val="0"/>
              </a:spcAft>
              <a:buClr>
                <a:srgbClr val="595959"/>
              </a:buClr>
              <a:buSzPts val="1600"/>
              <a:buFont typeface="Montserrat"/>
              <a:buChar char="■"/>
              <a:defRPr sz="1600" b="1">
                <a:solidFill>
                  <a:srgbClr val="595959"/>
                </a:solidFill>
                <a:latin typeface="Montserrat"/>
                <a:ea typeface="Montserrat"/>
                <a:cs typeface="Montserrat"/>
                <a:sym typeface="Montserrat"/>
              </a:defRPr>
            </a:lvl9pPr>
          </a:lstStyle>
          <a:p>
            <a:endParaRPr/>
          </a:p>
        </p:txBody>
      </p:sp>
      <p:pic>
        <p:nvPicPr>
          <p:cNvPr id="284" name="Google Shape;284;p41"/>
          <p:cNvPicPr preferRelativeResize="0"/>
          <p:nvPr/>
        </p:nvPicPr>
        <p:blipFill>
          <a:blip r:embed="rId2">
            <a:alphaModFix/>
          </a:blip>
          <a:stretch>
            <a:fillRect/>
          </a:stretch>
        </p:blipFill>
        <p:spPr>
          <a:xfrm>
            <a:off x="8225800" y="7400"/>
            <a:ext cx="861299" cy="8326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14 1">
  <p:cSld name="TITLE_AND_BODY_26_1">
    <p:spTree>
      <p:nvGrpSpPr>
        <p:cNvPr id="1" name="Shape 285"/>
        <p:cNvGrpSpPr/>
        <p:nvPr/>
      </p:nvGrpSpPr>
      <p:grpSpPr>
        <a:xfrm>
          <a:off x="0" y="0"/>
          <a:ext cx="0" cy="0"/>
          <a:chOff x="0" y="0"/>
          <a:chExt cx="0" cy="0"/>
        </a:xfrm>
      </p:grpSpPr>
      <p:sp>
        <p:nvSpPr>
          <p:cNvPr id="286" name="Google Shape;286;p42"/>
          <p:cNvSpPr/>
          <p:nvPr/>
        </p:nvSpPr>
        <p:spPr>
          <a:xfrm rot="5400000">
            <a:off x="3741000" y="-3561037"/>
            <a:ext cx="487500" cy="7969500"/>
          </a:xfrm>
          <a:prstGeom prst="round2SameRect">
            <a:avLst>
              <a:gd name="adj1" fmla="val 50000"/>
              <a:gd name="adj2" fmla="val 0"/>
            </a:avLst>
          </a:prstGeom>
          <a:solidFill>
            <a:srgbClr val="550F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
        <p:nvSpPr>
          <p:cNvPr id="288" name="Google Shape;288;p42"/>
          <p:cNvSpPr txBox="1">
            <a:spLocks noGrp="1"/>
          </p:cNvSpPr>
          <p:nvPr>
            <p:ph type="title"/>
          </p:nvPr>
        </p:nvSpPr>
        <p:spPr>
          <a:xfrm>
            <a:off x="142125" y="148275"/>
            <a:ext cx="73473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2pPr>
            <a:lvl3pPr lvl="2"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3pPr>
            <a:lvl4pPr lvl="3"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4pPr>
            <a:lvl5pPr lvl="4"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5pPr>
            <a:lvl6pPr lvl="5"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6pPr>
            <a:lvl7pPr lvl="6"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7pPr>
            <a:lvl8pPr lvl="7"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8pPr>
            <a:lvl9pPr lvl="8" rtl="0">
              <a:spcBef>
                <a:spcPts val="0"/>
              </a:spcBef>
              <a:spcAft>
                <a:spcPts val="0"/>
              </a:spcAft>
              <a:buClr>
                <a:schemeClr val="lt1"/>
              </a:buClr>
              <a:buSzPts val="1600"/>
              <a:buFont typeface="Montserrat"/>
              <a:buChar char="■"/>
              <a:defRPr sz="1600" b="1">
                <a:solidFill>
                  <a:schemeClr val="lt1"/>
                </a:solidFill>
                <a:latin typeface="Montserrat"/>
                <a:ea typeface="Montserrat"/>
                <a:cs typeface="Montserrat"/>
                <a:sym typeface="Montserrat"/>
              </a:defRPr>
            </a:lvl9pPr>
          </a:lstStyle>
          <a:p>
            <a:endParaRPr/>
          </a:p>
        </p:txBody>
      </p:sp>
      <p:pic>
        <p:nvPicPr>
          <p:cNvPr id="289" name="Google Shape;289;p42"/>
          <p:cNvPicPr preferRelativeResize="0"/>
          <p:nvPr/>
        </p:nvPicPr>
        <p:blipFill>
          <a:blip r:embed="rId2">
            <a:alphaModFix/>
          </a:blip>
          <a:stretch>
            <a:fillRect/>
          </a:stretch>
        </p:blipFill>
        <p:spPr>
          <a:xfrm>
            <a:off x="8225800" y="7400"/>
            <a:ext cx="861299" cy="83262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_AND_BODY_29">
  <p:cSld name="TITLE_AND_BODY_29">
    <p:spTree>
      <p:nvGrpSpPr>
        <p:cNvPr id="1" name="Shape 290"/>
        <p:cNvGrpSpPr/>
        <p:nvPr/>
      </p:nvGrpSpPr>
      <p:grpSpPr>
        <a:xfrm>
          <a:off x="0" y="0"/>
          <a:ext cx="0" cy="0"/>
          <a:chOff x="0" y="0"/>
          <a:chExt cx="0" cy="0"/>
        </a:xfrm>
      </p:grpSpPr>
      <p:sp>
        <p:nvSpPr>
          <p:cNvPr id="291" name="Google Shape;291;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1pPr>
            <a:lvl2pPr lvl="1"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2pPr>
            <a:lvl3pPr lvl="2"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3pPr>
            <a:lvl4pPr lvl="3"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4pPr>
            <a:lvl5pPr lvl="4"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5pPr>
            <a:lvl6pPr lvl="5"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6pPr>
            <a:lvl7pPr lvl="6"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7pPr>
            <a:lvl8pPr lvl="7"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8pPr>
            <a:lvl9pPr lvl="8"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9pPr>
          </a:lstStyle>
          <a:p>
            <a:endParaRPr/>
          </a:p>
        </p:txBody>
      </p:sp>
      <p:sp>
        <p:nvSpPr>
          <p:cNvPr id="292" name="Google Shape;292;p4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1pPr>
            <a:lvl2pPr marL="914400" lvl="1"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2pPr>
            <a:lvl3pPr marL="1371600" lvl="2"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3pPr>
            <a:lvl4pPr marL="1828800" lvl="3"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4pPr>
            <a:lvl5pPr marL="2286000" lvl="4"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5pPr>
            <a:lvl6pPr marL="2743200" lvl="5"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6pPr>
            <a:lvl7pPr marL="3200400" lvl="6"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7pPr>
            <a:lvl8pPr marL="3657600" lvl="7"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8pPr>
            <a:lvl9pPr marL="4114800" lvl="8" indent="-317500" rtl="0">
              <a:spcBef>
                <a:spcPts val="0"/>
              </a:spcBef>
              <a:spcAft>
                <a:spcPts val="0"/>
              </a:spcAft>
              <a:buClr>
                <a:srgbClr val="595959"/>
              </a:buClr>
              <a:buSzPts val="1400"/>
              <a:buFont typeface="Montserrat Medium"/>
              <a:buChar char="■"/>
              <a:defRPr>
                <a:solidFill>
                  <a:srgbClr val="595959"/>
                </a:solidFill>
                <a:latin typeface="Montserrat Medium"/>
                <a:ea typeface="Montserrat Medium"/>
                <a:cs typeface="Montserrat Medium"/>
                <a:sym typeface="Montserrat Medium"/>
              </a:defRPr>
            </a:lvl9pPr>
          </a:lstStyle>
          <a:p>
            <a:endParaRPr/>
          </a:p>
        </p:txBody>
      </p:sp>
      <p:sp>
        <p:nvSpPr>
          <p:cNvPr id="293" name="Google Shape;293;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s with heading" type="twoTxTwoObj">
  <p:cSld name="TWO_OBJECTS_WITH_TEXT">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435429" y="288036"/>
            <a:ext cx="8273100" cy="5694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Clr>
                <a:schemeClr val="dk1"/>
              </a:buClr>
              <a:buSzPts val="1600"/>
              <a:buChar char="●"/>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6" name="Google Shape;296;p44"/>
          <p:cNvSpPr txBox="1">
            <a:spLocks noGrp="1"/>
          </p:cNvSpPr>
          <p:nvPr>
            <p:ph type="body" idx="1"/>
          </p:nvPr>
        </p:nvSpPr>
        <p:spPr>
          <a:xfrm>
            <a:off x="435429" y="1049274"/>
            <a:ext cx="3918900" cy="322500"/>
          </a:xfrm>
          <a:prstGeom prst="rect">
            <a:avLst/>
          </a:prstGeom>
          <a:noFill/>
          <a:ln>
            <a:noFill/>
          </a:ln>
        </p:spPr>
        <p:txBody>
          <a:bodyPr spcFirstLastPara="1" wrap="square" lIns="0" tIns="0" rIns="0" bIns="0" anchor="t" anchorCtr="0">
            <a:noAutofit/>
          </a:bodyPr>
          <a:lstStyle>
            <a:lvl1pPr marL="457200" lvl="0" indent="-304800" algn="l" rtl="0">
              <a:spcBef>
                <a:spcPts val="0"/>
              </a:spcBef>
              <a:spcAft>
                <a:spcPts val="0"/>
              </a:spcAft>
              <a:buClr>
                <a:schemeClr val="dk1"/>
              </a:buClr>
              <a:buSzPts val="1200"/>
              <a:buFont typeface="Arial"/>
              <a:buChar char="​"/>
              <a:defRPr sz="1200" b="1">
                <a:solidFill>
                  <a:schemeClr val="dk1"/>
                </a:solidFill>
              </a:defRPr>
            </a:lvl1pPr>
            <a:lvl2pPr marL="914400" lvl="1" indent="-304800" algn="l" rtl="0">
              <a:spcBef>
                <a:spcPts val="0"/>
              </a:spcBef>
              <a:spcAft>
                <a:spcPts val="0"/>
              </a:spcAft>
              <a:buClr>
                <a:schemeClr val="dk1"/>
              </a:buClr>
              <a:buSzPts val="1200"/>
              <a:buFont typeface="Arial"/>
              <a:buChar char="​"/>
              <a:defRPr sz="1200">
                <a:solidFill>
                  <a:schemeClr val="dk1"/>
                </a:solidFill>
              </a:defRPr>
            </a:lvl2pPr>
            <a:lvl3pPr marL="1371600" lvl="2" indent="-304800" algn="l" rtl="0">
              <a:spcBef>
                <a:spcPts val="0"/>
              </a:spcBef>
              <a:spcAft>
                <a:spcPts val="0"/>
              </a:spcAft>
              <a:buClr>
                <a:schemeClr val="dk1"/>
              </a:buClr>
              <a:buSzPts val="1200"/>
              <a:buFont typeface="Arial"/>
              <a:buChar char="​"/>
              <a:defRPr sz="1200">
                <a:solidFill>
                  <a:schemeClr val="dk1"/>
                </a:solidFill>
              </a:defRPr>
            </a:lvl3pPr>
            <a:lvl4pPr marL="1828800" lvl="3" indent="-304800" algn="l" rtl="0">
              <a:spcBef>
                <a:spcPts val="0"/>
              </a:spcBef>
              <a:spcAft>
                <a:spcPts val="0"/>
              </a:spcAft>
              <a:buClr>
                <a:schemeClr val="dk1"/>
              </a:buClr>
              <a:buSzPts val="1200"/>
              <a:buFont typeface="Arial"/>
              <a:buChar char="​"/>
              <a:defRPr sz="1200">
                <a:solidFill>
                  <a:schemeClr val="dk1"/>
                </a:solidFill>
              </a:defRPr>
            </a:lvl4pPr>
            <a:lvl5pPr marL="2286000" lvl="4" indent="-304800" algn="l" rtl="0">
              <a:spcBef>
                <a:spcPts val="0"/>
              </a:spcBef>
              <a:spcAft>
                <a:spcPts val="0"/>
              </a:spcAft>
              <a:buClr>
                <a:schemeClr val="dk1"/>
              </a:buClr>
              <a:buSzPts val="1200"/>
              <a:buFont typeface="Arial"/>
              <a:buChar char="​"/>
              <a:defRPr sz="1200">
                <a:solidFill>
                  <a:schemeClr val="dk1"/>
                </a:solidFill>
              </a:defRPr>
            </a:lvl5pPr>
            <a:lvl6pPr marL="2743200" lvl="5" indent="-304800" algn="l" rtl="0">
              <a:spcBef>
                <a:spcPts val="0"/>
              </a:spcBef>
              <a:spcAft>
                <a:spcPts val="0"/>
              </a:spcAft>
              <a:buClr>
                <a:schemeClr val="dk1"/>
              </a:buClr>
              <a:buSzPts val="1200"/>
              <a:buFont typeface="Arial"/>
              <a:buChar char="​"/>
              <a:defRPr sz="1200">
                <a:solidFill>
                  <a:schemeClr val="dk1"/>
                </a:solidFill>
              </a:defRPr>
            </a:lvl6pPr>
            <a:lvl7pPr marL="3200400" lvl="6" indent="-304800" algn="l" rtl="0">
              <a:spcBef>
                <a:spcPts val="0"/>
              </a:spcBef>
              <a:spcAft>
                <a:spcPts val="0"/>
              </a:spcAft>
              <a:buClr>
                <a:schemeClr val="dk1"/>
              </a:buClr>
              <a:buSzPts val="1200"/>
              <a:buFont typeface="Arial"/>
              <a:buChar char="​"/>
              <a:defRPr sz="1200">
                <a:solidFill>
                  <a:schemeClr val="dk1"/>
                </a:solidFill>
              </a:defRPr>
            </a:lvl7pPr>
            <a:lvl8pPr marL="3657600" lvl="7" indent="-304800" algn="l" rtl="0">
              <a:spcBef>
                <a:spcPts val="0"/>
              </a:spcBef>
              <a:spcAft>
                <a:spcPts val="0"/>
              </a:spcAft>
              <a:buClr>
                <a:schemeClr val="dk1"/>
              </a:buClr>
              <a:buSzPts val="1200"/>
              <a:buFont typeface="Arial"/>
              <a:buChar char="​"/>
              <a:defRPr sz="1200">
                <a:solidFill>
                  <a:schemeClr val="dk1"/>
                </a:solidFill>
              </a:defRPr>
            </a:lvl8pPr>
            <a:lvl9pPr marL="4114800" lvl="8" indent="-304800" algn="l" rtl="0">
              <a:spcBef>
                <a:spcPts val="0"/>
              </a:spcBef>
              <a:spcAft>
                <a:spcPts val="0"/>
              </a:spcAft>
              <a:buClr>
                <a:schemeClr val="dk1"/>
              </a:buClr>
              <a:buSzPts val="1200"/>
              <a:buFont typeface="Arial"/>
              <a:buChar char="​"/>
              <a:defRPr sz="1200">
                <a:solidFill>
                  <a:schemeClr val="dk1"/>
                </a:solidFill>
              </a:defRPr>
            </a:lvl9pPr>
          </a:lstStyle>
          <a:p>
            <a:endParaRPr/>
          </a:p>
        </p:txBody>
      </p:sp>
      <p:sp>
        <p:nvSpPr>
          <p:cNvPr id="297" name="Google Shape;297;p44"/>
          <p:cNvSpPr txBox="1">
            <a:spLocks noGrp="1"/>
          </p:cNvSpPr>
          <p:nvPr>
            <p:ph type="body" idx="2"/>
          </p:nvPr>
        </p:nvSpPr>
        <p:spPr>
          <a:xfrm>
            <a:off x="435429" y="1412748"/>
            <a:ext cx="3918900" cy="3387900"/>
          </a:xfrm>
          <a:prstGeom prst="rect">
            <a:avLst/>
          </a:prstGeom>
          <a:noFill/>
          <a:ln>
            <a:noFill/>
          </a:ln>
        </p:spPr>
        <p:txBody>
          <a:bodyPr spcFirstLastPara="1" wrap="square" lIns="0" tIns="0" rIns="0" bIns="0" anchor="t" anchorCtr="0">
            <a:noAutofit/>
          </a:bodyPr>
          <a:lstStyle>
            <a:lvl1pPr marL="457200" lvl="0" indent="-304800" algn="l" rtl="0">
              <a:spcBef>
                <a:spcPts val="500"/>
              </a:spcBef>
              <a:spcAft>
                <a:spcPts val="0"/>
              </a:spcAft>
              <a:buClr>
                <a:schemeClr val="dk1"/>
              </a:buClr>
              <a:buSzPts val="1200"/>
              <a:buChar char="●"/>
              <a:defRPr sz="1200"/>
            </a:lvl1pPr>
            <a:lvl2pPr marL="914400" lvl="1" indent="-304800" algn="l" rtl="0">
              <a:spcBef>
                <a:spcPts val="300"/>
              </a:spcBef>
              <a:spcAft>
                <a:spcPts val="0"/>
              </a:spcAft>
              <a:buClr>
                <a:schemeClr val="dk1"/>
              </a:buClr>
              <a:buSzPts val="1200"/>
              <a:buChar char="○"/>
              <a:defRPr sz="1200"/>
            </a:lvl2pPr>
            <a:lvl3pPr marL="1371600" lvl="2" indent="-304800" algn="l" rtl="0">
              <a:spcBef>
                <a:spcPts val="300"/>
              </a:spcBef>
              <a:spcAft>
                <a:spcPts val="0"/>
              </a:spcAft>
              <a:buClr>
                <a:schemeClr val="dk1"/>
              </a:buClr>
              <a:buSzPts val="1200"/>
              <a:buChar char="■"/>
              <a:defRPr sz="1200"/>
            </a:lvl3pPr>
            <a:lvl4pPr marL="1828800" lvl="3" indent="-304800" algn="l" rtl="0">
              <a:spcBef>
                <a:spcPts val="300"/>
              </a:spcBef>
              <a:spcAft>
                <a:spcPts val="0"/>
              </a:spcAft>
              <a:buClr>
                <a:schemeClr val="dk1"/>
              </a:buClr>
              <a:buSzPts val="1200"/>
              <a:buChar char="●"/>
              <a:defRPr sz="1200"/>
            </a:lvl4pPr>
            <a:lvl5pPr marL="2286000" lvl="4" indent="-304800" algn="l" rtl="0">
              <a:spcBef>
                <a:spcPts val="300"/>
              </a:spcBef>
              <a:spcAft>
                <a:spcPts val="0"/>
              </a:spcAft>
              <a:buClr>
                <a:schemeClr val="dk1"/>
              </a:buClr>
              <a:buSzPts val="1200"/>
              <a:buChar char="○"/>
              <a:defRPr sz="1200"/>
            </a:lvl5pPr>
            <a:lvl6pPr marL="2743200" lvl="5" indent="-304800" algn="l" rtl="0">
              <a:spcBef>
                <a:spcPts val="300"/>
              </a:spcBef>
              <a:spcAft>
                <a:spcPts val="0"/>
              </a:spcAft>
              <a:buClr>
                <a:schemeClr val="dk1"/>
              </a:buClr>
              <a:buSzPts val="1200"/>
              <a:buChar char="■"/>
              <a:defRPr sz="1200"/>
            </a:lvl6pPr>
            <a:lvl7pPr marL="3200400" lvl="6" indent="-304800" algn="l" rtl="0">
              <a:spcBef>
                <a:spcPts val="300"/>
              </a:spcBef>
              <a:spcAft>
                <a:spcPts val="0"/>
              </a:spcAft>
              <a:buClr>
                <a:schemeClr val="dk1"/>
              </a:buClr>
              <a:buSzPts val="1200"/>
              <a:buChar char="●"/>
              <a:defRPr sz="1200"/>
            </a:lvl7pPr>
            <a:lvl8pPr marL="3657600" lvl="7" indent="-304800" algn="l" rtl="0">
              <a:spcBef>
                <a:spcPts val="300"/>
              </a:spcBef>
              <a:spcAft>
                <a:spcPts val="0"/>
              </a:spcAft>
              <a:buClr>
                <a:schemeClr val="dk1"/>
              </a:buClr>
              <a:buSzPts val="1200"/>
              <a:buChar char="○"/>
              <a:defRPr sz="1200"/>
            </a:lvl8pPr>
            <a:lvl9pPr marL="4114800" lvl="8" indent="-304800" algn="l" rtl="0">
              <a:spcBef>
                <a:spcPts val="300"/>
              </a:spcBef>
              <a:spcAft>
                <a:spcPts val="0"/>
              </a:spcAft>
              <a:buClr>
                <a:schemeClr val="dk1"/>
              </a:buClr>
              <a:buSzPts val="1200"/>
              <a:buChar char="■"/>
              <a:defRPr sz="1200"/>
            </a:lvl9pPr>
          </a:lstStyle>
          <a:p>
            <a:endParaRPr/>
          </a:p>
        </p:txBody>
      </p:sp>
      <p:sp>
        <p:nvSpPr>
          <p:cNvPr id="298" name="Google Shape;298;p44"/>
          <p:cNvSpPr txBox="1">
            <a:spLocks noGrp="1"/>
          </p:cNvSpPr>
          <p:nvPr>
            <p:ph type="body" idx="3"/>
          </p:nvPr>
        </p:nvSpPr>
        <p:spPr>
          <a:xfrm>
            <a:off x="4789714" y="1049274"/>
            <a:ext cx="3918900" cy="322500"/>
          </a:xfrm>
          <a:prstGeom prst="rect">
            <a:avLst/>
          </a:prstGeom>
          <a:noFill/>
          <a:ln>
            <a:noFill/>
          </a:ln>
        </p:spPr>
        <p:txBody>
          <a:bodyPr spcFirstLastPara="1" wrap="square" lIns="0" tIns="0" rIns="0" bIns="0" anchor="t" anchorCtr="0">
            <a:noAutofit/>
          </a:bodyPr>
          <a:lstStyle>
            <a:lvl1pPr marL="457200" lvl="0" indent="-304800" algn="l" rtl="0">
              <a:spcBef>
                <a:spcPts val="0"/>
              </a:spcBef>
              <a:spcAft>
                <a:spcPts val="0"/>
              </a:spcAft>
              <a:buClr>
                <a:schemeClr val="dk1"/>
              </a:buClr>
              <a:buSzPts val="1200"/>
              <a:buFont typeface="Arial"/>
              <a:buChar char="​"/>
              <a:defRPr sz="1200" b="1">
                <a:solidFill>
                  <a:schemeClr val="dk1"/>
                </a:solidFill>
              </a:defRPr>
            </a:lvl1pPr>
            <a:lvl2pPr marL="914400" lvl="1" indent="-304800" algn="l" rtl="0">
              <a:spcBef>
                <a:spcPts val="0"/>
              </a:spcBef>
              <a:spcAft>
                <a:spcPts val="0"/>
              </a:spcAft>
              <a:buClr>
                <a:schemeClr val="dk1"/>
              </a:buClr>
              <a:buSzPts val="1200"/>
              <a:buFont typeface="Arial"/>
              <a:buChar char="​"/>
              <a:defRPr sz="1200">
                <a:solidFill>
                  <a:schemeClr val="dk1"/>
                </a:solidFill>
              </a:defRPr>
            </a:lvl2pPr>
            <a:lvl3pPr marL="1371600" lvl="2" indent="-304800" algn="l" rtl="0">
              <a:spcBef>
                <a:spcPts val="0"/>
              </a:spcBef>
              <a:spcAft>
                <a:spcPts val="0"/>
              </a:spcAft>
              <a:buClr>
                <a:schemeClr val="dk1"/>
              </a:buClr>
              <a:buSzPts val="1200"/>
              <a:buFont typeface="Arial"/>
              <a:buChar char="​"/>
              <a:defRPr sz="1200">
                <a:solidFill>
                  <a:schemeClr val="dk1"/>
                </a:solidFill>
              </a:defRPr>
            </a:lvl3pPr>
            <a:lvl4pPr marL="1828800" lvl="3" indent="-304800" algn="l" rtl="0">
              <a:spcBef>
                <a:spcPts val="0"/>
              </a:spcBef>
              <a:spcAft>
                <a:spcPts val="0"/>
              </a:spcAft>
              <a:buClr>
                <a:schemeClr val="dk1"/>
              </a:buClr>
              <a:buSzPts val="1200"/>
              <a:buFont typeface="Arial"/>
              <a:buChar char="​"/>
              <a:defRPr sz="1200">
                <a:solidFill>
                  <a:schemeClr val="dk1"/>
                </a:solidFill>
              </a:defRPr>
            </a:lvl4pPr>
            <a:lvl5pPr marL="2286000" lvl="4" indent="-304800" algn="l" rtl="0">
              <a:spcBef>
                <a:spcPts val="0"/>
              </a:spcBef>
              <a:spcAft>
                <a:spcPts val="0"/>
              </a:spcAft>
              <a:buClr>
                <a:schemeClr val="dk1"/>
              </a:buClr>
              <a:buSzPts val="1200"/>
              <a:buFont typeface="Arial"/>
              <a:buChar char="​"/>
              <a:defRPr sz="1200">
                <a:solidFill>
                  <a:schemeClr val="dk1"/>
                </a:solidFill>
              </a:defRPr>
            </a:lvl5pPr>
            <a:lvl6pPr marL="2743200" lvl="5" indent="-304800" algn="l" rtl="0">
              <a:spcBef>
                <a:spcPts val="0"/>
              </a:spcBef>
              <a:spcAft>
                <a:spcPts val="0"/>
              </a:spcAft>
              <a:buClr>
                <a:schemeClr val="dk1"/>
              </a:buClr>
              <a:buSzPts val="1200"/>
              <a:buFont typeface="Arial"/>
              <a:buChar char="​"/>
              <a:defRPr sz="1200">
                <a:solidFill>
                  <a:schemeClr val="dk1"/>
                </a:solidFill>
              </a:defRPr>
            </a:lvl6pPr>
            <a:lvl7pPr marL="3200400" lvl="6" indent="-304800" algn="l" rtl="0">
              <a:spcBef>
                <a:spcPts val="0"/>
              </a:spcBef>
              <a:spcAft>
                <a:spcPts val="0"/>
              </a:spcAft>
              <a:buClr>
                <a:schemeClr val="dk1"/>
              </a:buClr>
              <a:buSzPts val="1200"/>
              <a:buFont typeface="Arial"/>
              <a:buChar char="​"/>
              <a:defRPr sz="1200">
                <a:solidFill>
                  <a:schemeClr val="dk1"/>
                </a:solidFill>
              </a:defRPr>
            </a:lvl7pPr>
            <a:lvl8pPr marL="3657600" lvl="7" indent="-304800" algn="l" rtl="0">
              <a:spcBef>
                <a:spcPts val="0"/>
              </a:spcBef>
              <a:spcAft>
                <a:spcPts val="0"/>
              </a:spcAft>
              <a:buClr>
                <a:schemeClr val="dk1"/>
              </a:buClr>
              <a:buSzPts val="1200"/>
              <a:buFont typeface="Arial"/>
              <a:buChar char="​"/>
              <a:defRPr sz="1200">
                <a:solidFill>
                  <a:schemeClr val="dk1"/>
                </a:solidFill>
              </a:defRPr>
            </a:lvl8pPr>
            <a:lvl9pPr marL="4114800" lvl="8" indent="-304800" algn="l" rtl="0">
              <a:spcBef>
                <a:spcPts val="0"/>
              </a:spcBef>
              <a:spcAft>
                <a:spcPts val="0"/>
              </a:spcAft>
              <a:buClr>
                <a:schemeClr val="dk1"/>
              </a:buClr>
              <a:buSzPts val="1200"/>
              <a:buFont typeface="Arial"/>
              <a:buChar char="​"/>
              <a:defRPr sz="1200">
                <a:solidFill>
                  <a:schemeClr val="dk1"/>
                </a:solidFill>
              </a:defRPr>
            </a:lvl9pPr>
          </a:lstStyle>
          <a:p>
            <a:endParaRPr/>
          </a:p>
        </p:txBody>
      </p:sp>
      <p:sp>
        <p:nvSpPr>
          <p:cNvPr id="299" name="Google Shape;299;p44"/>
          <p:cNvSpPr txBox="1">
            <a:spLocks noGrp="1"/>
          </p:cNvSpPr>
          <p:nvPr>
            <p:ph type="body" idx="4"/>
          </p:nvPr>
        </p:nvSpPr>
        <p:spPr>
          <a:xfrm>
            <a:off x="4789714" y="1412748"/>
            <a:ext cx="3918900" cy="3387900"/>
          </a:xfrm>
          <a:prstGeom prst="rect">
            <a:avLst/>
          </a:prstGeom>
          <a:noFill/>
          <a:ln>
            <a:noFill/>
          </a:ln>
        </p:spPr>
        <p:txBody>
          <a:bodyPr spcFirstLastPara="1" wrap="square" lIns="0" tIns="0" rIns="0" bIns="0" anchor="t" anchorCtr="0">
            <a:noAutofit/>
          </a:bodyPr>
          <a:lstStyle>
            <a:lvl1pPr marL="457200" lvl="0" indent="-304800" algn="l" rtl="0">
              <a:spcBef>
                <a:spcPts val="500"/>
              </a:spcBef>
              <a:spcAft>
                <a:spcPts val="0"/>
              </a:spcAft>
              <a:buClr>
                <a:schemeClr val="dk1"/>
              </a:buClr>
              <a:buSzPts val="1200"/>
              <a:buChar char="●"/>
              <a:defRPr sz="1200"/>
            </a:lvl1pPr>
            <a:lvl2pPr marL="914400" lvl="1" indent="-304800" algn="l" rtl="0">
              <a:spcBef>
                <a:spcPts val="300"/>
              </a:spcBef>
              <a:spcAft>
                <a:spcPts val="0"/>
              </a:spcAft>
              <a:buClr>
                <a:schemeClr val="dk1"/>
              </a:buClr>
              <a:buSzPts val="1200"/>
              <a:buChar char="○"/>
              <a:defRPr sz="1200"/>
            </a:lvl2pPr>
            <a:lvl3pPr marL="1371600" lvl="2" indent="-304800" algn="l" rtl="0">
              <a:spcBef>
                <a:spcPts val="300"/>
              </a:spcBef>
              <a:spcAft>
                <a:spcPts val="0"/>
              </a:spcAft>
              <a:buClr>
                <a:schemeClr val="dk1"/>
              </a:buClr>
              <a:buSzPts val="1200"/>
              <a:buChar char="■"/>
              <a:defRPr sz="1200"/>
            </a:lvl3pPr>
            <a:lvl4pPr marL="1828800" lvl="3" indent="-304800" algn="l" rtl="0">
              <a:spcBef>
                <a:spcPts val="300"/>
              </a:spcBef>
              <a:spcAft>
                <a:spcPts val="0"/>
              </a:spcAft>
              <a:buClr>
                <a:schemeClr val="dk1"/>
              </a:buClr>
              <a:buSzPts val="1200"/>
              <a:buChar char="●"/>
              <a:defRPr sz="1200"/>
            </a:lvl4pPr>
            <a:lvl5pPr marL="2286000" lvl="4" indent="-304800" algn="l" rtl="0">
              <a:spcBef>
                <a:spcPts val="300"/>
              </a:spcBef>
              <a:spcAft>
                <a:spcPts val="0"/>
              </a:spcAft>
              <a:buClr>
                <a:schemeClr val="dk1"/>
              </a:buClr>
              <a:buSzPts val="1200"/>
              <a:buChar char="○"/>
              <a:defRPr sz="1200"/>
            </a:lvl5pPr>
            <a:lvl6pPr marL="2743200" lvl="5" indent="-304800" algn="l" rtl="0">
              <a:spcBef>
                <a:spcPts val="300"/>
              </a:spcBef>
              <a:spcAft>
                <a:spcPts val="0"/>
              </a:spcAft>
              <a:buClr>
                <a:schemeClr val="dk1"/>
              </a:buClr>
              <a:buSzPts val="1200"/>
              <a:buChar char="■"/>
              <a:defRPr sz="1200"/>
            </a:lvl6pPr>
            <a:lvl7pPr marL="3200400" lvl="6" indent="-304800" algn="l" rtl="0">
              <a:spcBef>
                <a:spcPts val="300"/>
              </a:spcBef>
              <a:spcAft>
                <a:spcPts val="0"/>
              </a:spcAft>
              <a:buClr>
                <a:schemeClr val="dk1"/>
              </a:buClr>
              <a:buSzPts val="1200"/>
              <a:buChar char="●"/>
              <a:defRPr sz="1200"/>
            </a:lvl7pPr>
            <a:lvl8pPr marL="3657600" lvl="7" indent="-304800" algn="l" rtl="0">
              <a:spcBef>
                <a:spcPts val="300"/>
              </a:spcBef>
              <a:spcAft>
                <a:spcPts val="0"/>
              </a:spcAft>
              <a:buClr>
                <a:schemeClr val="dk1"/>
              </a:buClr>
              <a:buSzPts val="1200"/>
              <a:buChar char="○"/>
              <a:defRPr sz="1200"/>
            </a:lvl8pPr>
            <a:lvl9pPr marL="4114800" lvl="8" indent="-304800" algn="l" rtl="0">
              <a:spcBef>
                <a:spcPts val="300"/>
              </a:spcBef>
              <a:spcAft>
                <a:spcPts val="0"/>
              </a:spcAft>
              <a:buClr>
                <a:schemeClr val="dk1"/>
              </a:buClr>
              <a:buSzPts val="1200"/>
              <a:buChar char="■"/>
              <a:defRPr sz="1200"/>
            </a:lvl9pPr>
          </a:lstStyle>
          <a:p>
            <a:endParaRPr/>
          </a:p>
        </p:txBody>
      </p:sp>
      <p:sp>
        <p:nvSpPr>
          <p:cNvPr id="300" name="Google Shape;30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extLst>
    <p:ext uri="{DCECCB84-F9BA-43D5-87BE-67443E8EF086}">
      <p15:sldGuideLst xmlns:p15="http://schemas.microsoft.com/office/powerpoint/2012/main">
        <p15:guide id="1" orient="horz" pos="660">
          <p15:clr>
            <a:srgbClr val="FBAE40"/>
          </p15:clr>
        </p15:guide>
        <p15:guide id="2" pos="2743">
          <p15:clr>
            <a:srgbClr val="FBAE40"/>
          </p15:clr>
        </p15:guide>
        <p15:guide id="3" pos="3017">
          <p15:clr>
            <a:srgbClr val="FBAE40"/>
          </p15:clr>
        </p15:guide>
        <p15:guide id="4" orient="horz" pos="88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_12">
  <p:cSld name="TITLE_12">
    <p:spTree>
      <p:nvGrpSpPr>
        <p:cNvPr id="1" name="Shape 301"/>
        <p:cNvGrpSpPr/>
        <p:nvPr/>
      </p:nvGrpSpPr>
      <p:grpSpPr>
        <a:xfrm>
          <a:off x="0" y="0"/>
          <a:ext cx="0" cy="0"/>
          <a:chOff x="0" y="0"/>
          <a:chExt cx="0" cy="0"/>
        </a:xfrm>
      </p:grpSpPr>
      <p:sp>
        <p:nvSpPr>
          <p:cNvPr id="302" name="Google Shape;302;p4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303" name="Google Shape;303;p4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4" name="Google Shape;304;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8">
  <p:cSld name="TITLE_AND_BODY_34">
    <p:spTree>
      <p:nvGrpSpPr>
        <p:cNvPr id="1" name="Shape 305"/>
        <p:cNvGrpSpPr/>
        <p:nvPr/>
      </p:nvGrpSpPr>
      <p:grpSpPr>
        <a:xfrm>
          <a:off x="0" y="0"/>
          <a:ext cx="0" cy="0"/>
          <a:chOff x="0" y="0"/>
          <a:chExt cx="0" cy="0"/>
        </a:xfrm>
      </p:grpSpPr>
      <p:sp>
        <p:nvSpPr>
          <p:cNvPr id="306" name="Google Shape;306;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1pPr>
            <a:lvl2pPr lvl="1"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2pPr>
            <a:lvl3pPr lvl="2"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3pPr>
            <a:lvl4pPr lvl="3"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4pPr>
            <a:lvl5pPr lvl="4"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5pPr>
            <a:lvl6pPr lvl="5"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6pPr>
            <a:lvl7pPr lvl="6"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7pPr>
            <a:lvl8pPr lvl="7"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8pPr>
            <a:lvl9pPr lvl="8" algn="l" rtl="0">
              <a:lnSpc>
                <a:spcPct val="100000"/>
              </a:lnSpc>
              <a:spcBef>
                <a:spcPts val="0"/>
              </a:spcBef>
              <a:spcAft>
                <a:spcPts val="0"/>
              </a:spcAft>
              <a:buClr>
                <a:srgbClr val="595959"/>
              </a:buClr>
              <a:buSzPts val="2700"/>
              <a:buFont typeface="Montserrat Medium"/>
              <a:buNone/>
              <a:defRPr sz="1300">
                <a:solidFill>
                  <a:srgbClr val="595959"/>
                </a:solidFill>
                <a:latin typeface="Montserrat Medium"/>
                <a:ea typeface="Montserrat Medium"/>
                <a:cs typeface="Montserrat Medium"/>
                <a:sym typeface="Montserrat Medium"/>
              </a:defRPr>
            </a:lvl9pPr>
          </a:lstStyle>
          <a:p>
            <a:endParaRPr/>
          </a:p>
        </p:txBody>
      </p:sp>
      <p:sp>
        <p:nvSpPr>
          <p:cNvPr id="307" name="Google Shape;307;p4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6550" algn="l" rtl="0">
              <a:lnSpc>
                <a:spcPct val="115000"/>
              </a:lnSpc>
              <a:spcBef>
                <a:spcPts val="0"/>
              </a:spcBef>
              <a:spcAft>
                <a:spcPts val="0"/>
              </a:spcAft>
              <a:buClr>
                <a:srgbClr val="595959"/>
              </a:buClr>
              <a:buSzPts val="1700"/>
              <a:buFont typeface="Montserrat Medium"/>
              <a:buChar char="●"/>
              <a:defRPr sz="1300">
                <a:solidFill>
                  <a:srgbClr val="595959"/>
                </a:solidFill>
                <a:latin typeface="Montserrat Medium"/>
                <a:ea typeface="Montserrat Medium"/>
                <a:cs typeface="Montserrat Medium"/>
                <a:sym typeface="Montserrat Medium"/>
              </a:defRPr>
            </a:lvl1pPr>
            <a:lvl2pPr marL="914400" lvl="1"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2pPr>
            <a:lvl3pPr marL="1371600" lvl="2"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3pPr>
            <a:lvl4pPr marL="1828800" lvl="3"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4pPr>
            <a:lvl5pPr marL="2286000" lvl="4"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5pPr>
            <a:lvl6pPr marL="2743200" lvl="5"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6pPr>
            <a:lvl7pPr marL="3200400" lvl="6"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7pPr>
            <a:lvl8pPr marL="3657600" lvl="7" indent="-311150" algn="l" rtl="0">
              <a:lnSpc>
                <a:spcPct val="115000"/>
              </a:lnSpc>
              <a:spcBef>
                <a:spcPts val="1600"/>
              </a:spcBef>
              <a:spcAft>
                <a:spcPts val="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8pPr>
            <a:lvl9pPr marL="4114800" lvl="8" indent="-311150" algn="l" rtl="0">
              <a:lnSpc>
                <a:spcPct val="115000"/>
              </a:lnSpc>
              <a:spcBef>
                <a:spcPts val="1600"/>
              </a:spcBef>
              <a:spcAft>
                <a:spcPts val="1600"/>
              </a:spcAft>
              <a:buClr>
                <a:srgbClr val="595959"/>
              </a:buClr>
              <a:buSzPts val="1300"/>
              <a:buFont typeface="Montserrat Medium"/>
              <a:buChar char="■"/>
              <a:defRPr sz="1300">
                <a:solidFill>
                  <a:srgbClr val="595959"/>
                </a:solidFill>
                <a:latin typeface="Montserrat Medium"/>
                <a:ea typeface="Montserrat Medium"/>
                <a:cs typeface="Montserrat Medium"/>
                <a:sym typeface="Montserrat Medium"/>
              </a:defRPr>
            </a:lvl9pPr>
          </a:lstStyle>
          <a:p>
            <a:endParaRPr/>
          </a:p>
        </p:txBody>
      </p:sp>
      <p:sp>
        <p:nvSpPr>
          <p:cNvPr id="308" name="Google Shape;308;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20">
  <p:cSld name="TITLE_AND_BODY_36">
    <p:spTree>
      <p:nvGrpSpPr>
        <p:cNvPr id="1" name="Shape 309"/>
        <p:cNvGrpSpPr/>
        <p:nvPr/>
      </p:nvGrpSpPr>
      <p:grpSpPr>
        <a:xfrm>
          <a:off x="0" y="0"/>
          <a:ext cx="0" cy="0"/>
          <a:chOff x="0" y="0"/>
          <a:chExt cx="0" cy="0"/>
        </a:xfrm>
      </p:grpSpPr>
      <p:sp>
        <p:nvSpPr>
          <p:cNvPr id="310" name="Google Shape;310;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1" name="Google Shape;311;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312" name="Google Shape;312;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parador">
  <p:cSld name="TITLE_AND_BODY_3_1">
    <p:spTree>
      <p:nvGrpSpPr>
        <p:cNvPr id="1" name="Shape 125"/>
        <p:cNvGrpSpPr/>
        <p:nvPr/>
      </p:nvGrpSpPr>
      <p:grpSpPr>
        <a:xfrm>
          <a:off x="0" y="0"/>
          <a:ext cx="0" cy="0"/>
          <a:chOff x="0" y="0"/>
          <a:chExt cx="0" cy="0"/>
        </a:xfrm>
      </p:grpSpPr>
      <p:pic>
        <p:nvPicPr>
          <p:cNvPr id="126" name="Google Shape;126;p15"/>
          <p:cNvPicPr preferRelativeResize="0"/>
          <p:nvPr/>
        </p:nvPicPr>
        <p:blipFill>
          <a:blip r:embed="rId2">
            <a:alphaModFix/>
          </a:blip>
          <a:stretch>
            <a:fillRect/>
          </a:stretch>
        </p:blipFill>
        <p:spPr>
          <a:xfrm>
            <a:off x="8225800" y="83600"/>
            <a:ext cx="861299" cy="832625"/>
          </a:xfrm>
          <a:prstGeom prst="rect">
            <a:avLst/>
          </a:prstGeom>
          <a:noFill/>
          <a:ln>
            <a:noFill/>
          </a:ln>
        </p:spPr>
      </p:pic>
      <p:grpSp>
        <p:nvGrpSpPr>
          <p:cNvPr id="127" name="Google Shape;127;p15"/>
          <p:cNvGrpSpPr/>
          <p:nvPr/>
        </p:nvGrpSpPr>
        <p:grpSpPr>
          <a:xfrm>
            <a:off x="-200" y="189150"/>
            <a:ext cx="2484981" cy="4752100"/>
            <a:chOff x="-200" y="189150"/>
            <a:chExt cx="2791800" cy="4752100"/>
          </a:xfrm>
        </p:grpSpPr>
        <p:sp>
          <p:nvSpPr>
            <p:cNvPr id="128" name="Google Shape;128;p15"/>
            <p:cNvSpPr/>
            <p:nvPr/>
          </p:nvSpPr>
          <p:spPr>
            <a:xfrm rot="5400000">
              <a:off x="1083850" y="-894900"/>
              <a:ext cx="623700" cy="2791800"/>
            </a:xfrm>
            <a:prstGeom prst="round2SameRect">
              <a:avLst>
                <a:gd name="adj1" fmla="val 50000"/>
                <a:gd name="adj2" fmla="val 0"/>
              </a:avLst>
            </a:prstGeom>
            <a:gradFill>
              <a:gsLst>
                <a:gs pos="0">
                  <a:srgbClr val="EEEEEE"/>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5"/>
            <p:cNvSpPr/>
            <p:nvPr/>
          </p:nvSpPr>
          <p:spPr>
            <a:xfrm rot="5400000">
              <a:off x="1083850" y="-69220"/>
              <a:ext cx="623700" cy="2791800"/>
            </a:xfrm>
            <a:prstGeom prst="round2SameRect">
              <a:avLst>
                <a:gd name="adj1" fmla="val 50000"/>
                <a:gd name="adj2" fmla="val 0"/>
              </a:avLst>
            </a:prstGeom>
            <a:gradFill>
              <a:gsLst>
                <a:gs pos="0">
                  <a:srgbClr val="EEEEEE"/>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5"/>
            <p:cNvSpPr/>
            <p:nvPr/>
          </p:nvSpPr>
          <p:spPr>
            <a:xfrm rot="5400000">
              <a:off x="1083850" y="756460"/>
              <a:ext cx="623700" cy="2791800"/>
            </a:xfrm>
            <a:prstGeom prst="round2SameRect">
              <a:avLst>
                <a:gd name="adj1" fmla="val 50000"/>
                <a:gd name="adj2" fmla="val 0"/>
              </a:avLst>
            </a:prstGeom>
            <a:gradFill>
              <a:gsLst>
                <a:gs pos="0">
                  <a:srgbClr val="EEEEEE"/>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5"/>
            <p:cNvSpPr/>
            <p:nvPr/>
          </p:nvSpPr>
          <p:spPr>
            <a:xfrm rot="5400000">
              <a:off x="1083850" y="1582140"/>
              <a:ext cx="623700" cy="2791800"/>
            </a:xfrm>
            <a:prstGeom prst="round2SameRect">
              <a:avLst>
                <a:gd name="adj1" fmla="val 50000"/>
                <a:gd name="adj2" fmla="val 0"/>
              </a:avLst>
            </a:prstGeom>
            <a:gradFill>
              <a:gsLst>
                <a:gs pos="0">
                  <a:srgbClr val="EEEEEE"/>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5"/>
            <p:cNvSpPr/>
            <p:nvPr/>
          </p:nvSpPr>
          <p:spPr>
            <a:xfrm rot="5400000">
              <a:off x="1083850" y="2407820"/>
              <a:ext cx="623700" cy="2791800"/>
            </a:xfrm>
            <a:prstGeom prst="round2SameRect">
              <a:avLst>
                <a:gd name="adj1" fmla="val 50000"/>
                <a:gd name="adj2" fmla="val 0"/>
              </a:avLst>
            </a:prstGeom>
            <a:gradFill>
              <a:gsLst>
                <a:gs pos="0">
                  <a:srgbClr val="EEEEEE"/>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5400000">
              <a:off x="1083850" y="3233500"/>
              <a:ext cx="623700" cy="2791800"/>
            </a:xfrm>
            <a:prstGeom prst="round2SameRect">
              <a:avLst>
                <a:gd name="adj1" fmla="val 50000"/>
                <a:gd name="adj2" fmla="val 0"/>
              </a:avLst>
            </a:prstGeom>
            <a:gradFill>
              <a:gsLst>
                <a:gs pos="0">
                  <a:srgbClr val="EEEEEE"/>
                </a:gs>
                <a:gs pos="100000">
                  <a:schemeClr val="lt1"/>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racias">
  <p:cSld name="TITLE_13">
    <p:spTree>
      <p:nvGrpSpPr>
        <p:cNvPr id="1" name="Shape 317"/>
        <p:cNvGrpSpPr/>
        <p:nvPr/>
      </p:nvGrpSpPr>
      <p:grpSpPr>
        <a:xfrm>
          <a:off x="0" y="0"/>
          <a:ext cx="0" cy="0"/>
          <a:chOff x="0" y="0"/>
          <a:chExt cx="0" cy="0"/>
        </a:xfrm>
      </p:grpSpPr>
      <p:sp>
        <p:nvSpPr>
          <p:cNvPr id="318" name="Google Shape;318;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pic>
        <p:nvPicPr>
          <p:cNvPr id="319" name="Google Shape;319;p49"/>
          <p:cNvPicPr preferRelativeResize="0"/>
          <p:nvPr/>
        </p:nvPicPr>
        <p:blipFill>
          <a:blip r:embed="rId2">
            <a:alphaModFix/>
          </a:blip>
          <a:stretch>
            <a:fillRect/>
          </a:stretch>
        </p:blipFill>
        <p:spPr>
          <a:xfrm>
            <a:off x="0" y="-1"/>
            <a:ext cx="9144000" cy="5143503"/>
          </a:xfrm>
          <a:prstGeom prst="rect">
            <a:avLst/>
          </a:prstGeom>
          <a:noFill/>
          <a:ln>
            <a:noFill/>
          </a:ln>
        </p:spPr>
      </p:pic>
      <p:sp>
        <p:nvSpPr>
          <p:cNvPr id="320" name="Google Shape;320;p49"/>
          <p:cNvSpPr/>
          <p:nvPr/>
        </p:nvSpPr>
        <p:spPr>
          <a:xfrm>
            <a:off x="-219075" y="3884799"/>
            <a:ext cx="8143800" cy="495000"/>
          </a:xfrm>
          <a:prstGeom prst="roundRect">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321" name="Google Shape;321;p49"/>
          <p:cNvPicPr preferRelativeResize="0"/>
          <p:nvPr/>
        </p:nvPicPr>
        <p:blipFill rotWithShape="1">
          <a:blip r:embed="rId3">
            <a:alphaModFix/>
          </a:blip>
          <a:srcRect t="12946" b="12946"/>
          <a:stretch/>
        </p:blipFill>
        <p:spPr>
          <a:xfrm>
            <a:off x="420625" y="4027176"/>
            <a:ext cx="7081841" cy="251125"/>
          </a:xfrm>
          <a:prstGeom prst="rect">
            <a:avLst/>
          </a:prstGeom>
          <a:noFill/>
          <a:ln>
            <a:noFill/>
          </a:ln>
        </p:spPr>
      </p:pic>
      <p:pic>
        <p:nvPicPr>
          <p:cNvPr id="322" name="Google Shape;322;p49"/>
          <p:cNvPicPr preferRelativeResize="0"/>
          <p:nvPr/>
        </p:nvPicPr>
        <p:blipFill>
          <a:blip r:embed="rId4">
            <a:alphaModFix/>
          </a:blip>
          <a:stretch>
            <a:fillRect/>
          </a:stretch>
        </p:blipFill>
        <p:spPr>
          <a:xfrm>
            <a:off x="320328" y="261700"/>
            <a:ext cx="910499" cy="879300"/>
          </a:xfrm>
          <a:prstGeom prst="rect">
            <a:avLst/>
          </a:prstGeom>
          <a:noFill/>
          <a:ln>
            <a:noFill/>
          </a:ln>
        </p:spPr>
      </p:pic>
      <p:sp>
        <p:nvSpPr>
          <p:cNvPr id="323" name="Google Shape;323;p49"/>
          <p:cNvSpPr txBox="1">
            <a:spLocks noGrp="1"/>
          </p:cNvSpPr>
          <p:nvPr>
            <p:ph type="title"/>
          </p:nvPr>
        </p:nvSpPr>
        <p:spPr>
          <a:xfrm>
            <a:off x="442450" y="1682125"/>
            <a:ext cx="5082600" cy="1288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600"/>
              <a:buFont typeface="Montserrat"/>
              <a:buNone/>
              <a:defRPr sz="36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24" name="Google Shape;324;p49"/>
          <p:cNvSpPr txBox="1">
            <a:spLocks noGrp="1"/>
          </p:cNvSpPr>
          <p:nvPr>
            <p:ph type="subTitle" idx="1"/>
          </p:nvPr>
        </p:nvSpPr>
        <p:spPr>
          <a:xfrm>
            <a:off x="442487" y="2894525"/>
            <a:ext cx="5082600" cy="695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1pPr>
            <a:lvl2pPr lvl="1"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2pPr>
            <a:lvl3pPr lvl="2"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3pPr>
            <a:lvl4pPr lvl="3"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4pPr>
            <a:lvl5pPr lvl="4"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5pPr>
            <a:lvl6pPr lvl="5"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6pPr>
            <a:lvl7pPr lvl="6"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7pPr>
            <a:lvl8pPr lvl="7"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8pPr>
            <a:lvl9pPr lvl="8"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TITLE_AND_BODY_3_1_1">
    <p:spTree>
      <p:nvGrpSpPr>
        <p:cNvPr id="1" name="Shape 135"/>
        <p:cNvGrpSpPr/>
        <p:nvPr/>
      </p:nvGrpSpPr>
      <p:grpSpPr>
        <a:xfrm>
          <a:off x="0" y="0"/>
          <a:ext cx="0" cy="0"/>
          <a:chOff x="0" y="0"/>
          <a:chExt cx="0" cy="0"/>
        </a:xfrm>
      </p:grpSpPr>
      <p:pic>
        <p:nvPicPr>
          <p:cNvPr id="136" name="Google Shape;136;p16"/>
          <p:cNvPicPr preferRelativeResize="0"/>
          <p:nvPr/>
        </p:nvPicPr>
        <p:blipFill>
          <a:blip r:embed="rId2">
            <a:alphaModFix/>
          </a:blip>
          <a:stretch>
            <a:fillRect/>
          </a:stretch>
        </p:blipFill>
        <p:spPr>
          <a:xfrm>
            <a:off x="8225800" y="83600"/>
            <a:ext cx="861299" cy="832625"/>
          </a:xfrm>
          <a:prstGeom prst="rect">
            <a:avLst/>
          </a:prstGeom>
          <a:noFill/>
          <a:ln>
            <a:noFill/>
          </a:ln>
        </p:spPr>
      </p:pic>
      <p:sp>
        <p:nvSpPr>
          <p:cNvPr id="137" name="Google Shape;13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grpSp>
        <p:nvGrpSpPr>
          <p:cNvPr id="138" name="Google Shape;138;p16"/>
          <p:cNvGrpSpPr/>
          <p:nvPr/>
        </p:nvGrpSpPr>
        <p:grpSpPr>
          <a:xfrm>
            <a:off x="-200" y="189150"/>
            <a:ext cx="1692110" cy="4752100"/>
            <a:chOff x="-200" y="189150"/>
            <a:chExt cx="2791800" cy="4752100"/>
          </a:xfrm>
        </p:grpSpPr>
        <p:sp>
          <p:nvSpPr>
            <p:cNvPr id="139" name="Google Shape;139;p16"/>
            <p:cNvSpPr/>
            <p:nvPr/>
          </p:nvSpPr>
          <p:spPr>
            <a:xfrm rot="5400000">
              <a:off x="1083850" y="-894900"/>
              <a:ext cx="623700" cy="2791800"/>
            </a:xfrm>
            <a:prstGeom prst="round2SameRect">
              <a:avLst>
                <a:gd name="adj1" fmla="val 50000"/>
                <a:gd name="adj2" fmla="val 0"/>
              </a:avLst>
            </a:prstGeom>
            <a:gradFill>
              <a:gsLst>
                <a:gs pos="0">
                  <a:srgbClr val="EEEEEE"/>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6"/>
            <p:cNvSpPr/>
            <p:nvPr/>
          </p:nvSpPr>
          <p:spPr>
            <a:xfrm rot="5400000">
              <a:off x="1083850" y="-69220"/>
              <a:ext cx="623700" cy="2791800"/>
            </a:xfrm>
            <a:prstGeom prst="round2SameRect">
              <a:avLst>
                <a:gd name="adj1" fmla="val 50000"/>
                <a:gd name="adj2" fmla="val 0"/>
              </a:avLst>
            </a:prstGeom>
            <a:gradFill>
              <a:gsLst>
                <a:gs pos="0">
                  <a:srgbClr val="EEEEEE"/>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6"/>
            <p:cNvSpPr/>
            <p:nvPr/>
          </p:nvSpPr>
          <p:spPr>
            <a:xfrm rot="5400000">
              <a:off x="1083850" y="756460"/>
              <a:ext cx="623700" cy="2791800"/>
            </a:xfrm>
            <a:prstGeom prst="round2SameRect">
              <a:avLst>
                <a:gd name="adj1" fmla="val 50000"/>
                <a:gd name="adj2" fmla="val 0"/>
              </a:avLst>
            </a:prstGeom>
            <a:gradFill>
              <a:gsLst>
                <a:gs pos="0">
                  <a:srgbClr val="EEEEEE"/>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6"/>
            <p:cNvSpPr/>
            <p:nvPr/>
          </p:nvSpPr>
          <p:spPr>
            <a:xfrm rot="5400000">
              <a:off x="1083850" y="1582140"/>
              <a:ext cx="623700" cy="2791800"/>
            </a:xfrm>
            <a:prstGeom prst="round2SameRect">
              <a:avLst>
                <a:gd name="adj1" fmla="val 50000"/>
                <a:gd name="adj2" fmla="val 0"/>
              </a:avLst>
            </a:prstGeom>
            <a:gradFill>
              <a:gsLst>
                <a:gs pos="0">
                  <a:srgbClr val="EEEEEE"/>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rot="5400000">
              <a:off x="1083850" y="2407820"/>
              <a:ext cx="623700" cy="2791800"/>
            </a:xfrm>
            <a:prstGeom prst="round2SameRect">
              <a:avLst>
                <a:gd name="adj1" fmla="val 50000"/>
                <a:gd name="adj2" fmla="val 0"/>
              </a:avLst>
            </a:prstGeom>
            <a:gradFill>
              <a:gsLst>
                <a:gs pos="0">
                  <a:srgbClr val="EEEEEE"/>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5400000">
              <a:off x="1083850" y="3233500"/>
              <a:ext cx="623700" cy="2791800"/>
            </a:xfrm>
            <a:prstGeom prst="round2SameRect">
              <a:avLst>
                <a:gd name="adj1" fmla="val 50000"/>
                <a:gd name="adj2" fmla="val 0"/>
              </a:avLst>
            </a:prstGeom>
            <a:gradFill>
              <a:gsLst>
                <a:gs pos="0">
                  <a:srgbClr val="EEEEEE"/>
                </a:gs>
                <a:gs pos="100000">
                  <a:srgbClr val="FFFFFF"/>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16"/>
          <p:cNvSpPr/>
          <p:nvPr/>
        </p:nvSpPr>
        <p:spPr>
          <a:xfrm>
            <a:off x="0" y="4355100"/>
            <a:ext cx="9144000" cy="788400"/>
          </a:xfrm>
          <a:prstGeom prst="rect">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300D2"/>
              </a:solidFill>
              <a:latin typeface="Arial"/>
              <a:ea typeface="Arial"/>
              <a:cs typeface="Arial"/>
              <a:sym typeface="Arial"/>
            </a:endParaRPr>
          </a:p>
        </p:txBody>
      </p:sp>
      <p:sp>
        <p:nvSpPr>
          <p:cNvPr id="146" name="Google Shape;146;p16"/>
          <p:cNvSpPr txBox="1"/>
          <p:nvPr/>
        </p:nvSpPr>
        <p:spPr>
          <a:xfrm>
            <a:off x="7234700" y="4471500"/>
            <a:ext cx="1439400" cy="543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000"/>
              <a:buFont typeface="Arial"/>
              <a:buNone/>
            </a:pPr>
            <a:r>
              <a:rPr lang="en" sz="2100" b="1" i="0" u="none" strike="noStrike" cap="none">
                <a:solidFill>
                  <a:srgbClr val="550FED"/>
                </a:solidFill>
                <a:latin typeface="Montserrat"/>
                <a:ea typeface="Montserrat"/>
                <a:cs typeface="Montserrat"/>
                <a:sym typeface="Montserrat"/>
              </a:rPr>
              <a:t>AGEN</a:t>
            </a:r>
            <a:r>
              <a:rPr lang="en" sz="2100" b="1">
                <a:solidFill>
                  <a:srgbClr val="550FED"/>
                </a:solidFill>
                <a:latin typeface="Montserrat"/>
                <a:ea typeface="Montserrat"/>
                <a:cs typeface="Montserrat"/>
                <a:sym typeface="Montserrat"/>
              </a:rPr>
              <a:t>D</a:t>
            </a:r>
            <a:r>
              <a:rPr lang="en" sz="2100" b="1" i="0" u="none" strike="noStrike" cap="none">
                <a:solidFill>
                  <a:srgbClr val="550FED"/>
                </a:solidFill>
                <a:latin typeface="Montserrat"/>
                <a:ea typeface="Montserrat"/>
                <a:cs typeface="Montserrat"/>
                <a:sym typeface="Montserrat"/>
              </a:rPr>
              <a:t>A</a:t>
            </a:r>
            <a:endParaRPr sz="1900" b="1" i="0" u="none" strike="noStrike" cap="none">
              <a:solidFill>
                <a:srgbClr val="550FED"/>
              </a:solidFill>
              <a:latin typeface="Montserrat"/>
              <a:ea typeface="Montserrat"/>
              <a:cs typeface="Montserrat"/>
              <a:sym typeface="Montserrat"/>
            </a:endParaRPr>
          </a:p>
        </p:txBody>
      </p:sp>
      <p:pic>
        <p:nvPicPr>
          <p:cNvPr id="147" name="Google Shape;147;p16"/>
          <p:cNvPicPr preferRelativeResize="0"/>
          <p:nvPr/>
        </p:nvPicPr>
        <p:blipFill>
          <a:blip r:embed="rId3">
            <a:alphaModFix/>
          </a:blip>
          <a:stretch>
            <a:fillRect/>
          </a:stretch>
        </p:blipFill>
        <p:spPr>
          <a:xfrm>
            <a:off x="-54175" y="4441220"/>
            <a:ext cx="6639250" cy="603550"/>
          </a:xfrm>
          <a:prstGeom prst="rect">
            <a:avLst/>
          </a:prstGeom>
          <a:noFill/>
          <a:ln>
            <a:noFill/>
          </a:ln>
        </p:spPr>
      </p:pic>
      <p:sp>
        <p:nvSpPr>
          <p:cNvPr id="148" name="Google Shape;148;p16"/>
          <p:cNvSpPr txBox="1">
            <a:spLocks noGrp="1"/>
          </p:cNvSpPr>
          <p:nvPr>
            <p:ph type="title"/>
          </p:nvPr>
        </p:nvSpPr>
        <p:spPr>
          <a:xfrm>
            <a:off x="2586850" y="1010700"/>
            <a:ext cx="2819700" cy="2838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1pPr>
            <a:lvl2pPr lvl="1">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2pPr>
            <a:lvl3pPr lvl="2">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3pPr>
            <a:lvl4pPr lvl="3">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4pPr>
            <a:lvl5pPr lvl="4">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5pPr>
            <a:lvl6pPr lvl="5">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6pPr>
            <a:lvl7pPr lvl="6">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7pPr>
            <a:lvl8pPr lvl="7">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8pPr>
            <a:lvl9pPr lvl="8">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9pPr>
          </a:lstStyle>
          <a:p>
            <a:endParaRPr/>
          </a:p>
        </p:txBody>
      </p:sp>
      <p:sp>
        <p:nvSpPr>
          <p:cNvPr id="149" name="Google Shape;149;p16"/>
          <p:cNvSpPr txBox="1">
            <a:spLocks noGrp="1"/>
          </p:cNvSpPr>
          <p:nvPr>
            <p:ph type="title" idx="2"/>
          </p:nvPr>
        </p:nvSpPr>
        <p:spPr>
          <a:xfrm>
            <a:off x="5795779" y="1010700"/>
            <a:ext cx="2819700" cy="2838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1pPr>
            <a:lvl2pPr lvl="1"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2pPr>
            <a:lvl3pPr lvl="2"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3pPr>
            <a:lvl4pPr lvl="3"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4pPr>
            <a:lvl5pPr lvl="4"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5pPr>
            <a:lvl6pPr lvl="5"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6pPr>
            <a:lvl7pPr lvl="6"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7pPr>
            <a:lvl8pPr lvl="7"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8pPr>
            <a:lvl9pPr lvl="8" rtl="0">
              <a:spcBef>
                <a:spcPts val="0"/>
              </a:spcBef>
              <a:spcAft>
                <a:spcPts val="0"/>
              </a:spcAft>
              <a:buClr>
                <a:srgbClr val="595959"/>
              </a:buClr>
              <a:buSzPts val="1200"/>
              <a:buFont typeface="Montserrat Medium"/>
              <a:buNone/>
              <a:defRPr sz="1200">
                <a:solidFill>
                  <a:srgbClr val="595959"/>
                </a:solidFill>
                <a:latin typeface="Montserrat Medium"/>
                <a:ea typeface="Montserrat Medium"/>
                <a:cs typeface="Montserrat Medium"/>
                <a:sym typeface="Montserrat Medium"/>
              </a:defRPr>
            </a:lvl9pPr>
          </a:lstStyle>
          <a:p>
            <a:endParaRPr/>
          </a:p>
        </p:txBody>
      </p:sp>
      <p:sp>
        <p:nvSpPr>
          <p:cNvPr id="150" name="Google Shape;150;p16"/>
          <p:cNvSpPr txBox="1">
            <a:spLocks noGrp="1"/>
          </p:cNvSpPr>
          <p:nvPr>
            <p:ph type="sldNum" idx="3"/>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o">
  <p:cSld name="TITLE_AND_BODY_3_1_1_1">
    <p:spTree>
      <p:nvGrpSpPr>
        <p:cNvPr id="1" name="Shape 151"/>
        <p:cNvGrpSpPr/>
        <p:nvPr/>
      </p:nvGrpSpPr>
      <p:grpSpPr>
        <a:xfrm>
          <a:off x="0" y="0"/>
          <a:ext cx="0" cy="0"/>
          <a:chOff x="0" y="0"/>
          <a:chExt cx="0" cy="0"/>
        </a:xfrm>
      </p:grpSpPr>
      <p:pic>
        <p:nvPicPr>
          <p:cNvPr id="152" name="Google Shape;152;p17"/>
          <p:cNvPicPr preferRelativeResize="0"/>
          <p:nvPr/>
        </p:nvPicPr>
        <p:blipFill>
          <a:blip r:embed="rId2">
            <a:alphaModFix/>
          </a:blip>
          <a:stretch>
            <a:fillRect/>
          </a:stretch>
        </p:blipFill>
        <p:spPr>
          <a:xfrm>
            <a:off x="8225800" y="83600"/>
            <a:ext cx="861299" cy="832625"/>
          </a:xfrm>
          <a:prstGeom prst="rect">
            <a:avLst/>
          </a:prstGeom>
          <a:noFill/>
          <a:ln>
            <a:noFill/>
          </a:ln>
        </p:spPr>
      </p:pic>
      <p:sp>
        <p:nvSpPr>
          <p:cNvPr id="153" name="Google Shape;153;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pic>
        <p:nvPicPr>
          <p:cNvPr id="154" name="Google Shape;154;p17"/>
          <p:cNvPicPr preferRelativeResize="0"/>
          <p:nvPr/>
        </p:nvPicPr>
        <p:blipFill>
          <a:blip r:embed="rId3">
            <a:alphaModFix/>
          </a:blip>
          <a:stretch>
            <a:fillRect/>
          </a:stretch>
        </p:blipFill>
        <p:spPr>
          <a:xfrm>
            <a:off x="-54175" y="4441220"/>
            <a:ext cx="6639250" cy="603550"/>
          </a:xfrm>
          <a:prstGeom prst="rect">
            <a:avLst/>
          </a:prstGeom>
          <a:noFill/>
          <a:ln>
            <a:noFill/>
          </a:ln>
        </p:spPr>
      </p:pic>
      <p:sp>
        <p:nvSpPr>
          <p:cNvPr id="155" name="Google Shape;155;p17"/>
          <p:cNvSpPr txBox="1">
            <a:spLocks noGrp="1"/>
          </p:cNvSpPr>
          <p:nvPr>
            <p:ph type="sldNum" idx="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
        <p:nvSpPr>
          <p:cNvPr id="156" name="Google Shape;156;p17"/>
          <p:cNvSpPr txBox="1">
            <a:spLocks noGrp="1"/>
          </p:cNvSpPr>
          <p:nvPr>
            <p:ph type="title"/>
          </p:nvPr>
        </p:nvSpPr>
        <p:spPr>
          <a:xfrm rot="-5400000">
            <a:off x="-1398375" y="1704625"/>
            <a:ext cx="3560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550FED"/>
              </a:buClr>
              <a:buSzPts val="1600"/>
              <a:buFont typeface="Montserrat"/>
              <a:buNone/>
              <a:defRPr sz="1600" b="1">
                <a:solidFill>
                  <a:srgbClr val="550FED"/>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7"/>
          <p:cNvSpPr/>
          <p:nvPr/>
        </p:nvSpPr>
        <p:spPr>
          <a:xfrm rot="5400000">
            <a:off x="-1654200" y="1234950"/>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7"/>
          <p:cNvSpPr txBox="1">
            <a:spLocks noGrp="1"/>
          </p:cNvSpPr>
          <p:nvPr>
            <p:ph type="body" idx="1"/>
          </p:nvPr>
        </p:nvSpPr>
        <p:spPr>
          <a:xfrm>
            <a:off x="904525" y="265150"/>
            <a:ext cx="7124100" cy="3960000"/>
          </a:xfrm>
          <a:prstGeom prst="rect">
            <a:avLst/>
          </a:prstGeom>
          <a:noFill/>
          <a:ln>
            <a:noFill/>
          </a:ln>
        </p:spPr>
        <p:txBody>
          <a:bodyPr spcFirstLastPara="1" wrap="square" lIns="91425" tIns="91425" rIns="91425" bIns="91425" anchor="t" anchorCtr="0">
            <a:noAutofit/>
          </a:bodyPr>
          <a:lstStyle>
            <a:lvl1pPr marL="457200" lvl="0"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1pPr>
            <a:lvl2pPr marL="914400" lvl="1"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2pPr>
            <a:lvl3pPr marL="1371600" lvl="2"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3pPr>
            <a:lvl4pPr marL="1828800" lvl="3"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4pPr>
            <a:lvl5pPr marL="2286000" lvl="4"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5pPr>
            <a:lvl6pPr marL="2743200" lvl="5"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6pPr>
            <a:lvl7pPr marL="3200400" lvl="6"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7pPr>
            <a:lvl8pPr marL="3657600" lvl="7"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8pPr>
            <a:lvl9pPr marL="4114800" lvl="8" indent="-311150">
              <a:spcBef>
                <a:spcPts val="0"/>
              </a:spcBef>
              <a:spcAft>
                <a:spcPts val="0"/>
              </a:spcAft>
              <a:buClr>
                <a:srgbClr val="7F7F7F"/>
              </a:buClr>
              <a:buSzPts val="1300"/>
              <a:buFont typeface="Montserrat Medium"/>
              <a:buChar char="■"/>
              <a:defRPr sz="1300">
                <a:solidFill>
                  <a:srgbClr val="7F7F7F"/>
                </a:solidFill>
                <a:latin typeface="Montserrat Medium"/>
                <a:ea typeface="Montserrat Medium"/>
                <a:cs typeface="Montserrat Medium"/>
                <a:sym typeface="Montserrat Medium"/>
              </a:defRPr>
            </a:lvl9pPr>
          </a:lstStyle>
          <a:p>
            <a:endParaRPr/>
          </a:p>
        </p:txBody>
      </p:sp>
      <p:pic>
        <p:nvPicPr>
          <p:cNvPr id="159" name="Google Shape;159;p17"/>
          <p:cNvPicPr preferRelativeResize="0"/>
          <p:nvPr/>
        </p:nvPicPr>
        <p:blipFill rotWithShape="1">
          <a:blip r:embed="rId4">
            <a:alphaModFix/>
          </a:blip>
          <a:srcRect/>
          <a:stretch/>
        </p:blipFill>
        <p:spPr>
          <a:xfrm>
            <a:off x="7807316" y="2536500"/>
            <a:ext cx="1272219" cy="255282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cSld name="TITLE_AND_BODY_4">
    <p:bg>
      <p:bgPr>
        <a:solidFill>
          <a:schemeClr val="lt1"/>
        </a:solidFill>
        <a:effectLst/>
      </p:bgPr>
    </p:bg>
    <p:spTree>
      <p:nvGrpSpPr>
        <p:cNvPr id="1" name="Shape 165"/>
        <p:cNvGrpSpPr/>
        <p:nvPr/>
      </p:nvGrpSpPr>
      <p:grpSpPr>
        <a:xfrm>
          <a:off x="0" y="0"/>
          <a:ext cx="0" cy="0"/>
          <a:chOff x="0" y="0"/>
          <a:chExt cx="0" cy="0"/>
        </a:xfrm>
      </p:grpSpPr>
      <p:pic>
        <p:nvPicPr>
          <p:cNvPr id="166" name="Google Shape;166;p19"/>
          <p:cNvPicPr preferRelativeResize="0"/>
          <p:nvPr/>
        </p:nvPicPr>
        <p:blipFill>
          <a:blip r:embed="rId2">
            <a:alphaModFix/>
          </a:blip>
          <a:stretch>
            <a:fillRect/>
          </a:stretch>
        </p:blipFill>
        <p:spPr>
          <a:xfrm>
            <a:off x="8225800" y="83600"/>
            <a:ext cx="861299" cy="832625"/>
          </a:xfrm>
          <a:prstGeom prst="rect">
            <a:avLst/>
          </a:prstGeom>
          <a:noFill/>
          <a:ln>
            <a:noFill/>
          </a:ln>
        </p:spPr>
      </p:pic>
      <p:sp>
        <p:nvSpPr>
          <p:cNvPr id="167" name="Google Shape;16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2">
  <p:cSld name="TITLE_AND_BODY_4_1">
    <p:bg>
      <p:bgPr>
        <a:solidFill>
          <a:srgbClr val="EEEEEE"/>
        </a:solidFill>
        <a:effectLst/>
      </p:bgPr>
    </p:bg>
    <p:spTree>
      <p:nvGrpSpPr>
        <p:cNvPr id="1" name="Shape 168"/>
        <p:cNvGrpSpPr/>
        <p:nvPr/>
      </p:nvGrpSpPr>
      <p:grpSpPr>
        <a:xfrm>
          <a:off x="0" y="0"/>
          <a:ext cx="0" cy="0"/>
          <a:chOff x="0" y="0"/>
          <a:chExt cx="0" cy="0"/>
        </a:xfrm>
      </p:grpSpPr>
      <p:pic>
        <p:nvPicPr>
          <p:cNvPr id="169" name="Google Shape;169;p20"/>
          <p:cNvPicPr preferRelativeResize="0"/>
          <p:nvPr/>
        </p:nvPicPr>
        <p:blipFill>
          <a:blip r:embed="rId2">
            <a:alphaModFix/>
          </a:blip>
          <a:stretch>
            <a:fillRect/>
          </a:stretch>
        </p:blipFill>
        <p:spPr>
          <a:xfrm>
            <a:off x="8225800" y="83600"/>
            <a:ext cx="861299" cy="832625"/>
          </a:xfrm>
          <a:prstGeom prst="rect">
            <a:avLst/>
          </a:prstGeom>
          <a:noFill/>
          <a:ln>
            <a:noFill/>
          </a:ln>
        </p:spPr>
      </p:pic>
      <p:sp>
        <p:nvSpPr>
          <p:cNvPr id="170" name="Google Shape;17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parador 1">
  <p:cSld name="TITLE_AND_BODY_1_1">
    <p:bg>
      <p:bgPr>
        <a:solidFill>
          <a:srgbClr val="EEEEEE"/>
        </a:solidFill>
        <a:effectLst/>
      </p:bgPr>
    </p:bg>
    <p:spTree>
      <p:nvGrpSpPr>
        <p:cNvPr id="1" name="Shape 171"/>
        <p:cNvGrpSpPr/>
        <p:nvPr/>
      </p:nvGrpSpPr>
      <p:grpSpPr>
        <a:xfrm>
          <a:off x="0" y="0"/>
          <a:ext cx="0" cy="0"/>
          <a:chOff x="0" y="0"/>
          <a:chExt cx="0" cy="0"/>
        </a:xfrm>
      </p:grpSpPr>
      <p:sp>
        <p:nvSpPr>
          <p:cNvPr id="172" name="Google Shape;17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grpSp>
        <p:nvGrpSpPr>
          <p:cNvPr id="173" name="Google Shape;173;p21"/>
          <p:cNvGrpSpPr/>
          <p:nvPr/>
        </p:nvGrpSpPr>
        <p:grpSpPr>
          <a:xfrm>
            <a:off x="-200" y="189150"/>
            <a:ext cx="2071795" cy="4752100"/>
            <a:chOff x="-200" y="189150"/>
            <a:chExt cx="2791800" cy="4752100"/>
          </a:xfrm>
        </p:grpSpPr>
        <p:sp>
          <p:nvSpPr>
            <p:cNvPr id="174" name="Google Shape;174;p21"/>
            <p:cNvSpPr/>
            <p:nvPr/>
          </p:nvSpPr>
          <p:spPr>
            <a:xfrm rot="5400000">
              <a:off x="1083850" y="-894900"/>
              <a:ext cx="623700" cy="2791800"/>
            </a:xfrm>
            <a:prstGeom prst="round2SameRect">
              <a:avLst>
                <a:gd name="adj1" fmla="val 50000"/>
                <a:gd name="adj2" fmla="val 0"/>
              </a:avLst>
            </a:prstGeom>
            <a:gradFill>
              <a:gsLst>
                <a:gs pos="0">
                  <a:srgbClr val="EEEEEE"/>
                </a:gs>
                <a:gs pos="31000">
                  <a:srgbClr val="EEEEEE"/>
                </a:gs>
                <a:gs pos="100000">
                  <a:srgbClr val="B1B1B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rot="5400000">
              <a:off x="1083850" y="-69220"/>
              <a:ext cx="623700" cy="2791800"/>
            </a:xfrm>
            <a:prstGeom prst="round2SameRect">
              <a:avLst>
                <a:gd name="adj1" fmla="val 50000"/>
                <a:gd name="adj2" fmla="val 0"/>
              </a:avLst>
            </a:prstGeom>
            <a:gradFill>
              <a:gsLst>
                <a:gs pos="0">
                  <a:srgbClr val="EEEEEE"/>
                </a:gs>
                <a:gs pos="31000">
                  <a:srgbClr val="EEEEEE"/>
                </a:gs>
                <a:gs pos="100000">
                  <a:srgbClr val="B1B1B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rot="5400000">
              <a:off x="1083850" y="756460"/>
              <a:ext cx="623700" cy="2791800"/>
            </a:xfrm>
            <a:prstGeom prst="round2SameRect">
              <a:avLst>
                <a:gd name="adj1" fmla="val 50000"/>
                <a:gd name="adj2" fmla="val 0"/>
              </a:avLst>
            </a:prstGeom>
            <a:gradFill>
              <a:gsLst>
                <a:gs pos="0">
                  <a:srgbClr val="EEEEEE"/>
                </a:gs>
                <a:gs pos="31000">
                  <a:srgbClr val="EEEEEE"/>
                </a:gs>
                <a:gs pos="100000">
                  <a:srgbClr val="B1B1B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rot="5400000">
              <a:off x="1083850" y="1582140"/>
              <a:ext cx="623700" cy="2791800"/>
            </a:xfrm>
            <a:prstGeom prst="round2SameRect">
              <a:avLst>
                <a:gd name="adj1" fmla="val 50000"/>
                <a:gd name="adj2" fmla="val 0"/>
              </a:avLst>
            </a:prstGeom>
            <a:gradFill>
              <a:gsLst>
                <a:gs pos="0">
                  <a:srgbClr val="EEEEEE"/>
                </a:gs>
                <a:gs pos="31000">
                  <a:srgbClr val="EEEEEE"/>
                </a:gs>
                <a:gs pos="100000">
                  <a:srgbClr val="B1B1B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rot="5400000">
              <a:off x="1083850" y="2407820"/>
              <a:ext cx="623700" cy="2791800"/>
            </a:xfrm>
            <a:prstGeom prst="round2SameRect">
              <a:avLst>
                <a:gd name="adj1" fmla="val 50000"/>
                <a:gd name="adj2" fmla="val 0"/>
              </a:avLst>
            </a:prstGeom>
            <a:gradFill>
              <a:gsLst>
                <a:gs pos="0">
                  <a:srgbClr val="EEEEEE"/>
                </a:gs>
                <a:gs pos="31000">
                  <a:srgbClr val="EEEEEE"/>
                </a:gs>
                <a:gs pos="100000">
                  <a:srgbClr val="B1B1B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1"/>
            <p:cNvSpPr/>
            <p:nvPr/>
          </p:nvSpPr>
          <p:spPr>
            <a:xfrm rot="5400000">
              <a:off x="1083850" y="3233500"/>
              <a:ext cx="623700" cy="2791800"/>
            </a:xfrm>
            <a:prstGeom prst="round2SameRect">
              <a:avLst>
                <a:gd name="adj1" fmla="val 50000"/>
                <a:gd name="adj2" fmla="val 0"/>
              </a:avLst>
            </a:prstGeom>
            <a:gradFill>
              <a:gsLst>
                <a:gs pos="0">
                  <a:srgbClr val="EEEEEE"/>
                </a:gs>
                <a:gs pos="31000">
                  <a:srgbClr val="EEEEEE"/>
                </a:gs>
                <a:gs pos="100000">
                  <a:srgbClr val="B1B1B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1"/>
          <p:cNvSpPr txBox="1">
            <a:spLocks noGrp="1"/>
          </p:cNvSpPr>
          <p:nvPr>
            <p:ph type="title"/>
          </p:nvPr>
        </p:nvSpPr>
        <p:spPr>
          <a:xfrm>
            <a:off x="1406827" y="1532950"/>
            <a:ext cx="6330300" cy="12885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6306F1"/>
              </a:buClr>
              <a:buSzPts val="3600"/>
              <a:buFont typeface="Montserrat"/>
              <a:buNone/>
              <a:defRPr sz="3600" b="1">
                <a:solidFill>
                  <a:srgbClr val="6306F1"/>
                </a:solidFill>
                <a:latin typeface="Montserrat"/>
                <a:ea typeface="Montserrat"/>
                <a:cs typeface="Montserrat"/>
                <a:sym typeface="Montserrat"/>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1" name="Google Shape;181;p21"/>
          <p:cNvSpPr txBox="1">
            <a:spLocks noGrp="1"/>
          </p:cNvSpPr>
          <p:nvPr>
            <p:ph type="subTitle" idx="1"/>
          </p:nvPr>
        </p:nvSpPr>
        <p:spPr>
          <a:xfrm>
            <a:off x="1406873" y="2821550"/>
            <a:ext cx="6330300" cy="1093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1pPr>
            <a:lvl2pPr lvl="1"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2pPr>
            <a:lvl3pPr lvl="2"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3pPr>
            <a:lvl4pPr lvl="3"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4pPr>
            <a:lvl5pPr lvl="4"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5pPr>
            <a:lvl6pPr lvl="5"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6pPr>
            <a:lvl7pPr lvl="6"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7pPr>
            <a:lvl8pPr lvl="7"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8pPr>
            <a:lvl9pPr lvl="8" algn="ctr">
              <a:spcBef>
                <a:spcPts val="0"/>
              </a:spcBef>
              <a:spcAft>
                <a:spcPts val="0"/>
              </a:spcAft>
              <a:buClr>
                <a:srgbClr val="595959"/>
              </a:buClr>
              <a:buSzPts val="2500"/>
              <a:buFont typeface="Montserrat"/>
              <a:buNone/>
              <a:defRPr sz="2500">
                <a:solidFill>
                  <a:srgbClr val="595959"/>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parador 3">
  <p:cSld name="TITLE_AND_BODY_1_1_1_1">
    <p:bg>
      <p:bgPr>
        <a:solidFill>
          <a:srgbClr val="EEEEEE"/>
        </a:solidFill>
        <a:effectLst/>
      </p:bgPr>
    </p:bg>
    <p:spTree>
      <p:nvGrpSpPr>
        <p:cNvPr id="1" name="Shape 187"/>
        <p:cNvGrpSpPr/>
        <p:nvPr/>
      </p:nvGrpSpPr>
      <p:grpSpPr>
        <a:xfrm>
          <a:off x="0" y="0"/>
          <a:ext cx="0" cy="0"/>
          <a:chOff x="0" y="0"/>
          <a:chExt cx="0" cy="0"/>
        </a:xfrm>
      </p:grpSpPr>
      <p:pic>
        <p:nvPicPr>
          <p:cNvPr id="188" name="Google Shape;188;p23"/>
          <p:cNvPicPr preferRelativeResize="0"/>
          <p:nvPr/>
        </p:nvPicPr>
        <p:blipFill>
          <a:blip r:embed="rId2">
            <a:alphaModFix/>
          </a:blip>
          <a:stretch>
            <a:fillRect/>
          </a:stretch>
        </p:blipFill>
        <p:spPr>
          <a:xfrm>
            <a:off x="0" y="30"/>
            <a:ext cx="9144000" cy="5143441"/>
          </a:xfrm>
          <a:prstGeom prst="rect">
            <a:avLst/>
          </a:prstGeom>
          <a:noFill/>
          <a:ln>
            <a:noFill/>
          </a:ln>
        </p:spPr>
      </p:pic>
      <p:pic>
        <p:nvPicPr>
          <p:cNvPr id="189" name="Google Shape;189;p23"/>
          <p:cNvPicPr preferRelativeResize="0"/>
          <p:nvPr/>
        </p:nvPicPr>
        <p:blipFill>
          <a:blip r:embed="rId3">
            <a:alphaModFix/>
          </a:blip>
          <a:stretch>
            <a:fillRect/>
          </a:stretch>
        </p:blipFill>
        <p:spPr>
          <a:xfrm>
            <a:off x="-31725" y="4194125"/>
            <a:ext cx="6889801" cy="684475"/>
          </a:xfrm>
          <a:prstGeom prst="rect">
            <a:avLst/>
          </a:prstGeom>
          <a:noFill/>
          <a:ln>
            <a:noFill/>
          </a:ln>
        </p:spPr>
      </p:pic>
      <p:sp>
        <p:nvSpPr>
          <p:cNvPr id="190" name="Google Shape;1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
        <p:nvSpPr>
          <p:cNvPr id="191" name="Google Shape;191;p23"/>
          <p:cNvSpPr txBox="1">
            <a:spLocks noGrp="1"/>
          </p:cNvSpPr>
          <p:nvPr>
            <p:ph type="title"/>
          </p:nvPr>
        </p:nvSpPr>
        <p:spPr>
          <a:xfrm>
            <a:off x="442450" y="1682125"/>
            <a:ext cx="6829500" cy="12885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lt1"/>
              </a:buClr>
              <a:buSzPts val="3600"/>
              <a:buFont typeface="Montserrat"/>
              <a:buNone/>
              <a:defRPr sz="3600" b="1">
                <a:solidFill>
                  <a:schemeClr val="lt1"/>
                </a:solidFill>
                <a:latin typeface="Montserrat"/>
                <a:ea typeface="Montserrat"/>
                <a:cs typeface="Montserrat"/>
                <a:sym typeface="Montserrat"/>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92" name="Google Shape;192;p23"/>
          <p:cNvSpPr txBox="1">
            <a:spLocks noGrp="1"/>
          </p:cNvSpPr>
          <p:nvPr>
            <p:ph type="subTitle" idx="1"/>
          </p:nvPr>
        </p:nvSpPr>
        <p:spPr>
          <a:xfrm>
            <a:off x="442500" y="2894525"/>
            <a:ext cx="6829500" cy="695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1pPr>
            <a:lvl2pPr lvl="1"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2pPr>
            <a:lvl3pPr lvl="2"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3pPr>
            <a:lvl4pPr lvl="3"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4pPr>
            <a:lvl5pPr lvl="4"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5pPr>
            <a:lvl6pPr lvl="5"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6pPr>
            <a:lvl7pPr lvl="6"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7pPr>
            <a:lvl8pPr lvl="7"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8pPr>
            <a:lvl9pPr lvl="8" rtl="0">
              <a:spcBef>
                <a:spcPts val="0"/>
              </a:spcBef>
              <a:spcAft>
                <a:spcPts val="0"/>
              </a:spcAft>
              <a:buClr>
                <a:srgbClr val="EEEEEE"/>
              </a:buClr>
              <a:buSzPts val="2500"/>
              <a:buFont typeface="Montserrat"/>
              <a:buNone/>
              <a:defRPr sz="2500">
                <a:solidFill>
                  <a:srgbClr val="EEEEEE"/>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_AND_BODY_5">
  <p:cSld name="TITLE_AND_BODY_5">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1pPr>
            <a:lvl2pPr lvl="1"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2pPr>
            <a:lvl3pPr lvl="2"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3pPr>
            <a:lvl4pPr lvl="3"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4pPr>
            <a:lvl5pPr lvl="4"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5pPr>
            <a:lvl6pPr lvl="5"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6pPr>
            <a:lvl7pPr lvl="6"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7pPr>
            <a:lvl8pPr lvl="7"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8pPr>
            <a:lvl9pPr lvl="8"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9pPr>
          </a:lstStyle>
          <a:p>
            <a:endParaRPr/>
          </a:p>
        </p:txBody>
      </p:sp>
      <p:sp>
        <p:nvSpPr>
          <p:cNvPr id="211" name="Google Shape;21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1pPr>
            <a:lvl2pPr marL="914400" lvl="1"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2pPr>
            <a:lvl3pPr marL="1371600" lvl="2"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3pPr>
            <a:lvl4pPr marL="1828800" lvl="3"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4pPr>
            <a:lvl5pPr marL="2286000" lvl="4"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5pPr>
            <a:lvl6pPr marL="2743200" lvl="5"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6pPr>
            <a:lvl7pPr marL="3200400" lvl="6"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7pPr>
            <a:lvl8pPr marL="3657600" lvl="7"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8pPr>
            <a:lvl9pPr marL="4114800" lvl="8" indent="-317500" rtl="0">
              <a:spcBef>
                <a:spcPts val="0"/>
              </a:spcBef>
              <a:spcAft>
                <a:spcPts val="0"/>
              </a:spcAft>
              <a:buClr>
                <a:srgbClr val="595959"/>
              </a:buClr>
              <a:buSzPts val="1400"/>
              <a:buFont typeface="Montserrat"/>
              <a:buChar char="■"/>
              <a:defRPr>
                <a:solidFill>
                  <a:srgbClr val="595959"/>
                </a:solidFill>
                <a:latin typeface="Montserrat"/>
                <a:ea typeface="Montserrat"/>
                <a:cs typeface="Montserrat"/>
                <a:sym typeface="Montserrat"/>
              </a:defRPr>
            </a:lvl9pPr>
          </a:lstStyle>
          <a:p>
            <a:endParaRPr/>
          </a:p>
        </p:txBody>
      </p:sp>
      <p:sp>
        <p:nvSpPr>
          <p:cNvPr id="212" name="Google Shape;2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1pPr>
            <a:lvl2pPr marL="0" marR="0" lvl="1"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2pPr>
            <a:lvl3pPr marL="0" marR="0" lvl="2"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3pPr>
            <a:lvl4pPr marL="0" marR="0" lvl="3"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4pPr>
            <a:lvl5pPr marL="0" marR="0" lvl="4"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5pPr>
            <a:lvl6pPr marL="0" marR="0" lvl="5"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6pPr>
            <a:lvl7pPr marL="0" marR="0" lvl="6"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7pPr>
            <a:lvl8pPr marL="0" marR="0" lvl="7"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8pPr>
            <a:lvl9pPr marL="0" marR="0" lvl="8" indent="0" algn="r" rtl="0">
              <a:lnSpc>
                <a:spcPct val="100000"/>
              </a:lnSpc>
              <a:spcBef>
                <a:spcPts val="0"/>
              </a:spcBef>
              <a:spcAft>
                <a:spcPts val="0"/>
              </a:spcAft>
              <a:buClr>
                <a:srgbClr val="000000"/>
              </a:buClr>
              <a:buSzPts val="1000"/>
              <a:buFont typeface="Arial"/>
              <a:buNone/>
              <a:defRPr sz="1000" i="0" u="none" strike="noStrike" cap="none">
                <a:solidFill>
                  <a:srgbClr val="888888"/>
                </a:solidFill>
                <a:latin typeface="Montserrat Medium"/>
                <a:ea typeface="Montserrat Medium"/>
                <a:cs typeface="Montserrat Medium"/>
                <a:sym typeface="Montserrat Medium"/>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aphicFrame>
        <p:nvGraphicFramePr>
          <p:cNvPr id="2" name="think-cell data - do not delete" hidden="1"/>
          <p:cNvGraphicFramePr>
            <a:graphicFrameLocks noChangeAspect="1"/>
          </p:cNvGraphicFramePr>
          <p:nvPr userDrawn="1">
            <p:custDataLst>
              <p:tags r:id="rId23"/>
            </p:custDataLst>
            <p:extLst>
              <p:ext uri="{D42A27DB-BD31-4B8C-83A1-F6EECF244321}">
                <p14:modId xmlns:p14="http://schemas.microsoft.com/office/powerpoint/2010/main" val="1383920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3" name="Diapositiva de think-cell" r:id="rId24" imgW="421" imgH="423" progId="TCLayout.ActiveDocument.1">
                  <p:embed/>
                </p:oleObj>
              </mc:Choice>
              <mc:Fallback>
                <p:oleObj name="Diapositiva de think-cell" r:id="rId24" imgW="421" imgH="423" progId="TCLayout.ActiveDocument.1">
                  <p:embed/>
                  <p:pic>
                    <p:nvPicPr>
                      <p:cNvPr id="0" name=""/>
                      <p:cNvPicPr/>
                      <p:nvPr/>
                    </p:nvPicPr>
                    <p:blipFill>
                      <a:blip r:embed="rId25"/>
                      <a:stretch>
                        <a:fillRect/>
                      </a:stretch>
                    </p:blipFill>
                    <p:spPr>
                      <a:xfrm>
                        <a:off x="1588" y="1588"/>
                        <a:ext cx="1588" cy="1588"/>
                      </a:xfrm>
                      <a:prstGeom prst="rect">
                        <a:avLst/>
                      </a:prstGeom>
                    </p:spPr>
                  </p:pic>
                </p:oleObj>
              </mc:Fallback>
            </mc:AlternateContent>
          </a:graphicData>
        </a:graphic>
      </p:graphicFrame>
    </p:spTree>
  </p:cSld>
  <p:clrMap bg1="lt1" tx1="dk1" bg2="dk2" tx2="lt2" accent1="accent1" accent2="accent2" accent3="accent3" accent4="accent4" accent5="accent5" accent6="accent6" hlink="hlink" folHlink="folHlink"/>
  <p:sldLayoutIdLst>
    <p:sldLayoutId id="2147483651" r:id="rId1"/>
    <p:sldLayoutId id="2147483661" r:id="rId2"/>
    <p:sldLayoutId id="2147483662" r:id="rId3"/>
    <p:sldLayoutId id="2147483663" r:id="rId4"/>
    <p:sldLayoutId id="2147483665" r:id="rId5"/>
    <p:sldLayoutId id="2147483666" r:id="rId6"/>
    <p:sldLayoutId id="2147483667" r:id="rId7"/>
    <p:sldLayoutId id="2147483669" r:id="rId8"/>
    <p:sldLayoutId id="2147483673" r:id="rId9"/>
    <p:sldLayoutId id="214748367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5"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slideLayout" Target="../slideLayouts/slideLayout18.xml"/><Relationship Id="rId7" Type="http://schemas.openxmlformats.org/officeDocument/2006/relationships/image" Target="../media/image19.emf"/><Relationship Id="rId2" Type="http://schemas.openxmlformats.org/officeDocument/2006/relationships/tags" Target="../tags/tag69.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notesSlide" Target="../notesSlides/notesSlide11.xml"/><Relationship Id="rId9"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0.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tags" Target="../tags/tag71.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6.png"/><Relationship Id="rId3" Type="http://schemas.openxmlformats.org/officeDocument/2006/relationships/slideLayout" Target="../slideLayouts/slideLayout18.xml"/><Relationship Id="rId7" Type="http://schemas.openxmlformats.org/officeDocument/2006/relationships/image" Target="../media/image21.png"/><Relationship Id="rId12" Type="http://schemas.openxmlformats.org/officeDocument/2006/relationships/image" Target="../media/image25.jpg"/><Relationship Id="rId2" Type="http://schemas.openxmlformats.org/officeDocument/2006/relationships/tags" Target="../tags/tag72.xml"/><Relationship Id="rId1" Type="http://schemas.openxmlformats.org/officeDocument/2006/relationships/vmlDrawing" Target="../drawings/vmlDrawing14.vml"/><Relationship Id="rId6" Type="http://schemas.openxmlformats.org/officeDocument/2006/relationships/image" Target="../media/image1.emf"/><Relationship Id="rId11" Type="http://schemas.openxmlformats.org/officeDocument/2006/relationships/image" Target="../media/image24.jpg"/><Relationship Id="rId5" Type="http://schemas.openxmlformats.org/officeDocument/2006/relationships/oleObject" Target="../embeddings/oleObject14.bin"/><Relationship Id="rId10" Type="http://schemas.openxmlformats.org/officeDocument/2006/relationships/image" Target="../media/image23.jpg"/><Relationship Id="rId4" Type="http://schemas.openxmlformats.org/officeDocument/2006/relationships/notesSlide" Target="../notesSlides/notesSlide14.xml"/><Relationship Id="rId9" Type="http://schemas.openxmlformats.org/officeDocument/2006/relationships/image" Target="../media/image22.jpg"/></Relationships>
</file>

<file path=ppt/slides/_rels/slide15.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oleObject" Target="../embeddings/oleObject15.bin"/><Relationship Id="rId18" Type="http://schemas.openxmlformats.org/officeDocument/2006/relationships/chart" Target="../charts/chart8.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notesSlide" Target="../notesSlides/notesSlide15.xml"/><Relationship Id="rId17" Type="http://schemas.openxmlformats.org/officeDocument/2006/relationships/image" Target="../media/image28.emf"/><Relationship Id="rId2" Type="http://schemas.openxmlformats.org/officeDocument/2006/relationships/tags" Target="../tags/tag73.xml"/><Relationship Id="rId16" Type="http://schemas.openxmlformats.org/officeDocument/2006/relationships/image" Target="../media/image27.emf"/><Relationship Id="rId1" Type="http://schemas.openxmlformats.org/officeDocument/2006/relationships/vmlDrawing" Target="../drawings/vmlDrawing15.vml"/><Relationship Id="rId6" Type="http://schemas.openxmlformats.org/officeDocument/2006/relationships/tags" Target="../tags/tag77.xml"/><Relationship Id="rId11" Type="http://schemas.openxmlformats.org/officeDocument/2006/relationships/slideLayout" Target="../slideLayouts/slideLayout18.xml"/><Relationship Id="rId5" Type="http://schemas.openxmlformats.org/officeDocument/2006/relationships/tags" Target="../tags/tag76.xml"/><Relationship Id="rId15" Type="http://schemas.openxmlformats.org/officeDocument/2006/relationships/chart" Target="../charts/chart7.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image" Target="../media/image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oleObject" Target="../embeddings/oleObject5.bin"/><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chart" Target="../charts/chart2.xml"/><Relationship Id="rId7" Type="http://schemas.openxmlformats.org/officeDocument/2006/relationships/tags" Target="../tags/tag1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chart" Target="../charts/chart1.xml"/><Relationship Id="rId1" Type="http://schemas.openxmlformats.org/officeDocument/2006/relationships/vmlDrawing" Target="../drawings/vmlDrawing5.v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slideLayout" Target="../slideLayouts/slideLayout18.xml"/><Relationship Id="rId40" Type="http://schemas.openxmlformats.org/officeDocument/2006/relationships/image" Target="../media/image1.emf"/><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8" Type="http://schemas.openxmlformats.org/officeDocument/2006/relationships/tags" Target="../tags/tag12.xml"/><Relationship Id="rId3" Type="http://schemas.openxmlformats.org/officeDocument/2006/relationships/tags" Target="../tags/tag7.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13.emf"/><Relationship Id="rId2" Type="http://schemas.openxmlformats.org/officeDocument/2006/relationships/tags" Target="../tags/tag4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slideLayout" Target="../slideLayouts/slideLayout18.xml"/><Relationship Id="rId3" Type="http://schemas.openxmlformats.org/officeDocument/2006/relationships/tags" Target="../tags/tag43.xml"/><Relationship Id="rId21" Type="http://schemas.openxmlformats.org/officeDocument/2006/relationships/tags" Target="../tags/tag61.xml"/><Relationship Id="rId7" Type="http://schemas.openxmlformats.org/officeDocument/2006/relationships/tags" Target="../tags/tag47.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33" Type="http://schemas.openxmlformats.org/officeDocument/2006/relationships/chart" Target="../charts/chart5.xml"/><Relationship Id="rId2" Type="http://schemas.openxmlformats.org/officeDocument/2006/relationships/tags" Target="../tags/tag42.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vmlDrawing" Target="../drawings/vmlDrawing7.vml"/><Relationship Id="rId6" Type="http://schemas.openxmlformats.org/officeDocument/2006/relationships/tags" Target="../tags/tag46.xml"/><Relationship Id="rId11" Type="http://schemas.openxmlformats.org/officeDocument/2006/relationships/tags" Target="../tags/tag51.xml"/><Relationship Id="rId24" Type="http://schemas.openxmlformats.org/officeDocument/2006/relationships/tags" Target="../tags/tag64.xml"/><Relationship Id="rId32" Type="http://schemas.openxmlformats.org/officeDocument/2006/relationships/image" Target="../media/image14.png"/><Relationship Id="rId5" Type="http://schemas.openxmlformats.org/officeDocument/2006/relationships/tags" Target="../tags/tag45.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7.bin"/><Relationship Id="rId10" Type="http://schemas.openxmlformats.org/officeDocument/2006/relationships/tags" Target="../tags/tag50.xml"/><Relationship Id="rId19" Type="http://schemas.openxmlformats.org/officeDocument/2006/relationships/tags" Target="../tags/tag59.xml"/><Relationship Id="rId31" Type="http://schemas.openxmlformats.org/officeDocument/2006/relationships/chart" Target="../charts/chart4.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notesSlide" Target="../notesSlides/notesSlide7.xml"/><Relationship Id="rId30" Type="http://schemas.openxmlformats.org/officeDocument/2006/relationships/chart" Target="../charts/chart3.xml"/><Relationship Id="rId8" Type="http://schemas.openxmlformats.org/officeDocument/2006/relationships/tags" Target="../tags/tag4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8.xml"/><Relationship Id="rId7" Type="http://schemas.openxmlformats.org/officeDocument/2006/relationships/image" Target="../media/image15.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slideLayout" Target="../slideLayouts/slideLayout18.xml"/><Relationship Id="rId7" Type="http://schemas.openxmlformats.org/officeDocument/2006/relationships/image" Target="../media/image17.emf"/><Relationship Id="rId2" Type="http://schemas.openxmlformats.org/officeDocument/2006/relationships/tags" Target="../tags/tag67.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2"/>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5847310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00"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43" name="Google Shape;343;p52"/>
          <p:cNvSpPr txBox="1">
            <a:spLocks noGrp="1"/>
          </p:cNvSpPr>
          <p:nvPr>
            <p:ph type="subTitle" idx="1"/>
          </p:nvPr>
        </p:nvSpPr>
        <p:spPr>
          <a:xfrm>
            <a:off x="390675" y="3053100"/>
            <a:ext cx="4330500" cy="34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CASO DE NEGOCIO</a:t>
            </a:r>
            <a:endParaRPr dirty="0"/>
          </a:p>
        </p:txBody>
      </p:sp>
      <p:sp>
        <p:nvSpPr>
          <p:cNvPr id="344" name="Google Shape;344;p52"/>
          <p:cNvSpPr txBox="1">
            <a:spLocks noGrp="1"/>
          </p:cNvSpPr>
          <p:nvPr>
            <p:ph type="title"/>
          </p:nvPr>
        </p:nvSpPr>
        <p:spPr>
          <a:xfrm>
            <a:off x="382575" y="1582775"/>
            <a:ext cx="4209600" cy="142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smtClean="0"/>
              <a:t>REGIÓN ANDINA &amp; CENTRO AMÉRICA</a:t>
            </a:r>
            <a:endParaRPr dirty="0"/>
          </a:p>
        </p:txBody>
      </p:sp>
      <p:sp>
        <p:nvSpPr>
          <p:cNvPr id="345" name="Google Shape;345;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39"/>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585003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37"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0" name="Google Shape;440;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10</a:t>
            </a:fld>
            <a:endParaRPr/>
          </a:p>
        </p:txBody>
      </p:sp>
      <p:sp>
        <p:nvSpPr>
          <p:cNvPr id="441" name="Google Shape;441;p63"/>
          <p:cNvSpPr txBox="1">
            <a:spLocks noGrp="1"/>
          </p:cNvSpPr>
          <p:nvPr>
            <p:ph type="title"/>
          </p:nvPr>
        </p:nvSpPr>
        <p:spPr>
          <a:xfrm>
            <a:off x="1406827" y="1532950"/>
            <a:ext cx="6330300" cy="1288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ZOOM IN </a:t>
            </a:r>
            <a:br>
              <a:rPr lang="en" dirty="0" smtClean="0"/>
            </a:br>
            <a:r>
              <a:rPr lang="en" dirty="0" smtClean="0"/>
              <a:t>- H1 -</a:t>
            </a:r>
            <a:endParaRPr dirty="0"/>
          </a:p>
        </p:txBody>
      </p:sp>
      <p:sp>
        <p:nvSpPr>
          <p:cNvPr id="442" name="Google Shape;442;p63"/>
          <p:cNvSpPr txBox="1">
            <a:spLocks noGrp="1"/>
          </p:cNvSpPr>
          <p:nvPr>
            <p:ph type="subTitle" idx="1"/>
          </p:nvPr>
        </p:nvSpPr>
        <p:spPr>
          <a:xfrm>
            <a:off x="1406873" y="2380950"/>
            <a:ext cx="6330300" cy="1093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2018</a:t>
            </a:r>
            <a:endParaRP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440658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68" name="Diapositiva de think-cell" r:id="rId5" imgW="421" imgH="423" progId="TCLayout.ActiveDocument.1">
                  <p:embed/>
                </p:oleObj>
              </mc:Choice>
              <mc:Fallback>
                <p:oleObj name="Diapositiva de think-cell" r:id="rId5" imgW="421" imgH="423" progId="TCLayout.ActiveDocument.1">
                  <p:embed/>
                  <p:pic>
                    <p:nvPicPr>
                      <p:cNvPr id="12"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71" name="Google Shape;47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11</a:t>
            </a:fld>
            <a:endParaRPr/>
          </a:p>
        </p:txBody>
      </p:sp>
      <p:sp>
        <p:nvSpPr>
          <p:cNvPr id="296" name="Rectángulo redondeado 295"/>
          <p:cNvSpPr/>
          <p:nvPr/>
        </p:nvSpPr>
        <p:spPr>
          <a:xfrm>
            <a:off x="3321269" y="719287"/>
            <a:ext cx="5525555" cy="920327"/>
          </a:xfrm>
          <a:prstGeom prst="round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1" name="Google Shape;434;p62"/>
          <p:cNvSpPr txBox="1">
            <a:spLocks noGrp="1"/>
          </p:cNvSpPr>
          <p:nvPr>
            <p:ph type="title"/>
          </p:nvPr>
        </p:nvSpPr>
        <p:spPr>
          <a:xfrm>
            <a:off x="83583" y="138583"/>
            <a:ext cx="4452459"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ZOOM IN: </a:t>
            </a:r>
            <a:r>
              <a:rPr lang="es-MX" sz="2400" dirty="0" smtClean="0">
                <a:solidFill>
                  <a:schemeClr val="tx2">
                    <a:lumMod val="25000"/>
                  </a:schemeClr>
                </a:solidFill>
              </a:rPr>
              <a:t>DESTINOS</a:t>
            </a:r>
            <a:endParaRPr sz="2400" dirty="0">
              <a:solidFill>
                <a:schemeClr val="tx2">
                  <a:lumMod val="25000"/>
                </a:schemeClr>
              </a:solidFill>
            </a:endParaRPr>
          </a:p>
        </p:txBody>
      </p:sp>
      <p:sp>
        <p:nvSpPr>
          <p:cNvPr id="302"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Estrella de 5 puntas 1"/>
          <p:cNvSpPr/>
          <p:nvPr/>
        </p:nvSpPr>
        <p:spPr>
          <a:xfrm>
            <a:off x="8522123" y="482485"/>
            <a:ext cx="486361" cy="47360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5" name="Imagen 4"/>
          <p:cNvPicPr>
            <a:picLocks noChangeAspect="1"/>
          </p:cNvPicPr>
          <p:nvPr/>
        </p:nvPicPr>
        <p:blipFill rotWithShape="1">
          <a:blip r:embed="rId7"/>
          <a:srcRect r="58429"/>
          <a:stretch/>
        </p:blipFill>
        <p:spPr>
          <a:xfrm>
            <a:off x="83583" y="844263"/>
            <a:ext cx="2922255" cy="711645"/>
          </a:xfrm>
          <a:prstGeom prst="rect">
            <a:avLst/>
          </a:prstGeom>
        </p:spPr>
      </p:pic>
      <p:sp>
        <p:nvSpPr>
          <p:cNvPr id="20" name="Rectángulo 19"/>
          <p:cNvSpPr/>
          <p:nvPr/>
        </p:nvSpPr>
        <p:spPr>
          <a:xfrm>
            <a:off x="0" y="1862931"/>
            <a:ext cx="2249334" cy="369332"/>
          </a:xfrm>
          <a:prstGeom prst="rect">
            <a:avLst/>
          </a:prstGeom>
        </p:spPr>
        <p:txBody>
          <a:bodyPr wrap="none">
            <a:spAutoFit/>
          </a:bodyPr>
          <a:lstStyle/>
          <a:p>
            <a:pPr algn="ctr"/>
            <a:r>
              <a:rPr lang="es-MX" sz="1800" dirty="0" smtClean="0">
                <a:solidFill>
                  <a:srgbClr val="550FED"/>
                </a:solidFill>
              </a:rPr>
              <a:t>ESTACIONALIDAD</a:t>
            </a:r>
            <a:endParaRPr lang="es-AR" sz="1800" dirty="0"/>
          </a:p>
        </p:txBody>
      </p:sp>
      <p:pic>
        <p:nvPicPr>
          <p:cNvPr id="3" name="Imagen 2"/>
          <p:cNvPicPr>
            <a:picLocks noChangeAspect="1"/>
          </p:cNvPicPr>
          <p:nvPr/>
        </p:nvPicPr>
        <p:blipFill>
          <a:blip r:embed="rId8"/>
          <a:stretch>
            <a:fillRect/>
          </a:stretch>
        </p:blipFill>
        <p:spPr>
          <a:xfrm>
            <a:off x="3350716" y="864287"/>
            <a:ext cx="5466659" cy="651901"/>
          </a:xfrm>
          <a:prstGeom prst="rect">
            <a:avLst/>
          </a:prstGeom>
        </p:spPr>
      </p:pic>
      <p:cxnSp>
        <p:nvCxnSpPr>
          <p:cNvPr id="14" name="Google Shape;412;p61"/>
          <p:cNvCxnSpPr/>
          <p:nvPr/>
        </p:nvCxnSpPr>
        <p:spPr>
          <a:xfrm flipV="1">
            <a:off x="3159609" y="719287"/>
            <a:ext cx="0" cy="1080000"/>
          </a:xfrm>
          <a:prstGeom prst="straightConnector1">
            <a:avLst/>
          </a:prstGeom>
          <a:noFill/>
          <a:ln w="19050" cap="flat" cmpd="sng">
            <a:solidFill>
              <a:srgbClr val="550FED"/>
            </a:solidFill>
            <a:prstDash val="dot"/>
            <a:round/>
            <a:headEnd type="none" w="med" len="med"/>
            <a:tailEnd type="none" w="med" len="med"/>
          </a:ln>
        </p:spPr>
      </p:cxnSp>
      <p:graphicFrame>
        <p:nvGraphicFramePr>
          <p:cNvPr id="17" name="Gráfico 16"/>
          <p:cNvGraphicFramePr>
            <a:graphicFrameLocks/>
          </p:cNvGraphicFramePr>
          <p:nvPr>
            <p:extLst>
              <p:ext uri="{D42A27DB-BD31-4B8C-83A1-F6EECF244321}">
                <p14:modId xmlns:p14="http://schemas.microsoft.com/office/powerpoint/2010/main" val="2829920566"/>
              </p:ext>
            </p:extLst>
          </p:nvPr>
        </p:nvGraphicFramePr>
        <p:xfrm>
          <a:off x="83583" y="2187535"/>
          <a:ext cx="8766874" cy="2671640"/>
        </p:xfrm>
        <a:graphic>
          <a:graphicData uri="http://schemas.openxmlformats.org/drawingml/2006/chart">
            <c:chart xmlns:c="http://schemas.openxmlformats.org/drawingml/2006/chart" xmlns:r="http://schemas.openxmlformats.org/officeDocument/2006/relationships" r:id="rId9"/>
          </a:graphicData>
        </a:graphic>
      </p:graphicFrame>
      <p:sp>
        <p:nvSpPr>
          <p:cNvPr id="8" name="Flecha abajo 7"/>
          <p:cNvSpPr/>
          <p:nvPr/>
        </p:nvSpPr>
        <p:spPr>
          <a:xfrm>
            <a:off x="2060308" y="2788505"/>
            <a:ext cx="357031" cy="5044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ángulo 20"/>
          <p:cNvSpPr/>
          <p:nvPr/>
        </p:nvSpPr>
        <p:spPr>
          <a:xfrm>
            <a:off x="1387124" y="2547915"/>
            <a:ext cx="1618714" cy="261610"/>
          </a:xfrm>
          <a:prstGeom prst="rect">
            <a:avLst/>
          </a:prstGeom>
        </p:spPr>
        <p:txBody>
          <a:bodyPr wrap="square">
            <a:spAutoFit/>
          </a:bodyPr>
          <a:lstStyle/>
          <a:p>
            <a:pPr algn="ctr"/>
            <a:r>
              <a:rPr lang="es-MX" sz="1050" dirty="0" smtClean="0">
                <a:ln w="0"/>
                <a:solidFill>
                  <a:schemeClr val="accent1"/>
                </a:solidFill>
              </a:rPr>
              <a:t>OPORTUNIDAD</a:t>
            </a:r>
            <a:endParaRPr lang="es-MX" sz="1050" dirty="0" smtClean="0">
              <a:ln w="0"/>
              <a:solidFill>
                <a:schemeClr val="accent1"/>
              </a:solidFill>
            </a:endParaRPr>
          </a:p>
        </p:txBody>
      </p:sp>
    </p:spTree>
    <p:extLst>
      <p:ext uri="{BB962C8B-B14F-4D97-AF65-F5344CB8AC3E}">
        <p14:creationId xmlns:p14="http://schemas.microsoft.com/office/powerpoint/2010/main" val="2861077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90777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5" name="Diapositiva de think-cell" r:id="rId5" imgW="421" imgH="423" progId="TCLayout.ActiveDocument.1">
                  <p:embed/>
                </p:oleObj>
              </mc:Choice>
              <mc:Fallback>
                <p:oleObj name="Diapositiva de think-cell" r:id="rId5" imgW="421" imgH="423" progId="TCLayout.ActiveDocument.1">
                  <p:embed/>
                  <p:pic>
                    <p:nvPicPr>
                      <p:cNvPr id="12"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ángulo redondeado 13"/>
          <p:cNvSpPr/>
          <p:nvPr/>
        </p:nvSpPr>
        <p:spPr>
          <a:xfrm>
            <a:off x="59674" y="816027"/>
            <a:ext cx="8839700" cy="4240790"/>
          </a:xfrm>
          <a:prstGeom prst="round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1" name="Google Shape;47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12</a:t>
            </a:fld>
            <a:endParaRPr/>
          </a:p>
        </p:txBody>
      </p:sp>
      <p:sp>
        <p:nvSpPr>
          <p:cNvPr id="301" name="Google Shape;434;p62"/>
          <p:cNvSpPr txBox="1">
            <a:spLocks noGrp="1"/>
          </p:cNvSpPr>
          <p:nvPr>
            <p:ph type="title"/>
          </p:nvPr>
        </p:nvSpPr>
        <p:spPr>
          <a:xfrm>
            <a:off x="83583" y="138583"/>
            <a:ext cx="4452459"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ZOOM IN: </a:t>
            </a:r>
            <a:r>
              <a:rPr lang="es-MX" sz="2400" dirty="0" smtClean="0">
                <a:solidFill>
                  <a:schemeClr val="tx2">
                    <a:lumMod val="25000"/>
                  </a:schemeClr>
                </a:solidFill>
              </a:rPr>
              <a:t>DESTINOS</a:t>
            </a:r>
            <a:endParaRPr sz="2400" dirty="0">
              <a:solidFill>
                <a:schemeClr val="tx2">
                  <a:lumMod val="25000"/>
                </a:schemeClr>
              </a:solidFill>
            </a:endParaRPr>
          </a:p>
        </p:txBody>
      </p:sp>
      <p:sp>
        <p:nvSpPr>
          <p:cNvPr id="302"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Rectángulo 5"/>
          <p:cNvSpPr/>
          <p:nvPr/>
        </p:nvSpPr>
        <p:spPr>
          <a:xfrm>
            <a:off x="83583" y="754923"/>
            <a:ext cx="1861408" cy="307777"/>
          </a:xfrm>
          <a:prstGeom prst="rect">
            <a:avLst/>
          </a:prstGeom>
          <a:solidFill>
            <a:schemeClr val="bg1"/>
          </a:solidFill>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PROPUESTAS MKT</a:t>
            </a:r>
            <a:endParaRPr lang="es-AR" dirty="0">
              <a:solidFill>
                <a:srgbClr val="CC66FF"/>
              </a:solidFill>
              <a:effectLst>
                <a:outerShdw blurRad="38100" dist="38100" dir="2700000" algn="tl">
                  <a:srgbClr val="000000">
                    <a:alpha val="43137"/>
                  </a:srgbClr>
                </a:outerShdw>
              </a:effectLst>
            </a:endParaRPr>
          </a:p>
        </p:txBody>
      </p:sp>
      <p:sp>
        <p:nvSpPr>
          <p:cNvPr id="4" name="Rectángulo 3"/>
          <p:cNvSpPr/>
          <p:nvPr/>
        </p:nvSpPr>
        <p:spPr>
          <a:xfrm>
            <a:off x="325290" y="1247245"/>
            <a:ext cx="8429827" cy="48342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756745" y="1422894"/>
            <a:ext cx="6290312" cy="307777"/>
          </a:xfrm>
          <a:prstGeom prst="rect">
            <a:avLst/>
          </a:prstGeom>
        </p:spPr>
        <p:txBody>
          <a:bodyPr wrap="square">
            <a:spAutoFit/>
          </a:bodyPr>
          <a:lstStyle/>
          <a:p>
            <a:pPr algn="ctr"/>
            <a:endParaRPr lang="es-MX" dirty="0" smtClean="0">
              <a:solidFill>
                <a:schemeClr val="tx2">
                  <a:lumMod val="25000"/>
                </a:schemeClr>
              </a:solidFill>
            </a:endParaRPr>
          </a:p>
        </p:txBody>
      </p:sp>
      <p:sp>
        <p:nvSpPr>
          <p:cNvPr id="15" name="Rectángulo 14"/>
          <p:cNvSpPr/>
          <p:nvPr/>
        </p:nvSpPr>
        <p:spPr>
          <a:xfrm>
            <a:off x="631109" y="1335069"/>
            <a:ext cx="1790876" cy="307777"/>
          </a:xfrm>
          <a:prstGeom prst="rect">
            <a:avLst/>
          </a:prstGeom>
          <a:solidFill>
            <a:schemeClr val="bg1"/>
          </a:solidFill>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ESTACIONALIDAD</a:t>
            </a:r>
            <a:endParaRPr lang="es-AR" dirty="0">
              <a:solidFill>
                <a:srgbClr val="CC66FF"/>
              </a:solidFill>
              <a:effectLst>
                <a:outerShdw blurRad="38100" dist="38100" dir="2700000" algn="tl">
                  <a:srgbClr val="000000">
                    <a:alpha val="43137"/>
                  </a:srgbClr>
                </a:outerShdw>
              </a:effectLst>
            </a:endParaRPr>
          </a:p>
        </p:txBody>
      </p:sp>
      <p:sp>
        <p:nvSpPr>
          <p:cNvPr id="17" name="Rectángulo 16"/>
          <p:cNvSpPr/>
          <p:nvPr/>
        </p:nvSpPr>
        <p:spPr>
          <a:xfrm>
            <a:off x="3094427" y="1228445"/>
            <a:ext cx="2438931" cy="492443"/>
          </a:xfrm>
          <a:prstGeom prst="rect">
            <a:avLst/>
          </a:prstGeom>
        </p:spPr>
        <p:txBody>
          <a:bodyPr wrap="square">
            <a:spAutoFit/>
          </a:bodyPr>
          <a:lstStyle/>
          <a:p>
            <a:pPr algn="ctr"/>
            <a:r>
              <a:rPr lang="es-MX" dirty="0" smtClean="0">
                <a:solidFill>
                  <a:schemeClr val="tx2">
                    <a:lumMod val="25000"/>
                  </a:schemeClr>
                </a:solidFill>
              </a:rPr>
              <a:t>CIUDAD </a:t>
            </a:r>
            <a:r>
              <a:rPr lang="es-MX" dirty="0" smtClean="0">
                <a:solidFill>
                  <a:schemeClr val="tx2">
                    <a:lumMod val="25000"/>
                  </a:schemeClr>
                </a:solidFill>
                <a:sym typeface="Wingdings" panose="05000000000000000000" pitchFamily="2" charset="2"/>
              </a:rPr>
              <a:t> </a:t>
            </a:r>
            <a:r>
              <a:rPr lang="es-MX" sz="1100" dirty="0" smtClean="0">
                <a:solidFill>
                  <a:schemeClr val="tx2">
                    <a:lumMod val="25000"/>
                  </a:schemeClr>
                </a:solidFill>
                <a:sym typeface="Wingdings" panose="05000000000000000000" pitchFamily="2" charset="2"/>
              </a:rPr>
              <a:t>DESTINO DEL MES</a:t>
            </a:r>
          </a:p>
          <a:p>
            <a:pPr algn="ctr"/>
            <a:r>
              <a:rPr lang="es-MX" sz="1200" dirty="0" smtClean="0">
                <a:solidFill>
                  <a:schemeClr val="tx2">
                    <a:lumMod val="25000"/>
                  </a:schemeClr>
                </a:solidFill>
                <a:sym typeface="Wingdings" panose="05000000000000000000" pitchFamily="2" charset="2"/>
              </a:rPr>
              <a:t>Espacios Publicitarios</a:t>
            </a:r>
            <a:endParaRPr lang="es-MX" sz="1200" dirty="0" smtClean="0">
              <a:solidFill>
                <a:schemeClr val="tx2">
                  <a:lumMod val="25000"/>
                </a:schemeClr>
              </a:solidFill>
              <a:sym typeface="Wingdings" panose="05000000000000000000" pitchFamily="2" charset="2"/>
            </a:endParaRPr>
          </a:p>
        </p:txBody>
      </p:sp>
      <p:sp>
        <p:nvSpPr>
          <p:cNvPr id="2" name="Rectángulo 1"/>
          <p:cNvSpPr/>
          <p:nvPr/>
        </p:nvSpPr>
        <p:spPr>
          <a:xfrm>
            <a:off x="6205800" y="992007"/>
            <a:ext cx="2517228" cy="738664"/>
          </a:xfrm>
          <a:prstGeom prst="rect">
            <a:avLst/>
          </a:prstGeom>
        </p:spPr>
        <p:txBody>
          <a:bodyPr wrap="square">
            <a:spAutoFit/>
          </a:bodyPr>
          <a:lstStyle/>
          <a:p>
            <a:pPr algn="ctr"/>
            <a:endParaRPr lang="es-MX" dirty="0">
              <a:solidFill>
                <a:schemeClr val="tx2">
                  <a:lumMod val="25000"/>
                </a:schemeClr>
              </a:solidFill>
              <a:sym typeface="Wingdings" panose="05000000000000000000" pitchFamily="2" charset="2"/>
            </a:endParaRPr>
          </a:p>
          <a:p>
            <a:pPr marL="171450" indent="-171450">
              <a:buFont typeface="Arial" panose="020B0604020202020204" pitchFamily="34" charset="0"/>
              <a:buChar char="•"/>
            </a:pPr>
            <a:r>
              <a:rPr lang="es-MX" dirty="0" smtClean="0">
                <a:solidFill>
                  <a:schemeClr val="tx2">
                    <a:lumMod val="25000"/>
                  </a:schemeClr>
                </a:solidFill>
                <a:sym typeface="Wingdings" panose="05000000000000000000" pitchFamily="2" charset="2"/>
              </a:rPr>
              <a:t>PAQUETES</a:t>
            </a:r>
            <a:endParaRPr lang="es-MX" dirty="0">
              <a:solidFill>
                <a:schemeClr val="tx2">
                  <a:lumMod val="25000"/>
                </a:schemeClr>
              </a:solidFill>
              <a:sym typeface="Wingdings" panose="05000000000000000000" pitchFamily="2" charset="2"/>
            </a:endParaRPr>
          </a:p>
          <a:p>
            <a:pPr marL="171450" indent="-171450">
              <a:buFont typeface="Arial" panose="020B0604020202020204" pitchFamily="34" charset="0"/>
              <a:buChar char="•"/>
            </a:pPr>
            <a:r>
              <a:rPr lang="es-MX" dirty="0">
                <a:solidFill>
                  <a:schemeClr val="tx2">
                    <a:lumMod val="25000"/>
                  </a:schemeClr>
                </a:solidFill>
                <a:sym typeface="Wingdings" panose="05000000000000000000" pitchFamily="2" charset="2"/>
              </a:rPr>
              <a:t>DESCUENTOS</a:t>
            </a:r>
          </a:p>
        </p:txBody>
      </p:sp>
      <p:sp>
        <p:nvSpPr>
          <p:cNvPr id="18" name="Rectángulo 17"/>
          <p:cNvSpPr/>
          <p:nvPr/>
        </p:nvSpPr>
        <p:spPr>
          <a:xfrm>
            <a:off x="325290" y="1884690"/>
            <a:ext cx="8429827" cy="7323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Rectángulo 18"/>
          <p:cNvSpPr/>
          <p:nvPr/>
        </p:nvSpPr>
        <p:spPr>
          <a:xfrm>
            <a:off x="364662" y="2109576"/>
            <a:ext cx="2363147" cy="307777"/>
          </a:xfrm>
          <a:prstGeom prst="rect">
            <a:avLst/>
          </a:prstGeom>
          <a:solidFill>
            <a:schemeClr val="bg1"/>
          </a:solidFill>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PASAPORTE DESPEGAR</a:t>
            </a:r>
            <a:endParaRPr lang="es-AR" dirty="0">
              <a:solidFill>
                <a:srgbClr val="CC66FF"/>
              </a:solidFill>
              <a:effectLst>
                <a:outerShdw blurRad="38100" dist="38100" dir="2700000" algn="tl">
                  <a:srgbClr val="000000">
                    <a:alpha val="43137"/>
                  </a:srgbClr>
                </a:outerShdw>
              </a:effectLst>
            </a:endParaRPr>
          </a:p>
        </p:txBody>
      </p:sp>
      <p:sp>
        <p:nvSpPr>
          <p:cNvPr id="21" name="Rectángulo 20"/>
          <p:cNvSpPr/>
          <p:nvPr/>
        </p:nvSpPr>
        <p:spPr>
          <a:xfrm>
            <a:off x="2727809" y="1972514"/>
            <a:ext cx="2805549" cy="523220"/>
          </a:xfrm>
          <a:prstGeom prst="rect">
            <a:avLst/>
          </a:prstGeom>
        </p:spPr>
        <p:txBody>
          <a:bodyPr wrap="square">
            <a:spAutoFit/>
          </a:bodyPr>
          <a:lstStyle/>
          <a:p>
            <a:pPr marL="285750" indent="-285750" algn="ctr">
              <a:buFont typeface="Arial" panose="020B0604020202020204" pitchFamily="34" charset="0"/>
              <a:buChar char="•"/>
            </a:pPr>
            <a:r>
              <a:rPr lang="es-MX" dirty="0" smtClean="0">
                <a:solidFill>
                  <a:schemeClr val="tx2">
                    <a:lumMod val="25000"/>
                  </a:schemeClr>
                </a:solidFill>
              </a:rPr>
              <a:t>Descuentos Exclusivos</a:t>
            </a:r>
          </a:p>
          <a:p>
            <a:pPr marL="285750" indent="-285750" algn="ctr">
              <a:buFont typeface="Arial" panose="020B0604020202020204" pitchFamily="34" charset="0"/>
              <a:buChar char="•"/>
            </a:pPr>
            <a:r>
              <a:rPr lang="es-MX" dirty="0" smtClean="0">
                <a:solidFill>
                  <a:schemeClr val="tx2">
                    <a:lumMod val="25000"/>
                  </a:schemeClr>
                </a:solidFill>
                <a:sym typeface="Wingdings" panose="05000000000000000000" pitchFamily="2" charset="2"/>
              </a:rPr>
              <a:t>Material Exclusivo Destinos</a:t>
            </a:r>
          </a:p>
        </p:txBody>
      </p:sp>
      <p:sp>
        <p:nvSpPr>
          <p:cNvPr id="22" name="Rectángulo 21"/>
          <p:cNvSpPr/>
          <p:nvPr/>
        </p:nvSpPr>
        <p:spPr>
          <a:xfrm>
            <a:off x="5533359" y="2096994"/>
            <a:ext cx="2733164" cy="307777"/>
          </a:xfrm>
          <a:prstGeom prst="rect">
            <a:avLst/>
          </a:prstGeom>
        </p:spPr>
        <p:txBody>
          <a:bodyPr wrap="square">
            <a:spAutoFit/>
          </a:bodyPr>
          <a:lstStyle/>
          <a:p>
            <a:pPr marL="285750" indent="-285750" algn="ctr">
              <a:buFont typeface="Arial" panose="020B0604020202020204" pitchFamily="34" charset="0"/>
              <a:buChar char="•"/>
            </a:pPr>
            <a:r>
              <a:rPr lang="es-MX" dirty="0" smtClean="0">
                <a:solidFill>
                  <a:schemeClr val="tx2">
                    <a:lumMod val="25000"/>
                  </a:schemeClr>
                </a:solidFill>
              </a:rPr>
              <a:t>Armar grupos Interactivos</a:t>
            </a:r>
            <a:endParaRPr lang="es-MX" dirty="0" smtClean="0">
              <a:solidFill>
                <a:schemeClr val="tx2">
                  <a:lumMod val="25000"/>
                </a:schemeClr>
              </a:solidFill>
              <a:sym typeface="Wingdings" panose="05000000000000000000" pitchFamily="2" charset="2"/>
            </a:endParaRPr>
          </a:p>
        </p:txBody>
      </p:sp>
      <p:sp>
        <p:nvSpPr>
          <p:cNvPr id="23" name="Rectángulo 22"/>
          <p:cNvSpPr/>
          <p:nvPr/>
        </p:nvSpPr>
        <p:spPr>
          <a:xfrm>
            <a:off x="364662" y="2721879"/>
            <a:ext cx="8429827" cy="19107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Rectángulo 23"/>
          <p:cNvSpPr/>
          <p:nvPr/>
        </p:nvSpPr>
        <p:spPr>
          <a:xfrm>
            <a:off x="364662" y="2967534"/>
            <a:ext cx="2363146" cy="523220"/>
          </a:xfrm>
          <a:prstGeom prst="rect">
            <a:avLst/>
          </a:prstGeom>
          <a:solidFill>
            <a:schemeClr val="bg1"/>
          </a:solidFill>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PASAPORTE DESPEGAR</a:t>
            </a:r>
          </a:p>
          <a:p>
            <a:pPr algn="ctr"/>
            <a:r>
              <a:rPr lang="es-MX" b="1" dirty="0" smtClean="0">
                <a:solidFill>
                  <a:srgbClr val="CC66FF"/>
                </a:solidFill>
                <a:effectLst>
                  <a:outerShdw blurRad="38100" dist="38100" dir="2700000" algn="tl">
                    <a:srgbClr val="000000">
                      <a:alpha val="43137"/>
                    </a:srgbClr>
                  </a:outerShdw>
                </a:effectLst>
              </a:rPr>
              <a:t>PLUS</a:t>
            </a:r>
            <a:endParaRPr lang="es-AR" dirty="0">
              <a:solidFill>
                <a:srgbClr val="CC66FF"/>
              </a:solidFill>
              <a:effectLst>
                <a:outerShdw blurRad="38100" dist="38100" dir="2700000" algn="tl">
                  <a:srgbClr val="000000">
                    <a:alpha val="43137"/>
                  </a:srgbClr>
                </a:outerShdw>
              </a:effectLst>
            </a:endParaRPr>
          </a:p>
        </p:txBody>
      </p:sp>
      <p:sp>
        <p:nvSpPr>
          <p:cNvPr id="25" name="Rectángulo 24"/>
          <p:cNvSpPr/>
          <p:nvPr/>
        </p:nvSpPr>
        <p:spPr>
          <a:xfrm>
            <a:off x="312552" y="3636405"/>
            <a:ext cx="2438931" cy="1015663"/>
          </a:xfrm>
          <a:prstGeom prst="rect">
            <a:avLst/>
          </a:prstGeom>
        </p:spPr>
        <p:txBody>
          <a:bodyPr wrap="square">
            <a:spAutoFit/>
          </a:bodyPr>
          <a:lstStyle/>
          <a:p>
            <a:pPr algn="ctr"/>
            <a:r>
              <a:rPr lang="es-MX" sz="1200" dirty="0" smtClean="0">
                <a:solidFill>
                  <a:schemeClr val="tx2">
                    <a:lumMod val="25000"/>
                  </a:schemeClr>
                </a:solidFill>
              </a:rPr>
              <a:t>Membresía “Club Despegar”</a:t>
            </a:r>
          </a:p>
          <a:p>
            <a:pPr algn="ctr"/>
            <a:r>
              <a:rPr lang="es-MX" sz="1200" b="1" dirty="0" smtClean="0">
                <a:solidFill>
                  <a:srgbClr val="550FED"/>
                </a:solidFill>
                <a:effectLst>
                  <a:outerShdw blurRad="38100" dist="38100" dir="2700000" algn="tl">
                    <a:srgbClr val="000000">
                      <a:alpha val="43137"/>
                    </a:srgbClr>
                  </a:outerShdw>
                </a:effectLst>
                <a:sym typeface="Wingdings" panose="05000000000000000000" pitchFamily="2" charset="2"/>
              </a:rPr>
              <a:t>VIVIR VIAJANDO</a:t>
            </a:r>
          </a:p>
          <a:p>
            <a:pPr algn="ctr"/>
            <a:endParaRPr lang="es-MX" sz="1200" b="1" dirty="0">
              <a:solidFill>
                <a:srgbClr val="550FED"/>
              </a:solidFill>
              <a:sym typeface="Wingdings" panose="05000000000000000000" pitchFamily="2" charset="2"/>
            </a:endParaRPr>
          </a:p>
          <a:p>
            <a:pPr algn="ctr"/>
            <a:r>
              <a:rPr lang="es-MX" sz="1200" dirty="0" smtClean="0">
                <a:solidFill>
                  <a:srgbClr val="3C3C3C"/>
                </a:solidFill>
                <a:sym typeface="Wingdings" panose="05000000000000000000" pitchFamily="2" charset="2"/>
              </a:rPr>
              <a:t>Puntos  Canjeables</a:t>
            </a:r>
          </a:p>
          <a:p>
            <a:pPr algn="ctr"/>
            <a:r>
              <a:rPr lang="es-MX" sz="1200" dirty="0" smtClean="0">
                <a:solidFill>
                  <a:srgbClr val="3C3C3C"/>
                </a:solidFill>
                <a:sym typeface="Wingdings" panose="05000000000000000000" pitchFamily="2" charset="2"/>
              </a:rPr>
              <a:t>“Gastos de Último Minuto”</a:t>
            </a:r>
          </a:p>
        </p:txBody>
      </p:sp>
      <p:sp>
        <p:nvSpPr>
          <p:cNvPr id="26" name="Rectángulo 25"/>
          <p:cNvSpPr/>
          <p:nvPr/>
        </p:nvSpPr>
        <p:spPr>
          <a:xfrm>
            <a:off x="2671519" y="3220986"/>
            <a:ext cx="2539934" cy="954107"/>
          </a:xfrm>
          <a:prstGeom prst="rect">
            <a:avLst/>
          </a:prstGeom>
        </p:spPr>
        <p:txBody>
          <a:bodyPr wrap="square">
            <a:spAutoFit/>
          </a:bodyPr>
          <a:lstStyle/>
          <a:p>
            <a:pPr algn="ctr"/>
            <a:r>
              <a:rPr lang="es-MX" dirty="0" smtClean="0">
                <a:solidFill>
                  <a:schemeClr val="tx2">
                    <a:lumMod val="25000"/>
                  </a:schemeClr>
                </a:solidFill>
              </a:rPr>
              <a:t>Potenciar lo que ofrece Pasaporte Despegar, convirtiendo a la APP en una </a:t>
            </a:r>
            <a:r>
              <a:rPr lang="es-MX" b="1" dirty="0" smtClean="0">
                <a:solidFill>
                  <a:srgbClr val="3C3C3C"/>
                </a:solidFill>
                <a:effectLst>
                  <a:outerShdw blurRad="38100" dist="38100" dir="2700000" algn="tl">
                    <a:srgbClr val="000000">
                      <a:alpha val="43137"/>
                    </a:srgbClr>
                  </a:outerShdw>
                </a:effectLst>
              </a:rPr>
              <a:t>HERRAMIENTA DE VIAJE</a:t>
            </a:r>
            <a:endParaRPr lang="es-MX" b="1" dirty="0" smtClean="0">
              <a:solidFill>
                <a:srgbClr val="3C3C3C"/>
              </a:solidFill>
              <a:effectLst>
                <a:outerShdw blurRad="38100" dist="38100" dir="2700000" algn="tl">
                  <a:srgbClr val="000000">
                    <a:alpha val="43137"/>
                  </a:srgbClr>
                </a:outerShdw>
              </a:effectLst>
              <a:sym typeface="Wingdings" panose="05000000000000000000" pitchFamily="2" charset="2"/>
            </a:endParaRPr>
          </a:p>
        </p:txBody>
      </p:sp>
      <p:sp>
        <p:nvSpPr>
          <p:cNvPr id="27" name="Rectángulo 26"/>
          <p:cNvSpPr/>
          <p:nvPr/>
        </p:nvSpPr>
        <p:spPr>
          <a:xfrm>
            <a:off x="5211453" y="2897821"/>
            <a:ext cx="3484315" cy="1815882"/>
          </a:xfrm>
          <a:prstGeom prst="rect">
            <a:avLst/>
          </a:prstGeom>
        </p:spPr>
        <p:txBody>
          <a:bodyPr wrap="square">
            <a:spAutoFit/>
          </a:bodyPr>
          <a:lstStyle/>
          <a:p>
            <a:pPr marL="285750" indent="-285750">
              <a:buFont typeface="Arial" panose="020B0604020202020204" pitchFamily="34" charset="0"/>
              <a:buChar char="•"/>
            </a:pPr>
            <a:r>
              <a:rPr lang="es-MX" dirty="0" smtClean="0">
                <a:solidFill>
                  <a:schemeClr val="tx2">
                    <a:lumMod val="25000"/>
                  </a:schemeClr>
                </a:solidFill>
              </a:rPr>
              <a:t>Descuentos Exclusivos (mas agresivos)</a:t>
            </a:r>
          </a:p>
          <a:p>
            <a:pPr marL="285750" indent="-285750">
              <a:buFont typeface="Arial" panose="020B0604020202020204" pitchFamily="34" charset="0"/>
              <a:buChar char="•"/>
            </a:pPr>
            <a:r>
              <a:rPr lang="es-MX" dirty="0" smtClean="0">
                <a:solidFill>
                  <a:schemeClr val="tx2">
                    <a:lumMod val="25000"/>
                  </a:schemeClr>
                </a:solidFill>
                <a:sym typeface="Wingdings" panose="05000000000000000000" pitchFamily="2" charset="2"/>
              </a:rPr>
              <a:t>Material Exclusivo Destinos</a:t>
            </a:r>
          </a:p>
          <a:p>
            <a:pPr marL="285750" indent="-285750">
              <a:buFont typeface="Arial" panose="020B0604020202020204" pitchFamily="34" charset="0"/>
              <a:buChar char="•"/>
            </a:pPr>
            <a:r>
              <a:rPr lang="es-MX" dirty="0" smtClean="0">
                <a:solidFill>
                  <a:schemeClr val="tx2">
                    <a:lumMod val="25000"/>
                  </a:schemeClr>
                </a:solidFill>
                <a:sym typeface="Wingdings" panose="05000000000000000000" pitchFamily="2" charset="2"/>
              </a:rPr>
              <a:t>Material sobre educación financiera  </a:t>
            </a:r>
          </a:p>
          <a:p>
            <a:pPr marL="285750" indent="-285750">
              <a:buFont typeface="Arial" panose="020B0604020202020204" pitchFamily="34" charset="0"/>
              <a:buChar char="•"/>
            </a:pPr>
            <a:r>
              <a:rPr lang="es-MX" dirty="0" smtClean="0">
                <a:solidFill>
                  <a:schemeClr val="tx2">
                    <a:lumMod val="25000"/>
                  </a:schemeClr>
                </a:solidFill>
                <a:sym typeface="Wingdings" panose="05000000000000000000" pitchFamily="2" charset="2"/>
              </a:rPr>
              <a:t>(Alianza “Mujer Financiera”) </a:t>
            </a:r>
          </a:p>
          <a:p>
            <a:pPr marL="285750" indent="-285750">
              <a:buFont typeface="Arial" panose="020B0604020202020204" pitchFamily="34" charset="0"/>
              <a:buChar char="•"/>
            </a:pPr>
            <a:r>
              <a:rPr lang="es-MX" dirty="0" smtClean="0">
                <a:solidFill>
                  <a:schemeClr val="tx2">
                    <a:lumMod val="25000"/>
                  </a:schemeClr>
                </a:solidFill>
                <a:sym typeface="Wingdings" panose="05000000000000000000" pitchFamily="2" charset="2"/>
              </a:rPr>
              <a:t>Políticas mas flexibles</a:t>
            </a:r>
          </a:p>
          <a:p>
            <a:pPr marL="285750" indent="-285750">
              <a:buFont typeface="Arial" panose="020B0604020202020204" pitchFamily="34" charset="0"/>
              <a:buChar char="•"/>
            </a:pPr>
            <a:r>
              <a:rPr lang="es-MX" dirty="0" smtClean="0">
                <a:solidFill>
                  <a:schemeClr val="tx2">
                    <a:lumMod val="25000"/>
                  </a:schemeClr>
                </a:solidFill>
                <a:sym typeface="Wingdings" panose="05000000000000000000" pitchFamily="2" charset="2"/>
              </a:rPr>
              <a:t>Viajes </a:t>
            </a:r>
            <a:r>
              <a:rPr lang="es-MX" dirty="0" smtClean="0">
                <a:solidFill>
                  <a:schemeClr val="tx2">
                    <a:lumMod val="25000"/>
                  </a:schemeClr>
                </a:solidFill>
                <a:sym typeface="Wingdings" panose="05000000000000000000" pitchFamily="2" charset="2"/>
              </a:rPr>
              <a:t>grupales: alojamientos, itinerarios, </a:t>
            </a:r>
            <a:r>
              <a:rPr lang="es-MX" dirty="0" err="1" smtClean="0">
                <a:solidFill>
                  <a:schemeClr val="tx2">
                    <a:lumMod val="25000"/>
                  </a:schemeClr>
                </a:solidFill>
                <a:sym typeface="Wingdings" panose="05000000000000000000" pitchFamily="2" charset="2"/>
              </a:rPr>
              <a:t>Splitwise</a:t>
            </a:r>
            <a:endParaRPr lang="es-MX" dirty="0" smtClean="0">
              <a:solidFill>
                <a:schemeClr val="tx2">
                  <a:lumMod val="25000"/>
                </a:schemeClr>
              </a:solidFill>
              <a:sym typeface="Wingdings" panose="05000000000000000000" pitchFamily="2" charset="2"/>
            </a:endParaRPr>
          </a:p>
        </p:txBody>
      </p:sp>
    </p:spTree>
    <p:extLst>
      <p:ext uri="{BB962C8B-B14F-4D97-AF65-F5344CB8AC3E}">
        <p14:creationId xmlns:p14="http://schemas.microsoft.com/office/powerpoint/2010/main" val="1778275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470"/>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907771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93" name="Diapositiva de think-cell" r:id="rId5" imgW="421" imgH="423" progId="TCLayout.ActiveDocument.1">
                  <p:embed/>
                </p:oleObj>
              </mc:Choice>
              <mc:Fallback>
                <p:oleObj name="Diapositiva de think-cell" r:id="rId5" imgW="421" imgH="423" progId="TCLayout.ActiveDocument.1">
                  <p:embed/>
                  <p:pic>
                    <p:nvPicPr>
                      <p:cNvPr id="12"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Rectángulo redondeado 13"/>
          <p:cNvSpPr/>
          <p:nvPr/>
        </p:nvSpPr>
        <p:spPr>
          <a:xfrm>
            <a:off x="59674" y="816027"/>
            <a:ext cx="8839700" cy="4240790"/>
          </a:xfrm>
          <a:prstGeom prst="round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1" name="Google Shape;47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13</a:t>
            </a:fld>
            <a:endParaRPr/>
          </a:p>
        </p:txBody>
      </p:sp>
      <p:sp>
        <p:nvSpPr>
          <p:cNvPr id="301" name="Google Shape;434;p62"/>
          <p:cNvSpPr txBox="1">
            <a:spLocks noGrp="1"/>
          </p:cNvSpPr>
          <p:nvPr>
            <p:ph type="title"/>
          </p:nvPr>
        </p:nvSpPr>
        <p:spPr>
          <a:xfrm>
            <a:off x="83583" y="138583"/>
            <a:ext cx="4452459"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ZOOM IN: </a:t>
            </a:r>
            <a:r>
              <a:rPr lang="es-MX" sz="2400" dirty="0" smtClean="0">
                <a:solidFill>
                  <a:schemeClr val="tx2">
                    <a:lumMod val="25000"/>
                  </a:schemeClr>
                </a:solidFill>
              </a:rPr>
              <a:t>DESTINOS</a:t>
            </a:r>
            <a:endParaRPr sz="2400" dirty="0">
              <a:solidFill>
                <a:schemeClr val="tx2">
                  <a:lumMod val="25000"/>
                </a:schemeClr>
              </a:solidFill>
            </a:endParaRPr>
          </a:p>
        </p:txBody>
      </p:sp>
      <p:sp>
        <p:nvSpPr>
          <p:cNvPr id="302"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 name="Rectángulo 5"/>
          <p:cNvSpPr/>
          <p:nvPr/>
        </p:nvSpPr>
        <p:spPr>
          <a:xfrm>
            <a:off x="83583" y="754923"/>
            <a:ext cx="1861408" cy="307777"/>
          </a:xfrm>
          <a:prstGeom prst="rect">
            <a:avLst/>
          </a:prstGeom>
          <a:solidFill>
            <a:schemeClr val="bg1"/>
          </a:solidFill>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PROPUESTAS MKT</a:t>
            </a:r>
            <a:endParaRPr lang="es-AR" dirty="0">
              <a:solidFill>
                <a:srgbClr val="CC66FF"/>
              </a:solidFill>
              <a:effectLst>
                <a:outerShdw blurRad="38100" dist="38100" dir="2700000" algn="tl">
                  <a:srgbClr val="000000">
                    <a:alpha val="43137"/>
                  </a:srgbClr>
                </a:outerShdw>
              </a:effectLst>
            </a:endParaRPr>
          </a:p>
        </p:txBody>
      </p:sp>
      <p:sp>
        <p:nvSpPr>
          <p:cNvPr id="4" name="Rectángulo 3"/>
          <p:cNvSpPr/>
          <p:nvPr/>
        </p:nvSpPr>
        <p:spPr>
          <a:xfrm>
            <a:off x="230697" y="1181748"/>
            <a:ext cx="8564728" cy="348146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ángulo 19"/>
          <p:cNvSpPr/>
          <p:nvPr/>
        </p:nvSpPr>
        <p:spPr>
          <a:xfrm>
            <a:off x="756745" y="1422894"/>
            <a:ext cx="6290312" cy="307777"/>
          </a:xfrm>
          <a:prstGeom prst="rect">
            <a:avLst/>
          </a:prstGeom>
        </p:spPr>
        <p:txBody>
          <a:bodyPr wrap="square">
            <a:spAutoFit/>
          </a:bodyPr>
          <a:lstStyle/>
          <a:p>
            <a:pPr algn="ctr"/>
            <a:endParaRPr lang="es-MX" dirty="0" smtClean="0">
              <a:solidFill>
                <a:schemeClr val="tx2">
                  <a:lumMod val="25000"/>
                </a:schemeClr>
              </a:solidFill>
            </a:endParaRPr>
          </a:p>
        </p:txBody>
      </p:sp>
      <p:sp>
        <p:nvSpPr>
          <p:cNvPr id="16" name="Rectángulo 15"/>
          <p:cNvSpPr/>
          <p:nvPr/>
        </p:nvSpPr>
        <p:spPr>
          <a:xfrm>
            <a:off x="291589" y="1638127"/>
            <a:ext cx="8442944" cy="2970044"/>
          </a:xfrm>
          <a:prstGeom prst="rect">
            <a:avLst/>
          </a:prstGeom>
        </p:spPr>
        <p:txBody>
          <a:bodyPr wrap="square">
            <a:spAutoFit/>
          </a:bodyPr>
          <a:lstStyle/>
          <a:p>
            <a:r>
              <a:rPr lang="es-MX" sz="1100" dirty="0" smtClean="0">
                <a:solidFill>
                  <a:schemeClr val="tx2">
                    <a:lumMod val="25000"/>
                  </a:schemeClr>
                </a:solidFill>
              </a:rPr>
              <a:t>ESTACIONALIDAD </a:t>
            </a:r>
            <a:r>
              <a:rPr lang="es-MX" sz="1100" dirty="0" smtClean="0">
                <a:solidFill>
                  <a:schemeClr val="tx2">
                    <a:lumMod val="25000"/>
                  </a:schemeClr>
                </a:solidFill>
                <a:sym typeface="Wingdings" panose="05000000000000000000" pitchFamily="2" charset="2"/>
              </a:rPr>
              <a:t>  Elegir </a:t>
            </a:r>
            <a:r>
              <a:rPr lang="es-MX" sz="1100" dirty="0" smtClean="0">
                <a:solidFill>
                  <a:schemeClr val="tx2">
                    <a:lumMod val="25000"/>
                  </a:schemeClr>
                </a:solidFill>
                <a:sym typeface="Wingdings" panose="05000000000000000000" pitchFamily="2" charset="2"/>
              </a:rPr>
              <a:t>la ciudad como </a:t>
            </a:r>
            <a:r>
              <a:rPr lang="es-MX" sz="1100" dirty="0" smtClean="0">
                <a:solidFill>
                  <a:schemeClr val="tx2">
                    <a:lumMod val="25000"/>
                  </a:schemeClr>
                </a:solidFill>
                <a:sym typeface="Wingdings" panose="05000000000000000000" pitchFamily="2" charset="2"/>
              </a:rPr>
              <a:t>DESTINO DEL MES, ofreciendo paquetes y descuentos más agresivos que para el resto de los destinos. OBJ: Incrementar ventas provocando una tendencia mas lineal. </a:t>
            </a:r>
          </a:p>
          <a:p>
            <a:endParaRPr lang="es-MX" sz="1100" dirty="0">
              <a:solidFill>
                <a:schemeClr val="tx2">
                  <a:lumMod val="25000"/>
                </a:schemeClr>
              </a:solidFill>
              <a:sym typeface="Wingdings" panose="05000000000000000000" pitchFamily="2" charset="2"/>
            </a:endParaRPr>
          </a:p>
          <a:p>
            <a:r>
              <a:rPr lang="es-MX" sz="1100" dirty="0">
                <a:solidFill>
                  <a:schemeClr val="tx2">
                    <a:lumMod val="25000"/>
                  </a:schemeClr>
                </a:solidFill>
                <a:sym typeface="Wingdings" panose="05000000000000000000" pitchFamily="2" charset="2"/>
              </a:rPr>
              <a:t>PASAPORTE DESPEGAR   A quienes son </a:t>
            </a:r>
            <a:r>
              <a:rPr lang="es-MX" sz="1100" dirty="0" smtClean="0">
                <a:solidFill>
                  <a:schemeClr val="tx2">
                    <a:lumMod val="25000"/>
                  </a:schemeClr>
                </a:solidFill>
                <a:sym typeface="Wingdings" panose="05000000000000000000" pitchFamily="2" charset="2"/>
              </a:rPr>
              <a:t>miembros ofrecerle descuentos exclusivos en todos los productos, que cuente con material exclusivo que permita armar itinerarios en función al usuario, si el viaje es grupal que permita armar un grupo y que se vayan </a:t>
            </a:r>
            <a:r>
              <a:rPr lang="es-MX" sz="1100" dirty="0" err="1" smtClean="0">
                <a:solidFill>
                  <a:schemeClr val="tx2">
                    <a:lumMod val="25000"/>
                  </a:schemeClr>
                </a:solidFill>
                <a:sym typeface="Wingdings" panose="05000000000000000000" pitchFamily="2" charset="2"/>
              </a:rPr>
              <a:t>linkeando</a:t>
            </a:r>
            <a:r>
              <a:rPr lang="es-MX" sz="1100" dirty="0" smtClean="0">
                <a:solidFill>
                  <a:schemeClr val="tx2">
                    <a:lumMod val="25000"/>
                  </a:schemeClr>
                </a:solidFill>
                <a:sym typeface="Wingdings" panose="05000000000000000000" pitchFamily="2" charset="2"/>
              </a:rPr>
              <a:t> destinos/actividades (conectado con alarmas de oportunidades de compra).</a:t>
            </a:r>
          </a:p>
          <a:p>
            <a:endParaRPr lang="es-MX" sz="1100" dirty="0">
              <a:solidFill>
                <a:schemeClr val="tx2">
                  <a:lumMod val="25000"/>
                </a:schemeClr>
              </a:solidFill>
              <a:sym typeface="Wingdings" panose="05000000000000000000" pitchFamily="2" charset="2"/>
            </a:endParaRPr>
          </a:p>
          <a:p>
            <a:r>
              <a:rPr lang="es-MX" sz="1100" dirty="0" smtClean="0">
                <a:solidFill>
                  <a:schemeClr val="tx2">
                    <a:lumMod val="25000"/>
                  </a:schemeClr>
                </a:solidFill>
                <a:sym typeface="Wingdings" panose="05000000000000000000" pitchFamily="2" charset="2"/>
              </a:rPr>
              <a:t>PASAPORTE DESPEGAR PLUS  Ofrecer una membresía “Club Despegar” que haga hincapié en el slogan “Vivir Viajando”.</a:t>
            </a:r>
          </a:p>
          <a:p>
            <a:r>
              <a:rPr lang="es-MX" sz="1100" dirty="0" smtClean="0">
                <a:solidFill>
                  <a:schemeClr val="tx2">
                    <a:lumMod val="25000"/>
                  </a:schemeClr>
                </a:solidFill>
                <a:sym typeface="Wingdings" panose="05000000000000000000" pitchFamily="2" charset="2"/>
              </a:rPr>
              <a:t>A cambio de la membresía se acumulan puntos, se accede a material exclusivo que te ayude a planificar el viaje, no solo desde el lado del destino/ turismo, sino que se podría pensar en una alianza plataformas de inversión/educación económica “Mujer Financiera” para poder acceder a material informativo  Dar la idea de que es posible llegar al objetivo.</a:t>
            </a:r>
          </a:p>
          <a:p>
            <a:r>
              <a:rPr lang="es-MX" sz="1100" dirty="0" smtClean="0">
                <a:solidFill>
                  <a:schemeClr val="tx2">
                    <a:lumMod val="25000"/>
                  </a:schemeClr>
                </a:solidFill>
                <a:sym typeface="Wingdings" panose="05000000000000000000" pitchFamily="2" charset="2"/>
              </a:rPr>
              <a:t>Si el viaje es grupal, que cuente con recomendaciones en base al conocimiento del usuario de alojamientos, lugares, itinerarios, </a:t>
            </a:r>
            <a:r>
              <a:rPr lang="es-MX" sz="1100" dirty="0" err="1" smtClean="0">
                <a:solidFill>
                  <a:schemeClr val="tx2">
                    <a:lumMod val="25000"/>
                  </a:schemeClr>
                </a:solidFill>
                <a:sym typeface="Wingdings" panose="05000000000000000000" pitchFamily="2" charset="2"/>
              </a:rPr>
              <a:t>Splitwise</a:t>
            </a:r>
            <a:r>
              <a:rPr lang="es-MX" sz="1100" dirty="0" smtClean="0">
                <a:solidFill>
                  <a:schemeClr val="tx2">
                    <a:lumMod val="25000"/>
                  </a:schemeClr>
                </a:solidFill>
                <a:sym typeface="Wingdings" panose="05000000000000000000" pitchFamily="2" charset="2"/>
              </a:rPr>
              <a:t>  Herramienta de viaje.</a:t>
            </a:r>
          </a:p>
          <a:p>
            <a:r>
              <a:rPr lang="es-MX" sz="1100" dirty="0" smtClean="0">
                <a:solidFill>
                  <a:schemeClr val="tx2">
                    <a:lumMod val="25000"/>
                  </a:schemeClr>
                </a:solidFill>
                <a:sym typeface="Wingdings" panose="05000000000000000000" pitchFamily="2" charset="2"/>
              </a:rPr>
              <a:t>Los puntos que se acumulan son consecuentes al tipo de membresía al que perteneces (si no </a:t>
            </a:r>
            <a:r>
              <a:rPr lang="es-MX" sz="1100" dirty="0" err="1" smtClean="0">
                <a:solidFill>
                  <a:schemeClr val="tx2">
                    <a:lumMod val="25000"/>
                  </a:schemeClr>
                </a:solidFill>
                <a:sym typeface="Wingdings" panose="05000000000000000000" pitchFamily="2" charset="2"/>
              </a:rPr>
              <a:t>sos</a:t>
            </a:r>
            <a:r>
              <a:rPr lang="es-MX" sz="1100" dirty="0" smtClean="0">
                <a:solidFill>
                  <a:schemeClr val="tx2">
                    <a:lumMod val="25000"/>
                  </a:schemeClr>
                </a:solidFill>
                <a:sym typeface="Wingdings" panose="05000000000000000000" pitchFamily="2" charset="2"/>
              </a:rPr>
              <a:t> del club, solo acumulas en función a tus compras). Estos puntos son canjeables por productos que normalmente el viajero no tiene en cuenta y que cuando llega el momento del viaje termina incurriendo en gastos de último minuto (Seguros, Autos, Alquileres de equipos específicos, </a:t>
            </a:r>
            <a:r>
              <a:rPr lang="es-MX" sz="1100" dirty="0" err="1" smtClean="0">
                <a:solidFill>
                  <a:schemeClr val="tx2">
                    <a:lumMod val="25000"/>
                  </a:schemeClr>
                </a:solidFill>
                <a:sym typeface="Wingdings" panose="05000000000000000000" pitchFamily="2" charset="2"/>
              </a:rPr>
              <a:t>Fast</a:t>
            </a:r>
            <a:r>
              <a:rPr lang="es-MX" sz="1100" dirty="0" smtClean="0">
                <a:solidFill>
                  <a:schemeClr val="tx2">
                    <a:lumMod val="25000"/>
                  </a:schemeClr>
                </a:solidFill>
                <a:sym typeface="Wingdings" panose="05000000000000000000" pitchFamily="2" charset="2"/>
              </a:rPr>
              <a:t> Pass Disney, </a:t>
            </a:r>
            <a:r>
              <a:rPr lang="es-MX" sz="1100" dirty="0" err="1" smtClean="0">
                <a:solidFill>
                  <a:schemeClr val="tx2">
                    <a:lumMod val="25000"/>
                  </a:schemeClr>
                </a:solidFill>
                <a:sym typeface="Wingdings" panose="05000000000000000000" pitchFamily="2" charset="2"/>
              </a:rPr>
              <a:t>etc</a:t>
            </a:r>
            <a:r>
              <a:rPr lang="es-MX" sz="1100" dirty="0" smtClean="0">
                <a:solidFill>
                  <a:schemeClr val="tx2">
                    <a:lumMod val="25000"/>
                  </a:schemeClr>
                </a:solidFill>
                <a:sym typeface="Wingdings" panose="05000000000000000000" pitchFamily="2" charset="2"/>
              </a:rPr>
              <a:t>).</a:t>
            </a:r>
            <a:endParaRPr lang="es-MX" sz="1100" dirty="0" smtClean="0">
              <a:solidFill>
                <a:schemeClr val="tx2">
                  <a:lumMod val="25000"/>
                </a:schemeClr>
              </a:solidFill>
            </a:endParaRPr>
          </a:p>
        </p:txBody>
      </p:sp>
    </p:spTree>
    <p:extLst>
      <p:ext uri="{BB962C8B-B14F-4D97-AF65-F5344CB8AC3E}">
        <p14:creationId xmlns:p14="http://schemas.microsoft.com/office/powerpoint/2010/main" val="3690518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207409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3"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Rectángulo 12"/>
          <p:cNvSpPr/>
          <p:nvPr/>
        </p:nvSpPr>
        <p:spPr>
          <a:xfrm>
            <a:off x="4160439" y="0"/>
            <a:ext cx="5067643" cy="5140124"/>
          </a:xfrm>
          <a:prstGeom prst="rect">
            <a:avLst/>
          </a:prstGeom>
          <a:solidFill>
            <a:srgbClr val="550FED"/>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3" name="Google Shape;483;p7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14</a:t>
            </a:fld>
            <a:endParaRPr/>
          </a:p>
        </p:txBody>
      </p:sp>
      <p:sp>
        <p:nvSpPr>
          <p:cNvPr id="4" name="Google Shape;477;p69"/>
          <p:cNvSpPr txBox="1">
            <a:spLocks noGrp="1"/>
          </p:cNvSpPr>
          <p:nvPr>
            <p:ph type="title"/>
          </p:nvPr>
        </p:nvSpPr>
        <p:spPr>
          <a:xfrm>
            <a:off x="6050698" y="1925812"/>
            <a:ext cx="2889329" cy="1288500"/>
          </a:xfrm>
          <a:prstGeom prst="rect">
            <a:avLst/>
          </a:prstGeom>
          <a:noFill/>
          <a:ln>
            <a:noFill/>
          </a:ln>
        </p:spPr>
        <p:txBody>
          <a:bodyPr spcFirstLastPara="1" wrap="square" lIns="91425" tIns="91425" rIns="91425" bIns="91425" anchor="ctr" anchorCtr="0">
            <a:noAutofit/>
          </a:bodyPr>
          <a:lstStyle/>
          <a:p>
            <a:pPr algn="ctr">
              <a:buClr>
                <a:schemeClr val="lt1"/>
              </a:buClr>
              <a:buSzPts val="3600"/>
              <a:buFont typeface="Montserrat"/>
            </a:pPr>
            <a: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t>A</a:t>
            </a:r>
            <a:b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t>R</a:t>
            </a:r>
            <a:b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t>U</a:t>
            </a:r>
            <a:b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t>B</a:t>
            </a:r>
            <a:b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bg1"/>
                </a:solidFill>
                <a:effectLst>
                  <a:outerShdw blurRad="38100" dist="38100" dir="2700000" algn="tl">
                    <a:srgbClr val="000000">
                      <a:alpha val="43137"/>
                    </a:srgbClr>
                  </a:outerShdw>
                </a:effectLst>
                <a:latin typeface="Montserrat"/>
                <a:ea typeface="Montserrat"/>
                <a:cs typeface="Montserrat"/>
                <a:sym typeface="Arial"/>
              </a:rPr>
              <a:t>A</a:t>
            </a:r>
            <a:endParaRPr sz="4400" b="1" dirty="0">
              <a:solidFill>
                <a:schemeClr val="bg1"/>
              </a:solidFill>
              <a:effectLst>
                <a:outerShdw blurRad="38100" dist="38100" dir="2700000" algn="tl">
                  <a:srgbClr val="000000">
                    <a:alpha val="43137"/>
                  </a:srgbClr>
                </a:outerShdw>
              </a:effectLst>
              <a:latin typeface="Montserrat"/>
              <a:ea typeface="Montserrat"/>
              <a:cs typeface="Montserrat"/>
              <a:sym typeface="Arial"/>
            </a:endParaRPr>
          </a:p>
        </p:txBody>
      </p:sp>
      <p:pic>
        <p:nvPicPr>
          <p:cNvPr id="6" name="Imagen 5"/>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8258175" y="0"/>
            <a:ext cx="885825" cy="752475"/>
          </a:xfrm>
          <a:prstGeom prst="rect">
            <a:avLst/>
          </a:prstGeom>
        </p:spPr>
      </p:pic>
      <p:pic>
        <p:nvPicPr>
          <p:cNvPr id="7" name="Imagen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58" y="2190567"/>
            <a:ext cx="2266880" cy="1481980"/>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258" y="104627"/>
            <a:ext cx="2941225" cy="2003442"/>
          </a:xfrm>
          <a:prstGeom prst="rect">
            <a:avLst/>
          </a:prstGeom>
        </p:spPr>
      </p:pic>
      <p:pic>
        <p:nvPicPr>
          <p:cNvPr id="11" name="Imagen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258" y="3747068"/>
            <a:ext cx="2468834" cy="1382547"/>
          </a:xfrm>
          <a:prstGeom prst="rect">
            <a:avLst/>
          </a:prstGeom>
        </p:spPr>
      </p:pic>
      <p:pic>
        <p:nvPicPr>
          <p:cNvPr id="12" name="Imagen 11"/>
          <p:cNvPicPr>
            <a:picLocks noChangeAspect="1"/>
          </p:cNvPicPr>
          <p:nvPr/>
        </p:nvPicPr>
        <p:blipFill rotWithShape="1">
          <a:blip r:embed="rId12">
            <a:extLst>
              <a:ext uri="{28A0092B-C50C-407E-A947-70E740481C1C}">
                <a14:useLocalDpi xmlns:a14="http://schemas.microsoft.com/office/drawing/2010/main" val="0"/>
              </a:ext>
            </a:extLst>
          </a:blip>
          <a:srcRect l="33141" t="18348" r="-114" b="503"/>
          <a:stretch/>
        </p:blipFill>
        <p:spPr>
          <a:xfrm>
            <a:off x="2730318" y="2626673"/>
            <a:ext cx="2243657" cy="1812381"/>
          </a:xfrm>
          <a:prstGeom prst="rect">
            <a:avLst/>
          </a:prstGeom>
        </p:spPr>
      </p:pic>
      <p:pic>
        <p:nvPicPr>
          <p:cNvPr id="14" name="Imagen 13"/>
          <p:cNvPicPr>
            <a:picLocks noChangeAspect="1"/>
          </p:cNvPicPr>
          <p:nvPr/>
        </p:nvPicPr>
        <p:blipFill>
          <a:blip r:embed="rId13"/>
          <a:stretch>
            <a:fillRect/>
          </a:stretch>
        </p:blipFill>
        <p:spPr>
          <a:xfrm>
            <a:off x="3169493" y="518604"/>
            <a:ext cx="3202914" cy="181362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3860070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4" name="Diapositiva de think-cell" r:id="rId13" imgW="421" imgH="423" progId="TCLayout.ActiveDocument.1">
                  <p:embed/>
                </p:oleObj>
              </mc:Choice>
              <mc:Fallback>
                <p:oleObj name="Diapositiva de think-cell" r:id="rId13" imgW="421" imgH="423" progId="TCLayout.ActiveDocument.1">
                  <p:embed/>
                  <p:pic>
                    <p:nvPicPr>
                      <p:cNvPr id="0" name=""/>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495" name="Google Shape;495;p7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15</a:t>
            </a:fld>
            <a:endParaRPr/>
          </a:p>
        </p:txBody>
      </p:sp>
      <p:graphicFrame>
        <p:nvGraphicFramePr>
          <p:cNvPr id="123" name="Chart 3"/>
          <p:cNvGraphicFramePr/>
          <p:nvPr>
            <p:custDataLst>
              <p:tags r:id="rId3"/>
            </p:custDataLst>
            <p:extLst>
              <p:ext uri="{D42A27DB-BD31-4B8C-83A1-F6EECF244321}">
                <p14:modId xmlns:p14="http://schemas.microsoft.com/office/powerpoint/2010/main" val="734091369"/>
              </p:ext>
            </p:extLst>
          </p:nvPr>
        </p:nvGraphicFramePr>
        <p:xfrm>
          <a:off x="1506538" y="338138"/>
          <a:ext cx="3024187" cy="1068387"/>
        </p:xfrm>
        <a:graphic>
          <a:graphicData uri="http://schemas.openxmlformats.org/drawingml/2006/chart">
            <c:chart xmlns:c="http://schemas.openxmlformats.org/drawingml/2006/chart" xmlns:r="http://schemas.openxmlformats.org/officeDocument/2006/relationships" r:id="rId15"/>
          </a:graphicData>
        </a:graphic>
      </p:graphicFrame>
      <p:cxnSp>
        <p:nvCxnSpPr>
          <p:cNvPr id="58" name="Conector recto 57"/>
          <p:cNvCxnSpPr/>
          <p:nvPr>
            <p:custDataLst>
              <p:tags r:id="rId4"/>
            </p:custDataLst>
          </p:nvPr>
        </p:nvCxnSpPr>
        <p:spPr bwMode="auto">
          <a:xfrm flipV="1">
            <a:off x="2730500" y="179388"/>
            <a:ext cx="0" cy="32067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Conector recto 58"/>
          <p:cNvCxnSpPr/>
          <p:nvPr>
            <p:custDataLst>
              <p:tags r:id="rId5"/>
            </p:custDataLst>
          </p:nvPr>
        </p:nvCxnSpPr>
        <p:spPr bwMode="auto">
          <a:xfrm>
            <a:off x="2730500" y="179388"/>
            <a:ext cx="57626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Conector recto 59"/>
          <p:cNvCxnSpPr/>
          <p:nvPr>
            <p:custDataLst>
              <p:tags r:id="rId6"/>
            </p:custDataLst>
          </p:nvPr>
        </p:nvCxnSpPr>
        <p:spPr bwMode="auto">
          <a:xfrm>
            <a:off x="3306763" y="17938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 name="Rectángulo 6"/>
          <p:cNvSpPr/>
          <p:nvPr>
            <p:custDataLst>
              <p:tags r:id="rId7"/>
            </p:custDataLst>
          </p:nvPr>
        </p:nvSpPr>
        <p:spPr bwMode="auto">
          <a:xfrm>
            <a:off x="2609850" y="1357313"/>
            <a:ext cx="241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576581A-E6D2-471D-A25D-0B1FF1878E60}" type="datetime'''2''''''''0''''''''''''''''''''''''1''7'''''''''''''''''''">
              <a:rPr lang="es-AR" altLang="en-US" sz="800" kern="1200" smtClean="0">
                <a:solidFill>
                  <a:schemeClr val="tx1"/>
                </a:solidFill>
              </a:rPr>
              <a:pPr/>
              <a:t>2017</a:t>
            </a:fld>
            <a:endParaRPr lang="es-AR" sz="800" kern="1200">
              <a:solidFill>
                <a:schemeClr val="tx1"/>
              </a:solidFill>
            </a:endParaRPr>
          </a:p>
        </p:txBody>
      </p:sp>
      <p:sp>
        <p:nvSpPr>
          <p:cNvPr id="8" name="Rectángulo 7"/>
          <p:cNvSpPr/>
          <p:nvPr>
            <p:custDataLst>
              <p:tags r:id="rId8"/>
            </p:custDataLst>
          </p:nvPr>
        </p:nvSpPr>
        <p:spPr bwMode="auto">
          <a:xfrm>
            <a:off x="3186113" y="1357313"/>
            <a:ext cx="241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32068079-113B-43C1-A74C-2271B9726B16}" type="datetime'''''''''''''''''''2''''''0''''''''1''''''''8'''''''''''''''">
              <a:rPr lang="es-AR" altLang="en-US" sz="800" kern="1200" smtClean="0">
                <a:solidFill>
                  <a:schemeClr val="tx1"/>
                </a:solidFill>
              </a:rPr>
              <a:pPr/>
              <a:t>2018</a:t>
            </a:fld>
            <a:endParaRPr lang="es-AR" sz="800" kern="1200">
              <a:solidFill>
                <a:schemeClr val="tx1"/>
              </a:solidFill>
            </a:endParaRPr>
          </a:p>
        </p:txBody>
      </p:sp>
      <p:sp>
        <p:nvSpPr>
          <p:cNvPr id="17" name="Rectángulo 16"/>
          <p:cNvSpPr/>
          <p:nvPr>
            <p:custDataLst>
              <p:tags r:id="rId9"/>
            </p:custDataLst>
          </p:nvPr>
        </p:nvSpPr>
        <p:spPr bwMode="auto">
          <a:xfrm>
            <a:off x="2216150" y="938213"/>
            <a:ext cx="27305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r">
              <a:spcBef>
                <a:spcPct val="0"/>
              </a:spcBef>
              <a:spcAft>
                <a:spcPct val="0"/>
              </a:spcAft>
            </a:pPr>
            <a:fld id="{83C29517-DA96-47EC-93A2-D1D26D672451}" type="datetime'''''''''''''''''''''Ar''''''''''''u''ba'''''''''''">
              <a:rPr lang="es-AR" altLang="en-US" sz="800" kern="1200" smtClean="0">
                <a:solidFill>
                  <a:schemeClr val="tx1"/>
                </a:solidFill>
              </a:rPr>
              <a:pPr algn="r">
                <a:spcBef>
                  <a:spcPct val="0"/>
                </a:spcBef>
                <a:spcAft>
                  <a:spcPct val="0"/>
                </a:spcAft>
              </a:pPr>
              <a:t>Aruba</a:t>
            </a:fld>
            <a:endParaRPr lang="es-AR" sz="800" kern="1200">
              <a:solidFill>
                <a:schemeClr val="tx1"/>
              </a:solidFill>
            </a:endParaRPr>
          </a:p>
        </p:txBody>
      </p:sp>
      <p:sp>
        <p:nvSpPr>
          <p:cNvPr id="53" name="Elipse 52"/>
          <p:cNvSpPr/>
          <p:nvPr>
            <p:custDataLst>
              <p:tags r:id="rId10"/>
            </p:custDataLst>
          </p:nvPr>
        </p:nvSpPr>
        <p:spPr bwMode="auto">
          <a:xfrm>
            <a:off x="2832100" y="93663"/>
            <a:ext cx="373063" cy="173038"/>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fld id="{8AF171FA-2F70-4E07-AF28-56F284A893B1}" type="datetime'+''''''2''''''''''''''''''''6''%'''''''''''''''''">
              <a:rPr lang="es-AR" altLang="en-US" sz="800" b="1" kern="1200" smtClean="0">
                <a:solidFill>
                  <a:schemeClr val="tx1"/>
                </a:solidFill>
              </a:rPr>
              <a:pPr/>
              <a:t>+26%</a:t>
            </a:fld>
            <a:endParaRPr lang="es-AR" sz="800" b="1" kern="1200">
              <a:solidFill>
                <a:schemeClr val="tx1"/>
              </a:solidFill>
            </a:endParaRPr>
          </a:p>
        </p:txBody>
      </p:sp>
      <p:sp>
        <p:nvSpPr>
          <p:cNvPr id="105" name="Google Shape;477;p69"/>
          <p:cNvSpPr txBox="1">
            <a:spLocks noGrp="1"/>
          </p:cNvSpPr>
          <p:nvPr>
            <p:ph type="title"/>
          </p:nvPr>
        </p:nvSpPr>
        <p:spPr>
          <a:xfrm>
            <a:off x="-907518" y="2117725"/>
            <a:ext cx="2889329" cy="1096585"/>
          </a:xfrm>
          <a:prstGeom prst="rect">
            <a:avLst/>
          </a:prstGeom>
          <a:noFill/>
          <a:ln>
            <a:noFill/>
          </a:ln>
        </p:spPr>
        <p:txBody>
          <a:bodyPr spcFirstLastPara="1" wrap="square" lIns="91425" tIns="91425" rIns="91425" bIns="91425" anchor="ctr" anchorCtr="0">
            <a:noAutofit/>
          </a:bodyPr>
          <a:lstStyle/>
          <a:p>
            <a:pPr algn="ctr">
              <a:buClr>
                <a:schemeClr val="lt1"/>
              </a:buClr>
              <a:buSzPts val="3600"/>
              <a:buFont typeface="Montserrat"/>
            </a:pPr>
            <a: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t>A</a:t>
            </a:r>
            <a:b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t>R</a:t>
            </a:r>
            <a:b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t>U</a:t>
            </a:r>
            <a:b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t>B</a:t>
            </a:r>
            <a:b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br>
            <a:r>
              <a:rPr lang="es-MX" sz="6000" b="1" dirty="0" smtClean="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rPr>
              <a:t>A</a:t>
            </a:r>
            <a:endParaRPr sz="4400" b="1" dirty="0">
              <a:solidFill>
                <a:schemeClr val="tx2">
                  <a:lumMod val="50000"/>
                </a:schemeClr>
              </a:solidFill>
              <a:effectLst>
                <a:outerShdw blurRad="38100" dist="38100" dir="2700000" algn="tl">
                  <a:srgbClr val="000000">
                    <a:alpha val="43137"/>
                  </a:srgbClr>
                </a:outerShdw>
              </a:effectLst>
              <a:latin typeface="Montserrat"/>
              <a:ea typeface="Montserrat"/>
              <a:cs typeface="Montserrat"/>
              <a:sym typeface="Arial"/>
            </a:endParaRPr>
          </a:p>
        </p:txBody>
      </p:sp>
      <p:sp>
        <p:nvSpPr>
          <p:cNvPr id="107" name="Google Shape;435;p62"/>
          <p:cNvSpPr txBox="1">
            <a:spLocks noGrp="1"/>
          </p:cNvSpPr>
          <p:nvPr>
            <p:ph type="body" idx="1"/>
          </p:nvPr>
        </p:nvSpPr>
        <p:spPr>
          <a:xfrm>
            <a:off x="938919" y="122477"/>
            <a:ext cx="1499749" cy="5350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050" dirty="0" smtClean="0"/>
              <a:t>Ventas Totales</a:t>
            </a:r>
          </a:p>
          <a:p>
            <a:pPr marL="0" lvl="0" indent="0" algn="ctr" rtl="0">
              <a:spcBef>
                <a:spcPts val="0"/>
              </a:spcBef>
              <a:spcAft>
                <a:spcPts val="0"/>
              </a:spcAft>
              <a:buNone/>
            </a:pPr>
            <a:r>
              <a:rPr lang="es-MX" sz="1050" dirty="0" smtClean="0"/>
              <a:t>(USD)</a:t>
            </a:r>
            <a:endParaRPr lang="es-MX" sz="1050" dirty="0" smtClean="0"/>
          </a:p>
        </p:txBody>
      </p:sp>
      <p:cxnSp>
        <p:nvCxnSpPr>
          <p:cNvPr id="110" name="Google Shape;412;p61"/>
          <p:cNvCxnSpPr/>
          <p:nvPr/>
        </p:nvCxnSpPr>
        <p:spPr>
          <a:xfrm flipH="1" flipV="1">
            <a:off x="1072055" y="2270234"/>
            <a:ext cx="0" cy="2873266"/>
          </a:xfrm>
          <a:prstGeom prst="straightConnector1">
            <a:avLst/>
          </a:prstGeom>
          <a:noFill/>
          <a:ln w="19050" cap="flat" cmpd="sng">
            <a:solidFill>
              <a:srgbClr val="550FED"/>
            </a:solidFill>
            <a:prstDash val="dot"/>
            <a:round/>
            <a:headEnd type="none" w="med" len="med"/>
            <a:tailEnd type="none" w="med" len="med"/>
          </a:ln>
        </p:spPr>
      </p:cxnSp>
      <p:pic>
        <p:nvPicPr>
          <p:cNvPr id="473" name="Imagen 472"/>
          <p:cNvPicPr>
            <a:picLocks noChangeAspect="1"/>
          </p:cNvPicPr>
          <p:nvPr/>
        </p:nvPicPr>
        <p:blipFill>
          <a:blip r:embed="rId16"/>
          <a:stretch>
            <a:fillRect/>
          </a:stretch>
        </p:blipFill>
        <p:spPr>
          <a:xfrm>
            <a:off x="1428315" y="1739062"/>
            <a:ext cx="7389864" cy="1063910"/>
          </a:xfrm>
          <a:prstGeom prst="rect">
            <a:avLst/>
          </a:prstGeom>
        </p:spPr>
      </p:pic>
      <p:pic>
        <p:nvPicPr>
          <p:cNvPr id="475" name="Imagen 474"/>
          <p:cNvPicPr>
            <a:picLocks noChangeAspect="1"/>
          </p:cNvPicPr>
          <p:nvPr/>
        </p:nvPicPr>
        <p:blipFill>
          <a:blip r:embed="rId17"/>
          <a:stretch>
            <a:fillRect/>
          </a:stretch>
        </p:blipFill>
        <p:spPr>
          <a:xfrm>
            <a:off x="1428315" y="2966951"/>
            <a:ext cx="7389864" cy="881800"/>
          </a:xfrm>
          <a:prstGeom prst="rect">
            <a:avLst/>
          </a:prstGeom>
        </p:spPr>
      </p:pic>
      <p:sp>
        <p:nvSpPr>
          <p:cNvPr id="126" name="Rectángulo redondeado 125"/>
          <p:cNvSpPr/>
          <p:nvPr/>
        </p:nvSpPr>
        <p:spPr>
          <a:xfrm>
            <a:off x="2851150" y="4030046"/>
            <a:ext cx="4738016" cy="1026771"/>
          </a:xfrm>
          <a:prstGeom prst="round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7" name="Rectángulo 126"/>
          <p:cNvSpPr/>
          <p:nvPr/>
        </p:nvSpPr>
        <p:spPr>
          <a:xfrm>
            <a:off x="4181180" y="4139713"/>
            <a:ext cx="906017" cy="900246"/>
          </a:xfrm>
          <a:prstGeom prst="rect">
            <a:avLst/>
          </a:prstGeom>
        </p:spPr>
        <p:txBody>
          <a:bodyPr wrap="none">
            <a:spAutoFit/>
          </a:bodyPr>
          <a:lstStyle/>
          <a:p>
            <a:r>
              <a:rPr lang="es-MX" sz="1050" dirty="0" err="1" smtClean="0">
                <a:solidFill>
                  <a:schemeClr val="tx2">
                    <a:lumMod val="25000"/>
                  </a:schemeClr>
                </a:solidFill>
              </a:rPr>
              <a:t>Riu</a:t>
            </a:r>
            <a:r>
              <a:rPr lang="es-MX" sz="1050" dirty="0" smtClean="0">
                <a:solidFill>
                  <a:schemeClr val="tx2">
                    <a:lumMod val="25000"/>
                  </a:schemeClr>
                </a:solidFill>
              </a:rPr>
              <a:t> Palace</a:t>
            </a:r>
          </a:p>
          <a:p>
            <a:r>
              <a:rPr lang="es-MX" sz="1050" dirty="0" smtClean="0">
                <a:solidFill>
                  <a:schemeClr val="tx2">
                    <a:lumMod val="25000"/>
                  </a:schemeClr>
                </a:solidFill>
              </a:rPr>
              <a:t>Tropicana</a:t>
            </a:r>
            <a:endParaRPr lang="es-MX" sz="1050" dirty="0" smtClean="0">
              <a:solidFill>
                <a:schemeClr val="tx2">
                  <a:lumMod val="25000"/>
                </a:schemeClr>
              </a:solidFill>
            </a:endParaRPr>
          </a:p>
          <a:p>
            <a:r>
              <a:rPr lang="es-MX" sz="1050" dirty="0" err="1" smtClean="0">
                <a:solidFill>
                  <a:schemeClr val="tx2">
                    <a:lumMod val="25000"/>
                  </a:schemeClr>
                </a:solidFill>
              </a:rPr>
              <a:t>Holiday</a:t>
            </a:r>
            <a:r>
              <a:rPr lang="es-MX" sz="1050" dirty="0" smtClean="0">
                <a:solidFill>
                  <a:schemeClr val="tx2">
                    <a:lumMod val="25000"/>
                  </a:schemeClr>
                </a:solidFill>
              </a:rPr>
              <a:t> INN</a:t>
            </a:r>
          </a:p>
          <a:p>
            <a:r>
              <a:rPr lang="es-MX" sz="1050" dirty="0" smtClean="0">
                <a:solidFill>
                  <a:schemeClr val="tx2">
                    <a:lumMod val="25000"/>
                  </a:schemeClr>
                </a:solidFill>
              </a:rPr>
              <a:t>Barceló</a:t>
            </a:r>
          </a:p>
          <a:p>
            <a:r>
              <a:rPr lang="es-MX" sz="1050" dirty="0" err="1" smtClean="0">
                <a:solidFill>
                  <a:schemeClr val="tx2">
                    <a:lumMod val="25000"/>
                  </a:schemeClr>
                </a:solidFill>
              </a:rPr>
              <a:t>The</a:t>
            </a:r>
            <a:r>
              <a:rPr lang="es-MX" sz="1050" dirty="0" smtClean="0">
                <a:solidFill>
                  <a:schemeClr val="tx2">
                    <a:lumMod val="25000"/>
                  </a:schemeClr>
                </a:solidFill>
              </a:rPr>
              <a:t> Ritz</a:t>
            </a:r>
          </a:p>
        </p:txBody>
      </p:sp>
      <p:sp>
        <p:nvSpPr>
          <p:cNvPr id="129" name="Rectángulo 128"/>
          <p:cNvSpPr/>
          <p:nvPr/>
        </p:nvSpPr>
        <p:spPr>
          <a:xfrm>
            <a:off x="2422600" y="4306571"/>
            <a:ext cx="1074333" cy="523220"/>
          </a:xfrm>
          <a:prstGeom prst="rect">
            <a:avLst/>
          </a:prstGeom>
          <a:solidFill>
            <a:schemeClr val="bg1"/>
          </a:solidFill>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TOP</a:t>
            </a:r>
          </a:p>
          <a:p>
            <a:pPr algn="ctr"/>
            <a:r>
              <a:rPr lang="es-MX" b="1" dirty="0" smtClean="0">
                <a:solidFill>
                  <a:srgbClr val="CC66FF"/>
                </a:solidFill>
                <a:effectLst>
                  <a:outerShdw blurRad="38100" dist="38100" dir="2700000" algn="tl">
                    <a:srgbClr val="000000">
                      <a:alpha val="43137"/>
                    </a:srgbClr>
                  </a:outerShdw>
                </a:effectLst>
              </a:rPr>
              <a:t>CADENAS</a:t>
            </a:r>
          </a:p>
        </p:txBody>
      </p:sp>
      <p:sp>
        <p:nvSpPr>
          <p:cNvPr id="130" name="Rectángulo 129"/>
          <p:cNvSpPr/>
          <p:nvPr/>
        </p:nvSpPr>
        <p:spPr>
          <a:xfrm>
            <a:off x="5320668" y="4279641"/>
            <a:ext cx="906017" cy="577081"/>
          </a:xfrm>
          <a:prstGeom prst="rect">
            <a:avLst/>
          </a:prstGeom>
        </p:spPr>
        <p:txBody>
          <a:bodyPr wrap="none">
            <a:spAutoFit/>
          </a:bodyPr>
          <a:lstStyle/>
          <a:p>
            <a:r>
              <a:rPr lang="es-MX" sz="1050" dirty="0" smtClean="0">
                <a:solidFill>
                  <a:schemeClr val="tx2">
                    <a:lumMod val="25000"/>
                  </a:schemeClr>
                </a:solidFill>
              </a:rPr>
              <a:t>Hyatt</a:t>
            </a:r>
          </a:p>
          <a:p>
            <a:r>
              <a:rPr lang="es-MX" sz="1050" dirty="0" err="1" smtClean="0">
                <a:solidFill>
                  <a:schemeClr val="tx2">
                    <a:lumMod val="25000"/>
                  </a:schemeClr>
                </a:solidFill>
              </a:rPr>
              <a:t>Holiday</a:t>
            </a:r>
            <a:r>
              <a:rPr lang="es-MX" sz="1050" dirty="0" smtClean="0">
                <a:solidFill>
                  <a:schemeClr val="tx2">
                    <a:lumMod val="25000"/>
                  </a:schemeClr>
                </a:solidFill>
              </a:rPr>
              <a:t> INN</a:t>
            </a:r>
          </a:p>
          <a:p>
            <a:r>
              <a:rPr lang="es-MX" sz="1050" dirty="0" smtClean="0">
                <a:solidFill>
                  <a:schemeClr val="tx2">
                    <a:lumMod val="25000"/>
                  </a:schemeClr>
                </a:solidFill>
              </a:rPr>
              <a:t>Barceló</a:t>
            </a:r>
          </a:p>
        </p:txBody>
      </p:sp>
      <p:sp>
        <p:nvSpPr>
          <p:cNvPr id="131" name="Rectángulo 130"/>
          <p:cNvSpPr/>
          <p:nvPr/>
        </p:nvSpPr>
        <p:spPr>
          <a:xfrm>
            <a:off x="6299471" y="4462877"/>
            <a:ext cx="1130438" cy="253916"/>
          </a:xfrm>
          <a:prstGeom prst="rect">
            <a:avLst/>
          </a:prstGeom>
        </p:spPr>
        <p:txBody>
          <a:bodyPr wrap="none">
            <a:spAutoFit/>
          </a:bodyPr>
          <a:lstStyle/>
          <a:p>
            <a:r>
              <a:rPr lang="es-MX" sz="1050" dirty="0" smtClean="0">
                <a:solidFill>
                  <a:schemeClr val="tx2">
                    <a:lumMod val="25000"/>
                  </a:schemeClr>
                </a:solidFill>
              </a:rPr>
              <a:t>Aruba </a:t>
            </a:r>
            <a:r>
              <a:rPr lang="es-MX" sz="1050" dirty="0" err="1" smtClean="0">
                <a:solidFill>
                  <a:schemeClr val="tx2">
                    <a:lumMod val="25000"/>
                  </a:schemeClr>
                </a:solidFill>
              </a:rPr>
              <a:t>Harmony</a:t>
            </a:r>
            <a:endParaRPr lang="es-MX" sz="1050" dirty="0" smtClean="0">
              <a:solidFill>
                <a:schemeClr val="tx2">
                  <a:lumMod val="25000"/>
                </a:schemeClr>
              </a:solidFill>
            </a:endParaRPr>
          </a:p>
        </p:txBody>
      </p:sp>
      <p:sp>
        <p:nvSpPr>
          <p:cNvPr id="477" name="Rectángulo 476"/>
          <p:cNvSpPr/>
          <p:nvPr/>
        </p:nvSpPr>
        <p:spPr>
          <a:xfrm>
            <a:off x="3958204" y="4039217"/>
            <a:ext cx="314510" cy="307777"/>
          </a:xfrm>
          <a:prstGeom prst="rect">
            <a:avLst/>
          </a:prstGeom>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A</a:t>
            </a:r>
          </a:p>
        </p:txBody>
      </p:sp>
      <p:sp>
        <p:nvSpPr>
          <p:cNvPr id="133" name="Rectángulo 132"/>
          <p:cNvSpPr/>
          <p:nvPr/>
        </p:nvSpPr>
        <p:spPr>
          <a:xfrm>
            <a:off x="5027086" y="4048846"/>
            <a:ext cx="434734" cy="307777"/>
          </a:xfrm>
          <a:prstGeom prst="rect">
            <a:avLst/>
          </a:prstGeom>
        </p:spPr>
        <p:txBody>
          <a:bodyPr wrap="none">
            <a:spAutoFit/>
          </a:bodyPr>
          <a:lstStyle/>
          <a:p>
            <a:pPr algn="ctr"/>
            <a:r>
              <a:rPr lang="es-MX" b="1" dirty="0" smtClean="0">
                <a:solidFill>
                  <a:srgbClr val="CC66FF"/>
                </a:solidFill>
                <a:effectLst>
                  <a:outerShdw blurRad="38100" dist="38100" dir="2700000" algn="tl">
                    <a:srgbClr val="000000">
                      <a:alpha val="43137"/>
                    </a:srgbClr>
                  </a:outerShdw>
                </a:effectLst>
              </a:rPr>
              <a:t>PB</a:t>
            </a:r>
          </a:p>
        </p:txBody>
      </p:sp>
      <p:sp>
        <p:nvSpPr>
          <p:cNvPr id="134" name="Rectángulo 133"/>
          <p:cNvSpPr/>
          <p:nvPr/>
        </p:nvSpPr>
        <p:spPr>
          <a:xfrm>
            <a:off x="6242433" y="4060691"/>
            <a:ext cx="295908" cy="307777"/>
          </a:xfrm>
          <a:prstGeom prst="rect">
            <a:avLst/>
          </a:prstGeom>
        </p:spPr>
        <p:txBody>
          <a:bodyPr wrap="square">
            <a:spAutoFit/>
          </a:bodyPr>
          <a:lstStyle/>
          <a:p>
            <a:pPr algn="ctr"/>
            <a:r>
              <a:rPr lang="es-MX" b="1" dirty="0" smtClean="0">
                <a:solidFill>
                  <a:srgbClr val="CC66FF"/>
                </a:solidFill>
                <a:effectLst>
                  <a:outerShdw blurRad="38100" dist="38100" dir="2700000" algn="tl">
                    <a:srgbClr val="000000">
                      <a:alpha val="43137"/>
                    </a:srgbClr>
                  </a:outerShdw>
                </a:effectLst>
              </a:rPr>
              <a:t>O</a:t>
            </a:r>
          </a:p>
        </p:txBody>
      </p:sp>
      <p:graphicFrame>
        <p:nvGraphicFramePr>
          <p:cNvPr id="136" name="Gráfico 135"/>
          <p:cNvGraphicFramePr>
            <a:graphicFrameLocks/>
          </p:cNvGraphicFramePr>
          <p:nvPr>
            <p:extLst>
              <p:ext uri="{D42A27DB-BD31-4B8C-83A1-F6EECF244321}">
                <p14:modId xmlns:p14="http://schemas.microsoft.com/office/powerpoint/2010/main" val="4284118375"/>
              </p:ext>
            </p:extLst>
          </p:nvPr>
        </p:nvGraphicFramePr>
        <p:xfrm>
          <a:off x="3646583" y="179388"/>
          <a:ext cx="5374575" cy="1261589"/>
        </p:xfrm>
        <a:graphic>
          <a:graphicData uri="http://schemas.openxmlformats.org/drawingml/2006/chart">
            <c:chart xmlns:c="http://schemas.openxmlformats.org/drawingml/2006/chart" xmlns:r="http://schemas.openxmlformats.org/officeDocument/2006/relationships" r:id="rId18"/>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300D2"/>
        </a:solidFill>
        <a:effectLst/>
      </p:bgPr>
    </p:bg>
    <p:spTree>
      <p:nvGrpSpPr>
        <p:cNvPr id="1" name="Shape 609"/>
        <p:cNvGrpSpPr/>
        <p:nvPr/>
      </p:nvGrpSpPr>
      <p:grpSpPr>
        <a:xfrm>
          <a:off x="0" y="0"/>
          <a:ext cx="0" cy="0"/>
          <a:chOff x="0" y="0"/>
          <a:chExt cx="0" cy="0"/>
        </a:xfrm>
      </p:grpSpPr>
      <p:sp>
        <p:nvSpPr>
          <p:cNvPr id="610" name="Google Shape;610;p89"/>
          <p:cNvSpPr txBox="1"/>
          <p:nvPr/>
        </p:nvSpPr>
        <p:spPr>
          <a:xfrm>
            <a:off x="371576" y="1825539"/>
            <a:ext cx="5233200" cy="1131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5400">
                <a:solidFill>
                  <a:srgbClr val="FFFFFF"/>
                </a:solidFill>
                <a:latin typeface="Montserrat Medium"/>
                <a:ea typeface="Montserrat Medium"/>
                <a:cs typeface="Montserrat Medium"/>
                <a:sym typeface="Montserrat Medium"/>
              </a:rPr>
              <a:t>¡GRACIAS</a:t>
            </a:r>
            <a:r>
              <a:rPr lang="en" sz="5400" i="0" u="none" strike="noStrike" cap="none">
                <a:solidFill>
                  <a:srgbClr val="FFFFFF"/>
                </a:solidFill>
                <a:latin typeface="Montserrat Medium"/>
                <a:ea typeface="Montserrat Medium"/>
                <a:cs typeface="Montserrat Medium"/>
                <a:sym typeface="Montserrat Medium"/>
              </a:rPr>
              <a:t>!</a:t>
            </a:r>
            <a:endParaRPr sz="5400" i="0" u="none" strike="noStrike" cap="none">
              <a:solidFill>
                <a:srgbClr val="FFFFFF"/>
              </a:solidFill>
              <a:latin typeface="Montserrat Medium"/>
              <a:ea typeface="Montserrat Medium"/>
              <a:cs typeface="Montserrat Medium"/>
              <a:sym typeface="Montserrat Medium"/>
            </a:endParaRPr>
          </a:p>
        </p:txBody>
      </p:sp>
      <p:sp>
        <p:nvSpPr>
          <p:cNvPr id="611" name="Google Shape;611;p89"/>
          <p:cNvSpPr txBox="1"/>
          <p:nvPr/>
        </p:nvSpPr>
        <p:spPr>
          <a:xfrm>
            <a:off x="425425" y="2786725"/>
            <a:ext cx="4503300" cy="8793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Clr>
                <a:srgbClr val="000000"/>
              </a:buClr>
              <a:buSzPts val="1200"/>
              <a:buFont typeface="Arial"/>
              <a:buNone/>
            </a:pPr>
            <a:endParaRPr sz="1200" i="0" u="none" strike="noStrike" cap="none" dirty="0">
              <a:solidFill>
                <a:srgbClr val="FFFFFF"/>
              </a:solidFill>
              <a:latin typeface="Montserrat Medium"/>
              <a:ea typeface="Montserrat Medium"/>
              <a:cs typeface="Montserrat Medium"/>
              <a:sym typeface="Montserrat Medium"/>
            </a:endParaRPr>
          </a:p>
        </p:txBody>
      </p:sp>
      <p:sp>
        <p:nvSpPr>
          <p:cNvPr id="612" name="Google Shape;612;p8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16</a:t>
            </a:f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9"/>
        <p:cNvGrpSpPr/>
        <p:nvPr/>
      </p:nvGrpSpPr>
      <p:grpSpPr>
        <a:xfrm>
          <a:off x="0" y="0"/>
          <a:ext cx="0" cy="0"/>
          <a:chOff x="0" y="0"/>
          <a:chExt cx="0" cy="0"/>
        </a:xfrm>
      </p:grpSpPr>
      <p:cxnSp>
        <p:nvCxnSpPr>
          <p:cNvPr id="410" name="Google Shape;410;p61"/>
          <p:cNvCxnSpPr>
            <a:endCxn id="411" idx="0"/>
          </p:cNvCxnSpPr>
          <p:nvPr/>
        </p:nvCxnSpPr>
        <p:spPr>
          <a:xfrm rot="10800000">
            <a:off x="1948953" y="524896"/>
            <a:ext cx="0" cy="3514200"/>
          </a:xfrm>
          <a:prstGeom prst="straightConnector1">
            <a:avLst/>
          </a:prstGeom>
          <a:noFill/>
          <a:ln w="19050" cap="flat" cmpd="sng">
            <a:solidFill>
              <a:srgbClr val="550FED"/>
            </a:solidFill>
            <a:prstDash val="dot"/>
            <a:round/>
            <a:headEnd type="none" w="med" len="med"/>
            <a:tailEnd type="none" w="med" len="med"/>
          </a:ln>
        </p:spPr>
      </p:cxnSp>
      <p:cxnSp>
        <p:nvCxnSpPr>
          <p:cNvPr id="412" name="Google Shape;412;p61"/>
          <p:cNvCxnSpPr/>
          <p:nvPr/>
        </p:nvCxnSpPr>
        <p:spPr>
          <a:xfrm rot="10800000">
            <a:off x="5808100" y="564158"/>
            <a:ext cx="33600" cy="3093600"/>
          </a:xfrm>
          <a:prstGeom prst="straightConnector1">
            <a:avLst/>
          </a:prstGeom>
          <a:noFill/>
          <a:ln w="19050" cap="flat" cmpd="sng">
            <a:solidFill>
              <a:srgbClr val="550FED"/>
            </a:solidFill>
            <a:prstDash val="dot"/>
            <a:round/>
            <a:headEnd type="none" w="med" len="med"/>
            <a:tailEnd type="none" w="med" len="med"/>
          </a:ln>
        </p:spPr>
      </p:cxnSp>
      <p:sp>
        <p:nvSpPr>
          <p:cNvPr id="411" name="Google Shape;411;p61"/>
          <p:cNvSpPr/>
          <p:nvPr/>
        </p:nvSpPr>
        <p:spPr>
          <a:xfrm>
            <a:off x="1795203" y="524896"/>
            <a:ext cx="307500" cy="307500"/>
          </a:xfrm>
          <a:prstGeom prst="ellipse">
            <a:avLst/>
          </a:prstGeom>
          <a:solidFill>
            <a:srgbClr val="4300D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200" b="1">
                <a:solidFill>
                  <a:srgbClr val="FFFFFF"/>
                </a:solidFill>
                <a:latin typeface="Montserrat"/>
                <a:ea typeface="Montserrat"/>
                <a:cs typeface="Montserrat"/>
                <a:sym typeface="Montserrat"/>
              </a:rPr>
              <a:t>1</a:t>
            </a:r>
            <a:endParaRPr sz="1200" b="1">
              <a:solidFill>
                <a:srgbClr val="FFFFFF"/>
              </a:solidFill>
              <a:latin typeface="Montserrat"/>
              <a:ea typeface="Montserrat"/>
              <a:cs typeface="Montserrat"/>
              <a:sym typeface="Montserrat"/>
            </a:endParaRPr>
          </a:p>
        </p:txBody>
      </p:sp>
      <p:sp>
        <p:nvSpPr>
          <p:cNvPr id="413" name="Google Shape;413;p61"/>
          <p:cNvSpPr/>
          <p:nvPr/>
        </p:nvSpPr>
        <p:spPr>
          <a:xfrm>
            <a:off x="1803975" y="1614905"/>
            <a:ext cx="307500" cy="307500"/>
          </a:xfrm>
          <a:prstGeom prst="ellipse">
            <a:avLst/>
          </a:prstGeom>
          <a:solidFill>
            <a:srgbClr val="4300D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 sz="1200" b="1">
                <a:solidFill>
                  <a:srgbClr val="FFFFFF"/>
                </a:solidFill>
                <a:latin typeface="Montserrat"/>
                <a:ea typeface="Montserrat"/>
                <a:cs typeface="Montserrat"/>
                <a:sym typeface="Montserrat"/>
              </a:rPr>
              <a:t>2</a:t>
            </a:r>
            <a:endParaRPr sz="1200" b="1">
              <a:solidFill>
                <a:srgbClr val="FFFFFF"/>
              </a:solidFill>
              <a:latin typeface="Montserrat"/>
              <a:ea typeface="Montserrat"/>
              <a:cs typeface="Montserrat"/>
              <a:sym typeface="Montserrat"/>
            </a:endParaRPr>
          </a:p>
        </p:txBody>
      </p:sp>
      <p:sp>
        <p:nvSpPr>
          <p:cNvPr id="414" name="Google Shape;414;p61"/>
          <p:cNvSpPr txBox="1"/>
          <p:nvPr/>
        </p:nvSpPr>
        <p:spPr>
          <a:xfrm>
            <a:off x="2205950" y="439232"/>
            <a:ext cx="3115800" cy="39015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900"/>
              <a:buFont typeface="Arial"/>
              <a:buNone/>
            </a:pPr>
            <a:r>
              <a:rPr lang="en" sz="1600" b="1" dirty="0" smtClean="0">
                <a:solidFill>
                  <a:srgbClr val="666666"/>
                </a:solidFill>
                <a:latin typeface="Montserrat"/>
                <a:ea typeface="Montserrat"/>
                <a:cs typeface="Montserrat"/>
                <a:sym typeface="Montserrat"/>
              </a:rPr>
              <a:t>Introducción</a:t>
            </a:r>
            <a:endParaRPr sz="800" dirty="0">
              <a:solidFill>
                <a:srgbClr val="434343"/>
              </a:solidFill>
              <a:latin typeface="Montserrat Medium"/>
              <a:ea typeface="Montserrat Medium"/>
              <a:cs typeface="Montserrat Medium"/>
              <a:sym typeface="Montserrat Medium"/>
            </a:endParaRPr>
          </a:p>
          <a:p>
            <a:pPr marL="0" lvl="0" indent="0" algn="l" rtl="0">
              <a:lnSpc>
                <a:spcPct val="115000"/>
              </a:lnSpc>
              <a:spcBef>
                <a:spcPts val="0"/>
              </a:spcBef>
              <a:spcAft>
                <a:spcPts val="1000"/>
              </a:spcAft>
              <a:buNone/>
            </a:pPr>
            <a:endParaRPr sz="800" dirty="0">
              <a:solidFill>
                <a:srgbClr val="434343"/>
              </a:solidFill>
              <a:latin typeface="Montserrat Medium"/>
              <a:ea typeface="Montserrat Medium"/>
              <a:cs typeface="Montserrat Medium"/>
              <a:sym typeface="Montserrat Medium"/>
            </a:endParaRPr>
          </a:p>
        </p:txBody>
      </p:sp>
      <p:sp>
        <p:nvSpPr>
          <p:cNvPr id="415" name="Google Shape;415;p61"/>
          <p:cNvSpPr txBox="1"/>
          <p:nvPr/>
        </p:nvSpPr>
        <p:spPr>
          <a:xfrm>
            <a:off x="2212638" y="1495443"/>
            <a:ext cx="3345900" cy="10900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smtClean="0">
                <a:solidFill>
                  <a:srgbClr val="666666"/>
                </a:solidFill>
                <a:latin typeface="Montserrat"/>
                <a:ea typeface="Montserrat"/>
                <a:cs typeface="Montserrat"/>
                <a:sym typeface="Montserrat"/>
              </a:rPr>
              <a:t>Ciudades</a:t>
            </a:r>
          </a:p>
          <a:p>
            <a:pPr marL="457200" lvl="0" indent="-292100" algn="l" rtl="0">
              <a:lnSpc>
                <a:spcPct val="115000"/>
              </a:lnSpc>
              <a:spcBef>
                <a:spcPts val="1000"/>
              </a:spcBef>
              <a:spcAft>
                <a:spcPts val="0"/>
              </a:spcAft>
              <a:buClr>
                <a:srgbClr val="666666"/>
              </a:buClr>
              <a:buSzPts val="1000"/>
              <a:buFont typeface="Rubik"/>
              <a:buAutoNum type="alphaLcPeriod"/>
            </a:pPr>
            <a:r>
              <a:rPr lang="en" sz="1000" b="1" dirty="0" smtClean="0">
                <a:solidFill>
                  <a:srgbClr val="666666"/>
                </a:solidFill>
                <a:latin typeface="Montserrat"/>
                <a:ea typeface="Montserrat"/>
                <a:cs typeface="Montserrat"/>
                <a:sym typeface="Montserrat"/>
              </a:rPr>
              <a:t>Ciudades CORE</a:t>
            </a:r>
            <a:endParaRPr sz="1000" dirty="0" smtClean="0">
              <a:solidFill>
                <a:srgbClr val="666666"/>
              </a:solidFill>
              <a:latin typeface="Montserrat"/>
              <a:ea typeface="Montserrat"/>
              <a:cs typeface="Montserrat"/>
              <a:sym typeface="Montserrat"/>
            </a:endParaRPr>
          </a:p>
          <a:p>
            <a:pPr marL="457200" lvl="0" indent="-292100" algn="l" rtl="0">
              <a:lnSpc>
                <a:spcPct val="115000"/>
              </a:lnSpc>
              <a:spcBef>
                <a:spcPts val="0"/>
              </a:spcBef>
              <a:spcAft>
                <a:spcPts val="0"/>
              </a:spcAft>
              <a:buClr>
                <a:srgbClr val="666666"/>
              </a:buClr>
              <a:buSzPts val="1000"/>
              <a:buFont typeface="Rubik"/>
              <a:buAutoNum type="alphaLcPeriod"/>
            </a:pPr>
            <a:r>
              <a:rPr lang="en" sz="1000" b="1" dirty="0" smtClean="0">
                <a:solidFill>
                  <a:srgbClr val="666666"/>
                </a:solidFill>
                <a:latin typeface="Montserrat"/>
                <a:ea typeface="Montserrat"/>
                <a:cs typeface="Montserrat"/>
                <a:sym typeface="Montserrat"/>
              </a:rPr>
              <a:t>Ciudades FOCO</a:t>
            </a:r>
            <a:endParaRPr sz="1000" dirty="0" smtClean="0">
              <a:solidFill>
                <a:srgbClr val="666666"/>
              </a:solidFill>
              <a:latin typeface="Montserrat"/>
              <a:ea typeface="Montserrat"/>
              <a:cs typeface="Montserrat"/>
              <a:sym typeface="Montserrat"/>
            </a:endParaRPr>
          </a:p>
          <a:p>
            <a:pPr marL="457200" lvl="0" indent="-292100" algn="l" rtl="0">
              <a:lnSpc>
                <a:spcPct val="115000"/>
              </a:lnSpc>
              <a:spcBef>
                <a:spcPts val="0"/>
              </a:spcBef>
              <a:spcAft>
                <a:spcPts val="0"/>
              </a:spcAft>
              <a:buClr>
                <a:srgbClr val="666666"/>
              </a:buClr>
              <a:buSzPts val="1000"/>
              <a:buFont typeface="Rubik"/>
              <a:buAutoNum type="alphaLcPeriod"/>
            </a:pPr>
            <a:r>
              <a:rPr lang="en" sz="1000" b="1" dirty="0" smtClean="0">
                <a:solidFill>
                  <a:srgbClr val="666666"/>
                </a:solidFill>
                <a:latin typeface="Montserrat"/>
                <a:ea typeface="Montserrat"/>
                <a:cs typeface="Montserrat"/>
                <a:sym typeface="Montserrat"/>
              </a:rPr>
              <a:t>Alojamientos</a:t>
            </a:r>
            <a:endParaRPr sz="1000" dirty="0" smtClean="0">
              <a:solidFill>
                <a:srgbClr val="666666"/>
              </a:solidFill>
              <a:latin typeface="Montserrat"/>
              <a:ea typeface="Montserrat"/>
              <a:cs typeface="Montserrat"/>
              <a:sym typeface="Montserrat"/>
            </a:endParaRPr>
          </a:p>
        </p:txBody>
      </p:sp>
      <p:sp>
        <p:nvSpPr>
          <p:cNvPr id="416" name="Google Shape;416;p61"/>
          <p:cNvSpPr/>
          <p:nvPr/>
        </p:nvSpPr>
        <p:spPr>
          <a:xfrm>
            <a:off x="5659725" y="2756297"/>
            <a:ext cx="307500" cy="307500"/>
          </a:xfrm>
          <a:prstGeom prst="ellipse">
            <a:avLst/>
          </a:prstGeom>
          <a:solidFill>
            <a:srgbClr val="4300D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MX" sz="1200" b="1" dirty="0" smtClean="0">
                <a:solidFill>
                  <a:srgbClr val="FFFFFF"/>
                </a:solidFill>
                <a:latin typeface="Montserrat"/>
                <a:ea typeface="Montserrat"/>
                <a:cs typeface="Montserrat"/>
                <a:sym typeface="Montserrat"/>
              </a:rPr>
              <a:t>5</a:t>
            </a:r>
            <a:endParaRPr sz="1200" b="1" dirty="0">
              <a:solidFill>
                <a:srgbClr val="FFFFFF"/>
              </a:solidFill>
              <a:latin typeface="Montserrat"/>
              <a:ea typeface="Montserrat"/>
              <a:cs typeface="Montserrat"/>
              <a:sym typeface="Montserrat"/>
            </a:endParaRPr>
          </a:p>
        </p:txBody>
      </p:sp>
      <p:sp>
        <p:nvSpPr>
          <p:cNvPr id="420" name="Google Shape;420;p61"/>
          <p:cNvSpPr txBox="1"/>
          <p:nvPr/>
        </p:nvSpPr>
        <p:spPr>
          <a:xfrm>
            <a:off x="5978650" y="2680848"/>
            <a:ext cx="30549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smtClean="0">
                <a:solidFill>
                  <a:srgbClr val="666666"/>
                </a:solidFill>
                <a:latin typeface="Montserrat"/>
                <a:ea typeface="Montserrat"/>
                <a:cs typeface="Montserrat"/>
                <a:sym typeface="Montserrat"/>
              </a:rPr>
              <a:t>Destino: ARUBA</a:t>
            </a:r>
            <a:endParaRPr b="1" dirty="0">
              <a:solidFill>
                <a:srgbClr val="666666"/>
              </a:solidFill>
              <a:latin typeface="Montserrat"/>
              <a:ea typeface="Montserrat"/>
              <a:cs typeface="Montserrat"/>
              <a:sym typeface="Montserrat"/>
            </a:endParaRPr>
          </a:p>
        </p:txBody>
      </p:sp>
      <p:sp>
        <p:nvSpPr>
          <p:cNvPr id="422" name="Google Shape;422;p61"/>
          <p:cNvSpPr/>
          <p:nvPr/>
        </p:nvSpPr>
        <p:spPr>
          <a:xfrm>
            <a:off x="5659701" y="1396160"/>
            <a:ext cx="307500" cy="307500"/>
          </a:xfrm>
          <a:prstGeom prst="ellipse">
            <a:avLst/>
          </a:prstGeom>
          <a:solidFill>
            <a:srgbClr val="4300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1200" b="1" dirty="0">
                <a:solidFill>
                  <a:srgbClr val="FFFFFF"/>
                </a:solidFill>
                <a:latin typeface="Montserrat"/>
                <a:ea typeface="Montserrat"/>
                <a:cs typeface="Montserrat"/>
                <a:sym typeface="Montserrat"/>
              </a:rPr>
              <a:t>4</a:t>
            </a:r>
            <a:endParaRPr sz="1200" b="1" dirty="0">
              <a:solidFill>
                <a:srgbClr val="FFFFFF"/>
              </a:solidFill>
              <a:latin typeface="Montserrat"/>
              <a:ea typeface="Montserrat"/>
              <a:cs typeface="Montserrat"/>
              <a:sym typeface="Montserrat"/>
            </a:endParaRPr>
          </a:p>
        </p:txBody>
      </p:sp>
      <p:sp>
        <p:nvSpPr>
          <p:cNvPr id="423" name="Google Shape;423;p61"/>
          <p:cNvSpPr txBox="1"/>
          <p:nvPr/>
        </p:nvSpPr>
        <p:spPr>
          <a:xfrm>
            <a:off x="5993826" y="1313506"/>
            <a:ext cx="3054900" cy="7360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smtClean="0">
                <a:solidFill>
                  <a:srgbClr val="666666"/>
                </a:solidFill>
                <a:latin typeface="Montserrat"/>
                <a:ea typeface="Montserrat"/>
                <a:cs typeface="Montserrat"/>
                <a:sym typeface="Montserrat"/>
              </a:rPr>
              <a:t>Zoom IN - H1 2018</a:t>
            </a:r>
            <a:endParaRPr b="1" dirty="0">
              <a:solidFill>
                <a:srgbClr val="666666"/>
              </a:solidFill>
              <a:latin typeface="Montserrat"/>
              <a:ea typeface="Montserrat"/>
              <a:cs typeface="Montserrat"/>
              <a:sym typeface="Montserrat"/>
            </a:endParaRPr>
          </a:p>
          <a:p>
            <a:pPr marL="165100" lvl="0" algn="l" rtl="0">
              <a:lnSpc>
                <a:spcPct val="115000"/>
              </a:lnSpc>
              <a:spcBef>
                <a:spcPts val="1000"/>
              </a:spcBef>
              <a:spcAft>
                <a:spcPts val="0"/>
              </a:spcAft>
              <a:buClr>
                <a:srgbClr val="666666"/>
              </a:buClr>
              <a:buSzPts val="1000"/>
            </a:pPr>
            <a:r>
              <a:rPr lang="en" sz="1000" b="1" dirty="0" smtClean="0">
                <a:solidFill>
                  <a:srgbClr val="666666"/>
                </a:solidFill>
                <a:latin typeface="Montserrat"/>
                <a:ea typeface="Montserrat"/>
                <a:cs typeface="Montserrat"/>
                <a:sym typeface="Montserrat"/>
              </a:rPr>
              <a:t>Destinos &amp; MKT</a:t>
            </a:r>
            <a:endParaRPr sz="1000" dirty="0">
              <a:solidFill>
                <a:srgbClr val="666666"/>
              </a:solidFill>
              <a:latin typeface="Montserrat"/>
              <a:ea typeface="Montserrat"/>
              <a:cs typeface="Montserrat"/>
              <a:sym typeface="Montserrat"/>
            </a:endParaRPr>
          </a:p>
        </p:txBody>
      </p:sp>
      <p:sp>
        <p:nvSpPr>
          <p:cNvPr id="424" name="Google Shape;424;p61"/>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2</a:t>
            </a:fld>
            <a:endParaRPr/>
          </a:p>
        </p:txBody>
      </p:sp>
      <p:sp>
        <p:nvSpPr>
          <p:cNvPr id="425" name="Google Shape;425;p6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2</a:t>
            </a:fld>
            <a:endParaRPr/>
          </a:p>
        </p:txBody>
      </p:sp>
      <p:sp>
        <p:nvSpPr>
          <p:cNvPr id="22" name="Google Shape;413;p61"/>
          <p:cNvSpPr/>
          <p:nvPr/>
        </p:nvSpPr>
        <p:spPr>
          <a:xfrm>
            <a:off x="1791050" y="3068546"/>
            <a:ext cx="307500" cy="307500"/>
          </a:xfrm>
          <a:prstGeom prst="ellipse">
            <a:avLst/>
          </a:prstGeom>
          <a:solidFill>
            <a:srgbClr val="4300D2"/>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s-MX" sz="1200" b="1" dirty="0" smtClean="0">
                <a:solidFill>
                  <a:srgbClr val="FFFFFF"/>
                </a:solidFill>
                <a:latin typeface="Montserrat"/>
                <a:ea typeface="Montserrat"/>
                <a:cs typeface="Montserrat"/>
                <a:sym typeface="Montserrat"/>
              </a:rPr>
              <a:t>3</a:t>
            </a:r>
            <a:endParaRPr sz="1200" b="1" dirty="0">
              <a:solidFill>
                <a:srgbClr val="FFFFFF"/>
              </a:solidFill>
              <a:latin typeface="Montserrat"/>
              <a:ea typeface="Montserrat"/>
              <a:cs typeface="Montserrat"/>
              <a:sym typeface="Montserrat"/>
            </a:endParaRPr>
          </a:p>
        </p:txBody>
      </p:sp>
      <p:sp>
        <p:nvSpPr>
          <p:cNvPr id="23" name="Google Shape;415;p61"/>
          <p:cNvSpPr txBox="1"/>
          <p:nvPr/>
        </p:nvSpPr>
        <p:spPr>
          <a:xfrm>
            <a:off x="2199713" y="2949084"/>
            <a:ext cx="3345900" cy="43085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smtClean="0">
                <a:solidFill>
                  <a:srgbClr val="666666"/>
                </a:solidFill>
                <a:latin typeface="Montserrat"/>
                <a:ea typeface="Montserrat"/>
                <a:cs typeface="Montserrat"/>
                <a:sym typeface="Montserrat"/>
              </a:rPr>
              <a:t>Países - </a:t>
            </a:r>
            <a:r>
              <a:rPr lang="en" sz="1000" dirty="0" smtClean="0">
                <a:solidFill>
                  <a:srgbClr val="666666"/>
                </a:solidFill>
                <a:latin typeface="Montserrat"/>
                <a:ea typeface="Montserrat"/>
                <a:cs typeface="Montserrat"/>
                <a:sym typeface="Montserrat"/>
              </a:rPr>
              <a:t>Evolución </a:t>
            </a:r>
            <a:r>
              <a:rPr lang="en" sz="1000" dirty="0">
                <a:solidFill>
                  <a:srgbClr val="666666"/>
                </a:solidFill>
                <a:latin typeface="Montserrat"/>
                <a:ea typeface="Montserrat"/>
                <a:cs typeface="Montserrat"/>
                <a:sym typeface="Montserrat"/>
              </a:rPr>
              <a:t>KPI’s </a:t>
            </a:r>
            <a:endParaRPr sz="1000" dirty="0">
              <a:solidFill>
                <a:srgbClr val="666666"/>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408943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3"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0" name="Google Shape;430;p62"/>
          <p:cNvSpPr/>
          <p:nvPr/>
        </p:nvSpPr>
        <p:spPr>
          <a:xfrm rot="5400000">
            <a:off x="-1654200" y="1006350"/>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sp>
        <p:nvSpPr>
          <p:cNvPr id="433" name="Google Shape;433;p62"/>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3</a:t>
            </a:fld>
            <a:endParaRPr/>
          </a:p>
        </p:txBody>
      </p:sp>
      <p:sp>
        <p:nvSpPr>
          <p:cNvPr id="434" name="Google Shape;434;p62"/>
          <p:cNvSpPr txBox="1">
            <a:spLocks noGrp="1"/>
          </p:cNvSpPr>
          <p:nvPr>
            <p:ph type="title"/>
          </p:nvPr>
        </p:nvSpPr>
        <p:spPr>
          <a:xfrm rot="-5400000">
            <a:off x="-1398375" y="1704625"/>
            <a:ext cx="3560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smtClean="0"/>
              <a:t>INTRODUCCIÓN</a:t>
            </a:r>
            <a:endParaRPr dirty="0"/>
          </a:p>
        </p:txBody>
      </p:sp>
      <p:sp>
        <p:nvSpPr>
          <p:cNvPr id="435" name="Google Shape;435;p62"/>
          <p:cNvSpPr txBox="1">
            <a:spLocks noGrp="1"/>
          </p:cNvSpPr>
          <p:nvPr>
            <p:ph type="body" idx="1"/>
          </p:nvPr>
        </p:nvSpPr>
        <p:spPr>
          <a:xfrm>
            <a:off x="1041159" y="1179550"/>
            <a:ext cx="7124100" cy="212069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s-MX" dirty="0"/>
          </a:p>
          <a:p>
            <a:pPr marL="0" lvl="0" indent="0" algn="l" rtl="0">
              <a:spcBef>
                <a:spcPts val="0"/>
              </a:spcBef>
              <a:spcAft>
                <a:spcPts val="0"/>
              </a:spcAft>
              <a:buNone/>
            </a:pPr>
            <a:r>
              <a:rPr lang="es-MX" dirty="0" smtClean="0"/>
              <a:t> </a:t>
            </a:r>
          </a:p>
          <a:p>
            <a:pPr marL="285750" lvl="0" indent="-285750" algn="l" rtl="0">
              <a:spcBef>
                <a:spcPts val="0"/>
              </a:spcBef>
              <a:spcAft>
                <a:spcPts val="0"/>
              </a:spcAft>
              <a:buFontTx/>
              <a:buChar char="-"/>
            </a:pPr>
            <a:r>
              <a:rPr lang="es-MX" dirty="0" smtClean="0"/>
              <a:t>Evaluar y </a:t>
            </a:r>
            <a:r>
              <a:rPr lang="es-MX" dirty="0" err="1" smtClean="0"/>
              <a:t>trackear</a:t>
            </a:r>
            <a:r>
              <a:rPr lang="es-MX" dirty="0" smtClean="0"/>
              <a:t> la evolución de  diversos destinos que pertenecen a la región Andina y Centro América durante el H1 de los años 2017 y 2018</a:t>
            </a:r>
            <a:r>
              <a:rPr lang="es-MX" dirty="0" smtClean="0"/>
              <a:t>.</a:t>
            </a:r>
          </a:p>
          <a:p>
            <a:pPr marL="285750" lvl="0" indent="-285750" algn="l" rtl="0">
              <a:spcBef>
                <a:spcPts val="0"/>
              </a:spcBef>
              <a:spcAft>
                <a:spcPts val="0"/>
              </a:spcAft>
              <a:buFontTx/>
              <a:buChar char="-"/>
            </a:pPr>
            <a:r>
              <a:rPr lang="es-MX" dirty="0" smtClean="0"/>
              <a:t>Definir a que ciudades se les va a dar foco y planes de acción.</a:t>
            </a:r>
          </a:p>
          <a:p>
            <a:pPr marL="285750" lvl="0" indent="-285750" algn="l" rtl="0">
              <a:spcBef>
                <a:spcPts val="0"/>
              </a:spcBef>
              <a:spcAft>
                <a:spcPts val="0"/>
              </a:spcAft>
              <a:buFontTx/>
              <a:buChar char="-"/>
            </a:pPr>
            <a:r>
              <a:rPr lang="es-MX" dirty="0" smtClean="0"/>
              <a:t>Performance de cada país</a:t>
            </a:r>
          </a:p>
          <a:p>
            <a:pPr marL="285750" lvl="0" indent="-285750" algn="l" rtl="0">
              <a:spcBef>
                <a:spcPts val="0"/>
              </a:spcBef>
              <a:spcAft>
                <a:spcPts val="0"/>
              </a:spcAft>
              <a:buFontTx/>
              <a:buChar char="-"/>
            </a:pPr>
            <a:r>
              <a:rPr lang="es-MX" dirty="0" smtClean="0"/>
              <a:t>Zoom In dentro de el H1 2018 para evaluar potenciales destinos y planes de acción.</a:t>
            </a:r>
          </a:p>
          <a:p>
            <a:pPr marL="285750" lvl="0" indent="-285750" algn="l" rtl="0">
              <a:spcBef>
                <a:spcPts val="0"/>
              </a:spcBef>
              <a:spcAft>
                <a:spcPts val="0"/>
              </a:spcAft>
              <a:buFontTx/>
              <a:buChar char="-"/>
            </a:pPr>
            <a:r>
              <a:rPr lang="es-MX" dirty="0" smtClean="0"/>
              <a:t>Caso Destino: Aruba: performance - crecimiento - principales indicadores.</a:t>
            </a:r>
          </a:p>
          <a:p>
            <a:pPr marL="285750" lvl="0" indent="-285750" algn="l" rtl="0">
              <a:spcBef>
                <a:spcPts val="0"/>
              </a:spcBef>
              <a:spcAft>
                <a:spcPts val="0"/>
              </a:spcAft>
              <a:buFontTx/>
              <a:buChar char="-"/>
            </a:pPr>
            <a:endParaRPr lang="es-MX"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EEE"/>
        </a:solidFill>
        <a:effectLst/>
      </p:bgPr>
    </p:bg>
    <p:spTree>
      <p:nvGrpSpPr>
        <p:cNvPr id="1" name="Shape 463"/>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737623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5"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64" name="Google Shape;464;p6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sp>
        <p:nvSpPr>
          <p:cNvPr id="465" name="Google Shape;465;p67"/>
          <p:cNvSpPr txBox="1">
            <a:spLocks noGrp="1"/>
          </p:cNvSpPr>
          <p:nvPr>
            <p:ph type="title"/>
          </p:nvPr>
        </p:nvSpPr>
        <p:spPr>
          <a:xfrm>
            <a:off x="24237" y="1776719"/>
            <a:ext cx="8722571" cy="1288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MX" sz="5400" dirty="0" smtClean="0"/>
              <a:t>CIUDADES</a:t>
            </a:r>
            <a:endParaRPr sz="5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224684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86" name="Diapositiva de think-cell" r:id="rId39" imgW="421" imgH="423" progId="TCLayout.ActiveDocument.1">
                  <p:embed/>
                </p:oleObj>
              </mc:Choice>
              <mc:Fallback>
                <p:oleObj name="Diapositiva de think-cell" r:id="rId39" imgW="421" imgH="423" progId="TCLayout.ActiveDocument.1">
                  <p:embed/>
                  <p:pic>
                    <p:nvPicPr>
                      <p:cNvPr id="5" name="think-cell data - do not delete" hidden="1"/>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447" name="Google Shape;44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5</a:t>
            </a:fld>
            <a:endParaRPr/>
          </a:p>
        </p:txBody>
      </p:sp>
      <p:sp>
        <p:nvSpPr>
          <p:cNvPr id="6" name="Google Shape;434;p62"/>
          <p:cNvSpPr txBox="1">
            <a:spLocks noGrp="1"/>
          </p:cNvSpPr>
          <p:nvPr>
            <p:ph type="title"/>
          </p:nvPr>
        </p:nvSpPr>
        <p:spPr>
          <a:xfrm>
            <a:off x="83584" y="138583"/>
            <a:ext cx="3560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CIUDADES: </a:t>
            </a:r>
            <a:r>
              <a:rPr lang="es-MX" sz="2400" dirty="0" smtClean="0">
                <a:solidFill>
                  <a:schemeClr val="tx2">
                    <a:lumMod val="25000"/>
                  </a:schemeClr>
                </a:solidFill>
              </a:rPr>
              <a:t>CORE</a:t>
            </a:r>
            <a:endParaRPr sz="2400" dirty="0">
              <a:solidFill>
                <a:schemeClr val="tx2">
                  <a:lumMod val="25000"/>
                </a:schemeClr>
              </a:solidFill>
            </a:endParaRPr>
          </a:p>
        </p:txBody>
      </p:sp>
      <p:sp>
        <p:nvSpPr>
          <p:cNvPr id="8"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8" name="Chart 3"/>
          <p:cNvGraphicFramePr/>
          <p:nvPr>
            <p:custDataLst>
              <p:tags r:id="rId3"/>
            </p:custDataLst>
            <p:extLst>
              <p:ext uri="{D42A27DB-BD31-4B8C-83A1-F6EECF244321}">
                <p14:modId xmlns:p14="http://schemas.microsoft.com/office/powerpoint/2010/main" val="1305353106"/>
              </p:ext>
            </p:extLst>
          </p:nvPr>
        </p:nvGraphicFramePr>
        <p:xfrm>
          <a:off x="166688" y="3340100"/>
          <a:ext cx="2335212" cy="1604963"/>
        </p:xfrm>
        <a:graphic>
          <a:graphicData uri="http://schemas.openxmlformats.org/drawingml/2006/chart">
            <c:chart xmlns:c="http://schemas.openxmlformats.org/drawingml/2006/chart" xmlns:r="http://schemas.openxmlformats.org/officeDocument/2006/relationships" r:id="rId41"/>
          </a:graphicData>
        </a:graphic>
      </p:graphicFrame>
      <p:cxnSp>
        <p:nvCxnSpPr>
          <p:cNvPr id="271" name="Conector recto 270"/>
          <p:cNvCxnSpPr/>
          <p:nvPr>
            <p:custDataLst>
              <p:tags r:id="rId4"/>
            </p:custDataLst>
          </p:nvPr>
        </p:nvCxnSpPr>
        <p:spPr bwMode="auto">
          <a:xfrm flipV="1">
            <a:off x="792163" y="3097213"/>
            <a:ext cx="0" cy="39846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Conector recto 272"/>
          <p:cNvCxnSpPr/>
          <p:nvPr>
            <p:custDataLst>
              <p:tags r:id="rId5"/>
            </p:custDataLst>
          </p:nvPr>
        </p:nvCxnSpPr>
        <p:spPr bwMode="auto">
          <a:xfrm>
            <a:off x="792163" y="3097213"/>
            <a:ext cx="108426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Conector recto 273"/>
          <p:cNvCxnSpPr/>
          <p:nvPr>
            <p:custDataLst>
              <p:tags r:id="rId6"/>
            </p:custDataLst>
          </p:nvPr>
        </p:nvCxnSpPr>
        <p:spPr bwMode="auto">
          <a:xfrm>
            <a:off x="1876425" y="3097213"/>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49" name="Rectángulo 248"/>
          <p:cNvSpPr/>
          <p:nvPr>
            <p:custDataLst>
              <p:tags r:id="rId7"/>
            </p:custDataLst>
          </p:nvPr>
        </p:nvSpPr>
        <p:spPr bwMode="auto">
          <a:xfrm>
            <a:off x="671513" y="4895850"/>
            <a:ext cx="241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9177C971-8042-41E7-8901-E52D5E106FC6}" type="datetime'2''''''''''''''''''''''''''''''''''0''''17'''''''">
              <a:rPr lang="es-AR" altLang="en-US" sz="800" kern="1200" smtClean="0">
                <a:solidFill>
                  <a:schemeClr val="tx1"/>
                </a:solidFill>
              </a:rPr>
              <a:pPr algn="ctr">
                <a:spcBef>
                  <a:spcPct val="0"/>
                </a:spcBef>
                <a:spcAft>
                  <a:spcPct val="0"/>
                </a:spcAft>
              </a:pPr>
              <a:t>2017</a:t>
            </a:fld>
            <a:endParaRPr lang="es-AR" sz="800" kern="1200">
              <a:solidFill>
                <a:schemeClr val="tx1"/>
              </a:solidFill>
            </a:endParaRPr>
          </a:p>
        </p:txBody>
      </p:sp>
      <p:sp>
        <p:nvSpPr>
          <p:cNvPr id="250" name="Rectángulo 249"/>
          <p:cNvSpPr/>
          <p:nvPr>
            <p:custDataLst>
              <p:tags r:id="rId8"/>
            </p:custDataLst>
          </p:nvPr>
        </p:nvSpPr>
        <p:spPr bwMode="auto">
          <a:xfrm>
            <a:off x="1755775" y="4895850"/>
            <a:ext cx="241300" cy="1222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2F540DA8-94B1-4B01-BA0F-C60416E4F1F8}" type="datetime'''''''2''''0''''1''''8'''''''''''''''''''''''''''''''''''''">
              <a:rPr lang="es-AR" altLang="en-US" sz="800" kern="1200" smtClean="0">
                <a:solidFill>
                  <a:schemeClr val="tx1"/>
                </a:solidFill>
              </a:rPr>
              <a:pPr algn="ctr">
                <a:spcBef>
                  <a:spcPct val="0"/>
                </a:spcBef>
                <a:spcAft>
                  <a:spcPct val="0"/>
                </a:spcAft>
              </a:pPr>
              <a:t>2018</a:t>
            </a:fld>
            <a:endParaRPr lang="es-AR" sz="800" kern="1200">
              <a:solidFill>
                <a:schemeClr val="tx1"/>
              </a:solidFill>
            </a:endParaRPr>
          </a:p>
        </p:txBody>
      </p:sp>
      <p:sp>
        <p:nvSpPr>
          <p:cNvPr id="251" name="Rectángulo 250"/>
          <p:cNvSpPr/>
          <p:nvPr>
            <p:custDataLst>
              <p:tags r:id="rId9"/>
            </p:custDataLst>
          </p:nvPr>
        </p:nvSpPr>
        <p:spPr bwMode="gray">
          <a:xfrm>
            <a:off x="720725" y="3533775"/>
            <a:ext cx="142875" cy="1095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1600F401-2A65-47A9-BBEB-C62229C66FBC}" type="datetime'''''''''''''''''''''''''''''''''25'''''''">
              <a:rPr lang="es-AR" altLang="en-US" sz="800" kern="1200" smtClean="0">
                <a:solidFill>
                  <a:schemeClr val="tx1"/>
                </a:solidFill>
              </a:rPr>
              <a:pPr/>
              <a:t>25</a:t>
            </a:fld>
            <a:endParaRPr lang="es-AR" sz="800" kern="1200">
              <a:solidFill>
                <a:schemeClr val="tx1"/>
              </a:solidFill>
            </a:endParaRPr>
          </a:p>
        </p:txBody>
      </p:sp>
      <p:sp>
        <p:nvSpPr>
          <p:cNvPr id="252" name="Rectángulo 251"/>
          <p:cNvSpPr/>
          <p:nvPr>
            <p:custDataLst>
              <p:tags r:id="rId10"/>
            </p:custDataLst>
          </p:nvPr>
        </p:nvSpPr>
        <p:spPr bwMode="gray">
          <a:xfrm>
            <a:off x="1804988" y="3287713"/>
            <a:ext cx="142875" cy="1095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4288" tIns="0" rIns="14288" bIns="0" rtlCol="0" anchor="b"/>
          <a:lstStyle/>
          <a:p>
            <a:pPr algn="ctr">
              <a:lnSpc>
                <a:spcPct val="90000"/>
              </a:lnSpc>
              <a:spcBef>
                <a:spcPct val="0"/>
              </a:spcBef>
              <a:spcAft>
                <a:spcPct val="0"/>
              </a:spcAft>
            </a:pPr>
            <a:fld id="{C17DD2FE-2C51-4894-8396-D8127D29F0E7}" type="datetime'''''3''''''''''''''''''''''''''''1'''''''''''''''''">
              <a:rPr lang="es-AR" altLang="en-US" sz="800" kern="1200" smtClean="0">
                <a:solidFill>
                  <a:schemeClr val="tx1"/>
                </a:solidFill>
              </a:rPr>
              <a:pPr/>
              <a:t>31</a:t>
            </a:fld>
            <a:endParaRPr lang="es-AR" sz="800" kern="1200">
              <a:solidFill>
                <a:schemeClr val="tx1"/>
              </a:solidFill>
            </a:endParaRPr>
          </a:p>
        </p:txBody>
      </p:sp>
      <p:sp>
        <p:nvSpPr>
          <p:cNvPr id="270" name="Elipse 269"/>
          <p:cNvSpPr/>
          <p:nvPr>
            <p:custDataLst>
              <p:tags r:id="rId11"/>
            </p:custDataLst>
          </p:nvPr>
        </p:nvSpPr>
        <p:spPr bwMode="auto">
          <a:xfrm>
            <a:off x="1147763" y="3011488"/>
            <a:ext cx="373063" cy="173038"/>
          </a:xfrm>
          <a:prstGeom prst="ellipse">
            <a:avLst/>
          </a:prstGeom>
          <a:solidFill>
            <a:schemeClr val="bg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a:spcBef>
                <a:spcPct val="0"/>
              </a:spcBef>
              <a:spcAft>
                <a:spcPct val="0"/>
              </a:spcAft>
            </a:pPr>
            <a:fld id="{BC708853-562A-4E77-A17A-75517D6C0E6C}" type="datetime'''''''''''''''''''''''''+21''''''''''%'''">
              <a:rPr lang="es-AR" altLang="en-US" sz="800" b="1" kern="1200" smtClean="0">
                <a:solidFill>
                  <a:schemeClr val="tx1"/>
                </a:solidFill>
              </a:rPr>
              <a:pPr algn="ctr">
                <a:spcBef>
                  <a:spcPct val="0"/>
                </a:spcBef>
                <a:spcAft>
                  <a:spcPct val="0"/>
                </a:spcAft>
              </a:pPr>
              <a:t>+21%</a:t>
            </a:fld>
            <a:endParaRPr lang="es-AR" sz="800" b="1" kern="1200">
              <a:solidFill>
                <a:schemeClr val="tx1"/>
              </a:solidFill>
            </a:endParaRPr>
          </a:p>
        </p:txBody>
      </p:sp>
      <p:graphicFrame>
        <p:nvGraphicFramePr>
          <p:cNvPr id="71" name="Chart 3"/>
          <p:cNvGraphicFramePr/>
          <p:nvPr>
            <p:custDataLst>
              <p:tags r:id="rId12"/>
            </p:custDataLst>
            <p:extLst>
              <p:ext uri="{D42A27DB-BD31-4B8C-83A1-F6EECF244321}">
                <p14:modId xmlns:p14="http://schemas.microsoft.com/office/powerpoint/2010/main" val="2600855500"/>
              </p:ext>
            </p:extLst>
          </p:nvPr>
        </p:nvGraphicFramePr>
        <p:xfrm>
          <a:off x="4562475" y="1993900"/>
          <a:ext cx="3771900" cy="2951163"/>
        </p:xfrm>
        <a:graphic>
          <a:graphicData uri="http://schemas.openxmlformats.org/drawingml/2006/chart">
            <c:chart xmlns:c="http://schemas.openxmlformats.org/drawingml/2006/chart" xmlns:r="http://schemas.openxmlformats.org/officeDocument/2006/relationships" r:id="rId42"/>
          </a:graphicData>
        </a:graphic>
      </p:graphicFrame>
      <p:cxnSp>
        <p:nvCxnSpPr>
          <p:cNvPr id="12" name="Conector recto 11"/>
          <p:cNvCxnSpPr/>
          <p:nvPr>
            <p:custDataLst>
              <p:tags r:id="rId13"/>
            </p:custDataLst>
          </p:nvPr>
        </p:nvCxnSpPr>
        <p:spPr bwMode="auto">
          <a:xfrm flipV="1">
            <a:off x="4968875" y="4297363"/>
            <a:ext cx="42863"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87" name="Rectángulo 486"/>
          <p:cNvSpPr/>
          <p:nvPr>
            <p:custDataLst>
              <p:tags r:id="rId14"/>
            </p:custDataLst>
          </p:nvPr>
        </p:nvSpPr>
        <p:spPr bwMode="gray">
          <a:xfrm>
            <a:off x="5403850" y="2773363"/>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83ADA380-25E8-4A86-B540-599C9D07E01F}" type="datetime'''''2''''''''''''''''''''''''''''''''''''''''5''''''''''''%'''">
              <a:rPr lang="es-AR" altLang="en-US" sz="1000" kern="1200" smtClean="0">
                <a:solidFill>
                  <a:schemeClr val="bg1"/>
                </a:solidFill>
              </a:rPr>
              <a:pPr/>
              <a:t>25%</a:t>
            </a:fld>
            <a:endParaRPr lang="es-AR" sz="1000" kern="1200" dirty="0">
              <a:solidFill>
                <a:schemeClr val="bg1"/>
              </a:solidFill>
            </a:endParaRPr>
          </a:p>
        </p:txBody>
      </p:sp>
      <p:sp>
        <p:nvSpPr>
          <p:cNvPr id="488" name="Rectángulo 487"/>
          <p:cNvSpPr/>
          <p:nvPr>
            <p:custDataLst>
              <p:tags r:id="rId15"/>
            </p:custDataLst>
          </p:nvPr>
        </p:nvSpPr>
        <p:spPr bwMode="gray">
          <a:xfrm>
            <a:off x="5403850" y="3309938"/>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F5C3BB76-2749-45AD-A531-0A5C4881DC6A}" type="datetime'''''''''''''''''''''''''''''''''''22%'''''''''''''''''''">
              <a:rPr lang="es-AR" altLang="en-US" sz="1000" kern="1200" smtClean="0">
                <a:solidFill>
                  <a:schemeClr val="bg1"/>
                </a:solidFill>
              </a:rPr>
              <a:pPr/>
              <a:t>22%</a:t>
            </a:fld>
            <a:endParaRPr lang="es-AR" sz="1000" kern="1200" dirty="0">
              <a:solidFill>
                <a:schemeClr val="bg1"/>
              </a:solidFill>
            </a:endParaRPr>
          </a:p>
        </p:txBody>
      </p:sp>
      <p:sp>
        <p:nvSpPr>
          <p:cNvPr id="489" name="Rectángulo 488"/>
          <p:cNvSpPr/>
          <p:nvPr>
            <p:custDataLst>
              <p:tags r:id="rId16"/>
            </p:custDataLst>
          </p:nvPr>
        </p:nvSpPr>
        <p:spPr bwMode="gray">
          <a:xfrm>
            <a:off x="5403850" y="3702050"/>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1B3292A9-5B95-4B56-8D0E-ED6BBA13D023}" type="datetime'''''''''''''''''''''''''''1''2''''''''%'''''">
              <a:rPr lang="es-AR" altLang="en-US" sz="1000" kern="1200" smtClean="0">
                <a:solidFill>
                  <a:schemeClr val="bg1"/>
                </a:solidFill>
              </a:rPr>
              <a:pPr/>
              <a:t>12%</a:t>
            </a:fld>
            <a:endParaRPr lang="es-AR" sz="1000" kern="1200">
              <a:solidFill>
                <a:schemeClr val="bg1"/>
              </a:solidFill>
            </a:endParaRPr>
          </a:p>
        </p:txBody>
      </p:sp>
      <p:sp>
        <p:nvSpPr>
          <p:cNvPr id="483" name="Rectángulo 482"/>
          <p:cNvSpPr/>
          <p:nvPr>
            <p:custDataLst>
              <p:tags r:id="rId17"/>
            </p:custDataLst>
          </p:nvPr>
        </p:nvSpPr>
        <p:spPr bwMode="gray">
          <a:xfrm>
            <a:off x="5438775" y="3932238"/>
            <a:ext cx="21748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C75EA525-8942-49A8-A19D-FDECF335A744}" type="datetime'''7''''''''''''''''''''''''''''%'''">
              <a:rPr lang="es-AR" altLang="en-US" sz="1000" kern="1200" smtClean="0">
                <a:solidFill>
                  <a:schemeClr val="bg1"/>
                </a:solidFill>
              </a:rPr>
              <a:pPr/>
              <a:t>7%</a:t>
            </a:fld>
            <a:endParaRPr lang="es-AR" sz="1000" kern="1200" dirty="0">
              <a:solidFill>
                <a:schemeClr val="bg1"/>
              </a:solidFill>
            </a:endParaRPr>
          </a:p>
        </p:txBody>
      </p:sp>
      <p:sp>
        <p:nvSpPr>
          <p:cNvPr id="490" name="Rectángulo 489"/>
          <p:cNvSpPr/>
          <p:nvPr>
            <p:custDataLst>
              <p:tags r:id="rId18"/>
            </p:custDataLst>
          </p:nvPr>
        </p:nvSpPr>
        <p:spPr bwMode="gray">
          <a:xfrm>
            <a:off x="5438775" y="4092575"/>
            <a:ext cx="21748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5"/>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77C3A6DD-EB26-4E72-8D86-F8206573ACD1}" type="datetime'''''''''''''''''''''''''6''''''''%'''''''''''''''''''">
              <a:rPr lang="es-AR" altLang="en-US" sz="1000" kern="1200" smtClean="0">
                <a:solidFill>
                  <a:schemeClr val="bg1"/>
                </a:solidFill>
              </a:rPr>
              <a:pPr/>
              <a:t>6%</a:t>
            </a:fld>
            <a:endParaRPr lang="es-AR" sz="1000" kern="1200" dirty="0">
              <a:solidFill>
                <a:schemeClr val="bg1"/>
              </a:solidFill>
            </a:endParaRPr>
          </a:p>
        </p:txBody>
      </p:sp>
      <p:sp>
        <p:nvSpPr>
          <p:cNvPr id="491" name="Rectángulo 490"/>
          <p:cNvSpPr/>
          <p:nvPr>
            <p:custDataLst>
              <p:tags r:id="rId19"/>
            </p:custDataLst>
          </p:nvPr>
        </p:nvSpPr>
        <p:spPr bwMode="gray">
          <a:xfrm>
            <a:off x="5438775" y="4229100"/>
            <a:ext cx="21748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6"/>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05B8FC6B-BE0A-4D74-BED4-3ECA3DECBA01}" type="datetime'''''''''''''''''5''''''%'''''''''''''">
              <a:rPr lang="es-AR" altLang="en-US" sz="1000" kern="1200" smtClean="0">
                <a:solidFill>
                  <a:schemeClr val="bg1"/>
                </a:solidFill>
              </a:rPr>
              <a:pPr/>
              <a:t>5%</a:t>
            </a:fld>
            <a:endParaRPr lang="es-AR" sz="1000" kern="1200">
              <a:solidFill>
                <a:schemeClr val="bg1"/>
              </a:solidFill>
            </a:endParaRPr>
          </a:p>
        </p:txBody>
      </p:sp>
      <p:sp>
        <p:nvSpPr>
          <p:cNvPr id="531" name="Rectángulo 530"/>
          <p:cNvSpPr/>
          <p:nvPr>
            <p:custDataLst>
              <p:tags r:id="rId20"/>
            </p:custDataLst>
          </p:nvPr>
        </p:nvSpPr>
        <p:spPr bwMode="gray">
          <a:xfrm>
            <a:off x="5403850" y="4541838"/>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E6F8D94A-B980-42DE-9C1C-82C3645DD02A}" type="datetime'''''''2''''''''''''''''''''2''''''%'''''''''''''''''''''''''''">
              <a:rPr lang="es-AR" altLang="en-US" sz="1000" kern="1200" smtClean="0">
                <a:solidFill>
                  <a:schemeClr val="bg1"/>
                </a:solidFill>
              </a:rPr>
              <a:pPr/>
              <a:t>22%</a:t>
            </a:fld>
            <a:endParaRPr lang="es-AR" sz="1000" kern="1200">
              <a:solidFill>
                <a:schemeClr val="bg1"/>
              </a:solidFill>
            </a:endParaRPr>
          </a:p>
        </p:txBody>
      </p:sp>
      <p:sp>
        <p:nvSpPr>
          <p:cNvPr id="284" name="Rectángulo 283"/>
          <p:cNvSpPr/>
          <p:nvPr>
            <p:custDataLst>
              <p:tags r:id="rId21"/>
            </p:custDataLst>
          </p:nvPr>
        </p:nvSpPr>
        <p:spPr bwMode="auto">
          <a:xfrm>
            <a:off x="5400675" y="4905375"/>
            <a:ext cx="2921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BE4E0F71-F472-42C7-B9D0-5EA9043BD9D4}" type="datetime'''''''2''''''''''''''''''0''''''''''1''''''''''''7'''''''">
              <a:rPr lang="es-AR" altLang="en-US" sz="1000" kern="1200" smtClean="0">
                <a:solidFill>
                  <a:schemeClr val="tx1">
                    <a:lumMod val="85000"/>
                    <a:lumOff val="15000"/>
                  </a:schemeClr>
                </a:solidFill>
              </a:rPr>
              <a:pPr/>
              <a:t>2017</a:t>
            </a:fld>
            <a:endParaRPr lang="es-AR" sz="1000" kern="1200">
              <a:solidFill>
                <a:schemeClr val="tx1">
                  <a:lumMod val="85000"/>
                  <a:lumOff val="15000"/>
                </a:schemeClr>
              </a:solidFill>
            </a:endParaRPr>
          </a:p>
        </p:txBody>
      </p:sp>
      <p:sp>
        <p:nvSpPr>
          <p:cNvPr id="305" name="Rectángulo 304"/>
          <p:cNvSpPr/>
          <p:nvPr>
            <p:custDataLst>
              <p:tags r:id="rId22"/>
            </p:custDataLst>
          </p:nvPr>
        </p:nvSpPr>
        <p:spPr bwMode="gray">
          <a:xfrm>
            <a:off x="7207250" y="2339975"/>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CC6CC1C0-B3DA-4D09-9A80-2EE4E8375773}" type="datetime'''''''2''4''%'''''''''''''">
              <a:rPr lang="es-AR" altLang="en-US" sz="1000" kern="1200" smtClean="0">
                <a:solidFill>
                  <a:schemeClr val="bg1"/>
                </a:solidFill>
              </a:rPr>
              <a:pPr/>
              <a:t>24%</a:t>
            </a:fld>
            <a:endParaRPr lang="es-AR" sz="1000" kern="1200" dirty="0">
              <a:solidFill>
                <a:schemeClr val="bg1"/>
              </a:solidFill>
            </a:endParaRPr>
          </a:p>
        </p:txBody>
      </p:sp>
      <p:sp>
        <p:nvSpPr>
          <p:cNvPr id="306" name="Rectángulo 305"/>
          <p:cNvSpPr/>
          <p:nvPr>
            <p:custDataLst>
              <p:tags r:id="rId23"/>
            </p:custDataLst>
          </p:nvPr>
        </p:nvSpPr>
        <p:spPr bwMode="gray">
          <a:xfrm>
            <a:off x="7207250" y="3016250"/>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F8E3D5EB-65E5-4AC5-96AE-6BEF832A994A}" type="datetime'''2''5%'''''''''''''''''''''''''''''''''''">
              <a:rPr lang="es-AR" altLang="en-US" sz="1000" kern="1200" smtClean="0">
                <a:solidFill>
                  <a:schemeClr val="bg1"/>
                </a:solidFill>
              </a:rPr>
              <a:pPr/>
              <a:t>25%</a:t>
            </a:fld>
            <a:endParaRPr lang="es-AR" sz="1000" kern="1200" dirty="0">
              <a:solidFill>
                <a:schemeClr val="bg1"/>
              </a:solidFill>
            </a:endParaRPr>
          </a:p>
        </p:txBody>
      </p:sp>
      <p:sp>
        <p:nvSpPr>
          <p:cNvPr id="308" name="Rectángulo 307"/>
          <p:cNvSpPr/>
          <p:nvPr>
            <p:custDataLst>
              <p:tags r:id="rId24"/>
            </p:custDataLst>
          </p:nvPr>
        </p:nvSpPr>
        <p:spPr bwMode="gray">
          <a:xfrm>
            <a:off x="7207250" y="3540125"/>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3"/>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4DB38A57-E0F6-41DF-A7EA-F8199D5199C1}" type="datetime'1''''''3''''''''''''''''''''''''''%'''''''''''''''''''''''''">
              <a:rPr lang="es-AR" altLang="en-US" sz="1000" kern="1200" smtClean="0">
                <a:solidFill>
                  <a:schemeClr val="bg1"/>
                </a:solidFill>
              </a:rPr>
              <a:pPr/>
              <a:t>13%</a:t>
            </a:fld>
            <a:endParaRPr lang="es-AR" sz="1000" kern="1200" dirty="0">
              <a:solidFill>
                <a:schemeClr val="bg1"/>
              </a:solidFill>
            </a:endParaRPr>
          </a:p>
        </p:txBody>
      </p:sp>
      <p:sp>
        <p:nvSpPr>
          <p:cNvPr id="309" name="Rectángulo 308"/>
          <p:cNvSpPr/>
          <p:nvPr>
            <p:custDataLst>
              <p:tags r:id="rId25"/>
            </p:custDataLst>
          </p:nvPr>
        </p:nvSpPr>
        <p:spPr bwMode="gray">
          <a:xfrm>
            <a:off x="7242175" y="3816350"/>
            <a:ext cx="21748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4"/>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00566C85-7FB7-4789-BA32-F26D937A050C}" type="datetime'''7''''''''''%'''''''''''''''''''''''''''''">
              <a:rPr lang="es-AR" altLang="en-US" sz="1000" kern="1200" smtClean="0">
                <a:solidFill>
                  <a:schemeClr val="bg1"/>
                </a:solidFill>
              </a:rPr>
              <a:pPr/>
              <a:t>7%</a:t>
            </a:fld>
            <a:endParaRPr lang="es-AR" sz="1000" kern="1200" dirty="0">
              <a:solidFill>
                <a:schemeClr val="bg1"/>
              </a:solidFill>
            </a:endParaRPr>
          </a:p>
        </p:txBody>
      </p:sp>
      <p:sp>
        <p:nvSpPr>
          <p:cNvPr id="310" name="Rectángulo 309"/>
          <p:cNvSpPr/>
          <p:nvPr>
            <p:custDataLst>
              <p:tags r:id="rId26"/>
            </p:custDataLst>
          </p:nvPr>
        </p:nvSpPr>
        <p:spPr bwMode="gray">
          <a:xfrm>
            <a:off x="7242175" y="4008438"/>
            <a:ext cx="21748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5"/>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B07E111D-1B26-4BB0-9EEE-EB54C496002D}" type="datetime'''''''''''''''''''7''%'''''''''''''''''''">
              <a:rPr lang="es-AR" altLang="en-US" sz="1000" kern="1200" smtClean="0">
                <a:solidFill>
                  <a:schemeClr val="bg1"/>
                </a:solidFill>
              </a:rPr>
              <a:pPr/>
              <a:t>7%</a:t>
            </a:fld>
            <a:endParaRPr lang="es-AR" sz="1000" kern="1200" dirty="0">
              <a:solidFill>
                <a:schemeClr val="bg1"/>
              </a:solidFill>
            </a:endParaRPr>
          </a:p>
        </p:txBody>
      </p:sp>
      <p:sp>
        <p:nvSpPr>
          <p:cNvPr id="492" name="Rectángulo 491"/>
          <p:cNvSpPr/>
          <p:nvPr>
            <p:custDataLst>
              <p:tags r:id="rId27"/>
            </p:custDataLst>
          </p:nvPr>
        </p:nvSpPr>
        <p:spPr bwMode="gray">
          <a:xfrm>
            <a:off x="7242175" y="4175125"/>
            <a:ext cx="21748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6"/>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7B5920D9-FA8B-4B39-B521-DB9D2D15AEA0}" type="datetime'''''''''''''''5''%'''''''''''''''''''''''''''''''''''''''''''">
              <a:rPr lang="es-AR" altLang="en-US" sz="1000" kern="1200" smtClean="0">
                <a:solidFill>
                  <a:schemeClr val="bg1"/>
                </a:solidFill>
              </a:rPr>
              <a:pPr/>
              <a:t>5%</a:t>
            </a:fld>
            <a:endParaRPr lang="es-AR" sz="1000" kern="1200">
              <a:solidFill>
                <a:schemeClr val="bg1"/>
              </a:solidFill>
            </a:endParaRPr>
          </a:p>
        </p:txBody>
      </p:sp>
      <p:sp>
        <p:nvSpPr>
          <p:cNvPr id="533" name="Rectángulo 532"/>
          <p:cNvSpPr/>
          <p:nvPr>
            <p:custDataLst>
              <p:tags r:id="rId28"/>
            </p:custDataLst>
          </p:nvPr>
        </p:nvSpPr>
        <p:spPr bwMode="gray">
          <a:xfrm>
            <a:off x="7207250" y="4519613"/>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E23208CB-5EA4-43D6-83BA-CE647CA18294}" type="datetime'20''''''''%'''''''''''''''''''''''''''''''''''''''''''">
              <a:rPr lang="es-AR" altLang="en-US" sz="1000" kern="1200" smtClean="0">
                <a:solidFill>
                  <a:schemeClr val="bg1"/>
                </a:solidFill>
              </a:rPr>
              <a:pPr/>
              <a:t>20%</a:t>
            </a:fld>
            <a:endParaRPr lang="es-AR" sz="1000" kern="1200" dirty="0">
              <a:solidFill>
                <a:schemeClr val="bg1"/>
              </a:solidFill>
            </a:endParaRPr>
          </a:p>
        </p:txBody>
      </p:sp>
      <p:sp>
        <p:nvSpPr>
          <p:cNvPr id="286" name="Rectángulo 285"/>
          <p:cNvSpPr/>
          <p:nvPr>
            <p:custDataLst>
              <p:tags r:id="rId29"/>
            </p:custDataLst>
          </p:nvPr>
        </p:nvSpPr>
        <p:spPr bwMode="auto">
          <a:xfrm>
            <a:off x="7204075" y="4905375"/>
            <a:ext cx="2921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6D587D54-5040-4F6D-887F-3A2E0165E1F7}" type="datetime'''2''''''0''''''''''''''1''''''''''''8'">
              <a:rPr lang="es-AR" altLang="en-US" sz="1000" kern="1200" smtClean="0">
                <a:solidFill>
                  <a:schemeClr val="tx1">
                    <a:lumMod val="85000"/>
                    <a:lumOff val="15000"/>
                  </a:schemeClr>
                </a:solidFill>
              </a:rPr>
              <a:pPr/>
              <a:t>2018</a:t>
            </a:fld>
            <a:endParaRPr lang="es-AR" sz="1000" kern="1200">
              <a:solidFill>
                <a:schemeClr val="tx1">
                  <a:lumMod val="85000"/>
                  <a:lumOff val="15000"/>
                </a:schemeClr>
              </a:solidFill>
            </a:endParaRPr>
          </a:p>
        </p:txBody>
      </p:sp>
      <p:sp>
        <p:nvSpPr>
          <p:cNvPr id="298" name="Rectángulo 297"/>
          <p:cNvSpPr/>
          <p:nvPr>
            <p:custDataLst>
              <p:tags r:id="rId30"/>
            </p:custDataLst>
          </p:nvPr>
        </p:nvSpPr>
        <p:spPr bwMode="auto">
          <a:xfrm>
            <a:off x="2981325" y="2762250"/>
            <a:ext cx="196215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243F973E-89A5-40EA-89E6-4A97C0C97549}" type="datetime'C''artage''''n''''a'' ''D''''e I''ndias,'''' ''Colombia'''''">
              <a:rPr lang="es-AR" altLang="en-US" sz="1050" b="1" kern="1200" smtClean="0">
                <a:solidFill>
                  <a:schemeClr val="tx1">
                    <a:lumMod val="95000"/>
                    <a:lumOff val="5000"/>
                  </a:schemeClr>
                </a:solidFill>
              </a:rPr>
              <a:pPr algn="r">
                <a:spcBef>
                  <a:spcPct val="0"/>
                </a:spcBef>
                <a:spcAft>
                  <a:spcPct val="0"/>
                </a:spcAft>
              </a:pPr>
              <a:t>Cartagena De Indias, Colombia</a:t>
            </a:fld>
            <a:endParaRPr lang="es-AR" sz="1050" b="1" kern="1200">
              <a:solidFill>
                <a:schemeClr val="tx1">
                  <a:lumMod val="95000"/>
                  <a:lumOff val="5000"/>
                </a:schemeClr>
              </a:solidFill>
            </a:endParaRPr>
          </a:p>
        </p:txBody>
      </p:sp>
      <p:sp>
        <p:nvSpPr>
          <p:cNvPr id="299" name="Rectángulo 298"/>
          <p:cNvSpPr/>
          <p:nvPr>
            <p:custDataLst>
              <p:tags r:id="rId31"/>
            </p:custDataLst>
          </p:nvPr>
        </p:nvSpPr>
        <p:spPr bwMode="auto">
          <a:xfrm>
            <a:off x="3522663" y="3298825"/>
            <a:ext cx="1420813"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94C4A715-5EDB-46A6-B9BF-6351C4342ABF}" type="datetime'''''''San'' ''''''''A''n''''dres,'''' Co''''''''lo''m''b''ia'">
              <a:rPr lang="es-AR" altLang="en-US" sz="1050" b="1" kern="1200" smtClean="0">
                <a:solidFill>
                  <a:schemeClr val="tx1">
                    <a:lumMod val="95000"/>
                    <a:lumOff val="5000"/>
                  </a:schemeClr>
                </a:solidFill>
              </a:rPr>
              <a:pPr algn="r">
                <a:spcBef>
                  <a:spcPct val="0"/>
                </a:spcBef>
                <a:spcAft>
                  <a:spcPct val="0"/>
                </a:spcAft>
              </a:pPr>
              <a:t>San Andres, Colombia</a:t>
            </a:fld>
            <a:endParaRPr lang="es-AR" sz="1050" b="1" kern="1200">
              <a:solidFill>
                <a:schemeClr val="tx1">
                  <a:lumMod val="95000"/>
                  <a:lumOff val="5000"/>
                </a:schemeClr>
              </a:solidFill>
            </a:endParaRPr>
          </a:p>
        </p:txBody>
      </p:sp>
      <p:sp>
        <p:nvSpPr>
          <p:cNvPr id="301" name="Rectángulo 300"/>
          <p:cNvSpPr/>
          <p:nvPr>
            <p:custDataLst>
              <p:tags r:id="rId32"/>
            </p:custDataLst>
          </p:nvPr>
        </p:nvSpPr>
        <p:spPr bwMode="auto">
          <a:xfrm>
            <a:off x="4098925" y="3648075"/>
            <a:ext cx="84455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4CBFB628-20D8-451D-887C-B43DC28DDD56}" type="datetime'''''''Ar''ub''''''a'''''''''''''', ''''''''A''''ruba'">
              <a:rPr lang="es-AR" altLang="en-US" sz="1050" b="1" kern="1200" smtClean="0">
                <a:solidFill>
                  <a:schemeClr val="tx1">
                    <a:lumMod val="95000"/>
                    <a:lumOff val="5000"/>
                  </a:schemeClr>
                </a:solidFill>
              </a:rPr>
              <a:pPr algn="r">
                <a:spcBef>
                  <a:spcPct val="0"/>
                </a:spcBef>
                <a:spcAft>
                  <a:spcPct val="0"/>
                </a:spcAft>
              </a:pPr>
              <a:t>Aruba, Aruba</a:t>
            </a:fld>
            <a:endParaRPr lang="es-AR" sz="1050" b="1" kern="1200">
              <a:solidFill>
                <a:schemeClr val="tx1">
                  <a:lumMod val="95000"/>
                  <a:lumOff val="5000"/>
                </a:schemeClr>
              </a:solidFill>
            </a:endParaRPr>
          </a:p>
        </p:txBody>
      </p:sp>
      <p:sp>
        <p:nvSpPr>
          <p:cNvPr id="302" name="Rectángulo 301"/>
          <p:cNvSpPr/>
          <p:nvPr>
            <p:custDataLst>
              <p:tags r:id="rId33"/>
            </p:custDataLst>
          </p:nvPr>
        </p:nvSpPr>
        <p:spPr bwMode="auto">
          <a:xfrm>
            <a:off x="3844925" y="3859213"/>
            <a:ext cx="109855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CDD387A1-E49C-472A-A6FE-207AB81E57CF}" type="datetime'P''''''''''ana''''ma'''''','''''''' ''''''''P''an''a''''ma'">
              <a:rPr lang="es-AR" altLang="en-US" sz="1050" b="1" kern="1200" smtClean="0">
                <a:solidFill>
                  <a:schemeClr val="tx1">
                    <a:lumMod val="95000"/>
                    <a:lumOff val="5000"/>
                  </a:schemeClr>
                </a:solidFill>
              </a:rPr>
              <a:pPr algn="r">
                <a:spcBef>
                  <a:spcPct val="0"/>
                </a:spcBef>
                <a:spcAft>
                  <a:spcPct val="0"/>
                </a:spcAft>
              </a:pPr>
              <a:t>Panama, Panama</a:t>
            </a:fld>
            <a:endParaRPr lang="es-AR" sz="1050" b="1" kern="1200" dirty="0">
              <a:solidFill>
                <a:schemeClr val="tx1">
                  <a:lumMod val="95000"/>
                  <a:lumOff val="5000"/>
                </a:schemeClr>
              </a:solidFill>
            </a:endParaRPr>
          </a:p>
        </p:txBody>
      </p:sp>
      <p:sp>
        <p:nvSpPr>
          <p:cNvPr id="303" name="Rectángulo 302"/>
          <p:cNvSpPr/>
          <p:nvPr>
            <p:custDataLst>
              <p:tags r:id="rId34"/>
            </p:custDataLst>
          </p:nvPr>
        </p:nvSpPr>
        <p:spPr bwMode="auto">
          <a:xfrm>
            <a:off x="3506788" y="4070350"/>
            <a:ext cx="1436688"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0896F351-7BC1-4242-AD71-5A8F37DA7D77}" type="datetime'''''S''an''ta ''Mart''a, ''''C''ol''''o''mb''''''''''''i''a'">
              <a:rPr lang="es-AR" altLang="en-US" sz="1050" b="1" kern="1200" smtClean="0">
                <a:solidFill>
                  <a:schemeClr val="tx1">
                    <a:lumMod val="95000"/>
                    <a:lumOff val="5000"/>
                  </a:schemeClr>
                </a:solidFill>
              </a:rPr>
              <a:pPr algn="r">
                <a:spcBef>
                  <a:spcPct val="0"/>
                </a:spcBef>
                <a:spcAft>
                  <a:spcPct val="0"/>
                </a:spcAft>
              </a:pPr>
              <a:t>Santa Marta, Colombia</a:t>
            </a:fld>
            <a:endParaRPr lang="es-AR" sz="1050" b="1" kern="1200">
              <a:solidFill>
                <a:schemeClr val="tx1">
                  <a:lumMod val="95000"/>
                  <a:lumOff val="5000"/>
                </a:schemeClr>
              </a:solidFill>
            </a:endParaRPr>
          </a:p>
        </p:txBody>
      </p:sp>
      <p:sp>
        <p:nvSpPr>
          <p:cNvPr id="304" name="Rectángulo 303"/>
          <p:cNvSpPr/>
          <p:nvPr>
            <p:custDataLst>
              <p:tags r:id="rId35"/>
            </p:custDataLst>
          </p:nvPr>
        </p:nvSpPr>
        <p:spPr bwMode="auto">
          <a:xfrm>
            <a:off x="3805238" y="4281488"/>
            <a:ext cx="1138238"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AB8264EF-C492-4977-8D3D-41C1AB5AE642}" type="datetime'''''B''''ogota'''''''''''''''', ''Co''''l''''''ombi''''''a'''">
              <a:rPr lang="es-AR" altLang="en-US" sz="1050" b="1" kern="1200" smtClean="0">
                <a:solidFill>
                  <a:schemeClr val="tx1">
                    <a:lumMod val="95000"/>
                    <a:lumOff val="5000"/>
                  </a:schemeClr>
                </a:solidFill>
              </a:rPr>
              <a:pPr algn="r">
                <a:spcBef>
                  <a:spcPct val="0"/>
                </a:spcBef>
                <a:spcAft>
                  <a:spcPct val="0"/>
                </a:spcAft>
              </a:pPr>
              <a:t>Bogota, Colombia</a:t>
            </a:fld>
            <a:endParaRPr lang="es-AR" sz="1050" b="1" kern="1200">
              <a:solidFill>
                <a:schemeClr val="tx1">
                  <a:lumMod val="95000"/>
                  <a:lumOff val="5000"/>
                </a:schemeClr>
              </a:solidFill>
            </a:endParaRPr>
          </a:p>
        </p:txBody>
      </p:sp>
      <p:sp>
        <p:nvSpPr>
          <p:cNvPr id="530" name="Rectángulo 529"/>
          <p:cNvSpPr/>
          <p:nvPr>
            <p:custDataLst>
              <p:tags r:id="rId36"/>
            </p:custDataLst>
          </p:nvPr>
        </p:nvSpPr>
        <p:spPr bwMode="auto">
          <a:xfrm>
            <a:off x="4594225" y="4530725"/>
            <a:ext cx="349250" cy="160338"/>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B99BA986-0FA2-43CB-B47A-DF96E231B1FD}" type="datetime'''''''''''''''''''''''O''''t''''r''''''a''s'''''''''''">
              <a:rPr lang="es-AR" altLang="en-US" sz="1050" b="1" kern="1200" smtClean="0">
                <a:solidFill>
                  <a:schemeClr val="tx1">
                    <a:lumMod val="95000"/>
                    <a:lumOff val="5000"/>
                  </a:schemeClr>
                </a:solidFill>
              </a:rPr>
              <a:pPr/>
              <a:t>Otras</a:t>
            </a:fld>
            <a:endParaRPr lang="es-AR" sz="1050" b="1" kern="1200">
              <a:solidFill>
                <a:schemeClr val="tx1">
                  <a:lumMod val="95000"/>
                  <a:lumOff val="5000"/>
                </a:schemeClr>
              </a:solidFill>
            </a:endParaRPr>
          </a:p>
        </p:txBody>
      </p:sp>
      <p:sp>
        <p:nvSpPr>
          <p:cNvPr id="610" name="Rectángulo redondeado 609"/>
          <p:cNvSpPr/>
          <p:nvPr/>
        </p:nvSpPr>
        <p:spPr>
          <a:xfrm>
            <a:off x="118434" y="717209"/>
            <a:ext cx="8884832" cy="968824"/>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4" name="Rectángulo redondeado 613"/>
          <p:cNvSpPr/>
          <p:nvPr/>
        </p:nvSpPr>
        <p:spPr>
          <a:xfrm>
            <a:off x="2935201" y="1952624"/>
            <a:ext cx="6068065" cy="3130539"/>
          </a:xfrm>
          <a:prstGeom prst="round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5" name="Rectángulo redondeado 614"/>
          <p:cNvSpPr/>
          <p:nvPr/>
        </p:nvSpPr>
        <p:spPr>
          <a:xfrm>
            <a:off x="108021" y="1993900"/>
            <a:ext cx="2471581" cy="3089263"/>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6" name="Google Shape;435;p62"/>
          <p:cNvSpPr txBox="1">
            <a:spLocks noGrp="1"/>
          </p:cNvSpPr>
          <p:nvPr>
            <p:ph type="body" idx="1"/>
          </p:nvPr>
        </p:nvSpPr>
        <p:spPr>
          <a:xfrm>
            <a:off x="281603" y="764681"/>
            <a:ext cx="2478446" cy="8704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El 80% de las ventas totales acumuladas en el primer semestre del 2017 &amp; 2018</a:t>
            </a:r>
          </a:p>
        </p:txBody>
      </p:sp>
      <p:cxnSp>
        <p:nvCxnSpPr>
          <p:cNvPr id="618" name="Conector recto de flecha 617"/>
          <p:cNvCxnSpPr>
            <a:stCxn id="616" idx="3"/>
          </p:cNvCxnSpPr>
          <p:nvPr/>
        </p:nvCxnSpPr>
        <p:spPr>
          <a:xfrm>
            <a:off x="2760049" y="1199908"/>
            <a:ext cx="1013165" cy="0"/>
          </a:xfrm>
          <a:prstGeom prst="straightConnector1">
            <a:avLst/>
          </a:prstGeom>
          <a:ln w="19050">
            <a:solidFill>
              <a:srgbClr val="CC66FF"/>
            </a:solidFill>
            <a:tailEnd type="triangle"/>
          </a:ln>
        </p:spPr>
        <p:style>
          <a:lnRef idx="1">
            <a:schemeClr val="accent1"/>
          </a:lnRef>
          <a:fillRef idx="0">
            <a:schemeClr val="accent1"/>
          </a:fillRef>
          <a:effectRef idx="0">
            <a:schemeClr val="accent1"/>
          </a:effectRef>
          <a:fontRef idx="minor">
            <a:schemeClr val="tx1"/>
          </a:fontRef>
        </p:style>
      </p:cxnSp>
      <p:sp>
        <p:nvSpPr>
          <p:cNvPr id="624" name="Google Shape;435;p62"/>
          <p:cNvSpPr txBox="1">
            <a:spLocks/>
          </p:cNvSpPr>
          <p:nvPr/>
        </p:nvSpPr>
        <p:spPr>
          <a:xfrm>
            <a:off x="3773214" y="794296"/>
            <a:ext cx="2478446" cy="870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rgbClr val="595959"/>
              </a:buClr>
              <a:buSzPts val="1700"/>
              <a:buFont typeface="Montserrat Medium"/>
              <a:buChar char="●"/>
              <a:defRPr sz="1300" b="0" i="0" u="none" strike="noStrike" cap="none">
                <a:solidFill>
                  <a:srgbClr val="595959"/>
                </a:solidFill>
                <a:latin typeface="Montserrat Medium"/>
                <a:ea typeface="Montserrat Medium"/>
                <a:cs typeface="Montserrat Medium"/>
                <a:sym typeface="Montserrat Medium"/>
              </a:defRPr>
            </a:lvl1pPr>
            <a:lvl2pPr marL="914400" marR="0" lvl="1"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2pPr>
            <a:lvl3pPr marL="1371600" marR="0" lvl="2"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3pPr>
            <a:lvl4pPr marL="1828800" marR="0" lvl="3"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4pPr>
            <a:lvl5pPr marL="2286000" marR="0" lvl="4"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5pPr>
            <a:lvl6pPr marL="2743200" marR="0" lvl="5"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6pPr>
            <a:lvl7pPr marL="3200400" marR="0" lvl="6"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7pPr>
            <a:lvl8pPr marL="3657600" marR="0" lvl="7"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8pPr>
            <a:lvl9pPr marL="4114800" marR="0" lvl="8" indent="-311150" algn="l" rtl="0">
              <a:lnSpc>
                <a:spcPct val="115000"/>
              </a:lnSpc>
              <a:spcBef>
                <a:spcPts val="1600"/>
              </a:spcBef>
              <a:spcAft>
                <a:spcPts val="160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9pPr>
          </a:lstStyle>
          <a:p>
            <a:pPr marL="285750" indent="-285750">
              <a:buFont typeface="Arial" panose="020B0604020202020204" pitchFamily="34" charset="0"/>
              <a:buChar char="•"/>
            </a:pPr>
            <a:r>
              <a:rPr lang="es-MX" b="1" dirty="0" smtClean="0"/>
              <a:t>Cartagena de Indias</a:t>
            </a:r>
          </a:p>
          <a:p>
            <a:pPr marL="285750" indent="-285750">
              <a:buFont typeface="Arial" panose="020B0604020202020204" pitchFamily="34" charset="0"/>
              <a:buChar char="•"/>
            </a:pPr>
            <a:r>
              <a:rPr lang="es-MX" b="1" dirty="0" smtClean="0"/>
              <a:t>San Andrés</a:t>
            </a:r>
          </a:p>
          <a:p>
            <a:pPr marL="285750" indent="-285750">
              <a:buFont typeface="Arial" panose="020B0604020202020204" pitchFamily="34" charset="0"/>
              <a:buChar char="•"/>
            </a:pPr>
            <a:r>
              <a:rPr lang="es-MX" dirty="0" smtClean="0"/>
              <a:t>Aruba</a:t>
            </a:r>
          </a:p>
          <a:p>
            <a:pPr marL="0" indent="0" algn="ctr">
              <a:buNone/>
            </a:pPr>
            <a:endParaRPr lang="es-MX" dirty="0" smtClean="0"/>
          </a:p>
        </p:txBody>
      </p:sp>
      <p:sp>
        <p:nvSpPr>
          <p:cNvPr id="625" name="Google Shape;435;p62"/>
          <p:cNvSpPr txBox="1">
            <a:spLocks/>
          </p:cNvSpPr>
          <p:nvPr/>
        </p:nvSpPr>
        <p:spPr>
          <a:xfrm>
            <a:off x="6271881" y="762797"/>
            <a:ext cx="2478446" cy="87045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6550" algn="l" rtl="0">
              <a:lnSpc>
                <a:spcPct val="115000"/>
              </a:lnSpc>
              <a:spcBef>
                <a:spcPts val="0"/>
              </a:spcBef>
              <a:spcAft>
                <a:spcPts val="0"/>
              </a:spcAft>
              <a:buClr>
                <a:srgbClr val="595959"/>
              </a:buClr>
              <a:buSzPts val="1700"/>
              <a:buFont typeface="Montserrat Medium"/>
              <a:buChar char="●"/>
              <a:defRPr sz="1300" b="0" i="0" u="none" strike="noStrike" cap="none">
                <a:solidFill>
                  <a:srgbClr val="595959"/>
                </a:solidFill>
                <a:latin typeface="Montserrat Medium"/>
                <a:ea typeface="Montserrat Medium"/>
                <a:cs typeface="Montserrat Medium"/>
                <a:sym typeface="Montserrat Medium"/>
              </a:defRPr>
            </a:lvl1pPr>
            <a:lvl2pPr marL="914400" marR="0" lvl="1"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2pPr>
            <a:lvl3pPr marL="1371600" marR="0" lvl="2"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3pPr>
            <a:lvl4pPr marL="1828800" marR="0" lvl="3"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4pPr>
            <a:lvl5pPr marL="2286000" marR="0" lvl="4"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5pPr>
            <a:lvl6pPr marL="2743200" marR="0" lvl="5"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6pPr>
            <a:lvl7pPr marL="3200400" marR="0" lvl="6"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7pPr>
            <a:lvl8pPr marL="3657600" marR="0" lvl="7" indent="-311150" algn="l" rtl="0">
              <a:lnSpc>
                <a:spcPct val="115000"/>
              </a:lnSpc>
              <a:spcBef>
                <a:spcPts val="1600"/>
              </a:spcBef>
              <a:spcAft>
                <a:spcPts val="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8pPr>
            <a:lvl9pPr marL="4114800" marR="0" lvl="8" indent="-311150" algn="l" rtl="0">
              <a:lnSpc>
                <a:spcPct val="115000"/>
              </a:lnSpc>
              <a:spcBef>
                <a:spcPts val="1600"/>
              </a:spcBef>
              <a:spcAft>
                <a:spcPts val="1600"/>
              </a:spcAft>
              <a:buClr>
                <a:srgbClr val="595959"/>
              </a:buClr>
              <a:buSzPts val="1300"/>
              <a:buFont typeface="Montserrat Medium"/>
              <a:buChar char="■"/>
              <a:defRPr sz="1300" b="0" i="0" u="none" strike="noStrike" cap="none">
                <a:solidFill>
                  <a:srgbClr val="595959"/>
                </a:solidFill>
                <a:latin typeface="Montserrat Medium"/>
                <a:ea typeface="Montserrat Medium"/>
                <a:cs typeface="Montserrat Medium"/>
                <a:sym typeface="Montserrat Medium"/>
              </a:defRPr>
            </a:lvl9pPr>
          </a:lstStyle>
          <a:p>
            <a:pPr marL="285750" indent="-285750">
              <a:buFont typeface="Arial" panose="020B0604020202020204" pitchFamily="34" charset="0"/>
              <a:buChar char="•"/>
            </a:pPr>
            <a:r>
              <a:rPr lang="es-MX" dirty="0" smtClean="0"/>
              <a:t>Panamá</a:t>
            </a:r>
          </a:p>
          <a:p>
            <a:pPr marL="285750" indent="-285750">
              <a:buFont typeface="Arial" panose="020B0604020202020204" pitchFamily="34" charset="0"/>
              <a:buChar char="•"/>
            </a:pPr>
            <a:r>
              <a:rPr lang="es-MX" b="1" dirty="0" smtClean="0"/>
              <a:t>Santa Marta</a:t>
            </a:r>
          </a:p>
          <a:p>
            <a:pPr marL="285750" indent="-285750">
              <a:buFont typeface="Arial" panose="020B0604020202020204" pitchFamily="34" charset="0"/>
              <a:buChar char="•"/>
            </a:pPr>
            <a:r>
              <a:rPr lang="es-MX" b="1" dirty="0" smtClean="0"/>
              <a:t>Bogotá</a:t>
            </a:r>
          </a:p>
          <a:p>
            <a:pPr marL="0" indent="0" algn="ctr">
              <a:buNone/>
            </a:pPr>
            <a:endParaRPr lang="es-MX" dirty="0" smtClean="0"/>
          </a:p>
        </p:txBody>
      </p:sp>
      <p:sp>
        <p:nvSpPr>
          <p:cNvPr id="356" name="Rectángulo 355"/>
          <p:cNvSpPr/>
          <p:nvPr/>
        </p:nvSpPr>
        <p:spPr>
          <a:xfrm>
            <a:off x="83584" y="1841607"/>
            <a:ext cx="1437242" cy="477054"/>
          </a:xfrm>
          <a:prstGeom prst="rect">
            <a:avLst/>
          </a:prstGeom>
          <a:solidFill>
            <a:srgbClr val="CC99FF"/>
          </a:solidFill>
          <a:ln w="28575">
            <a:solidFill>
              <a:srgbClr val="CC99FF"/>
            </a:solidFill>
          </a:ln>
        </p:spPr>
        <p:txBody>
          <a:bodyPr wrap="square">
            <a:spAutoFit/>
          </a:bodyPr>
          <a:lstStyle/>
          <a:p>
            <a:pPr algn="ctr"/>
            <a:r>
              <a:rPr lang="es-MX" dirty="0" smtClean="0">
                <a:solidFill>
                  <a:schemeClr val="bg1"/>
                </a:solidFill>
              </a:rPr>
              <a:t>VENTA TOTAL </a:t>
            </a:r>
          </a:p>
          <a:p>
            <a:pPr algn="ctr"/>
            <a:r>
              <a:rPr lang="es-MX" sz="1100" dirty="0" smtClean="0">
                <a:solidFill>
                  <a:schemeClr val="bg1"/>
                </a:solidFill>
              </a:rPr>
              <a:t>(M U$D)</a:t>
            </a:r>
            <a:endParaRPr lang="es-AR" sz="1100" dirty="0">
              <a:solidFill>
                <a:schemeClr val="bg1"/>
              </a:solidFill>
            </a:endParaRPr>
          </a:p>
        </p:txBody>
      </p:sp>
      <p:sp>
        <p:nvSpPr>
          <p:cNvPr id="588" name="Rectángulo 587"/>
          <p:cNvSpPr/>
          <p:nvPr/>
        </p:nvSpPr>
        <p:spPr>
          <a:xfrm>
            <a:off x="2856140" y="1808598"/>
            <a:ext cx="1242894" cy="523220"/>
          </a:xfrm>
          <a:prstGeom prst="rect">
            <a:avLst/>
          </a:prstGeom>
          <a:solidFill>
            <a:srgbClr val="CC99FF"/>
          </a:solidFill>
          <a:ln w="28575">
            <a:solidFill>
              <a:srgbClr val="CC99FF"/>
            </a:solidFill>
          </a:ln>
        </p:spPr>
        <p:txBody>
          <a:bodyPr wrap="square">
            <a:spAutoFit/>
          </a:bodyPr>
          <a:lstStyle/>
          <a:p>
            <a:pPr algn="ctr"/>
            <a:r>
              <a:rPr lang="es-MX" dirty="0">
                <a:solidFill>
                  <a:schemeClr val="bg1"/>
                </a:solidFill>
              </a:rPr>
              <a:t>CIUDADES</a:t>
            </a:r>
          </a:p>
          <a:p>
            <a:pPr algn="ctr"/>
            <a:r>
              <a:rPr lang="es-MX" dirty="0">
                <a:solidFill>
                  <a:schemeClr val="bg1"/>
                </a:solidFill>
              </a:rPr>
              <a:t>(%)</a:t>
            </a:r>
          </a:p>
        </p:txBody>
      </p:sp>
    </p:spTree>
    <p:extLst>
      <p:ext uri="{BB962C8B-B14F-4D97-AF65-F5344CB8AC3E}">
        <p14:creationId xmlns:p14="http://schemas.microsoft.com/office/powerpoint/2010/main" val="78247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214182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30" name="Diapositiva de think-cell" r:id="rId5" imgW="421" imgH="423" progId="TCLayout.ActiveDocument.1">
                  <p:embed/>
                </p:oleObj>
              </mc:Choice>
              <mc:Fallback>
                <p:oleObj name="Diapositiva de think-cell" r:id="rId5" imgW="421" imgH="423" progId="TCLayout.ActiveDocument.1">
                  <p:embed/>
                  <p:pic>
                    <p:nvPicPr>
                      <p:cNvPr id="5" name="think-cell data - do not delete"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7" name="Google Shape;44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
        <p:nvSpPr>
          <p:cNvPr id="6" name="Google Shape;434;p62"/>
          <p:cNvSpPr txBox="1">
            <a:spLocks noGrp="1"/>
          </p:cNvSpPr>
          <p:nvPr>
            <p:ph type="title"/>
          </p:nvPr>
        </p:nvSpPr>
        <p:spPr>
          <a:xfrm>
            <a:off x="83584" y="138583"/>
            <a:ext cx="35607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CIUDADES: </a:t>
            </a:r>
            <a:r>
              <a:rPr lang="es-MX" sz="2400" dirty="0" smtClean="0">
                <a:solidFill>
                  <a:schemeClr val="tx2">
                    <a:lumMod val="25000"/>
                  </a:schemeClr>
                </a:solidFill>
              </a:rPr>
              <a:t>FOCO</a:t>
            </a:r>
            <a:endParaRPr sz="2400" dirty="0">
              <a:solidFill>
                <a:schemeClr val="tx2">
                  <a:lumMod val="25000"/>
                </a:schemeClr>
              </a:solidFill>
            </a:endParaRPr>
          </a:p>
        </p:txBody>
      </p:sp>
      <p:sp>
        <p:nvSpPr>
          <p:cNvPr id="8"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Rectángulo redondeado 48"/>
          <p:cNvSpPr/>
          <p:nvPr/>
        </p:nvSpPr>
        <p:spPr>
          <a:xfrm>
            <a:off x="83584" y="3084716"/>
            <a:ext cx="8787147" cy="1972101"/>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ángulo 49"/>
          <p:cNvSpPr/>
          <p:nvPr/>
        </p:nvSpPr>
        <p:spPr>
          <a:xfrm>
            <a:off x="29348" y="3231838"/>
            <a:ext cx="4530457" cy="1785104"/>
          </a:xfrm>
          <a:prstGeom prst="rect">
            <a:avLst/>
          </a:prstGeom>
        </p:spPr>
        <p:txBody>
          <a:bodyPr wrap="square">
            <a:spAutoFit/>
          </a:bodyPr>
          <a:lstStyle/>
          <a:p>
            <a:pPr algn="ctr"/>
            <a:r>
              <a:rPr lang="es-AR" sz="1100" dirty="0" smtClean="0"/>
              <a:t>Teniendo en cuenta la comparación de la performance de cada indicador con respecto al mismo pero total región, se decide potenciar a aquellas ciudades que se encuentran por encima de la evolución media en la mayoría de sus </a:t>
            </a:r>
            <a:r>
              <a:rPr lang="es-AR" sz="1100" dirty="0" err="1" smtClean="0"/>
              <a:t>KPI’s</a:t>
            </a:r>
            <a:r>
              <a:rPr lang="es-AR" sz="1100" dirty="0" smtClean="0"/>
              <a:t>, teniendo en cuenta que estos son:</a:t>
            </a:r>
          </a:p>
          <a:p>
            <a:pPr algn="ctr"/>
            <a:endParaRPr lang="es-AR" sz="1100" dirty="0"/>
          </a:p>
          <a:p>
            <a:pPr marL="171450" indent="-171450" algn="ctr">
              <a:buFontTx/>
              <a:buChar char="-"/>
            </a:pPr>
            <a:r>
              <a:rPr lang="es-AR" sz="1100" dirty="0" err="1" smtClean="0">
                <a:solidFill>
                  <a:schemeClr val="tx1">
                    <a:lumMod val="50000"/>
                    <a:lumOff val="50000"/>
                  </a:schemeClr>
                </a:solidFill>
              </a:rPr>
              <a:t>Revenue</a:t>
            </a:r>
            <a:r>
              <a:rPr lang="es-AR" sz="1100" dirty="0" smtClean="0">
                <a:solidFill>
                  <a:schemeClr val="tx1">
                    <a:lumMod val="50000"/>
                    <a:lumOff val="50000"/>
                  </a:schemeClr>
                </a:solidFill>
              </a:rPr>
              <a:t> Promedio Total región: </a:t>
            </a:r>
            <a:r>
              <a:rPr lang="es-AR" sz="1100" b="1" dirty="0" smtClean="0">
                <a:solidFill>
                  <a:schemeClr val="tx1">
                    <a:lumMod val="50000"/>
                    <a:lumOff val="50000"/>
                  </a:schemeClr>
                </a:solidFill>
              </a:rPr>
              <a:t>USD 636 (2018)</a:t>
            </a:r>
          </a:p>
          <a:p>
            <a:pPr marL="171450" indent="-171450" algn="ctr">
              <a:buFontTx/>
              <a:buChar char="-"/>
            </a:pPr>
            <a:r>
              <a:rPr lang="es-AR" sz="1100" dirty="0" smtClean="0">
                <a:solidFill>
                  <a:schemeClr val="tx1">
                    <a:lumMod val="50000"/>
                    <a:lumOff val="50000"/>
                  </a:schemeClr>
                </a:solidFill>
              </a:rPr>
              <a:t> Ventas: </a:t>
            </a:r>
            <a:r>
              <a:rPr lang="es-AR" sz="1100" b="1" dirty="0" smtClean="0">
                <a:solidFill>
                  <a:schemeClr val="tx1">
                    <a:lumMod val="50000"/>
                    <a:lumOff val="50000"/>
                  </a:schemeClr>
                </a:solidFill>
              </a:rPr>
              <a:t>+ 21%</a:t>
            </a:r>
          </a:p>
          <a:p>
            <a:pPr marL="171450" indent="-171450" algn="ctr">
              <a:buFontTx/>
              <a:buChar char="-"/>
            </a:pPr>
            <a:r>
              <a:rPr lang="es-AR" sz="1100" dirty="0" err="1" smtClean="0">
                <a:solidFill>
                  <a:schemeClr val="tx1">
                    <a:lumMod val="50000"/>
                    <a:lumOff val="50000"/>
                  </a:schemeClr>
                </a:solidFill>
              </a:rPr>
              <a:t>Roomnights</a:t>
            </a:r>
            <a:r>
              <a:rPr lang="es-AR" sz="1100" dirty="0" smtClean="0">
                <a:solidFill>
                  <a:schemeClr val="tx1">
                    <a:lumMod val="50000"/>
                    <a:lumOff val="50000"/>
                  </a:schemeClr>
                </a:solidFill>
              </a:rPr>
              <a:t>: </a:t>
            </a:r>
            <a:r>
              <a:rPr lang="es-AR" sz="1100" b="1" dirty="0" smtClean="0">
                <a:solidFill>
                  <a:schemeClr val="tx1">
                    <a:lumMod val="50000"/>
                    <a:lumOff val="50000"/>
                  </a:schemeClr>
                </a:solidFill>
              </a:rPr>
              <a:t>+ 19%</a:t>
            </a:r>
          </a:p>
          <a:p>
            <a:pPr marL="171450" indent="-171450" algn="ctr">
              <a:buFontTx/>
              <a:buChar char="-"/>
            </a:pPr>
            <a:r>
              <a:rPr lang="es-AR" sz="1100" dirty="0" smtClean="0">
                <a:solidFill>
                  <a:schemeClr val="tx1">
                    <a:lumMod val="50000"/>
                    <a:lumOff val="50000"/>
                  </a:schemeClr>
                </a:solidFill>
              </a:rPr>
              <a:t>% Cancelación: </a:t>
            </a:r>
            <a:r>
              <a:rPr lang="es-AR" sz="1100" b="1" dirty="0" smtClean="0">
                <a:solidFill>
                  <a:schemeClr val="tx1">
                    <a:lumMod val="50000"/>
                    <a:lumOff val="50000"/>
                  </a:schemeClr>
                </a:solidFill>
              </a:rPr>
              <a:t>-2%</a:t>
            </a:r>
          </a:p>
          <a:p>
            <a:pPr marL="171450" indent="-171450" algn="ctr">
              <a:buFontTx/>
              <a:buChar char="-"/>
            </a:pPr>
            <a:r>
              <a:rPr lang="es-AR" sz="1100" dirty="0" smtClean="0">
                <a:solidFill>
                  <a:schemeClr val="tx1">
                    <a:lumMod val="50000"/>
                    <a:lumOff val="50000"/>
                  </a:schemeClr>
                </a:solidFill>
              </a:rPr>
              <a:t># Pasajeros: </a:t>
            </a:r>
            <a:r>
              <a:rPr lang="es-AR" sz="1100" b="1" dirty="0" smtClean="0">
                <a:solidFill>
                  <a:schemeClr val="tx1">
                    <a:lumMod val="50000"/>
                    <a:lumOff val="50000"/>
                  </a:schemeClr>
                </a:solidFill>
              </a:rPr>
              <a:t>+29%</a:t>
            </a:r>
          </a:p>
        </p:txBody>
      </p:sp>
      <p:sp>
        <p:nvSpPr>
          <p:cNvPr id="56" name="Rectángulo 55"/>
          <p:cNvSpPr/>
          <p:nvPr/>
        </p:nvSpPr>
        <p:spPr>
          <a:xfrm>
            <a:off x="4602966" y="3196897"/>
            <a:ext cx="4082639" cy="1750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ángulo 56"/>
          <p:cNvSpPr/>
          <p:nvPr/>
        </p:nvSpPr>
        <p:spPr>
          <a:xfrm>
            <a:off x="4559805" y="3102878"/>
            <a:ext cx="431963" cy="646331"/>
          </a:xfrm>
          <a:prstGeom prst="rect">
            <a:avLst/>
          </a:prstGeom>
        </p:spPr>
        <p:txBody>
          <a:bodyPr wrap="square">
            <a:spAutoFit/>
          </a:bodyPr>
          <a:lstStyle/>
          <a:p>
            <a:r>
              <a:rPr lang="es-AR" sz="3600" dirty="0" smtClean="0">
                <a:solidFill>
                  <a:srgbClr val="FFC000"/>
                </a:solidFill>
                <a:sym typeface="Wingdings" panose="05000000000000000000" pitchFamily="2" charset="2"/>
              </a:rPr>
              <a:t>! </a:t>
            </a:r>
          </a:p>
        </p:txBody>
      </p:sp>
      <p:sp>
        <p:nvSpPr>
          <p:cNvPr id="15" name="Rectángulo 14"/>
          <p:cNvSpPr/>
          <p:nvPr/>
        </p:nvSpPr>
        <p:spPr>
          <a:xfrm>
            <a:off x="4698566" y="3262852"/>
            <a:ext cx="2409634" cy="1615827"/>
          </a:xfrm>
          <a:prstGeom prst="rect">
            <a:avLst/>
          </a:prstGeom>
        </p:spPr>
        <p:txBody>
          <a:bodyPr wrap="none">
            <a:spAutoFit/>
          </a:bodyPr>
          <a:lstStyle/>
          <a:p>
            <a:r>
              <a:rPr lang="es-AR" sz="1100" b="1" i="1" u="sng" dirty="0" smtClean="0">
                <a:solidFill>
                  <a:schemeClr val="bg1"/>
                </a:solidFill>
                <a:effectLst>
                  <a:outerShdw blurRad="38100" dist="38100" dir="2700000" algn="tl">
                    <a:srgbClr val="000000">
                      <a:alpha val="43137"/>
                    </a:srgbClr>
                  </a:outerShdw>
                </a:effectLst>
                <a:sym typeface="Wingdings" panose="05000000000000000000" pitchFamily="2" charset="2"/>
              </a:rPr>
              <a:t>FOCO + Políticas Acción </a:t>
            </a:r>
          </a:p>
          <a:p>
            <a:endParaRPr lang="es-AR" sz="1100" dirty="0" smtClean="0">
              <a:solidFill>
                <a:schemeClr val="bg1"/>
              </a:solidFill>
              <a:sym typeface="Wingdings" panose="05000000000000000000" pitchFamily="2" charset="2"/>
            </a:endParaRPr>
          </a:p>
          <a:p>
            <a:r>
              <a:rPr lang="es-AR" sz="1100" dirty="0" smtClean="0">
                <a:solidFill>
                  <a:schemeClr val="bg1"/>
                </a:solidFill>
                <a:effectLst>
                  <a:outerShdw blurRad="38100" dist="38100" dir="2700000" algn="tl">
                    <a:srgbClr val="000000">
                      <a:alpha val="43137"/>
                    </a:srgbClr>
                  </a:outerShdw>
                </a:effectLst>
                <a:sym typeface="Wingdings" panose="05000000000000000000" pitchFamily="2" charset="2"/>
              </a:rPr>
              <a:t>Cartagena: Ventas</a:t>
            </a:r>
            <a:endParaRPr lang="es-AR" sz="1100" dirty="0">
              <a:solidFill>
                <a:schemeClr val="bg1"/>
              </a:solidFill>
              <a:effectLst>
                <a:outerShdw blurRad="38100" dist="38100" dir="2700000" algn="tl">
                  <a:srgbClr val="000000">
                    <a:alpha val="43137"/>
                  </a:srgbClr>
                </a:outerShdw>
              </a:effectLst>
              <a:sym typeface="Wingdings" panose="05000000000000000000" pitchFamily="2" charset="2"/>
            </a:endParaRPr>
          </a:p>
          <a:p>
            <a:endParaRPr lang="es-AR" sz="1100" dirty="0" smtClean="0">
              <a:solidFill>
                <a:schemeClr val="bg1"/>
              </a:solidFill>
              <a:effectLst>
                <a:outerShdw blurRad="38100" dist="38100" dir="2700000" algn="tl">
                  <a:srgbClr val="000000">
                    <a:alpha val="43137"/>
                  </a:srgbClr>
                </a:outerShdw>
              </a:effectLst>
              <a:sym typeface="Wingdings" panose="05000000000000000000" pitchFamily="2" charset="2"/>
            </a:endParaRPr>
          </a:p>
          <a:p>
            <a:r>
              <a:rPr lang="es-AR" sz="1100" dirty="0" smtClean="0">
                <a:solidFill>
                  <a:schemeClr val="bg1"/>
                </a:solidFill>
                <a:effectLst>
                  <a:outerShdw blurRad="38100" dist="38100" dir="2700000" algn="tl">
                    <a:srgbClr val="000000">
                      <a:alpha val="43137"/>
                    </a:srgbClr>
                  </a:outerShdw>
                </a:effectLst>
                <a:sym typeface="Wingdings" panose="05000000000000000000" pitchFamily="2" charset="2"/>
              </a:rPr>
              <a:t>Aruba: % Cancelación &amp; Pasajeros</a:t>
            </a:r>
          </a:p>
          <a:p>
            <a:endParaRPr lang="es-AR" sz="1100" dirty="0">
              <a:solidFill>
                <a:schemeClr val="bg1"/>
              </a:solidFill>
              <a:effectLst>
                <a:outerShdw blurRad="38100" dist="38100" dir="2700000" algn="tl">
                  <a:srgbClr val="000000">
                    <a:alpha val="43137"/>
                  </a:srgbClr>
                </a:outerShdw>
              </a:effectLst>
              <a:sym typeface="Wingdings" panose="05000000000000000000" pitchFamily="2" charset="2"/>
            </a:endParaRPr>
          </a:p>
          <a:p>
            <a:r>
              <a:rPr lang="es-AR" sz="1100" dirty="0" smtClean="0">
                <a:solidFill>
                  <a:schemeClr val="bg1"/>
                </a:solidFill>
                <a:effectLst>
                  <a:outerShdw blurRad="38100" dist="38100" dir="2700000" algn="tl">
                    <a:srgbClr val="000000">
                      <a:alpha val="43137"/>
                    </a:srgbClr>
                  </a:outerShdw>
                </a:effectLst>
                <a:sym typeface="Wingdings" panose="05000000000000000000" pitchFamily="2" charset="2"/>
              </a:rPr>
              <a:t>Panamá: % Cancelación (aumento)</a:t>
            </a:r>
          </a:p>
          <a:p>
            <a:endParaRPr lang="es-AR" sz="1100" dirty="0" smtClean="0">
              <a:solidFill>
                <a:schemeClr val="bg1"/>
              </a:solidFill>
              <a:effectLst>
                <a:outerShdw blurRad="38100" dist="38100" dir="2700000" algn="tl">
                  <a:srgbClr val="000000">
                    <a:alpha val="43137"/>
                  </a:srgbClr>
                </a:outerShdw>
              </a:effectLst>
              <a:sym typeface="Wingdings" panose="05000000000000000000" pitchFamily="2" charset="2"/>
            </a:endParaRPr>
          </a:p>
          <a:p>
            <a:r>
              <a:rPr lang="es-AR" sz="1100" dirty="0" smtClean="0">
                <a:solidFill>
                  <a:schemeClr val="bg1"/>
                </a:solidFill>
                <a:effectLst>
                  <a:outerShdw blurRad="38100" dist="38100" dir="2700000" algn="tl">
                    <a:srgbClr val="000000">
                      <a:alpha val="43137"/>
                    </a:srgbClr>
                  </a:outerShdw>
                </a:effectLst>
                <a:sym typeface="Wingdings" panose="05000000000000000000" pitchFamily="2" charset="2"/>
              </a:rPr>
              <a:t>Santa Marta: % Cancelación</a:t>
            </a:r>
            <a:endParaRPr lang="es-AR" sz="1100" dirty="0">
              <a:solidFill>
                <a:schemeClr val="bg1"/>
              </a:solidFill>
              <a:sym typeface="Wingdings" panose="05000000000000000000" pitchFamily="2" charset="2"/>
            </a:endParaRPr>
          </a:p>
        </p:txBody>
      </p:sp>
      <p:sp>
        <p:nvSpPr>
          <p:cNvPr id="59" name="Rectángulo 58"/>
          <p:cNvSpPr/>
          <p:nvPr/>
        </p:nvSpPr>
        <p:spPr>
          <a:xfrm>
            <a:off x="7097730" y="3239193"/>
            <a:ext cx="1587875" cy="707886"/>
          </a:xfrm>
          <a:prstGeom prst="rect">
            <a:avLst/>
          </a:prstGeom>
        </p:spPr>
        <p:txBody>
          <a:bodyPr wrap="square">
            <a:spAutoFit/>
          </a:bodyPr>
          <a:lstStyle/>
          <a:p>
            <a:r>
              <a:rPr lang="es-AR" sz="1000" dirty="0" smtClean="0">
                <a:solidFill>
                  <a:schemeClr val="bg1"/>
                </a:solidFill>
                <a:sym typeface="Wingdings" panose="05000000000000000000" pitchFamily="2" charset="2"/>
              </a:rPr>
              <a:t>Promoción hoteles mas rentables (categoría), fomentar actividades en destino.</a:t>
            </a:r>
            <a:endParaRPr lang="es-AR" sz="1000" dirty="0">
              <a:solidFill>
                <a:schemeClr val="bg1"/>
              </a:solidFill>
              <a:sym typeface="Wingdings" panose="05000000000000000000" pitchFamily="2" charset="2"/>
            </a:endParaRPr>
          </a:p>
        </p:txBody>
      </p:sp>
      <p:sp>
        <p:nvSpPr>
          <p:cNvPr id="60" name="Rectángulo 59"/>
          <p:cNvSpPr/>
          <p:nvPr/>
        </p:nvSpPr>
        <p:spPr>
          <a:xfrm>
            <a:off x="8071945" y="807526"/>
            <a:ext cx="2179659" cy="1477328"/>
          </a:xfrm>
          <a:prstGeom prst="rect">
            <a:avLst/>
          </a:prstGeom>
        </p:spPr>
        <p:txBody>
          <a:bodyPr wrap="square">
            <a:spAutoFit/>
          </a:bodyPr>
          <a:lstStyle/>
          <a:p>
            <a:r>
              <a:rPr lang="es-AR" sz="1000" dirty="0" smtClean="0">
                <a:solidFill>
                  <a:schemeClr val="tx1">
                    <a:lumMod val="95000"/>
                    <a:lumOff val="5000"/>
                  </a:schemeClr>
                </a:solidFill>
                <a:sym typeface="Wingdings" panose="05000000000000000000" pitchFamily="2" charset="2"/>
              </a:rPr>
              <a:t>Si bien todas las ciudades crecen, aquellas que tienen algún </a:t>
            </a:r>
            <a:r>
              <a:rPr lang="es-AR" sz="1000" dirty="0" err="1" smtClean="0">
                <a:solidFill>
                  <a:schemeClr val="tx1">
                    <a:lumMod val="95000"/>
                    <a:lumOff val="5000"/>
                  </a:schemeClr>
                </a:solidFill>
                <a:sym typeface="Wingdings" panose="05000000000000000000" pitchFamily="2" charset="2"/>
              </a:rPr>
              <a:t>kpi</a:t>
            </a:r>
            <a:r>
              <a:rPr lang="es-AR" sz="1000" dirty="0" smtClean="0">
                <a:solidFill>
                  <a:schemeClr val="tx1">
                    <a:lumMod val="95000"/>
                    <a:lumOff val="5000"/>
                  </a:schemeClr>
                </a:solidFill>
                <a:sym typeface="Wingdings" panose="05000000000000000000" pitchFamily="2" charset="2"/>
              </a:rPr>
              <a:t> por debajo puede tener una política de acción más fuerte</a:t>
            </a:r>
          </a:p>
          <a:p>
            <a:endParaRPr lang="es-AR" sz="1000" dirty="0">
              <a:solidFill>
                <a:schemeClr val="tx1">
                  <a:lumMod val="95000"/>
                  <a:lumOff val="5000"/>
                </a:schemeClr>
              </a:solidFill>
              <a:sym typeface="Wingdings" panose="05000000000000000000" pitchFamily="2" charset="2"/>
            </a:endParaRPr>
          </a:p>
          <a:p>
            <a:r>
              <a:rPr lang="es-AR" sz="1000" dirty="0" err="1" smtClean="0">
                <a:solidFill>
                  <a:schemeClr val="tx1">
                    <a:lumMod val="95000"/>
                    <a:lumOff val="5000"/>
                  </a:schemeClr>
                </a:solidFill>
                <a:sym typeface="Wingdings" panose="05000000000000000000" pitchFamily="2" charset="2"/>
              </a:rPr>
              <a:t>Canelaciones</a:t>
            </a:r>
            <a:r>
              <a:rPr lang="es-AR" sz="1000" dirty="0" smtClean="0">
                <a:solidFill>
                  <a:schemeClr val="tx1">
                    <a:lumMod val="95000"/>
                    <a:lumOff val="5000"/>
                  </a:schemeClr>
                </a:solidFill>
                <a:sym typeface="Wingdings" panose="05000000000000000000" pitchFamily="2" charset="2"/>
              </a:rPr>
              <a:t> en categorías:</a:t>
            </a:r>
          </a:p>
          <a:p>
            <a:r>
              <a:rPr lang="es-AR" sz="1000" dirty="0" smtClean="0">
                <a:solidFill>
                  <a:schemeClr val="tx1">
                    <a:lumMod val="95000"/>
                    <a:lumOff val="5000"/>
                  </a:schemeClr>
                </a:solidFill>
                <a:sym typeface="Wingdings" panose="05000000000000000000" pitchFamily="2" charset="2"/>
              </a:rPr>
              <a:t>Ultimo </a:t>
            </a:r>
            <a:r>
              <a:rPr lang="es-AR" sz="1000" dirty="0" err="1" smtClean="0">
                <a:solidFill>
                  <a:schemeClr val="tx1">
                    <a:lumMod val="95000"/>
                    <a:lumOff val="5000"/>
                  </a:schemeClr>
                </a:solidFill>
                <a:sym typeface="Wingdings" panose="05000000000000000000" pitchFamily="2" charset="2"/>
              </a:rPr>
              <a:t>munuto</a:t>
            </a:r>
            <a:r>
              <a:rPr lang="es-AR" sz="1000" dirty="0" smtClean="0">
                <a:solidFill>
                  <a:schemeClr val="tx1">
                    <a:lumMod val="95000"/>
                    <a:lumOff val="5000"/>
                  </a:schemeClr>
                </a:solidFill>
                <a:sym typeface="Wingdings" panose="05000000000000000000" pitchFamily="2" charset="2"/>
              </a:rPr>
              <a:t>, cambios de fechas, itinerarios, </a:t>
            </a:r>
            <a:r>
              <a:rPr lang="es-AR" sz="1000" dirty="0" err="1" smtClean="0">
                <a:solidFill>
                  <a:schemeClr val="tx1">
                    <a:lumMod val="95000"/>
                    <a:lumOff val="5000"/>
                  </a:schemeClr>
                </a:solidFill>
                <a:sym typeface="Wingdings" panose="05000000000000000000" pitchFamily="2" charset="2"/>
              </a:rPr>
              <a:t>climtico</a:t>
            </a:r>
            <a:r>
              <a:rPr lang="es-AR" sz="1000" dirty="0" smtClean="0">
                <a:solidFill>
                  <a:schemeClr val="tx1">
                    <a:lumMod val="95000"/>
                    <a:lumOff val="5000"/>
                  </a:schemeClr>
                </a:solidFill>
                <a:sym typeface="Wingdings" panose="05000000000000000000" pitchFamily="2" charset="2"/>
              </a:rPr>
              <a:t>, quienes cancelan (segmento x edades).</a:t>
            </a:r>
            <a:endParaRPr lang="es-AR" sz="1000" dirty="0">
              <a:solidFill>
                <a:schemeClr val="tx1">
                  <a:lumMod val="95000"/>
                  <a:lumOff val="5000"/>
                </a:schemeClr>
              </a:solidFill>
              <a:sym typeface="Wingdings" panose="05000000000000000000" pitchFamily="2" charset="2"/>
            </a:endParaRPr>
          </a:p>
        </p:txBody>
      </p:sp>
      <p:sp>
        <p:nvSpPr>
          <p:cNvPr id="61" name="Rectángulo 60"/>
          <p:cNvSpPr/>
          <p:nvPr/>
        </p:nvSpPr>
        <p:spPr>
          <a:xfrm>
            <a:off x="7129780" y="3977734"/>
            <a:ext cx="1795187" cy="400110"/>
          </a:xfrm>
          <a:prstGeom prst="rect">
            <a:avLst/>
          </a:prstGeom>
        </p:spPr>
        <p:txBody>
          <a:bodyPr wrap="square">
            <a:spAutoFit/>
          </a:bodyPr>
          <a:lstStyle/>
          <a:p>
            <a:r>
              <a:rPr lang="es-AR" sz="1000" dirty="0" smtClean="0">
                <a:solidFill>
                  <a:schemeClr val="bg1"/>
                </a:solidFill>
                <a:sym typeface="Wingdings" panose="05000000000000000000" pitchFamily="2" charset="2"/>
              </a:rPr>
              <a:t>Mayor promoción del destino.</a:t>
            </a:r>
            <a:endParaRPr lang="es-AR" sz="1000" dirty="0">
              <a:solidFill>
                <a:schemeClr val="bg1"/>
              </a:solidFill>
              <a:sym typeface="Wingdings" panose="05000000000000000000" pitchFamily="2" charset="2"/>
            </a:endParaRPr>
          </a:p>
        </p:txBody>
      </p:sp>
      <p:sp>
        <p:nvSpPr>
          <p:cNvPr id="62" name="Rectángulo 61"/>
          <p:cNvSpPr/>
          <p:nvPr/>
        </p:nvSpPr>
        <p:spPr>
          <a:xfrm>
            <a:off x="7139704" y="4393389"/>
            <a:ext cx="1589062" cy="553998"/>
          </a:xfrm>
          <a:prstGeom prst="rect">
            <a:avLst/>
          </a:prstGeom>
        </p:spPr>
        <p:txBody>
          <a:bodyPr wrap="square">
            <a:spAutoFit/>
          </a:bodyPr>
          <a:lstStyle/>
          <a:p>
            <a:r>
              <a:rPr lang="es-AR" sz="1000" dirty="0" smtClean="0">
                <a:solidFill>
                  <a:schemeClr val="bg1"/>
                </a:solidFill>
                <a:sym typeface="Wingdings" panose="05000000000000000000" pitchFamily="2" charset="2"/>
              </a:rPr>
              <a:t>Políticas mas flexibles de cancelación. </a:t>
            </a:r>
          </a:p>
          <a:p>
            <a:r>
              <a:rPr lang="es-AR" sz="1000" dirty="0" smtClean="0">
                <a:solidFill>
                  <a:schemeClr val="bg1"/>
                </a:solidFill>
                <a:sym typeface="Wingdings" panose="05000000000000000000" pitchFamily="2" charset="2"/>
              </a:rPr>
              <a:t>Analizar Causa</a:t>
            </a:r>
          </a:p>
        </p:txBody>
      </p:sp>
      <p:pic>
        <p:nvPicPr>
          <p:cNvPr id="19" name="Imagen 18"/>
          <p:cNvPicPr>
            <a:picLocks noChangeAspect="1"/>
          </p:cNvPicPr>
          <p:nvPr/>
        </p:nvPicPr>
        <p:blipFill>
          <a:blip r:embed="rId7"/>
          <a:stretch>
            <a:fillRect/>
          </a:stretch>
        </p:blipFill>
        <p:spPr>
          <a:xfrm>
            <a:off x="83584" y="703143"/>
            <a:ext cx="7988361" cy="2158415"/>
          </a:xfrm>
          <a:prstGeom prst="rect">
            <a:avLst/>
          </a:prstGeom>
        </p:spPr>
      </p:pic>
    </p:spTree>
    <p:extLst>
      <p:ext uri="{BB962C8B-B14F-4D97-AF65-F5344CB8AC3E}">
        <p14:creationId xmlns:p14="http://schemas.microsoft.com/office/powerpoint/2010/main" val="3682703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6130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58" name="Diapositiva de think-cell" r:id="rId28" imgW="421" imgH="423" progId="TCLayout.ActiveDocument.1">
                  <p:embed/>
                </p:oleObj>
              </mc:Choice>
              <mc:Fallback>
                <p:oleObj name="Diapositiva de think-cell" r:id="rId28" imgW="421" imgH="423" progId="TCLayout.ActiveDocument.1">
                  <p:embed/>
                  <p:pic>
                    <p:nvPicPr>
                      <p:cNvPr id="5" name="think-cell data - do not delete" hidden="1"/>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47" name="Google Shape;447;p6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7</a:t>
            </a:fld>
            <a:endParaRPr/>
          </a:p>
        </p:txBody>
      </p:sp>
      <p:sp>
        <p:nvSpPr>
          <p:cNvPr id="6" name="Google Shape;434;p62"/>
          <p:cNvSpPr txBox="1">
            <a:spLocks noGrp="1"/>
          </p:cNvSpPr>
          <p:nvPr>
            <p:ph type="title"/>
          </p:nvPr>
        </p:nvSpPr>
        <p:spPr>
          <a:xfrm>
            <a:off x="83583" y="138583"/>
            <a:ext cx="4770991"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CIUDADES: </a:t>
            </a:r>
            <a:r>
              <a:rPr lang="es-MX" sz="2400" dirty="0" smtClean="0">
                <a:solidFill>
                  <a:schemeClr val="tx2">
                    <a:lumMod val="25000"/>
                  </a:schemeClr>
                </a:solidFill>
              </a:rPr>
              <a:t>SAN ANDRÉS</a:t>
            </a:r>
            <a:endParaRPr sz="2400" dirty="0">
              <a:solidFill>
                <a:schemeClr val="tx2">
                  <a:lumMod val="25000"/>
                </a:schemeClr>
              </a:solidFill>
            </a:endParaRPr>
          </a:p>
        </p:txBody>
      </p:sp>
      <p:sp>
        <p:nvSpPr>
          <p:cNvPr id="8"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26" name="Gráfico 325"/>
          <p:cNvGraphicFramePr>
            <a:graphicFrameLocks/>
          </p:cNvGraphicFramePr>
          <p:nvPr>
            <p:extLst>
              <p:ext uri="{D42A27DB-BD31-4B8C-83A1-F6EECF244321}">
                <p14:modId xmlns:p14="http://schemas.microsoft.com/office/powerpoint/2010/main" val="3873433904"/>
              </p:ext>
            </p:extLst>
          </p:nvPr>
        </p:nvGraphicFramePr>
        <p:xfrm>
          <a:off x="252248" y="2377550"/>
          <a:ext cx="8875802" cy="2679267"/>
        </p:xfrm>
        <a:graphic>
          <a:graphicData uri="http://schemas.openxmlformats.org/drawingml/2006/chart">
            <c:chart xmlns:c="http://schemas.openxmlformats.org/drawingml/2006/chart" xmlns:r="http://schemas.openxmlformats.org/officeDocument/2006/relationships" r:id="rId30"/>
          </a:graphicData>
        </a:graphic>
      </p:graphicFrame>
      <p:sp>
        <p:nvSpPr>
          <p:cNvPr id="576" name="Rectángulo redondeado 575"/>
          <p:cNvSpPr/>
          <p:nvPr/>
        </p:nvSpPr>
        <p:spPr>
          <a:xfrm>
            <a:off x="83583" y="2308731"/>
            <a:ext cx="8998505" cy="2776072"/>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39" name="Chart 3"/>
          <p:cNvGraphicFramePr/>
          <p:nvPr>
            <p:custDataLst>
              <p:tags r:id="rId3"/>
            </p:custDataLst>
            <p:extLst>
              <p:ext uri="{D42A27DB-BD31-4B8C-83A1-F6EECF244321}">
                <p14:modId xmlns:p14="http://schemas.microsoft.com/office/powerpoint/2010/main" val="1388457040"/>
              </p:ext>
            </p:extLst>
          </p:nvPr>
        </p:nvGraphicFramePr>
        <p:xfrm>
          <a:off x="506413" y="874713"/>
          <a:ext cx="4967287" cy="1214437"/>
        </p:xfrm>
        <a:graphic>
          <a:graphicData uri="http://schemas.openxmlformats.org/drawingml/2006/chart">
            <c:chart xmlns:c="http://schemas.openxmlformats.org/drawingml/2006/chart" xmlns:r="http://schemas.openxmlformats.org/officeDocument/2006/relationships" r:id="rId31"/>
          </a:graphicData>
        </a:graphic>
      </p:graphicFrame>
      <p:sp>
        <p:nvSpPr>
          <p:cNvPr id="593" name="Rectángulo 592"/>
          <p:cNvSpPr/>
          <p:nvPr>
            <p:custDataLst>
              <p:tags r:id="rId4"/>
            </p:custDataLst>
          </p:nvPr>
        </p:nvSpPr>
        <p:spPr bwMode="gray">
          <a:xfrm>
            <a:off x="858838" y="1030288"/>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2E0C10AC-035D-48A0-982B-4352F1366D8A}" type="datetime'''''''''''''2''''''''''''''''''''3''''''''''%'">
              <a:rPr lang="es-AR" altLang="en-US" sz="900" kern="1200" smtClean="0">
                <a:solidFill>
                  <a:schemeClr val="bg1"/>
                </a:solidFill>
              </a:rPr>
              <a:pPr/>
              <a:t>23%</a:t>
            </a:fld>
            <a:endParaRPr lang="es-AR" sz="900" kern="1200" dirty="0">
              <a:solidFill>
                <a:schemeClr val="bg1"/>
              </a:solidFill>
            </a:endParaRPr>
          </a:p>
        </p:txBody>
      </p:sp>
      <p:sp>
        <p:nvSpPr>
          <p:cNvPr id="594" name="Rectángulo 593"/>
          <p:cNvSpPr/>
          <p:nvPr>
            <p:custDataLst>
              <p:tags r:id="rId5"/>
            </p:custDataLst>
          </p:nvPr>
        </p:nvSpPr>
        <p:spPr bwMode="gray">
          <a:xfrm>
            <a:off x="858838" y="1547813"/>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63978FFB-14DA-4B4F-A264-12196F95520D}" type="datetime'''''''''''''''''''''''''7''''''''''''''7''''''''''''''''''''%'">
              <a:rPr lang="es-AR" altLang="en-US" sz="900" kern="1200" smtClean="0">
                <a:solidFill>
                  <a:schemeClr val="bg1"/>
                </a:solidFill>
              </a:rPr>
              <a:pPr/>
              <a:t>77%</a:t>
            </a:fld>
            <a:endParaRPr lang="es-AR" sz="900" kern="1200" dirty="0">
              <a:solidFill>
                <a:schemeClr val="bg1"/>
              </a:solidFill>
            </a:endParaRPr>
          </a:p>
        </p:txBody>
      </p:sp>
      <p:sp>
        <p:nvSpPr>
          <p:cNvPr id="340" name="Rectángulo 339"/>
          <p:cNvSpPr/>
          <p:nvPr>
            <p:custDataLst>
              <p:tags r:id="rId6"/>
            </p:custDataLst>
          </p:nvPr>
        </p:nvSpPr>
        <p:spPr bwMode="auto">
          <a:xfrm>
            <a:off x="779463" y="2044701"/>
            <a:ext cx="4191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7391A3C7-B50E-4EF8-84C9-2E5C458C45E0}" type="datetime'''E''''''''N''''E''''''R''''''''O'''''''''''''''''''''''">
              <a:rPr lang="es-AR" altLang="en-US" sz="900" kern="1200" smtClean="0">
                <a:solidFill>
                  <a:schemeClr val="tx1">
                    <a:lumMod val="85000"/>
                    <a:lumOff val="15000"/>
                  </a:schemeClr>
                </a:solidFill>
              </a:rPr>
              <a:pPr/>
              <a:t>ENERO</a:t>
            </a:fld>
            <a:endParaRPr lang="es-AR" sz="900" kern="1200">
              <a:solidFill>
                <a:schemeClr val="tx1">
                  <a:lumMod val="85000"/>
                  <a:lumOff val="15000"/>
                </a:schemeClr>
              </a:solidFill>
            </a:endParaRPr>
          </a:p>
        </p:txBody>
      </p:sp>
      <p:sp>
        <p:nvSpPr>
          <p:cNvPr id="391" name="Rectángulo 390"/>
          <p:cNvSpPr/>
          <p:nvPr>
            <p:custDataLst>
              <p:tags r:id="rId7"/>
            </p:custDataLst>
          </p:nvPr>
        </p:nvSpPr>
        <p:spPr bwMode="gray">
          <a:xfrm>
            <a:off x="1658938" y="1236663"/>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2B691D46-8900-4CD1-B940-AA4883DD86E6}" type="datetime'''''''25''%'''''''''''''''''''''''''''''''''''''''''''''''">
              <a:rPr lang="es-AR" altLang="en-US" sz="900" kern="1200" smtClean="0">
                <a:solidFill>
                  <a:schemeClr val="bg1"/>
                </a:solidFill>
              </a:rPr>
              <a:pPr/>
              <a:t>25%</a:t>
            </a:fld>
            <a:endParaRPr lang="es-AR" sz="900" kern="1200" dirty="0">
              <a:solidFill>
                <a:schemeClr val="bg1"/>
              </a:solidFill>
            </a:endParaRPr>
          </a:p>
        </p:txBody>
      </p:sp>
      <p:sp>
        <p:nvSpPr>
          <p:cNvPr id="390" name="Rectángulo 389"/>
          <p:cNvSpPr/>
          <p:nvPr>
            <p:custDataLst>
              <p:tags r:id="rId8"/>
            </p:custDataLst>
          </p:nvPr>
        </p:nvSpPr>
        <p:spPr bwMode="gray">
          <a:xfrm>
            <a:off x="1658938" y="1641475"/>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444205F7-9320-4F5C-81A3-681486158449}" type="datetime'''7''''''''''''''''5''''''''''''''''''''''''''''''%'''''''">
              <a:rPr lang="es-AR" altLang="en-US" sz="900" kern="1200" smtClean="0">
                <a:solidFill>
                  <a:schemeClr val="bg1"/>
                </a:solidFill>
              </a:rPr>
              <a:pPr/>
              <a:t>75%</a:t>
            </a:fld>
            <a:endParaRPr lang="es-AR" sz="900" kern="1200">
              <a:solidFill>
                <a:schemeClr val="bg1"/>
              </a:solidFill>
            </a:endParaRPr>
          </a:p>
        </p:txBody>
      </p:sp>
      <p:sp>
        <p:nvSpPr>
          <p:cNvPr id="348" name="Rectángulo 347"/>
          <p:cNvSpPr/>
          <p:nvPr>
            <p:custDataLst>
              <p:tags r:id="rId9"/>
            </p:custDataLst>
          </p:nvPr>
        </p:nvSpPr>
        <p:spPr bwMode="auto">
          <a:xfrm>
            <a:off x="1506538" y="2044701"/>
            <a:ext cx="5651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89CE12F6-8C39-46E8-867D-5FCACCDBC5C9}" type="datetime'F''E''''''''''''''BR''''''''''''''''''''''''''E''''''R''''O'">
              <a:rPr lang="es-AR" altLang="en-US" sz="900" kern="1200" smtClean="0">
                <a:solidFill>
                  <a:schemeClr val="tx1">
                    <a:lumMod val="85000"/>
                    <a:lumOff val="15000"/>
                  </a:schemeClr>
                </a:solidFill>
              </a:rPr>
              <a:pPr/>
              <a:t>FEBRERO</a:t>
            </a:fld>
            <a:endParaRPr lang="es-AR" sz="900" kern="1200">
              <a:solidFill>
                <a:schemeClr val="tx1">
                  <a:lumMod val="85000"/>
                  <a:lumOff val="15000"/>
                </a:schemeClr>
              </a:solidFill>
            </a:endParaRPr>
          </a:p>
        </p:txBody>
      </p:sp>
      <p:sp>
        <p:nvSpPr>
          <p:cNvPr id="393" name="Rectángulo 392"/>
          <p:cNvSpPr/>
          <p:nvPr>
            <p:custDataLst>
              <p:tags r:id="rId10"/>
            </p:custDataLst>
          </p:nvPr>
        </p:nvSpPr>
        <p:spPr bwMode="gray">
          <a:xfrm>
            <a:off x="2459038" y="1066800"/>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D07559A9-1CDA-44D9-BE45-9AE3536A9498}" type="datetime'''''''''''''''''''''2''''''''''''''4''''%'">
              <a:rPr lang="es-AR" altLang="en-US" sz="900" kern="1200" smtClean="0">
                <a:solidFill>
                  <a:schemeClr val="bg1"/>
                </a:solidFill>
              </a:rPr>
              <a:pPr/>
              <a:t>24%</a:t>
            </a:fld>
            <a:endParaRPr lang="es-AR" sz="900" kern="1200">
              <a:solidFill>
                <a:schemeClr val="bg1"/>
              </a:solidFill>
            </a:endParaRPr>
          </a:p>
        </p:txBody>
      </p:sp>
      <p:sp>
        <p:nvSpPr>
          <p:cNvPr id="392" name="Rectángulo 391"/>
          <p:cNvSpPr/>
          <p:nvPr>
            <p:custDataLst>
              <p:tags r:id="rId11"/>
            </p:custDataLst>
          </p:nvPr>
        </p:nvSpPr>
        <p:spPr bwMode="gray">
          <a:xfrm>
            <a:off x="2459038" y="1563688"/>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A7A71971-965F-414E-81DA-F9A9B2642C4F}" type="datetime'7''''''''''''''''''6''''%'''''''''''''''''''''''''''''''">
              <a:rPr lang="es-AR" altLang="en-US" sz="900" kern="1200" smtClean="0">
                <a:solidFill>
                  <a:schemeClr val="bg1"/>
                </a:solidFill>
              </a:rPr>
              <a:pPr/>
              <a:t>76%</a:t>
            </a:fld>
            <a:endParaRPr lang="es-AR" sz="900" kern="1200">
              <a:solidFill>
                <a:schemeClr val="bg1"/>
              </a:solidFill>
            </a:endParaRPr>
          </a:p>
        </p:txBody>
      </p:sp>
      <p:sp>
        <p:nvSpPr>
          <p:cNvPr id="362" name="Rectángulo 361"/>
          <p:cNvSpPr/>
          <p:nvPr>
            <p:custDataLst>
              <p:tags r:id="rId12"/>
            </p:custDataLst>
          </p:nvPr>
        </p:nvSpPr>
        <p:spPr bwMode="auto">
          <a:xfrm>
            <a:off x="2360613" y="2044701"/>
            <a:ext cx="4572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9ACD34ED-4BAF-4C15-B06D-E72B7A6CDF0B}" type="datetime'''''''''M''''''''AR''Z''''''''''O'''''''''''' '''''''''''">
              <a:rPr lang="es-AR" altLang="en-US" sz="900" kern="1200" smtClean="0">
                <a:solidFill>
                  <a:schemeClr val="tx1">
                    <a:lumMod val="85000"/>
                    <a:lumOff val="15000"/>
                  </a:schemeClr>
                </a:solidFill>
              </a:rPr>
              <a:pPr/>
              <a:t>MARZO </a:t>
            </a:fld>
            <a:endParaRPr lang="es-AR" sz="900" kern="1200">
              <a:solidFill>
                <a:schemeClr val="tx1">
                  <a:lumMod val="85000"/>
                  <a:lumOff val="15000"/>
                </a:schemeClr>
              </a:solidFill>
            </a:endParaRPr>
          </a:p>
        </p:txBody>
      </p:sp>
      <p:sp>
        <p:nvSpPr>
          <p:cNvPr id="395" name="Rectángulo 394"/>
          <p:cNvSpPr/>
          <p:nvPr>
            <p:custDataLst>
              <p:tags r:id="rId13"/>
            </p:custDataLst>
          </p:nvPr>
        </p:nvSpPr>
        <p:spPr bwMode="gray">
          <a:xfrm>
            <a:off x="3260725" y="1146175"/>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4CAB9B3A-DE09-46AE-A12B-EB3BD29E14DC}" type="datetime'''''''''''''''''''''23''''''''''''''''''''''%'''''''''''''''''">
              <a:rPr lang="es-AR" altLang="en-US" sz="900" kern="1200" smtClean="0">
                <a:solidFill>
                  <a:schemeClr val="bg1"/>
                </a:solidFill>
              </a:rPr>
              <a:pPr/>
              <a:t>23%</a:t>
            </a:fld>
            <a:endParaRPr lang="es-AR" sz="900" kern="1200" dirty="0">
              <a:solidFill>
                <a:schemeClr val="bg1"/>
              </a:solidFill>
            </a:endParaRPr>
          </a:p>
        </p:txBody>
      </p:sp>
      <p:sp>
        <p:nvSpPr>
          <p:cNvPr id="394" name="Rectángulo 393"/>
          <p:cNvSpPr/>
          <p:nvPr>
            <p:custDataLst>
              <p:tags r:id="rId14"/>
            </p:custDataLst>
          </p:nvPr>
        </p:nvSpPr>
        <p:spPr bwMode="gray">
          <a:xfrm>
            <a:off x="3260725" y="1597025"/>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4A5BF6F0-7A23-4BE3-A2E7-2EA544F47C54}" type="datetime'''''''''''''77''''''''''''''''''''''''''''%'''''''''''''">
              <a:rPr lang="es-AR" altLang="en-US" sz="900" kern="1200" smtClean="0">
                <a:solidFill>
                  <a:schemeClr val="bg1"/>
                </a:solidFill>
              </a:rPr>
              <a:pPr/>
              <a:t>77%</a:t>
            </a:fld>
            <a:endParaRPr lang="es-AR" sz="900" kern="1200">
              <a:solidFill>
                <a:schemeClr val="bg1"/>
              </a:solidFill>
            </a:endParaRPr>
          </a:p>
        </p:txBody>
      </p:sp>
      <p:sp>
        <p:nvSpPr>
          <p:cNvPr id="365" name="Rectángulo 364"/>
          <p:cNvSpPr/>
          <p:nvPr>
            <p:custDataLst>
              <p:tags r:id="rId15"/>
            </p:custDataLst>
          </p:nvPr>
        </p:nvSpPr>
        <p:spPr bwMode="auto">
          <a:xfrm>
            <a:off x="3219450" y="2044701"/>
            <a:ext cx="3429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5C284526-E190-4780-9F46-F4D2B4FF3265}" type="datetime'''''''A''''''''B''RIL'''''''''''''''''''''''''''''''''''">
              <a:rPr lang="es-AR" altLang="en-US" sz="900" kern="1200" smtClean="0">
                <a:solidFill>
                  <a:schemeClr val="tx1">
                    <a:lumMod val="85000"/>
                    <a:lumOff val="15000"/>
                  </a:schemeClr>
                </a:solidFill>
              </a:rPr>
              <a:pPr/>
              <a:t>ABRIL</a:t>
            </a:fld>
            <a:endParaRPr lang="es-AR" sz="900" kern="1200">
              <a:solidFill>
                <a:schemeClr val="tx1">
                  <a:lumMod val="85000"/>
                  <a:lumOff val="15000"/>
                </a:schemeClr>
              </a:solidFill>
            </a:endParaRPr>
          </a:p>
        </p:txBody>
      </p:sp>
      <p:sp>
        <p:nvSpPr>
          <p:cNvPr id="397" name="Rectángulo 396"/>
          <p:cNvSpPr/>
          <p:nvPr>
            <p:custDataLst>
              <p:tags r:id="rId16"/>
            </p:custDataLst>
          </p:nvPr>
        </p:nvSpPr>
        <p:spPr bwMode="gray">
          <a:xfrm>
            <a:off x="4060825" y="1041400"/>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6CCC2832-8769-4EEB-A6B4-614EB36E66B3}" type="datetime'''''''''''''''''''''''''''2''''''''''''''''''8''%'''''''">
              <a:rPr lang="es-AR" altLang="en-US" sz="900" kern="1200" smtClean="0">
                <a:solidFill>
                  <a:schemeClr val="bg1"/>
                </a:solidFill>
              </a:rPr>
              <a:pPr/>
              <a:t>28%</a:t>
            </a:fld>
            <a:endParaRPr lang="es-AR" sz="900" kern="1200" dirty="0">
              <a:solidFill>
                <a:schemeClr val="bg1"/>
              </a:solidFill>
            </a:endParaRPr>
          </a:p>
        </p:txBody>
      </p:sp>
      <p:sp>
        <p:nvSpPr>
          <p:cNvPr id="396" name="Rectángulo 395"/>
          <p:cNvSpPr/>
          <p:nvPr>
            <p:custDataLst>
              <p:tags r:id="rId17"/>
            </p:custDataLst>
          </p:nvPr>
        </p:nvSpPr>
        <p:spPr bwMode="gray">
          <a:xfrm>
            <a:off x="4060825" y="1565275"/>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54B54C24-0BB4-4F26-B92F-5FCDCA2354C6}" type="datetime'''''''''''''''72''''''''''''''''''''''''''''''''%'''''''''''">
              <a:rPr lang="es-AR" altLang="en-US" sz="900" kern="1200" smtClean="0">
                <a:solidFill>
                  <a:schemeClr val="bg1"/>
                </a:solidFill>
              </a:rPr>
              <a:pPr/>
              <a:t>72%</a:t>
            </a:fld>
            <a:endParaRPr lang="es-AR" sz="900" kern="1200">
              <a:solidFill>
                <a:schemeClr val="bg1"/>
              </a:solidFill>
            </a:endParaRPr>
          </a:p>
        </p:txBody>
      </p:sp>
      <p:sp>
        <p:nvSpPr>
          <p:cNvPr id="368" name="Rectángulo 367"/>
          <p:cNvSpPr/>
          <p:nvPr>
            <p:custDataLst>
              <p:tags r:id="rId18"/>
            </p:custDataLst>
          </p:nvPr>
        </p:nvSpPr>
        <p:spPr bwMode="auto">
          <a:xfrm>
            <a:off x="4016375" y="2044701"/>
            <a:ext cx="34925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4729AB71-4DC9-49F3-93A4-3177623D36FD}" type="datetime'M''''''''''''''''''A''''''''''''Y''''''''''''''O'''''''">
              <a:rPr lang="es-AR" altLang="en-US" sz="900" kern="1200" smtClean="0">
                <a:solidFill>
                  <a:schemeClr val="tx1">
                    <a:lumMod val="85000"/>
                    <a:lumOff val="15000"/>
                  </a:schemeClr>
                </a:solidFill>
              </a:rPr>
              <a:pPr/>
              <a:t>MAYO</a:t>
            </a:fld>
            <a:endParaRPr lang="es-AR" sz="900" kern="1200">
              <a:solidFill>
                <a:schemeClr val="tx1">
                  <a:lumMod val="85000"/>
                  <a:lumOff val="15000"/>
                </a:schemeClr>
              </a:solidFill>
            </a:endParaRPr>
          </a:p>
        </p:txBody>
      </p:sp>
      <p:sp>
        <p:nvSpPr>
          <p:cNvPr id="399" name="Rectángulo 398"/>
          <p:cNvSpPr/>
          <p:nvPr>
            <p:custDataLst>
              <p:tags r:id="rId19"/>
            </p:custDataLst>
          </p:nvPr>
        </p:nvSpPr>
        <p:spPr bwMode="gray">
          <a:xfrm>
            <a:off x="4860925" y="1087438"/>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2FC6DEFF-5430-44B7-A5D7-C911F22A5174}" type="datetime'2''''''''''''5''%'''''''''''''''''''''''''''''''">
              <a:rPr lang="es-AR" altLang="en-US" sz="900" kern="1200" smtClean="0">
                <a:solidFill>
                  <a:schemeClr val="bg1"/>
                </a:solidFill>
              </a:rPr>
              <a:pPr/>
              <a:t>25%</a:t>
            </a:fld>
            <a:endParaRPr lang="es-AR" sz="900" kern="1200" dirty="0">
              <a:solidFill>
                <a:schemeClr val="bg1"/>
              </a:solidFill>
            </a:endParaRPr>
          </a:p>
        </p:txBody>
      </p:sp>
      <p:sp>
        <p:nvSpPr>
          <p:cNvPr id="398" name="Rectángulo 397"/>
          <p:cNvSpPr/>
          <p:nvPr>
            <p:custDataLst>
              <p:tags r:id="rId20"/>
            </p:custDataLst>
          </p:nvPr>
        </p:nvSpPr>
        <p:spPr bwMode="gray">
          <a:xfrm>
            <a:off x="4860925" y="1577975"/>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62637C4F-6C34-470E-9651-DDFBB468DC16}" type="datetime'''''''''''''75''''''''''''''''''''''''''''%'''''''">
              <a:rPr lang="es-AR" altLang="en-US" sz="900" kern="1200" smtClean="0">
                <a:solidFill>
                  <a:schemeClr val="bg1"/>
                </a:solidFill>
              </a:rPr>
              <a:pPr/>
              <a:t>75%</a:t>
            </a:fld>
            <a:endParaRPr lang="es-AR" sz="900" kern="1200" dirty="0">
              <a:solidFill>
                <a:schemeClr val="bg1"/>
              </a:solidFill>
            </a:endParaRPr>
          </a:p>
        </p:txBody>
      </p:sp>
      <p:sp>
        <p:nvSpPr>
          <p:cNvPr id="369" name="Rectángulo 368"/>
          <p:cNvSpPr/>
          <p:nvPr>
            <p:custDataLst>
              <p:tags r:id="rId21"/>
            </p:custDataLst>
          </p:nvPr>
        </p:nvSpPr>
        <p:spPr bwMode="auto">
          <a:xfrm>
            <a:off x="4813300" y="2044701"/>
            <a:ext cx="355600"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261036D1-0B2C-47B4-94AC-A31525FCD5D4}" type="datetime'J''''UNI''''''''''''O'''''''''''''''''''''''''''''''''''''''">
              <a:rPr lang="es-AR" altLang="en-US" sz="900" kern="1200" smtClean="0">
                <a:solidFill>
                  <a:schemeClr val="tx1">
                    <a:lumMod val="85000"/>
                    <a:lumOff val="15000"/>
                  </a:schemeClr>
                </a:solidFill>
              </a:rPr>
              <a:pPr/>
              <a:t>JUNIO</a:t>
            </a:fld>
            <a:endParaRPr lang="es-AR" sz="900" kern="1200">
              <a:solidFill>
                <a:schemeClr val="tx1">
                  <a:lumMod val="85000"/>
                  <a:lumOff val="15000"/>
                </a:schemeClr>
              </a:solidFill>
            </a:endParaRPr>
          </a:p>
        </p:txBody>
      </p:sp>
      <p:sp>
        <p:nvSpPr>
          <p:cNvPr id="426" name="Rectángulo redondeado 425"/>
          <p:cNvSpPr/>
          <p:nvPr/>
        </p:nvSpPr>
        <p:spPr>
          <a:xfrm>
            <a:off x="83583" y="686841"/>
            <a:ext cx="8998505" cy="1564589"/>
          </a:xfrm>
          <a:prstGeom prst="roundRect">
            <a:avLst/>
          </a:prstGeom>
          <a:no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602" name="Imagen 601"/>
          <p:cNvPicPr>
            <a:picLocks noChangeAspect="1"/>
          </p:cNvPicPr>
          <p:nvPr/>
        </p:nvPicPr>
        <p:blipFill>
          <a:blip r:embed="rId32"/>
          <a:stretch>
            <a:fillRect/>
          </a:stretch>
        </p:blipFill>
        <p:spPr>
          <a:xfrm>
            <a:off x="6093379" y="151886"/>
            <a:ext cx="2960471" cy="1767729"/>
          </a:xfrm>
          <a:prstGeom prst="rect">
            <a:avLst/>
          </a:prstGeom>
        </p:spPr>
      </p:pic>
      <p:sp>
        <p:nvSpPr>
          <p:cNvPr id="607" name="Rectángulo 606"/>
          <p:cNvSpPr/>
          <p:nvPr/>
        </p:nvSpPr>
        <p:spPr>
          <a:xfrm>
            <a:off x="3807423" y="709254"/>
            <a:ext cx="1489511" cy="307777"/>
          </a:xfrm>
          <a:prstGeom prst="rect">
            <a:avLst/>
          </a:prstGeom>
          <a:solidFill>
            <a:schemeClr val="bg1"/>
          </a:solidFill>
          <a:ln w="19050">
            <a:solidFill>
              <a:srgbClr val="FFFFFF"/>
            </a:solidFill>
          </a:ln>
        </p:spPr>
        <p:txBody>
          <a:bodyPr wrap="square">
            <a:spAutoFit/>
          </a:bodyPr>
          <a:lstStyle/>
          <a:p>
            <a:pPr algn="ctr"/>
            <a:r>
              <a:rPr lang="es-MX" b="1" dirty="0">
                <a:solidFill>
                  <a:srgbClr val="3C3C3C"/>
                </a:solidFill>
              </a:rPr>
              <a:t>VENTA TOTAL </a:t>
            </a:r>
          </a:p>
        </p:txBody>
      </p:sp>
      <p:sp>
        <p:nvSpPr>
          <p:cNvPr id="610" name="Rectángulo 609"/>
          <p:cNvSpPr/>
          <p:nvPr/>
        </p:nvSpPr>
        <p:spPr>
          <a:xfrm>
            <a:off x="3210472" y="2379663"/>
            <a:ext cx="2744725" cy="307777"/>
          </a:xfrm>
          <a:prstGeom prst="rect">
            <a:avLst/>
          </a:prstGeom>
          <a:solidFill>
            <a:schemeClr val="bg1"/>
          </a:solidFill>
          <a:ln w="19050">
            <a:solidFill>
              <a:srgbClr val="FFFFFF"/>
            </a:solidFill>
          </a:ln>
        </p:spPr>
        <p:txBody>
          <a:bodyPr wrap="square">
            <a:spAutoFit/>
          </a:bodyPr>
          <a:lstStyle/>
          <a:p>
            <a:pPr algn="ctr"/>
            <a:r>
              <a:rPr lang="es-MX" b="1" dirty="0" smtClean="0">
                <a:solidFill>
                  <a:srgbClr val="3C3C3C"/>
                </a:solidFill>
              </a:rPr>
              <a:t>ALOJAMIENTOS</a:t>
            </a:r>
            <a:endParaRPr lang="es-AR" dirty="0">
              <a:solidFill>
                <a:srgbClr val="3C3C3C"/>
              </a:solidFill>
            </a:endParaRPr>
          </a:p>
        </p:txBody>
      </p:sp>
      <p:graphicFrame>
        <p:nvGraphicFramePr>
          <p:cNvPr id="41" name="Chart 3"/>
          <p:cNvGraphicFramePr/>
          <p:nvPr>
            <p:custDataLst>
              <p:tags r:id="rId22"/>
            </p:custDataLst>
            <p:extLst>
              <p:ext uri="{D42A27DB-BD31-4B8C-83A1-F6EECF244321}">
                <p14:modId xmlns:p14="http://schemas.microsoft.com/office/powerpoint/2010/main" val="2884603755"/>
              </p:ext>
            </p:extLst>
          </p:nvPr>
        </p:nvGraphicFramePr>
        <p:xfrm>
          <a:off x="5330825" y="874713"/>
          <a:ext cx="728663" cy="1214437"/>
        </p:xfrm>
        <a:graphic>
          <a:graphicData uri="http://schemas.openxmlformats.org/drawingml/2006/chart">
            <c:chart xmlns:c="http://schemas.openxmlformats.org/drawingml/2006/chart" xmlns:r="http://schemas.openxmlformats.org/officeDocument/2006/relationships" r:id="rId33"/>
          </a:graphicData>
        </a:graphic>
      </p:graphicFrame>
      <p:sp>
        <p:nvSpPr>
          <p:cNvPr id="642" name="Rectángulo 641"/>
          <p:cNvSpPr/>
          <p:nvPr>
            <p:custDataLst>
              <p:tags r:id="rId23"/>
            </p:custDataLst>
          </p:nvPr>
        </p:nvSpPr>
        <p:spPr bwMode="gray">
          <a:xfrm>
            <a:off x="5551488" y="1017588"/>
            <a:ext cx="287338" cy="1365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ctr"/>
          <a:lstStyle/>
          <a:p>
            <a:pPr algn="ctr">
              <a:lnSpc>
                <a:spcPct val="90000"/>
              </a:lnSpc>
              <a:spcBef>
                <a:spcPct val="0"/>
              </a:spcBef>
              <a:spcAft>
                <a:spcPct val="0"/>
              </a:spcAft>
            </a:pPr>
            <a:fld id="{BEDC253C-059B-49B5-9C5A-E8022BB75871}" type="datetime'''''''2''''''''''''''''''''''5''''''''%'''''''''''''''''''''''">
              <a:rPr lang="es-AR" altLang="en-US" sz="1000" kern="1200" smtClean="0">
                <a:solidFill>
                  <a:schemeClr val="bg1"/>
                </a:solidFill>
              </a:rPr>
              <a:pPr/>
              <a:t>25%</a:t>
            </a:fld>
            <a:endParaRPr lang="es-AR" sz="1000" kern="1200" dirty="0">
              <a:solidFill>
                <a:schemeClr val="bg1"/>
              </a:solidFill>
            </a:endParaRPr>
          </a:p>
        </p:txBody>
      </p:sp>
      <p:sp>
        <p:nvSpPr>
          <p:cNvPr id="641" name="Rectángulo 640"/>
          <p:cNvSpPr/>
          <p:nvPr>
            <p:custDataLst>
              <p:tags r:id="rId24"/>
            </p:custDataLst>
          </p:nvPr>
        </p:nvSpPr>
        <p:spPr bwMode="gray">
          <a:xfrm>
            <a:off x="5564188" y="1549400"/>
            <a:ext cx="260350" cy="123825"/>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5875" tIns="0" rIns="15875" bIns="0" rtlCol="0" anchor="ctr"/>
          <a:lstStyle/>
          <a:p>
            <a:pPr algn="ctr">
              <a:lnSpc>
                <a:spcPct val="90000"/>
              </a:lnSpc>
              <a:spcBef>
                <a:spcPct val="0"/>
              </a:spcBef>
              <a:spcAft>
                <a:spcPct val="0"/>
              </a:spcAft>
            </a:pPr>
            <a:fld id="{F831B54D-91AC-4CD5-9F52-0247A7447BF2}" type="datetime'7''''''''''''''''''''''''''''''''5''%'''''">
              <a:rPr lang="es-AR" altLang="en-US" sz="900" kern="1200" smtClean="0">
                <a:solidFill>
                  <a:schemeClr val="bg1"/>
                </a:solidFill>
              </a:rPr>
              <a:pPr/>
              <a:t>75%</a:t>
            </a:fld>
            <a:endParaRPr lang="es-AR" sz="900" kern="1200" dirty="0">
              <a:solidFill>
                <a:schemeClr val="bg1"/>
              </a:solidFill>
            </a:endParaRPr>
          </a:p>
        </p:txBody>
      </p:sp>
      <p:sp>
        <p:nvSpPr>
          <p:cNvPr id="635" name="Rectángulo 634"/>
          <p:cNvSpPr/>
          <p:nvPr>
            <p:custDataLst>
              <p:tags r:id="rId25"/>
            </p:custDataLst>
          </p:nvPr>
        </p:nvSpPr>
        <p:spPr bwMode="auto">
          <a:xfrm>
            <a:off x="5548313" y="2049463"/>
            <a:ext cx="292100" cy="152400"/>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AB90D117-5C83-4F85-8932-88409F3BCDC2}" type="datetime'''''2''''''''''''''''''''''''''''0''''''''''''''''1''''''''8'">
              <a:rPr lang="es-AR" altLang="en-US" sz="1000" kern="1200" smtClean="0">
                <a:solidFill>
                  <a:schemeClr val="tx1">
                    <a:lumMod val="85000"/>
                    <a:lumOff val="15000"/>
                  </a:schemeClr>
                </a:solidFill>
              </a:rPr>
              <a:pPr/>
              <a:t>2018</a:t>
            </a:fld>
            <a:endParaRPr lang="es-AR" sz="1000" kern="1200">
              <a:solidFill>
                <a:schemeClr val="tx1">
                  <a:lumMod val="85000"/>
                  <a:lumOff val="15000"/>
                </a:schemeClr>
              </a:solidFill>
            </a:endParaRPr>
          </a:p>
        </p:txBody>
      </p:sp>
      <p:sp>
        <p:nvSpPr>
          <p:cNvPr id="700" name="Google Shape;435;p62"/>
          <p:cNvSpPr txBox="1">
            <a:spLocks noGrp="1"/>
          </p:cNvSpPr>
          <p:nvPr>
            <p:ph type="body" idx="1"/>
          </p:nvPr>
        </p:nvSpPr>
        <p:spPr>
          <a:xfrm>
            <a:off x="6362553" y="2411188"/>
            <a:ext cx="2478446" cy="8704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smtClean="0"/>
              <a:t>El 13% de los alojamientos representan el 80% de las ventas en el destino</a:t>
            </a:r>
          </a:p>
        </p:txBody>
      </p:sp>
    </p:spTree>
    <p:extLst>
      <p:ext uri="{BB962C8B-B14F-4D97-AF65-F5344CB8AC3E}">
        <p14:creationId xmlns:p14="http://schemas.microsoft.com/office/powerpoint/2010/main" val="2118570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650077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92"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59" name="Google Shape;459;p6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8</a:t>
            </a:fld>
            <a:endParaRPr/>
          </a:p>
        </p:txBody>
      </p:sp>
      <p:pic>
        <p:nvPicPr>
          <p:cNvPr id="3" name="Imagen 2"/>
          <p:cNvPicPr>
            <a:picLocks noChangeAspect="1"/>
          </p:cNvPicPr>
          <p:nvPr/>
        </p:nvPicPr>
        <p:blipFill rotWithShape="1">
          <a:blip r:embed="rId7"/>
          <a:srcRect/>
          <a:stretch/>
        </p:blipFill>
        <p:spPr>
          <a:xfrm>
            <a:off x="0" y="0"/>
            <a:ext cx="4417241" cy="5231219"/>
          </a:xfrm>
          <a:prstGeom prst="rect">
            <a:avLst/>
          </a:prstGeom>
        </p:spPr>
      </p:pic>
      <p:sp>
        <p:nvSpPr>
          <p:cNvPr id="2" name="Rectángulo 1"/>
          <p:cNvSpPr/>
          <p:nvPr/>
        </p:nvSpPr>
        <p:spPr>
          <a:xfrm>
            <a:off x="3030279" y="659218"/>
            <a:ext cx="6113721" cy="1254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Google Shape;441;p63"/>
          <p:cNvSpPr txBox="1">
            <a:spLocks noGrp="1"/>
          </p:cNvSpPr>
          <p:nvPr>
            <p:ph type="title"/>
          </p:nvPr>
        </p:nvSpPr>
        <p:spPr>
          <a:xfrm>
            <a:off x="4051004" y="0"/>
            <a:ext cx="5092995" cy="5143499"/>
          </a:xfrm>
          <a:prstGeom prst="rect">
            <a:avLst/>
          </a:prstGeom>
          <a:solidFill>
            <a:schemeClr val="bg1">
              <a:lumMod val="95000"/>
            </a:schemeClr>
          </a:solidFill>
          <a:ln>
            <a:noFill/>
          </a:ln>
        </p:spPr>
        <p:txBody>
          <a:bodyPr spcFirstLastPara="1" wrap="square" lIns="91425" tIns="91425" rIns="91425" bIns="91425" anchor="ctr" anchorCtr="0">
            <a:noAutofit/>
          </a:bodyPr>
          <a:lstStyle/>
          <a:p>
            <a:pPr algn="ctr">
              <a:buClr>
                <a:srgbClr val="6306F1"/>
              </a:buClr>
              <a:buSzPts val="3600"/>
              <a:buFont typeface="Montserrat"/>
            </a:pPr>
            <a:r>
              <a:rPr lang="en" sz="3600" b="1" dirty="0" smtClean="0">
                <a:solidFill>
                  <a:srgbClr val="6306F1"/>
                </a:solidFill>
                <a:latin typeface="Montserrat"/>
                <a:ea typeface="Montserrat"/>
                <a:cs typeface="Montserrat"/>
                <a:sym typeface="Montserrat"/>
              </a:rPr>
              <a:t>PAÍSES</a:t>
            </a:r>
            <a:endParaRPr sz="3600" b="1" dirty="0">
              <a:solidFill>
                <a:srgbClr val="6306F1"/>
              </a:solidFill>
              <a:latin typeface="Montserrat"/>
              <a:ea typeface="Montserrat"/>
              <a:cs typeface="Montserrat"/>
              <a:sym typeface="Montserrat"/>
            </a:endParaRPr>
          </a:p>
        </p:txBody>
      </p:sp>
      <p:pic>
        <p:nvPicPr>
          <p:cNvPr id="6" name="Imagen 5"/>
          <p:cNvPicPr>
            <a:picLocks noChangeAspect="1"/>
          </p:cNvPicPr>
          <p:nvPr/>
        </p:nvPicPr>
        <p:blipFill>
          <a:blip r:embed="rId8"/>
          <a:stretch>
            <a:fillRect/>
          </a:stretch>
        </p:blipFill>
        <p:spPr>
          <a:xfrm>
            <a:off x="0" y="4391024"/>
            <a:ext cx="885825" cy="7524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graphicFrame>
        <p:nvGraphicFramePr>
          <p:cNvPr id="12"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114575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18" name="Diapositiva de think-cell" r:id="rId5" imgW="421" imgH="423" progId="TCLayout.ActiveDocument.1">
                  <p:embed/>
                </p:oleObj>
              </mc:Choice>
              <mc:Fallback>
                <p:oleObj name="Diapositiva de think-cell" r:id="rId5" imgW="421" imgH="42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71" name="Google Shape;471;p6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000000"/>
              </a:buClr>
              <a:buSzPts val="1000"/>
              <a:buFont typeface="Arial"/>
              <a:buNone/>
            </a:pPr>
            <a:fld id="{00000000-1234-1234-1234-123412341234}" type="slidenum">
              <a:rPr lang="en"/>
              <a:t>9</a:t>
            </a:fld>
            <a:endParaRPr/>
          </a:p>
        </p:txBody>
      </p:sp>
      <p:pic>
        <p:nvPicPr>
          <p:cNvPr id="189" name="Imagen 188"/>
          <p:cNvPicPr>
            <a:picLocks noChangeAspect="1"/>
          </p:cNvPicPr>
          <p:nvPr/>
        </p:nvPicPr>
        <p:blipFill>
          <a:blip r:embed="rId7"/>
          <a:stretch>
            <a:fillRect/>
          </a:stretch>
        </p:blipFill>
        <p:spPr>
          <a:xfrm>
            <a:off x="117982" y="1036019"/>
            <a:ext cx="6463862" cy="3323446"/>
          </a:xfrm>
          <a:prstGeom prst="rect">
            <a:avLst/>
          </a:prstGeom>
        </p:spPr>
      </p:pic>
      <p:sp>
        <p:nvSpPr>
          <p:cNvPr id="296" name="Rectángulo redondeado 295"/>
          <p:cNvSpPr/>
          <p:nvPr/>
        </p:nvSpPr>
        <p:spPr>
          <a:xfrm>
            <a:off x="6717336" y="535691"/>
            <a:ext cx="2350218" cy="4096706"/>
          </a:xfrm>
          <a:prstGeom prst="round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pic>
        <p:nvPicPr>
          <p:cNvPr id="192" name="Imagen 191"/>
          <p:cNvPicPr>
            <a:picLocks noChangeAspect="1"/>
          </p:cNvPicPr>
          <p:nvPr/>
        </p:nvPicPr>
        <p:blipFill>
          <a:blip r:embed="rId8"/>
          <a:stretch>
            <a:fillRect/>
          </a:stretch>
        </p:blipFill>
        <p:spPr>
          <a:xfrm>
            <a:off x="6763733" y="973952"/>
            <a:ext cx="2257425" cy="1181100"/>
          </a:xfrm>
          <a:prstGeom prst="rect">
            <a:avLst/>
          </a:prstGeom>
        </p:spPr>
      </p:pic>
      <p:sp>
        <p:nvSpPr>
          <p:cNvPr id="298" name="Rectángulo 297"/>
          <p:cNvSpPr/>
          <p:nvPr/>
        </p:nvSpPr>
        <p:spPr>
          <a:xfrm>
            <a:off x="6899224" y="2436132"/>
            <a:ext cx="1986441" cy="523220"/>
          </a:xfrm>
          <a:prstGeom prst="rect">
            <a:avLst/>
          </a:prstGeom>
        </p:spPr>
        <p:txBody>
          <a:bodyPr wrap="none">
            <a:spAutoFit/>
          </a:bodyPr>
          <a:lstStyle/>
          <a:p>
            <a:pPr algn="ctr"/>
            <a:r>
              <a:rPr lang="es-MX" dirty="0" smtClean="0">
                <a:solidFill>
                  <a:schemeClr val="tx2">
                    <a:lumMod val="25000"/>
                  </a:schemeClr>
                </a:solidFill>
              </a:rPr>
              <a:t>Cancelación Promedio</a:t>
            </a:r>
          </a:p>
          <a:p>
            <a:pPr algn="ctr"/>
            <a:r>
              <a:rPr lang="es-MX" dirty="0" smtClean="0">
                <a:solidFill>
                  <a:schemeClr val="tx2">
                    <a:lumMod val="25000"/>
                  </a:schemeClr>
                </a:solidFill>
              </a:rPr>
              <a:t>9%</a:t>
            </a:r>
          </a:p>
        </p:txBody>
      </p:sp>
      <p:sp>
        <p:nvSpPr>
          <p:cNvPr id="299" name="Rectángulo 298"/>
          <p:cNvSpPr/>
          <p:nvPr/>
        </p:nvSpPr>
        <p:spPr>
          <a:xfrm>
            <a:off x="6918460" y="3112441"/>
            <a:ext cx="1967205" cy="523220"/>
          </a:xfrm>
          <a:prstGeom prst="rect">
            <a:avLst/>
          </a:prstGeom>
        </p:spPr>
        <p:txBody>
          <a:bodyPr wrap="none">
            <a:spAutoFit/>
          </a:bodyPr>
          <a:lstStyle/>
          <a:p>
            <a:pPr algn="ctr"/>
            <a:r>
              <a:rPr lang="es-MX" dirty="0" smtClean="0">
                <a:solidFill>
                  <a:schemeClr val="tx2">
                    <a:lumMod val="25000"/>
                  </a:schemeClr>
                </a:solidFill>
              </a:rPr>
              <a:t>Anticipación Promedio</a:t>
            </a:r>
          </a:p>
          <a:p>
            <a:pPr algn="ctr"/>
            <a:r>
              <a:rPr lang="es-MX" dirty="0" smtClean="0">
                <a:solidFill>
                  <a:schemeClr val="tx2">
                    <a:lumMod val="25000"/>
                  </a:schemeClr>
                </a:solidFill>
              </a:rPr>
              <a:t>30 días</a:t>
            </a:r>
          </a:p>
        </p:txBody>
      </p:sp>
      <p:sp>
        <p:nvSpPr>
          <p:cNvPr id="193" name="Rectángulo 192"/>
          <p:cNvSpPr/>
          <p:nvPr/>
        </p:nvSpPr>
        <p:spPr>
          <a:xfrm>
            <a:off x="6818220" y="572989"/>
            <a:ext cx="2249334" cy="369332"/>
          </a:xfrm>
          <a:prstGeom prst="rect">
            <a:avLst/>
          </a:prstGeom>
        </p:spPr>
        <p:txBody>
          <a:bodyPr wrap="none">
            <a:spAutoFit/>
          </a:bodyPr>
          <a:lstStyle/>
          <a:p>
            <a:pPr algn="ctr"/>
            <a:r>
              <a:rPr lang="es-MX" sz="1800" b="1" dirty="0" smtClean="0">
                <a:solidFill>
                  <a:srgbClr val="550FED"/>
                </a:solidFill>
              </a:rPr>
              <a:t>Datos Adicionales </a:t>
            </a:r>
            <a:endParaRPr lang="es-AR" sz="1800" dirty="0"/>
          </a:p>
        </p:txBody>
      </p:sp>
      <p:sp>
        <p:nvSpPr>
          <p:cNvPr id="301" name="Google Shape;434;p62"/>
          <p:cNvSpPr txBox="1">
            <a:spLocks noGrp="1"/>
          </p:cNvSpPr>
          <p:nvPr>
            <p:ph type="title"/>
          </p:nvPr>
        </p:nvSpPr>
        <p:spPr>
          <a:xfrm>
            <a:off x="83583" y="138583"/>
            <a:ext cx="4452459"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2400" b="1" dirty="0" smtClean="0">
                <a:solidFill>
                  <a:srgbClr val="550FED"/>
                </a:solidFill>
              </a:rPr>
              <a:t>PAISES: </a:t>
            </a:r>
            <a:r>
              <a:rPr lang="es-MX" sz="2400" dirty="0" smtClean="0">
                <a:solidFill>
                  <a:schemeClr val="tx2">
                    <a:lumMod val="25000"/>
                  </a:schemeClr>
                </a:solidFill>
              </a:rPr>
              <a:t>PERFORMANCE</a:t>
            </a:r>
            <a:endParaRPr sz="2400" dirty="0">
              <a:solidFill>
                <a:schemeClr val="tx2">
                  <a:lumMod val="25000"/>
                </a:schemeClr>
              </a:solidFill>
            </a:endParaRPr>
          </a:p>
        </p:txBody>
      </p:sp>
      <p:sp>
        <p:nvSpPr>
          <p:cNvPr id="302" name="Google Shape;430;p62"/>
          <p:cNvSpPr/>
          <p:nvPr/>
        </p:nvSpPr>
        <p:spPr>
          <a:xfrm rot="10800000">
            <a:off x="-162857" y="574183"/>
            <a:ext cx="4698900" cy="57300"/>
          </a:xfrm>
          <a:prstGeom prst="roundRect">
            <a:avLst>
              <a:gd name="adj" fmla="val 50000"/>
            </a:avLst>
          </a:prstGeom>
          <a:solidFill>
            <a:srgbClr val="4301D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18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56093100000000006844E+00&quot;&gt;&lt;m_msothmcolidx val=&quot;0&quot;/&gt;&lt;m_rgb r=&quot;43&quot; g=&quot;01&quot; b=&quot;D0&quot;/&gt;&lt;/elem&gt;&lt;elem m_fUsage=&quot;1.13439690000000026338E+00&quot;&gt;&lt;m_msothmcolidx val=&quot;0&quot;/&gt;&lt;m_rgb r=&quot;6B&quot; g=&quot;72&quot; b=&quot;A7&quot;/&gt;&lt;/elem&gt;&lt;elem m_fUsage=&quot;8.17887699000000023553E-01&quot;&gt;&lt;m_msothmcolidx val=&quot;0&quot;/&gt;&lt;m_rgb r=&quot;26&quot; g=&quot;26&quot; b=&quot;26&quot;/&gt;&lt;/elem&gt;&lt;elem m_fUsage=&quot;3.48678440100000153201E-01&quot;&gt;&lt;m_msothmcolidx val=&quot;0&quot;/&gt;&lt;m_rgb r=&quot;55&quot; g=&quot;0F&quot; b=&quot;ED&quot;/&gt;&lt;/elem&gt;&lt;elem m_fUsage=&quot;3.13810596090000171188E-01&quot;&gt;&lt;m_msothmcolidx val=&quot;0&quot;/&gt;&lt;m_rgb r=&quot;00&quot; g=&quot;B0&quot; b=&quot;50&quot;/&gt;&lt;/elem&gt;&lt;elem m_fUsage=&quot;2.82429536481000165171E-01&quot;&gt;&lt;m_msothmcolidx val=&quot;0&quot;/&gt;&lt;m_rgb r=&quot;19&quot; g=&quot;B8&quot; b=&quot;61&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tauWHteeA_PLGczuW9v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F4swjfT7WbpIH7k0RUe6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t.iU8miw45T7U6SwMFeRq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QDcGnLiFqjWezl0QcQvMH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s0kZB0bkccvfS9dkHTjYC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f6JBYe9eobBEHxW0pZ_Es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cVgY89O5xo1Di8gNHn8Ro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GArwG5b4Uyc6TDFjTN1e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P0p0uEUvXpR_HI2eHzqEs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2VpYe.sODUMONkNkX.67l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7h6OnrFBXta1ApgPMLFx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4ZFJAZ8KRADTmr8KVbbB5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BtKhQ0cgu_rc3veUKKbf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gXWdBfwc2w8.9sPbVSsvP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bG.aJcGkG7miCcDkDoNK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4w5cdV7KFcM.GQ7SOgb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KxSVfifS7pGwgNqiw_sV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NEw..EGnS7eM9z7JRcc4H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MaKfU6GabE0_mM00Wnle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b5NA2zVG._a_41J3pytz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MWpxE.14xBcqKFhwagZNZ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RFUAJf_dIEUEd0B_9F._Q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auIXcDmVXss1plbdRFw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T6lpB26t0aRvOmQRUEnrt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E2k3mBCc.8mvyabUX_.X2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LArsqG_9QHWiSjoUrKTQ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Fl4j9KMQPCVkcchyC2pL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4iBcPIFbX25LhICg62zlr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EgnGBWO6J8oTA7o_ARLKt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E1DNIZQeq362gSrKS2dI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oG8TeGSUbXCNOtyVvPsC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eJJVIDABTFj41cPOolP.E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UUgJuETg2rw.5Baxi.kp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XkvBeVnxsmkq02r6l21J4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LJbQklutfRjcRk4GzskaZ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Oszh39DfOo3KyAg9Mx_A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tJDem53aKHJBBuF852..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zuVJmwCVzr9y4yyFmOSbs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pz6GsINuO9LKA.uok4PW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KjU0HNUuLF0cXo0iNZyB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djy660pQyY4gIZpQv5cZ8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5EPTMveleMEIEjW4v9fU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wlfqoXJII6faxojaU5gJH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8E9Uq9u9joDc5SIbi9WH3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xVz7TWNXZNHVhV9CnY1Z2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0AdjzK9_nCRQcVVqQKpWx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dkTWZwQ7UGkCYUe0Ag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twdvPehuBGEK0S_ECzUq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Yt26.1F3Bf9WltuOPPJ2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T8Jl.Pt9RonHLIESzsMWR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nYyR3mZZMPji57FjnhuW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ROkwlbP07qvbAC8mPb1f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iKqAuunUlNpy73A1mZ9G8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XzeI5bymw9oC3ggB1a9gf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p5bW5Lg8mFH2Uvk_EpeP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_l6RVaMcNNWxMiFZSAn6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k9ZB5kFD.aL3dh4gKZ3e8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Mm8mGOuBalp2MIWdap66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JD_t_47I6AysWqEypiYKr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LwTR2Be0zsA5LYONf5GlH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7HnbHSVBZg7QIuVb8USi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NlFR5s4fwYBPFx9OT9ljV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e7NJHKuFp4YsEiPFif3R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DsxDn8ZOfx_hddsHgPl1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8r7r6Gwrf6NbXg3WYCUhQ"/>
</p:tagLst>
</file>

<file path=ppt/theme/theme1.xml><?xml version="1.0" encoding="utf-8"?>
<a:theme xmlns:a="http://schemas.openxmlformats.org/drawingml/2006/main" name="Grupo Despegar Template">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755</TotalTime>
  <Words>878</Words>
  <Application>Microsoft Office PowerPoint</Application>
  <PresentationFormat>Presentación en pantalla (16:9)</PresentationFormat>
  <Paragraphs>211</Paragraphs>
  <Slides>16</Slides>
  <Notes>16</Notes>
  <HiddenSlides>1</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16</vt:i4>
      </vt:variant>
    </vt:vector>
  </HeadingPairs>
  <TitlesOfParts>
    <vt:vector size="23" baseType="lpstr">
      <vt:lpstr>Montserrat Medium</vt:lpstr>
      <vt:lpstr>Wingdings</vt:lpstr>
      <vt:lpstr>Arial</vt:lpstr>
      <vt:lpstr>Montserrat</vt:lpstr>
      <vt:lpstr>Rubik</vt:lpstr>
      <vt:lpstr>Grupo Despegar Template</vt:lpstr>
      <vt:lpstr>Diapositiva de think-cell</vt:lpstr>
      <vt:lpstr>REGIÓN ANDINA &amp; CENTRO AMÉRICA</vt:lpstr>
      <vt:lpstr>Presentación de PowerPoint</vt:lpstr>
      <vt:lpstr>INTRODUCCIÓN</vt:lpstr>
      <vt:lpstr>CIUDADES</vt:lpstr>
      <vt:lpstr>CIUDADES: CORE</vt:lpstr>
      <vt:lpstr>CIUDADES: FOCO</vt:lpstr>
      <vt:lpstr>CIUDADES: SAN ANDRÉS</vt:lpstr>
      <vt:lpstr>PAÍSES</vt:lpstr>
      <vt:lpstr>PAISES: PERFORMANCE</vt:lpstr>
      <vt:lpstr>ZOOM IN  - H1 -</vt:lpstr>
      <vt:lpstr>ZOOM IN: DESTINOS</vt:lpstr>
      <vt:lpstr>ZOOM IN: DESTINOS</vt:lpstr>
      <vt:lpstr>ZOOM IN: DESTINOS</vt:lpstr>
      <vt:lpstr>A R U B A</vt:lpstr>
      <vt:lpstr>A R U B 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 Carolina</dc:creator>
  <cp:lastModifiedBy>Toledo, Carolina</cp:lastModifiedBy>
  <cp:revision>64</cp:revision>
  <dcterms:modified xsi:type="dcterms:W3CDTF">2023-09-15T15:56:39Z</dcterms:modified>
</cp:coreProperties>
</file>