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56" r:id="rId3"/>
    <p:sldId id="257" r:id="rId4"/>
    <p:sldId id="262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301" r:id="rId38"/>
    <p:sldId id="304" r:id="rId39"/>
    <p:sldId id="305" r:id="rId40"/>
    <p:sldId id="306" r:id="rId41"/>
    <p:sldId id="307" r:id="rId42"/>
    <p:sldId id="302" r:id="rId43"/>
    <p:sldId id="303" r:id="rId44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7" d="100"/>
          <a:sy n="77" d="100"/>
        </p:scale>
        <p:origin x="232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788C-981E-47A1-82E1-55E7D4783DBF}" type="datetimeFigureOut">
              <a:rPr lang="es-AR" smtClean="0"/>
              <a:t>26/10/2023</a:t>
            </a:fld>
            <a:endParaRPr lang="es-AR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57888-2F37-496E-A1C3-40491F6F347E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85092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788C-981E-47A1-82E1-55E7D4783DBF}" type="datetimeFigureOut">
              <a:rPr lang="es-AR" smtClean="0"/>
              <a:t>26/10/2023</a:t>
            </a:fld>
            <a:endParaRPr lang="es-AR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57888-2F37-496E-A1C3-40491F6F347E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631042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788C-981E-47A1-82E1-55E7D4783DBF}" type="datetimeFigureOut">
              <a:rPr lang="es-AR" smtClean="0"/>
              <a:t>26/10/2023</a:t>
            </a:fld>
            <a:endParaRPr lang="es-AR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57888-2F37-496E-A1C3-40491F6F347E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068031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788C-981E-47A1-82E1-55E7D4783DBF}" type="datetimeFigureOut">
              <a:rPr lang="es-AR" smtClean="0"/>
              <a:t>26/10/2023</a:t>
            </a:fld>
            <a:endParaRPr lang="es-AR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57888-2F37-496E-A1C3-40491F6F347E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871815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788C-981E-47A1-82E1-55E7D4783DBF}" type="datetimeFigureOut">
              <a:rPr lang="es-AR" smtClean="0"/>
              <a:t>26/10/2023</a:t>
            </a:fld>
            <a:endParaRPr lang="es-AR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57888-2F37-496E-A1C3-40491F6F347E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423052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788C-981E-47A1-82E1-55E7D4783DBF}" type="datetimeFigureOut">
              <a:rPr lang="es-AR" smtClean="0"/>
              <a:t>26/10/2023</a:t>
            </a:fld>
            <a:endParaRPr lang="es-AR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57888-2F37-496E-A1C3-40491F6F347E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536786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788C-981E-47A1-82E1-55E7D4783DBF}" type="datetimeFigureOut">
              <a:rPr lang="es-AR" smtClean="0"/>
              <a:t>26/10/2023</a:t>
            </a:fld>
            <a:endParaRPr lang="es-AR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57888-2F37-496E-A1C3-40491F6F347E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165830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788C-981E-47A1-82E1-55E7D4783DBF}" type="datetimeFigureOut">
              <a:rPr lang="es-AR" smtClean="0"/>
              <a:t>26/10/2023</a:t>
            </a:fld>
            <a:endParaRPr lang="es-A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57888-2F37-496E-A1C3-40491F6F347E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009916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788C-981E-47A1-82E1-55E7D4783DBF}" type="datetimeFigureOut">
              <a:rPr lang="es-AR" smtClean="0"/>
              <a:t>26/10/2023</a:t>
            </a:fld>
            <a:endParaRPr lang="es-AR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57888-2F37-496E-A1C3-40491F6F347E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685946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788C-981E-47A1-82E1-55E7D4783DBF}" type="datetimeFigureOut">
              <a:rPr lang="es-AR" smtClean="0"/>
              <a:t>26/10/2023</a:t>
            </a:fld>
            <a:endParaRPr lang="es-AR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57888-2F37-496E-A1C3-40491F6F347E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550868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788C-981E-47A1-82E1-55E7D4783DBF}" type="datetimeFigureOut">
              <a:rPr lang="es-AR" smtClean="0"/>
              <a:t>26/10/2023</a:t>
            </a:fld>
            <a:endParaRPr lang="es-AR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57888-2F37-496E-A1C3-40491F6F347E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384547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4788C-981E-47A1-82E1-55E7D4783DBF}" type="datetimeFigureOut">
              <a:rPr lang="es-AR" smtClean="0"/>
              <a:t>26/10/2023</a:t>
            </a:fld>
            <a:endParaRPr lang="es-AR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57888-2F37-496E-A1C3-40491F6F347E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226725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5566" y="2280863"/>
            <a:ext cx="10515600" cy="1672323"/>
          </a:xfrm>
        </p:spPr>
        <p:txBody>
          <a:bodyPr>
            <a:normAutofit fontScale="90000"/>
          </a:bodyPr>
          <a:lstStyle/>
          <a:p>
            <a:pPr algn="ctr"/>
            <a:r>
              <a:rPr lang="es-AR" b="1" dirty="0" smtClean="0"/>
              <a:t>ECUACIÓN DE BALANCE DE MATERIA</a:t>
            </a:r>
            <a:br>
              <a:rPr lang="es-AR" b="1" dirty="0" smtClean="0"/>
            </a:br>
            <a:r>
              <a:rPr lang="es-AR" b="1" dirty="0" smtClean="0"/>
              <a:t/>
            </a:r>
            <a:br>
              <a:rPr lang="es-AR" b="1" dirty="0" smtClean="0"/>
            </a:br>
            <a:r>
              <a:rPr lang="es-AR" b="1" dirty="0" smtClean="0">
                <a:solidFill>
                  <a:srgbClr val="FF0000"/>
                </a:solidFill>
              </a:rPr>
              <a:t>MEDIANTE LA LÍNEA RECTA DEL</a:t>
            </a:r>
            <a:br>
              <a:rPr lang="es-AR" b="1" dirty="0" smtClean="0">
                <a:solidFill>
                  <a:srgbClr val="FF0000"/>
                </a:solidFill>
              </a:rPr>
            </a:br>
            <a:r>
              <a:rPr lang="es-AR" b="1" dirty="0" smtClean="0">
                <a:solidFill>
                  <a:srgbClr val="FF0000"/>
                </a:solidFill>
              </a:rPr>
              <a:t>MÉTODO DE </a:t>
            </a:r>
            <a:r>
              <a:rPr lang="es-AR" b="1" dirty="0">
                <a:solidFill>
                  <a:srgbClr val="FF0000"/>
                </a:solidFill>
              </a:rPr>
              <a:t>HAVLENA &amp; </a:t>
            </a:r>
            <a:r>
              <a:rPr lang="es-AR" b="1" dirty="0" smtClean="0">
                <a:solidFill>
                  <a:srgbClr val="FF0000"/>
                </a:solidFill>
              </a:rPr>
              <a:t>ODEH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28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1339" y="501067"/>
            <a:ext cx="8423627" cy="586760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326153" y="6364613"/>
            <a:ext cx="865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10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2113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6101" y="113792"/>
            <a:ext cx="8158317" cy="674420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0993531" y="6213356"/>
            <a:ext cx="865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11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20506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9275" y="133987"/>
            <a:ext cx="8875156" cy="672401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326153" y="6302969"/>
            <a:ext cx="865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12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57802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7846" y="695915"/>
            <a:ext cx="7394305" cy="546130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326153" y="6302969"/>
            <a:ext cx="865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13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62869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4264" y="946769"/>
            <a:ext cx="7888475" cy="503812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326153" y="6302969"/>
            <a:ext cx="865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14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80588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4229" y="486807"/>
            <a:ext cx="10036651" cy="625286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562518" y="637034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15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3986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1358520" y="6416984"/>
            <a:ext cx="83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16</a:t>
            </a:r>
            <a:endParaRPr lang="es-AR" dirty="0"/>
          </a:p>
        </p:txBody>
      </p:sp>
      <p:pic>
        <p:nvPicPr>
          <p:cNvPr id="6" name="Marcador de conteni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44" y="82193"/>
            <a:ext cx="10330825" cy="6775807"/>
          </a:xfrm>
          <a:prstGeom prst="rect">
            <a:avLst/>
          </a:prstGeom>
        </p:spPr>
      </p:pic>
      <p:sp>
        <p:nvSpPr>
          <p:cNvPr id="7" name="Redondear rectángulo de esquina diagonal 6"/>
          <p:cNvSpPr/>
          <p:nvPr/>
        </p:nvSpPr>
        <p:spPr>
          <a:xfrm>
            <a:off x="534256" y="5167901"/>
            <a:ext cx="4561725" cy="105823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5369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7801" y="34911"/>
            <a:ext cx="9604954" cy="656092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315938" y="622650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17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6808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1295390" y="628814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18</a:t>
            </a:r>
            <a:endParaRPr lang="es-AR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3029" y="76566"/>
            <a:ext cx="8876872" cy="665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0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7419" y="54313"/>
            <a:ext cx="9377649" cy="666498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521421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19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99349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012" y="123291"/>
            <a:ext cx="9444643" cy="673471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870288" y="6384768"/>
            <a:ext cx="22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2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10980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1665259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20</a:t>
            </a:r>
            <a:endParaRPr lang="es-A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477" y="71919"/>
            <a:ext cx="8662403" cy="675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984" y="308225"/>
            <a:ext cx="11295724" cy="596928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428954" y="638061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21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63833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1562518" y="645315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22</a:t>
            </a:r>
            <a:endParaRPr lang="es-AR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735" y="-297"/>
            <a:ext cx="925453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0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2887" y="209892"/>
            <a:ext cx="10280454" cy="645803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593341" y="638061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23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60162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6796" y="241566"/>
            <a:ext cx="9994907" cy="643176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624163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24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91500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4217" y="184935"/>
            <a:ext cx="10377159" cy="655147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675533" y="641143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25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6167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3283" y="174661"/>
            <a:ext cx="9773024" cy="654017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644711" y="640116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26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56562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7221" y="0"/>
            <a:ext cx="9669229" cy="674994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583066" y="638061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27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26453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449" y="164387"/>
            <a:ext cx="10394357" cy="673884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603615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28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31672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1773296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29</a:t>
            </a:r>
            <a:endParaRPr lang="es-AR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410" y="-24684"/>
            <a:ext cx="9169179" cy="690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8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544" y="113065"/>
            <a:ext cx="10693604" cy="674493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808643" y="6418435"/>
            <a:ext cx="22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3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00784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480" y="0"/>
            <a:ext cx="11833466" cy="653436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583066" y="63497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30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63857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1772" y="143839"/>
            <a:ext cx="9766054" cy="671416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593340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31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52930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3029" y="74941"/>
            <a:ext cx="9750951" cy="669555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1634437" y="640116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32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78225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9024" y="0"/>
            <a:ext cx="10124759" cy="673967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1603614" y="637034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33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00405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6029" y="217568"/>
            <a:ext cx="9265387" cy="664043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624163" y="637034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34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98245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34" y="236306"/>
            <a:ext cx="10813256" cy="662169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773296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35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870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1773296" y="6488668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36</a:t>
            </a:r>
            <a:endParaRPr lang="es-AR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0517" y="71919"/>
            <a:ext cx="8705311" cy="662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2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1872" y="187662"/>
            <a:ext cx="9163921" cy="654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2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4597" y="0"/>
            <a:ext cx="9271671" cy="685297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154597" y="0"/>
            <a:ext cx="396801" cy="32877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121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59"/>
          <a:stretch/>
        </p:blipFill>
        <p:spPr>
          <a:xfrm>
            <a:off x="1933996" y="79951"/>
            <a:ext cx="8844595" cy="672204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861168" y="6288155"/>
            <a:ext cx="469338" cy="513844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44018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9714" y="7776"/>
            <a:ext cx="8494679" cy="679286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1264113" y="6405316"/>
            <a:ext cx="22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4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23187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7697" y="0"/>
            <a:ext cx="9321263" cy="673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135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5654" y="584524"/>
            <a:ext cx="7946655" cy="611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531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-mOH5nIOCVvY/WuTN4HBvGRI/AAAAAAAAB0o/Y9oT-Tgy_skHJA5WupvHmyAH4OXe4aLNgCHMYCw/image%255B40%255D_thumb%255B3%255D?imgmax=8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091" y="88341"/>
            <a:ext cx="10046610" cy="66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0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encrypted-tbn2.gstatic.com/images?q=tbn:ANd9GcRzE7dBKELA0vMP-ktpktB6YXb6fq0S8by-1rUAVTM6QCiCq2qj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79" y="501706"/>
            <a:ext cx="9852320" cy="571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196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1219009" y="6166131"/>
            <a:ext cx="273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5</a:t>
            </a: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1587" y="462337"/>
            <a:ext cx="10278623" cy="553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5240" y="400692"/>
            <a:ext cx="8859592" cy="573764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178466" y="6138332"/>
            <a:ext cx="379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6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25350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273" b="25192"/>
          <a:stretch/>
        </p:blipFill>
        <p:spPr>
          <a:xfrm>
            <a:off x="1131223" y="1747879"/>
            <a:ext cx="10193739" cy="340674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726403" y="6215864"/>
            <a:ext cx="51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7</a:t>
            </a:r>
          </a:p>
        </p:txBody>
      </p:sp>
      <p:pic>
        <p:nvPicPr>
          <p:cNvPr id="6" name="Marcador de contenido 3"/>
          <p:cNvPicPr>
            <a:picLocks noChangeAspect="1"/>
          </p:cNvPicPr>
          <p:nvPr/>
        </p:nvPicPr>
        <p:blipFill rotWithShape="1">
          <a:blip r:embed="rId2"/>
          <a:srcRect l="24466" t="1" r="13378" b="85293"/>
          <a:stretch/>
        </p:blipFill>
        <p:spPr>
          <a:xfrm>
            <a:off x="2662280" y="582627"/>
            <a:ext cx="6336064" cy="84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6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6490" y="220909"/>
            <a:ext cx="9864513" cy="648066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0952434" y="6364613"/>
            <a:ext cx="865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8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85512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1326153" y="6395435"/>
            <a:ext cx="865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9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862" y="350253"/>
            <a:ext cx="7929102" cy="643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9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1127</TotalTime>
  <Words>53</Words>
  <Application>Microsoft Office PowerPoint</Application>
  <PresentationFormat>Panorámica</PresentationFormat>
  <Paragraphs>36</Paragraphs>
  <Slides>43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Tema de Office</vt:lpstr>
      <vt:lpstr>ECUACIÓN DE BALANCE DE MATERIA  MEDIANTE LA LÍNEA RECTA DEL MÉTODO DE HAVLENA &amp; ODEH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54261</dc:creator>
  <cp:lastModifiedBy>54261</cp:lastModifiedBy>
  <cp:revision>67</cp:revision>
  <dcterms:created xsi:type="dcterms:W3CDTF">2023-07-16T21:11:13Z</dcterms:created>
  <dcterms:modified xsi:type="dcterms:W3CDTF">2023-10-26T23:56:12Z</dcterms:modified>
</cp:coreProperties>
</file>