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4661-783E-46BC-A3BE-4BAFC94A3EF8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A047-254C-4003-9104-2ECD0EE144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4661-783E-46BC-A3BE-4BAFC94A3EF8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A047-254C-4003-9104-2ECD0EE144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4661-783E-46BC-A3BE-4BAFC94A3EF8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A047-254C-4003-9104-2ECD0EE144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4661-783E-46BC-A3BE-4BAFC94A3EF8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A047-254C-4003-9104-2ECD0EE144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4661-783E-46BC-A3BE-4BAFC94A3EF8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A047-254C-4003-9104-2ECD0EE144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4661-783E-46BC-A3BE-4BAFC94A3EF8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A047-254C-4003-9104-2ECD0EE144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4661-783E-46BC-A3BE-4BAFC94A3EF8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A047-254C-4003-9104-2ECD0EE144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4661-783E-46BC-A3BE-4BAFC94A3EF8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A047-254C-4003-9104-2ECD0EE144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4661-783E-46BC-A3BE-4BAFC94A3EF8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A047-254C-4003-9104-2ECD0EE144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4661-783E-46BC-A3BE-4BAFC94A3EF8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A047-254C-4003-9104-2ECD0EE144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4661-783E-46BC-A3BE-4BAFC94A3EF8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8A047-254C-4003-9104-2ECD0EE144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4661-783E-46BC-A3BE-4BAFC94A3EF8}" type="datetimeFigureOut">
              <a:rPr lang="es-ES" smtClean="0"/>
              <a:pPr/>
              <a:t>07/08/2023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8A047-254C-4003-9104-2ECD0EE144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OLIDOS_Mesa de trabaj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5848" y="1"/>
            <a:ext cx="9695696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SOLIDOS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735"/>
            <a:ext cx="9144000" cy="6262530"/>
          </a:xfrm>
          <a:prstGeom prst="rect">
            <a:avLst/>
          </a:prstGeom>
        </p:spPr>
      </p:pic>
      <p:pic>
        <p:nvPicPr>
          <p:cNvPr id="6" name="Picture 2" descr="https://upload.wikimedia.org/wikipedia/commons/thumb/7/77/Platonic_Solids_Transparent.svg/300px-Platonic_Solids_Transparent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3346002" cy="272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00628" y="571480"/>
            <a:ext cx="4143372" cy="785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 descr="Tetraedro_desarrol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357430"/>
            <a:ext cx="3048000" cy="304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072066" y="714356"/>
            <a:ext cx="407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Myriad Pro Light" pitchFamily="34" charset="0"/>
              </a:rPr>
              <a:t>TETRAEDRO</a:t>
            </a:r>
            <a:endParaRPr lang="es-ES" b="1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43504" y="142873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Myriad Pro Light" pitchFamily="34" charset="0"/>
              </a:rPr>
              <a:t>NÚMERO DE CARAS 4</a:t>
            </a:r>
            <a:br>
              <a:rPr lang="es-ES" b="1" dirty="0" smtClean="0">
                <a:latin typeface="Myriad Pro Light" pitchFamily="34" charset="0"/>
              </a:rPr>
            </a:br>
            <a:r>
              <a:rPr lang="es-ES" b="1" dirty="0" smtClean="0">
                <a:latin typeface="Myriad Pro Light" pitchFamily="34" charset="0"/>
              </a:rPr>
              <a:t>NÚMERO DE LADOS 6</a:t>
            </a:r>
            <a:br>
              <a:rPr lang="es-ES" b="1" dirty="0" smtClean="0">
                <a:latin typeface="Myriad Pro Light" pitchFamily="34" charset="0"/>
              </a:rPr>
            </a:br>
            <a:r>
              <a:rPr lang="es-ES" b="1" dirty="0" smtClean="0">
                <a:latin typeface="Myriad Pro Light" pitchFamily="34" charset="0"/>
              </a:rPr>
              <a:t>NÚMERO DE </a:t>
            </a:r>
            <a:r>
              <a:rPr lang="es-ES" b="1" dirty="0" smtClean="0">
                <a:latin typeface="Myriad Pro Light" pitchFamily="34" charset="0"/>
              </a:rPr>
              <a:t>VERTICES </a:t>
            </a:r>
            <a:r>
              <a:rPr lang="es-ES" b="1" dirty="0" smtClean="0">
                <a:latin typeface="Myriad Pro Light" pitchFamily="34" charset="0"/>
              </a:rPr>
              <a:t>4</a:t>
            </a:r>
            <a:endParaRPr lang="es-ES" b="1" dirty="0">
              <a:latin typeface="Myriad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628" y="571480"/>
            <a:ext cx="4143372" cy="785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5072066" y="714356"/>
            <a:ext cx="407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Myriad Pro Light" pitchFamily="34" charset="0"/>
              </a:rPr>
              <a:t>CUBO</a:t>
            </a:r>
            <a:endParaRPr lang="es-ES" b="1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43504" y="142873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Myriad Pro Light" pitchFamily="34" charset="0"/>
              </a:rPr>
              <a:t>NÚMERO DE CARAS </a:t>
            </a:r>
            <a:r>
              <a:rPr lang="es-ES" b="1" dirty="0" smtClean="0">
                <a:latin typeface="Myriad Pro Light" pitchFamily="34" charset="0"/>
              </a:rPr>
              <a:t>6</a:t>
            </a:r>
            <a:r>
              <a:rPr lang="es-ES" b="1" dirty="0" smtClean="0">
                <a:latin typeface="Myriad Pro Light" pitchFamily="34" charset="0"/>
              </a:rPr>
              <a:t/>
            </a:r>
            <a:br>
              <a:rPr lang="es-ES" b="1" dirty="0" smtClean="0">
                <a:latin typeface="Myriad Pro Light" pitchFamily="34" charset="0"/>
              </a:rPr>
            </a:br>
            <a:r>
              <a:rPr lang="es-ES" b="1" dirty="0" smtClean="0">
                <a:latin typeface="Myriad Pro Light" pitchFamily="34" charset="0"/>
              </a:rPr>
              <a:t>NÚMERO DE LADOS </a:t>
            </a:r>
            <a:r>
              <a:rPr lang="es-ES" b="1" dirty="0" smtClean="0">
                <a:latin typeface="Myriad Pro Light" pitchFamily="34" charset="0"/>
              </a:rPr>
              <a:t>12</a:t>
            </a:r>
            <a:r>
              <a:rPr lang="es-ES" b="1" dirty="0" smtClean="0">
                <a:latin typeface="Myriad Pro Light" pitchFamily="34" charset="0"/>
              </a:rPr>
              <a:t/>
            </a:r>
            <a:br>
              <a:rPr lang="es-ES" b="1" dirty="0" smtClean="0">
                <a:latin typeface="Myriad Pro Light" pitchFamily="34" charset="0"/>
              </a:rPr>
            </a:br>
            <a:r>
              <a:rPr lang="es-ES" b="1" dirty="0" smtClean="0">
                <a:latin typeface="Myriad Pro Light" pitchFamily="34" charset="0"/>
              </a:rPr>
              <a:t>NÚMERO DE </a:t>
            </a:r>
            <a:r>
              <a:rPr lang="es-ES" b="1" dirty="0" smtClean="0">
                <a:latin typeface="Myriad Pro Light" pitchFamily="34" charset="0"/>
              </a:rPr>
              <a:t>VERTICES 8</a:t>
            </a:r>
            <a:endParaRPr lang="es-ES" b="1" dirty="0">
              <a:latin typeface="Myriad Pro Light" pitchFamily="34" charset="0"/>
            </a:endParaRPr>
          </a:p>
        </p:txBody>
      </p:sp>
      <p:pic>
        <p:nvPicPr>
          <p:cNvPr id="5" name="4 Imagen" descr="Cubo_desarrol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85926"/>
            <a:ext cx="414340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00628" y="571480"/>
            <a:ext cx="4143372" cy="785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072066" y="714356"/>
            <a:ext cx="407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Myriad Pro Light" pitchFamily="34" charset="0"/>
              </a:rPr>
              <a:t>OCTAEDRO</a:t>
            </a:r>
            <a:endParaRPr lang="es-ES" b="1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143504" y="142873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Myriad Pro Light" pitchFamily="34" charset="0"/>
              </a:rPr>
              <a:t>NÚMERO DE CARAS 8</a:t>
            </a:r>
            <a:br>
              <a:rPr lang="es-ES" b="1" dirty="0" smtClean="0">
                <a:latin typeface="Myriad Pro Light" pitchFamily="34" charset="0"/>
              </a:rPr>
            </a:br>
            <a:r>
              <a:rPr lang="es-ES" b="1" dirty="0" smtClean="0">
                <a:latin typeface="Myriad Pro Light" pitchFamily="34" charset="0"/>
              </a:rPr>
              <a:t>NÚMERO DE LADOS 12</a:t>
            </a:r>
            <a:br>
              <a:rPr lang="es-ES" b="1" dirty="0" smtClean="0">
                <a:latin typeface="Myriad Pro Light" pitchFamily="34" charset="0"/>
              </a:rPr>
            </a:br>
            <a:r>
              <a:rPr lang="es-ES" b="1" dirty="0" smtClean="0">
                <a:latin typeface="Myriad Pro Light" pitchFamily="34" charset="0"/>
              </a:rPr>
              <a:t>NÚMERO </a:t>
            </a:r>
            <a:r>
              <a:rPr lang="es-ES" b="1" dirty="0" smtClean="0">
                <a:latin typeface="Myriad Pro Light" pitchFamily="34" charset="0"/>
              </a:rPr>
              <a:t>DE VERTICES </a:t>
            </a:r>
            <a:r>
              <a:rPr lang="es-ES" b="1" dirty="0" smtClean="0">
                <a:latin typeface="Myriad Pro Light" pitchFamily="34" charset="0"/>
              </a:rPr>
              <a:t>6</a:t>
            </a:r>
            <a:endParaRPr lang="es-ES" b="1" dirty="0">
              <a:latin typeface="Myriad Pro Light" pitchFamily="34" charset="0"/>
            </a:endParaRPr>
          </a:p>
        </p:txBody>
      </p:sp>
      <p:pic>
        <p:nvPicPr>
          <p:cNvPr id="6" name="5 Imagen" descr="Octaedro_desarrol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928802"/>
            <a:ext cx="3714776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00628" y="571480"/>
            <a:ext cx="4143372" cy="785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072066" y="714356"/>
            <a:ext cx="407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Myriad Pro Light" pitchFamily="34" charset="0"/>
              </a:rPr>
              <a:t>DODECAEDRO</a:t>
            </a:r>
            <a:endParaRPr lang="es-ES" b="1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143504" y="142873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Myriad Pro Light" pitchFamily="34" charset="0"/>
              </a:rPr>
              <a:t>NÚMERO DE CARAS 12</a:t>
            </a:r>
          </a:p>
          <a:p>
            <a:r>
              <a:rPr lang="es-ES" b="1" dirty="0" smtClean="0">
                <a:latin typeface="Myriad Pro Light" pitchFamily="34" charset="0"/>
              </a:rPr>
              <a:t>NÚMERO DE LADOS 30</a:t>
            </a:r>
            <a:br>
              <a:rPr lang="es-ES" b="1" dirty="0" smtClean="0">
                <a:latin typeface="Myriad Pro Light" pitchFamily="34" charset="0"/>
              </a:rPr>
            </a:br>
            <a:r>
              <a:rPr lang="es-ES" b="1" dirty="0" smtClean="0">
                <a:latin typeface="Myriad Pro Light" pitchFamily="34" charset="0"/>
              </a:rPr>
              <a:t>NÚMERO DE </a:t>
            </a:r>
            <a:r>
              <a:rPr lang="es-ES" b="1" dirty="0" smtClean="0">
                <a:latin typeface="Myriad Pro Light" pitchFamily="34" charset="0"/>
              </a:rPr>
              <a:t>VERTICES  </a:t>
            </a:r>
            <a:r>
              <a:rPr lang="es-ES" b="1" dirty="0" smtClean="0">
                <a:latin typeface="Myriad Pro Light" pitchFamily="34" charset="0"/>
              </a:rPr>
              <a:t>20</a:t>
            </a:r>
            <a:endParaRPr lang="es-ES" b="1" dirty="0">
              <a:latin typeface="Myriad Pro Light" pitchFamily="34" charset="0"/>
            </a:endParaRPr>
          </a:p>
        </p:txBody>
      </p:sp>
      <p:pic>
        <p:nvPicPr>
          <p:cNvPr id="6" name="5 Imagen" descr="Dodecaedro_desarrol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4500594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00628" y="571480"/>
            <a:ext cx="4143372" cy="785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072066" y="714356"/>
            <a:ext cx="407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Myriad Pro Light" pitchFamily="34" charset="0"/>
              </a:rPr>
              <a:t>ICOSAEDRO</a:t>
            </a:r>
            <a:endParaRPr lang="es-ES" b="1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143504" y="142873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Myriad Pro Light" pitchFamily="34" charset="0"/>
              </a:rPr>
              <a:t>NÚMERO DE CARAS 20</a:t>
            </a:r>
            <a:br>
              <a:rPr lang="es-ES" b="1" dirty="0" smtClean="0">
                <a:latin typeface="Myriad Pro Light" pitchFamily="34" charset="0"/>
              </a:rPr>
            </a:br>
            <a:r>
              <a:rPr lang="es-ES" b="1" dirty="0" smtClean="0">
                <a:latin typeface="Myriad Pro Light" pitchFamily="34" charset="0"/>
              </a:rPr>
              <a:t>NÚMERO DE LADOS 30</a:t>
            </a:r>
            <a:br>
              <a:rPr lang="es-ES" b="1" dirty="0" smtClean="0">
                <a:latin typeface="Myriad Pro Light" pitchFamily="34" charset="0"/>
              </a:rPr>
            </a:br>
            <a:r>
              <a:rPr lang="es-ES" b="1" dirty="0" smtClean="0">
                <a:latin typeface="Myriad Pro Light" pitchFamily="34" charset="0"/>
              </a:rPr>
              <a:t>NÚMERO DE </a:t>
            </a:r>
            <a:r>
              <a:rPr lang="es-ES" b="1" dirty="0" smtClean="0">
                <a:latin typeface="Myriad Pro Light" pitchFamily="34" charset="0"/>
              </a:rPr>
              <a:t>VERTICES </a:t>
            </a:r>
            <a:r>
              <a:rPr lang="es-ES" b="1" dirty="0" smtClean="0">
                <a:latin typeface="Myriad Pro Light" pitchFamily="34" charset="0"/>
              </a:rPr>
              <a:t>12</a:t>
            </a:r>
            <a:endParaRPr lang="es-ES" b="1" dirty="0">
              <a:latin typeface="Myriad Pro Light" pitchFamily="34" charset="0"/>
            </a:endParaRPr>
          </a:p>
        </p:txBody>
      </p:sp>
      <p:pic>
        <p:nvPicPr>
          <p:cNvPr id="6" name="5 Imagen" descr="Icosaedro_desarrol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4810148" cy="4810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RQUIMEDIANOS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8304"/>
            <a:ext cx="9144000" cy="6262530"/>
          </a:xfrm>
          <a:prstGeom prst="rect">
            <a:avLst/>
          </a:prstGeom>
        </p:spPr>
      </p:pic>
      <p:pic>
        <p:nvPicPr>
          <p:cNvPr id="4" name="3 Imagen" descr="ARQUIMEDIANOS-03.jpg"/>
          <p:cNvPicPr>
            <a:picLocks noChangeAspect="1"/>
          </p:cNvPicPr>
          <p:nvPr/>
        </p:nvPicPr>
        <p:blipFill>
          <a:blip r:embed="rId2" cstate="print"/>
          <a:srcRect l="2607" t="61863" r="45628"/>
          <a:stretch>
            <a:fillRect/>
          </a:stretch>
        </p:blipFill>
        <p:spPr>
          <a:xfrm>
            <a:off x="142844" y="571480"/>
            <a:ext cx="4733349" cy="2388358"/>
          </a:xfrm>
          <a:prstGeom prst="rect">
            <a:avLst/>
          </a:prstGeom>
        </p:spPr>
      </p:pic>
      <p:pic>
        <p:nvPicPr>
          <p:cNvPr id="20482" name="Picture 2" descr="https://4.bp.blogspot.com/-a3z2YSAFnNA/VtwVqnmqXwI/AAAAAAAABm8/MwUBtGiXB2g/s1600/2016-03-06_1232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4427338" cy="457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Truncatedtetrahedr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928670"/>
            <a:ext cx="1950720" cy="1950720"/>
          </a:xfrm>
          <a:prstGeom prst="rect">
            <a:avLst/>
          </a:prstGeom>
        </p:spPr>
      </p:pic>
      <p:pic>
        <p:nvPicPr>
          <p:cNvPr id="9" name="8 Imagen" descr="Truncatedoctahedr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928670"/>
            <a:ext cx="1950720" cy="1950720"/>
          </a:xfrm>
          <a:prstGeom prst="rect">
            <a:avLst/>
          </a:prstGeom>
        </p:spPr>
      </p:pic>
      <p:pic>
        <p:nvPicPr>
          <p:cNvPr id="11" name="10 Imagen" descr="Snubhexahedroncc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786190"/>
            <a:ext cx="1950720" cy="195072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500034" y="714356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Myriad Pro Light" pitchFamily="34" charset="0"/>
              </a:rPr>
              <a:t>TETRAEDRO TRUNCADO </a:t>
            </a:r>
            <a:endParaRPr lang="es-ES" sz="1600" dirty="0">
              <a:latin typeface="Myriad Pro Light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14678" y="278605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Myriad Pro Light" pitchFamily="34" charset="0"/>
              </a:rPr>
              <a:t>DODECAEDRO TRUNCADO</a:t>
            </a:r>
            <a:endParaRPr lang="es-ES" sz="1600" dirty="0">
              <a:latin typeface="Myriad Pro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072330" y="307181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Myriad Pro Light" pitchFamily="34" charset="0"/>
              </a:rPr>
              <a:t>CUBO ROMO</a:t>
            </a:r>
            <a:endParaRPr lang="es-ES" sz="1600" dirty="0">
              <a:latin typeface="Myriad Pro Light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71604" y="5786454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Myriad Pro Light" pitchFamily="34" charset="0"/>
              </a:rPr>
              <a:t>ROMBICUBOCTAEDRO</a:t>
            </a:r>
            <a:endParaRPr lang="es-ES" sz="1600" dirty="0">
              <a:latin typeface="Myriad Pro Light" pitchFamily="34" charset="0"/>
            </a:endParaRPr>
          </a:p>
        </p:txBody>
      </p:sp>
      <p:pic>
        <p:nvPicPr>
          <p:cNvPr id="24" name="23 Imagen" descr="Snubhexahedroncc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142984"/>
            <a:ext cx="1950720" cy="1950720"/>
          </a:xfrm>
          <a:prstGeom prst="rect">
            <a:avLst/>
          </a:prstGeom>
        </p:spPr>
      </p:pic>
      <p:pic>
        <p:nvPicPr>
          <p:cNvPr id="25" name="24 Imagen" descr="Snubdodecahedronc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4214818"/>
            <a:ext cx="1950720" cy="1950720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5643570" y="6143644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Myriad Pro Light" pitchFamily="34" charset="0"/>
              </a:rPr>
              <a:t>DODECAEDRO ROMO</a:t>
            </a:r>
            <a:endParaRPr lang="es-ES" sz="1600" dirty="0">
              <a:latin typeface="Myriad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38</Words>
  <Application>Microsoft Office PowerPoint</Application>
  <PresentationFormat>Presentación en pantalla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Cecilia</dc:creator>
  <cp:lastModifiedBy>Cecilia</cp:lastModifiedBy>
  <cp:revision>3</cp:revision>
  <dcterms:created xsi:type="dcterms:W3CDTF">2023-08-06T00:10:13Z</dcterms:created>
  <dcterms:modified xsi:type="dcterms:W3CDTF">2023-08-07T14:03:13Z</dcterms:modified>
</cp:coreProperties>
</file>