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726cbf855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2" name="Google Shape;552;g726cbf855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72274f71ad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72274f71ad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Google Shape;847;g727c0cc0e6_0_6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8" name="Google Shape;848;g727c0cc0e6_0_6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Google Shape;956;g727c0cc0e6_0_9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7" name="Google Shape;957;g727c0cc0e6_0_9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726cbf855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g726cbf855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" name="Google Shape;1214;g726cbf8558_1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5" name="Google Shape;1215;g726cbf8558_1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4" name="Google Shape;1244;g726cbf8558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5" name="Google Shape;1245;g726cbf8558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" name="Google Shape;1255;g72b92d3b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6" name="Google Shape;1256;g72b92d3b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72b92d3b12_0_3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72b92d3b12_0_3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0" name="Google Shape;1950;g72b92d3b12_0_6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1" name="Google Shape;1951;g72b92d3b12_0_6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2481c2a85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2481c2a85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72274f71ad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72274f71ad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72274f71ad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72274f71ad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72274f71ad_0_5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72274f71ad_0_5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g72274f71ad_0_7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1" name="Google Shape;471;g72274f71ad_0_7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72aa2b97d7_0_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72aa2b97d7_0_6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72aa2b97d7_0_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72aa2b97d7_0_6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3539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72aa2b97d7_0_6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5" name="Google Shape;535;g72aa2b97d7_0_6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0851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30228" y="604796"/>
            <a:ext cx="1068273" cy="36708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4"/>
          <p:cNvCxnSpPr/>
          <p:nvPr/>
        </p:nvCxnSpPr>
        <p:spPr>
          <a:xfrm>
            <a:off x="323625" y="1016000"/>
            <a:ext cx="8647200" cy="15000"/>
          </a:xfrm>
          <a:prstGeom prst="straightConnector1">
            <a:avLst/>
          </a:prstGeom>
          <a:noFill/>
          <a:ln w="19050" cap="flat" cmpd="sng">
            <a:solidFill>
              <a:srgbClr val="E69138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2" name="Google Shape;22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9241" y="611827"/>
            <a:ext cx="871425" cy="32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68711" y="556422"/>
            <a:ext cx="1068275" cy="46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F4E00"/>
                </a:solidFill>
              </a:rPr>
              <a:t>Inteligencia Artificial II</a:t>
            </a:r>
            <a:endParaRPr>
              <a:solidFill>
                <a:srgbClr val="CF4E00"/>
              </a:solidFill>
            </a:endParaRPr>
          </a:p>
        </p:txBody>
      </p:sp>
      <p:sp>
        <p:nvSpPr>
          <p:cNvPr id="59" name="Google Shape;59;p13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endParaRPr sz="1400"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7124" y="4133300"/>
            <a:ext cx="2492724" cy="85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376" y="4191226"/>
            <a:ext cx="1937975" cy="7177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0" y="3481300"/>
            <a:ext cx="91440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</a:rPr>
              <a:t>Martin Marchetta</a:t>
            </a:r>
            <a:br>
              <a:rPr lang="en" sz="1200">
                <a:solidFill>
                  <a:schemeClr val="dk2"/>
                </a:solidFill>
              </a:rPr>
            </a:br>
            <a:r>
              <a:rPr lang="en" sz="1200">
                <a:solidFill>
                  <a:schemeClr val="dk2"/>
                </a:solidFill>
              </a:rPr>
              <a:t>martin.marchetta@ingenieria.uncuyo.edu.ar</a:t>
            </a:r>
            <a:endParaRPr sz="12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69473" y="4157239"/>
            <a:ext cx="2205064" cy="751725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311700" y="2407050"/>
            <a:ext cx="8520600" cy="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TP 1 - Guía de resolución</a:t>
            </a:r>
            <a:br>
              <a:rPr lang="en" sz="2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Optimización con A*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2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F4E00"/>
                </a:solidFill>
              </a:rPr>
              <a:t>Inteligencia Artificial II</a:t>
            </a:r>
            <a:endParaRPr>
              <a:solidFill>
                <a:srgbClr val="CF4E00"/>
              </a:solidFill>
            </a:endParaRPr>
          </a:p>
        </p:txBody>
      </p:sp>
      <p:sp>
        <p:nvSpPr>
          <p:cNvPr id="555" name="Google Shape;555;p21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endParaRPr sz="1400"/>
          </a:p>
        </p:txBody>
      </p:sp>
      <p:pic>
        <p:nvPicPr>
          <p:cNvPr id="556" name="Google Shape;55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7850" y="3998725"/>
            <a:ext cx="2884401" cy="991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57" name="Google Shape;55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862" y="4111612"/>
            <a:ext cx="2029675" cy="751725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Google Shape;558;p21"/>
          <p:cNvSpPr txBox="1"/>
          <p:nvPr/>
        </p:nvSpPr>
        <p:spPr>
          <a:xfrm>
            <a:off x="0" y="3481300"/>
            <a:ext cx="91440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</a:rPr>
              <a:t>Martin Marchetta</a:t>
            </a:r>
            <a:br>
              <a:rPr lang="en" sz="1200">
                <a:solidFill>
                  <a:schemeClr val="dk2"/>
                </a:solidFill>
              </a:rPr>
            </a:br>
            <a:r>
              <a:rPr lang="en" sz="1200">
                <a:solidFill>
                  <a:schemeClr val="dk2"/>
                </a:solidFill>
              </a:rPr>
              <a:t>martin.marchetta@ingenieria.uncuyo.edu.ar</a:t>
            </a:r>
            <a:endParaRPr sz="1200"/>
          </a:p>
        </p:txBody>
      </p:sp>
      <p:pic>
        <p:nvPicPr>
          <p:cNvPr id="559" name="Google Shape;559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49373" y="4109202"/>
            <a:ext cx="2205064" cy="751725"/>
          </a:xfrm>
          <a:prstGeom prst="rect">
            <a:avLst/>
          </a:prstGeom>
          <a:noFill/>
          <a:ln>
            <a:noFill/>
          </a:ln>
        </p:spPr>
      </p:pic>
      <p:sp>
        <p:nvSpPr>
          <p:cNvPr id="560" name="Google Shape;560;p21"/>
          <p:cNvSpPr txBox="1"/>
          <p:nvPr/>
        </p:nvSpPr>
        <p:spPr>
          <a:xfrm>
            <a:off x="311700" y="2407050"/>
            <a:ext cx="8520600" cy="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TP 1 - Guía de resolución</a:t>
            </a:r>
            <a:br>
              <a:rPr lang="en" sz="2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Optimización híbrida con Temple Simulado y A*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  <p:sp>
        <p:nvSpPr>
          <p:cNvPr id="566" name="Google Shape;566;p22"/>
          <p:cNvSpPr/>
          <p:nvPr/>
        </p:nvSpPr>
        <p:spPr>
          <a:xfrm>
            <a:off x="3807150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7" name="Google Shape;567;p22"/>
          <p:cNvSpPr/>
          <p:nvPr/>
        </p:nvSpPr>
        <p:spPr>
          <a:xfrm>
            <a:off x="4043865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8" name="Google Shape;568;p22"/>
          <p:cNvSpPr/>
          <p:nvPr/>
        </p:nvSpPr>
        <p:spPr>
          <a:xfrm>
            <a:off x="4278479" y="1981975"/>
            <a:ext cx="235500" cy="2355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22"/>
          <p:cNvSpPr/>
          <p:nvPr/>
        </p:nvSpPr>
        <p:spPr>
          <a:xfrm>
            <a:off x="4514315" y="1981975"/>
            <a:ext cx="235500" cy="2355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22"/>
          <p:cNvSpPr/>
          <p:nvPr/>
        </p:nvSpPr>
        <p:spPr>
          <a:xfrm>
            <a:off x="4751030" y="1981975"/>
            <a:ext cx="235500" cy="2355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22"/>
          <p:cNvSpPr/>
          <p:nvPr/>
        </p:nvSpPr>
        <p:spPr>
          <a:xfrm>
            <a:off x="4985644" y="1981975"/>
            <a:ext cx="235500" cy="2355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2" name="Google Shape;572;p22"/>
          <p:cNvSpPr/>
          <p:nvPr/>
        </p:nvSpPr>
        <p:spPr>
          <a:xfrm>
            <a:off x="5221122" y="1981975"/>
            <a:ext cx="235500" cy="2355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22"/>
          <p:cNvSpPr/>
          <p:nvPr/>
        </p:nvSpPr>
        <p:spPr>
          <a:xfrm>
            <a:off x="5456957" y="1981975"/>
            <a:ext cx="235500" cy="2355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4" name="Google Shape;574;p22"/>
          <p:cNvSpPr/>
          <p:nvPr/>
        </p:nvSpPr>
        <p:spPr>
          <a:xfrm>
            <a:off x="5693672" y="1981975"/>
            <a:ext cx="235500" cy="2355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22"/>
          <p:cNvSpPr/>
          <p:nvPr/>
        </p:nvSpPr>
        <p:spPr>
          <a:xfrm>
            <a:off x="5928286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Google Shape;576;p22"/>
          <p:cNvSpPr/>
          <p:nvPr/>
        </p:nvSpPr>
        <p:spPr>
          <a:xfrm>
            <a:off x="3807150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22"/>
          <p:cNvSpPr/>
          <p:nvPr/>
        </p:nvSpPr>
        <p:spPr>
          <a:xfrm>
            <a:off x="4043865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8" name="Google Shape;578;p22"/>
          <p:cNvSpPr/>
          <p:nvPr/>
        </p:nvSpPr>
        <p:spPr>
          <a:xfrm>
            <a:off x="4278479" y="2217398"/>
            <a:ext cx="235500" cy="235500"/>
          </a:xfrm>
          <a:prstGeom prst="rect">
            <a:avLst/>
          </a:prstGeom>
          <a:solidFill>
            <a:srgbClr val="FF9900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3</a:t>
            </a:r>
            <a:endParaRPr sz="1000"/>
          </a:p>
        </p:txBody>
      </p:sp>
      <p:sp>
        <p:nvSpPr>
          <p:cNvPr id="579" name="Google Shape;579;p22"/>
          <p:cNvSpPr/>
          <p:nvPr/>
        </p:nvSpPr>
        <p:spPr>
          <a:xfrm>
            <a:off x="4514315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2"/>
          <p:cNvSpPr/>
          <p:nvPr/>
        </p:nvSpPr>
        <p:spPr>
          <a:xfrm>
            <a:off x="4751030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2"/>
          <p:cNvSpPr/>
          <p:nvPr/>
        </p:nvSpPr>
        <p:spPr>
          <a:xfrm>
            <a:off x="4985644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2"/>
          <p:cNvSpPr/>
          <p:nvPr/>
        </p:nvSpPr>
        <p:spPr>
          <a:xfrm>
            <a:off x="5221122" y="2217398"/>
            <a:ext cx="235500" cy="235500"/>
          </a:xfrm>
          <a:prstGeom prst="rect">
            <a:avLst/>
          </a:prstGeom>
          <a:solidFill>
            <a:srgbClr val="D5A6B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3" name="Google Shape;583;p22"/>
          <p:cNvSpPr/>
          <p:nvPr/>
        </p:nvSpPr>
        <p:spPr>
          <a:xfrm>
            <a:off x="5456957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22"/>
          <p:cNvSpPr/>
          <p:nvPr/>
        </p:nvSpPr>
        <p:spPr>
          <a:xfrm>
            <a:off x="5693672" y="2217398"/>
            <a:ext cx="235500" cy="235500"/>
          </a:xfrm>
          <a:prstGeom prst="rect">
            <a:avLst/>
          </a:prstGeom>
          <a:solidFill>
            <a:srgbClr val="D5A6BD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2</a:t>
            </a:r>
            <a:endParaRPr sz="1000"/>
          </a:p>
        </p:txBody>
      </p:sp>
      <p:sp>
        <p:nvSpPr>
          <p:cNvPr id="585" name="Google Shape;585;p22"/>
          <p:cNvSpPr/>
          <p:nvPr/>
        </p:nvSpPr>
        <p:spPr>
          <a:xfrm>
            <a:off x="5928286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6" name="Google Shape;586;p22"/>
          <p:cNvSpPr/>
          <p:nvPr/>
        </p:nvSpPr>
        <p:spPr>
          <a:xfrm>
            <a:off x="3807150" y="2452821"/>
            <a:ext cx="235500" cy="2355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7" name="Google Shape;587;p22"/>
          <p:cNvSpPr/>
          <p:nvPr/>
        </p:nvSpPr>
        <p:spPr>
          <a:xfrm>
            <a:off x="4043865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8" name="Google Shape;588;p22"/>
          <p:cNvSpPr/>
          <p:nvPr/>
        </p:nvSpPr>
        <p:spPr>
          <a:xfrm>
            <a:off x="4278479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9" name="Google Shape;589;p22"/>
          <p:cNvSpPr/>
          <p:nvPr/>
        </p:nvSpPr>
        <p:spPr>
          <a:xfrm>
            <a:off x="4514315" y="2452821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0" name="Google Shape;590;p22"/>
          <p:cNvSpPr/>
          <p:nvPr/>
        </p:nvSpPr>
        <p:spPr>
          <a:xfrm>
            <a:off x="4751030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22"/>
          <p:cNvSpPr/>
          <p:nvPr/>
        </p:nvSpPr>
        <p:spPr>
          <a:xfrm>
            <a:off x="4985644" y="2452821"/>
            <a:ext cx="235500" cy="235500"/>
          </a:xfrm>
          <a:prstGeom prst="rect">
            <a:avLst/>
          </a:prstGeom>
          <a:solidFill>
            <a:srgbClr val="93C47D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</a:t>
            </a:r>
            <a:endParaRPr sz="1000"/>
          </a:p>
        </p:txBody>
      </p:sp>
      <p:sp>
        <p:nvSpPr>
          <p:cNvPr id="592" name="Google Shape;592;p22"/>
          <p:cNvSpPr/>
          <p:nvPr/>
        </p:nvSpPr>
        <p:spPr>
          <a:xfrm>
            <a:off x="5221122" y="2452821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3" name="Google Shape;593;p22"/>
          <p:cNvSpPr/>
          <p:nvPr/>
        </p:nvSpPr>
        <p:spPr>
          <a:xfrm>
            <a:off x="5456957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4" name="Google Shape;594;p22"/>
          <p:cNvSpPr/>
          <p:nvPr/>
        </p:nvSpPr>
        <p:spPr>
          <a:xfrm>
            <a:off x="5693672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5" name="Google Shape;595;p22"/>
          <p:cNvSpPr/>
          <p:nvPr/>
        </p:nvSpPr>
        <p:spPr>
          <a:xfrm>
            <a:off x="5928286" y="2452821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22"/>
          <p:cNvSpPr/>
          <p:nvPr/>
        </p:nvSpPr>
        <p:spPr>
          <a:xfrm>
            <a:off x="3807150" y="2688243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7" name="Google Shape;597;p22"/>
          <p:cNvSpPr/>
          <p:nvPr/>
        </p:nvSpPr>
        <p:spPr>
          <a:xfrm>
            <a:off x="4043865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2"/>
          <p:cNvSpPr/>
          <p:nvPr/>
        </p:nvSpPr>
        <p:spPr>
          <a:xfrm>
            <a:off x="4278479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9" name="Google Shape;599;p22"/>
          <p:cNvSpPr/>
          <p:nvPr/>
        </p:nvSpPr>
        <p:spPr>
          <a:xfrm>
            <a:off x="4514315" y="2688243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0" name="Google Shape;600;p22"/>
          <p:cNvSpPr/>
          <p:nvPr/>
        </p:nvSpPr>
        <p:spPr>
          <a:xfrm>
            <a:off x="4751030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1" name="Google Shape;601;p22"/>
          <p:cNvSpPr/>
          <p:nvPr/>
        </p:nvSpPr>
        <p:spPr>
          <a:xfrm>
            <a:off x="4985644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22"/>
          <p:cNvSpPr/>
          <p:nvPr/>
        </p:nvSpPr>
        <p:spPr>
          <a:xfrm>
            <a:off x="5221122" y="2688243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22"/>
          <p:cNvSpPr/>
          <p:nvPr/>
        </p:nvSpPr>
        <p:spPr>
          <a:xfrm>
            <a:off x="5456957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22"/>
          <p:cNvSpPr/>
          <p:nvPr/>
        </p:nvSpPr>
        <p:spPr>
          <a:xfrm>
            <a:off x="5693672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22"/>
          <p:cNvSpPr/>
          <p:nvPr/>
        </p:nvSpPr>
        <p:spPr>
          <a:xfrm>
            <a:off x="5928286" y="2688243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6" name="Google Shape;606;p22"/>
          <p:cNvSpPr/>
          <p:nvPr/>
        </p:nvSpPr>
        <p:spPr>
          <a:xfrm>
            <a:off x="3807150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7" name="Google Shape;607;p22"/>
          <p:cNvSpPr/>
          <p:nvPr/>
        </p:nvSpPr>
        <p:spPr>
          <a:xfrm>
            <a:off x="4043865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8" name="Google Shape;608;p22"/>
          <p:cNvSpPr/>
          <p:nvPr/>
        </p:nvSpPr>
        <p:spPr>
          <a:xfrm>
            <a:off x="4278479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9" name="Google Shape;609;p22"/>
          <p:cNvSpPr/>
          <p:nvPr/>
        </p:nvSpPr>
        <p:spPr>
          <a:xfrm>
            <a:off x="4514315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22"/>
          <p:cNvSpPr/>
          <p:nvPr/>
        </p:nvSpPr>
        <p:spPr>
          <a:xfrm>
            <a:off x="4751030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1" name="Google Shape;611;p22"/>
          <p:cNvSpPr/>
          <p:nvPr/>
        </p:nvSpPr>
        <p:spPr>
          <a:xfrm>
            <a:off x="4985644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22"/>
          <p:cNvSpPr/>
          <p:nvPr/>
        </p:nvSpPr>
        <p:spPr>
          <a:xfrm>
            <a:off x="5221122" y="2923666"/>
            <a:ext cx="235500" cy="2355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22"/>
          <p:cNvSpPr/>
          <p:nvPr/>
        </p:nvSpPr>
        <p:spPr>
          <a:xfrm>
            <a:off x="5456957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p22"/>
          <p:cNvSpPr/>
          <p:nvPr/>
        </p:nvSpPr>
        <p:spPr>
          <a:xfrm>
            <a:off x="5693672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22"/>
          <p:cNvSpPr/>
          <p:nvPr/>
        </p:nvSpPr>
        <p:spPr>
          <a:xfrm>
            <a:off x="5928286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22"/>
          <p:cNvSpPr/>
          <p:nvPr/>
        </p:nvSpPr>
        <p:spPr>
          <a:xfrm>
            <a:off x="3807150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22"/>
          <p:cNvSpPr/>
          <p:nvPr/>
        </p:nvSpPr>
        <p:spPr>
          <a:xfrm>
            <a:off x="4043865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8" name="Google Shape;618;p22"/>
          <p:cNvSpPr/>
          <p:nvPr/>
        </p:nvSpPr>
        <p:spPr>
          <a:xfrm>
            <a:off x="4278479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9" name="Google Shape;619;p22"/>
          <p:cNvSpPr/>
          <p:nvPr/>
        </p:nvSpPr>
        <p:spPr>
          <a:xfrm>
            <a:off x="4514315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0" name="Google Shape;620;p22"/>
          <p:cNvSpPr/>
          <p:nvPr/>
        </p:nvSpPr>
        <p:spPr>
          <a:xfrm>
            <a:off x="4751030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1" name="Google Shape;621;p22"/>
          <p:cNvSpPr/>
          <p:nvPr/>
        </p:nvSpPr>
        <p:spPr>
          <a:xfrm>
            <a:off x="4985644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2" name="Google Shape;622;p22"/>
          <p:cNvSpPr/>
          <p:nvPr/>
        </p:nvSpPr>
        <p:spPr>
          <a:xfrm>
            <a:off x="5221122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3" name="Google Shape;623;p22"/>
          <p:cNvSpPr/>
          <p:nvPr/>
        </p:nvSpPr>
        <p:spPr>
          <a:xfrm>
            <a:off x="5456957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4" name="Google Shape;624;p22"/>
          <p:cNvSpPr/>
          <p:nvPr/>
        </p:nvSpPr>
        <p:spPr>
          <a:xfrm>
            <a:off x="5693672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22"/>
          <p:cNvSpPr/>
          <p:nvPr/>
        </p:nvSpPr>
        <p:spPr>
          <a:xfrm>
            <a:off x="5928286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6" name="Google Shape;626;p22"/>
          <p:cNvSpPr/>
          <p:nvPr/>
        </p:nvSpPr>
        <p:spPr>
          <a:xfrm>
            <a:off x="3807150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7" name="Google Shape;627;p22"/>
          <p:cNvSpPr/>
          <p:nvPr/>
        </p:nvSpPr>
        <p:spPr>
          <a:xfrm>
            <a:off x="4043865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8" name="Google Shape;628;p22"/>
          <p:cNvSpPr/>
          <p:nvPr/>
        </p:nvSpPr>
        <p:spPr>
          <a:xfrm>
            <a:off x="4278479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9" name="Google Shape;629;p22"/>
          <p:cNvSpPr/>
          <p:nvPr/>
        </p:nvSpPr>
        <p:spPr>
          <a:xfrm>
            <a:off x="4514315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0" name="Google Shape;630;p22"/>
          <p:cNvSpPr/>
          <p:nvPr/>
        </p:nvSpPr>
        <p:spPr>
          <a:xfrm>
            <a:off x="4751030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1" name="Google Shape;631;p22"/>
          <p:cNvSpPr/>
          <p:nvPr/>
        </p:nvSpPr>
        <p:spPr>
          <a:xfrm>
            <a:off x="4985644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2"/>
          <p:cNvSpPr/>
          <p:nvPr/>
        </p:nvSpPr>
        <p:spPr>
          <a:xfrm>
            <a:off x="5221122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3" name="Google Shape;633;p22"/>
          <p:cNvSpPr/>
          <p:nvPr/>
        </p:nvSpPr>
        <p:spPr>
          <a:xfrm>
            <a:off x="5456957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4" name="Google Shape;634;p22"/>
          <p:cNvSpPr/>
          <p:nvPr/>
        </p:nvSpPr>
        <p:spPr>
          <a:xfrm>
            <a:off x="5693672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2"/>
          <p:cNvSpPr/>
          <p:nvPr/>
        </p:nvSpPr>
        <p:spPr>
          <a:xfrm>
            <a:off x="5928286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2"/>
          <p:cNvSpPr/>
          <p:nvPr/>
        </p:nvSpPr>
        <p:spPr>
          <a:xfrm>
            <a:off x="3807150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2"/>
          <p:cNvSpPr/>
          <p:nvPr/>
        </p:nvSpPr>
        <p:spPr>
          <a:xfrm>
            <a:off x="4043865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2"/>
          <p:cNvSpPr/>
          <p:nvPr/>
        </p:nvSpPr>
        <p:spPr>
          <a:xfrm>
            <a:off x="4278479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22"/>
          <p:cNvSpPr/>
          <p:nvPr/>
        </p:nvSpPr>
        <p:spPr>
          <a:xfrm>
            <a:off x="4514315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0" name="Google Shape;640;p22"/>
          <p:cNvSpPr/>
          <p:nvPr/>
        </p:nvSpPr>
        <p:spPr>
          <a:xfrm>
            <a:off x="4751030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1" name="Google Shape;641;p22"/>
          <p:cNvSpPr/>
          <p:nvPr/>
        </p:nvSpPr>
        <p:spPr>
          <a:xfrm>
            <a:off x="4985644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2" name="Google Shape;642;p22"/>
          <p:cNvSpPr/>
          <p:nvPr/>
        </p:nvSpPr>
        <p:spPr>
          <a:xfrm>
            <a:off x="5221122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3" name="Google Shape;643;p22"/>
          <p:cNvSpPr/>
          <p:nvPr/>
        </p:nvSpPr>
        <p:spPr>
          <a:xfrm>
            <a:off x="5456957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4" name="Google Shape;644;p22"/>
          <p:cNvSpPr/>
          <p:nvPr/>
        </p:nvSpPr>
        <p:spPr>
          <a:xfrm>
            <a:off x="5693672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5" name="Google Shape;645;p22"/>
          <p:cNvSpPr/>
          <p:nvPr/>
        </p:nvSpPr>
        <p:spPr>
          <a:xfrm>
            <a:off x="5928286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22"/>
          <p:cNvSpPr/>
          <p:nvPr/>
        </p:nvSpPr>
        <p:spPr>
          <a:xfrm>
            <a:off x="3807150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7" name="Google Shape;647;p22"/>
          <p:cNvSpPr/>
          <p:nvPr/>
        </p:nvSpPr>
        <p:spPr>
          <a:xfrm>
            <a:off x="4043865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8" name="Google Shape;648;p22"/>
          <p:cNvSpPr/>
          <p:nvPr/>
        </p:nvSpPr>
        <p:spPr>
          <a:xfrm>
            <a:off x="4278479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9" name="Google Shape;649;p22"/>
          <p:cNvSpPr/>
          <p:nvPr/>
        </p:nvSpPr>
        <p:spPr>
          <a:xfrm>
            <a:off x="4514315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0" name="Google Shape;650;p22"/>
          <p:cNvSpPr/>
          <p:nvPr/>
        </p:nvSpPr>
        <p:spPr>
          <a:xfrm>
            <a:off x="4751030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1" name="Google Shape;651;p22"/>
          <p:cNvSpPr/>
          <p:nvPr/>
        </p:nvSpPr>
        <p:spPr>
          <a:xfrm>
            <a:off x="4985644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2" name="Google Shape;652;p22"/>
          <p:cNvSpPr/>
          <p:nvPr/>
        </p:nvSpPr>
        <p:spPr>
          <a:xfrm>
            <a:off x="5221122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3" name="Google Shape;653;p22"/>
          <p:cNvSpPr/>
          <p:nvPr/>
        </p:nvSpPr>
        <p:spPr>
          <a:xfrm>
            <a:off x="5456957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4" name="Google Shape;654;p22"/>
          <p:cNvSpPr/>
          <p:nvPr/>
        </p:nvSpPr>
        <p:spPr>
          <a:xfrm>
            <a:off x="5693672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5" name="Google Shape;655;p22"/>
          <p:cNvSpPr/>
          <p:nvPr/>
        </p:nvSpPr>
        <p:spPr>
          <a:xfrm>
            <a:off x="5928286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6" name="Google Shape;656;p22"/>
          <p:cNvSpPr txBox="1"/>
          <p:nvPr/>
        </p:nvSpPr>
        <p:spPr>
          <a:xfrm>
            <a:off x="311700" y="1101100"/>
            <a:ext cx="86586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ALMACÉN</a:t>
            </a:r>
            <a:br>
              <a:rPr lang="en" b="1"/>
            </a:br>
            <a:r>
              <a:rPr lang="en" b="1"/>
              <a:t>Orden de pedido: camino más corto multi-producto</a:t>
            </a:r>
            <a:endParaRPr b="1"/>
          </a:p>
        </p:txBody>
      </p:sp>
      <p:sp>
        <p:nvSpPr>
          <p:cNvPr id="657" name="Google Shape;657;p22"/>
          <p:cNvSpPr/>
          <p:nvPr/>
        </p:nvSpPr>
        <p:spPr>
          <a:xfrm>
            <a:off x="5286335" y="2050842"/>
            <a:ext cx="104400" cy="1044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8" name="Google Shape;658;p22"/>
          <p:cNvSpPr/>
          <p:nvPr/>
        </p:nvSpPr>
        <p:spPr>
          <a:xfrm>
            <a:off x="5525555" y="2050842"/>
            <a:ext cx="104400" cy="1044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9" name="Google Shape;659;p22"/>
          <p:cNvGrpSpPr/>
          <p:nvPr/>
        </p:nvGrpSpPr>
        <p:grpSpPr>
          <a:xfrm>
            <a:off x="6474182" y="1981993"/>
            <a:ext cx="2356494" cy="2118745"/>
            <a:chOff x="4873950" y="2134375"/>
            <a:chExt cx="2955593" cy="2657400"/>
          </a:xfrm>
        </p:grpSpPr>
        <p:sp>
          <p:nvSpPr>
            <p:cNvPr id="660" name="Google Shape;660;p22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1" name="Google Shape;661;p22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2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2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2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2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2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2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2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2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2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1" name="Google Shape;671;p22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2" name="Google Shape;672;p22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3</a:t>
              </a:r>
              <a:endParaRPr sz="1000"/>
            </a:p>
          </p:txBody>
        </p:sp>
        <p:sp>
          <p:nvSpPr>
            <p:cNvPr id="673" name="Google Shape;673;p22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2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2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2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2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2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2</a:t>
              </a:r>
              <a:endParaRPr sz="1000"/>
            </a:p>
          </p:txBody>
        </p:sp>
        <p:sp>
          <p:nvSpPr>
            <p:cNvPr id="679" name="Google Shape;679;p22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2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2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2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2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2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2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1</a:t>
              </a:r>
              <a:endParaRPr sz="1000"/>
            </a:p>
          </p:txBody>
        </p:sp>
        <p:sp>
          <p:nvSpPr>
            <p:cNvPr id="686" name="Google Shape;686;p22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2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2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2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0" name="Google Shape;690;p22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1" name="Google Shape;691;p22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2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2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2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2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2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2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2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2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2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2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2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2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2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2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2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2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2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2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0" name="Google Shape;710;p22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1" name="Google Shape;711;p22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2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2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2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2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2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2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2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2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2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2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2" name="Google Shape;722;p22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3" name="Google Shape;723;p22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4" name="Google Shape;724;p22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5" name="Google Shape;725;p22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6" name="Google Shape;726;p22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7" name="Google Shape;727;p22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2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2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2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2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2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2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2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2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2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2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2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2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2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2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2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2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2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2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2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2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2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2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2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2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52" name="Google Shape;752;p22"/>
          <p:cNvSpPr/>
          <p:nvPr/>
        </p:nvSpPr>
        <p:spPr>
          <a:xfrm>
            <a:off x="1140150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3" name="Google Shape;753;p22"/>
          <p:cNvSpPr/>
          <p:nvPr/>
        </p:nvSpPr>
        <p:spPr>
          <a:xfrm>
            <a:off x="1376865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4" name="Google Shape;754;p22"/>
          <p:cNvSpPr/>
          <p:nvPr/>
        </p:nvSpPr>
        <p:spPr>
          <a:xfrm>
            <a:off x="1611479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5" name="Google Shape;755;p22"/>
          <p:cNvSpPr/>
          <p:nvPr/>
        </p:nvSpPr>
        <p:spPr>
          <a:xfrm>
            <a:off x="1847315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2"/>
          <p:cNvSpPr/>
          <p:nvPr/>
        </p:nvSpPr>
        <p:spPr>
          <a:xfrm>
            <a:off x="2084030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7" name="Google Shape;757;p22"/>
          <p:cNvSpPr/>
          <p:nvPr/>
        </p:nvSpPr>
        <p:spPr>
          <a:xfrm>
            <a:off x="2318644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8" name="Google Shape;758;p22"/>
          <p:cNvSpPr/>
          <p:nvPr/>
        </p:nvSpPr>
        <p:spPr>
          <a:xfrm>
            <a:off x="2554122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2"/>
          <p:cNvSpPr/>
          <p:nvPr/>
        </p:nvSpPr>
        <p:spPr>
          <a:xfrm>
            <a:off x="2789957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0" name="Google Shape;760;p22"/>
          <p:cNvSpPr/>
          <p:nvPr/>
        </p:nvSpPr>
        <p:spPr>
          <a:xfrm>
            <a:off x="3026672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1" name="Google Shape;761;p22"/>
          <p:cNvSpPr/>
          <p:nvPr/>
        </p:nvSpPr>
        <p:spPr>
          <a:xfrm>
            <a:off x="3261286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2" name="Google Shape;762;p22"/>
          <p:cNvSpPr/>
          <p:nvPr/>
        </p:nvSpPr>
        <p:spPr>
          <a:xfrm>
            <a:off x="1140150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3" name="Google Shape;763;p22"/>
          <p:cNvSpPr/>
          <p:nvPr/>
        </p:nvSpPr>
        <p:spPr>
          <a:xfrm>
            <a:off x="1376865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4" name="Google Shape;764;p22"/>
          <p:cNvSpPr/>
          <p:nvPr/>
        </p:nvSpPr>
        <p:spPr>
          <a:xfrm>
            <a:off x="1611479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3</a:t>
            </a:r>
            <a:endParaRPr sz="1000"/>
          </a:p>
        </p:txBody>
      </p:sp>
      <p:sp>
        <p:nvSpPr>
          <p:cNvPr id="765" name="Google Shape;765;p22"/>
          <p:cNvSpPr/>
          <p:nvPr/>
        </p:nvSpPr>
        <p:spPr>
          <a:xfrm>
            <a:off x="1847315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6" name="Google Shape;766;p22"/>
          <p:cNvSpPr/>
          <p:nvPr/>
        </p:nvSpPr>
        <p:spPr>
          <a:xfrm>
            <a:off x="2084030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7" name="Google Shape;767;p22"/>
          <p:cNvSpPr/>
          <p:nvPr/>
        </p:nvSpPr>
        <p:spPr>
          <a:xfrm>
            <a:off x="2318644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8" name="Google Shape;768;p22"/>
          <p:cNvSpPr/>
          <p:nvPr/>
        </p:nvSpPr>
        <p:spPr>
          <a:xfrm>
            <a:off x="2554122" y="2217398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9" name="Google Shape;769;p22"/>
          <p:cNvSpPr/>
          <p:nvPr/>
        </p:nvSpPr>
        <p:spPr>
          <a:xfrm>
            <a:off x="2789957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0" name="Google Shape;770;p22"/>
          <p:cNvSpPr/>
          <p:nvPr/>
        </p:nvSpPr>
        <p:spPr>
          <a:xfrm>
            <a:off x="3026672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2</a:t>
            </a:r>
            <a:endParaRPr sz="1000"/>
          </a:p>
        </p:txBody>
      </p:sp>
      <p:sp>
        <p:nvSpPr>
          <p:cNvPr id="771" name="Google Shape;771;p22"/>
          <p:cNvSpPr/>
          <p:nvPr/>
        </p:nvSpPr>
        <p:spPr>
          <a:xfrm>
            <a:off x="3261286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2" name="Google Shape;772;p22"/>
          <p:cNvSpPr/>
          <p:nvPr/>
        </p:nvSpPr>
        <p:spPr>
          <a:xfrm>
            <a:off x="1140150" y="2452821"/>
            <a:ext cx="235500" cy="2355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3" name="Google Shape;773;p22"/>
          <p:cNvSpPr/>
          <p:nvPr/>
        </p:nvSpPr>
        <p:spPr>
          <a:xfrm>
            <a:off x="1376865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4" name="Google Shape;774;p22"/>
          <p:cNvSpPr/>
          <p:nvPr/>
        </p:nvSpPr>
        <p:spPr>
          <a:xfrm>
            <a:off x="1611479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5" name="Google Shape;775;p22"/>
          <p:cNvSpPr/>
          <p:nvPr/>
        </p:nvSpPr>
        <p:spPr>
          <a:xfrm>
            <a:off x="1847315" y="2452821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6" name="Google Shape;776;p22"/>
          <p:cNvSpPr/>
          <p:nvPr/>
        </p:nvSpPr>
        <p:spPr>
          <a:xfrm>
            <a:off x="2084030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7" name="Google Shape;777;p22"/>
          <p:cNvSpPr/>
          <p:nvPr/>
        </p:nvSpPr>
        <p:spPr>
          <a:xfrm>
            <a:off x="2318644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</a:t>
            </a:r>
            <a:endParaRPr sz="1000"/>
          </a:p>
        </p:txBody>
      </p:sp>
      <p:sp>
        <p:nvSpPr>
          <p:cNvPr id="778" name="Google Shape;778;p22"/>
          <p:cNvSpPr/>
          <p:nvPr/>
        </p:nvSpPr>
        <p:spPr>
          <a:xfrm>
            <a:off x="2554122" y="2452821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9" name="Google Shape;779;p22"/>
          <p:cNvSpPr/>
          <p:nvPr/>
        </p:nvSpPr>
        <p:spPr>
          <a:xfrm>
            <a:off x="2789957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22"/>
          <p:cNvSpPr/>
          <p:nvPr/>
        </p:nvSpPr>
        <p:spPr>
          <a:xfrm>
            <a:off x="3026672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1" name="Google Shape;781;p22"/>
          <p:cNvSpPr/>
          <p:nvPr/>
        </p:nvSpPr>
        <p:spPr>
          <a:xfrm>
            <a:off x="3261286" y="2452821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2" name="Google Shape;782;p22"/>
          <p:cNvSpPr/>
          <p:nvPr/>
        </p:nvSpPr>
        <p:spPr>
          <a:xfrm>
            <a:off x="1140150" y="2688243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3" name="Google Shape;783;p22"/>
          <p:cNvSpPr/>
          <p:nvPr/>
        </p:nvSpPr>
        <p:spPr>
          <a:xfrm>
            <a:off x="1376865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4" name="Google Shape;784;p22"/>
          <p:cNvSpPr/>
          <p:nvPr/>
        </p:nvSpPr>
        <p:spPr>
          <a:xfrm>
            <a:off x="1611479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5" name="Google Shape;785;p22"/>
          <p:cNvSpPr/>
          <p:nvPr/>
        </p:nvSpPr>
        <p:spPr>
          <a:xfrm>
            <a:off x="1847315" y="2688243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6" name="Google Shape;786;p22"/>
          <p:cNvSpPr/>
          <p:nvPr/>
        </p:nvSpPr>
        <p:spPr>
          <a:xfrm>
            <a:off x="2084030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22"/>
          <p:cNvSpPr/>
          <p:nvPr/>
        </p:nvSpPr>
        <p:spPr>
          <a:xfrm>
            <a:off x="2318644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22"/>
          <p:cNvSpPr/>
          <p:nvPr/>
        </p:nvSpPr>
        <p:spPr>
          <a:xfrm>
            <a:off x="2554122" y="2688243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9" name="Google Shape;789;p22"/>
          <p:cNvSpPr/>
          <p:nvPr/>
        </p:nvSpPr>
        <p:spPr>
          <a:xfrm>
            <a:off x="2789957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0" name="Google Shape;790;p22"/>
          <p:cNvSpPr/>
          <p:nvPr/>
        </p:nvSpPr>
        <p:spPr>
          <a:xfrm>
            <a:off x="3026672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1" name="Google Shape;791;p22"/>
          <p:cNvSpPr/>
          <p:nvPr/>
        </p:nvSpPr>
        <p:spPr>
          <a:xfrm>
            <a:off x="3261286" y="2688243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2" name="Google Shape;792;p22"/>
          <p:cNvSpPr/>
          <p:nvPr/>
        </p:nvSpPr>
        <p:spPr>
          <a:xfrm>
            <a:off x="1140150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3" name="Google Shape;793;p22"/>
          <p:cNvSpPr/>
          <p:nvPr/>
        </p:nvSpPr>
        <p:spPr>
          <a:xfrm>
            <a:off x="1376865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4" name="Google Shape;794;p22"/>
          <p:cNvSpPr/>
          <p:nvPr/>
        </p:nvSpPr>
        <p:spPr>
          <a:xfrm>
            <a:off x="1611479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5" name="Google Shape;795;p22"/>
          <p:cNvSpPr/>
          <p:nvPr/>
        </p:nvSpPr>
        <p:spPr>
          <a:xfrm>
            <a:off x="1847315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6" name="Google Shape;796;p22"/>
          <p:cNvSpPr/>
          <p:nvPr/>
        </p:nvSpPr>
        <p:spPr>
          <a:xfrm>
            <a:off x="2084030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7" name="Google Shape;797;p22"/>
          <p:cNvSpPr/>
          <p:nvPr/>
        </p:nvSpPr>
        <p:spPr>
          <a:xfrm>
            <a:off x="2318644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8" name="Google Shape;798;p22"/>
          <p:cNvSpPr/>
          <p:nvPr/>
        </p:nvSpPr>
        <p:spPr>
          <a:xfrm>
            <a:off x="2554122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9" name="Google Shape;799;p22"/>
          <p:cNvSpPr/>
          <p:nvPr/>
        </p:nvSpPr>
        <p:spPr>
          <a:xfrm>
            <a:off x="2789957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0" name="Google Shape;800;p22"/>
          <p:cNvSpPr/>
          <p:nvPr/>
        </p:nvSpPr>
        <p:spPr>
          <a:xfrm>
            <a:off x="3026672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2"/>
          <p:cNvSpPr/>
          <p:nvPr/>
        </p:nvSpPr>
        <p:spPr>
          <a:xfrm>
            <a:off x="3261286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2" name="Google Shape;802;p22"/>
          <p:cNvSpPr/>
          <p:nvPr/>
        </p:nvSpPr>
        <p:spPr>
          <a:xfrm>
            <a:off x="1140150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3" name="Google Shape;803;p22"/>
          <p:cNvSpPr/>
          <p:nvPr/>
        </p:nvSpPr>
        <p:spPr>
          <a:xfrm>
            <a:off x="1376865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4" name="Google Shape;804;p22"/>
          <p:cNvSpPr/>
          <p:nvPr/>
        </p:nvSpPr>
        <p:spPr>
          <a:xfrm>
            <a:off x="1611479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5" name="Google Shape;805;p22"/>
          <p:cNvSpPr/>
          <p:nvPr/>
        </p:nvSpPr>
        <p:spPr>
          <a:xfrm>
            <a:off x="1847315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6" name="Google Shape;806;p22"/>
          <p:cNvSpPr/>
          <p:nvPr/>
        </p:nvSpPr>
        <p:spPr>
          <a:xfrm>
            <a:off x="2084030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7" name="Google Shape;807;p22"/>
          <p:cNvSpPr/>
          <p:nvPr/>
        </p:nvSpPr>
        <p:spPr>
          <a:xfrm>
            <a:off x="2318644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8" name="Google Shape;808;p22"/>
          <p:cNvSpPr/>
          <p:nvPr/>
        </p:nvSpPr>
        <p:spPr>
          <a:xfrm>
            <a:off x="2554122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9" name="Google Shape;809;p22"/>
          <p:cNvSpPr/>
          <p:nvPr/>
        </p:nvSpPr>
        <p:spPr>
          <a:xfrm>
            <a:off x="2789957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0" name="Google Shape;810;p22"/>
          <p:cNvSpPr/>
          <p:nvPr/>
        </p:nvSpPr>
        <p:spPr>
          <a:xfrm>
            <a:off x="3026672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1" name="Google Shape;811;p22"/>
          <p:cNvSpPr/>
          <p:nvPr/>
        </p:nvSpPr>
        <p:spPr>
          <a:xfrm>
            <a:off x="3261286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2" name="Google Shape;812;p22"/>
          <p:cNvSpPr/>
          <p:nvPr/>
        </p:nvSpPr>
        <p:spPr>
          <a:xfrm>
            <a:off x="1140150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3" name="Google Shape;813;p22"/>
          <p:cNvSpPr/>
          <p:nvPr/>
        </p:nvSpPr>
        <p:spPr>
          <a:xfrm>
            <a:off x="1376865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4" name="Google Shape;814;p22"/>
          <p:cNvSpPr/>
          <p:nvPr/>
        </p:nvSpPr>
        <p:spPr>
          <a:xfrm>
            <a:off x="1611479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5" name="Google Shape;815;p22"/>
          <p:cNvSpPr/>
          <p:nvPr/>
        </p:nvSpPr>
        <p:spPr>
          <a:xfrm>
            <a:off x="1847315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6" name="Google Shape;816;p22"/>
          <p:cNvSpPr/>
          <p:nvPr/>
        </p:nvSpPr>
        <p:spPr>
          <a:xfrm>
            <a:off x="2084030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Google Shape;817;p22"/>
          <p:cNvSpPr/>
          <p:nvPr/>
        </p:nvSpPr>
        <p:spPr>
          <a:xfrm>
            <a:off x="2318644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8" name="Google Shape;818;p22"/>
          <p:cNvSpPr/>
          <p:nvPr/>
        </p:nvSpPr>
        <p:spPr>
          <a:xfrm>
            <a:off x="2554122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9" name="Google Shape;819;p22"/>
          <p:cNvSpPr/>
          <p:nvPr/>
        </p:nvSpPr>
        <p:spPr>
          <a:xfrm>
            <a:off x="2789957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0" name="Google Shape;820;p22"/>
          <p:cNvSpPr/>
          <p:nvPr/>
        </p:nvSpPr>
        <p:spPr>
          <a:xfrm>
            <a:off x="3026672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1" name="Google Shape;821;p22"/>
          <p:cNvSpPr/>
          <p:nvPr/>
        </p:nvSpPr>
        <p:spPr>
          <a:xfrm>
            <a:off x="3261286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2" name="Google Shape;822;p22"/>
          <p:cNvSpPr/>
          <p:nvPr/>
        </p:nvSpPr>
        <p:spPr>
          <a:xfrm>
            <a:off x="1140150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3" name="Google Shape;823;p22"/>
          <p:cNvSpPr/>
          <p:nvPr/>
        </p:nvSpPr>
        <p:spPr>
          <a:xfrm>
            <a:off x="1376865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4" name="Google Shape;824;p22"/>
          <p:cNvSpPr/>
          <p:nvPr/>
        </p:nvSpPr>
        <p:spPr>
          <a:xfrm>
            <a:off x="1611479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5" name="Google Shape;825;p22"/>
          <p:cNvSpPr/>
          <p:nvPr/>
        </p:nvSpPr>
        <p:spPr>
          <a:xfrm>
            <a:off x="1847315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6" name="Google Shape;826;p22"/>
          <p:cNvSpPr/>
          <p:nvPr/>
        </p:nvSpPr>
        <p:spPr>
          <a:xfrm>
            <a:off x="2084030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7" name="Google Shape;827;p22"/>
          <p:cNvSpPr/>
          <p:nvPr/>
        </p:nvSpPr>
        <p:spPr>
          <a:xfrm>
            <a:off x="2318644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8" name="Google Shape;828;p22"/>
          <p:cNvSpPr/>
          <p:nvPr/>
        </p:nvSpPr>
        <p:spPr>
          <a:xfrm>
            <a:off x="2554122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22"/>
          <p:cNvSpPr/>
          <p:nvPr/>
        </p:nvSpPr>
        <p:spPr>
          <a:xfrm>
            <a:off x="2789957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22"/>
          <p:cNvSpPr/>
          <p:nvPr/>
        </p:nvSpPr>
        <p:spPr>
          <a:xfrm>
            <a:off x="3026672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22"/>
          <p:cNvSpPr/>
          <p:nvPr/>
        </p:nvSpPr>
        <p:spPr>
          <a:xfrm>
            <a:off x="3261286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2" name="Google Shape;832;p22"/>
          <p:cNvSpPr/>
          <p:nvPr/>
        </p:nvSpPr>
        <p:spPr>
          <a:xfrm>
            <a:off x="1140150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3" name="Google Shape;833;p22"/>
          <p:cNvSpPr/>
          <p:nvPr/>
        </p:nvSpPr>
        <p:spPr>
          <a:xfrm>
            <a:off x="1376865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4" name="Google Shape;834;p22"/>
          <p:cNvSpPr/>
          <p:nvPr/>
        </p:nvSpPr>
        <p:spPr>
          <a:xfrm>
            <a:off x="1611479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5" name="Google Shape;835;p22"/>
          <p:cNvSpPr/>
          <p:nvPr/>
        </p:nvSpPr>
        <p:spPr>
          <a:xfrm>
            <a:off x="1847315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6" name="Google Shape;836;p22"/>
          <p:cNvSpPr/>
          <p:nvPr/>
        </p:nvSpPr>
        <p:spPr>
          <a:xfrm>
            <a:off x="2084030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2"/>
          <p:cNvSpPr/>
          <p:nvPr/>
        </p:nvSpPr>
        <p:spPr>
          <a:xfrm>
            <a:off x="2318644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8" name="Google Shape;838;p22"/>
          <p:cNvSpPr/>
          <p:nvPr/>
        </p:nvSpPr>
        <p:spPr>
          <a:xfrm>
            <a:off x="2554122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9" name="Google Shape;839;p22"/>
          <p:cNvSpPr/>
          <p:nvPr/>
        </p:nvSpPr>
        <p:spPr>
          <a:xfrm>
            <a:off x="2789957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0" name="Google Shape;840;p22"/>
          <p:cNvSpPr/>
          <p:nvPr/>
        </p:nvSpPr>
        <p:spPr>
          <a:xfrm>
            <a:off x="3026672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22"/>
          <p:cNvSpPr/>
          <p:nvPr/>
        </p:nvSpPr>
        <p:spPr>
          <a:xfrm>
            <a:off x="3261286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2" name="Google Shape;842;p22"/>
          <p:cNvSpPr/>
          <p:nvPr/>
        </p:nvSpPr>
        <p:spPr>
          <a:xfrm>
            <a:off x="342900" y="1771325"/>
            <a:ext cx="876312" cy="955314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ORDEN</a:t>
            </a:r>
            <a:endParaRPr sz="12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P1</a:t>
            </a:r>
            <a:br>
              <a:rPr lang="en" sz="1200"/>
            </a:br>
            <a:r>
              <a:rPr lang="en" sz="1200"/>
              <a:t>P2</a:t>
            </a:r>
            <a:br>
              <a:rPr lang="en" sz="1200"/>
            </a:br>
            <a:r>
              <a:rPr lang="en" sz="1200"/>
              <a:t>P3</a:t>
            </a:r>
            <a:endParaRPr sz="1200"/>
          </a:p>
        </p:txBody>
      </p:sp>
      <p:sp>
        <p:nvSpPr>
          <p:cNvPr id="843" name="Google Shape;843;p22"/>
          <p:cNvSpPr txBox="1"/>
          <p:nvPr/>
        </p:nvSpPr>
        <p:spPr>
          <a:xfrm>
            <a:off x="1124575" y="4209025"/>
            <a:ext cx="23565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Ubicación de los productos</a:t>
            </a:r>
            <a:endParaRPr/>
          </a:p>
        </p:txBody>
      </p:sp>
      <p:sp>
        <p:nvSpPr>
          <p:cNvPr id="844" name="Google Shape;844;p22"/>
          <p:cNvSpPr txBox="1"/>
          <p:nvPr/>
        </p:nvSpPr>
        <p:spPr>
          <a:xfrm>
            <a:off x="3791575" y="4209025"/>
            <a:ext cx="23565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(a) Picking [P1, P2, P3]</a:t>
            </a:r>
            <a:br>
              <a:rPr lang="en"/>
            </a:br>
            <a:r>
              <a:rPr lang="en"/>
              <a:t>Costo: 20</a:t>
            </a:r>
            <a:endParaRPr/>
          </a:p>
        </p:txBody>
      </p:sp>
      <p:sp>
        <p:nvSpPr>
          <p:cNvPr id="845" name="Google Shape;845;p22"/>
          <p:cNvSpPr txBox="1"/>
          <p:nvPr/>
        </p:nvSpPr>
        <p:spPr>
          <a:xfrm>
            <a:off x="6458575" y="4209025"/>
            <a:ext cx="2356500" cy="5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(b) Picking [P3, P1, P2]</a:t>
            </a:r>
            <a:br>
              <a:rPr lang="en"/>
            </a:br>
            <a:r>
              <a:rPr lang="en"/>
              <a:t>Costo: 14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0" name="Google Shape;85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43575" y="2556300"/>
            <a:ext cx="1345550" cy="1768049"/>
          </a:xfrm>
          <a:prstGeom prst="rect">
            <a:avLst/>
          </a:prstGeom>
          <a:noFill/>
          <a:ln>
            <a:noFill/>
          </a:ln>
        </p:spPr>
      </p:pic>
      <p:sp>
        <p:nvSpPr>
          <p:cNvPr id="851" name="Google Shape;851;p23"/>
          <p:cNvSpPr txBox="1"/>
          <p:nvPr/>
        </p:nvSpPr>
        <p:spPr>
          <a:xfrm>
            <a:off x="311700" y="1101100"/>
            <a:ext cx="86586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ALMACÉN</a:t>
            </a:r>
            <a:br>
              <a:rPr lang="en" b="1"/>
            </a:br>
            <a:r>
              <a:rPr lang="en" b="1"/>
              <a:t>Orden de pedido: camino más corto multi-producto</a:t>
            </a:r>
            <a:endParaRPr b="1"/>
          </a:p>
        </p:txBody>
      </p:sp>
      <p:sp>
        <p:nvSpPr>
          <p:cNvPr id="852" name="Google Shape;852;p23"/>
          <p:cNvSpPr/>
          <p:nvPr/>
        </p:nvSpPr>
        <p:spPr>
          <a:xfrm>
            <a:off x="1140150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23"/>
          <p:cNvSpPr/>
          <p:nvPr/>
        </p:nvSpPr>
        <p:spPr>
          <a:xfrm>
            <a:off x="1376865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4" name="Google Shape;854;p23"/>
          <p:cNvSpPr/>
          <p:nvPr/>
        </p:nvSpPr>
        <p:spPr>
          <a:xfrm>
            <a:off x="1611479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5" name="Google Shape;855;p23"/>
          <p:cNvSpPr/>
          <p:nvPr/>
        </p:nvSpPr>
        <p:spPr>
          <a:xfrm>
            <a:off x="1847315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6" name="Google Shape;856;p23"/>
          <p:cNvSpPr/>
          <p:nvPr/>
        </p:nvSpPr>
        <p:spPr>
          <a:xfrm>
            <a:off x="2084030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7" name="Google Shape;857;p23"/>
          <p:cNvSpPr/>
          <p:nvPr/>
        </p:nvSpPr>
        <p:spPr>
          <a:xfrm>
            <a:off x="2318644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p23"/>
          <p:cNvSpPr/>
          <p:nvPr/>
        </p:nvSpPr>
        <p:spPr>
          <a:xfrm>
            <a:off x="2554122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9" name="Google Shape;859;p23"/>
          <p:cNvSpPr/>
          <p:nvPr/>
        </p:nvSpPr>
        <p:spPr>
          <a:xfrm>
            <a:off x="2789957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0" name="Google Shape;860;p23"/>
          <p:cNvSpPr/>
          <p:nvPr/>
        </p:nvSpPr>
        <p:spPr>
          <a:xfrm>
            <a:off x="3026672" y="1981975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1" name="Google Shape;861;p23"/>
          <p:cNvSpPr/>
          <p:nvPr/>
        </p:nvSpPr>
        <p:spPr>
          <a:xfrm>
            <a:off x="3261286" y="1981975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2" name="Google Shape;862;p23"/>
          <p:cNvSpPr/>
          <p:nvPr/>
        </p:nvSpPr>
        <p:spPr>
          <a:xfrm>
            <a:off x="1140150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3" name="Google Shape;863;p23"/>
          <p:cNvSpPr/>
          <p:nvPr/>
        </p:nvSpPr>
        <p:spPr>
          <a:xfrm>
            <a:off x="1376865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4" name="Google Shape;864;p23"/>
          <p:cNvSpPr/>
          <p:nvPr/>
        </p:nvSpPr>
        <p:spPr>
          <a:xfrm>
            <a:off x="1611479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3</a:t>
            </a:r>
            <a:endParaRPr sz="1000"/>
          </a:p>
        </p:txBody>
      </p:sp>
      <p:sp>
        <p:nvSpPr>
          <p:cNvPr id="865" name="Google Shape;865;p23"/>
          <p:cNvSpPr/>
          <p:nvPr/>
        </p:nvSpPr>
        <p:spPr>
          <a:xfrm>
            <a:off x="1847315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6" name="Google Shape;866;p23"/>
          <p:cNvSpPr/>
          <p:nvPr/>
        </p:nvSpPr>
        <p:spPr>
          <a:xfrm>
            <a:off x="2084030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7" name="Google Shape;867;p23"/>
          <p:cNvSpPr/>
          <p:nvPr/>
        </p:nvSpPr>
        <p:spPr>
          <a:xfrm>
            <a:off x="2318644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8" name="Google Shape;868;p23"/>
          <p:cNvSpPr/>
          <p:nvPr/>
        </p:nvSpPr>
        <p:spPr>
          <a:xfrm>
            <a:off x="2554122" y="2217398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9" name="Google Shape;869;p23"/>
          <p:cNvSpPr/>
          <p:nvPr/>
        </p:nvSpPr>
        <p:spPr>
          <a:xfrm>
            <a:off x="2789957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0" name="Google Shape;870;p23"/>
          <p:cNvSpPr/>
          <p:nvPr/>
        </p:nvSpPr>
        <p:spPr>
          <a:xfrm>
            <a:off x="3026672" y="2217398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2</a:t>
            </a:r>
            <a:endParaRPr sz="1000"/>
          </a:p>
        </p:txBody>
      </p:sp>
      <p:sp>
        <p:nvSpPr>
          <p:cNvPr id="871" name="Google Shape;871;p23"/>
          <p:cNvSpPr/>
          <p:nvPr/>
        </p:nvSpPr>
        <p:spPr>
          <a:xfrm>
            <a:off x="3261286" y="2217398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2" name="Google Shape;872;p23"/>
          <p:cNvSpPr/>
          <p:nvPr/>
        </p:nvSpPr>
        <p:spPr>
          <a:xfrm>
            <a:off x="1140150" y="2452821"/>
            <a:ext cx="235500" cy="2355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3" name="Google Shape;873;p23"/>
          <p:cNvSpPr/>
          <p:nvPr/>
        </p:nvSpPr>
        <p:spPr>
          <a:xfrm>
            <a:off x="1376865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4" name="Google Shape;874;p23"/>
          <p:cNvSpPr/>
          <p:nvPr/>
        </p:nvSpPr>
        <p:spPr>
          <a:xfrm>
            <a:off x="1611479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5" name="Google Shape;875;p23"/>
          <p:cNvSpPr/>
          <p:nvPr/>
        </p:nvSpPr>
        <p:spPr>
          <a:xfrm>
            <a:off x="1847315" y="2452821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6" name="Google Shape;876;p23"/>
          <p:cNvSpPr/>
          <p:nvPr/>
        </p:nvSpPr>
        <p:spPr>
          <a:xfrm>
            <a:off x="2084030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7" name="Google Shape;877;p23"/>
          <p:cNvSpPr/>
          <p:nvPr/>
        </p:nvSpPr>
        <p:spPr>
          <a:xfrm>
            <a:off x="2318644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</a:t>
            </a:r>
            <a:endParaRPr sz="1000"/>
          </a:p>
        </p:txBody>
      </p:sp>
      <p:sp>
        <p:nvSpPr>
          <p:cNvPr id="878" name="Google Shape;878;p23"/>
          <p:cNvSpPr/>
          <p:nvPr/>
        </p:nvSpPr>
        <p:spPr>
          <a:xfrm>
            <a:off x="2554122" y="2452821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9" name="Google Shape;879;p23"/>
          <p:cNvSpPr/>
          <p:nvPr/>
        </p:nvSpPr>
        <p:spPr>
          <a:xfrm>
            <a:off x="2789957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0" name="Google Shape;880;p23"/>
          <p:cNvSpPr/>
          <p:nvPr/>
        </p:nvSpPr>
        <p:spPr>
          <a:xfrm>
            <a:off x="3026672" y="2452821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1" name="Google Shape;881;p23"/>
          <p:cNvSpPr/>
          <p:nvPr/>
        </p:nvSpPr>
        <p:spPr>
          <a:xfrm>
            <a:off x="3261286" y="2452821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2" name="Google Shape;882;p23"/>
          <p:cNvSpPr/>
          <p:nvPr/>
        </p:nvSpPr>
        <p:spPr>
          <a:xfrm>
            <a:off x="1140150" y="2688243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3" name="Google Shape;883;p23"/>
          <p:cNvSpPr/>
          <p:nvPr/>
        </p:nvSpPr>
        <p:spPr>
          <a:xfrm>
            <a:off x="1376865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4" name="Google Shape;884;p23"/>
          <p:cNvSpPr/>
          <p:nvPr/>
        </p:nvSpPr>
        <p:spPr>
          <a:xfrm>
            <a:off x="1611479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5" name="Google Shape;885;p23"/>
          <p:cNvSpPr/>
          <p:nvPr/>
        </p:nvSpPr>
        <p:spPr>
          <a:xfrm>
            <a:off x="1847315" y="2688243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6" name="Google Shape;886;p23"/>
          <p:cNvSpPr/>
          <p:nvPr/>
        </p:nvSpPr>
        <p:spPr>
          <a:xfrm>
            <a:off x="2084030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7" name="Google Shape;887;p23"/>
          <p:cNvSpPr/>
          <p:nvPr/>
        </p:nvSpPr>
        <p:spPr>
          <a:xfrm>
            <a:off x="2318644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8" name="Google Shape;888;p23"/>
          <p:cNvSpPr/>
          <p:nvPr/>
        </p:nvSpPr>
        <p:spPr>
          <a:xfrm>
            <a:off x="2554122" y="2688243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9" name="Google Shape;889;p23"/>
          <p:cNvSpPr/>
          <p:nvPr/>
        </p:nvSpPr>
        <p:spPr>
          <a:xfrm>
            <a:off x="2789957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0" name="Google Shape;890;p23"/>
          <p:cNvSpPr/>
          <p:nvPr/>
        </p:nvSpPr>
        <p:spPr>
          <a:xfrm>
            <a:off x="3026672" y="2688243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1" name="Google Shape;891;p23"/>
          <p:cNvSpPr/>
          <p:nvPr/>
        </p:nvSpPr>
        <p:spPr>
          <a:xfrm>
            <a:off x="3261286" y="2688243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2" name="Google Shape;892;p23"/>
          <p:cNvSpPr/>
          <p:nvPr/>
        </p:nvSpPr>
        <p:spPr>
          <a:xfrm>
            <a:off x="1140150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3" name="Google Shape;893;p23"/>
          <p:cNvSpPr/>
          <p:nvPr/>
        </p:nvSpPr>
        <p:spPr>
          <a:xfrm>
            <a:off x="1376865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4" name="Google Shape;894;p23"/>
          <p:cNvSpPr/>
          <p:nvPr/>
        </p:nvSpPr>
        <p:spPr>
          <a:xfrm>
            <a:off x="1611479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5" name="Google Shape;895;p23"/>
          <p:cNvSpPr/>
          <p:nvPr/>
        </p:nvSpPr>
        <p:spPr>
          <a:xfrm>
            <a:off x="1847315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6" name="Google Shape;896;p23"/>
          <p:cNvSpPr/>
          <p:nvPr/>
        </p:nvSpPr>
        <p:spPr>
          <a:xfrm>
            <a:off x="2084030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7" name="Google Shape;897;p23"/>
          <p:cNvSpPr/>
          <p:nvPr/>
        </p:nvSpPr>
        <p:spPr>
          <a:xfrm>
            <a:off x="2318644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8" name="Google Shape;898;p23"/>
          <p:cNvSpPr/>
          <p:nvPr/>
        </p:nvSpPr>
        <p:spPr>
          <a:xfrm>
            <a:off x="2554122" y="2923666"/>
            <a:ext cx="235500" cy="235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9" name="Google Shape;899;p23"/>
          <p:cNvSpPr/>
          <p:nvPr/>
        </p:nvSpPr>
        <p:spPr>
          <a:xfrm>
            <a:off x="2789957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0" name="Google Shape;900;p23"/>
          <p:cNvSpPr/>
          <p:nvPr/>
        </p:nvSpPr>
        <p:spPr>
          <a:xfrm>
            <a:off x="3026672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1" name="Google Shape;901;p23"/>
          <p:cNvSpPr/>
          <p:nvPr/>
        </p:nvSpPr>
        <p:spPr>
          <a:xfrm>
            <a:off x="3261286" y="2923666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2" name="Google Shape;902;p23"/>
          <p:cNvSpPr/>
          <p:nvPr/>
        </p:nvSpPr>
        <p:spPr>
          <a:xfrm>
            <a:off x="1140150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3" name="Google Shape;903;p23"/>
          <p:cNvSpPr/>
          <p:nvPr/>
        </p:nvSpPr>
        <p:spPr>
          <a:xfrm>
            <a:off x="1376865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4" name="Google Shape;904;p23"/>
          <p:cNvSpPr/>
          <p:nvPr/>
        </p:nvSpPr>
        <p:spPr>
          <a:xfrm>
            <a:off x="1611479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5" name="Google Shape;905;p23"/>
          <p:cNvSpPr/>
          <p:nvPr/>
        </p:nvSpPr>
        <p:spPr>
          <a:xfrm>
            <a:off x="1847315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6" name="Google Shape;906;p23"/>
          <p:cNvSpPr/>
          <p:nvPr/>
        </p:nvSpPr>
        <p:spPr>
          <a:xfrm>
            <a:off x="2084030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7" name="Google Shape;907;p23"/>
          <p:cNvSpPr/>
          <p:nvPr/>
        </p:nvSpPr>
        <p:spPr>
          <a:xfrm>
            <a:off x="2318644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8" name="Google Shape;908;p23"/>
          <p:cNvSpPr/>
          <p:nvPr/>
        </p:nvSpPr>
        <p:spPr>
          <a:xfrm>
            <a:off x="2554122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9" name="Google Shape;909;p23"/>
          <p:cNvSpPr/>
          <p:nvPr/>
        </p:nvSpPr>
        <p:spPr>
          <a:xfrm>
            <a:off x="2789957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0" name="Google Shape;910;p23"/>
          <p:cNvSpPr/>
          <p:nvPr/>
        </p:nvSpPr>
        <p:spPr>
          <a:xfrm>
            <a:off x="3026672" y="3159089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1" name="Google Shape;911;p23"/>
          <p:cNvSpPr/>
          <p:nvPr/>
        </p:nvSpPr>
        <p:spPr>
          <a:xfrm>
            <a:off x="3261286" y="3159089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2" name="Google Shape;912;p23"/>
          <p:cNvSpPr/>
          <p:nvPr/>
        </p:nvSpPr>
        <p:spPr>
          <a:xfrm>
            <a:off x="1140150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3" name="Google Shape;913;p23"/>
          <p:cNvSpPr/>
          <p:nvPr/>
        </p:nvSpPr>
        <p:spPr>
          <a:xfrm>
            <a:off x="1376865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4" name="Google Shape;914;p23"/>
          <p:cNvSpPr/>
          <p:nvPr/>
        </p:nvSpPr>
        <p:spPr>
          <a:xfrm>
            <a:off x="1611479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5" name="Google Shape;915;p23"/>
          <p:cNvSpPr/>
          <p:nvPr/>
        </p:nvSpPr>
        <p:spPr>
          <a:xfrm>
            <a:off x="1847315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6" name="Google Shape;916;p23"/>
          <p:cNvSpPr/>
          <p:nvPr/>
        </p:nvSpPr>
        <p:spPr>
          <a:xfrm>
            <a:off x="2084030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7" name="Google Shape;917;p23"/>
          <p:cNvSpPr/>
          <p:nvPr/>
        </p:nvSpPr>
        <p:spPr>
          <a:xfrm>
            <a:off x="2318644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8" name="Google Shape;918;p23"/>
          <p:cNvSpPr/>
          <p:nvPr/>
        </p:nvSpPr>
        <p:spPr>
          <a:xfrm>
            <a:off x="2554122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9" name="Google Shape;919;p23"/>
          <p:cNvSpPr/>
          <p:nvPr/>
        </p:nvSpPr>
        <p:spPr>
          <a:xfrm>
            <a:off x="2789957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0" name="Google Shape;920;p23"/>
          <p:cNvSpPr/>
          <p:nvPr/>
        </p:nvSpPr>
        <p:spPr>
          <a:xfrm>
            <a:off x="3026672" y="3394512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1" name="Google Shape;921;p23"/>
          <p:cNvSpPr/>
          <p:nvPr/>
        </p:nvSpPr>
        <p:spPr>
          <a:xfrm>
            <a:off x="3261286" y="3394512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2" name="Google Shape;922;p23"/>
          <p:cNvSpPr/>
          <p:nvPr/>
        </p:nvSpPr>
        <p:spPr>
          <a:xfrm>
            <a:off x="1140150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3" name="Google Shape;923;p23"/>
          <p:cNvSpPr/>
          <p:nvPr/>
        </p:nvSpPr>
        <p:spPr>
          <a:xfrm>
            <a:off x="1376865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4" name="Google Shape;924;p23"/>
          <p:cNvSpPr/>
          <p:nvPr/>
        </p:nvSpPr>
        <p:spPr>
          <a:xfrm>
            <a:off x="1611479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23"/>
          <p:cNvSpPr/>
          <p:nvPr/>
        </p:nvSpPr>
        <p:spPr>
          <a:xfrm>
            <a:off x="1847315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23"/>
          <p:cNvSpPr/>
          <p:nvPr/>
        </p:nvSpPr>
        <p:spPr>
          <a:xfrm>
            <a:off x="2084030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23"/>
          <p:cNvSpPr/>
          <p:nvPr/>
        </p:nvSpPr>
        <p:spPr>
          <a:xfrm>
            <a:off x="2318644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23"/>
          <p:cNvSpPr/>
          <p:nvPr/>
        </p:nvSpPr>
        <p:spPr>
          <a:xfrm>
            <a:off x="2554122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23"/>
          <p:cNvSpPr/>
          <p:nvPr/>
        </p:nvSpPr>
        <p:spPr>
          <a:xfrm>
            <a:off x="2789957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0" name="Google Shape;930;p23"/>
          <p:cNvSpPr/>
          <p:nvPr/>
        </p:nvSpPr>
        <p:spPr>
          <a:xfrm>
            <a:off x="3026672" y="3629934"/>
            <a:ext cx="235500" cy="2355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1" name="Google Shape;931;p23"/>
          <p:cNvSpPr/>
          <p:nvPr/>
        </p:nvSpPr>
        <p:spPr>
          <a:xfrm>
            <a:off x="3261286" y="3629934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23"/>
          <p:cNvSpPr/>
          <p:nvPr/>
        </p:nvSpPr>
        <p:spPr>
          <a:xfrm>
            <a:off x="1140150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3" name="Google Shape;933;p23"/>
          <p:cNvSpPr/>
          <p:nvPr/>
        </p:nvSpPr>
        <p:spPr>
          <a:xfrm>
            <a:off x="1376865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4" name="Google Shape;934;p23"/>
          <p:cNvSpPr/>
          <p:nvPr/>
        </p:nvSpPr>
        <p:spPr>
          <a:xfrm>
            <a:off x="1611479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5" name="Google Shape;935;p23"/>
          <p:cNvSpPr/>
          <p:nvPr/>
        </p:nvSpPr>
        <p:spPr>
          <a:xfrm>
            <a:off x="1847315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6" name="Google Shape;936;p23"/>
          <p:cNvSpPr/>
          <p:nvPr/>
        </p:nvSpPr>
        <p:spPr>
          <a:xfrm>
            <a:off x="2084030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7" name="Google Shape;937;p23"/>
          <p:cNvSpPr/>
          <p:nvPr/>
        </p:nvSpPr>
        <p:spPr>
          <a:xfrm>
            <a:off x="2318644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8" name="Google Shape;938;p23"/>
          <p:cNvSpPr/>
          <p:nvPr/>
        </p:nvSpPr>
        <p:spPr>
          <a:xfrm>
            <a:off x="2554122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9" name="Google Shape;939;p23"/>
          <p:cNvSpPr/>
          <p:nvPr/>
        </p:nvSpPr>
        <p:spPr>
          <a:xfrm>
            <a:off x="2789957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0" name="Google Shape;940;p23"/>
          <p:cNvSpPr/>
          <p:nvPr/>
        </p:nvSpPr>
        <p:spPr>
          <a:xfrm>
            <a:off x="3026672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1" name="Google Shape;941;p23"/>
          <p:cNvSpPr/>
          <p:nvPr/>
        </p:nvSpPr>
        <p:spPr>
          <a:xfrm>
            <a:off x="3261286" y="3865357"/>
            <a:ext cx="235500" cy="2355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2" name="Google Shape;942;p23"/>
          <p:cNvSpPr/>
          <p:nvPr/>
        </p:nvSpPr>
        <p:spPr>
          <a:xfrm>
            <a:off x="342900" y="1771325"/>
            <a:ext cx="876312" cy="955314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ORDEN</a:t>
            </a:r>
            <a:endParaRPr sz="12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P1</a:t>
            </a:r>
            <a:br>
              <a:rPr lang="en" sz="1200"/>
            </a:br>
            <a:r>
              <a:rPr lang="en" sz="1200"/>
              <a:t>P2</a:t>
            </a:r>
            <a:br>
              <a:rPr lang="en" sz="1200"/>
            </a:br>
            <a:r>
              <a:rPr lang="en" sz="1200"/>
              <a:t>P3</a:t>
            </a:r>
            <a:endParaRPr sz="1200"/>
          </a:p>
        </p:txBody>
      </p:sp>
      <p:sp>
        <p:nvSpPr>
          <p:cNvPr id="943" name="Google Shape;943;p23"/>
          <p:cNvSpPr/>
          <p:nvPr/>
        </p:nvSpPr>
        <p:spPr>
          <a:xfrm>
            <a:off x="4110425" y="2086050"/>
            <a:ext cx="514200" cy="514200"/>
          </a:xfrm>
          <a:prstGeom prst="ellipse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P1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44" name="Google Shape;944;p23"/>
          <p:cNvSpPr/>
          <p:nvPr/>
        </p:nvSpPr>
        <p:spPr>
          <a:xfrm>
            <a:off x="5762625" y="2651700"/>
            <a:ext cx="514200" cy="514200"/>
          </a:xfrm>
          <a:prstGeom prst="ellipse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P2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945" name="Google Shape;945;p23"/>
          <p:cNvSpPr/>
          <p:nvPr/>
        </p:nvSpPr>
        <p:spPr>
          <a:xfrm>
            <a:off x="4410075" y="3497400"/>
            <a:ext cx="514200" cy="514200"/>
          </a:xfrm>
          <a:prstGeom prst="ellipse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P3</a:t>
            </a:r>
            <a:endParaRPr sz="1800">
              <a:solidFill>
                <a:schemeClr val="lt1"/>
              </a:solidFill>
            </a:endParaRPr>
          </a:p>
        </p:txBody>
      </p:sp>
      <p:cxnSp>
        <p:nvCxnSpPr>
          <p:cNvPr id="946" name="Google Shape;946;p23"/>
          <p:cNvCxnSpPr>
            <a:stCxn id="943" idx="6"/>
            <a:endCxn id="944" idx="1"/>
          </p:cNvCxnSpPr>
          <p:nvPr/>
        </p:nvCxnSpPr>
        <p:spPr>
          <a:xfrm>
            <a:off x="4624625" y="2343150"/>
            <a:ext cx="1213200" cy="384000"/>
          </a:xfrm>
          <a:prstGeom prst="curvedConnector2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7" name="Google Shape;947;p23"/>
          <p:cNvCxnSpPr>
            <a:stCxn id="944" idx="4"/>
            <a:endCxn id="945" idx="6"/>
          </p:cNvCxnSpPr>
          <p:nvPr/>
        </p:nvCxnSpPr>
        <p:spPr>
          <a:xfrm rot="5400000">
            <a:off x="5177625" y="2912400"/>
            <a:ext cx="588600" cy="1095600"/>
          </a:xfrm>
          <a:prstGeom prst="curvedConnector2">
            <a:avLst/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8" name="Google Shape;948;p23"/>
          <p:cNvCxnSpPr>
            <a:stCxn id="944" idx="2"/>
            <a:endCxn id="943" idx="5"/>
          </p:cNvCxnSpPr>
          <p:nvPr/>
        </p:nvCxnSpPr>
        <p:spPr>
          <a:xfrm rot="10800000">
            <a:off x="4549425" y="2524800"/>
            <a:ext cx="1213200" cy="384000"/>
          </a:xfrm>
          <a:prstGeom prst="curvedConnector2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49" name="Google Shape;949;p23"/>
          <p:cNvCxnSpPr>
            <a:stCxn id="943" idx="3"/>
            <a:endCxn id="945" idx="2"/>
          </p:cNvCxnSpPr>
          <p:nvPr/>
        </p:nvCxnSpPr>
        <p:spPr>
          <a:xfrm rot="-5400000" flipH="1">
            <a:off x="3683078" y="3027597"/>
            <a:ext cx="1229700" cy="224400"/>
          </a:xfrm>
          <a:prstGeom prst="curvedConnector2">
            <a:avLst/>
          </a:prstGeom>
          <a:noFill/>
          <a:ln w="19050" cap="flat" cmpd="sng">
            <a:solidFill>
              <a:srgbClr val="38761D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50" name="Google Shape;950;p23"/>
          <p:cNvCxnSpPr>
            <a:stCxn id="944" idx="3"/>
            <a:endCxn id="945" idx="7"/>
          </p:cNvCxnSpPr>
          <p:nvPr/>
        </p:nvCxnSpPr>
        <p:spPr>
          <a:xfrm rot="5400000">
            <a:off x="5102328" y="2837097"/>
            <a:ext cx="482100" cy="989100"/>
          </a:xfrm>
          <a:prstGeom prst="curvedConnector3">
            <a:avLst>
              <a:gd name="adj1" fmla="val 50001"/>
            </a:avLst>
          </a:prstGeom>
          <a:noFill/>
          <a:ln w="19050" cap="flat" cmpd="sng">
            <a:solidFill>
              <a:srgbClr val="A64D7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51" name="Google Shape;951;p23"/>
          <p:cNvCxnSpPr>
            <a:stCxn id="945" idx="1"/>
            <a:endCxn id="943" idx="4"/>
          </p:cNvCxnSpPr>
          <p:nvPr/>
        </p:nvCxnSpPr>
        <p:spPr>
          <a:xfrm rot="5400000" flipH="1">
            <a:off x="3940128" y="3027453"/>
            <a:ext cx="972600" cy="117900"/>
          </a:xfrm>
          <a:prstGeom prst="curvedConnector3">
            <a:avLst>
              <a:gd name="adj1" fmla="val 53864"/>
            </a:avLst>
          </a:prstGeom>
          <a:noFill/>
          <a:ln w="19050" cap="flat" cmpd="sng">
            <a:solidFill>
              <a:srgbClr val="A64D7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52" name="Google Shape;952;p23"/>
          <p:cNvSpPr/>
          <p:nvPr/>
        </p:nvSpPr>
        <p:spPr>
          <a:xfrm>
            <a:off x="7038975" y="1777000"/>
            <a:ext cx="1715040" cy="1444068"/>
          </a:xfrm>
          <a:prstGeom prst="cloud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27430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0000"/>
                </a:solidFill>
              </a:rPr>
              <a:t>[P1, P2, P3]</a:t>
            </a:r>
            <a:br>
              <a:rPr lang="en" sz="1200">
                <a:solidFill>
                  <a:srgbClr val="FF0000"/>
                </a:solidFill>
              </a:rPr>
            </a:br>
            <a:r>
              <a:rPr lang="en" sz="1200">
                <a:solidFill>
                  <a:srgbClr val="38761D"/>
                </a:solidFill>
              </a:rPr>
              <a:t>[P2, P1, P3]</a:t>
            </a:r>
            <a:br>
              <a:rPr lang="en" sz="1200">
                <a:solidFill>
                  <a:srgbClr val="38761D"/>
                </a:solidFill>
              </a:rPr>
            </a:br>
            <a:r>
              <a:rPr lang="en" sz="1200">
                <a:solidFill>
                  <a:srgbClr val="A64D79"/>
                </a:solidFill>
              </a:rPr>
              <a:t>[P2, P3, P1]</a:t>
            </a:r>
            <a:br>
              <a:rPr lang="en" sz="1200">
                <a:solidFill>
                  <a:srgbClr val="38761D"/>
                </a:solidFill>
              </a:rPr>
            </a:br>
            <a:r>
              <a:rPr lang="en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953" name="Google Shape;953;p23"/>
          <p:cNvSpPr/>
          <p:nvPr/>
        </p:nvSpPr>
        <p:spPr>
          <a:xfrm>
            <a:off x="4029050" y="4324350"/>
            <a:ext cx="4974600" cy="650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434343"/>
                </a:solidFill>
              </a:rPr>
              <a:t>Optimización en 2 niveles: </a:t>
            </a:r>
            <a:br>
              <a:rPr lang="en">
                <a:solidFill>
                  <a:srgbClr val="434343"/>
                </a:solidFill>
              </a:rPr>
            </a:br>
            <a:r>
              <a:rPr lang="en">
                <a:solidFill>
                  <a:srgbClr val="434343"/>
                </a:solidFill>
              </a:rPr>
              <a:t>(a) orden de productos; (b) camino entre productos</a:t>
            </a:r>
            <a:endParaRPr sz="1700"/>
          </a:p>
        </p:txBody>
      </p:sp>
      <p:sp>
        <p:nvSpPr>
          <p:cNvPr id="954" name="Google Shape;95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9" name="Google Shape;959;p24" descr="Imagen relacionad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922" y="2291050"/>
            <a:ext cx="2014050" cy="2685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0" name="Google Shape;960;p24"/>
          <p:cNvSpPr txBox="1"/>
          <p:nvPr/>
        </p:nvSpPr>
        <p:spPr>
          <a:xfrm>
            <a:off x="311700" y="1101100"/>
            <a:ext cx="86586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ALMACÉN</a:t>
            </a:r>
            <a:br>
              <a:rPr lang="en" b="1"/>
            </a:br>
            <a:r>
              <a:rPr lang="en" b="1"/>
              <a:t>Orden de pedido: camino más corto multi-producto</a:t>
            </a:r>
            <a:endParaRPr b="1"/>
          </a:p>
        </p:txBody>
      </p:sp>
      <p:grpSp>
        <p:nvGrpSpPr>
          <p:cNvPr id="961" name="Google Shape;961;p24"/>
          <p:cNvGrpSpPr/>
          <p:nvPr/>
        </p:nvGrpSpPr>
        <p:grpSpPr>
          <a:xfrm>
            <a:off x="6397982" y="2743993"/>
            <a:ext cx="2356494" cy="2118745"/>
            <a:chOff x="4873950" y="2134375"/>
            <a:chExt cx="2955593" cy="2657400"/>
          </a:xfrm>
        </p:grpSpPr>
        <p:sp>
          <p:nvSpPr>
            <p:cNvPr id="962" name="Google Shape;962;p24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24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24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24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24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24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24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24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24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24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24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24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24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3</a:t>
              </a:r>
              <a:endParaRPr sz="1000"/>
            </a:p>
          </p:txBody>
        </p:sp>
        <p:sp>
          <p:nvSpPr>
            <p:cNvPr id="975" name="Google Shape;975;p24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24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24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24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24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0" name="Google Shape;980;p24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2</a:t>
              </a:r>
              <a:endParaRPr sz="1000"/>
            </a:p>
          </p:txBody>
        </p:sp>
        <p:sp>
          <p:nvSpPr>
            <p:cNvPr id="981" name="Google Shape;981;p24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2" name="Google Shape;982;p24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3" name="Google Shape;983;p24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4" name="Google Shape;984;p24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5" name="Google Shape;985;p24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6" name="Google Shape;986;p24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7" name="Google Shape;987;p24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1</a:t>
              </a:r>
              <a:endParaRPr sz="1000"/>
            </a:p>
          </p:txBody>
        </p:sp>
        <p:sp>
          <p:nvSpPr>
            <p:cNvPr id="988" name="Google Shape;988;p24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9" name="Google Shape;989;p24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0" name="Google Shape;990;p24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1" name="Google Shape;991;p24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2" name="Google Shape;992;p24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3" name="Google Shape;993;p24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4" name="Google Shape;994;p24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5" name="Google Shape;995;p24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6" name="Google Shape;996;p24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7" name="Google Shape;997;p24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24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24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24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24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24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24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4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4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4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4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4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4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4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24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24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4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4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4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4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24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24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24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24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24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4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24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24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24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24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24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4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24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24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24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24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24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24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24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24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24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24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24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24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24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24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24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24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24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24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24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24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24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24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24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24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24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54" name="Google Shape;1054;p24"/>
          <p:cNvSpPr/>
          <p:nvPr/>
        </p:nvSpPr>
        <p:spPr>
          <a:xfrm>
            <a:off x="2567375" y="2824450"/>
            <a:ext cx="514200" cy="514200"/>
          </a:xfrm>
          <a:prstGeom prst="ellipse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P1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055" name="Google Shape;1055;p24"/>
          <p:cNvSpPr/>
          <p:nvPr/>
        </p:nvSpPr>
        <p:spPr>
          <a:xfrm>
            <a:off x="4219575" y="3390100"/>
            <a:ext cx="514200" cy="514200"/>
          </a:xfrm>
          <a:prstGeom prst="ellipse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P2</a:t>
            </a:r>
            <a:endParaRPr sz="1800">
              <a:solidFill>
                <a:schemeClr val="lt1"/>
              </a:solidFill>
            </a:endParaRPr>
          </a:p>
        </p:txBody>
      </p:sp>
      <p:sp>
        <p:nvSpPr>
          <p:cNvPr id="1056" name="Google Shape;1056;p24"/>
          <p:cNvSpPr/>
          <p:nvPr/>
        </p:nvSpPr>
        <p:spPr>
          <a:xfrm>
            <a:off x="2867025" y="4235800"/>
            <a:ext cx="514200" cy="514200"/>
          </a:xfrm>
          <a:prstGeom prst="ellipse">
            <a:avLst/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</a:rPr>
              <a:t>P3</a:t>
            </a:r>
            <a:endParaRPr sz="1800">
              <a:solidFill>
                <a:schemeClr val="lt1"/>
              </a:solidFill>
            </a:endParaRPr>
          </a:p>
        </p:txBody>
      </p:sp>
      <p:cxnSp>
        <p:nvCxnSpPr>
          <p:cNvPr id="1057" name="Google Shape;1057;p24"/>
          <p:cNvCxnSpPr>
            <a:stCxn id="1054" idx="6"/>
            <a:endCxn id="1055" idx="2"/>
          </p:cNvCxnSpPr>
          <p:nvPr/>
        </p:nvCxnSpPr>
        <p:spPr>
          <a:xfrm>
            <a:off x="3081575" y="3081550"/>
            <a:ext cx="1137900" cy="565800"/>
          </a:xfrm>
          <a:prstGeom prst="curvedConnector3">
            <a:avLst>
              <a:gd name="adj1" fmla="val 50004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58" name="Google Shape;1058;p24"/>
          <p:cNvCxnSpPr>
            <a:stCxn id="1056" idx="0"/>
            <a:endCxn id="1054" idx="4"/>
          </p:cNvCxnSpPr>
          <p:nvPr/>
        </p:nvCxnSpPr>
        <p:spPr>
          <a:xfrm rot="5400000" flipH="1">
            <a:off x="2525625" y="3637300"/>
            <a:ext cx="897300" cy="299700"/>
          </a:xfrm>
          <a:prstGeom prst="curvedConnector3">
            <a:avLst>
              <a:gd name="adj1" fmla="val 49992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59" name="Google Shape;1059;p24"/>
          <p:cNvSpPr/>
          <p:nvPr/>
        </p:nvSpPr>
        <p:spPr>
          <a:xfrm>
            <a:off x="342900" y="1771325"/>
            <a:ext cx="876312" cy="955314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ORDEN</a:t>
            </a:r>
            <a:endParaRPr sz="12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P1</a:t>
            </a:r>
            <a:br>
              <a:rPr lang="en" sz="1200"/>
            </a:br>
            <a:r>
              <a:rPr lang="en" sz="1200"/>
              <a:t>P2</a:t>
            </a:r>
            <a:br>
              <a:rPr lang="en" sz="1200"/>
            </a:br>
            <a:r>
              <a:rPr lang="en" sz="1200"/>
              <a:t>P3</a:t>
            </a:r>
            <a:endParaRPr sz="1200"/>
          </a:p>
        </p:txBody>
      </p:sp>
      <p:sp>
        <p:nvSpPr>
          <p:cNvPr id="1060" name="Google Shape;1060;p24"/>
          <p:cNvSpPr/>
          <p:nvPr/>
        </p:nvSpPr>
        <p:spPr>
          <a:xfrm>
            <a:off x="5143500" y="3396250"/>
            <a:ext cx="1076400" cy="6507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/>
          </a:p>
        </p:txBody>
      </p:sp>
      <p:sp>
        <p:nvSpPr>
          <p:cNvPr id="1061" name="Google Shape;1061;p24"/>
          <p:cNvSpPr/>
          <p:nvPr/>
        </p:nvSpPr>
        <p:spPr>
          <a:xfrm>
            <a:off x="2491175" y="1809750"/>
            <a:ext cx="6386100" cy="6507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Temple simulado con permutaciones         +       A* (cálculo de E)</a:t>
            </a:r>
            <a:br>
              <a:rPr lang="en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  <p:sp>
        <p:nvSpPr>
          <p:cNvPr id="1062" name="Google Shape;1062;p24"/>
          <p:cNvSpPr txBox="1"/>
          <p:nvPr/>
        </p:nvSpPr>
        <p:spPr>
          <a:xfrm>
            <a:off x="2981250" y="2098300"/>
            <a:ext cx="29718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lt1"/>
                </a:solidFill>
              </a:rPr>
              <a:t>(orden de picking de productos)</a:t>
            </a:r>
            <a:endParaRPr sz="1300"/>
          </a:p>
        </p:txBody>
      </p:sp>
      <p:sp>
        <p:nvSpPr>
          <p:cNvPr id="1063" name="Google Shape;1063;p24"/>
          <p:cNvSpPr txBox="1"/>
          <p:nvPr/>
        </p:nvSpPr>
        <p:spPr>
          <a:xfrm>
            <a:off x="6543750" y="2104225"/>
            <a:ext cx="25338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</a:rPr>
              <a:t>(camino entre productos)</a:t>
            </a:r>
            <a:endParaRPr sz="1300"/>
          </a:p>
        </p:txBody>
      </p:sp>
      <p:sp>
        <p:nvSpPr>
          <p:cNvPr id="1064" name="Google Shape;1064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25"/>
          <p:cNvSpPr/>
          <p:nvPr/>
        </p:nvSpPr>
        <p:spPr>
          <a:xfrm>
            <a:off x="4238475" y="1732603"/>
            <a:ext cx="876312" cy="1207602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/>
              <a:t>ORDEN</a:t>
            </a:r>
            <a:endParaRPr sz="12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P1</a:t>
            </a:r>
            <a:br>
              <a:rPr lang="en" sz="1200"/>
            </a:br>
            <a:r>
              <a:rPr lang="en" sz="1200"/>
              <a:t>P2</a:t>
            </a:r>
            <a:br>
              <a:rPr lang="en" sz="1200"/>
            </a:br>
            <a:r>
              <a:rPr lang="en" sz="1200"/>
              <a:t>P3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P4</a:t>
            </a:r>
            <a:endParaRPr sz="1200"/>
          </a:p>
        </p:txBody>
      </p:sp>
      <p:sp>
        <p:nvSpPr>
          <p:cNvPr id="1070" name="Google Shape;1070;p25"/>
          <p:cNvSpPr txBox="1"/>
          <p:nvPr/>
        </p:nvSpPr>
        <p:spPr>
          <a:xfrm>
            <a:off x="379375" y="1066000"/>
            <a:ext cx="83751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Modelo de estado </a:t>
            </a:r>
            <a:br>
              <a:rPr lang="en" sz="2000"/>
            </a:br>
            <a:r>
              <a:rPr lang="en" sz="1200"/>
              <a:t>Temple Simulado vs. A*</a:t>
            </a:r>
            <a:endParaRPr sz="1200"/>
          </a:p>
        </p:txBody>
      </p:sp>
      <p:grpSp>
        <p:nvGrpSpPr>
          <p:cNvPr id="1071" name="Google Shape;1071;p25"/>
          <p:cNvGrpSpPr/>
          <p:nvPr/>
        </p:nvGrpSpPr>
        <p:grpSpPr>
          <a:xfrm>
            <a:off x="311700" y="3144651"/>
            <a:ext cx="1408905" cy="309600"/>
            <a:chOff x="1190100" y="1854925"/>
            <a:chExt cx="1408905" cy="309600"/>
          </a:xfrm>
        </p:grpSpPr>
        <p:sp>
          <p:nvSpPr>
            <p:cNvPr id="1072" name="Google Shape;1072;p25"/>
            <p:cNvSpPr/>
            <p:nvPr/>
          </p:nvSpPr>
          <p:spPr>
            <a:xfrm>
              <a:off x="1190100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P1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73" name="Google Shape;1073;p25"/>
            <p:cNvSpPr/>
            <p:nvPr/>
          </p:nvSpPr>
          <p:spPr>
            <a:xfrm>
              <a:off x="1549252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P2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74" name="Google Shape;1074;p25"/>
            <p:cNvSpPr/>
            <p:nvPr/>
          </p:nvSpPr>
          <p:spPr>
            <a:xfrm>
              <a:off x="1908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P3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75" name="Google Shape;1075;p25"/>
            <p:cNvSpPr/>
            <p:nvPr/>
          </p:nvSpPr>
          <p:spPr>
            <a:xfrm>
              <a:off x="2289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P4</a:t>
              </a:r>
              <a:endParaRPr sz="1200">
                <a:solidFill>
                  <a:schemeClr val="lt1"/>
                </a:solidFill>
              </a:endParaRPr>
            </a:p>
          </p:txBody>
        </p:sp>
      </p:grpSp>
      <p:grpSp>
        <p:nvGrpSpPr>
          <p:cNvPr id="1076" name="Google Shape;1076;p25"/>
          <p:cNvGrpSpPr/>
          <p:nvPr/>
        </p:nvGrpSpPr>
        <p:grpSpPr>
          <a:xfrm>
            <a:off x="2028300" y="2402900"/>
            <a:ext cx="1408905" cy="309600"/>
            <a:chOff x="1190100" y="1854925"/>
            <a:chExt cx="1408905" cy="309600"/>
          </a:xfrm>
        </p:grpSpPr>
        <p:sp>
          <p:nvSpPr>
            <p:cNvPr id="1077" name="Google Shape;1077;p25"/>
            <p:cNvSpPr/>
            <p:nvPr/>
          </p:nvSpPr>
          <p:spPr>
            <a:xfrm>
              <a:off x="1190100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P1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78" name="Google Shape;1078;p25"/>
            <p:cNvSpPr/>
            <p:nvPr/>
          </p:nvSpPr>
          <p:spPr>
            <a:xfrm>
              <a:off x="1549252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P3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79" name="Google Shape;1079;p25"/>
            <p:cNvSpPr/>
            <p:nvPr/>
          </p:nvSpPr>
          <p:spPr>
            <a:xfrm>
              <a:off x="1908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P2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80" name="Google Shape;1080;p25"/>
            <p:cNvSpPr/>
            <p:nvPr/>
          </p:nvSpPr>
          <p:spPr>
            <a:xfrm>
              <a:off x="2289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P4</a:t>
              </a:r>
              <a:endParaRPr sz="1200">
                <a:solidFill>
                  <a:schemeClr val="lt1"/>
                </a:solidFill>
              </a:endParaRPr>
            </a:p>
          </p:txBody>
        </p:sp>
      </p:grpSp>
      <p:grpSp>
        <p:nvGrpSpPr>
          <p:cNvPr id="1081" name="Google Shape;1081;p25"/>
          <p:cNvGrpSpPr/>
          <p:nvPr/>
        </p:nvGrpSpPr>
        <p:grpSpPr>
          <a:xfrm>
            <a:off x="2028300" y="2845525"/>
            <a:ext cx="1408905" cy="309600"/>
            <a:chOff x="1190100" y="1854925"/>
            <a:chExt cx="1408905" cy="309600"/>
          </a:xfrm>
        </p:grpSpPr>
        <p:sp>
          <p:nvSpPr>
            <p:cNvPr id="1082" name="Google Shape;1082;p25"/>
            <p:cNvSpPr/>
            <p:nvPr/>
          </p:nvSpPr>
          <p:spPr>
            <a:xfrm>
              <a:off x="1190100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P1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83" name="Google Shape;1083;p25"/>
            <p:cNvSpPr/>
            <p:nvPr/>
          </p:nvSpPr>
          <p:spPr>
            <a:xfrm>
              <a:off x="1549252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P4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84" name="Google Shape;1084;p25"/>
            <p:cNvSpPr/>
            <p:nvPr/>
          </p:nvSpPr>
          <p:spPr>
            <a:xfrm>
              <a:off x="1908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P3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85" name="Google Shape;1085;p25"/>
            <p:cNvSpPr/>
            <p:nvPr/>
          </p:nvSpPr>
          <p:spPr>
            <a:xfrm>
              <a:off x="2289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P2</a:t>
              </a:r>
              <a:endParaRPr sz="1200">
                <a:solidFill>
                  <a:schemeClr val="lt1"/>
                </a:solidFill>
              </a:endParaRPr>
            </a:p>
          </p:txBody>
        </p:sp>
      </p:grpSp>
      <p:grpSp>
        <p:nvGrpSpPr>
          <p:cNvPr id="1086" name="Google Shape;1086;p25"/>
          <p:cNvGrpSpPr/>
          <p:nvPr/>
        </p:nvGrpSpPr>
        <p:grpSpPr>
          <a:xfrm>
            <a:off x="2028300" y="3792351"/>
            <a:ext cx="1408905" cy="309600"/>
            <a:chOff x="1190100" y="1854925"/>
            <a:chExt cx="1408905" cy="309600"/>
          </a:xfrm>
        </p:grpSpPr>
        <p:sp>
          <p:nvSpPr>
            <p:cNvPr id="1087" name="Google Shape;1087;p25"/>
            <p:cNvSpPr/>
            <p:nvPr/>
          </p:nvSpPr>
          <p:spPr>
            <a:xfrm>
              <a:off x="1190100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P2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88" name="Google Shape;1088;p25"/>
            <p:cNvSpPr/>
            <p:nvPr/>
          </p:nvSpPr>
          <p:spPr>
            <a:xfrm>
              <a:off x="1549252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P1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89" name="Google Shape;1089;p25"/>
            <p:cNvSpPr/>
            <p:nvPr/>
          </p:nvSpPr>
          <p:spPr>
            <a:xfrm>
              <a:off x="1908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P3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90" name="Google Shape;1090;p25"/>
            <p:cNvSpPr/>
            <p:nvPr/>
          </p:nvSpPr>
          <p:spPr>
            <a:xfrm>
              <a:off x="2289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P4</a:t>
              </a:r>
              <a:endParaRPr sz="1200">
                <a:solidFill>
                  <a:schemeClr val="lt1"/>
                </a:solidFill>
              </a:endParaRPr>
            </a:p>
          </p:txBody>
        </p:sp>
      </p:grpSp>
      <p:cxnSp>
        <p:nvCxnSpPr>
          <p:cNvPr id="1091" name="Google Shape;1091;p25"/>
          <p:cNvCxnSpPr>
            <a:stCxn id="1078" idx="0"/>
            <a:endCxn id="1079" idx="0"/>
          </p:cNvCxnSpPr>
          <p:nvPr/>
        </p:nvCxnSpPr>
        <p:spPr>
          <a:xfrm rot="-5400000" flipH="1">
            <a:off x="2721502" y="2223650"/>
            <a:ext cx="600" cy="359100"/>
          </a:xfrm>
          <a:prstGeom prst="curvedConnector3">
            <a:avLst>
              <a:gd name="adj1" fmla="val -17995833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092" name="Google Shape;1092;p25"/>
          <p:cNvCxnSpPr>
            <a:stCxn id="1083" idx="7"/>
            <a:endCxn id="1085" idx="1"/>
          </p:cNvCxnSpPr>
          <p:nvPr/>
        </p:nvCxnSpPr>
        <p:spPr>
          <a:xfrm rot="-5400000" flipH="1">
            <a:off x="2911963" y="2630615"/>
            <a:ext cx="600" cy="521100"/>
          </a:xfrm>
          <a:prstGeom prst="curvedConnector3">
            <a:avLst>
              <a:gd name="adj1" fmla="val -22719145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</p:spPr>
      </p:cxnSp>
      <p:cxnSp>
        <p:nvCxnSpPr>
          <p:cNvPr id="1093" name="Google Shape;1093;p25"/>
          <p:cNvCxnSpPr>
            <a:stCxn id="1087" idx="0"/>
            <a:endCxn id="1088" idx="0"/>
          </p:cNvCxnSpPr>
          <p:nvPr/>
        </p:nvCxnSpPr>
        <p:spPr>
          <a:xfrm rot="-5400000" flipH="1">
            <a:off x="2362350" y="3613101"/>
            <a:ext cx="600" cy="359100"/>
          </a:xfrm>
          <a:prstGeom prst="curvedConnector3">
            <a:avLst>
              <a:gd name="adj1" fmla="val -14758333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</p:spPr>
      </p:cxnSp>
      <p:grpSp>
        <p:nvGrpSpPr>
          <p:cNvPr id="1094" name="Google Shape;1094;p25"/>
          <p:cNvGrpSpPr/>
          <p:nvPr/>
        </p:nvGrpSpPr>
        <p:grpSpPr>
          <a:xfrm>
            <a:off x="2028300" y="3302725"/>
            <a:ext cx="1408905" cy="309600"/>
            <a:chOff x="1190100" y="1854925"/>
            <a:chExt cx="1408905" cy="309600"/>
          </a:xfrm>
        </p:grpSpPr>
        <p:sp>
          <p:nvSpPr>
            <p:cNvPr id="1095" name="Google Shape;1095;p25"/>
            <p:cNvSpPr/>
            <p:nvPr/>
          </p:nvSpPr>
          <p:spPr>
            <a:xfrm>
              <a:off x="1190100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P1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96" name="Google Shape;1096;p25"/>
            <p:cNvSpPr/>
            <p:nvPr/>
          </p:nvSpPr>
          <p:spPr>
            <a:xfrm>
              <a:off x="1549252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P2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97" name="Google Shape;1097;p25"/>
            <p:cNvSpPr/>
            <p:nvPr/>
          </p:nvSpPr>
          <p:spPr>
            <a:xfrm>
              <a:off x="1908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P4</a:t>
              </a:r>
              <a:endParaRPr sz="1200">
                <a:solidFill>
                  <a:schemeClr val="lt1"/>
                </a:solidFill>
              </a:endParaRPr>
            </a:p>
          </p:txBody>
        </p:sp>
        <p:sp>
          <p:nvSpPr>
            <p:cNvPr id="1098" name="Google Shape;1098;p25"/>
            <p:cNvSpPr/>
            <p:nvPr/>
          </p:nvSpPr>
          <p:spPr>
            <a:xfrm>
              <a:off x="2289405" y="1854925"/>
              <a:ext cx="309600" cy="3096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lt1"/>
                  </a:solidFill>
                </a:rPr>
                <a:t>P3</a:t>
              </a:r>
              <a:endParaRPr sz="1200">
                <a:solidFill>
                  <a:schemeClr val="lt1"/>
                </a:solidFill>
              </a:endParaRPr>
            </a:p>
          </p:txBody>
        </p:sp>
      </p:grpSp>
      <p:cxnSp>
        <p:nvCxnSpPr>
          <p:cNvPr id="1099" name="Google Shape;1099;p25"/>
          <p:cNvCxnSpPr>
            <a:stCxn id="1097" idx="0"/>
            <a:endCxn id="1098" idx="0"/>
          </p:cNvCxnSpPr>
          <p:nvPr/>
        </p:nvCxnSpPr>
        <p:spPr>
          <a:xfrm rot="-5400000" flipH="1">
            <a:off x="3091605" y="3112525"/>
            <a:ext cx="600" cy="381000"/>
          </a:xfrm>
          <a:prstGeom prst="curvedConnector3">
            <a:avLst>
              <a:gd name="adj1" fmla="val -15975000"/>
            </a:avLst>
          </a:prstGeom>
          <a:noFill/>
          <a:ln w="19050" cap="flat" cmpd="sng">
            <a:solidFill>
              <a:srgbClr val="CC0000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1100" name="Google Shape;1100;p25"/>
          <p:cNvSpPr txBox="1"/>
          <p:nvPr/>
        </p:nvSpPr>
        <p:spPr>
          <a:xfrm>
            <a:off x="2540550" y="4178850"/>
            <a:ext cx="521100" cy="3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B5394"/>
                </a:solidFill>
              </a:rPr>
              <a:t>. . .</a:t>
            </a:r>
            <a:endParaRPr sz="1200" b="1">
              <a:solidFill>
                <a:srgbClr val="0B5394"/>
              </a:solidFill>
            </a:endParaRPr>
          </a:p>
        </p:txBody>
      </p:sp>
      <p:sp>
        <p:nvSpPr>
          <p:cNvPr id="1101" name="Google Shape;1101;p25"/>
          <p:cNvSpPr/>
          <p:nvPr/>
        </p:nvSpPr>
        <p:spPr>
          <a:xfrm rot="5400000">
            <a:off x="936329" y="2245584"/>
            <a:ext cx="182100" cy="144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2" name="Google Shape;1102;p25"/>
          <p:cNvSpPr txBox="1"/>
          <p:nvPr/>
        </p:nvSpPr>
        <p:spPr>
          <a:xfrm>
            <a:off x="288583" y="2474926"/>
            <a:ext cx="14916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Estado actual</a:t>
            </a:r>
            <a:endParaRPr/>
          </a:p>
        </p:txBody>
      </p:sp>
      <p:cxnSp>
        <p:nvCxnSpPr>
          <p:cNvPr id="1103" name="Google Shape;1103;p25"/>
          <p:cNvCxnSpPr/>
          <p:nvPr/>
        </p:nvCxnSpPr>
        <p:spPr>
          <a:xfrm>
            <a:off x="1875000" y="1879100"/>
            <a:ext cx="0" cy="252810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1104" name="Google Shape;1104;p25"/>
          <p:cNvSpPr/>
          <p:nvPr/>
        </p:nvSpPr>
        <p:spPr>
          <a:xfrm rot="5400000">
            <a:off x="2631050" y="1482209"/>
            <a:ext cx="182100" cy="144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5" name="Google Shape;1105;p25"/>
          <p:cNvSpPr txBox="1"/>
          <p:nvPr/>
        </p:nvSpPr>
        <p:spPr>
          <a:xfrm>
            <a:off x="1983300" y="1635350"/>
            <a:ext cx="1491600" cy="51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Estados vecinos</a:t>
            </a:r>
            <a:br>
              <a:rPr lang="en"/>
            </a:br>
            <a:r>
              <a:rPr lang="en" sz="1000"/>
              <a:t>(1 sola permutación)</a:t>
            </a:r>
            <a:endParaRPr sz="1000"/>
          </a:p>
        </p:txBody>
      </p:sp>
      <p:sp>
        <p:nvSpPr>
          <p:cNvPr id="1106" name="Google Shape;1106;p25"/>
          <p:cNvSpPr txBox="1"/>
          <p:nvPr/>
        </p:nvSpPr>
        <p:spPr>
          <a:xfrm>
            <a:off x="136175" y="4451250"/>
            <a:ext cx="40377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TEMPLE SIMULADO: </a:t>
            </a:r>
            <a:r>
              <a:rPr lang="en" sz="1000"/>
              <a:t>Cada estado es una ruta completa</a:t>
            </a:r>
            <a:endParaRPr sz="1000"/>
          </a:p>
        </p:txBody>
      </p:sp>
      <p:sp>
        <p:nvSpPr>
          <p:cNvPr id="1107" name="Google Shape;1107;p25"/>
          <p:cNvSpPr txBox="1"/>
          <p:nvPr/>
        </p:nvSpPr>
        <p:spPr>
          <a:xfrm>
            <a:off x="5256775" y="4451250"/>
            <a:ext cx="3672300" cy="4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A*: </a:t>
            </a:r>
            <a:r>
              <a:rPr lang="en" sz="1000"/>
              <a:t>Cada estado es un paso en una ruta (</a:t>
            </a:r>
            <a:r>
              <a:rPr lang="en" sz="1000">
                <a:solidFill>
                  <a:schemeClr val="dk1"/>
                </a:solidFill>
              </a:rPr>
              <a:t>construye rutas)</a:t>
            </a:r>
            <a:endParaRPr sz="1000"/>
          </a:p>
        </p:txBody>
      </p:sp>
      <p:sp>
        <p:nvSpPr>
          <p:cNvPr id="1108" name="Google Shape;1108;p25"/>
          <p:cNvSpPr/>
          <p:nvPr/>
        </p:nvSpPr>
        <p:spPr>
          <a:xfrm>
            <a:off x="6893377" y="1800432"/>
            <a:ext cx="229800" cy="229800"/>
          </a:xfrm>
          <a:prstGeom prst="ellipse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0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109" name="Google Shape;1109;p25"/>
          <p:cNvSpPr/>
          <p:nvPr/>
        </p:nvSpPr>
        <p:spPr>
          <a:xfrm>
            <a:off x="6041463" y="2380869"/>
            <a:ext cx="229800" cy="2298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</a:t>
            </a:r>
            <a:endParaRPr sz="1000"/>
          </a:p>
        </p:txBody>
      </p:sp>
      <p:sp>
        <p:nvSpPr>
          <p:cNvPr id="1110" name="Google Shape;1110;p25"/>
          <p:cNvSpPr/>
          <p:nvPr/>
        </p:nvSpPr>
        <p:spPr>
          <a:xfrm>
            <a:off x="7778911" y="2380869"/>
            <a:ext cx="229800" cy="229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17</a:t>
            </a:r>
            <a:endParaRPr sz="1000"/>
          </a:p>
        </p:txBody>
      </p:sp>
      <p:cxnSp>
        <p:nvCxnSpPr>
          <p:cNvPr id="1111" name="Google Shape;1111;p25"/>
          <p:cNvCxnSpPr>
            <a:stCxn id="1108" idx="4"/>
            <a:endCxn id="1109" idx="7"/>
          </p:cNvCxnSpPr>
          <p:nvPr/>
        </p:nvCxnSpPr>
        <p:spPr>
          <a:xfrm flipH="1">
            <a:off x="6237577" y="2030232"/>
            <a:ext cx="770700" cy="384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2" name="Google Shape;1112;p25"/>
          <p:cNvCxnSpPr>
            <a:stCxn id="1108" idx="4"/>
            <a:endCxn id="1110" idx="1"/>
          </p:cNvCxnSpPr>
          <p:nvPr/>
        </p:nvCxnSpPr>
        <p:spPr>
          <a:xfrm>
            <a:off x="7008277" y="2030232"/>
            <a:ext cx="804300" cy="3843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3" name="Google Shape;1113;p25"/>
          <p:cNvSpPr/>
          <p:nvPr/>
        </p:nvSpPr>
        <p:spPr>
          <a:xfrm>
            <a:off x="5685479" y="3015051"/>
            <a:ext cx="229800" cy="2298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2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114" name="Google Shape;1114;p25"/>
          <p:cNvSpPr/>
          <p:nvPr/>
        </p:nvSpPr>
        <p:spPr>
          <a:xfrm>
            <a:off x="6373399" y="3015051"/>
            <a:ext cx="229800" cy="229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0</a:t>
            </a:r>
            <a:endParaRPr sz="1000"/>
          </a:p>
        </p:txBody>
      </p:sp>
      <p:cxnSp>
        <p:nvCxnSpPr>
          <p:cNvPr id="1115" name="Google Shape;1115;p25"/>
          <p:cNvCxnSpPr>
            <a:stCxn id="1109" idx="4"/>
            <a:endCxn id="1113" idx="0"/>
          </p:cNvCxnSpPr>
          <p:nvPr/>
        </p:nvCxnSpPr>
        <p:spPr>
          <a:xfrm flipH="1">
            <a:off x="5800263" y="2610669"/>
            <a:ext cx="356100" cy="404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6" name="Google Shape;1116;p25"/>
          <p:cNvCxnSpPr>
            <a:stCxn id="1109" idx="4"/>
            <a:endCxn id="1114" idx="0"/>
          </p:cNvCxnSpPr>
          <p:nvPr/>
        </p:nvCxnSpPr>
        <p:spPr>
          <a:xfrm>
            <a:off x="6156363" y="2610669"/>
            <a:ext cx="331800" cy="4044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17" name="Google Shape;1117;p25"/>
          <p:cNvSpPr/>
          <p:nvPr/>
        </p:nvSpPr>
        <p:spPr>
          <a:xfrm>
            <a:off x="5418426" y="3675386"/>
            <a:ext cx="229800" cy="2298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3</a:t>
            </a:r>
            <a:endParaRPr sz="1000"/>
          </a:p>
        </p:txBody>
      </p:sp>
      <p:sp>
        <p:nvSpPr>
          <p:cNvPr id="1118" name="Google Shape;1118;p25"/>
          <p:cNvSpPr/>
          <p:nvPr/>
        </p:nvSpPr>
        <p:spPr>
          <a:xfrm>
            <a:off x="5956066" y="3675386"/>
            <a:ext cx="229800" cy="2298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</a:t>
            </a:r>
            <a:endParaRPr sz="1000"/>
          </a:p>
        </p:txBody>
      </p:sp>
      <p:cxnSp>
        <p:nvCxnSpPr>
          <p:cNvPr id="1119" name="Google Shape;1119;p25"/>
          <p:cNvCxnSpPr>
            <a:stCxn id="1113" idx="4"/>
            <a:endCxn id="1117" idx="0"/>
          </p:cNvCxnSpPr>
          <p:nvPr/>
        </p:nvCxnSpPr>
        <p:spPr>
          <a:xfrm flipH="1">
            <a:off x="5533379" y="3244851"/>
            <a:ext cx="267000" cy="430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0" name="Google Shape;1120;p25"/>
          <p:cNvCxnSpPr>
            <a:stCxn id="1113" idx="4"/>
            <a:endCxn id="1118" idx="0"/>
          </p:cNvCxnSpPr>
          <p:nvPr/>
        </p:nvCxnSpPr>
        <p:spPr>
          <a:xfrm>
            <a:off x="5800379" y="3244851"/>
            <a:ext cx="270600" cy="43050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121" name="Google Shape;1121;p25"/>
          <p:cNvGrpSpPr/>
          <p:nvPr/>
        </p:nvGrpSpPr>
        <p:grpSpPr>
          <a:xfrm>
            <a:off x="6916685" y="2671496"/>
            <a:ext cx="1902214" cy="1709771"/>
            <a:chOff x="4873040" y="2134375"/>
            <a:chExt cx="2956502" cy="2657400"/>
          </a:xfrm>
        </p:grpSpPr>
        <p:sp>
          <p:nvSpPr>
            <p:cNvPr id="1122" name="Google Shape;1122;p25"/>
            <p:cNvSpPr/>
            <p:nvPr/>
          </p:nvSpPr>
          <p:spPr>
            <a:xfrm>
              <a:off x="487304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2</a:t>
              </a:r>
              <a:endParaRPr sz="800"/>
            </a:p>
          </p:txBody>
        </p:sp>
        <p:sp>
          <p:nvSpPr>
            <p:cNvPr id="1123" name="Google Shape;1123;p25"/>
            <p:cNvSpPr/>
            <p:nvPr/>
          </p:nvSpPr>
          <p:spPr>
            <a:xfrm>
              <a:off x="516993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3</a:t>
              </a:r>
              <a:endParaRPr sz="800"/>
            </a:p>
          </p:txBody>
        </p:sp>
        <p:sp>
          <p:nvSpPr>
            <p:cNvPr id="1124" name="Google Shape;1124;p25"/>
            <p:cNvSpPr/>
            <p:nvPr/>
          </p:nvSpPr>
          <p:spPr>
            <a:xfrm>
              <a:off x="546419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4</a:t>
              </a:r>
              <a:endParaRPr sz="800"/>
            </a:p>
          </p:txBody>
        </p:sp>
        <p:sp>
          <p:nvSpPr>
            <p:cNvPr id="1125" name="Google Shape;1125;p25"/>
            <p:cNvSpPr/>
            <p:nvPr/>
          </p:nvSpPr>
          <p:spPr>
            <a:xfrm>
              <a:off x="5759988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5</a:t>
              </a:r>
              <a:endParaRPr sz="800"/>
            </a:p>
          </p:txBody>
        </p:sp>
        <p:sp>
          <p:nvSpPr>
            <p:cNvPr id="1126" name="Google Shape;1126;p25"/>
            <p:cNvSpPr/>
            <p:nvPr/>
          </p:nvSpPr>
          <p:spPr>
            <a:xfrm>
              <a:off x="6056883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6</a:t>
              </a:r>
              <a:endParaRPr sz="800"/>
            </a:p>
          </p:txBody>
        </p:sp>
        <p:sp>
          <p:nvSpPr>
            <p:cNvPr id="1127" name="Google Shape;1127;p25"/>
            <p:cNvSpPr/>
            <p:nvPr/>
          </p:nvSpPr>
          <p:spPr>
            <a:xfrm>
              <a:off x="6351143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7</a:t>
              </a:r>
              <a:endParaRPr sz="800"/>
            </a:p>
          </p:txBody>
        </p:sp>
        <p:sp>
          <p:nvSpPr>
            <p:cNvPr id="1128" name="Google Shape;1128;p25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8</a:t>
              </a:r>
              <a:endParaRPr sz="800"/>
            </a:p>
          </p:txBody>
        </p:sp>
        <p:sp>
          <p:nvSpPr>
            <p:cNvPr id="1129" name="Google Shape;1129;p25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11</a:t>
              </a:r>
              <a:endParaRPr sz="800"/>
            </a:p>
          </p:txBody>
        </p:sp>
        <p:sp>
          <p:nvSpPr>
            <p:cNvPr id="1130" name="Google Shape;1130;p25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12</a:t>
              </a:r>
              <a:endParaRPr sz="800"/>
            </a:p>
          </p:txBody>
        </p:sp>
        <p:sp>
          <p:nvSpPr>
            <p:cNvPr id="1131" name="Google Shape;1131;p25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13</a:t>
              </a:r>
              <a:endParaRPr sz="800"/>
            </a:p>
          </p:txBody>
        </p:sp>
        <p:sp>
          <p:nvSpPr>
            <p:cNvPr id="1132" name="Google Shape;1132;p25"/>
            <p:cNvSpPr/>
            <p:nvPr/>
          </p:nvSpPr>
          <p:spPr>
            <a:xfrm>
              <a:off x="487304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</a:t>
              </a:r>
              <a:endParaRPr sz="800"/>
            </a:p>
          </p:txBody>
        </p:sp>
        <p:sp>
          <p:nvSpPr>
            <p:cNvPr id="1133" name="Google Shape;1133;p25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34" name="Google Shape;1134;p25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P3</a:t>
              </a:r>
              <a:endParaRPr sz="800"/>
            </a:p>
          </p:txBody>
        </p:sp>
        <p:sp>
          <p:nvSpPr>
            <p:cNvPr id="1135" name="Google Shape;1135;p25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36" name="Google Shape;1136;p25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37" name="Google Shape;1137;p25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38" name="Google Shape;1138;p25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9</a:t>
              </a:r>
              <a:endParaRPr sz="800"/>
            </a:p>
          </p:txBody>
        </p:sp>
        <p:sp>
          <p:nvSpPr>
            <p:cNvPr id="1139" name="Google Shape;1139;p25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40" name="Google Shape;1140;p25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P2</a:t>
              </a:r>
              <a:endParaRPr sz="800"/>
            </a:p>
          </p:txBody>
        </p:sp>
        <p:sp>
          <p:nvSpPr>
            <p:cNvPr id="1141" name="Google Shape;1141;p25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14</a:t>
              </a:r>
              <a:endParaRPr sz="800"/>
            </a:p>
          </p:txBody>
        </p:sp>
        <p:sp>
          <p:nvSpPr>
            <p:cNvPr id="1142" name="Google Shape;1142;p25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rgbClr val="FFFFFF"/>
                  </a:solidFill>
                </a:rPr>
                <a:t>0</a:t>
              </a:r>
              <a:endParaRPr sz="800">
                <a:solidFill>
                  <a:srgbClr val="FFFFFF"/>
                </a:solidFill>
              </a:endParaRPr>
            </a:p>
          </p:txBody>
        </p:sp>
        <p:sp>
          <p:nvSpPr>
            <p:cNvPr id="1143" name="Google Shape;1143;p25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44" name="Google Shape;1144;p25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45" name="Google Shape;1145;p25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46" name="Google Shape;1146;p25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47" name="Google Shape;1147;p25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P1</a:t>
              </a:r>
              <a:endParaRPr sz="800"/>
            </a:p>
          </p:txBody>
        </p:sp>
        <p:sp>
          <p:nvSpPr>
            <p:cNvPr id="1148" name="Google Shape;1148;p25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10</a:t>
              </a:r>
              <a:endParaRPr sz="800"/>
            </a:p>
          </p:txBody>
        </p:sp>
        <p:sp>
          <p:nvSpPr>
            <p:cNvPr id="1149" name="Google Shape;1149;p25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0" name="Google Shape;1150;p25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1" name="Google Shape;1151;p25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15</a:t>
              </a:r>
              <a:endParaRPr sz="800"/>
            </a:p>
          </p:txBody>
        </p:sp>
        <p:sp>
          <p:nvSpPr>
            <p:cNvPr id="1152" name="Google Shape;1152;p25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17</a:t>
              </a:r>
              <a:endParaRPr sz="800"/>
            </a:p>
          </p:txBody>
        </p:sp>
        <p:sp>
          <p:nvSpPr>
            <p:cNvPr id="1153" name="Google Shape;1153;p25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4" name="Google Shape;1154;p25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5" name="Google Shape;1155;p25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6" name="Google Shape;1156;p25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7" name="Google Shape;1157;p25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8" name="Google Shape;1158;p25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59" name="Google Shape;1159;p25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0" name="Google Shape;1160;p25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6D9EEB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>
                  <a:solidFill>
                    <a:schemeClr val="dk1"/>
                  </a:solidFill>
                </a:rPr>
                <a:t>P4</a:t>
              </a:r>
              <a:endParaRPr sz="800"/>
            </a:p>
          </p:txBody>
        </p:sp>
        <p:sp>
          <p:nvSpPr>
            <p:cNvPr id="1161" name="Google Shape;1161;p25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solidFill>
              <a:srgbClr val="6D9EEB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800"/>
                <a:t>16</a:t>
              </a:r>
              <a:endParaRPr sz="800"/>
            </a:p>
          </p:txBody>
        </p:sp>
        <p:sp>
          <p:nvSpPr>
            <p:cNvPr id="1162" name="Google Shape;1162;p25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3" name="Google Shape;1163;p25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4" name="Google Shape;1164;p25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5" name="Google Shape;1165;p25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6" name="Google Shape;1166;p25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7" name="Google Shape;1167;p25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8" name="Google Shape;1168;p25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69" name="Google Shape;1169;p25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0" name="Google Shape;1170;p25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1" name="Google Shape;1171;p25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2" name="Google Shape;1172;p25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3" name="Google Shape;1173;p25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4" name="Google Shape;1174;p25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5" name="Google Shape;1175;p25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6" name="Google Shape;1176;p25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7" name="Google Shape;1177;p25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8" name="Google Shape;1178;p25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79" name="Google Shape;1179;p25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0" name="Google Shape;1180;p25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1" name="Google Shape;1181;p25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2" name="Google Shape;1182;p25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3" name="Google Shape;1183;p25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4" name="Google Shape;1184;p25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5" name="Google Shape;1185;p25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6" name="Google Shape;1186;p25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7" name="Google Shape;1187;p25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8" name="Google Shape;1188;p25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89" name="Google Shape;1189;p25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0" name="Google Shape;1190;p25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1" name="Google Shape;1191;p25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2" name="Google Shape;1192;p25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3" name="Google Shape;1193;p25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4" name="Google Shape;1194;p25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5" name="Google Shape;1195;p25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6" name="Google Shape;1196;p25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7" name="Google Shape;1197;p25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8" name="Google Shape;1198;p25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0" name="Google Shape;1200;p25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1" name="Google Shape;1201;p25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2" name="Google Shape;1202;p25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3" name="Google Shape;1203;p25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4" name="Google Shape;1204;p25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5" name="Google Shape;1205;p25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6" name="Google Shape;1206;p25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7" name="Google Shape;1207;p25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8" name="Google Shape;1208;p25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09" name="Google Shape;1209;p25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800"/>
            </a:p>
          </p:txBody>
        </p:sp>
      </p:grpSp>
      <p:sp>
        <p:nvSpPr>
          <p:cNvPr id="1212" name="Google Shape;121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Google Shape;121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  <p:sp>
        <p:nvSpPr>
          <p:cNvPr id="1218" name="Google Shape;1218;p26"/>
          <p:cNvSpPr txBox="1"/>
          <p:nvPr/>
        </p:nvSpPr>
        <p:spPr>
          <a:xfrm>
            <a:off x="311700" y="1152475"/>
            <a:ext cx="8520600" cy="3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Afinamiento del Temple Simulado</a:t>
            </a:r>
            <a:endParaRPr sz="1800">
              <a:solidFill>
                <a:srgbClr val="595959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○"/>
            </a:pPr>
            <a:r>
              <a:rPr lang="en">
                <a:solidFill>
                  <a:srgbClr val="595959"/>
                </a:solidFill>
              </a:rPr>
              <a:t>Función de enfriamiento</a:t>
            </a:r>
            <a:endParaRPr>
              <a:solidFill>
                <a:srgbClr val="595959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en">
                <a:solidFill>
                  <a:srgbClr val="595959"/>
                </a:solidFill>
              </a:rPr>
              <a:t>Valor inicial de </a:t>
            </a:r>
            <a:r>
              <a:rPr lang="en" i="1">
                <a:solidFill>
                  <a:srgbClr val="595959"/>
                </a:solidFill>
              </a:rPr>
              <a:t>t</a:t>
            </a:r>
            <a:endParaRPr sz="1800" i="1">
              <a:solidFill>
                <a:srgbClr val="595959"/>
              </a:solidFill>
            </a:endParaRPr>
          </a:p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Dada una configuración (un valor de t y una función de enfriamiento)</a:t>
            </a:r>
            <a:endParaRPr sz="1800">
              <a:solidFill>
                <a:srgbClr val="595959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○"/>
            </a:pPr>
            <a:r>
              <a:rPr lang="en" sz="1200">
                <a:solidFill>
                  <a:srgbClr val="595959"/>
                </a:solidFill>
              </a:rPr>
              <a:t>Correr varias veces el algoritmo con órdenes del mismo tamaño y promediar resultados</a:t>
            </a:r>
            <a:endParaRPr sz="1200">
              <a:solidFill>
                <a:srgbClr val="595959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○"/>
            </a:pPr>
            <a:r>
              <a:rPr lang="en" sz="1200">
                <a:solidFill>
                  <a:srgbClr val="595959"/>
                </a:solidFill>
              </a:rPr>
              <a:t>Repetir el experimento varias veces, utilizando cada vez órdenes de distinto tamaño</a:t>
            </a:r>
            <a:endParaRPr sz="1200">
              <a:solidFill>
                <a:srgbClr val="595959"/>
              </a:solidFill>
            </a:endParaRPr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○"/>
            </a:pPr>
            <a:r>
              <a:rPr lang="en" sz="1200">
                <a:solidFill>
                  <a:srgbClr val="595959"/>
                </a:solidFill>
              </a:rPr>
              <a:t>Se busca eliminar el factor “suerte” dada la aleatoriedad del algoritmo</a:t>
            </a:r>
            <a:endParaRPr sz="1200">
              <a:solidFill>
                <a:srgbClr val="595959"/>
              </a:solidFill>
            </a:endParaRPr>
          </a:p>
          <a:p>
            <a:pPr marL="45720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200">
              <a:solidFill>
                <a:srgbClr val="595959"/>
              </a:solidFill>
            </a:endParaRPr>
          </a:p>
        </p:txBody>
      </p:sp>
      <p:pic>
        <p:nvPicPr>
          <p:cNvPr id="1219" name="Google Shape;121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8050" y="3290200"/>
            <a:ext cx="1782075" cy="129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0" name="Google Shape;1220;p26"/>
          <p:cNvSpPr/>
          <p:nvPr/>
        </p:nvSpPr>
        <p:spPr>
          <a:xfrm>
            <a:off x="341725" y="32902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1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221" name="Google Shape;1221;p26"/>
          <p:cNvSpPr/>
          <p:nvPr/>
        </p:nvSpPr>
        <p:spPr>
          <a:xfrm>
            <a:off x="494125" y="34426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2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222" name="Google Shape;1222;p26"/>
          <p:cNvSpPr/>
          <p:nvPr/>
        </p:nvSpPr>
        <p:spPr>
          <a:xfrm>
            <a:off x="1484725" y="39760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m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223" name="Google Shape;1223;p26"/>
          <p:cNvSpPr/>
          <p:nvPr/>
        </p:nvSpPr>
        <p:spPr>
          <a:xfrm>
            <a:off x="2277900" y="3836000"/>
            <a:ext cx="488700" cy="306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4" name="Google Shape;1224;p26"/>
          <p:cNvSpPr txBox="1"/>
          <p:nvPr/>
        </p:nvSpPr>
        <p:spPr>
          <a:xfrm rot="1480546">
            <a:off x="1170623" y="3769602"/>
            <a:ext cx="386603" cy="49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225" name="Google Shape;1225;p26"/>
          <p:cNvSpPr/>
          <p:nvPr/>
        </p:nvSpPr>
        <p:spPr>
          <a:xfrm>
            <a:off x="1484725" y="3328875"/>
            <a:ext cx="1069200" cy="4194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lt1"/>
                </a:solidFill>
              </a:rPr>
              <a:t>m</a:t>
            </a:r>
            <a:r>
              <a:rPr lang="en" sz="1000">
                <a:solidFill>
                  <a:schemeClr val="lt1"/>
                </a:solidFill>
              </a:rPr>
              <a:t> ordenes de </a:t>
            </a:r>
            <a:br>
              <a:rPr lang="en" sz="1000">
                <a:solidFill>
                  <a:schemeClr val="lt1"/>
                </a:solidFill>
              </a:rPr>
            </a:br>
            <a:r>
              <a:rPr lang="en" sz="1000">
                <a:solidFill>
                  <a:schemeClr val="lt1"/>
                </a:solidFill>
              </a:rPr>
              <a:t>tamaño </a:t>
            </a:r>
            <a:r>
              <a:rPr lang="en" sz="1000" i="1">
                <a:solidFill>
                  <a:schemeClr val="lt1"/>
                </a:solidFill>
              </a:rPr>
              <a:t>n</a:t>
            </a:r>
            <a:endParaRPr sz="1000" i="1">
              <a:solidFill>
                <a:schemeClr val="lt1"/>
              </a:solidFill>
            </a:endParaRPr>
          </a:p>
        </p:txBody>
      </p:sp>
      <p:sp>
        <p:nvSpPr>
          <p:cNvPr id="1226" name="Google Shape;1226;p26"/>
          <p:cNvSpPr txBox="1"/>
          <p:nvPr/>
        </p:nvSpPr>
        <p:spPr>
          <a:xfrm>
            <a:off x="2917209" y="4140800"/>
            <a:ext cx="16872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-11430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00"/>
              <a:buChar char="●"/>
            </a:pPr>
            <a:r>
              <a:rPr lang="en" sz="900" b="1">
                <a:solidFill>
                  <a:srgbClr val="0000FF"/>
                </a:solidFill>
              </a:rPr>
              <a:t>Promedio de </a:t>
            </a:r>
            <a:r>
              <a:rPr lang="en" sz="900" b="1" i="1">
                <a:solidFill>
                  <a:srgbClr val="0000FF"/>
                </a:solidFill>
              </a:rPr>
              <a:t>m</a:t>
            </a:r>
            <a:r>
              <a:rPr lang="en" sz="900" b="1">
                <a:solidFill>
                  <a:srgbClr val="0000FF"/>
                </a:solidFill>
              </a:rPr>
              <a:t> curvas</a:t>
            </a:r>
            <a:endParaRPr sz="900" b="1">
              <a:solidFill>
                <a:srgbClr val="0000FF"/>
              </a:solidFill>
            </a:endParaRPr>
          </a:p>
        </p:txBody>
      </p:sp>
      <p:cxnSp>
        <p:nvCxnSpPr>
          <p:cNvPr id="1227" name="Google Shape;1227;p26"/>
          <p:cNvCxnSpPr/>
          <p:nvPr/>
        </p:nvCxnSpPr>
        <p:spPr>
          <a:xfrm>
            <a:off x="4618200" y="3248225"/>
            <a:ext cx="0" cy="1463700"/>
          </a:xfrm>
          <a:prstGeom prst="straightConnector1">
            <a:avLst/>
          </a:prstGeom>
          <a:noFill/>
          <a:ln w="9525" cap="flat" cmpd="sng">
            <a:solidFill>
              <a:srgbClr val="434343"/>
            </a:solidFill>
            <a:prstDash val="dash"/>
            <a:round/>
            <a:headEnd type="none" w="med" len="med"/>
            <a:tailEnd type="none" w="med" len="med"/>
          </a:ln>
        </p:spPr>
      </p:cxnSp>
      <p:pic>
        <p:nvPicPr>
          <p:cNvPr id="1228" name="Google Shape;122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9450" y="3137800"/>
            <a:ext cx="1782075" cy="129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9" name="Google Shape;122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0450" y="3290200"/>
            <a:ext cx="1782075" cy="129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0" name="Google Shape;123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41450" y="3442600"/>
            <a:ext cx="1782075" cy="129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1" name="Google Shape;1231;p26"/>
          <p:cNvSpPr/>
          <p:nvPr/>
        </p:nvSpPr>
        <p:spPr>
          <a:xfrm>
            <a:off x="4764125" y="3516125"/>
            <a:ext cx="1482600" cy="8523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</a:rPr>
              <a:t>Se repite el experimento varias veces con órdenes de distintos tamaños</a:t>
            </a:r>
            <a:endParaRPr sz="10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Google Shape;1247;p2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CF4E00"/>
                </a:solidFill>
              </a:rPr>
              <a:t>Inteligencia Artificial II</a:t>
            </a:r>
            <a:endParaRPr>
              <a:solidFill>
                <a:srgbClr val="CF4E00"/>
              </a:solidFill>
            </a:endParaRPr>
          </a:p>
        </p:txBody>
      </p:sp>
      <p:sp>
        <p:nvSpPr>
          <p:cNvPr id="1248" name="Google Shape;1248;p28"/>
          <p:cNvSpPr txBox="1">
            <a:spLocks noGrp="1"/>
          </p:cNvSpPr>
          <p:nvPr>
            <p:ph type="subTitle" idx="1"/>
          </p:nvPr>
        </p:nvSpPr>
        <p:spPr>
          <a:xfrm>
            <a:off x="311700" y="27579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"/>
            </a:br>
            <a:endParaRPr sz="1400"/>
          </a:p>
        </p:txBody>
      </p:sp>
      <p:pic>
        <p:nvPicPr>
          <p:cNvPr id="1249" name="Google Shape;1249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7850" y="3998725"/>
            <a:ext cx="2884401" cy="9910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0" name="Google Shape;1250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862" y="4111612"/>
            <a:ext cx="2029675" cy="75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1" name="Google Shape;1251;p28"/>
          <p:cNvSpPr txBox="1"/>
          <p:nvPr/>
        </p:nvSpPr>
        <p:spPr>
          <a:xfrm>
            <a:off x="0" y="3481300"/>
            <a:ext cx="9144000" cy="8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2"/>
                </a:solidFill>
              </a:rPr>
              <a:t>Martin Marchetta</a:t>
            </a:r>
            <a:br>
              <a:rPr lang="en" sz="1200">
                <a:solidFill>
                  <a:schemeClr val="dk2"/>
                </a:solidFill>
              </a:rPr>
            </a:br>
            <a:r>
              <a:rPr lang="en" sz="1200">
                <a:solidFill>
                  <a:schemeClr val="dk2"/>
                </a:solidFill>
              </a:rPr>
              <a:t>martin.marchetta@ingenieria.uncuyo.edu.ar</a:t>
            </a:r>
            <a:endParaRPr sz="1200"/>
          </a:p>
        </p:txBody>
      </p:sp>
      <p:pic>
        <p:nvPicPr>
          <p:cNvPr id="1252" name="Google Shape;1252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49373" y="4109202"/>
            <a:ext cx="2205064" cy="7517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3" name="Google Shape;1253;p28"/>
          <p:cNvSpPr txBox="1"/>
          <p:nvPr/>
        </p:nvSpPr>
        <p:spPr>
          <a:xfrm>
            <a:off x="311700" y="2407050"/>
            <a:ext cx="8520600" cy="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</a:rPr>
              <a:t>TP 1 - Guía de resolución</a:t>
            </a:r>
            <a:br>
              <a:rPr lang="en" sz="2800">
                <a:solidFill>
                  <a:srgbClr val="595959"/>
                </a:solidFill>
              </a:rPr>
            </a:br>
            <a:r>
              <a:rPr lang="en" sz="1800">
                <a:solidFill>
                  <a:srgbClr val="595959"/>
                </a:solidFill>
              </a:rPr>
              <a:t>Optimización híbrida: Algoritmos Genéticos, Temple Simulado y A*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8" name="Google Shape;1258;p29" descr="Resultado de imagen para ques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7963" y="1852363"/>
            <a:ext cx="1221525" cy="1221525"/>
          </a:xfrm>
          <a:prstGeom prst="rect">
            <a:avLst/>
          </a:prstGeom>
          <a:noFill/>
          <a:ln>
            <a:noFill/>
          </a:ln>
        </p:spPr>
      </p:pic>
      <p:sp>
        <p:nvSpPr>
          <p:cNvPr id="1259" name="Google Shape;1259;p29"/>
          <p:cNvSpPr txBox="1">
            <a:spLocks noGrp="1"/>
          </p:cNvSpPr>
          <p:nvPr>
            <p:ph type="title"/>
          </p:nvPr>
        </p:nvSpPr>
        <p:spPr>
          <a:xfrm>
            <a:off x="311700" y="521225"/>
            <a:ext cx="8520600" cy="4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Optimización del almacén:</a:t>
            </a:r>
            <a:r>
              <a:rPr lang="en" sz="1800"/>
              <a:t> Algoritmos Genéticos</a:t>
            </a:r>
            <a:endParaRPr sz="1800"/>
          </a:p>
        </p:txBody>
      </p:sp>
      <p:sp>
        <p:nvSpPr>
          <p:cNvPr id="1260" name="Google Shape;1260;p29"/>
          <p:cNvSpPr/>
          <p:nvPr/>
        </p:nvSpPr>
        <p:spPr>
          <a:xfrm>
            <a:off x="951325" y="12328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1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261" name="Google Shape;1261;p29"/>
          <p:cNvSpPr/>
          <p:nvPr/>
        </p:nvSpPr>
        <p:spPr>
          <a:xfrm>
            <a:off x="1103725" y="13852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2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262" name="Google Shape;1262;p29"/>
          <p:cNvSpPr/>
          <p:nvPr/>
        </p:nvSpPr>
        <p:spPr>
          <a:xfrm>
            <a:off x="2094325" y="19186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m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263" name="Google Shape;1263;p29"/>
          <p:cNvSpPr txBox="1"/>
          <p:nvPr/>
        </p:nvSpPr>
        <p:spPr>
          <a:xfrm rot="1480546">
            <a:off x="1780223" y="1712202"/>
            <a:ext cx="386603" cy="49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264" name="Google Shape;1264;p29"/>
          <p:cNvSpPr/>
          <p:nvPr/>
        </p:nvSpPr>
        <p:spPr>
          <a:xfrm>
            <a:off x="2094325" y="1271475"/>
            <a:ext cx="1069200" cy="4194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lt1"/>
                </a:solidFill>
              </a:rPr>
              <a:t>m</a:t>
            </a:r>
            <a:r>
              <a:rPr lang="en" sz="1000">
                <a:solidFill>
                  <a:schemeClr val="lt1"/>
                </a:solidFill>
              </a:rPr>
              <a:t> ordenes históricas</a:t>
            </a:r>
            <a:endParaRPr sz="1000" i="1">
              <a:solidFill>
                <a:schemeClr val="lt1"/>
              </a:solidFill>
            </a:endParaRPr>
          </a:p>
        </p:txBody>
      </p:sp>
      <p:sp>
        <p:nvSpPr>
          <p:cNvPr id="1265" name="Google Shape;1265;p29"/>
          <p:cNvSpPr/>
          <p:nvPr/>
        </p:nvSpPr>
        <p:spPr>
          <a:xfrm>
            <a:off x="3262925" y="280772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66" name="Google Shape;1266;p29"/>
          <p:cNvSpPr/>
          <p:nvPr/>
        </p:nvSpPr>
        <p:spPr>
          <a:xfrm>
            <a:off x="3432091" y="280772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67" name="Google Shape;1267;p29"/>
          <p:cNvSpPr/>
          <p:nvPr/>
        </p:nvSpPr>
        <p:spPr>
          <a:xfrm>
            <a:off x="3599756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68" name="Google Shape;1268;p29"/>
          <p:cNvSpPr/>
          <p:nvPr/>
        </p:nvSpPr>
        <p:spPr>
          <a:xfrm>
            <a:off x="3768294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69" name="Google Shape;1269;p29"/>
          <p:cNvSpPr/>
          <p:nvPr/>
        </p:nvSpPr>
        <p:spPr>
          <a:xfrm>
            <a:off x="3937461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0" name="Google Shape;1270;p29"/>
          <p:cNvSpPr/>
          <p:nvPr/>
        </p:nvSpPr>
        <p:spPr>
          <a:xfrm>
            <a:off x="4105126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1" name="Google Shape;1271;p29"/>
          <p:cNvSpPr/>
          <p:nvPr/>
        </p:nvSpPr>
        <p:spPr>
          <a:xfrm>
            <a:off x="4273408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2" name="Google Shape;1272;p29"/>
          <p:cNvSpPr/>
          <p:nvPr/>
        </p:nvSpPr>
        <p:spPr>
          <a:xfrm>
            <a:off x="4441946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3" name="Google Shape;1273;p29"/>
          <p:cNvSpPr/>
          <p:nvPr/>
        </p:nvSpPr>
        <p:spPr>
          <a:xfrm>
            <a:off x="4611112" y="2807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4" name="Google Shape;1274;p29"/>
          <p:cNvSpPr/>
          <p:nvPr/>
        </p:nvSpPr>
        <p:spPr>
          <a:xfrm>
            <a:off x="4778777" y="280772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5" name="Google Shape;1275;p29"/>
          <p:cNvSpPr/>
          <p:nvPr/>
        </p:nvSpPr>
        <p:spPr>
          <a:xfrm>
            <a:off x="3262925" y="297596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6" name="Google Shape;1276;p29"/>
          <p:cNvSpPr/>
          <p:nvPr/>
        </p:nvSpPr>
        <p:spPr>
          <a:xfrm>
            <a:off x="3432091" y="297596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9</a:t>
            </a:r>
            <a:endParaRPr sz="800"/>
          </a:p>
        </p:txBody>
      </p:sp>
      <p:sp>
        <p:nvSpPr>
          <p:cNvPr id="1277" name="Google Shape;1277;p29"/>
          <p:cNvSpPr/>
          <p:nvPr/>
        </p:nvSpPr>
        <p:spPr>
          <a:xfrm>
            <a:off x="3599756" y="297596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</a:t>
            </a:r>
            <a:endParaRPr sz="800"/>
          </a:p>
        </p:txBody>
      </p:sp>
      <p:sp>
        <p:nvSpPr>
          <p:cNvPr id="1278" name="Google Shape;1278;p29"/>
          <p:cNvSpPr/>
          <p:nvPr/>
        </p:nvSpPr>
        <p:spPr>
          <a:xfrm>
            <a:off x="3768294" y="297596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79" name="Google Shape;1279;p29"/>
          <p:cNvSpPr/>
          <p:nvPr/>
        </p:nvSpPr>
        <p:spPr>
          <a:xfrm>
            <a:off x="3937461" y="297596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14</a:t>
            </a:r>
            <a:endParaRPr sz="800"/>
          </a:p>
        </p:txBody>
      </p:sp>
      <p:sp>
        <p:nvSpPr>
          <p:cNvPr id="1280" name="Google Shape;1280;p29"/>
          <p:cNvSpPr/>
          <p:nvPr/>
        </p:nvSpPr>
        <p:spPr>
          <a:xfrm>
            <a:off x="4105126" y="297596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</a:t>
            </a:r>
            <a:endParaRPr sz="800"/>
          </a:p>
        </p:txBody>
      </p:sp>
      <p:sp>
        <p:nvSpPr>
          <p:cNvPr id="1281" name="Google Shape;1281;p29"/>
          <p:cNvSpPr/>
          <p:nvPr/>
        </p:nvSpPr>
        <p:spPr>
          <a:xfrm>
            <a:off x="4273408" y="2975963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82" name="Google Shape;1282;p29"/>
          <p:cNvSpPr/>
          <p:nvPr/>
        </p:nvSpPr>
        <p:spPr>
          <a:xfrm>
            <a:off x="4441946" y="297596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30</a:t>
            </a:r>
            <a:endParaRPr sz="800"/>
          </a:p>
        </p:txBody>
      </p:sp>
      <p:sp>
        <p:nvSpPr>
          <p:cNvPr id="1283" name="Google Shape;1283;p29"/>
          <p:cNvSpPr/>
          <p:nvPr/>
        </p:nvSpPr>
        <p:spPr>
          <a:xfrm>
            <a:off x="4611112" y="297596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1284" name="Google Shape;1284;p29"/>
          <p:cNvSpPr/>
          <p:nvPr/>
        </p:nvSpPr>
        <p:spPr>
          <a:xfrm>
            <a:off x="4778777" y="297596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85" name="Google Shape;1285;p29"/>
          <p:cNvSpPr/>
          <p:nvPr/>
        </p:nvSpPr>
        <p:spPr>
          <a:xfrm>
            <a:off x="3262925" y="314420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86" name="Google Shape;1286;p29"/>
          <p:cNvSpPr/>
          <p:nvPr/>
        </p:nvSpPr>
        <p:spPr>
          <a:xfrm>
            <a:off x="3432091" y="314420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6</a:t>
            </a:r>
            <a:endParaRPr sz="800"/>
          </a:p>
        </p:txBody>
      </p:sp>
      <p:sp>
        <p:nvSpPr>
          <p:cNvPr id="1287" name="Google Shape;1287;p29"/>
          <p:cNvSpPr/>
          <p:nvPr/>
        </p:nvSpPr>
        <p:spPr>
          <a:xfrm>
            <a:off x="3599756" y="314420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8</a:t>
            </a:r>
            <a:endParaRPr sz="800"/>
          </a:p>
        </p:txBody>
      </p:sp>
      <p:sp>
        <p:nvSpPr>
          <p:cNvPr id="1288" name="Google Shape;1288;p29"/>
          <p:cNvSpPr/>
          <p:nvPr/>
        </p:nvSpPr>
        <p:spPr>
          <a:xfrm>
            <a:off x="3768294" y="314420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89" name="Google Shape;1289;p29"/>
          <p:cNvSpPr/>
          <p:nvPr/>
        </p:nvSpPr>
        <p:spPr>
          <a:xfrm>
            <a:off x="3937461" y="314420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26</a:t>
            </a:r>
            <a:endParaRPr sz="800"/>
          </a:p>
        </p:txBody>
      </p:sp>
      <p:sp>
        <p:nvSpPr>
          <p:cNvPr id="1290" name="Google Shape;1290;p29"/>
          <p:cNvSpPr/>
          <p:nvPr/>
        </p:nvSpPr>
        <p:spPr>
          <a:xfrm>
            <a:off x="4105126" y="314420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</a:t>
            </a:r>
            <a:endParaRPr sz="800"/>
          </a:p>
        </p:txBody>
      </p:sp>
      <p:sp>
        <p:nvSpPr>
          <p:cNvPr id="1291" name="Google Shape;1291;p29"/>
          <p:cNvSpPr/>
          <p:nvPr/>
        </p:nvSpPr>
        <p:spPr>
          <a:xfrm>
            <a:off x="4273408" y="3144204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92" name="Google Shape;1292;p29"/>
          <p:cNvSpPr/>
          <p:nvPr/>
        </p:nvSpPr>
        <p:spPr>
          <a:xfrm>
            <a:off x="4441946" y="314420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36</a:t>
            </a:r>
            <a:endParaRPr sz="800"/>
          </a:p>
        </p:txBody>
      </p:sp>
      <p:sp>
        <p:nvSpPr>
          <p:cNvPr id="1293" name="Google Shape;1293;p29"/>
          <p:cNvSpPr/>
          <p:nvPr/>
        </p:nvSpPr>
        <p:spPr>
          <a:xfrm>
            <a:off x="4611112" y="314420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34</a:t>
            </a:r>
            <a:endParaRPr sz="800"/>
          </a:p>
        </p:txBody>
      </p:sp>
      <p:sp>
        <p:nvSpPr>
          <p:cNvPr id="1294" name="Google Shape;1294;p29"/>
          <p:cNvSpPr/>
          <p:nvPr/>
        </p:nvSpPr>
        <p:spPr>
          <a:xfrm>
            <a:off x="4778777" y="314420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95" name="Google Shape;1295;p29"/>
          <p:cNvSpPr/>
          <p:nvPr/>
        </p:nvSpPr>
        <p:spPr>
          <a:xfrm>
            <a:off x="3262925" y="3312445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96" name="Google Shape;1296;p29"/>
          <p:cNvSpPr/>
          <p:nvPr/>
        </p:nvSpPr>
        <p:spPr>
          <a:xfrm>
            <a:off x="3432091" y="331244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15</a:t>
            </a:r>
            <a:endParaRPr sz="800"/>
          </a:p>
        </p:txBody>
      </p:sp>
      <p:sp>
        <p:nvSpPr>
          <p:cNvPr id="1297" name="Google Shape;1297;p29"/>
          <p:cNvSpPr/>
          <p:nvPr/>
        </p:nvSpPr>
        <p:spPr>
          <a:xfrm>
            <a:off x="3599756" y="331244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21</a:t>
            </a:r>
            <a:endParaRPr sz="800"/>
          </a:p>
        </p:txBody>
      </p:sp>
      <p:sp>
        <p:nvSpPr>
          <p:cNvPr id="1298" name="Google Shape;1298;p29"/>
          <p:cNvSpPr/>
          <p:nvPr/>
        </p:nvSpPr>
        <p:spPr>
          <a:xfrm>
            <a:off x="3768294" y="331244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299" name="Google Shape;1299;p29"/>
          <p:cNvSpPr/>
          <p:nvPr/>
        </p:nvSpPr>
        <p:spPr>
          <a:xfrm>
            <a:off x="3937461" y="331244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22</a:t>
            </a:r>
            <a:endParaRPr sz="800"/>
          </a:p>
        </p:txBody>
      </p:sp>
      <p:sp>
        <p:nvSpPr>
          <p:cNvPr id="1300" name="Google Shape;1300;p29"/>
          <p:cNvSpPr/>
          <p:nvPr/>
        </p:nvSpPr>
        <p:spPr>
          <a:xfrm>
            <a:off x="4105126" y="331244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29</a:t>
            </a:r>
            <a:endParaRPr sz="800"/>
          </a:p>
        </p:txBody>
      </p:sp>
      <p:sp>
        <p:nvSpPr>
          <p:cNvPr id="1301" name="Google Shape;1301;p29"/>
          <p:cNvSpPr/>
          <p:nvPr/>
        </p:nvSpPr>
        <p:spPr>
          <a:xfrm>
            <a:off x="4273408" y="3312445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02" name="Google Shape;1302;p29"/>
          <p:cNvSpPr/>
          <p:nvPr/>
        </p:nvSpPr>
        <p:spPr>
          <a:xfrm>
            <a:off x="4441946" y="331244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31</a:t>
            </a:r>
            <a:endParaRPr sz="800"/>
          </a:p>
        </p:txBody>
      </p:sp>
      <p:sp>
        <p:nvSpPr>
          <p:cNvPr id="1303" name="Google Shape;1303;p29"/>
          <p:cNvSpPr/>
          <p:nvPr/>
        </p:nvSpPr>
        <p:spPr>
          <a:xfrm>
            <a:off x="4611112" y="331244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23</a:t>
            </a:r>
            <a:endParaRPr sz="800"/>
          </a:p>
        </p:txBody>
      </p:sp>
      <p:sp>
        <p:nvSpPr>
          <p:cNvPr id="1304" name="Google Shape;1304;p29"/>
          <p:cNvSpPr/>
          <p:nvPr/>
        </p:nvSpPr>
        <p:spPr>
          <a:xfrm>
            <a:off x="4778777" y="331244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05" name="Google Shape;1305;p29"/>
          <p:cNvSpPr/>
          <p:nvPr/>
        </p:nvSpPr>
        <p:spPr>
          <a:xfrm>
            <a:off x="3262925" y="3480686"/>
            <a:ext cx="168300" cy="1683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06" name="Google Shape;1306;p29"/>
          <p:cNvSpPr/>
          <p:nvPr/>
        </p:nvSpPr>
        <p:spPr>
          <a:xfrm>
            <a:off x="3432091" y="348068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07" name="Google Shape;1307;p29"/>
          <p:cNvSpPr/>
          <p:nvPr/>
        </p:nvSpPr>
        <p:spPr>
          <a:xfrm>
            <a:off x="3599756" y="348068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08" name="Google Shape;1308;p29"/>
          <p:cNvSpPr/>
          <p:nvPr/>
        </p:nvSpPr>
        <p:spPr>
          <a:xfrm>
            <a:off x="3768294" y="348068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09" name="Google Shape;1309;p29"/>
          <p:cNvSpPr/>
          <p:nvPr/>
        </p:nvSpPr>
        <p:spPr>
          <a:xfrm>
            <a:off x="3937461" y="348068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0" name="Google Shape;1310;p29"/>
          <p:cNvSpPr/>
          <p:nvPr/>
        </p:nvSpPr>
        <p:spPr>
          <a:xfrm>
            <a:off x="4105126" y="348068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1" name="Google Shape;1311;p29"/>
          <p:cNvSpPr/>
          <p:nvPr/>
        </p:nvSpPr>
        <p:spPr>
          <a:xfrm>
            <a:off x="4273408" y="348068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2" name="Google Shape;1312;p29"/>
          <p:cNvSpPr/>
          <p:nvPr/>
        </p:nvSpPr>
        <p:spPr>
          <a:xfrm>
            <a:off x="4441946" y="348068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3" name="Google Shape;1313;p29"/>
          <p:cNvSpPr/>
          <p:nvPr/>
        </p:nvSpPr>
        <p:spPr>
          <a:xfrm>
            <a:off x="4611112" y="348068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4" name="Google Shape;1314;p29"/>
          <p:cNvSpPr/>
          <p:nvPr/>
        </p:nvSpPr>
        <p:spPr>
          <a:xfrm>
            <a:off x="4778777" y="348068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5" name="Google Shape;1315;p29"/>
          <p:cNvSpPr/>
          <p:nvPr/>
        </p:nvSpPr>
        <p:spPr>
          <a:xfrm>
            <a:off x="3262925" y="364892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6" name="Google Shape;1316;p29"/>
          <p:cNvSpPr/>
          <p:nvPr/>
        </p:nvSpPr>
        <p:spPr>
          <a:xfrm>
            <a:off x="3432091" y="364892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11</a:t>
            </a:r>
            <a:endParaRPr sz="800"/>
          </a:p>
        </p:txBody>
      </p:sp>
      <p:sp>
        <p:nvSpPr>
          <p:cNvPr id="1317" name="Google Shape;1317;p29"/>
          <p:cNvSpPr/>
          <p:nvPr/>
        </p:nvSpPr>
        <p:spPr>
          <a:xfrm>
            <a:off x="3599756" y="364892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</a:t>
            </a:r>
            <a:endParaRPr sz="800"/>
          </a:p>
        </p:txBody>
      </p:sp>
      <p:sp>
        <p:nvSpPr>
          <p:cNvPr id="1318" name="Google Shape;1318;p29"/>
          <p:cNvSpPr/>
          <p:nvPr/>
        </p:nvSpPr>
        <p:spPr>
          <a:xfrm>
            <a:off x="3768294" y="364892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19" name="Google Shape;1319;p29"/>
          <p:cNvSpPr/>
          <p:nvPr/>
        </p:nvSpPr>
        <p:spPr>
          <a:xfrm>
            <a:off x="3937461" y="364892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</a:t>
            </a:r>
            <a:endParaRPr sz="800"/>
          </a:p>
        </p:txBody>
      </p:sp>
      <p:sp>
        <p:nvSpPr>
          <p:cNvPr id="1320" name="Google Shape;1320;p29"/>
          <p:cNvSpPr/>
          <p:nvPr/>
        </p:nvSpPr>
        <p:spPr>
          <a:xfrm>
            <a:off x="4105126" y="364892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25</a:t>
            </a:r>
            <a:endParaRPr sz="800"/>
          </a:p>
        </p:txBody>
      </p:sp>
      <p:sp>
        <p:nvSpPr>
          <p:cNvPr id="1321" name="Google Shape;1321;p29"/>
          <p:cNvSpPr/>
          <p:nvPr/>
        </p:nvSpPr>
        <p:spPr>
          <a:xfrm>
            <a:off x="4273408" y="364892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22" name="Google Shape;1322;p29"/>
          <p:cNvSpPr/>
          <p:nvPr/>
        </p:nvSpPr>
        <p:spPr>
          <a:xfrm>
            <a:off x="4441946" y="364892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32</a:t>
            </a:r>
            <a:endParaRPr sz="800"/>
          </a:p>
        </p:txBody>
      </p:sp>
      <p:sp>
        <p:nvSpPr>
          <p:cNvPr id="1323" name="Google Shape;1323;p29"/>
          <p:cNvSpPr/>
          <p:nvPr/>
        </p:nvSpPr>
        <p:spPr>
          <a:xfrm>
            <a:off x="4611112" y="364892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18</a:t>
            </a:r>
            <a:endParaRPr sz="800"/>
          </a:p>
        </p:txBody>
      </p:sp>
      <p:sp>
        <p:nvSpPr>
          <p:cNvPr id="1324" name="Google Shape;1324;p29"/>
          <p:cNvSpPr/>
          <p:nvPr/>
        </p:nvSpPr>
        <p:spPr>
          <a:xfrm>
            <a:off x="4778777" y="364892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25" name="Google Shape;1325;p29"/>
          <p:cNvSpPr/>
          <p:nvPr/>
        </p:nvSpPr>
        <p:spPr>
          <a:xfrm>
            <a:off x="3262925" y="381716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26" name="Google Shape;1326;p29"/>
          <p:cNvSpPr/>
          <p:nvPr/>
        </p:nvSpPr>
        <p:spPr>
          <a:xfrm>
            <a:off x="3432091" y="381716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12</a:t>
            </a:r>
            <a:endParaRPr sz="800"/>
          </a:p>
        </p:txBody>
      </p:sp>
      <p:sp>
        <p:nvSpPr>
          <p:cNvPr id="1327" name="Google Shape;1327;p29"/>
          <p:cNvSpPr/>
          <p:nvPr/>
        </p:nvSpPr>
        <p:spPr>
          <a:xfrm>
            <a:off x="3599756" y="381716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4</a:t>
            </a:r>
            <a:endParaRPr sz="800"/>
          </a:p>
        </p:txBody>
      </p:sp>
      <p:sp>
        <p:nvSpPr>
          <p:cNvPr id="1328" name="Google Shape;1328;p29"/>
          <p:cNvSpPr/>
          <p:nvPr/>
        </p:nvSpPr>
        <p:spPr>
          <a:xfrm>
            <a:off x="3768294" y="381716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29" name="Google Shape;1329;p29"/>
          <p:cNvSpPr/>
          <p:nvPr/>
        </p:nvSpPr>
        <p:spPr>
          <a:xfrm>
            <a:off x="3937461" y="381716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16</a:t>
            </a:r>
            <a:endParaRPr sz="800"/>
          </a:p>
        </p:txBody>
      </p:sp>
      <p:sp>
        <p:nvSpPr>
          <p:cNvPr id="1330" name="Google Shape;1330;p29"/>
          <p:cNvSpPr/>
          <p:nvPr/>
        </p:nvSpPr>
        <p:spPr>
          <a:xfrm>
            <a:off x="4105126" y="381716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17</a:t>
            </a:r>
            <a:endParaRPr sz="800"/>
          </a:p>
        </p:txBody>
      </p:sp>
      <p:sp>
        <p:nvSpPr>
          <p:cNvPr id="1331" name="Google Shape;1331;p29"/>
          <p:cNvSpPr/>
          <p:nvPr/>
        </p:nvSpPr>
        <p:spPr>
          <a:xfrm>
            <a:off x="4273408" y="381716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32" name="Google Shape;1332;p29"/>
          <p:cNvSpPr/>
          <p:nvPr/>
        </p:nvSpPr>
        <p:spPr>
          <a:xfrm>
            <a:off x="4441946" y="381716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35</a:t>
            </a:r>
            <a:endParaRPr sz="800"/>
          </a:p>
        </p:txBody>
      </p:sp>
      <p:sp>
        <p:nvSpPr>
          <p:cNvPr id="1333" name="Google Shape;1333;p29"/>
          <p:cNvSpPr/>
          <p:nvPr/>
        </p:nvSpPr>
        <p:spPr>
          <a:xfrm>
            <a:off x="4611112" y="381716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</a:t>
            </a:r>
            <a:endParaRPr sz="800"/>
          </a:p>
        </p:txBody>
      </p:sp>
      <p:sp>
        <p:nvSpPr>
          <p:cNvPr id="1334" name="Google Shape;1334;p29"/>
          <p:cNvSpPr/>
          <p:nvPr/>
        </p:nvSpPr>
        <p:spPr>
          <a:xfrm>
            <a:off x="4778777" y="381716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35" name="Google Shape;1335;p29"/>
          <p:cNvSpPr/>
          <p:nvPr/>
        </p:nvSpPr>
        <p:spPr>
          <a:xfrm>
            <a:off x="3262925" y="398540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36" name="Google Shape;1336;p29"/>
          <p:cNvSpPr/>
          <p:nvPr/>
        </p:nvSpPr>
        <p:spPr>
          <a:xfrm>
            <a:off x="3432091" y="398540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13</a:t>
            </a:r>
            <a:endParaRPr sz="800"/>
          </a:p>
        </p:txBody>
      </p:sp>
      <p:sp>
        <p:nvSpPr>
          <p:cNvPr id="1337" name="Google Shape;1337;p29"/>
          <p:cNvSpPr/>
          <p:nvPr/>
        </p:nvSpPr>
        <p:spPr>
          <a:xfrm>
            <a:off x="3599756" y="398540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7</a:t>
            </a:r>
            <a:endParaRPr sz="800"/>
          </a:p>
        </p:txBody>
      </p:sp>
      <p:sp>
        <p:nvSpPr>
          <p:cNvPr id="1338" name="Google Shape;1338;p29"/>
          <p:cNvSpPr/>
          <p:nvPr/>
        </p:nvSpPr>
        <p:spPr>
          <a:xfrm>
            <a:off x="3768294" y="398540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39" name="Google Shape;1339;p29"/>
          <p:cNvSpPr/>
          <p:nvPr/>
        </p:nvSpPr>
        <p:spPr>
          <a:xfrm>
            <a:off x="3937461" y="398540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28</a:t>
            </a:r>
            <a:endParaRPr sz="800"/>
          </a:p>
        </p:txBody>
      </p:sp>
      <p:sp>
        <p:nvSpPr>
          <p:cNvPr id="1340" name="Google Shape;1340;p29"/>
          <p:cNvSpPr/>
          <p:nvPr/>
        </p:nvSpPr>
        <p:spPr>
          <a:xfrm>
            <a:off x="4105126" y="398540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24</a:t>
            </a:r>
            <a:endParaRPr sz="800"/>
          </a:p>
        </p:txBody>
      </p:sp>
      <p:sp>
        <p:nvSpPr>
          <p:cNvPr id="1341" name="Google Shape;1341;p29"/>
          <p:cNvSpPr/>
          <p:nvPr/>
        </p:nvSpPr>
        <p:spPr>
          <a:xfrm>
            <a:off x="4273408" y="398540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42" name="Google Shape;1342;p29"/>
          <p:cNvSpPr/>
          <p:nvPr/>
        </p:nvSpPr>
        <p:spPr>
          <a:xfrm>
            <a:off x="4441946" y="398540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27</a:t>
            </a:r>
            <a:endParaRPr sz="800"/>
          </a:p>
        </p:txBody>
      </p:sp>
      <p:sp>
        <p:nvSpPr>
          <p:cNvPr id="1343" name="Google Shape;1343;p29"/>
          <p:cNvSpPr/>
          <p:nvPr/>
        </p:nvSpPr>
        <p:spPr>
          <a:xfrm>
            <a:off x="4611112" y="398540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1344" name="Google Shape;1344;p29"/>
          <p:cNvSpPr/>
          <p:nvPr/>
        </p:nvSpPr>
        <p:spPr>
          <a:xfrm>
            <a:off x="4778777" y="398540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45" name="Google Shape;1345;p29"/>
          <p:cNvSpPr/>
          <p:nvPr/>
        </p:nvSpPr>
        <p:spPr>
          <a:xfrm>
            <a:off x="3262925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46" name="Google Shape;1346;p29"/>
          <p:cNvSpPr/>
          <p:nvPr/>
        </p:nvSpPr>
        <p:spPr>
          <a:xfrm>
            <a:off x="3432091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47" name="Google Shape;1347;p29"/>
          <p:cNvSpPr/>
          <p:nvPr/>
        </p:nvSpPr>
        <p:spPr>
          <a:xfrm>
            <a:off x="3599756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48" name="Google Shape;1348;p29"/>
          <p:cNvSpPr/>
          <p:nvPr/>
        </p:nvSpPr>
        <p:spPr>
          <a:xfrm>
            <a:off x="3768294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49" name="Google Shape;1349;p29"/>
          <p:cNvSpPr/>
          <p:nvPr/>
        </p:nvSpPr>
        <p:spPr>
          <a:xfrm>
            <a:off x="3937461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0" name="Google Shape;1350;p29"/>
          <p:cNvSpPr/>
          <p:nvPr/>
        </p:nvSpPr>
        <p:spPr>
          <a:xfrm>
            <a:off x="4105126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1" name="Google Shape;1351;p29"/>
          <p:cNvSpPr/>
          <p:nvPr/>
        </p:nvSpPr>
        <p:spPr>
          <a:xfrm>
            <a:off x="4273408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2" name="Google Shape;1352;p29"/>
          <p:cNvSpPr/>
          <p:nvPr/>
        </p:nvSpPr>
        <p:spPr>
          <a:xfrm>
            <a:off x="4441946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3" name="Google Shape;1353;p29"/>
          <p:cNvSpPr/>
          <p:nvPr/>
        </p:nvSpPr>
        <p:spPr>
          <a:xfrm>
            <a:off x="4611112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4" name="Google Shape;1354;p29"/>
          <p:cNvSpPr/>
          <p:nvPr/>
        </p:nvSpPr>
        <p:spPr>
          <a:xfrm>
            <a:off x="4778777" y="415365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5" name="Google Shape;1355;p29"/>
          <p:cNvSpPr txBox="1"/>
          <p:nvPr/>
        </p:nvSpPr>
        <p:spPr>
          <a:xfrm>
            <a:off x="5188663" y="2997688"/>
            <a:ext cx="15495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Donde pongo </a:t>
            </a:r>
            <a:br>
              <a:rPr lang="en"/>
            </a:br>
            <a:r>
              <a:rPr lang="en"/>
              <a:t>los productos?</a:t>
            </a:r>
            <a:endParaRPr/>
          </a:p>
        </p:txBody>
      </p:sp>
      <p:sp>
        <p:nvSpPr>
          <p:cNvPr id="1356" name="Google Shape;1356;p29"/>
          <p:cNvSpPr/>
          <p:nvPr/>
        </p:nvSpPr>
        <p:spPr>
          <a:xfrm>
            <a:off x="6827350" y="125004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7" name="Google Shape;1357;p29"/>
          <p:cNvSpPr/>
          <p:nvPr/>
        </p:nvSpPr>
        <p:spPr>
          <a:xfrm>
            <a:off x="6996516" y="125004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8" name="Google Shape;1358;p29"/>
          <p:cNvSpPr/>
          <p:nvPr/>
        </p:nvSpPr>
        <p:spPr>
          <a:xfrm>
            <a:off x="7164181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59" name="Google Shape;1359;p29"/>
          <p:cNvSpPr/>
          <p:nvPr/>
        </p:nvSpPr>
        <p:spPr>
          <a:xfrm>
            <a:off x="7332719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0" name="Google Shape;1360;p29"/>
          <p:cNvSpPr/>
          <p:nvPr/>
        </p:nvSpPr>
        <p:spPr>
          <a:xfrm>
            <a:off x="7501886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1" name="Google Shape;1361;p29"/>
          <p:cNvSpPr/>
          <p:nvPr/>
        </p:nvSpPr>
        <p:spPr>
          <a:xfrm>
            <a:off x="7669551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2" name="Google Shape;1362;p29"/>
          <p:cNvSpPr/>
          <p:nvPr/>
        </p:nvSpPr>
        <p:spPr>
          <a:xfrm>
            <a:off x="7837833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3" name="Google Shape;1363;p29"/>
          <p:cNvSpPr/>
          <p:nvPr/>
        </p:nvSpPr>
        <p:spPr>
          <a:xfrm>
            <a:off x="8006371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4" name="Google Shape;1364;p29"/>
          <p:cNvSpPr/>
          <p:nvPr/>
        </p:nvSpPr>
        <p:spPr>
          <a:xfrm>
            <a:off x="8175537" y="125004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5" name="Google Shape;1365;p29"/>
          <p:cNvSpPr/>
          <p:nvPr/>
        </p:nvSpPr>
        <p:spPr>
          <a:xfrm>
            <a:off x="8343202" y="125004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6" name="Google Shape;1366;p29"/>
          <p:cNvSpPr/>
          <p:nvPr/>
        </p:nvSpPr>
        <p:spPr>
          <a:xfrm>
            <a:off x="6827350" y="141828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67" name="Google Shape;1367;p29"/>
          <p:cNvSpPr/>
          <p:nvPr/>
        </p:nvSpPr>
        <p:spPr>
          <a:xfrm>
            <a:off x="6996516" y="141828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</a:t>
            </a:r>
            <a:endParaRPr sz="800"/>
          </a:p>
        </p:txBody>
      </p:sp>
      <p:sp>
        <p:nvSpPr>
          <p:cNvPr id="1368" name="Google Shape;1368;p29"/>
          <p:cNvSpPr/>
          <p:nvPr/>
        </p:nvSpPr>
        <p:spPr>
          <a:xfrm>
            <a:off x="7164181" y="141828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23</a:t>
            </a:r>
            <a:endParaRPr sz="800"/>
          </a:p>
        </p:txBody>
      </p:sp>
      <p:sp>
        <p:nvSpPr>
          <p:cNvPr id="1369" name="Google Shape;1369;p29"/>
          <p:cNvSpPr/>
          <p:nvPr/>
        </p:nvSpPr>
        <p:spPr>
          <a:xfrm>
            <a:off x="7332719" y="141828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70" name="Google Shape;1370;p29"/>
          <p:cNvSpPr/>
          <p:nvPr/>
        </p:nvSpPr>
        <p:spPr>
          <a:xfrm>
            <a:off x="7501886" y="141828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4</a:t>
            </a:r>
            <a:endParaRPr sz="800"/>
          </a:p>
        </p:txBody>
      </p:sp>
      <p:sp>
        <p:nvSpPr>
          <p:cNvPr id="1371" name="Google Shape;1371;p29"/>
          <p:cNvSpPr/>
          <p:nvPr/>
        </p:nvSpPr>
        <p:spPr>
          <a:xfrm>
            <a:off x="7669551" y="141828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</a:t>
            </a:r>
            <a:endParaRPr sz="800"/>
          </a:p>
        </p:txBody>
      </p:sp>
      <p:sp>
        <p:nvSpPr>
          <p:cNvPr id="1372" name="Google Shape;1372;p29"/>
          <p:cNvSpPr/>
          <p:nvPr/>
        </p:nvSpPr>
        <p:spPr>
          <a:xfrm>
            <a:off x="7837833" y="1418288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73" name="Google Shape;1373;p29"/>
          <p:cNvSpPr/>
          <p:nvPr/>
        </p:nvSpPr>
        <p:spPr>
          <a:xfrm>
            <a:off x="8006371" y="141828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30</a:t>
            </a:r>
            <a:endParaRPr sz="800"/>
          </a:p>
        </p:txBody>
      </p:sp>
      <p:sp>
        <p:nvSpPr>
          <p:cNvPr id="1374" name="Google Shape;1374;p29"/>
          <p:cNvSpPr/>
          <p:nvPr/>
        </p:nvSpPr>
        <p:spPr>
          <a:xfrm>
            <a:off x="8175537" y="141828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1375" name="Google Shape;1375;p29"/>
          <p:cNvSpPr/>
          <p:nvPr/>
        </p:nvSpPr>
        <p:spPr>
          <a:xfrm>
            <a:off x="8343202" y="141828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76" name="Google Shape;1376;p29"/>
          <p:cNvSpPr/>
          <p:nvPr/>
        </p:nvSpPr>
        <p:spPr>
          <a:xfrm>
            <a:off x="6827350" y="158652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77" name="Google Shape;1377;p29"/>
          <p:cNvSpPr/>
          <p:nvPr/>
        </p:nvSpPr>
        <p:spPr>
          <a:xfrm>
            <a:off x="6996516" y="158652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16</a:t>
            </a:r>
            <a:endParaRPr sz="800"/>
          </a:p>
        </p:txBody>
      </p:sp>
      <p:sp>
        <p:nvSpPr>
          <p:cNvPr id="1378" name="Google Shape;1378;p29"/>
          <p:cNvSpPr/>
          <p:nvPr/>
        </p:nvSpPr>
        <p:spPr>
          <a:xfrm>
            <a:off x="7164181" y="158652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8</a:t>
            </a:r>
            <a:endParaRPr sz="800"/>
          </a:p>
        </p:txBody>
      </p:sp>
      <p:sp>
        <p:nvSpPr>
          <p:cNvPr id="1379" name="Google Shape;1379;p29"/>
          <p:cNvSpPr/>
          <p:nvPr/>
        </p:nvSpPr>
        <p:spPr>
          <a:xfrm>
            <a:off x="7332719" y="158652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80" name="Google Shape;1380;p29"/>
          <p:cNvSpPr/>
          <p:nvPr/>
        </p:nvSpPr>
        <p:spPr>
          <a:xfrm>
            <a:off x="7501886" y="158652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26</a:t>
            </a:r>
            <a:endParaRPr sz="800"/>
          </a:p>
        </p:txBody>
      </p:sp>
      <p:sp>
        <p:nvSpPr>
          <p:cNvPr id="1381" name="Google Shape;1381;p29"/>
          <p:cNvSpPr/>
          <p:nvPr/>
        </p:nvSpPr>
        <p:spPr>
          <a:xfrm>
            <a:off x="7669551" y="158652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11</a:t>
            </a:r>
            <a:endParaRPr sz="800"/>
          </a:p>
        </p:txBody>
      </p:sp>
      <p:sp>
        <p:nvSpPr>
          <p:cNvPr id="1382" name="Google Shape;1382;p29"/>
          <p:cNvSpPr/>
          <p:nvPr/>
        </p:nvSpPr>
        <p:spPr>
          <a:xfrm>
            <a:off x="7837833" y="1586529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83" name="Google Shape;1383;p29"/>
          <p:cNvSpPr/>
          <p:nvPr/>
        </p:nvSpPr>
        <p:spPr>
          <a:xfrm>
            <a:off x="8006371" y="158652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36</a:t>
            </a:r>
            <a:endParaRPr sz="800"/>
          </a:p>
        </p:txBody>
      </p:sp>
      <p:sp>
        <p:nvSpPr>
          <p:cNvPr id="1384" name="Google Shape;1384;p29"/>
          <p:cNvSpPr/>
          <p:nvPr/>
        </p:nvSpPr>
        <p:spPr>
          <a:xfrm>
            <a:off x="8175537" y="158652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34</a:t>
            </a:r>
            <a:endParaRPr sz="800"/>
          </a:p>
        </p:txBody>
      </p:sp>
      <p:sp>
        <p:nvSpPr>
          <p:cNvPr id="1385" name="Google Shape;1385;p29"/>
          <p:cNvSpPr/>
          <p:nvPr/>
        </p:nvSpPr>
        <p:spPr>
          <a:xfrm>
            <a:off x="8343202" y="158652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86" name="Google Shape;1386;p29"/>
          <p:cNvSpPr/>
          <p:nvPr/>
        </p:nvSpPr>
        <p:spPr>
          <a:xfrm>
            <a:off x="6827350" y="1754770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87" name="Google Shape;1387;p29"/>
          <p:cNvSpPr/>
          <p:nvPr/>
        </p:nvSpPr>
        <p:spPr>
          <a:xfrm>
            <a:off x="6996516" y="175477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</a:t>
            </a:r>
            <a:endParaRPr sz="800"/>
          </a:p>
        </p:txBody>
      </p:sp>
      <p:sp>
        <p:nvSpPr>
          <p:cNvPr id="1388" name="Google Shape;1388;p29"/>
          <p:cNvSpPr/>
          <p:nvPr/>
        </p:nvSpPr>
        <p:spPr>
          <a:xfrm>
            <a:off x="7164181" y="175477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21</a:t>
            </a:r>
            <a:endParaRPr sz="800"/>
          </a:p>
        </p:txBody>
      </p:sp>
      <p:sp>
        <p:nvSpPr>
          <p:cNvPr id="1389" name="Google Shape;1389;p29"/>
          <p:cNvSpPr/>
          <p:nvPr/>
        </p:nvSpPr>
        <p:spPr>
          <a:xfrm>
            <a:off x="7332719" y="175477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90" name="Google Shape;1390;p29"/>
          <p:cNvSpPr/>
          <p:nvPr/>
        </p:nvSpPr>
        <p:spPr>
          <a:xfrm>
            <a:off x="7501886" y="175477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22</a:t>
            </a:r>
            <a:endParaRPr sz="800"/>
          </a:p>
        </p:txBody>
      </p:sp>
      <p:sp>
        <p:nvSpPr>
          <p:cNvPr id="1391" name="Google Shape;1391;p29"/>
          <p:cNvSpPr/>
          <p:nvPr/>
        </p:nvSpPr>
        <p:spPr>
          <a:xfrm>
            <a:off x="7669551" y="175477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29</a:t>
            </a:r>
            <a:endParaRPr sz="800"/>
          </a:p>
        </p:txBody>
      </p:sp>
      <p:sp>
        <p:nvSpPr>
          <p:cNvPr id="1392" name="Google Shape;1392;p29"/>
          <p:cNvSpPr/>
          <p:nvPr/>
        </p:nvSpPr>
        <p:spPr>
          <a:xfrm>
            <a:off x="7837833" y="1754770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93" name="Google Shape;1393;p29"/>
          <p:cNvSpPr/>
          <p:nvPr/>
        </p:nvSpPr>
        <p:spPr>
          <a:xfrm>
            <a:off x="8006371" y="175477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31</a:t>
            </a:r>
            <a:endParaRPr sz="800"/>
          </a:p>
        </p:txBody>
      </p:sp>
      <p:sp>
        <p:nvSpPr>
          <p:cNvPr id="1394" name="Google Shape;1394;p29"/>
          <p:cNvSpPr/>
          <p:nvPr/>
        </p:nvSpPr>
        <p:spPr>
          <a:xfrm>
            <a:off x="8175537" y="175477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</a:t>
            </a:r>
            <a:endParaRPr sz="800"/>
          </a:p>
        </p:txBody>
      </p:sp>
      <p:sp>
        <p:nvSpPr>
          <p:cNvPr id="1395" name="Google Shape;1395;p29"/>
          <p:cNvSpPr/>
          <p:nvPr/>
        </p:nvSpPr>
        <p:spPr>
          <a:xfrm>
            <a:off x="8343202" y="175477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96" name="Google Shape;1396;p29"/>
          <p:cNvSpPr/>
          <p:nvPr/>
        </p:nvSpPr>
        <p:spPr>
          <a:xfrm>
            <a:off x="6827350" y="1923011"/>
            <a:ext cx="168300" cy="1683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97" name="Google Shape;1397;p29"/>
          <p:cNvSpPr/>
          <p:nvPr/>
        </p:nvSpPr>
        <p:spPr>
          <a:xfrm>
            <a:off x="6996516" y="192301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98" name="Google Shape;1398;p29"/>
          <p:cNvSpPr/>
          <p:nvPr/>
        </p:nvSpPr>
        <p:spPr>
          <a:xfrm>
            <a:off x="7164181" y="192301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399" name="Google Shape;1399;p29"/>
          <p:cNvSpPr/>
          <p:nvPr/>
        </p:nvSpPr>
        <p:spPr>
          <a:xfrm>
            <a:off x="7332719" y="192301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0" name="Google Shape;1400;p29"/>
          <p:cNvSpPr/>
          <p:nvPr/>
        </p:nvSpPr>
        <p:spPr>
          <a:xfrm>
            <a:off x="7501886" y="192301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1" name="Google Shape;1401;p29"/>
          <p:cNvSpPr/>
          <p:nvPr/>
        </p:nvSpPr>
        <p:spPr>
          <a:xfrm>
            <a:off x="7669551" y="192301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2" name="Google Shape;1402;p29"/>
          <p:cNvSpPr/>
          <p:nvPr/>
        </p:nvSpPr>
        <p:spPr>
          <a:xfrm>
            <a:off x="7837833" y="192301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3" name="Google Shape;1403;p29"/>
          <p:cNvSpPr/>
          <p:nvPr/>
        </p:nvSpPr>
        <p:spPr>
          <a:xfrm>
            <a:off x="8006371" y="192301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4" name="Google Shape;1404;p29"/>
          <p:cNvSpPr/>
          <p:nvPr/>
        </p:nvSpPr>
        <p:spPr>
          <a:xfrm>
            <a:off x="8175537" y="192301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5" name="Google Shape;1405;p29"/>
          <p:cNvSpPr/>
          <p:nvPr/>
        </p:nvSpPr>
        <p:spPr>
          <a:xfrm>
            <a:off x="8343202" y="192301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6" name="Google Shape;1406;p29"/>
          <p:cNvSpPr/>
          <p:nvPr/>
        </p:nvSpPr>
        <p:spPr>
          <a:xfrm>
            <a:off x="6827350" y="209125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07" name="Google Shape;1407;p29"/>
          <p:cNvSpPr/>
          <p:nvPr/>
        </p:nvSpPr>
        <p:spPr>
          <a:xfrm>
            <a:off x="6996516" y="209125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</a:t>
            </a:r>
            <a:endParaRPr sz="800"/>
          </a:p>
        </p:txBody>
      </p:sp>
      <p:sp>
        <p:nvSpPr>
          <p:cNvPr id="1408" name="Google Shape;1408;p29"/>
          <p:cNvSpPr/>
          <p:nvPr/>
        </p:nvSpPr>
        <p:spPr>
          <a:xfrm>
            <a:off x="7164181" y="209125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15</a:t>
            </a:r>
            <a:endParaRPr sz="800"/>
          </a:p>
        </p:txBody>
      </p:sp>
      <p:sp>
        <p:nvSpPr>
          <p:cNvPr id="1409" name="Google Shape;1409;p29"/>
          <p:cNvSpPr/>
          <p:nvPr/>
        </p:nvSpPr>
        <p:spPr>
          <a:xfrm>
            <a:off x="7332719" y="209125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10" name="Google Shape;1410;p29"/>
          <p:cNvSpPr/>
          <p:nvPr/>
        </p:nvSpPr>
        <p:spPr>
          <a:xfrm>
            <a:off x="7501886" y="209125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</a:t>
            </a:r>
            <a:endParaRPr sz="800"/>
          </a:p>
        </p:txBody>
      </p:sp>
      <p:sp>
        <p:nvSpPr>
          <p:cNvPr id="1411" name="Google Shape;1411;p29"/>
          <p:cNvSpPr/>
          <p:nvPr/>
        </p:nvSpPr>
        <p:spPr>
          <a:xfrm>
            <a:off x="7669551" y="209125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25</a:t>
            </a:r>
            <a:endParaRPr sz="800"/>
          </a:p>
        </p:txBody>
      </p:sp>
      <p:sp>
        <p:nvSpPr>
          <p:cNvPr id="1412" name="Google Shape;1412;p29"/>
          <p:cNvSpPr/>
          <p:nvPr/>
        </p:nvSpPr>
        <p:spPr>
          <a:xfrm>
            <a:off x="7837833" y="209125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13" name="Google Shape;1413;p29"/>
          <p:cNvSpPr/>
          <p:nvPr/>
        </p:nvSpPr>
        <p:spPr>
          <a:xfrm>
            <a:off x="8006371" y="209125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32</a:t>
            </a:r>
            <a:endParaRPr sz="800"/>
          </a:p>
        </p:txBody>
      </p:sp>
      <p:sp>
        <p:nvSpPr>
          <p:cNvPr id="1414" name="Google Shape;1414;p29"/>
          <p:cNvSpPr/>
          <p:nvPr/>
        </p:nvSpPr>
        <p:spPr>
          <a:xfrm>
            <a:off x="8175537" y="209125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18</a:t>
            </a:r>
            <a:endParaRPr sz="800"/>
          </a:p>
        </p:txBody>
      </p:sp>
      <p:sp>
        <p:nvSpPr>
          <p:cNvPr id="1415" name="Google Shape;1415;p29"/>
          <p:cNvSpPr/>
          <p:nvPr/>
        </p:nvSpPr>
        <p:spPr>
          <a:xfrm>
            <a:off x="8343202" y="209125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16" name="Google Shape;1416;p29"/>
          <p:cNvSpPr/>
          <p:nvPr/>
        </p:nvSpPr>
        <p:spPr>
          <a:xfrm>
            <a:off x="6827350" y="225949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17" name="Google Shape;1417;p29"/>
          <p:cNvSpPr/>
          <p:nvPr/>
        </p:nvSpPr>
        <p:spPr>
          <a:xfrm>
            <a:off x="6996516" y="225949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12</a:t>
            </a:r>
            <a:endParaRPr sz="800"/>
          </a:p>
        </p:txBody>
      </p:sp>
      <p:sp>
        <p:nvSpPr>
          <p:cNvPr id="1418" name="Google Shape;1418;p29"/>
          <p:cNvSpPr/>
          <p:nvPr/>
        </p:nvSpPr>
        <p:spPr>
          <a:xfrm>
            <a:off x="7164181" y="225949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14</a:t>
            </a:r>
            <a:endParaRPr sz="800"/>
          </a:p>
        </p:txBody>
      </p:sp>
      <p:sp>
        <p:nvSpPr>
          <p:cNvPr id="1419" name="Google Shape;1419;p29"/>
          <p:cNvSpPr/>
          <p:nvPr/>
        </p:nvSpPr>
        <p:spPr>
          <a:xfrm>
            <a:off x="7332719" y="225949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20" name="Google Shape;1420;p29"/>
          <p:cNvSpPr/>
          <p:nvPr/>
        </p:nvSpPr>
        <p:spPr>
          <a:xfrm>
            <a:off x="7501886" y="225949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6</a:t>
            </a:r>
            <a:endParaRPr sz="800"/>
          </a:p>
        </p:txBody>
      </p:sp>
      <p:sp>
        <p:nvSpPr>
          <p:cNvPr id="1421" name="Google Shape;1421;p29"/>
          <p:cNvSpPr/>
          <p:nvPr/>
        </p:nvSpPr>
        <p:spPr>
          <a:xfrm>
            <a:off x="7669551" y="225949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17</a:t>
            </a:r>
            <a:endParaRPr sz="800"/>
          </a:p>
        </p:txBody>
      </p:sp>
      <p:sp>
        <p:nvSpPr>
          <p:cNvPr id="1422" name="Google Shape;1422;p29"/>
          <p:cNvSpPr/>
          <p:nvPr/>
        </p:nvSpPr>
        <p:spPr>
          <a:xfrm>
            <a:off x="7837833" y="225949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23" name="Google Shape;1423;p29"/>
          <p:cNvSpPr/>
          <p:nvPr/>
        </p:nvSpPr>
        <p:spPr>
          <a:xfrm>
            <a:off x="8006371" y="225949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35</a:t>
            </a:r>
            <a:endParaRPr sz="800"/>
          </a:p>
        </p:txBody>
      </p:sp>
      <p:sp>
        <p:nvSpPr>
          <p:cNvPr id="1424" name="Google Shape;1424;p29"/>
          <p:cNvSpPr/>
          <p:nvPr/>
        </p:nvSpPr>
        <p:spPr>
          <a:xfrm>
            <a:off x="8175537" y="225949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9</a:t>
            </a:r>
            <a:endParaRPr sz="800"/>
          </a:p>
        </p:txBody>
      </p:sp>
      <p:sp>
        <p:nvSpPr>
          <p:cNvPr id="1425" name="Google Shape;1425;p29"/>
          <p:cNvSpPr/>
          <p:nvPr/>
        </p:nvSpPr>
        <p:spPr>
          <a:xfrm>
            <a:off x="8343202" y="225949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26" name="Google Shape;1426;p29"/>
          <p:cNvSpPr/>
          <p:nvPr/>
        </p:nvSpPr>
        <p:spPr>
          <a:xfrm>
            <a:off x="6827350" y="242773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27" name="Google Shape;1427;p29"/>
          <p:cNvSpPr/>
          <p:nvPr/>
        </p:nvSpPr>
        <p:spPr>
          <a:xfrm>
            <a:off x="6996516" y="242773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13</a:t>
            </a:r>
            <a:endParaRPr sz="800"/>
          </a:p>
        </p:txBody>
      </p:sp>
      <p:sp>
        <p:nvSpPr>
          <p:cNvPr id="1428" name="Google Shape;1428;p29"/>
          <p:cNvSpPr/>
          <p:nvPr/>
        </p:nvSpPr>
        <p:spPr>
          <a:xfrm>
            <a:off x="7164181" y="242773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7</a:t>
            </a:r>
            <a:endParaRPr sz="800"/>
          </a:p>
        </p:txBody>
      </p:sp>
      <p:sp>
        <p:nvSpPr>
          <p:cNvPr id="1429" name="Google Shape;1429;p29"/>
          <p:cNvSpPr/>
          <p:nvPr/>
        </p:nvSpPr>
        <p:spPr>
          <a:xfrm>
            <a:off x="7332719" y="242773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30" name="Google Shape;1430;p29"/>
          <p:cNvSpPr/>
          <p:nvPr/>
        </p:nvSpPr>
        <p:spPr>
          <a:xfrm>
            <a:off x="7501886" y="242773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28</a:t>
            </a:r>
            <a:endParaRPr sz="800"/>
          </a:p>
        </p:txBody>
      </p:sp>
      <p:sp>
        <p:nvSpPr>
          <p:cNvPr id="1431" name="Google Shape;1431;p29"/>
          <p:cNvSpPr/>
          <p:nvPr/>
        </p:nvSpPr>
        <p:spPr>
          <a:xfrm>
            <a:off x="7669551" y="242773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24</a:t>
            </a:r>
            <a:endParaRPr sz="800"/>
          </a:p>
        </p:txBody>
      </p:sp>
      <p:sp>
        <p:nvSpPr>
          <p:cNvPr id="1432" name="Google Shape;1432;p29"/>
          <p:cNvSpPr/>
          <p:nvPr/>
        </p:nvSpPr>
        <p:spPr>
          <a:xfrm>
            <a:off x="7837833" y="242773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33" name="Google Shape;1433;p29"/>
          <p:cNvSpPr/>
          <p:nvPr/>
        </p:nvSpPr>
        <p:spPr>
          <a:xfrm>
            <a:off x="8006371" y="242773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27</a:t>
            </a:r>
            <a:endParaRPr sz="800"/>
          </a:p>
        </p:txBody>
      </p:sp>
      <p:sp>
        <p:nvSpPr>
          <p:cNvPr id="1434" name="Google Shape;1434;p29"/>
          <p:cNvSpPr/>
          <p:nvPr/>
        </p:nvSpPr>
        <p:spPr>
          <a:xfrm>
            <a:off x="8175537" y="242773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1435" name="Google Shape;1435;p29"/>
          <p:cNvSpPr/>
          <p:nvPr/>
        </p:nvSpPr>
        <p:spPr>
          <a:xfrm>
            <a:off x="8343202" y="242773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36" name="Google Shape;1436;p29"/>
          <p:cNvSpPr/>
          <p:nvPr/>
        </p:nvSpPr>
        <p:spPr>
          <a:xfrm>
            <a:off x="6827350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37" name="Google Shape;1437;p29"/>
          <p:cNvSpPr/>
          <p:nvPr/>
        </p:nvSpPr>
        <p:spPr>
          <a:xfrm>
            <a:off x="6996516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38" name="Google Shape;1438;p29"/>
          <p:cNvSpPr/>
          <p:nvPr/>
        </p:nvSpPr>
        <p:spPr>
          <a:xfrm>
            <a:off x="7164181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39" name="Google Shape;1439;p29"/>
          <p:cNvSpPr/>
          <p:nvPr/>
        </p:nvSpPr>
        <p:spPr>
          <a:xfrm>
            <a:off x="7332719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0" name="Google Shape;1440;p29"/>
          <p:cNvSpPr/>
          <p:nvPr/>
        </p:nvSpPr>
        <p:spPr>
          <a:xfrm>
            <a:off x="7501886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1" name="Google Shape;1441;p29"/>
          <p:cNvSpPr/>
          <p:nvPr/>
        </p:nvSpPr>
        <p:spPr>
          <a:xfrm>
            <a:off x="7669551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2" name="Google Shape;1442;p29"/>
          <p:cNvSpPr/>
          <p:nvPr/>
        </p:nvSpPr>
        <p:spPr>
          <a:xfrm>
            <a:off x="7837833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3" name="Google Shape;1443;p29"/>
          <p:cNvSpPr/>
          <p:nvPr/>
        </p:nvSpPr>
        <p:spPr>
          <a:xfrm>
            <a:off x="8006371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4" name="Google Shape;1444;p29"/>
          <p:cNvSpPr/>
          <p:nvPr/>
        </p:nvSpPr>
        <p:spPr>
          <a:xfrm>
            <a:off x="8175537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5" name="Google Shape;1445;p29"/>
          <p:cNvSpPr/>
          <p:nvPr/>
        </p:nvSpPr>
        <p:spPr>
          <a:xfrm>
            <a:off x="8343202" y="259597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6" name="Google Shape;1446;p29"/>
          <p:cNvSpPr/>
          <p:nvPr/>
        </p:nvSpPr>
        <p:spPr>
          <a:xfrm>
            <a:off x="6695800" y="343717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7" name="Google Shape;1447;p29"/>
          <p:cNvSpPr/>
          <p:nvPr/>
        </p:nvSpPr>
        <p:spPr>
          <a:xfrm>
            <a:off x="6864966" y="343717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8" name="Google Shape;1448;p29"/>
          <p:cNvSpPr/>
          <p:nvPr/>
        </p:nvSpPr>
        <p:spPr>
          <a:xfrm>
            <a:off x="7032631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49" name="Google Shape;1449;p29"/>
          <p:cNvSpPr/>
          <p:nvPr/>
        </p:nvSpPr>
        <p:spPr>
          <a:xfrm>
            <a:off x="7201169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0" name="Google Shape;1450;p29"/>
          <p:cNvSpPr/>
          <p:nvPr/>
        </p:nvSpPr>
        <p:spPr>
          <a:xfrm>
            <a:off x="7370336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1" name="Google Shape;1451;p29"/>
          <p:cNvSpPr/>
          <p:nvPr/>
        </p:nvSpPr>
        <p:spPr>
          <a:xfrm>
            <a:off x="7538001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2" name="Google Shape;1452;p29"/>
          <p:cNvSpPr/>
          <p:nvPr/>
        </p:nvSpPr>
        <p:spPr>
          <a:xfrm>
            <a:off x="7706283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3" name="Google Shape;1453;p29"/>
          <p:cNvSpPr/>
          <p:nvPr/>
        </p:nvSpPr>
        <p:spPr>
          <a:xfrm>
            <a:off x="7874821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4" name="Google Shape;1454;p29"/>
          <p:cNvSpPr/>
          <p:nvPr/>
        </p:nvSpPr>
        <p:spPr>
          <a:xfrm>
            <a:off x="8043987" y="34371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5" name="Google Shape;1455;p29"/>
          <p:cNvSpPr/>
          <p:nvPr/>
        </p:nvSpPr>
        <p:spPr>
          <a:xfrm>
            <a:off x="8211652" y="343717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6" name="Google Shape;1456;p29"/>
          <p:cNvSpPr/>
          <p:nvPr/>
        </p:nvSpPr>
        <p:spPr>
          <a:xfrm>
            <a:off x="6695800" y="360541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57" name="Google Shape;1457;p29"/>
          <p:cNvSpPr/>
          <p:nvPr/>
        </p:nvSpPr>
        <p:spPr>
          <a:xfrm>
            <a:off x="6864966" y="36054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32</a:t>
            </a:r>
            <a:endParaRPr sz="800"/>
          </a:p>
        </p:txBody>
      </p:sp>
      <p:sp>
        <p:nvSpPr>
          <p:cNvPr id="1458" name="Google Shape;1458;p29"/>
          <p:cNvSpPr/>
          <p:nvPr/>
        </p:nvSpPr>
        <p:spPr>
          <a:xfrm>
            <a:off x="7032631" y="36054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18</a:t>
            </a:r>
            <a:endParaRPr sz="800"/>
          </a:p>
        </p:txBody>
      </p:sp>
      <p:sp>
        <p:nvSpPr>
          <p:cNvPr id="1459" name="Google Shape;1459;p29"/>
          <p:cNvSpPr/>
          <p:nvPr/>
        </p:nvSpPr>
        <p:spPr>
          <a:xfrm>
            <a:off x="7201169" y="360541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60" name="Google Shape;1460;p29"/>
          <p:cNvSpPr/>
          <p:nvPr/>
        </p:nvSpPr>
        <p:spPr>
          <a:xfrm>
            <a:off x="7370336" y="36054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14</a:t>
            </a:r>
            <a:endParaRPr sz="800"/>
          </a:p>
        </p:txBody>
      </p:sp>
      <p:sp>
        <p:nvSpPr>
          <p:cNvPr id="1461" name="Google Shape;1461;p29"/>
          <p:cNvSpPr/>
          <p:nvPr/>
        </p:nvSpPr>
        <p:spPr>
          <a:xfrm>
            <a:off x="7538001" y="36054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</a:t>
            </a:r>
            <a:endParaRPr sz="800"/>
          </a:p>
        </p:txBody>
      </p:sp>
      <p:sp>
        <p:nvSpPr>
          <p:cNvPr id="1462" name="Google Shape;1462;p29"/>
          <p:cNvSpPr/>
          <p:nvPr/>
        </p:nvSpPr>
        <p:spPr>
          <a:xfrm>
            <a:off x="7706283" y="3605413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63" name="Google Shape;1463;p29"/>
          <p:cNvSpPr/>
          <p:nvPr/>
        </p:nvSpPr>
        <p:spPr>
          <a:xfrm>
            <a:off x="7874821" y="36054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30</a:t>
            </a:r>
            <a:endParaRPr sz="800"/>
          </a:p>
        </p:txBody>
      </p:sp>
      <p:sp>
        <p:nvSpPr>
          <p:cNvPr id="1464" name="Google Shape;1464;p29"/>
          <p:cNvSpPr/>
          <p:nvPr/>
        </p:nvSpPr>
        <p:spPr>
          <a:xfrm>
            <a:off x="8043987" y="36054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1465" name="Google Shape;1465;p29"/>
          <p:cNvSpPr/>
          <p:nvPr/>
        </p:nvSpPr>
        <p:spPr>
          <a:xfrm>
            <a:off x="8211652" y="360541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66" name="Google Shape;1466;p29"/>
          <p:cNvSpPr/>
          <p:nvPr/>
        </p:nvSpPr>
        <p:spPr>
          <a:xfrm>
            <a:off x="6695800" y="377365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67" name="Google Shape;1467;p29"/>
          <p:cNvSpPr/>
          <p:nvPr/>
        </p:nvSpPr>
        <p:spPr>
          <a:xfrm>
            <a:off x="6864966" y="37736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35</a:t>
            </a:r>
            <a:endParaRPr sz="800"/>
          </a:p>
        </p:txBody>
      </p:sp>
      <p:sp>
        <p:nvSpPr>
          <p:cNvPr id="1468" name="Google Shape;1468;p29"/>
          <p:cNvSpPr/>
          <p:nvPr/>
        </p:nvSpPr>
        <p:spPr>
          <a:xfrm>
            <a:off x="7032631" y="37736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</a:t>
            </a:r>
            <a:endParaRPr sz="800"/>
          </a:p>
        </p:txBody>
      </p:sp>
      <p:sp>
        <p:nvSpPr>
          <p:cNvPr id="1469" name="Google Shape;1469;p29"/>
          <p:cNvSpPr/>
          <p:nvPr/>
        </p:nvSpPr>
        <p:spPr>
          <a:xfrm>
            <a:off x="7201169" y="377365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70" name="Google Shape;1470;p29"/>
          <p:cNvSpPr/>
          <p:nvPr/>
        </p:nvSpPr>
        <p:spPr>
          <a:xfrm>
            <a:off x="7370336" y="37736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26</a:t>
            </a:r>
            <a:endParaRPr sz="800"/>
          </a:p>
        </p:txBody>
      </p:sp>
      <p:sp>
        <p:nvSpPr>
          <p:cNvPr id="1471" name="Google Shape;1471;p29"/>
          <p:cNvSpPr/>
          <p:nvPr/>
        </p:nvSpPr>
        <p:spPr>
          <a:xfrm>
            <a:off x="7538001" y="37736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11</a:t>
            </a:r>
            <a:endParaRPr sz="800"/>
          </a:p>
        </p:txBody>
      </p:sp>
      <p:sp>
        <p:nvSpPr>
          <p:cNvPr id="1472" name="Google Shape;1472;p29"/>
          <p:cNvSpPr/>
          <p:nvPr/>
        </p:nvSpPr>
        <p:spPr>
          <a:xfrm>
            <a:off x="7706283" y="3773654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73" name="Google Shape;1473;p29"/>
          <p:cNvSpPr/>
          <p:nvPr/>
        </p:nvSpPr>
        <p:spPr>
          <a:xfrm>
            <a:off x="7874821" y="37736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36</a:t>
            </a:r>
            <a:endParaRPr sz="800"/>
          </a:p>
        </p:txBody>
      </p:sp>
      <p:sp>
        <p:nvSpPr>
          <p:cNvPr id="1474" name="Google Shape;1474;p29"/>
          <p:cNvSpPr/>
          <p:nvPr/>
        </p:nvSpPr>
        <p:spPr>
          <a:xfrm>
            <a:off x="8043987" y="37736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34</a:t>
            </a:r>
            <a:endParaRPr sz="800"/>
          </a:p>
        </p:txBody>
      </p:sp>
      <p:sp>
        <p:nvSpPr>
          <p:cNvPr id="1475" name="Google Shape;1475;p29"/>
          <p:cNvSpPr/>
          <p:nvPr/>
        </p:nvSpPr>
        <p:spPr>
          <a:xfrm>
            <a:off x="8211652" y="377365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76" name="Google Shape;1476;p29"/>
          <p:cNvSpPr/>
          <p:nvPr/>
        </p:nvSpPr>
        <p:spPr>
          <a:xfrm>
            <a:off x="6695800" y="3941895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77" name="Google Shape;1477;p29"/>
          <p:cNvSpPr/>
          <p:nvPr/>
        </p:nvSpPr>
        <p:spPr>
          <a:xfrm>
            <a:off x="6864966" y="39418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27</a:t>
            </a:r>
            <a:endParaRPr sz="800"/>
          </a:p>
        </p:txBody>
      </p:sp>
      <p:sp>
        <p:nvSpPr>
          <p:cNvPr id="1478" name="Google Shape;1478;p29"/>
          <p:cNvSpPr/>
          <p:nvPr/>
        </p:nvSpPr>
        <p:spPr>
          <a:xfrm>
            <a:off x="7032631" y="39418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1479" name="Google Shape;1479;p29"/>
          <p:cNvSpPr/>
          <p:nvPr/>
        </p:nvSpPr>
        <p:spPr>
          <a:xfrm>
            <a:off x="7201169" y="394189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80" name="Google Shape;1480;p29"/>
          <p:cNvSpPr/>
          <p:nvPr/>
        </p:nvSpPr>
        <p:spPr>
          <a:xfrm>
            <a:off x="7370336" y="39418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22</a:t>
            </a:r>
            <a:endParaRPr sz="800"/>
          </a:p>
        </p:txBody>
      </p:sp>
      <p:sp>
        <p:nvSpPr>
          <p:cNvPr id="1481" name="Google Shape;1481;p29"/>
          <p:cNvSpPr/>
          <p:nvPr/>
        </p:nvSpPr>
        <p:spPr>
          <a:xfrm>
            <a:off x="7538001" y="39418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29</a:t>
            </a:r>
            <a:endParaRPr sz="800"/>
          </a:p>
        </p:txBody>
      </p:sp>
      <p:sp>
        <p:nvSpPr>
          <p:cNvPr id="1482" name="Google Shape;1482;p29"/>
          <p:cNvSpPr/>
          <p:nvPr/>
        </p:nvSpPr>
        <p:spPr>
          <a:xfrm>
            <a:off x="7706283" y="3941895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83" name="Google Shape;1483;p29"/>
          <p:cNvSpPr/>
          <p:nvPr/>
        </p:nvSpPr>
        <p:spPr>
          <a:xfrm>
            <a:off x="7874821" y="39418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31</a:t>
            </a:r>
            <a:endParaRPr sz="800"/>
          </a:p>
        </p:txBody>
      </p:sp>
      <p:sp>
        <p:nvSpPr>
          <p:cNvPr id="1484" name="Google Shape;1484;p29"/>
          <p:cNvSpPr/>
          <p:nvPr/>
        </p:nvSpPr>
        <p:spPr>
          <a:xfrm>
            <a:off x="8043987" y="39418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23</a:t>
            </a:r>
            <a:endParaRPr sz="800"/>
          </a:p>
        </p:txBody>
      </p:sp>
      <p:sp>
        <p:nvSpPr>
          <p:cNvPr id="1485" name="Google Shape;1485;p29"/>
          <p:cNvSpPr/>
          <p:nvPr/>
        </p:nvSpPr>
        <p:spPr>
          <a:xfrm>
            <a:off x="8211652" y="394189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86" name="Google Shape;1486;p29"/>
          <p:cNvSpPr/>
          <p:nvPr/>
        </p:nvSpPr>
        <p:spPr>
          <a:xfrm>
            <a:off x="6695800" y="4110136"/>
            <a:ext cx="168300" cy="1683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87" name="Google Shape;1487;p29"/>
          <p:cNvSpPr/>
          <p:nvPr/>
        </p:nvSpPr>
        <p:spPr>
          <a:xfrm>
            <a:off x="6864966" y="41101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88" name="Google Shape;1488;p29"/>
          <p:cNvSpPr/>
          <p:nvPr/>
        </p:nvSpPr>
        <p:spPr>
          <a:xfrm>
            <a:off x="7032631" y="41101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89" name="Google Shape;1489;p29"/>
          <p:cNvSpPr/>
          <p:nvPr/>
        </p:nvSpPr>
        <p:spPr>
          <a:xfrm>
            <a:off x="7201169" y="41101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0" name="Google Shape;1490;p29"/>
          <p:cNvSpPr/>
          <p:nvPr/>
        </p:nvSpPr>
        <p:spPr>
          <a:xfrm>
            <a:off x="7370336" y="41101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1" name="Google Shape;1491;p29"/>
          <p:cNvSpPr/>
          <p:nvPr/>
        </p:nvSpPr>
        <p:spPr>
          <a:xfrm>
            <a:off x="7538001" y="41101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2" name="Google Shape;1492;p29"/>
          <p:cNvSpPr/>
          <p:nvPr/>
        </p:nvSpPr>
        <p:spPr>
          <a:xfrm>
            <a:off x="7706283" y="41101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3" name="Google Shape;1493;p29"/>
          <p:cNvSpPr/>
          <p:nvPr/>
        </p:nvSpPr>
        <p:spPr>
          <a:xfrm>
            <a:off x="7874821" y="411013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4" name="Google Shape;1494;p29"/>
          <p:cNvSpPr/>
          <p:nvPr/>
        </p:nvSpPr>
        <p:spPr>
          <a:xfrm>
            <a:off x="8043987" y="411013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5" name="Google Shape;1495;p29"/>
          <p:cNvSpPr/>
          <p:nvPr/>
        </p:nvSpPr>
        <p:spPr>
          <a:xfrm>
            <a:off x="8211652" y="411013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6" name="Google Shape;1496;p29"/>
          <p:cNvSpPr/>
          <p:nvPr/>
        </p:nvSpPr>
        <p:spPr>
          <a:xfrm>
            <a:off x="6695800" y="42783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497" name="Google Shape;1497;p29"/>
          <p:cNvSpPr/>
          <p:nvPr/>
        </p:nvSpPr>
        <p:spPr>
          <a:xfrm>
            <a:off x="6864966" y="42783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11</a:t>
            </a:r>
            <a:endParaRPr sz="800"/>
          </a:p>
        </p:txBody>
      </p:sp>
      <p:sp>
        <p:nvSpPr>
          <p:cNvPr id="1498" name="Google Shape;1498;p29"/>
          <p:cNvSpPr/>
          <p:nvPr/>
        </p:nvSpPr>
        <p:spPr>
          <a:xfrm>
            <a:off x="7032631" y="42783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25</a:t>
            </a:r>
            <a:endParaRPr sz="800"/>
          </a:p>
        </p:txBody>
      </p:sp>
      <p:sp>
        <p:nvSpPr>
          <p:cNvPr id="1499" name="Google Shape;1499;p29"/>
          <p:cNvSpPr/>
          <p:nvPr/>
        </p:nvSpPr>
        <p:spPr>
          <a:xfrm>
            <a:off x="7201169" y="42783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00" name="Google Shape;1500;p29"/>
          <p:cNvSpPr/>
          <p:nvPr/>
        </p:nvSpPr>
        <p:spPr>
          <a:xfrm>
            <a:off x="7370336" y="42783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</a:t>
            </a:r>
            <a:endParaRPr sz="800"/>
          </a:p>
        </p:txBody>
      </p:sp>
      <p:sp>
        <p:nvSpPr>
          <p:cNvPr id="1501" name="Google Shape;1501;p29"/>
          <p:cNvSpPr/>
          <p:nvPr/>
        </p:nvSpPr>
        <p:spPr>
          <a:xfrm>
            <a:off x="7538001" y="42783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</a:t>
            </a:r>
            <a:endParaRPr sz="800"/>
          </a:p>
        </p:txBody>
      </p:sp>
      <p:sp>
        <p:nvSpPr>
          <p:cNvPr id="1502" name="Google Shape;1502;p29"/>
          <p:cNvSpPr/>
          <p:nvPr/>
        </p:nvSpPr>
        <p:spPr>
          <a:xfrm>
            <a:off x="7706283" y="42783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03" name="Google Shape;1503;p29"/>
          <p:cNvSpPr/>
          <p:nvPr/>
        </p:nvSpPr>
        <p:spPr>
          <a:xfrm>
            <a:off x="7874821" y="42783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</a:t>
            </a:r>
            <a:endParaRPr sz="800"/>
          </a:p>
        </p:txBody>
      </p:sp>
      <p:sp>
        <p:nvSpPr>
          <p:cNvPr id="1504" name="Google Shape;1504;p29"/>
          <p:cNvSpPr/>
          <p:nvPr/>
        </p:nvSpPr>
        <p:spPr>
          <a:xfrm>
            <a:off x="8043987" y="42783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9</a:t>
            </a:r>
            <a:endParaRPr sz="800"/>
          </a:p>
        </p:txBody>
      </p:sp>
      <p:sp>
        <p:nvSpPr>
          <p:cNvPr id="1505" name="Google Shape;1505;p29"/>
          <p:cNvSpPr/>
          <p:nvPr/>
        </p:nvSpPr>
        <p:spPr>
          <a:xfrm>
            <a:off x="8211652" y="42783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06" name="Google Shape;1506;p29"/>
          <p:cNvSpPr/>
          <p:nvPr/>
        </p:nvSpPr>
        <p:spPr>
          <a:xfrm>
            <a:off x="6695800" y="44466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07" name="Google Shape;1507;p29"/>
          <p:cNvSpPr/>
          <p:nvPr/>
        </p:nvSpPr>
        <p:spPr>
          <a:xfrm>
            <a:off x="6864966" y="44466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16</a:t>
            </a:r>
            <a:endParaRPr sz="800"/>
          </a:p>
        </p:txBody>
      </p:sp>
      <p:sp>
        <p:nvSpPr>
          <p:cNvPr id="1508" name="Google Shape;1508;p29"/>
          <p:cNvSpPr/>
          <p:nvPr/>
        </p:nvSpPr>
        <p:spPr>
          <a:xfrm>
            <a:off x="7032631" y="44466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4</a:t>
            </a:r>
            <a:endParaRPr sz="800"/>
          </a:p>
        </p:txBody>
      </p:sp>
      <p:sp>
        <p:nvSpPr>
          <p:cNvPr id="1509" name="Google Shape;1509;p29"/>
          <p:cNvSpPr/>
          <p:nvPr/>
        </p:nvSpPr>
        <p:spPr>
          <a:xfrm>
            <a:off x="7201169" y="44466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10" name="Google Shape;1510;p29"/>
          <p:cNvSpPr/>
          <p:nvPr/>
        </p:nvSpPr>
        <p:spPr>
          <a:xfrm>
            <a:off x="7370336" y="44466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12</a:t>
            </a:r>
            <a:endParaRPr sz="800"/>
          </a:p>
        </p:txBody>
      </p:sp>
      <p:sp>
        <p:nvSpPr>
          <p:cNvPr id="1511" name="Google Shape;1511;p29"/>
          <p:cNvSpPr/>
          <p:nvPr/>
        </p:nvSpPr>
        <p:spPr>
          <a:xfrm>
            <a:off x="7538001" y="44466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17</a:t>
            </a:r>
            <a:endParaRPr sz="800"/>
          </a:p>
        </p:txBody>
      </p:sp>
      <p:sp>
        <p:nvSpPr>
          <p:cNvPr id="1512" name="Google Shape;1512;p29"/>
          <p:cNvSpPr/>
          <p:nvPr/>
        </p:nvSpPr>
        <p:spPr>
          <a:xfrm>
            <a:off x="7706283" y="44466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13" name="Google Shape;1513;p29"/>
          <p:cNvSpPr/>
          <p:nvPr/>
        </p:nvSpPr>
        <p:spPr>
          <a:xfrm>
            <a:off x="7874821" y="44466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35</a:t>
            </a:r>
            <a:endParaRPr sz="800"/>
          </a:p>
        </p:txBody>
      </p:sp>
      <p:sp>
        <p:nvSpPr>
          <p:cNvPr id="1514" name="Google Shape;1514;p29"/>
          <p:cNvSpPr/>
          <p:nvPr/>
        </p:nvSpPr>
        <p:spPr>
          <a:xfrm>
            <a:off x="8043987" y="44466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</a:t>
            </a:r>
            <a:endParaRPr sz="800"/>
          </a:p>
        </p:txBody>
      </p:sp>
      <p:sp>
        <p:nvSpPr>
          <p:cNvPr id="1515" name="Google Shape;1515;p29"/>
          <p:cNvSpPr/>
          <p:nvPr/>
        </p:nvSpPr>
        <p:spPr>
          <a:xfrm>
            <a:off x="8211652" y="44466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16" name="Google Shape;1516;p29"/>
          <p:cNvSpPr/>
          <p:nvPr/>
        </p:nvSpPr>
        <p:spPr>
          <a:xfrm>
            <a:off x="6695800" y="46148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17" name="Google Shape;1517;p29"/>
          <p:cNvSpPr/>
          <p:nvPr/>
        </p:nvSpPr>
        <p:spPr>
          <a:xfrm>
            <a:off x="6864966" y="46148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13</a:t>
            </a:r>
            <a:endParaRPr sz="800"/>
          </a:p>
        </p:txBody>
      </p:sp>
      <p:sp>
        <p:nvSpPr>
          <p:cNvPr id="1518" name="Google Shape;1518;p29"/>
          <p:cNvSpPr/>
          <p:nvPr/>
        </p:nvSpPr>
        <p:spPr>
          <a:xfrm>
            <a:off x="7032631" y="46148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7</a:t>
            </a:r>
            <a:endParaRPr sz="800"/>
          </a:p>
        </p:txBody>
      </p:sp>
      <p:sp>
        <p:nvSpPr>
          <p:cNvPr id="1519" name="Google Shape;1519;p29"/>
          <p:cNvSpPr/>
          <p:nvPr/>
        </p:nvSpPr>
        <p:spPr>
          <a:xfrm>
            <a:off x="7201169" y="46148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0" name="Google Shape;1520;p29"/>
          <p:cNvSpPr/>
          <p:nvPr/>
        </p:nvSpPr>
        <p:spPr>
          <a:xfrm>
            <a:off x="7370336" y="46148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28</a:t>
            </a:r>
            <a:endParaRPr sz="800"/>
          </a:p>
        </p:txBody>
      </p:sp>
      <p:sp>
        <p:nvSpPr>
          <p:cNvPr id="1521" name="Google Shape;1521;p29"/>
          <p:cNvSpPr/>
          <p:nvPr/>
        </p:nvSpPr>
        <p:spPr>
          <a:xfrm>
            <a:off x="7538001" y="46148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24</a:t>
            </a:r>
            <a:endParaRPr sz="800"/>
          </a:p>
        </p:txBody>
      </p:sp>
      <p:sp>
        <p:nvSpPr>
          <p:cNvPr id="1522" name="Google Shape;1522;p29"/>
          <p:cNvSpPr/>
          <p:nvPr/>
        </p:nvSpPr>
        <p:spPr>
          <a:xfrm>
            <a:off x="7706283" y="46148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3" name="Google Shape;1523;p29"/>
          <p:cNvSpPr/>
          <p:nvPr/>
        </p:nvSpPr>
        <p:spPr>
          <a:xfrm>
            <a:off x="7874821" y="46148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27</a:t>
            </a:r>
            <a:endParaRPr sz="800"/>
          </a:p>
        </p:txBody>
      </p:sp>
      <p:sp>
        <p:nvSpPr>
          <p:cNvPr id="1524" name="Google Shape;1524;p29"/>
          <p:cNvSpPr/>
          <p:nvPr/>
        </p:nvSpPr>
        <p:spPr>
          <a:xfrm>
            <a:off x="8043987" y="46148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1525" name="Google Shape;1525;p29"/>
          <p:cNvSpPr/>
          <p:nvPr/>
        </p:nvSpPr>
        <p:spPr>
          <a:xfrm>
            <a:off x="8211652" y="46148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6" name="Google Shape;1526;p29"/>
          <p:cNvSpPr/>
          <p:nvPr/>
        </p:nvSpPr>
        <p:spPr>
          <a:xfrm>
            <a:off x="6695800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7" name="Google Shape;1527;p29"/>
          <p:cNvSpPr/>
          <p:nvPr/>
        </p:nvSpPr>
        <p:spPr>
          <a:xfrm>
            <a:off x="6864966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8" name="Google Shape;1528;p29"/>
          <p:cNvSpPr/>
          <p:nvPr/>
        </p:nvSpPr>
        <p:spPr>
          <a:xfrm>
            <a:off x="7032631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29" name="Google Shape;1529;p29"/>
          <p:cNvSpPr/>
          <p:nvPr/>
        </p:nvSpPr>
        <p:spPr>
          <a:xfrm>
            <a:off x="7201169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30" name="Google Shape;1530;p29"/>
          <p:cNvSpPr/>
          <p:nvPr/>
        </p:nvSpPr>
        <p:spPr>
          <a:xfrm>
            <a:off x="7370336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31" name="Google Shape;1531;p29"/>
          <p:cNvSpPr/>
          <p:nvPr/>
        </p:nvSpPr>
        <p:spPr>
          <a:xfrm>
            <a:off x="7538001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32" name="Google Shape;1532;p29"/>
          <p:cNvSpPr/>
          <p:nvPr/>
        </p:nvSpPr>
        <p:spPr>
          <a:xfrm>
            <a:off x="7706283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33" name="Google Shape;1533;p29"/>
          <p:cNvSpPr/>
          <p:nvPr/>
        </p:nvSpPr>
        <p:spPr>
          <a:xfrm>
            <a:off x="7874821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34" name="Google Shape;1534;p29"/>
          <p:cNvSpPr/>
          <p:nvPr/>
        </p:nvSpPr>
        <p:spPr>
          <a:xfrm>
            <a:off x="8043987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535" name="Google Shape;1535;p29"/>
          <p:cNvSpPr/>
          <p:nvPr/>
        </p:nvSpPr>
        <p:spPr>
          <a:xfrm>
            <a:off x="8211652" y="47831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0" name="Google Shape;1540;p30" descr="Imagen relacionad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25" y="3739775"/>
            <a:ext cx="813200" cy="1084275"/>
          </a:xfrm>
          <a:prstGeom prst="rect">
            <a:avLst/>
          </a:prstGeom>
          <a:noFill/>
          <a:ln>
            <a:noFill/>
          </a:ln>
        </p:spPr>
      </p:pic>
      <p:sp>
        <p:nvSpPr>
          <p:cNvPr id="1541" name="Google Shape;1541;p30"/>
          <p:cNvSpPr txBox="1"/>
          <p:nvPr/>
        </p:nvSpPr>
        <p:spPr>
          <a:xfrm>
            <a:off x="311700" y="1101100"/>
            <a:ext cx="86586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ALMACÉN</a:t>
            </a:r>
            <a:br>
              <a:rPr lang="en" b="1"/>
            </a:br>
            <a:r>
              <a:rPr lang="en" b="1"/>
              <a:t>Optimización de ubicación de productos</a:t>
            </a:r>
            <a:endParaRPr b="1"/>
          </a:p>
        </p:txBody>
      </p:sp>
      <p:grpSp>
        <p:nvGrpSpPr>
          <p:cNvPr id="1542" name="Google Shape;1542;p30"/>
          <p:cNvGrpSpPr/>
          <p:nvPr/>
        </p:nvGrpSpPr>
        <p:grpSpPr>
          <a:xfrm>
            <a:off x="6714600" y="2626624"/>
            <a:ext cx="1747051" cy="1570789"/>
            <a:chOff x="4873950" y="2134375"/>
            <a:chExt cx="2955593" cy="2657400"/>
          </a:xfrm>
        </p:grpSpPr>
        <p:sp>
          <p:nvSpPr>
            <p:cNvPr id="1543" name="Google Shape;1543;p30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30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30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30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30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30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30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30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30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30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30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30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30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556" name="Google Shape;1556;p30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30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30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30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30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30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562" name="Google Shape;1562;p30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3" name="Google Shape;1563;p30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4" name="Google Shape;1564;p30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5" name="Google Shape;1565;p30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6" name="Google Shape;1566;p30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7" name="Google Shape;1567;p30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30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569" name="Google Shape;1569;p30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30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30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30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30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30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30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30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30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30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30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30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30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30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30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30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30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30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30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30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30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30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30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30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30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30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30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30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30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30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30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30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30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30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30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30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30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30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30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30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30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30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30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30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30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30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30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30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30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30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30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30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30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30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30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4" name="Google Shape;1624;p30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5" name="Google Shape;1625;p30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30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30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30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30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30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30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30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30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30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35" name="Google Shape;1635;p30"/>
          <p:cNvGrpSpPr/>
          <p:nvPr/>
        </p:nvGrpSpPr>
        <p:grpSpPr>
          <a:xfrm>
            <a:off x="4819143" y="2651798"/>
            <a:ext cx="807800" cy="699976"/>
            <a:chOff x="4743166" y="2575715"/>
            <a:chExt cx="930752" cy="806517"/>
          </a:xfrm>
        </p:grpSpPr>
        <p:sp>
          <p:nvSpPr>
            <p:cNvPr id="1636" name="Google Shape;1636;p30"/>
            <p:cNvSpPr/>
            <p:nvPr/>
          </p:nvSpPr>
          <p:spPr>
            <a:xfrm>
              <a:off x="4743166" y="2575715"/>
              <a:ext cx="930752" cy="806517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30"/>
            <p:cNvSpPr/>
            <p:nvPr/>
          </p:nvSpPr>
          <p:spPr>
            <a:xfrm>
              <a:off x="4807009" y="2654498"/>
              <a:ext cx="232057" cy="232057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P1</a:t>
              </a: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1638" name="Google Shape;1638;p30"/>
            <p:cNvSpPr/>
            <p:nvPr/>
          </p:nvSpPr>
          <p:spPr>
            <a:xfrm>
              <a:off x="5377705" y="2770528"/>
              <a:ext cx="232057" cy="232057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P2</a:t>
              </a: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1639" name="Google Shape;1639;p30"/>
            <p:cNvSpPr/>
            <p:nvPr/>
          </p:nvSpPr>
          <p:spPr>
            <a:xfrm>
              <a:off x="4978358" y="3097734"/>
              <a:ext cx="232057" cy="232057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P3</a:t>
              </a:r>
              <a:endParaRPr sz="900">
                <a:solidFill>
                  <a:schemeClr val="lt1"/>
                </a:solidFill>
              </a:endParaRPr>
            </a:p>
          </p:txBody>
        </p:sp>
        <p:cxnSp>
          <p:nvCxnSpPr>
            <p:cNvPr id="1640" name="Google Shape;1640;p30"/>
            <p:cNvCxnSpPr>
              <a:stCxn id="1637" idx="6"/>
              <a:endCxn id="1638" idx="2"/>
            </p:cNvCxnSpPr>
            <p:nvPr/>
          </p:nvCxnSpPr>
          <p:spPr>
            <a:xfrm>
              <a:off x="5039066" y="2770526"/>
              <a:ext cx="338700" cy="116100"/>
            </a:xfrm>
            <a:prstGeom prst="curvedConnector3">
              <a:avLst>
                <a:gd name="adj1" fmla="val 49991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1641" name="Google Shape;1641;p30"/>
            <p:cNvCxnSpPr>
              <a:stCxn id="1639" idx="0"/>
              <a:endCxn id="1637" idx="4"/>
            </p:cNvCxnSpPr>
            <p:nvPr/>
          </p:nvCxnSpPr>
          <p:spPr>
            <a:xfrm rot="5400000" flipH="1">
              <a:off x="4903136" y="2906484"/>
              <a:ext cx="211200" cy="171300"/>
            </a:xfrm>
            <a:prstGeom prst="curvedConnector3">
              <a:avLst>
                <a:gd name="adj1" fmla="val 49995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1642" name="Google Shape;1642;p30"/>
          <p:cNvSpPr/>
          <p:nvPr/>
        </p:nvSpPr>
        <p:spPr>
          <a:xfrm>
            <a:off x="356675" y="1809750"/>
            <a:ext cx="8520600" cy="6507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chemeClr val="lt1"/>
                </a:solidFill>
              </a:rPr>
              <a:t>Algoritmo Genético      +    Temple simulado (permutaciones)         +       A* (cálculo de E)</a:t>
            </a:r>
            <a:br>
              <a:rPr lang="en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</p:txBody>
      </p:sp>
      <p:sp>
        <p:nvSpPr>
          <p:cNvPr id="1643" name="Google Shape;1643;p30"/>
          <p:cNvSpPr txBox="1"/>
          <p:nvPr/>
        </p:nvSpPr>
        <p:spPr>
          <a:xfrm>
            <a:off x="3057450" y="2098300"/>
            <a:ext cx="29718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lt1"/>
                </a:solidFill>
              </a:rPr>
              <a:t>(orden de picking de productos)</a:t>
            </a:r>
            <a:endParaRPr sz="1300"/>
          </a:p>
        </p:txBody>
      </p:sp>
      <p:sp>
        <p:nvSpPr>
          <p:cNvPr id="1644" name="Google Shape;1644;p30"/>
          <p:cNvSpPr txBox="1"/>
          <p:nvPr/>
        </p:nvSpPr>
        <p:spPr>
          <a:xfrm>
            <a:off x="6543750" y="2104225"/>
            <a:ext cx="25338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</a:rPr>
              <a:t>(camino entre productos)</a:t>
            </a:r>
            <a:endParaRPr sz="1300"/>
          </a:p>
        </p:txBody>
      </p:sp>
      <p:sp>
        <p:nvSpPr>
          <p:cNvPr id="1645" name="Google Shape;164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  <p:sp>
        <p:nvSpPr>
          <p:cNvPr id="1646" name="Google Shape;1646;p30"/>
          <p:cNvSpPr/>
          <p:nvPr/>
        </p:nvSpPr>
        <p:spPr>
          <a:xfrm>
            <a:off x="391125" y="25184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1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647" name="Google Shape;1647;p30"/>
          <p:cNvSpPr/>
          <p:nvPr/>
        </p:nvSpPr>
        <p:spPr>
          <a:xfrm>
            <a:off x="543525" y="26708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2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648" name="Google Shape;1648;p30"/>
          <p:cNvSpPr/>
          <p:nvPr/>
        </p:nvSpPr>
        <p:spPr>
          <a:xfrm>
            <a:off x="1534125" y="3204200"/>
            <a:ext cx="693468" cy="737478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ORDEN m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P1</a:t>
            </a:r>
            <a:br>
              <a:rPr lang="en" sz="1000"/>
            </a:br>
            <a:r>
              <a:rPr lang="en" sz="1000"/>
              <a:t>...</a:t>
            </a:r>
            <a:br>
              <a:rPr lang="en" sz="1000"/>
            </a:br>
            <a:r>
              <a:rPr lang="en" sz="1000"/>
              <a:t>Pn</a:t>
            </a:r>
            <a:endParaRPr sz="1000"/>
          </a:p>
        </p:txBody>
      </p:sp>
      <p:sp>
        <p:nvSpPr>
          <p:cNvPr id="1649" name="Google Shape;1649;p30"/>
          <p:cNvSpPr txBox="1"/>
          <p:nvPr/>
        </p:nvSpPr>
        <p:spPr>
          <a:xfrm rot="1480546">
            <a:off x="1220023" y="2997802"/>
            <a:ext cx="386603" cy="49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650" name="Google Shape;1650;p30"/>
          <p:cNvSpPr/>
          <p:nvPr/>
        </p:nvSpPr>
        <p:spPr>
          <a:xfrm>
            <a:off x="1534125" y="2557075"/>
            <a:ext cx="1069200" cy="419400"/>
          </a:xfrm>
          <a:prstGeom prst="roundRect">
            <a:avLst>
              <a:gd name="adj" fmla="val 16667"/>
            </a:avLst>
          </a:prstGeom>
          <a:solidFill>
            <a:srgbClr val="3D85C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chemeClr val="lt1"/>
                </a:solidFill>
              </a:rPr>
              <a:t>m</a:t>
            </a:r>
            <a:r>
              <a:rPr lang="en" sz="1000">
                <a:solidFill>
                  <a:schemeClr val="lt1"/>
                </a:solidFill>
              </a:rPr>
              <a:t> ordenes históricas</a:t>
            </a:r>
            <a:endParaRPr sz="1000" i="1">
              <a:solidFill>
                <a:schemeClr val="lt1"/>
              </a:solidFill>
            </a:endParaRPr>
          </a:p>
        </p:txBody>
      </p:sp>
      <p:sp>
        <p:nvSpPr>
          <p:cNvPr id="1651" name="Google Shape;1651;p30"/>
          <p:cNvSpPr/>
          <p:nvPr/>
        </p:nvSpPr>
        <p:spPr>
          <a:xfrm>
            <a:off x="2844800" y="288959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2" name="Google Shape;1652;p30"/>
          <p:cNvSpPr/>
          <p:nvPr/>
        </p:nvSpPr>
        <p:spPr>
          <a:xfrm>
            <a:off x="3013966" y="288959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3" name="Google Shape;1653;p30"/>
          <p:cNvSpPr/>
          <p:nvPr/>
        </p:nvSpPr>
        <p:spPr>
          <a:xfrm>
            <a:off x="3181631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4" name="Google Shape;1654;p30"/>
          <p:cNvSpPr/>
          <p:nvPr/>
        </p:nvSpPr>
        <p:spPr>
          <a:xfrm>
            <a:off x="3350169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5" name="Google Shape;1655;p30"/>
          <p:cNvSpPr/>
          <p:nvPr/>
        </p:nvSpPr>
        <p:spPr>
          <a:xfrm>
            <a:off x="3519336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6" name="Google Shape;1656;p30"/>
          <p:cNvSpPr/>
          <p:nvPr/>
        </p:nvSpPr>
        <p:spPr>
          <a:xfrm>
            <a:off x="3687001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7" name="Google Shape;1657;p30"/>
          <p:cNvSpPr/>
          <p:nvPr/>
        </p:nvSpPr>
        <p:spPr>
          <a:xfrm>
            <a:off x="3855283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8" name="Google Shape;1658;p30"/>
          <p:cNvSpPr/>
          <p:nvPr/>
        </p:nvSpPr>
        <p:spPr>
          <a:xfrm>
            <a:off x="4023821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59" name="Google Shape;1659;p30"/>
          <p:cNvSpPr/>
          <p:nvPr/>
        </p:nvSpPr>
        <p:spPr>
          <a:xfrm>
            <a:off x="4192987" y="288959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60" name="Google Shape;1660;p30"/>
          <p:cNvSpPr/>
          <p:nvPr/>
        </p:nvSpPr>
        <p:spPr>
          <a:xfrm>
            <a:off x="4360652" y="288959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61" name="Google Shape;1661;p30"/>
          <p:cNvSpPr/>
          <p:nvPr/>
        </p:nvSpPr>
        <p:spPr>
          <a:xfrm>
            <a:off x="2844800" y="305783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62" name="Google Shape;1662;p30"/>
          <p:cNvSpPr/>
          <p:nvPr/>
        </p:nvSpPr>
        <p:spPr>
          <a:xfrm>
            <a:off x="3013966" y="305783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9</a:t>
            </a:r>
            <a:endParaRPr sz="800"/>
          </a:p>
        </p:txBody>
      </p:sp>
      <p:sp>
        <p:nvSpPr>
          <p:cNvPr id="1663" name="Google Shape;1663;p30"/>
          <p:cNvSpPr/>
          <p:nvPr/>
        </p:nvSpPr>
        <p:spPr>
          <a:xfrm>
            <a:off x="3181631" y="305783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</a:t>
            </a:r>
            <a:endParaRPr sz="800"/>
          </a:p>
        </p:txBody>
      </p:sp>
      <p:sp>
        <p:nvSpPr>
          <p:cNvPr id="1664" name="Google Shape;1664;p30"/>
          <p:cNvSpPr/>
          <p:nvPr/>
        </p:nvSpPr>
        <p:spPr>
          <a:xfrm>
            <a:off x="3350169" y="305783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65" name="Google Shape;1665;p30"/>
          <p:cNvSpPr/>
          <p:nvPr/>
        </p:nvSpPr>
        <p:spPr>
          <a:xfrm>
            <a:off x="3519336" y="305783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14</a:t>
            </a:r>
            <a:endParaRPr sz="800"/>
          </a:p>
        </p:txBody>
      </p:sp>
      <p:sp>
        <p:nvSpPr>
          <p:cNvPr id="1666" name="Google Shape;1666;p30"/>
          <p:cNvSpPr/>
          <p:nvPr/>
        </p:nvSpPr>
        <p:spPr>
          <a:xfrm>
            <a:off x="3687001" y="305783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</a:t>
            </a:r>
            <a:endParaRPr sz="800"/>
          </a:p>
        </p:txBody>
      </p:sp>
      <p:sp>
        <p:nvSpPr>
          <p:cNvPr id="1667" name="Google Shape;1667;p30"/>
          <p:cNvSpPr/>
          <p:nvPr/>
        </p:nvSpPr>
        <p:spPr>
          <a:xfrm>
            <a:off x="3855283" y="3057838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68" name="Google Shape;1668;p30"/>
          <p:cNvSpPr/>
          <p:nvPr/>
        </p:nvSpPr>
        <p:spPr>
          <a:xfrm>
            <a:off x="4023821" y="305783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30</a:t>
            </a:r>
            <a:endParaRPr sz="800"/>
          </a:p>
        </p:txBody>
      </p:sp>
      <p:sp>
        <p:nvSpPr>
          <p:cNvPr id="1669" name="Google Shape;1669;p30"/>
          <p:cNvSpPr/>
          <p:nvPr/>
        </p:nvSpPr>
        <p:spPr>
          <a:xfrm>
            <a:off x="4192987" y="305783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1670" name="Google Shape;1670;p30"/>
          <p:cNvSpPr/>
          <p:nvPr/>
        </p:nvSpPr>
        <p:spPr>
          <a:xfrm>
            <a:off x="4360652" y="305783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71" name="Google Shape;1671;p30"/>
          <p:cNvSpPr/>
          <p:nvPr/>
        </p:nvSpPr>
        <p:spPr>
          <a:xfrm>
            <a:off x="2844800" y="322607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72" name="Google Shape;1672;p30"/>
          <p:cNvSpPr/>
          <p:nvPr/>
        </p:nvSpPr>
        <p:spPr>
          <a:xfrm>
            <a:off x="3013966" y="322607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6</a:t>
            </a:r>
            <a:endParaRPr sz="800"/>
          </a:p>
        </p:txBody>
      </p:sp>
      <p:sp>
        <p:nvSpPr>
          <p:cNvPr id="1673" name="Google Shape;1673;p30"/>
          <p:cNvSpPr/>
          <p:nvPr/>
        </p:nvSpPr>
        <p:spPr>
          <a:xfrm>
            <a:off x="3181631" y="322607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8</a:t>
            </a:r>
            <a:endParaRPr sz="800"/>
          </a:p>
        </p:txBody>
      </p:sp>
      <p:sp>
        <p:nvSpPr>
          <p:cNvPr id="1674" name="Google Shape;1674;p30"/>
          <p:cNvSpPr/>
          <p:nvPr/>
        </p:nvSpPr>
        <p:spPr>
          <a:xfrm>
            <a:off x="3350169" y="322607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75" name="Google Shape;1675;p30"/>
          <p:cNvSpPr/>
          <p:nvPr/>
        </p:nvSpPr>
        <p:spPr>
          <a:xfrm>
            <a:off x="3519336" y="322607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26</a:t>
            </a:r>
            <a:endParaRPr sz="800"/>
          </a:p>
        </p:txBody>
      </p:sp>
      <p:sp>
        <p:nvSpPr>
          <p:cNvPr id="1676" name="Google Shape;1676;p30"/>
          <p:cNvSpPr/>
          <p:nvPr/>
        </p:nvSpPr>
        <p:spPr>
          <a:xfrm>
            <a:off x="3687001" y="322607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</a:t>
            </a:r>
            <a:endParaRPr sz="800"/>
          </a:p>
        </p:txBody>
      </p:sp>
      <p:sp>
        <p:nvSpPr>
          <p:cNvPr id="1677" name="Google Shape;1677;p30"/>
          <p:cNvSpPr/>
          <p:nvPr/>
        </p:nvSpPr>
        <p:spPr>
          <a:xfrm>
            <a:off x="3855283" y="3226079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78" name="Google Shape;1678;p30"/>
          <p:cNvSpPr/>
          <p:nvPr/>
        </p:nvSpPr>
        <p:spPr>
          <a:xfrm>
            <a:off x="4023821" y="322607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36</a:t>
            </a:r>
            <a:endParaRPr sz="800"/>
          </a:p>
        </p:txBody>
      </p:sp>
      <p:sp>
        <p:nvSpPr>
          <p:cNvPr id="1679" name="Google Shape;1679;p30"/>
          <p:cNvSpPr/>
          <p:nvPr/>
        </p:nvSpPr>
        <p:spPr>
          <a:xfrm>
            <a:off x="4192987" y="322607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34</a:t>
            </a:r>
            <a:endParaRPr sz="800"/>
          </a:p>
        </p:txBody>
      </p:sp>
      <p:sp>
        <p:nvSpPr>
          <p:cNvPr id="1680" name="Google Shape;1680;p30"/>
          <p:cNvSpPr/>
          <p:nvPr/>
        </p:nvSpPr>
        <p:spPr>
          <a:xfrm>
            <a:off x="4360652" y="322607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81" name="Google Shape;1681;p30"/>
          <p:cNvSpPr/>
          <p:nvPr/>
        </p:nvSpPr>
        <p:spPr>
          <a:xfrm>
            <a:off x="2844800" y="3394320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82" name="Google Shape;1682;p30"/>
          <p:cNvSpPr/>
          <p:nvPr/>
        </p:nvSpPr>
        <p:spPr>
          <a:xfrm>
            <a:off x="3013966" y="339432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15</a:t>
            </a:r>
            <a:endParaRPr sz="800"/>
          </a:p>
        </p:txBody>
      </p:sp>
      <p:sp>
        <p:nvSpPr>
          <p:cNvPr id="1683" name="Google Shape;1683;p30"/>
          <p:cNvSpPr/>
          <p:nvPr/>
        </p:nvSpPr>
        <p:spPr>
          <a:xfrm>
            <a:off x="3181631" y="339432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21</a:t>
            </a:r>
            <a:endParaRPr sz="800"/>
          </a:p>
        </p:txBody>
      </p:sp>
      <p:sp>
        <p:nvSpPr>
          <p:cNvPr id="1684" name="Google Shape;1684;p30"/>
          <p:cNvSpPr/>
          <p:nvPr/>
        </p:nvSpPr>
        <p:spPr>
          <a:xfrm>
            <a:off x="3350169" y="339432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85" name="Google Shape;1685;p30"/>
          <p:cNvSpPr/>
          <p:nvPr/>
        </p:nvSpPr>
        <p:spPr>
          <a:xfrm>
            <a:off x="3519336" y="339432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22</a:t>
            </a:r>
            <a:endParaRPr sz="800"/>
          </a:p>
        </p:txBody>
      </p:sp>
      <p:sp>
        <p:nvSpPr>
          <p:cNvPr id="1686" name="Google Shape;1686;p30"/>
          <p:cNvSpPr/>
          <p:nvPr/>
        </p:nvSpPr>
        <p:spPr>
          <a:xfrm>
            <a:off x="3687001" y="339432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29</a:t>
            </a:r>
            <a:endParaRPr sz="800"/>
          </a:p>
        </p:txBody>
      </p:sp>
      <p:sp>
        <p:nvSpPr>
          <p:cNvPr id="1687" name="Google Shape;1687;p30"/>
          <p:cNvSpPr/>
          <p:nvPr/>
        </p:nvSpPr>
        <p:spPr>
          <a:xfrm>
            <a:off x="3855283" y="3394320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88" name="Google Shape;1688;p30"/>
          <p:cNvSpPr/>
          <p:nvPr/>
        </p:nvSpPr>
        <p:spPr>
          <a:xfrm>
            <a:off x="4023821" y="339432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31</a:t>
            </a:r>
            <a:endParaRPr sz="800"/>
          </a:p>
        </p:txBody>
      </p:sp>
      <p:sp>
        <p:nvSpPr>
          <p:cNvPr id="1689" name="Google Shape;1689;p30"/>
          <p:cNvSpPr/>
          <p:nvPr/>
        </p:nvSpPr>
        <p:spPr>
          <a:xfrm>
            <a:off x="4192987" y="3394320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23</a:t>
            </a:r>
            <a:endParaRPr sz="800"/>
          </a:p>
        </p:txBody>
      </p:sp>
      <p:sp>
        <p:nvSpPr>
          <p:cNvPr id="1690" name="Google Shape;1690;p30"/>
          <p:cNvSpPr/>
          <p:nvPr/>
        </p:nvSpPr>
        <p:spPr>
          <a:xfrm>
            <a:off x="4360652" y="339432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1" name="Google Shape;1691;p30"/>
          <p:cNvSpPr/>
          <p:nvPr/>
        </p:nvSpPr>
        <p:spPr>
          <a:xfrm>
            <a:off x="2844800" y="3562561"/>
            <a:ext cx="168300" cy="1683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2" name="Google Shape;1692;p30"/>
          <p:cNvSpPr/>
          <p:nvPr/>
        </p:nvSpPr>
        <p:spPr>
          <a:xfrm>
            <a:off x="3013966" y="356256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3" name="Google Shape;1693;p30"/>
          <p:cNvSpPr/>
          <p:nvPr/>
        </p:nvSpPr>
        <p:spPr>
          <a:xfrm>
            <a:off x="3181631" y="356256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4" name="Google Shape;1694;p30"/>
          <p:cNvSpPr/>
          <p:nvPr/>
        </p:nvSpPr>
        <p:spPr>
          <a:xfrm>
            <a:off x="3350169" y="356256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5" name="Google Shape;1695;p30"/>
          <p:cNvSpPr/>
          <p:nvPr/>
        </p:nvSpPr>
        <p:spPr>
          <a:xfrm>
            <a:off x="3519336" y="356256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6" name="Google Shape;1696;p30"/>
          <p:cNvSpPr/>
          <p:nvPr/>
        </p:nvSpPr>
        <p:spPr>
          <a:xfrm>
            <a:off x="3687001" y="356256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7" name="Google Shape;1697;p30"/>
          <p:cNvSpPr/>
          <p:nvPr/>
        </p:nvSpPr>
        <p:spPr>
          <a:xfrm>
            <a:off x="3855283" y="356256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8" name="Google Shape;1698;p30"/>
          <p:cNvSpPr/>
          <p:nvPr/>
        </p:nvSpPr>
        <p:spPr>
          <a:xfrm>
            <a:off x="4023821" y="356256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699" name="Google Shape;1699;p30"/>
          <p:cNvSpPr/>
          <p:nvPr/>
        </p:nvSpPr>
        <p:spPr>
          <a:xfrm>
            <a:off x="4192987" y="356256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00" name="Google Shape;1700;p30"/>
          <p:cNvSpPr/>
          <p:nvPr/>
        </p:nvSpPr>
        <p:spPr>
          <a:xfrm>
            <a:off x="4360652" y="356256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01" name="Google Shape;1701;p30"/>
          <p:cNvSpPr/>
          <p:nvPr/>
        </p:nvSpPr>
        <p:spPr>
          <a:xfrm>
            <a:off x="2844800" y="373080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02" name="Google Shape;1702;p30"/>
          <p:cNvSpPr/>
          <p:nvPr/>
        </p:nvSpPr>
        <p:spPr>
          <a:xfrm>
            <a:off x="3013966" y="373080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11</a:t>
            </a:r>
            <a:endParaRPr sz="800"/>
          </a:p>
        </p:txBody>
      </p:sp>
      <p:sp>
        <p:nvSpPr>
          <p:cNvPr id="1703" name="Google Shape;1703;p30"/>
          <p:cNvSpPr/>
          <p:nvPr/>
        </p:nvSpPr>
        <p:spPr>
          <a:xfrm>
            <a:off x="3181631" y="373080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</a:t>
            </a:r>
            <a:endParaRPr sz="800"/>
          </a:p>
        </p:txBody>
      </p:sp>
      <p:sp>
        <p:nvSpPr>
          <p:cNvPr id="1704" name="Google Shape;1704;p30"/>
          <p:cNvSpPr/>
          <p:nvPr/>
        </p:nvSpPr>
        <p:spPr>
          <a:xfrm>
            <a:off x="3350169" y="373080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05" name="Google Shape;1705;p30"/>
          <p:cNvSpPr/>
          <p:nvPr/>
        </p:nvSpPr>
        <p:spPr>
          <a:xfrm>
            <a:off x="3519336" y="373080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</a:t>
            </a:r>
            <a:endParaRPr sz="800"/>
          </a:p>
        </p:txBody>
      </p:sp>
      <p:sp>
        <p:nvSpPr>
          <p:cNvPr id="1706" name="Google Shape;1706;p30"/>
          <p:cNvSpPr/>
          <p:nvPr/>
        </p:nvSpPr>
        <p:spPr>
          <a:xfrm>
            <a:off x="3687001" y="373080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25</a:t>
            </a:r>
            <a:endParaRPr sz="800"/>
          </a:p>
        </p:txBody>
      </p:sp>
      <p:sp>
        <p:nvSpPr>
          <p:cNvPr id="1707" name="Google Shape;1707;p30"/>
          <p:cNvSpPr/>
          <p:nvPr/>
        </p:nvSpPr>
        <p:spPr>
          <a:xfrm>
            <a:off x="3855283" y="373080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08" name="Google Shape;1708;p30"/>
          <p:cNvSpPr/>
          <p:nvPr/>
        </p:nvSpPr>
        <p:spPr>
          <a:xfrm>
            <a:off x="4023821" y="373080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32</a:t>
            </a:r>
            <a:endParaRPr sz="800"/>
          </a:p>
        </p:txBody>
      </p:sp>
      <p:sp>
        <p:nvSpPr>
          <p:cNvPr id="1709" name="Google Shape;1709;p30"/>
          <p:cNvSpPr/>
          <p:nvPr/>
        </p:nvSpPr>
        <p:spPr>
          <a:xfrm>
            <a:off x="4192987" y="3730802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18</a:t>
            </a:r>
            <a:endParaRPr sz="800"/>
          </a:p>
        </p:txBody>
      </p:sp>
      <p:sp>
        <p:nvSpPr>
          <p:cNvPr id="1710" name="Google Shape;1710;p30"/>
          <p:cNvSpPr/>
          <p:nvPr/>
        </p:nvSpPr>
        <p:spPr>
          <a:xfrm>
            <a:off x="4360652" y="3730802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11" name="Google Shape;1711;p30"/>
          <p:cNvSpPr/>
          <p:nvPr/>
        </p:nvSpPr>
        <p:spPr>
          <a:xfrm>
            <a:off x="2844800" y="389904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12" name="Google Shape;1712;p30"/>
          <p:cNvSpPr/>
          <p:nvPr/>
        </p:nvSpPr>
        <p:spPr>
          <a:xfrm>
            <a:off x="3013966" y="389904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12</a:t>
            </a:r>
            <a:endParaRPr sz="800"/>
          </a:p>
        </p:txBody>
      </p:sp>
      <p:sp>
        <p:nvSpPr>
          <p:cNvPr id="1713" name="Google Shape;1713;p30"/>
          <p:cNvSpPr/>
          <p:nvPr/>
        </p:nvSpPr>
        <p:spPr>
          <a:xfrm>
            <a:off x="3181631" y="389904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4</a:t>
            </a:r>
            <a:endParaRPr sz="800"/>
          </a:p>
        </p:txBody>
      </p:sp>
      <p:sp>
        <p:nvSpPr>
          <p:cNvPr id="1714" name="Google Shape;1714;p30"/>
          <p:cNvSpPr/>
          <p:nvPr/>
        </p:nvSpPr>
        <p:spPr>
          <a:xfrm>
            <a:off x="3350169" y="389904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15" name="Google Shape;1715;p30"/>
          <p:cNvSpPr/>
          <p:nvPr/>
        </p:nvSpPr>
        <p:spPr>
          <a:xfrm>
            <a:off x="3519336" y="389904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16</a:t>
            </a:r>
            <a:endParaRPr sz="800"/>
          </a:p>
        </p:txBody>
      </p:sp>
      <p:sp>
        <p:nvSpPr>
          <p:cNvPr id="1716" name="Google Shape;1716;p30"/>
          <p:cNvSpPr/>
          <p:nvPr/>
        </p:nvSpPr>
        <p:spPr>
          <a:xfrm>
            <a:off x="3687001" y="389904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17</a:t>
            </a:r>
            <a:endParaRPr sz="800"/>
          </a:p>
        </p:txBody>
      </p:sp>
      <p:sp>
        <p:nvSpPr>
          <p:cNvPr id="1717" name="Google Shape;1717;p30"/>
          <p:cNvSpPr/>
          <p:nvPr/>
        </p:nvSpPr>
        <p:spPr>
          <a:xfrm>
            <a:off x="3855283" y="389904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18" name="Google Shape;1718;p30"/>
          <p:cNvSpPr/>
          <p:nvPr/>
        </p:nvSpPr>
        <p:spPr>
          <a:xfrm>
            <a:off x="4023821" y="389904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35</a:t>
            </a:r>
            <a:endParaRPr sz="800"/>
          </a:p>
        </p:txBody>
      </p:sp>
      <p:sp>
        <p:nvSpPr>
          <p:cNvPr id="1719" name="Google Shape;1719;p30"/>
          <p:cNvSpPr/>
          <p:nvPr/>
        </p:nvSpPr>
        <p:spPr>
          <a:xfrm>
            <a:off x="4192987" y="389904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</a:t>
            </a:r>
            <a:endParaRPr sz="800"/>
          </a:p>
        </p:txBody>
      </p:sp>
      <p:sp>
        <p:nvSpPr>
          <p:cNvPr id="1720" name="Google Shape;1720;p30"/>
          <p:cNvSpPr/>
          <p:nvPr/>
        </p:nvSpPr>
        <p:spPr>
          <a:xfrm>
            <a:off x="4360652" y="389904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21" name="Google Shape;1721;p30"/>
          <p:cNvSpPr/>
          <p:nvPr/>
        </p:nvSpPr>
        <p:spPr>
          <a:xfrm>
            <a:off x="2844800" y="406728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22" name="Google Shape;1722;p30"/>
          <p:cNvSpPr/>
          <p:nvPr/>
        </p:nvSpPr>
        <p:spPr>
          <a:xfrm>
            <a:off x="3013966" y="406728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13</a:t>
            </a:r>
            <a:endParaRPr sz="800"/>
          </a:p>
        </p:txBody>
      </p:sp>
      <p:sp>
        <p:nvSpPr>
          <p:cNvPr id="1723" name="Google Shape;1723;p30"/>
          <p:cNvSpPr/>
          <p:nvPr/>
        </p:nvSpPr>
        <p:spPr>
          <a:xfrm>
            <a:off x="3181631" y="406728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7</a:t>
            </a:r>
            <a:endParaRPr sz="800"/>
          </a:p>
        </p:txBody>
      </p:sp>
      <p:sp>
        <p:nvSpPr>
          <p:cNvPr id="1724" name="Google Shape;1724;p30"/>
          <p:cNvSpPr/>
          <p:nvPr/>
        </p:nvSpPr>
        <p:spPr>
          <a:xfrm>
            <a:off x="3350169" y="406728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25" name="Google Shape;1725;p30"/>
          <p:cNvSpPr/>
          <p:nvPr/>
        </p:nvSpPr>
        <p:spPr>
          <a:xfrm>
            <a:off x="3519336" y="406728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28</a:t>
            </a:r>
            <a:endParaRPr sz="800"/>
          </a:p>
        </p:txBody>
      </p:sp>
      <p:sp>
        <p:nvSpPr>
          <p:cNvPr id="1726" name="Google Shape;1726;p30"/>
          <p:cNvSpPr/>
          <p:nvPr/>
        </p:nvSpPr>
        <p:spPr>
          <a:xfrm>
            <a:off x="3687001" y="406728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24</a:t>
            </a:r>
            <a:endParaRPr sz="800"/>
          </a:p>
        </p:txBody>
      </p:sp>
      <p:sp>
        <p:nvSpPr>
          <p:cNvPr id="1727" name="Google Shape;1727;p30"/>
          <p:cNvSpPr/>
          <p:nvPr/>
        </p:nvSpPr>
        <p:spPr>
          <a:xfrm>
            <a:off x="3855283" y="406728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28" name="Google Shape;1728;p30"/>
          <p:cNvSpPr/>
          <p:nvPr/>
        </p:nvSpPr>
        <p:spPr>
          <a:xfrm>
            <a:off x="4023821" y="406728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27</a:t>
            </a:r>
            <a:endParaRPr sz="800"/>
          </a:p>
        </p:txBody>
      </p:sp>
      <p:sp>
        <p:nvSpPr>
          <p:cNvPr id="1729" name="Google Shape;1729;p30"/>
          <p:cNvSpPr/>
          <p:nvPr/>
        </p:nvSpPr>
        <p:spPr>
          <a:xfrm>
            <a:off x="4192987" y="406728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1730" name="Google Shape;1730;p30"/>
          <p:cNvSpPr/>
          <p:nvPr/>
        </p:nvSpPr>
        <p:spPr>
          <a:xfrm>
            <a:off x="4360652" y="406728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1" name="Google Shape;1731;p30"/>
          <p:cNvSpPr/>
          <p:nvPr/>
        </p:nvSpPr>
        <p:spPr>
          <a:xfrm>
            <a:off x="2844800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2" name="Google Shape;1732;p30"/>
          <p:cNvSpPr/>
          <p:nvPr/>
        </p:nvSpPr>
        <p:spPr>
          <a:xfrm>
            <a:off x="3013966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3" name="Google Shape;1733;p30"/>
          <p:cNvSpPr/>
          <p:nvPr/>
        </p:nvSpPr>
        <p:spPr>
          <a:xfrm>
            <a:off x="3181631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4" name="Google Shape;1734;p30"/>
          <p:cNvSpPr/>
          <p:nvPr/>
        </p:nvSpPr>
        <p:spPr>
          <a:xfrm>
            <a:off x="3350169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5" name="Google Shape;1735;p30"/>
          <p:cNvSpPr/>
          <p:nvPr/>
        </p:nvSpPr>
        <p:spPr>
          <a:xfrm>
            <a:off x="3519336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6" name="Google Shape;1736;p30"/>
          <p:cNvSpPr/>
          <p:nvPr/>
        </p:nvSpPr>
        <p:spPr>
          <a:xfrm>
            <a:off x="3687001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7" name="Google Shape;1737;p30"/>
          <p:cNvSpPr/>
          <p:nvPr/>
        </p:nvSpPr>
        <p:spPr>
          <a:xfrm>
            <a:off x="3855283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8" name="Google Shape;1738;p30"/>
          <p:cNvSpPr/>
          <p:nvPr/>
        </p:nvSpPr>
        <p:spPr>
          <a:xfrm>
            <a:off x="4023821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39" name="Google Shape;1739;p30"/>
          <p:cNvSpPr/>
          <p:nvPr/>
        </p:nvSpPr>
        <p:spPr>
          <a:xfrm>
            <a:off x="4192987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1740" name="Google Shape;1740;p30"/>
          <p:cNvSpPr/>
          <p:nvPr/>
        </p:nvSpPr>
        <p:spPr>
          <a:xfrm>
            <a:off x="4360652" y="423552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grpSp>
        <p:nvGrpSpPr>
          <p:cNvPr id="1741" name="Google Shape;1741;p30"/>
          <p:cNvGrpSpPr/>
          <p:nvPr/>
        </p:nvGrpSpPr>
        <p:grpSpPr>
          <a:xfrm>
            <a:off x="5312293" y="3054813"/>
            <a:ext cx="807928" cy="699875"/>
            <a:chOff x="4743166" y="2575715"/>
            <a:chExt cx="930900" cy="806400"/>
          </a:xfrm>
        </p:grpSpPr>
        <p:sp>
          <p:nvSpPr>
            <p:cNvPr id="1742" name="Google Shape;1742;p30"/>
            <p:cNvSpPr/>
            <p:nvPr/>
          </p:nvSpPr>
          <p:spPr>
            <a:xfrm>
              <a:off x="4743166" y="2575715"/>
              <a:ext cx="930900" cy="806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30"/>
            <p:cNvSpPr/>
            <p:nvPr/>
          </p:nvSpPr>
          <p:spPr>
            <a:xfrm>
              <a:off x="4807009" y="265449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P1</a:t>
              </a: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1744" name="Google Shape;1744;p30"/>
            <p:cNvSpPr/>
            <p:nvPr/>
          </p:nvSpPr>
          <p:spPr>
            <a:xfrm>
              <a:off x="5377705" y="277052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P2</a:t>
              </a: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1745" name="Google Shape;1745;p30"/>
            <p:cNvSpPr/>
            <p:nvPr/>
          </p:nvSpPr>
          <p:spPr>
            <a:xfrm>
              <a:off x="4978358" y="3097734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P3</a:t>
              </a:r>
              <a:endParaRPr sz="900">
                <a:solidFill>
                  <a:schemeClr val="lt1"/>
                </a:solidFill>
              </a:endParaRPr>
            </a:p>
          </p:txBody>
        </p:sp>
        <p:cxnSp>
          <p:nvCxnSpPr>
            <p:cNvPr id="1746" name="Google Shape;1746;p30"/>
            <p:cNvCxnSpPr>
              <a:stCxn id="1743" idx="6"/>
              <a:endCxn id="1744" idx="2"/>
            </p:cNvCxnSpPr>
            <p:nvPr/>
          </p:nvCxnSpPr>
          <p:spPr>
            <a:xfrm>
              <a:off x="5039209" y="2770598"/>
              <a:ext cx="338400" cy="116100"/>
            </a:xfrm>
            <a:prstGeom prst="curvedConnector3">
              <a:avLst>
                <a:gd name="adj1" fmla="val 50014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1747" name="Google Shape;1747;p30"/>
            <p:cNvCxnSpPr>
              <a:stCxn id="1745" idx="0"/>
              <a:endCxn id="1744" idx="3"/>
            </p:cNvCxnSpPr>
            <p:nvPr/>
          </p:nvCxnSpPr>
          <p:spPr>
            <a:xfrm rot="-5400000">
              <a:off x="5188658" y="2874534"/>
              <a:ext cx="129000" cy="317400"/>
            </a:xfrm>
            <a:prstGeom prst="curvedConnector3">
              <a:avLst>
                <a:gd name="adj1" fmla="val 36824"/>
              </a:avLst>
            </a:prstGeom>
            <a:noFill/>
            <a:ln w="19050" cap="flat" cmpd="sng">
              <a:solidFill>
                <a:srgbClr val="6AA84F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1748" name="Google Shape;1748;p30"/>
          <p:cNvGrpSpPr/>
          <p:nvPr/>
        </p:nvGrpSpPr>
        <p:grpSpPr>
          <a:xfrm>
            <a:off x="5805444" y="3799288"/>
            <a:ext cx="807928" cy="699875"/>
            <a:chOff x="4743166" y="2575715"/>
            <a:chExt cx="930900" cy="806400"/>
          </a:xfrm>
        </p:grpSpPr>
        <p:sp>
          <p:nvSpPr>
            <p:cNvPr id="1749" name="Google Shape;1749;p30"/>
            <p:cNvSpPr/>
            <p:nvPr/>
          </p:nvSpPr>
          <p:spPr>
            <a:xfrm>
              <a:off x="4743166" y="2575715"/>
              <a:ext cx="930900" cy="806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0"/>
            <p:cNvSpPr/>
            <p:nvPr/>
          </p:nvSpPr>
          <p:spPr>
            <a:xfrm>
              <a:off x="4807009" y="265449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P1</a:t>
              </a: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1751" name="Google Shape;1751;p30"/>
            <p:cNvSpPr/>
            <p:nvPr/>
          </p:nvSpPr>
          <p:spPr>
            <a:xfrm>
              <a:off x="5377705" y="277052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P2</a:t>
              </a: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1752" name="Google Shape;1752;p30"/>
            <p:cNvSpPr/>
            <p:nvPr/>
          </p:nvSpPr>
          <p:spPr>
            <a:xfrm>
              <a:off x="4978358" y="3097734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chemeClr val="lt1"/>
                  </a:solidFill>
                </a:rPr>
                <a:t>P3</a:t>
              </a:r>
              <a:endParaRPr sz="900">
                <a:solidFill>
                  <a:schemeClr val="lt1"/>
                </a:solidFill>
              </a:endParaRPr>
            </a:p>
          </p:txBody>
        </p:sp>
        <p:cxnSp>
          <p:nvCxnSpPr>
            <p:cNvPr id="1753" name="Google Shape;1753;p30"/>
            <p:cNvCxnSpPr>
              <a:stCxn id="1750" idx="6"/>
              <a:endCxn id="1751" idx="2"/>
            </p:cNvCxnSpPr>
            <p:nvPr/>
          </p:nvCxnSpPr>
          <p:spPr>
            <a:xfrm>
              <a:off x="5039209" y="2770598"/>
              <a:ext cx="338400" cy="116100"/>
            </a:xfrm>
            <a:prstGeom prst="curvedConnector3">
              <a:avLst>
                <a:gd name="adj1" fmla="val 50014"/>
              </a:avLst>
            </a:prstGeom>
            <a:noFill/>
            <a:ln w="19050" cap="flat" cmpd="sng">
              <a:solidFill>
                <a:srgbClr val="A64D79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  <p:cxnSp>
          <p:nvCxnSpPr>
            <p:cNvPr id="1754" name="Google Shape;1754;p30"/>
            <p:cNvCxnSpPr>
              <a:stCxn id="1752" idx="7"/>
              <a:endCxn id="1751" idx="3"/>
            </p:cNvCxnSpPr>
            <p:nvPr/>
          </p:nvCxnSpPr>
          <p:spPr>
            <a:xfrm rot="-5400000">
              <a:off x="5212703" y="2932688"/>
              <a:ext cx="162900" cy="235200"/>
            </a:xfrm>
            <a:prstGeom prst="curvedConnector3">
              <a:avLst>
                <a:gd name="adj1" fmla="val 49943"/>
              </a:avLst>
            </a:prstGeom>
            <a:noFill/>
            <a:ln w="19050" cap="flat" cmpd="sng">
              <a:solidFill>
                <a:srgbClr val="A64D79"/>
              </a:solidFill>
              <a:prstDash val="solid"/>
              <a:round/>
              <a:headEnd type="triangle" w="med" len="med"/>
              <a:tailEnd type="none" w="med" len="med"/>
            </a:ln>
          </p:spPr>
        </p:cxnSp>
      </p:grpSp>
      <p:sp>
        <p:nvSpPr>
          <p:cNvPr id="1755" name="Google Shape;1755;p30"/>
          <p:cNvSpPr txBox="1"/>
          <p:nvPr/>
        </p:nvSpPr>
        <p:spPr>
          <a:xfrm rot="2873628">
            <a:off x="5511966" y="3602718"/>
            <a:ext cx="386573" cy="49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1756" name="Google Shape;1756;p30"/>
          <p:cNvSpPr txBox="1"/>
          <p:nvPr/>
        </p:nvSpPr>
        <p:spPr>
          <a:xfrm>
            <a:off x="5141325" y="2676926"/>
            <a:ext cx="622500" cy="1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ORDEN 1</a:t>
            </a:r>
            <a:endParaRPr sz="800" b="1"/>
          </a:p>
        </p:txBody>
      </p:sp>
      <p:sp>
        <p:nvSpPr>
          <p:cNvPr id="1757" name="Google Shape;1757;p30"/>
          <p:cNvSpPr txBox="1"/>
          <p:nvPr/>
        </p:nvSpPr>
        <p:spPr>
          <a:xfrm>
            <a:off x="5613075" y="3072476"/>
            <a:ext cx="622500" cy="1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ORDEN 2</a:t>
            </a:r>
            <a:endParaRPr sz="800" b="1"/>
          </a:p>
        </p:txBody>
      </p:sp>
      <p:sp>
        <p:nvSpPr>
          <p:cNvPr id="1758" name="Google Shape;1758;p30"/>
          <p:cNvSpPr txBox="1"/>
          <p:nvPr/>
        </p:nvSpPr>
        <p:spPr>
          <a:xfrm>
            <a:off x="6084825" y="3823375"/>
            <a:ext cx="622500" cy="18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b="1"/>
              <a:t>ORDEN m</a:t>
            </a:r>
            <a:endParaRPr sz="800" b="1"/>
          </a:p>
        </p:txBody>
      </p:sp>
      <p:sp>
        <p:nvSpPr>
          <p:cNvPr id="1759" name="Google Shape;1759;p30"/>
          <p:cNvSpPr txBox="1"/>
          <p:nvPr/>
        </p:nvSpPr>
        <p:spPr>
          <a:xfrm>
            <a:off x="-12375" y="2098300"/>
            <a:ext cx="29718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lt1"/>
                </a:solidFill>
              </a:rPr>
              <a:t>(ubicación de productos)</a:t>
            </a:r>
            <a:endParaRPr sz="1300"/>
          </a:p>
        </p:txBody>
      </p:sp>
      <p:sp>
        <p:nvSpPr>
          <p:cNvPr id="1760" name="Google Shape;1760;p30"/>
          <p:cNvSpPr txBox="1"/>
          <p:nvPr/>
        </p:nvSpPr>
        <p:spPr>
          <a:xfrm>
            <a:off x="2844800" y="4515825"/>
            <a:ext cx="16842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Algoritmo Genético</a:t>
            </a:r>
            <a:endParaRPr sz="1300"/>
          </a:p>
        </p:txBody>
      </p:sp>
      <p:sp>
        <p:nvSpPr>
          <p:cNvPr id="1761" name="Google Shape;1761;p30"/>
          <p:cNvSpPr txBox="1"/>
          <p:nvPr/>
        </p:nvSpPr>
        <p:spPr>
          <a:xfrm>
            <a:off x="4940625" y="4517550"/>
            <a:ext cx="16842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Temple simulado</a:t>
            </a:r>
            <a:endParaRPr sz="1300"/>
          </a:p>
        </p:txBody>
      </p:sp>
      <p:sp>
        <p:nvSpPr>
          <p:cNvPr id="1762" name="Google Shape;1762;p30"/>
          <p:cNvSpPr txBox="1"/>
          <p:nvPr/>
        </p:nvSpPr>
        <p:spPr>
          <a:xfrm>
            <a:off x="6921825" y="4517550"/>
            <a:ext cx="16842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/>
              <a:t>A*</a:t>
            </a:r>
            <a:endParaRPr sz="1300"/>
          </a:p>
        </p:txBody>
      </p:sp>
      <p:grpSp>
        <p:nvGrpSpPr>
          <p:cNvPr id="1763" name="Google Shape;1763;p30"/>
          <p:cNvGrpSpPr/>
          <p:nvPr/>
        </p:nvGrpSpPr>
        <p:grpSpPr>
          <a:xfrm>
            <a:off x="6867000" y="2779024"/>
            <a:ext cx="1747051" cy="1570789"/>
            <a:chOff x="4873950" y="2134375"/>
            <a:chExt cx="2955593" cy="2657400"/>
          </a:xfrm>
        </p:grpSpPr>
        <p:sp>
          <p:nvSpPr>
            <p:cNvPr id="1764" name="Google Shape;1764;p30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0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0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0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0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30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30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30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30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30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30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30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30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77" name="Google Shape;1777;p30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30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30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30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30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30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83" name="Google Shape;1783;p30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30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30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30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30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30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9" name="Google Shape;1789;p30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790" name="Google Shape;1790;p30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30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30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30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30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30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30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30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30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0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0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0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0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0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0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0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0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0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0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0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0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30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30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30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30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30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30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30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30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30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30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30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30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30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30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30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30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30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30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30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30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30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0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0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0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0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0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0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0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0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30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30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0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0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0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0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0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0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0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0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30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30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0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30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30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30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6" name="Google Shape;1856;p30"/>
          <p:cNvGrpSpPr/>
          <p:nvPr/>
        </p:nvGrpSpPr>
        <p:grpSpPr>
          <a:xfrm>
            <a:off x="7019400" y="2931424"/>
            <a:ext cx="1747051" cy="1570789"/>
            <a:chOff x="4873950" y="2134375"/>
            <a:chExt cx="2955593" cy="2657400"/>
          </a:xfrm>
        </p:grpSpPr>
        <p:sp>
          <p:nvSpPr>
            <p:cNvPr id="1857" name="Google Shape;1857;p30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0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30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30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0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0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0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0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0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0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0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30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30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870" name="Google Shape;1870;p30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30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30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30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30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30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876" name="Google Shape;1876;p30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30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0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0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0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0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0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883" name="Google Shape;1883;p30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0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0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0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0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0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0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0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0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0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0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30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30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0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0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0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0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0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0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0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0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30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30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0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0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0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0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30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0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0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0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0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0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30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30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30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30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0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0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30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30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30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30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30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30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30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30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30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30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30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30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30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30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30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30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30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30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30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30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30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30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30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30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30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30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30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3" name="Google Shape;1953;p31"/>
          <p:cNvSpPr/>
          <p:nvPr/>
        </p:nvSpPr>
        <p:spPr>
          <a:xfrm>
            <a:off x="6415475" y="2107763"/>
            <a:ext cx="2259900" cy="8034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4" name="Google Shape;1954;p31"/>
          <p:cNvSpPr/>
          <p:nvPr/>
        </p:nvSpPr>
        <p:spPr>
          <a:xfrm>
            <a:off x="3214100" y="1815225"/>
            <a:ext cx="2200800" cy="2335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55" name="Google Shape;1955;p31"/>
          <p:cNvGrpSpPr/>
          <p:nvPr/>
        </p:nvGrpSpPr>
        <p:grpSpPr>
          <a:xfrm>
            <a:off x="7996397" y="2216165"/>
            <a:ext cx="526096" cy="473017"/>
            <a:chOff x="4873950" y="2134375"/>
            <a:chExt cx="2955593" cy="2657400"/>
          </a:xfrm>
        </p:grpSpPr>
        <p:sp>
          <p:nvSpPr>
            <p:cNvPr id="1956" name="Google Shape;1956;p31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31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31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31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31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31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31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31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31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31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31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31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31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969" name="Google Shape;1969;p31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31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31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31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31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31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975" name="Google Shape;1975;p31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31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31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31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31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31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31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982" name="Google Shape;1982;p31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31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31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31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31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31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31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31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31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31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31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31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31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31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31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31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31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31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31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31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31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31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31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31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31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31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31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31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31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31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31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31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31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31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31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31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31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31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31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31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31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31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31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31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31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31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31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31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31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31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31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31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31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31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31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31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31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31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31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31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31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31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31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31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31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31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48" name="Google Shape;2048;p31"/>
          <p:cNvGrpSpPr/>
          <p:nvPr/>
        </p:nvGrpSpPr>
        <p:grpSpPr>
          <a:xfrm>
            <a:off x="7277766" y="2222887"/>
            <a:ext cx="525121" cy="454890"/>
            <a:chOff x="4743166" y="2575715"/>
            <a:chExt cx="930900" cy="806400"/>
          </a:xfrm>
        </p:grpSpPr>
        <p:sp>
          <p:nvSpPr>
            <p:cNvPr id="2049" name="Google Shape;2049;p31"/>
            <p:cNvSpPr/>
            <p:nvPr/>
          </p:nvSpPr>
          <p:spPr>
            <a:xfrm>
              <a:off x="4743166" y="2575715"/>
              <a:ext cx="930900" cy="806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31"/>
            <p:cNvSpPr/>
            <p:nvPr/>
          </p:nvSpPr>
          <p:spPr>
            <a:xfrm>
              <a:off x="4807009" y="265449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2051" name="Google Shape;2051;p31"/>
            <p:cNvSpPr/>
            <p:nvPr/>
          </p:nvSpPr>
          <p:spPr>
            <a:xfrm>
              <a:off x="5377705" y="277052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2052" name="Google Shape;2052;p31"/>
            <p:cNvSpPr/>
            <p:nvPr/>
          </p:nvSpPr>
          <p:spPr>
            <a:xfrm>
              <a:off x="4978358" y="3097734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</a:endParaRPr>
            </a:p>
          </p:txBody>
        </p:sp>
        <p:cxnSp>
          <p:nvCxnSpPr>
            <p:cNvPr id="2053" name="Google Shape;2053;p31"/>
            <p:cNvCxnSpPr>
              <a:stCxn id="2050" idx="6"/>
              <a:endCxn id="2051" idx="2"/>
            </p:cNvCxnSpPr>
            <p:nvPr/>
          </p:nvCxnSpPr>
          <p:spPr>
            <a:xfrm>
              <a:off x="5039209" y="2770598"/>
              <a:ext cx="338400" cy="116100"/>
            </a:xfrm>
            <a:prstGeom prst="curvedConnector3">
              <a:avLst>
                <a:gd name="adj1" fmla="val 50059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054" name="Google Shape;2054;p31"/>
            <p:cNvCxnSpPr>
              <a:stCxn id="2052" idx="0"/>
              <a:endCxn id="2050" idx="4"/>
            </p:cNvCxnSpPr>
            <p:nvPr/>
          </p:nvCxnSpPr>
          <p:spPr>
            <a:xfrm rot="5400000" flipH="1">
              <a:off x="4903358" y="2906634"/>
              <a:ext cx="210900" cy="171300"/>
            </a:xfrm>
            <a:prstGeom prst="curvedConnector3">
              <a:avLst>
                <a:gd name="adj1" fmla="val 49961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sp>
        <p:nvSpPr>
          <p:cNvPr id="2055" name="Google Shape;2055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Optimización híbrida: </a:t>
            </a:r>
            <a:r>
              <a:rPr lang="en" sz="2000"/>
              <a:t>Temple Simulado + A*</a:t>
            </a:r>
            <a:endParaRPr sz="2000"/>
          </a:p>
        </p:txBody>
      </p:sp>
      <p:sp>
        <p:nvSpPr>
          <p:cNvPr id="2056" name="Google Shape;2056;p31"/>
          <p:cNvSpPr/>
          <p:nvPr/>
        </p:nvSpPr>
        <p:spPr>
          <a:xfrm>
            <a:off x="6535450" y="2249663"/>
            <a:ext cx="525096" cy="558414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 1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--</a:t>
            </a:r>
            <a:br>
              <a:rPr lang="en" sz="1000"/>
            </a:br>
            <a:r>
              <a:rPr lang="en" sz="1000"/>
              <a:t>...</a:t>
            </a:r>
            <a:endParaRPr sz="1000"/>
          </a:p>
        </p:txBody>
      </p:sp>
      <p:sp>
        <p:nvSpPr>
          <p:cNvPr id="2057" name="Google Shape;2057;p31"/>
          <p:cNvSpPr/>
          <p:nvPr/>
        </p:nvSpPr>
        <p:spPr>
          <a:xfrm>
            <a:off x="371250" y="198757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58" name="Google Shape;2058;p31"/>
          <p:cNvSpPr/>
          <p:nvPr/>
        </p:nvSpPr>
        <p:spPr>
          <a:xfrm>
            <a:off x="540416" y="198757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59" name="Google Shape;2059;p31"/>
          <p:cNvSpPr/>
          <p:nvPr/>
        </p:nvSpPr>
        <p:spPr>
          <a:xfrm>
            <a:off x="708081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0" name="Google Shape;2060;p31"/>
          <p:cNvSpPr/>
          <p:nvPr/>
        </p:nvSpPr>
        <p:spPr>
          <a:xfrm>
            <a:off x="876619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1" name="Google Shape;2061;p31"/>
          <p:cNvSpPr/>
          <p:nvPr/>
        </p:nvSpPr>
        <p:spPr>
          <a:xfrm>
            <a:off x="1045786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2" name="Google Shape;2062;p31"/>
          <p:cNvSpPr/>
          <p:nvPr/>
        </p:nvSpPr>
        <p:spPr>
          <a:xfrm>
            <a:off x="1213451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3" name="Google Shape;2063;p31"/>
          <p:cNvSpPr/>
          <p:nvPr/>
        </p:nvSpPr>
        <p:spPr>
          <a:xfrm>
            <a:off x="1381733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4" name="Google Shape;2064;p31"/>
          <p:cNvSpPr/>
          <p:nvPr/>
        </p:nvSpPr>
        <p:spPr>
          <a:xfrm>
            <a:off x="1550271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5" name="Google Shape;2065;p31"/>
          <p:cNvSpPr/>
          <p:nvPr/>
        </p:nvSpPr>
        <p:spPr>
          <a:xfrm>
            <a:off x="1719437" y="198757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6" name="Google Shape;2066;p31"/>
          <p:cNvSpPr/>
          <p:nvPr/>
        </p:nvSpPr>
        <p:spPr>
          <a:xfrm>
            <a:off x="1887102" y="1987571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7" name="Google Shape;2067;p31"/>
          <p:cNvSpPr/>
          <p:nvPr/>
        </p:nvSpPr>
        <p:spPr>
          <a:xfrm>
            <a:off x="371250" y="215581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68" name="Google Shape;2068;p31"/>
          <p:cNvSpPr/>
          <p:nvPr/>
        </p:nvSpPr>
        <p:spPr>
          <a:xfrm>
            <a:off x="540416" y="21558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9</a:t>
            </a:r>
            <a:endParaRPr sz="800"/>
          </a:p>
        </p:txBody>
      </p:sp>
      <p:sp>
        <p:nvSpPr>
          <p:cNvPr id="2069" name="Google Shape;2069;p31"/>
          <p:cNvSpPr/>
          <p:nvPr/>
        </p:nvSpPr>
        <p:spPr>
          <a:xfrm>
            <a:off x="708081" y="21558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</a:t>
            </a:r>
            <a:endParaRPr sz="800"/>
          </a:p>
        </p:txBody>
      </p:sp>
      <p:sp>
        <p:nvSpPr>
          <p:cNvPr id="2070" name="Google Shape;2070;p31"/>
          <p:cNvSpPr/>
          <p:nvPr/>
        </p:nvSpPr>
        <p:spPr>
          <a:xfrm>
            <a:off x="876619" y="215581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71" name="Google Shape;2071;p31"/>
          <p:cNvSpPr/>
          <p:nvPr/>
        </p:nvSpPr>
        <p:spPr>
          <a:xfrm>
            <a:off x="1045786" y="21558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14</a:t>
            </a:r>
            <a:endParaRPr sz="800"/>
          </a:p>
        </p:txBody>
      </p:sp>
      <p:sp>
        <p:nvSpPr>
          <p:cNvPr id="2072" name="Google Shape;2072;p31"/>
          <p:cNvSpPr/>
          <p:nvPr/>
        </p:nvSpPr>
        <p:spPr>
          <a:xfrm>
            <a:off x="1213451" y="21558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</a:t>
            </a:r>
            <a:endParaRPr sz="800"/>
          </a:p>
        </p:txBody>
      </p:sp>
      <p:sp>
        <p:nvSpPr>
          <p:cNvPr id="2073" name="Google Shape;2073;p31"/>
          <p:cNvSpPr/>
          <p:nvPr/>
        </p:nvSpPr>
        <p:spPr>
          <a:xfrm>
            <a:off x="1381733" y="2155813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74" name="Google Shape;2074;p31"/>
          <p:cNvSpPr/>
          <p:nvPr/>
        </p:nvSpPr>
        <p:spPr>
          <a:xfrm>
            <a:off x="1550271" y="21558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30</a:t>
            </a:r>
            <a:endParaRPr sz="800"/>
          </a:p>
        </p:txBody>
      </p:sp>
      <p:sp>
        <p:nvSpPr>
          <p:cNvPr id="2075" name="Google Shape;2075;p31"/>
          <p:cNvSpPr/>
          <p:nvPr/>
        </p:nvSpPr>
        <p:spPr>
          <a:xfrm>
            <a:off x="1719437" y="2155813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2076" name="Google Shape;2076;p31"/>
          <p:cNvSpPr/>
          <p:nvPr/>
        </p:nvSpPr>
        <p:spPr>
          <a:xfrm>
            <a:off x="1887102" y="2155813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77" name="Google Shape;2077;p31"/>
          <p:cNvSpPr/>
          <p:nvPr/>
        </p:nvSpPr>
        <p:spPr>
          <a:xfrm>
            <a:off x="371250" y="232405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78" name="Google Shape;2078;p31"/>
          <p:cNvSpPr/>
          <p:nvPr/>
        </p:nvSpPr>
        <p:spPr>
          <a:xfrm>
            <a:off x="540416" y="23240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6</a:t>
            </a:r>
            <a:endParaRPr sz="800"/>
          </a:p>
        </p:txBody>
      </p:sp>
      <p:sp>
        <p:nvSpPr>
          <p:cNvPr id="2079" name="Google Shape;2079;p31"/>
          <p:cNvSpPr/>
          <p:nvPr/>
        </p:nvSpPr>
        <p:spPr>
          <a:xfrm>
            <a:off x="708081" y="23240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8</a:t>
            </a:r>
            <a:endParaRPr sz="800"/>
          </a:p>
        </p:txBody>
      </p:sp>
      <p:sp>
        <p:nvSpPr>
          <p:cNvPr id="2080" name="Google Shape;2080;p31"/>
          <p:cNvSpPr/>
          <p:nvPr/>
        </p:nvSpPr>
        <p:spPr>
          <a:xfrm>
            <a:off x="876619" y="232405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81" name="Google Shape;2081;p31"/>
          <p:cNvSpPr/>
          <p:nvPr/>
        </p:nvSpPr>
        <p:spPr>
          <a:xfrm>
            <a:off x="1045786" y="23240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26</a:t>
            </a:r>
            <a:endParaRPr sz="800"/>
          </a:p>
        </p:txBody>
      </p:sp>
      <p:sp>
        <p:nvSpPr>
          <p:cNvPr id="2082" name="Google Shape;2082;p31"/>
          <p:cNvSpPr/>
          <p:nvPr/>
        </p:nvSpPr>
        <p:spPr>
          <a:xfrm>
            <a:off x="1213451" y="23240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</a:t>
            </a:r>
            <a:endParaRPr sz="800"/>
          </a:p>
        </p:txBody>
      </p:sp>
      <p:sp>
        <p:nvSpPr>
          <p:cNvPr id="2083" name="Google Shape;2083;p31"/>
          <p:cNvSpPr/>
          <p:nvPr/>
        </p:nvSpPr>
        <p:spPr>
          <a:xfrm>
            <a:off x="1381733" y="2324054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84" name="Google Shape;2084;p31"/>
          <p:cNvSpPr/>
          <p:nvPr/>
        </p:nvSpPr>
        <p:spPr>
          <a:xfrm>
            <a:off x="1550271" y="23240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36</a:t>
            </a:r>
            <a:endParaRPr sz="800"/>
          </a:p>
        </p:txBody>
      </p:sp>
      <p:sp>
        <p:nvSpPr>
          <p:cNvPr id="2085" name="Google Shape;2085;p31"/>
          <p:cNvSpPr/>
          <p:nvPr/>
        </p:nvSpPr>
        <p:spPr>
          <a:xfrm>
            <a:off x="1719437" y="2324054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34</a:t>
            </a:r>
            <a:endParaRPr sz="800"/>
          </a:p>
        </p:txBody>
      </p:sp>
      <p:sp>
        <p:nvSpPr>
          <p:cNvPr id="2086" name="Google Shape;2086;p31"/>
          <p:cNvSpPr/>
          <p:nvPr/>
        </p:nvSpPr>
        <p:spPr>
          <a:xfrm>
            <a:off x="1887102" y="2324054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87" name="Google Shape;2087;p31"/>
          <p:cNvSpPr/>
          <p:nvPr/>
        </p:nvSpPr>
        <p:spPr>
          <a:xfrm>
            <a:off x="371250" y="2492295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88" name="Google Shape;2088;p31"/>
          <p:cNvSpPr/>
          <p:nvPr/>
        </p:nvSpPr>
        <p:spPr>
          <a:xfrm>
            <a:off x="540416" y="24922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15</a:t>
            </a:r>
            <a:endParaRPr sz="800"/>
          </a:p>
        </p:txBody>
      </p:sp>
      <p:sp>
        <p:nvSpPr>
          <p:cNvPr id="2089" name="Google Shape;2089;p31"/>
          <p:cNvSpPr/>
          <p:nvPr/>
        </p:nvSpPr>
        <p:spPr>
          <a:xfrm>
            <a:off x="708081" y="24922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21</a:t>
            </a:r>
            <a:endParaRPr sz="800"/>
          </a:p>
        </p:txBody>
      </p:sp>
      <p:sp>
        <p:nvSpPr>
          <p:cNvPr id="2090" name="Google Shape;2090;p31"/>
          <p:cNvSpPr/>
          <p:nvPr/>
        </p:nvSpPr>
        <p:spPr>
          <a:xfrm>
            <a:off x="876619" y="249229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91" name="Google Shape;2091;p31"/>
          <p:cNvSpPr/>
          <p:nvPr/>
        </p:nvSpPr>
        <p:spPr>
          <a:xfrm>
            <a:off x="1045786" y="24922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22</a:t>
            </a:r>
            <a:endParaRPr sz="800"/>
          </a:p>
        </p:txBody>
      </p:sp>
      <p:sp>
        <p:nvSpPr>
          <p:cNvPr id="2092" name="Google Shape;2092;p31"/>
          <p:cNvSpPr/>
          <p:nvPr/>
        </p:nvSpPr>
        <p:spPr>
          <a:xfrm>
            <a:off x="1213451" y="24922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29</a:t>
            </a:r>
            <a:endParaRPr sz="800"/>
          </a:p>
        </p:txBody>
      </p:sp>
      <p:sp>
        <p:nvSpPr>
          <p:cNvPr id="2093" name="Google Shape;2093;p31"/>
          <p:cNvSpPr/>
          <p:nvPr/>
        </p:nvSpPr>
        <p:spPr>
          <a:xfrm>
            <a:off x="1381733" y="2492295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94" name="Google Shape;2094;p31"/>
          <p:cNvSpPr/>
          <p:nvPr/>
        </p:nvSpPr>
        <p:spPr>
          <a:xfrm>
            <a:off x="1550271" y="24922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31</a:t>
            </a:r>
            <a:endParaRPr sz="800"/>
          </a:p>
        </p:txBody>
      </p:sp>
      <p:sp>
        <p:nvSpPr>
          <p:cNvPr id="2095" name="Google Shape;2095;p31"/>
          <p:cNvSpPr/>
          <p:nvPr/>
        </p:nvSpPr>
        <p:spPr>
          <a:xfrm>
            <a:off x="1719437" y="2492295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23</a:t>
            </a:r>
            <a:endParaRPr sz="800"/>
          </a:p>
        </p:txBody>
      </p:sp>
      <p:sp>
        <p:nvSpPr>
          <p:cNvPr id="2096" name="Google Shape;2096;p31"/>
          <p:cNvSpPr/>
          <p:nvPr/>
        </p:nvSpPr>
        <p:spPr>
          <a:xfrm>
            <a:off x="1887102" y="2492295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97" name="Google Shape;2097;p31"/>
          <p:cNvSpPr/>
          <p:nvPr/>
        </p:nvSpPr>
        <p:spPr>
          <a:xfrm>
            <a:off x="371250" y="2660536"/>
            <a:ext cx="168300" cy="1683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98" name="Google Shape;2098;p31"/>
          <p:cNvSpPr/>
          <p:nvPr/>
        </p:nvSpPr>
        <p:spPr>
          <a:xfrm>
            <a:off x="540416" y="26605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099" name="Google Shape;2099;p31"/>
          <p:cNvSpPr/>
          <p:nvPr/>
        </p:nvSpPr>
        <p:spPr>
          <a:xfrm>
            <a:off x="708081" y="26605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0" name="Google Shape;2100;p31"/>
          <p:cNvSpPr/>
          <p:nvPr/>
        </p:nvSpPr>
        <p:spPr>
          <a:xfrm>
            <a:off x="876619" y="26605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1" name="Google Shape;2101;p31"/>
          <p:cNvSpPr/>
          <p:nvPr/>
        </p:nvSpPr>
        <p:spPr>
          <a:xfrm>
            <a:off x="1045786" y="26605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2" name="Google Shape;2102;p31"/>
          <p:cNvSpPr/>
          <p:nvPr/>
        </p:nvSpPr>
        <p:spPr>
          <a:xfrm>
            <a:off x="1213451" y="26605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3" name="Google Shape;2103;p31"/>
          <p:cNvSpPr/>
          <p:nvPr/>
        </p:nvSpPr>
        <p:spPr>
          <a:xfrm>
            <a:off x="1381733" y="2660536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4" name="Google Shape;2104;p31"/>
          <p:cNvSpPr/>
          <p:nvPr/>
        </p:nvSpPr>
        <p:spPr>
          <a:xfrm>
            <a:off x="1550271" y="266053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5" name="Google Shape;2105;p31"/>
          <p:cNvSpPr/>
          <p:nvPr/>
        </p:nvSpPr>
        <p:spPr>
          <a:xfrm>
            <a:off x="1719437" y="266053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6" name="Google Shape;2106;p31"/>
          <p:cNvSpPr/>
          <p:nvPr/>
        </p:nvSpPr>
        <p:spPr>
          <a:xfrm>
            <a:off x="1887102" y="2660536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7" name="Google Shape;2107;p31"/>
          <p:cNvSpPr/>
          <p:nvPr/>
        </p:nvSpPr>
        <p:spPr>
          <a:xfrm>
            <a:off x="371250" y="28287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08" name="Google Shape;2108;p31"/>
          <p:cNvSpPr/>
          <p:nvPr/>
        </p:nvSpPr>
        <p:spPr>
          <a:xfrm>
            <a:off x="540416" y="28287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11</a:t>
            </a:r>
            <a:endParaRPr sz="800"/>
          </a:p>
        </p:txBody>
      </p:sp>
      <p:sp>
        <p:nvSpPr>
          <p:cNvPr id="2109" name="Google Shape;2109;p31"/>
          <p:cNvSpPr/>
          <p:nvPr/>
        </p:nvSpPr>
        <p:spPr>
          <a:xfrm>
            <a:off x="708081" y="28287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</a:t>
            </a:r>
            <a:endParaRPr sz="800"/>
          </a:p>
        </p:txBody>
      </p:sp>
      <p:sp>
        <p:nvSpPr>
          <p:cNvPr id="2110" name="Google Shape;2110;p31"/>
          <p:cNvSpPr/>
          <p:nvPr/>
        </p:nvSpPr>
        <p:spPr>
          <a:xfrm>
            <a:off x="876619" y="28287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11" name="Google Shape;2111;p31"/>
          <p:cNvSpPr/>
          <p:nvPr/>
        </p:nvSpPr>
        <p:spPr>
          <a:xfrm>
            <a:off x="1045786" y="28287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</a:t>
            </a:r>
            <a:endParaRPr sz="800"/>
          </a:p>
        </p:txBody>
      </p:sp>
      <p:sp>
        <p:nvSpPr>
          <p:cNvPr id="2112" name="Google Shape;2112;p31"/>
          <p:cNvSpPr/>
          <p:nvPr/>
        </p:nvSpPr>
        <p:spPr>
          <a:xfrm>
            <a:off x="1213451" y="28287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25</a:t>
            </a:r>
            <a:endParaRPr sz="800"/>
          </a:p>
        </p:txBody>
      </p:sp>
      <p:sp>
        <p:nvSpPr>
          <p:cNvPr id="2113" name="Google Shape;2113;p31"/>
          <p:cNvSpPr/>
          <p:nvPr/>
        </p:nvSpPr>
        <p:spPr>
          <a:xfrm>
            <a:off x="1381733" y="28287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14" name="Google Shape;2114;p31"/>
          <p:cNvSpPr/>
          <p:nvPr/>
        </p:nvSpPr>
        <p:spPr>
          <a:xfrm>
            <a:off x="1550271" y="28287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32</a:t>
            </a:r>
            <a:endParaRPr sz="800"/>
          </a:p>
        </p:txBody>
      </p:sp>
      <p:sp>
        <p:nvSpPr>
          <p:cNvPr id="2115" name="Google Shape;2115;p31"/>
          <p:cNvSpPr/>
          <p:nvPr/>
        </p:nvSpPr>
        <p:spPr>
          <a:xfrm>
            <a:off x="1719437" y="2828777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18</a:t>
            </a:r>
            <a:endParaRPr sz="800"/>
          </a:p>
        </p:txBody>
      </p:sp>
      <p:sp>
        <p:nvSpPr>
          <p:cNvPr id="2116" name="Google Shape;2116;p31"/>
          <p:cNvSpPr/>
          <p:nvPr/>
        </p:nvSpPr>
        <p:spPr>
          <a:xfrm>
            <a:off x="1887102" y="2828777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17" name="Google Shape;2117;p31"/>
          <p:cNvSpPr/>
          <p:nvPr/>
        </p:nvSpPr>
        <p:spPr>
          <a:xfrm>
            <a:off x="371250" y="29970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18" name="Google Shape;2118;p31"/>
          <p:cNvSpPr/>
          <p:nvPr/>
        </p:nvSpPr>
        <p:spPr>
          <a:xfrm>
            <a:off x="540416" y="29970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12</a:t>
            </a:r>
            <a:endParaRPr sz="800"/>
          </a:p>
        </p:txBody>
      </p:sp>
      <p:sp>
        <p:nvSpPr>
          <p:cNvPr id="2119" name="Google Shape;2119;p31"/>
          <p:cNvSpPr/>
          <p:nvPr/>
        </p:nvSpPr>
        <p:spPr>
          <a:xfrm>
            <a:off x="708081" y="29970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4</a:t>
            </a:r>
            <a:endParaRPr sz="800"/>
          </a:p>
        </p:txBody>
      </p:sp>
      <p:sp>
        <p:nvSpPr>
          <p:cNvPr id="2120" name="Google Shape;2120;p31"/>
          <p:cNvSpPr/>
          <p:nvPr/>
        </p:nvSpPr>
        <p:spPr>
          <a:xfrm>
            <a:off x="876619" y="29970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21" name="Google Shape;2121;p31"/>
          <p:cNvSpPr/>
          <p:nvPr/>
        </p:nvSpPr>
        <p:spPr>
          <a:xfrm>
            <a:off x="1045786" y="29970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16</a:t>
            </a:r>
            <a:endParaRPr sz="800"/>
          </a:p>
        </p:txBody>
      </p:sp>
      <p:sp>
        <p:nvSpPr>
          <p:cNvPr id="2122" name="Google Shape;2122;p31"/>
          <p:cNvSpPr/>
          <p:nvPr/>
        </p:nvSpPr>
        <p:spPr>
          <a:xfrm>
            <a:off x="1213451" y="29970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17</a:t>
            </a:r>
            <a:endParaRPr sz="800"/>
          </a:p>
        </p:txBody>
      </p:sp>
      <p:sp>
        <p:nvSpPr>
          <p:cNvPr id="2123" name="Google Shape;2123;p31"/>
          <p:cNvSpPr/>
          <p:nvPr/>
        </p:nvSpPr>
        <p:spPr>
          <a:xfrm>
            <a:off x="1381733" y="29970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24" name="Google Shape;2124;p31"/>
          <p:cNvSpPr/>
          <p:nvPr/>
        </p:nvSpPr>
        <p:spPr>
          <a:xfrm>
            <a:off x="1550271" y="29970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35</a:t>
            </a:r>
            <a:endParaRPr sz="800"/>
          </a:p>
        </p:txBody>
      </p:sp>
      <p:sp>
        <p:nvSpPr>
          <p:cNvPr id="2125" name="Google Shape;2125;p31"/>
          <p:cNvSpPr/>
          <p:nvPr/>
        </p:nvSpPr>
        <p:spPr>
          <a:xfrm>
            <a:off x="1719437" y="2997018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19</a:t>
            </a:r>
            <a:endParaRPr sz="800"/>
          </a:p>
        </p:txBody>
      </p:sp>
      <p:sp>
        <p:nvSpPr>
          <p:cNvPr id="2126" name="Google Shape;2126;p31"/>
          <p:cNvSpPr/>
          <p:nvPr/>
        </p:nvSpPr>
        <p:spPr>
          <a:xfrm>
            <a:off x="1887102" y="2997018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27" name="Google Shape;2127;p31"/>
          <p:cNvSpPr/>
          <p:nvPr/>
        </p:nvSpPr>
        <p:spPr>
          <a:xfrm>
            <a:off x="371250" y="31652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28" name="Google Shape;2128;p31"/>
          <p:cNvSpPr/>
          <p:nvPr/>
        </p:nvSpPr>
        <p:spPr>
          <a:xfrm>
            <a:off x="540416" y="31652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13</a:t>
            </a:r>
            <a:endParaRPr sz="800"/>
          </a:p>
        </p:txBody>
      </p:sp>
      <p:sp>
        <p:nvSpPr>
          <p:cNvPr id="2129" name="Google Shape;2129;p31"/>
          <p:cNvSpPr/>
          <p:nvPr/>
        </p:nvSpPr>
        <p:spPr>
          <a:xfrm>
            <a:off x="708081" y="31652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7</a:t>
            </a:r>
            <a:endParaRPr sz="800"/>
          </a:p>
        </p:txBody>
      </p:sp>
      <p:sp>
        <p:nvSpPr>
          <p:cNvPr id="2130" name="Google Shape;2130;p31"/>
          <p:cNvSpPr/>
          <p:nvPr/>
        </p:nvSpPr>
        <p:spPr>
          <a:xfrm>
            <a:off x="876619" y="31652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31" name="Google Shape;2131;p31"/>
          <p:cNvSpPr/>
          <p:nvPr/>
        </p:nvSpPr>
        <p:spPr>
          <a:xfrm>
            <a:off x="1045786" y="31652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28</a:t>
            </a:r>
            <a:endParaRPr sz="800"/>
          </a:p>
        </p:txBody>
      </p:sp>
      <p:sp>
        <p:nvSpPr>
          <p:cNvPr id="2132" name="Google Shape;2132;p31"/>
          <p:cNvSpPr/>
          <p:nvPr/>
        </p:nvSpPr>
        <p:spPr>
          <a:xfrm>
            <a:off x="1213451" y="31652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24</a:t>
            </a:r>
            <a:endParaRPr sz="800"/>
          </a:p>
        </p:txBody>
      </p:sp>
      <p:sp>
        <p:nvSpPr>
          <p:cNvPr id="2133" name="Google Shape;2133;p31"/>
          <p:cNvSpPr/>
          <p:nvPr/>
        </p:nvSpPr>
        <p:spPr>
          <a:xfrm>
            <a:off x="1381733" y="31652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34" name="Google Shape;2134;p31"/>
          <p:cNvSpPr/>
          <p:nvPr/>
        </p:nvSpPr>
        <p:spPr>
          <a:xfrm>
            <a:off x="1550271" y="31652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27</a:t>
            </a:r>
            <a:endParaRPr sz="800"/>
          </a:p>
        </p:txBody>
      </p:sp>
      <p:sp>
        <p:nvSpPr>
          <p:cNvPr id="2135" name="Google Shape;2135;p31"/>
          <p:cNvSpPr/>
          <p:nvPr/>
        </p:nvSpPr>
        <p:spPr>
          <a:xfrm>
            <a:off x="1719437" y="3165259"/>
            <a:ext cx="168300" cy="1683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2136" name="Google Shape;2136;p31"/>
          <p:cNvSpPr/>
          <p:nvPr/>
        </p:nvSpPr>
        <p:spPr>
          <a:xfrm>
            <a:off x="1887102" y="3165259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37" name="Google Shape;2137;p31"/>
          <p:cNvSpPr/>
          <p:nvPr/>
        </p:nvSpPr>
        <p:spPr>
          <a:xfrm>
            <a:off x="371250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38" name="Google Shape;2138;p31"/>
          <p:cNvSpPr/>
          <p:nvPr/>
        </p:nvSpPr>
        <p:spPr>
          <a:xfrm>
            <a:off x="540416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39" name="Google Shape;2139;p31"/>
          <p:cNvSpPr/>
          <p:nvPr/>
        </p:nvSpPr>
        <p:spPr>
          <a:xfrm>
            <a:off x="708081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0" name="Google Shape;2140;p31"/>
          <p:cNvSpPr/>
          <p:nvPr/>
        </p:nvSpPr>
        <p:spPr>
          <a:xfrm>
            <a:off x="876619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1" name="Google Shape;2141;p31"/>
          <p:cNvSpPr/>
          <p:nvPr/>
        </p:nvSpPr>
        <p:spPr>
          <a:xfrm>
            <a:off x="1045786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2" name="Google Shape;2142;p31"/>
          <p:cNvSpPr/>
          <p:nvPr/>
        </p:nvSpPr>
        <p:spPr>
          <a:xfrm>
            <a:off x="1213451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3" name="Google Shape;2143;p31"/>
          <p:cNvSpPr/>
          <p:nvPr/>
        </p:nvSpPr>
        <p:spPr>
          <a:xfrm>
            <a:off x="1381733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4" name="Google Shape;2144;p31"/>
          <p:cNvSpPr/>
          <p:nvPr/>
        </p:nvSpPr>
        <p:spPr>
          <a:xfrm>
            <a:off x="1550271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5" name="Google Shape;2145;p31"/>
          <p:cNvSpPr/>
          <p:nvPr/>
        </p:nvSpPr>
        <p:spPr>
          <a:xfrm>
            <a:off x="1719437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46" name="Google Shape;2146;p31"/>
          <p:cNvSpPr/>
          <p:nvPr/>
        </p:nvSpPr>
        <p:spPr>
          <a:xfrm>
            <a:off x="1887102" y="3333500"/>
            <a:ext cx="168300" cy="1683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grpSp>
        <p:nvGrpSpPr>
          <p:cNvPr id="2147" name="Google Shape;2147;p31"/>
          <p:cNvGrpSpPr/>
          <p:nvPr/>
        </p:nvGrpSpPr>
        <p:grpSpPr>
          <a:xfrm>
            <a:off x="7734966" y="2984887"/>
            <a:ext cx="525121" cy="454890"/>
            <a:chOff x="4743166" y="2575715"/>
            <a:chExt cx="930900" cy="806400"/>
          </a:xfrm>
        </p:grpSpPr>
        <p:sp>
          <p:nvSpPr>
            <p:cNvPr id="2148" name="Google Shape;2148;p31"/>
            <p:cNvSpPr/>
            <p:nvPr/>
          </p:nvSpPr>
          <p:spPr>
            <a:xfrm>
              <a:off x="4743166" y="2575715"/>
              <a:ext cx="930900" cy="806400"/>
            </a:xfrm>
            <a:prstGeom prst="roundRect">
              <a:avLst>
                <a:gd name="adj" fmla="val 16667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9" name="Google Shape;2149;p31"/>
            <p:cNvSpPr/>
            <p:nvPr/>
          </p:nvSpPr>
          <p:spPr>
            <a:xfrm>
              <a:off x="4807009" y="265449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2150" name="Google Shape;2150;p31"/>
            <p:cNvSpPr/>
            <p:nvPr/>
          </p:nvSpPr>
          <p:spPr>
            <a:xfrm>
              <a:off x="5377705" y="2770528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</a:endParaRPr>
            </a:p>
          </p:txBody>
        </p:sp>
        <p:sp>
          <p:nvSpPr>
            <p:cNvPr id="2151" name="Google Shape;2151;p31"/>
            <p:cNvSpPr/>
            <p:nvPr/>
          </p:nvSpPr>
          <p:spPr>
            <a:xfrm>
              <a:off x="4978358" y="3097734"/>
              <a:ext cx="232200" cy="232200"/>
            </a:xfrm>
            <a:prstGeom prst="ellipse">
              <a:avLst/>
            </a:prstGeom>
            <a:solidFill>
              <a:srgbClr val="3D85C6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900">
                <a:solidFill>
                  <a:schemeClr val="lt1"/>
                </a:solidFill>
              </a:endParaRPr>
            </a:p>
          </p:txBody>
        </p:sp>
        <p:cxnSp>
          <p:nvCxnSpPr>
            <p:cNvPr id="2152" name="Google Shape;2152;p31"/>
            <p:cNvCxnSpPr>
              <a:stCxn id="2149" idx="6"/>
              <a:endCxn id="2150" idx="2"/>
            </p:cNvCxnSpPr>
            <p:nvPr/>
          </p:nvCxnSpPr>
          <p:spPr>
            <a:xfrm>
              <a:off x="5039209" y="2770598"/>
              <a:ext cx="338400" cy="116100"/>
            </a:xfrm>
            <a:prstGeom prst="curvedConnector3">
              <a:avLst>
                <a:gd name="adj1" fmla="val 50059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cxnSp>
          <p:nvCxnSpPr>
            <p:cNvPr id="2153" name="Google Shape;2153;p31"/>
            <p:cNvCxnSpPr>
              <a:stCxn id="2151" idx="0"/>
              <a:endCxn id="2149" idx="4"/>
            </p:cNvCxnSpPr>
            <p:nvPr/>
          </p:nvCxnSpPr>
          <p:spPr>
            <a:xfrm rot="5400000" flipH="1">
              <a:off x="4903358" y="2906634"/>
              <a:ext cx="210900" cy="171300"/>
            </a:xfrm>
            <a:prstGeom prst="curvedConnector3">
              <a:avLst>
                <a:gd name="adj1" fmla="val 49961"/>
              </a:avLst>
            </a:prstGeom>
            <a:noFill/>
            <a:ln w="19050" cap="flat" cmpd="sng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  <p:grpSp>
        <p:nvGrpSpPr>
          <p:cNvPr id="2154" name="Google Shape;2154;p31"/>
          <p:cNvGrpSpPr/>
          <p:nvPr/>
        </p:nvGrpSpPr>
        <p:grpSpPr>
          <a:xfrm>
            <a:off x="8453597" y="2970889"/>
            <a:ext cx="526096" cy="473017"/>
            <a:chOff x="4873950" y="2134375"/>
            <a:chExt cx="2955593" cy="2657400"/>
          </a:xfrm>
        </p:grpSpPr>
        <p:sp>
          <p:nvSpPr>
            <p:cNvPr id="2155" name="Google Shape;2155;p31"/>
            <p:cNvSpPr/>
            <p:nvPr/>
          </p:nvSpPr>
          <p:spPr>
            <a:xfrm>
              <a:off x="4873950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6" name="Google Shape;2156;p31"/>
            <p:cNvSpPr/>
            <p:nvPr/>
          </p:nvSpPr>
          <p:spPr>
            <a:xfrm>
              <a:off x="517084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7" name="Google Shape;2157;p31"/>
            <p:cNvSpPr/>
            <p:nvPr/>
          </p:nvSpPr>
          <p:spPr>
            <a:xfrm>
              <a:off x="5465105" y="2134375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8" name="Google Shape;2158;p31"/>
            <p:cNvSpPr/>
            <p:nvPr/>
          </p:nvSpPr>
          <p:spPr>
            <a:xfrm>
              <a:off x="5760897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9" name="Google Shape;2159;p31"/>
            <p:cNvSpPr/>
            <p:nvPr/>
          </p:nvSpPr>
          <p:spPr>
            <a:xfrm>
              <a:off x="605779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0" name="Google Shape;2160;p31"/>
            <p:cNvSpPr/>
            <p:nvPr/>
          </p:nvSpPr>
          <p:spPr>
            <a:xfrm>
              <a:off x="6352052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1" name="Google Shape;2161;p31"/>
            <p:cNvSpPr/>
            <p:nvPr/>
          </p:nvSpPr>
          <p:spPr>
            <a:xfrm>
              <a:off x="6647395" y="213437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2" name="Google Shape;2162;p31"/>
            <p:cNvSpPr/>
            <p:nvPr/>
          </p:nvSpPr>
          <p:spPr>
            <a:xfrm>
              <a:off x="6943188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3" name="Google Shape;2163;p31"/>
            <p:cNvSpPr/>
            <p:nvPr/>
          </p:nvSpPr>
          <p:spPr>
            <a:xfrm>
              <a:off x="7240083" y="2134375"/>
              <a:ext cx="295200" cy="295200"/>
            </a:xfrm>
            <a:prstGeom prst="rect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4" name="Google Shape;2164;p31"/>
            <p:cNvSpPr/>
            <p:nvPr/>
          </p:nvSpPr>
          <p:spPr>
            <a:xfrm>
              <a:off x="7534343" y="21343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5" name="Google Shape;2165;p31"/>
            <p:cNvSpPr/>
            <p:nvPr/>
          </p:nvSpPr>
          <p:spPr>
            <a:xfrm>
              <a:off x="4873950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6" name="Google Shape;2166;p31"/>
            <p:cNvSpPr/>
            <p:nvPr/>
          </p:nvSpPr>
          <p:spPr>
            <a:xfrm>
              <a:off x="5170845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7" name="Google Shape;2167;p31"/>
            <p:cNvSpPr/>
            <p:nvPr/>
          </p:nvSpPr>
          <p:spPr>
            <a:xfrm>
              <a:off x="5465105" y="2429650"/>
              <a:ext cx="295200" cy="295200"/>
            </a:xfrm>
            <a:prstGeom prst="rect">
              <a:avLst/>
            </a:prstGeom>
            <a:solidFill>
              <a:srgbClr val="FF9900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168" name="Google Shape;2168;p31"/>
            <p:cNvSpPr/>
            <p:nvPr/>
          </p:nvSpPr>
          <p:spPr>
            <a:xfrm>
              <a:off x="5760897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9" name="Google Shape;2169;p31"/>
            <p:cNvSpPr/>
            <p:nvPr/>
          </p:nvSpPr>
          <p:spPr>
            <a:xfrm>
              <a:off x="605779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0" name="Google Shape;2170;p31"/>
            <p:cNvSpPr/>
            <p:nvPr/>
          </p:nvSpPr>
          <p:spPr>
            <a:xfrm>
              <a:off x="6352052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1" name="Google Shape;2171;p31"/>
            <p:cNvSpPr/>
            <p:nvPr/>
          </p:nvSpPr>
          <p:spPr>
            <a:xfrm>
              <a:off x="6647395" y="2429650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2" name="Google Shape;2172;p31"/>
            <p:cNvSpPr/>
            <p:nvPr/>
          </p:nvSpPr>
          <p:spPr>
            <a:xfrm>
              <a:off x="6943188" y="24296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3" name="Google Shape;2173;p31"/>
            <p:cNvSpPr/>
            <p:nvPr/>
          </p:nvSpPr>
          <p:spPr>
            <a:xfrm>
              <a:off x="7240083" y="2429650"/>
              <a:ext cx="295200" cy="295200"/>
            </a:xfrm>
            <a:prstGeom prst="rect">
              <a:avLst/>
            </a:prstGeom>
            <a:solidFill>
              <a:srgbClr val="D5A6B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174" name="Google Shape;2174;p31"/>
            <p:cNvSpPr/>
            <p:nvPr/>
          </p:nvSpPr>
          <p:spPr>
            <a:xfrm>
              <a:off x="7534343" y="24296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5" name="Google Shape;2175;p31"/>
            <p:cNvSpPr/>
            <p:nvPr/>
          </p:nvSpPr>
          <p:spPr>
            <a:xfrm>
              <a:off x="4873950" y="2724925"/>
              <a:ext cx="295200" cy="295200"/>
            </a:xfrm>
            <a:prstGeom prst="rect">
              <a:avLst/>
            </a:prstGeom>
            <a:solidFill>
              <a:srgbClr val="0B539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6" name="Google Shape;2176;p31"/>
            <p:cNvSpPr/>
            <p:nvPr/>
          </p:nvSpPr>
          <p:spPr>
            <a:xfrm>
              <a:off x="517084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7" name="Google Shape;2177;p31"/>
            <p:cNvSpPr/>
            <p:nvPr/>
          </p:nvSpPr>
          <p:spPr>
            <a:xfrm>
              <a:off x="5465105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8" name="Google Shape;2178;p31"/>
            <p:cNvSpPr/>
            <p:nvPr/>
          </p:nvSpPr>
          <p:spPr>
            <a:xfrm>
              <a:off x="5760897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9" name="Google Shape;2179;p31"/>
            <p:cNvSpPr/>
            <p:nvPr/>
          </p:nvSpPr>
          <p:spPr>
            <a:xfrm>
              <a:off x="6057792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0" name="Google Shape;2180;p31"/>
            <p:cNvSpPr/>
            <p:nvPr/>
          </p:nvSpPr>
          <p:spPr>
            <a:xfrm>
              <a:off x="6352052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181" name="Google Shape;2181;p31"/>
            <p:cNvSpPr/>
            <p:nvPr/>
          </p:nvSpPr>
          <p:spPr>
            <a:xfrm>
              <a:off x="6647395" y="2724925"/>
              <a:ext cx="295200" cy="295200"/>
            </a:xfrm>
            <a:prstGeom prst="rect">
              <a:avLst/>
            </a:prstGeom>
            <a:solidFill>
              <a:srgbClr val="93C47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2" name="Google Shape;2182;p31"/>
            <p:cNvSpPr/>
            <p:nvPr/>
          </p:nvSpPr>
          <p:spPr>
            <a:xfrm>
              <a:off x="6943188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3" name="Google Shape;2183;p31"/>
            <p:cNvSpPr/>
            <p:nvPr/>
          </p:nvSpPr>
          <p:spPr>
            <a:xfrm>
              <a:off x="7240083" y="27249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31"/>
            <p:cNvSpPr/>
            <p:nvPr/>
          </p:nvSpPr>
          <p:spPr>
            <a:xfrm>
              <a:off x="7534343" y="27249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31"/>
            <p:cNvSpPr/>
            <p:nvPr/>
          </p:nvSpPr>
          <p:spPr>
            <a:xfrm>
              <a:off x="4873950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31"/>
            <p:cNvSpPr/>
            <p:nvPr/>
          </p:nvSpPr>
          <p:spPr>
            <a:xfrm>
              <a:off x="517084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31"/>
            <p:cNvSpPr/>
            <p:nvPr/>
          </p:nvSpPr>
          <p:spPr>
            <a:xfrm>
              <a:off x="5465105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31"/>
            <p:cNvSpPr/>
            <p:nvPr/>
          </p:nvSpPr>
          <p:spPr>
            <a:xfrm>
              <a:off x="5760897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31"/>
            <p:cNvSpPr/>
            <p:nvPr/>
          </p:nvSpPr>
          <p:spPr>
            <a:xfrm>
              <a:off x="605779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0" name="Google Shape;2190;p31"/>
            <p:cNvSpPr/>
            <p:nvPr/>
          </p:nvSpPr>
          <p:spPr>
            <a:xfrm>
              <a:off x="6352052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1" name="Google Shape;2191;p31"/>
            <p:cNvSpPr/>
            <p:nvPr/>
          </p:nvSpPr>
          <p:spPr>
            <a:xfrm>
              <a:off x="6647395" y="3020200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2" name="Google Shape;2192;p31"/>
            <p:cNvSpPr/>
            <p:nvPr/>
          </p:nvSpPr>
          <p:spPr>
            <a:xfrm>
              <a:off x="6943188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31"/>
            <p:cNvSpPr/>
            <p:nvPr/>
          </p:nvSpPr>
          <p:spPr>
            <a:xfrm>
              <a:off x="7240083" y="30202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31"/>
            <p:cNvSpPr/>
            <p:nvPr/>
          </p:nvSpPr>
          <p:spPr>
            <a:xfrm>
              <a:off x="7534343" y="30202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31"/>
            <p:cNvSpPr/>
            <p:nvPr/>
          </p:nvSpPr>
          <p:spPr>
            <a:xfrm>
              <a:off x="4873950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31"/>
            <p:cNvSpPr/>
            <p:nvPr/>
          </p:nvSpPr>
          <p:spPr>
            <a:xfrm>
              <a:off x="517084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31"/>
            <p:cNvSpPr/>
            <p:nvPr/>
          </p:nvSpPr>
          <p:spPr>
            <a:xfrm>
              <a:off x="546510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31"/>
            <p:cNvSpPr/>
            <p:nvPr/>
          </p:nvSpPr>
          <p:spPr>
            <a:xfrm>
              <a:off x="5760897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31"/>
            <p:cNvSpPr/>
            <p:nvPr/>
          </p:nvSpPr>
          <p:spPr>
            <a:xfrm>
              <a:off x="605779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31"/>
            <p:cNvSpPr/>
            <p:nvPr/>
          </p:nvSpPr>
          <p:spPr>
            <a:xfrm>
              <a:off x="6352052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31"/>
            <p:cNvSpPr/>
            <p:nvPr/>
          </p:nvSpPr>
          <p:spPr>
            <a:xfrm>
              <a:off x="6647395" y="3315475"/>
              <a:ext cx="295200" cy="2952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31"/>
            <p:cNvSpPr/>
            <p:nvPr/>
          </p:nvSpPr>
          <p:spPr>
            <a:xfrm>
              <a:off x="6943188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31"/>
            <p:cNvSpPr/>
            <p:nvPr/>
          </p:nvSpPr>
          <p:spPr>
            <a:xfrm>
              <a:off x="724008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31"/>
            <p:cNvSpPr/>
            <p:nvPr/>
          </p:nvSpPr>
          <p:spPr>
            <a:xfrm>
              <a:off x="7534343" y="33154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31"/>
            <p:cNvSpPr/>
            <p:nvPr/>
          </p:nvSpPr>
          <p:spPr>
            <a:xfrm>
              <a:off x="4873950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31"/>
            <p:cNvSpPr/>
            <p:nvPr/>
          </p:nvSpPr>
          <p:spPr>
            <a:xfrm>
              <a:off x="517084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31"/>
            <p:cNvSpPr/>
            <p:nvPr/>
          </p:nvSpPr>
          <p:spPr>
            <a:xfrm>
              <a:off x="5465105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31"/>
            <p:cNvSpPr/>
            <p:nvPr/>
          </p:nvSpPr>
          <p:spPr>
            <a:xfrm>
              <a:off x="5760897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31"/>
            <p:cNvSpPr/>
            <p:nvPr/>
          </p:nvSpPr>
          <p:spPr>
            <a:xfrm>
              <a:off x="605779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31"/>
            <p:cNvSpPr/>
            <p:nvPr/>
          </p:nvSpPr>
          <p:spPr>
            <a:xfrm>
              <a:off x="6352052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1" name="Google Shape;2211;p31"/>
            <p:cNvSpPr/>
            <p:nvPr/>
          </p:nvSpPr>
          <p:spPr>
            <a:xfrm>
              <a:off x="6647395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2" name="Google Shape;2212;p31"/>
            <p:cNvSpPr/>
            <p:nvPr/>
          </p:nvSpPr>
          <p:spPr>
            <a:xfrm>
              <a:off x="6943188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31"/>
            <p:cNvSpPr/>
            <p:nvPr/>
          </p:nvSpPr>
          <p:spPr>
            <a:xfrm>
              <a:off x="7240083" y="361075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31"/>
            <p:cNvSpPr/>
            <p:nvPr/>
          </p:nvSpPr>
          <p:spPr>
            <a:xfrm>
              <a:off x="7534343" y="361075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31"/>
            <p:cNvSpPr/>
            <p:nvPr/>
          </p:nvSpPr>
          <p:spPr>
            <a:xfrm>
              <a:off x="4873950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31"/>
            <p:cNvSpPr/>
            <p:nvPr/>
          </p:nvSpPr>
          <p:spPr>
            <a:xfrm>
              <a:off x="517084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31"/>
            <p:cNvSpPr/>
            <p:nvPr/>
          </p:nvSpPr>
          <p:spPr>
            <a:xfrm>
              <a:off x="5465105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31"/>
            <p:cNvSpPr/>
            <p:nvPr/>
          </p:nvSpPr>
          <p:spPr>
            <a:xfrm>
              <a:off x="5760897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31"/>
            <p:cNvSpPr/>
            <p:nvPr/>
          </p:nvSpPr>
          <p:spPr>
            <a:xfrm>
              <a:off x="605779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31"/>
            <p:cNvSpPr/>
            <p:nvPr/>
          </p:nvSpPr>
          <p:spPr>
            <a:xfrm>
              <a:off x="6352052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31"/>
            <p:cNvSpPr/>
            <p:nvPr/>
          </p:nvSpPr>
          <p:spPr>
            <a:xfrm>
              <a:off x="6647395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31"/>
            <p:cNvSpPr/>
            <p:nvPr/>
          </p:nvSpPr>
          <p:spPr>
            <a:xfrm>
              <a:off x="6943188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31"/>
            <p:cNvSpPr/>
            <p:nvPr/>
          </p:nvSpPr>
          <p:spPr>
            <a:xfrm>
              <a:off x="7240083" y="3906025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31"/>
            <p:cNvSpPr/>
            <p:nvPr/>
          </p:nvSpPr>
          <p:spPr>
            <a:xfrm>
              <a:off x="7534343" y="390602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31"/>
            <p:cNvSpPr/>
            <p:nvPr/>
          </p:nvSpPr>
          <p:spPr>
            <a:xfrm>
              <a:off x="4873950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31"/>
            <p:cNvSpPr/>
            <p:nvPr/>
          </p:nvSpPr>
          <p:spPr>
            <a:xfrm>
              <a:off x="517084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31"/>
            <p:cNvSpPr/>
            <p:nvPr/>
          </p:nvSpPr>
          <p:spPr>
            <a:xfrm>
              <a:off x="5465105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31"/>
            <p:cNvSpPr/>
            <p:nvPr/>
          </p:nvSpPr>
          <p:spPr>
            <a:xfrm>
              <a:off x="5760897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31"/>
            <p:cNvSpPr/>
            <p:nvPr/>
          </p:nvSpPr>
          <p:spPr>
            <a:xfrm>
              <a:off x="605779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31"/>
            <p:cNvSpPr/>
            <p:nvPr/>
          </p:nvSpPr>
          <p:spPr>
            <a:xfrm>
              <a:off x="6352052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31"/>
            <p:cNvSpPr/>
            <p:nvPr/>
          </p:nvSpPr>
          <p:spPr>
            <a:xfrm>
              <a:off x="6647395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31"/>
            <p:cNvSpPr/>
            <p:nvPr/>
          </p:nvSpPr>
          <p:spPr>
            <a:xfrm>
              <a:off x="6943188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31"/>
            <p:cNvSpPr/>
            <p:nvPr/>
          </p:nvSpPr>
          <p:spPr>
            <a:xfrm>
              <a:off x="7240083" y="4201300"/>
              <a:ext cx="295200" cy="295200"/>
            </a:xfrm>
            <a:prstGeom prst="rect">
              <a:avLst/>
            </a:prstGeom>
            <a:solidFill>
              <a:srgbClr val="D9D9D9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31"/>
            <p:cNvSpPr/>
            <p:nvPr/>
          </p:nvSpPr>
          <p:spPr>
            <a:xfrm>
              <a:off x="7534343" y="4201300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31"/>
            <p:cNvSpPr/>
            <p:nvPr/>
          </p:nvSpPr>
          <p:spPr>
            <a:xfrm>
              <a:off x="4873950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31"/>
            <p:cNvSpPr/>
            <p:nvPr/>
          </p:nvSpPr>
          <p:spPr>
            <a:xfrm>
              <a:off x="517084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31"/>
            <p:cNvSpPr/>
            <p:nvPr/>
          </p:nvSpPr>
          <p:spPr>
            <a:xfrm>
              <a:off x="546510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31"/>
            <p:cNvSpPr/>
            <p:nvPr/>
          </p:nvSpPr>
          <p:spPr>
            <a:xfrm>
              <a:off x="5760897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31"/>
            <p:cNvSpPr/>
            <p:nvPr/>
          </p:nvSpPr>
          <p:spPr>
            <a:xfrm>
              <a:off x="605779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31"/>
            <p:cNvSpPr/>
            <p:nvPr/>
          </p:nvSpPr>
          <p:spPr>
            <a:xfrm>
              <a:off x="6352052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31"/>
            <p:cNvSpPr/>
            <p:nvPr/>
          </p:nvSpPr>
          <p:spPr>
            <a:xfrm>
              <a:off x="6647395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31"/>
            <p:cNvSpPr/>
            <p:nvPr/>
          </p:nvSpPr>
          <p:spPr>
            <a:xfrm>
              <a:off x="6943188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31"/>
            <p:cNvSpPr/>
            <p:nvPr/>
          </p:nvSpPr>
          <p:spPr>
            <a:xfrm>
              <a:off x="724008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31"/>
            <p:cNvSpPr/>
            <p:nvPr/>
          </p:nvSpPr>
          <p:spPr>
            <a:xfrm>
              <a:off x="7534343" y="4496575"/>
              <a:ext cx="295200" cy="295200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31"/>
            <p:cNvSpPr/>
            <p:nvPr/>
          </p:nvSpPr>
          <p:spPr>
            <a:xfrm>
              <a:off x="6729188" y="2220750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31"/>
            <p:cNvSpPr/>
            <p:nvPr/>
          </p:nvSpPr>
          <p:spPr>
            <a:xfrm>
              <a:off x="6729188" y="2516025"/>
              <a:ext cx="131100" cy="131100"/>
            </a:xfrm>
            <a:prstGeom prst="ellipse">
              <a:avLst/>
            </a:prstGeom>
            <a:solidFill>
              <a:srgbClr val="D5A6BD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47" name="Google Shape;2247;p31"/>
          <p:cNvSpPr txBox="1"/>
          <p:nvPr/>
        </p:nvSpPr>
        <p:spPr>
          <a:xfrm>
            <a:off x="311700" y="1177300"/>
            <a:ext cx="86586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Diseño del Algoritmo Genético</a:t>
            </a:r>
            <a:endParaRPr sz="1800"/>
          </a:p>
        </p:txBody>
      </p:sp>
      <p:sp>
        <p:nvSpPr>
          <p:cNvPr id="2248" name="Google Shape;2248;p31"/>
          <p:cNvSpPr/>
          <p:nvPr/>
        </p:nvSpPr>
        <p:spPr>
          <a:xfrm>
            <a:off x="6802775" y="2984875"/>
            <a:ext cx="525096" cy="558414"/>
          </a:xfrm>
          <a:prstGeom prst="flowChartDocumen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/>
              <a:t>O m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--</a:t>
            </a:r>
            <a:br>
              <a:rPr lang="en" sz="1000"/>
            </a:br>
            <a:r>
              <a:rPr lang="en" sz="1000"/>
              <a:t>...</a:t>
            </a:r>
            <a:endParaRPr sz="1000"/>
          </a:p>
        </p:txBody>
      </p:sp>
      <p:sp>
        <p:nvSpPr>
          <p:cNvPr id="2249" name="Google Shape;2249;p31"/>
          <p:cNvSpPr txBox="1"/>
          <p:nvPr/>
        </p:nvSpPr>
        <p:spPr>
          <a:xfrm rot="2873628">
            <a:off x="6770566" y="2612568"/>
            <a:ext cx="386573" cy="49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250" name="Google Shape;2250;p31"/>
          <p:cNvSpPr/>
          <p:nvPr/>
        </p:nvSpPr>
        <p:spPr>
          <a:xfrm>
            <a:off x="3444900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9</a:t>
            </a:r>
            <a:endParaRPr sz="800"/>
          </a:p>
        </p:txBody>
      </p:sp>
      <p:sp>
        <p:nvSpPr>
          <p:cNvPr id="2251" name="Google Shape;2251;p31"/>
          <p:cNvSpPr/>
          <p:nvPr/>
        </p:nvSpPr>
        <p:spPr>
          <a:xfrm>
            <a:off x="3614066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</a:t>
            </a:r>
            <a:endParaRPr sz="800"/>
          </a:p>
        </p:txBody>
      </p:sp>
      <p:sp>
        <p:nvSpPr>
          <p:cNvPr id="2252" name="Google Shape;2252;p31"/>
          <p:cNvSpPr/>
          <p:nvPr/>
        </p:nvSpPr>
        <p:spPr>
          <a:xfrm>
            <a:off x="3781731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14</a:t>
            </a:r>
            <a:endParaRPr sz="800"/>
          </a:p>
        </p:txBody>
      </p:sp>
      <p:sp>
        <p:nvSpPr>
          <p:cNvPr id="2253" name="Google Shape;2253;p31"/>
          <p:cNvSpPr/>
          <p:nvPr/>
        </p:nvSpPr>
        <p:spPr>
          <a:xfrm>
            <a:off x="3950269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20</a:t>
            </a:r>
            <a:endParaRPr sz="800"/>
          </a:p>
        </p:txBody>
      </p:sp>
      <p:sp>
        <p:nvSpPr>
          <p:cNvPr id="2254" name="Google Shape;2254;p31"/>
          <p:cNvSpPr/>
          <p:nvPr/>
        </p:nvSpPr>
        <p:spPr>
          <a:xfrm>
            <a:off x="4119436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30</a:t>
            </a:r>
            <a:endParaRPr sz="800"/>
          </a:p>
        </p:txBody>
      </p:sp>
      <p:sp>
        <p:nvSpPr>
          <p:cNvPr id="2255" name="Google Shape;2255;p31"/>
          <p:cNvSpPr/>
          <p:nvPr/>
        </p:nvSpPr>
        <p:spPr>
          <a:xfrm>
            <a:off x="4287101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2256" name="Google Shape;2256;p31"/>
          <p:cNvSpPr/>
          <p:nvPr/>
        </p:nvSpPr>
        <p:spPr>
          <a:xfrm>
            <a:off x="4455383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5</a:t>
            </a:r>
            <a:endParaRPr sz="800"/>
          </a:p>
        </p:txBody>
      </p:sp>
      <p:sp>
        <p:nvSpPr>
          <p:cNvPr id="2257" name="Google Shape;2257;p31"/>
          <p:cNvSpPr/>
          <p:nvPr/>
        </p:nvSpPr>
        <p:spPr>
          <a:xfrm>
            <a:off x="4960752" y="19997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33</a:t>
            </a:r>
            <a:endParaRPr sz="800"/>
          </a:p>
        </p:txBody>
      </p:sp>
      <p:sp>
        <p:nvSpPr>
          <p:cNvPr id="2258" name="Google Shape;2258;p31"/>
          <p:cNvSpPr txBox="1"/>
          <p:nvPr/>
        </p:nvSpPr>
        <p:spPr>
          <a:xfrm rot="2667">
            <a:off x="4625891" y="1842520"/>
            <a:ext cx="386700" cy="4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259" name="Google Shape;2259;p31"/>
          <p:cNvSpPr/>
          <p:nvPr/>
        </p:nvSpPr>
        <p:spPr>
          <a:xfrm>
            <a:off x="3444900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10</a:t>
            </a:r>
            <a:endParaRPr sz="800"/>
          </a:p>
        </p:txBody>
      </p:sp>
      <p:sp>
        <p:nvSpPr>
          <p:cNvPr id="2260" name="Google Shape;2260;p31"/>
          <p:cNvSpPr/>
          <p:nvPr/>
        </p:nvSpPr>
        <p:spPr>
          <a:xfrm>
            <a:off x="3614066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13</a:t>
            </a:r>
            <a:endParaRPr sz="800"/>
          </a:p>
        </p:txBody>
      </p:sp>
      <p:sp>
        <p:nvSpPr>
          <p:cNvPr id="2261" name="Google Shape;2261;p31"/>
          <p:cNvSpPr/>
          <p:nvPr/>
        </p:nvSpPr>
        <p:spPr>
          <a:xfrm>
            <a:off x="3781731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4</a:t>
            </a:r>
            <a:endParaRPr sz="800"/>
          </a:p>
        </p:txBody>
      </p:sp>
      <p:sp>
        <p:nvSpPr>
          <p:cNvPr id="2262" name="Google Shape;2262;p31"/>
          <p:cNvSpPr/>
          <p:nvPr/>
        </p:nvSpPr>
        <p:spPr>
          <a:xfrm>
            <a:off x="3950269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12</a:t>
            </a:r>
            <a:endParaRPr sz="800"/>
          </a:p>
        </p:txBody>
      </p:sp>
      <p:sp>
        <p:nvSpPr>
          <p:cNvPr id="2263" name="Google Shape;2263;p31"/>
          <p:cNvSpPr/>
          <p:nvPr/>
        </p:nvSpPr>
        <p:spPr>
          <a:xfrm>
            <a:off x="4119436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15</a:t>
            </a:r>
            <a:endParaRPr sz="800"/>
          </a:p>
        </p:txBody>
      </p:sp>
      <p:sp>
        <p:nvSpPr>
          <p:cNvPr id="2264" name="Google Shape;2264;p31"/>
          <p:cNvSpPr/>
          <p:nvPr/>
        </p:nvSpPr>
        <p:spPr>
          <a:xfrm>
            <a:off x="4287101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</a:t>
            </a:r>
            <a:endParaRPr sz="800"/>
          </a:p>
        </p:txBody>
      </p:sp>
      <p:sp>
        <p:nvSpPr>
          <p:cNvPr id="2265" name="Google Shape;2265;p31"/>
          <p:cNvSpPr/>
          <p:nvPr/>
        </p:nvSpPr>
        <p:spPr>
          <a:xfrm>
            <a:off x="4455383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8</a:t>
            </a:r>
            <a:endParaRPr sz="800"/>
          </a:p>
        </p:txBody>
      </p:sp>
      <p:sp>
        <p:nvSpPr>
          <p:cNvPr id="2266" name="Google Shape;2266;p31"/>
          <p:cNvSpPr/>
          <p:nvPr/>
        </p:nvSpPr>
        <p:spPr>
          <a:xfrm>
            <a:off x="4960752" y="3295121"/>
            <a:ext cx="168300" cy="1683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22</a:t>
            </a:r>
            <a:endParaRPr sz="800"/>
          </a:p>
        </p:txBody>
      </p:sp>
      <p:sp>
        <p:nvSpPr>
          <p:cNvPr id="2267" name="Google Shape;2267;p31"/>
          <p:cNvSpPr txBox="1"/>
          <p:nvPr/>
        </p:nvSpPr>
        <p:spPr>
          <a:xfrm rot="2667">
            <a:off x="4625891" y="3137920"/>
            <a:ext cx="386700" cy="4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268" name="Google Shape;2268;p31"/>
          <p:cNvSpPr txBox="1"/>
          <p:nvPr/>
        </p:nvSpPr>
        <p:spPr>
          <a:xfrm rot="5401847">
            <a:off x="4006700" y="2537925"/>
            <a:ext cx="558300" cy="4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 . .</a:t>
            </a:r>
            <a:endParaRPr/>
          </a:p>
        </p:txBody>
      </p:sp>
      <p:sp>
        <p:nvSpPr>
          <p:cNvPr id="2269" name="Google Shape;2269;p31"/>
          <p:cNvSpPr/>
          <p:nvPr/>
        </p:nvSpPr>
        <p:spPr>
          <a:xfrm rot="-5400000">
            <a:off x="4241436" y="1350025"/>
            <a:ext cx="79500" cy="17799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0" name="Google Shape;2270;p31"/>
          <p:cNvSpPr/>
          <p:nvPr/>
        </p:nvSpPr>
        <p:spPr>
          <a:xfrm rot="10800000">
            <a:off x="2152925" y="1987675"/>
            <a:ext cx="79500" cy="153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71" name="Google Shape;2271;p31"/>
          <p:cNvCxnSpPr>
            <a:stCxn id="2270" idx="1"/>
            <a:endCxn id="2272" idx="2"/>
          </p:cNvCxnSpPr>
          <p:nvPr/>
        </p:nvCxnSpPr>
        <p:spPr>
          <a:xfrm rot="10800000" flipH="1">
            <a:off x="2232425" y="2272375"/>
            <a:ext cx="1845000" cy="4839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73" name="Google Shape;2273;p31"/>
          <p:cNvSpPr txBox="1"/>
          <p:nvPr/>
        </p:nvSpPr>
        <p:spPr>
          <a:xfrm>
            <a:off x="3527563" y="3661838"/>
            <a:ext cx="15495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Población</a:t>
            </a:r>
            <a:endParaRPr/>
          </a:p>
        </p:txBody>
      </p:sp>
      <p:sp>
        <p:nvSpPr>
          <p:cNvPr id="2274" name="Google Shape;2274;p31"/>
          <p:cNvSpPr/>
          <p:nvPr/>
        </p:nvSpPr>
        <p:spPr>
          <a:xfrm>
            <a:off x="6267725" y="2063875"/>
            <a:ext cx="79500" cy="153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275" name="Google Shape;2275;p31"/>
          <p:cNvCxnSpPr>
            <a:stCxn id="2276" idx="2"/>
            <a:endCxn id="2274" idx="1"/>
          </p:cNvCxnSpPr>
          <p:nvPr/>
        </p:nvCxnSpPr>
        <p:spPr>
          <a:xfrm rot="-5400000" flipH="1">
            <a:off x="5083025" y="1647675"/>
            <a:ext cx="560100" cy="1809300"/>
          </a:xfrm>
          <a:prstGeom prst="curvedConnector2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77" name="Google Shape;2277;p31"/>
          <p:cNvSpPr txBox="1"/>
          <p:nvPr/>
        </p:nvSpPr>
        <p:spPr>
          <a:xfrm>
            <a:off x="5272459" y="2416100"/>
            <a:ext cx="1059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Fitness</a:t>
            </a:r>
            <a:endParaRPr/>
          </a:p>
        </p:txBody>
      </p:sp>
      <p:sp>
        <p:nvSpPr>
          <p:cNvPr id="2278" name="Google Shape;2278;p31"/>
          <p:cNvSpPr txBox="1"/>
          <p:nvPr/>
        </p:nvSpPr>
        <p:spPr>
          <a:xfrm>
            <a:off x="2172458" y="2282775"/>
            <a:ext cx="1059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Modelo de</a:t>
            </a:r>
            <a:br>
              <a:rPr lang="en"/>
            </a:br>
            <a:r>
              <a:rPr lang="en"/>
              <a:t>individuo</a:t>
            </a:r>
            <a:endParaRPr/>
          </a:p>
        </p:txBody>
      </p:sp>
      <p:sp>
        <p:nvSpPr>
          <p:cNvPr id="2279" name="Google Shape;2279;p31"/>
          <p:cNvSpPr txBox="1"/>
          <p:nvPr/>
        </p:nvSpPr>
        <p:spPr>
          <a:xfrm>
            <a:off x="6361100" y="1467850"/>
            <a:ext cx="23691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Optimización del picking de una orden</a:t>
            </a:r>
            <a:br>
              <a:rPr lang="en" sz="1000"/>
            </a:br>
            <a:r>
              <a:rPr lang="en" sz="1000"/>
              <a:t>(Temple Simulado + A*)</a:t>
            </a:r>
            <a:endParaRPr sz="1000"/>
          </a:p>
        </p:txBody>
      </p:sp>
      <p:cxnSp>
        <p:nvCxnSpPr>
          <p:cNvPr id="2280" name="Google Shape;2280;p31"/>
          <p:cNvCxnSpPr>
            <a:stCxn id="1953" idx="0"/>
            <a:endCxn id="2279" idx="2"/>
          </p:cNvCxnSpPr>
          <p:nvPr/>
        </p:nvCxnSpPr>
        <p:spPr>
          <a:xfrm rot="10800000" flipH="1">
            <a:off x="7545425" y="1859363"/>
            <a:ext cx="300" cy="24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72" name="Google Shape;2272;p31"/>
          <p:cNvSpPr txBox="1"/>
          <p:nvPr/>
        </p:nvSpPr>
        <p:spPr>
          <a:xfrm>
            <a:off x="3993275" y="2167875"/>
            <a:ext cx="168300" cy="1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6" name="Google Shape;2276;p31"/>
          <p:cNvSpPr txBox="1"/>
          <p:nvPr/>
        </p:nvSpPr>
        <p:spPr>
          <a:xfrm>
            <a:off x="4374275" y="2167875"/>
            <a:ext cx="168300" cy="1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1" name="Google Shape;2281;p31"/>
          <p:cNvSpPr txBox="1"/>
          <p:nvPr/>
        </p:nvSpPr>
        <p:spPr>
          <a:xfrm rot="2873628">
            <a:off x="7608766" y="2612568"/>
            <a:ext cx="386573" cy="49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282" name="Google Shape;2282;p31"/>
          <p:cNvSpPr txBox="1"/>
          <p:nvPr/>
        </p:nvSpPr>
        <p:spPr>
          <a:xfrm rot="2873628">
            <a:off x="8294566" y="2612568"/>
            <a:ext cx="386573" cy="4901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2283" name="Google Shape;2283;p31"/>
          <p:cNvSpPr txBox="1"/>
          <p:nvPr/>
        </p:nvSpPr>
        <p:spPr>
          <a:xfrm>
            <a:off x="311700" y="4301500"/>
            <a:ext cx="86586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>
                <a:solidFill>
                  <a:srgbClr val="595959"/>
                </a:solidFill>
              </a:rPr>
              <a:t>Mecanismos evolutivos con permutaciones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  <p:sp>
        <p:nvSpPr>
          <p:cNvPr id="70" name="Google Shape;70;p14"/>
          <p:cNvSpPr/>
          <p:nvPr/>
        </p:nvSpPr>
        <p:spPr>
          <a:xfrm>
            <a:off x="857175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4"/>
          <p:cNvSpPr/>
          <p:nvPr/>
        </p:nvSpPr>
        <p:spPr>
          <a:xfrm>
            <a:off x="1154070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1448330" y="1448575"/>
            <a:ext cx="295200" cy="295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1744122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2041017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2335277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2630621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4"/>
          <p:cNvSpPr/>
          <p:nvPr/>
        </p:nvSpPr>
        <p:spPr>
          <a:xfrm>
            <a:off x="2926413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4"/>
          <p:cNvSpPr/>
          <p:nvPr/>
        </p:nvSpPr>
        <p:spPr>
          <a:xfrm>
            <a:off x="3223308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4"/>
          <p:cNvSpPr/>
          <p:nvPr/>
        </p:nvSpPr>
        <p:spPr>
          <a:xfrm>
            <a:off x="3517568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4"/>
          <p:cNvSpPr/>
          <p:nvPr/>
        </p:nvSpPr>
        <p:spPr>
          <a:xfrm>
            <a:off x="857175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1154070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4"/>
          <p:cNvSpPr/>
          <p:nvPr/>
        </p:nvSpPr>
        <p:spPr>
          <a:xfrm>
            <a:off x="1448330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1744122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4"/>
          <p:cNvSpPr/>
          <p:nvPr/>
        </p:nvSpPr>
        <p:spPr>
          <a:xfrm>
            <a:off x="2041017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4"/>
          <p:cNvSpPr/>
          <p:nvPr/>
        </p:nvSpPr>
        <p:spPr>
          <a:xfrm>
            <a:off x="2335277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4"/>
          <p:cNvSpPr/>
          <p:nvPr/>
        </p:nvSpPr>
        <p:spPr>
          <a:xfrm>
            <a:off x="2630621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4"/>
          <p:cNvSpPr/>
          <p:nvPr/>
        </p:nvSpPr>
        <p:spPr>
          <a:xfrm>
            <a:off x="2926413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4"/>
          <p:cNvSpPr/>
          <p:nvPr/>
        </p:nvSpPr>
        <p:spPr>
          <a:xfrm>
            <a:off x="3223308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4"/>
          <p:cNvSpPr/>
          <p:nvPr/>
        </p:nvSpPr>
        <p:spPr>
          <a:xfrm>
            <a:off x="3517568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4"/>
          <p:cNvSpPr/>
          <p:nvPr/>
        </p:nvSpPr>
        <p:spPr>
          <a:xfrm>
            <a:off x="857175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4"/>
          <p:cNvSpPr/>
          <p:nvPr/>
        </p:nvSpPr>
        <p:spPr>
          <a:xfrm>
            <a:off x="1154070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1448330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4"/>
          <p:cNvSpPr/>
          <p:nvPr/>
        </p:nvSpPr>
        <p:spPr>
          <a:xfrm>
            <a:off x="1744122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4"/>
          <p:cNvSpPr/>
          <p:nvPr/>
        </p:nvSpPr>
        <p:spPr>
          <a:xfrm>
            <a:off x="2041017" y="203912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2335277" y="203912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96" name="Google Shape;96;p14"/>
          <p:cNvSpPr/>
          <p:nvPr/>
        </p:nvSpPr>
        <p:spPr>
          <a:xfrm>
            <a:off x="2630621" y="203912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2926413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3223308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4"/>
          <p:cNvSpPr/>
          <p:nvPr/>
        </p:nvSpPr>
        <p:spPr>
          <a:xfrm>
            <a:off x="3517568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4"/>
          <p:cNvSpPr/>
          <p:nvPr/>
        </p:nvSpPr>
        <p:spPr>
          <a:xfrm>
            <a:off x="857175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4"/>
          <p:cNvSpPr/>
          <p:nvPr/>
        </p:nvSpPr>
        <p:spPr>
          <a:xfrm>
            <a:off x="1154070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4"/>
          <p:cNvSpPr/>
          <p:nvPr/>
        </p:nvSpPr>
        <p:spPr>
          <a:xfrm>
            <a:off x="1448330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4"/>
          <p:cNvSpPr/>
          <p:nvPr/>
        </p:nvSpPr>
        <p:spPr>
          <a:xfrm>
            <a:off x="1744122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4"/>
          <p:cNvSpPr/>
          <p:nvPr/>
        </p:nvSpPr>
        <p:spPr>
          <a:xfrm>
            <a:off x="2041017" y="2334400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05" name="Google Shape;105;p14"/>
          <p:cNvSpPr/>
          <p:nvPr/>
        </p:nvSpPr>
        <p:spPr>
          <a:xfrm>
            <a:off x="2335277" y="2334400"/>
            <a:ext cx="295200" cy="295200"/>
          </a:xfrm>
          <a:prstGeom prst="rect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2630621" y="2334400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07" name="Google Shape;107;p14"/>
          <p:cNvSpPr/>
          <p:nvPr/>
        </p:nvSpPr>
        <p:spPr>
          <a:xfrm>
            <a:off x="2926413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4"/>
          <p:cNvSpPr/>
          <p:nvPr/>
        </p:nvSpPr>
        <p:spPr>
          <a:xfrm>
            <a:off x="3223308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3517568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4"/>
          <p:cNvSpPr/>
          <p:nvPr/>
        </p:nvSpPr>
        <p:spPr>
          <a:xfrm>
            <a:off x="857175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4"/>
          <p:cNvSpPr/>
          <p:nvPr/>
        </p:nvSpPr>
        <p:spPr>
          <a:xfrm>
            <a:off x="1154070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1448330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1744122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2041017" y="262967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15" name="Google Shape;115;p14"/>
          <p:cNvSpPr/>
          <p:nvPr/>
        </p:nvSpPr>
        <p:spPr>
          <a:xfrm>
            <a:off x="2335277" y="262967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2630621" y="262967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2926413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3223308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4"/>
          <p:cNvSpPr/>
          <p:nvPr/>
        </p:nvSpPr>
        <p:spPr>
          <a:xfrm>
            <a:off x="3517568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4"/>
          <p:cNvSpPr/>
          <p:nvPr/>
        </p:nvSpPr>
        <p:spPr>
          <a:xfrm>
            <a:off x="857175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4"/>
          <p:cNvSpPr/>
          <p:nvPr/>
        </p:nvSpPr>
        <p:spPr>
          <a:xfrm>
            <a:off x="1154070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1448330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1744122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4"/>
          <p:cNvSpPr/>
          <p:nvPr/>
        </p:nvSpPr>
        <p:spPr>
          <a:xfrm>
            <a:off x="2041017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4"/>
          <p:cNvSpPr/>
          <p:nvPr/>
        </p:nvSpPr>
        <p:spPr>
          <a:xfrm>
            <a:off x="2335277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2630621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/>
          <p:nvPr/>
        </p:nvSpPr>
        <p:spPr>
          <a:xfrm>
            <a:off x="2926413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4"/>
          <p:cNvSpPr/>
          <p:nvPr/>
        </p:nvSpPr>
        <p:spPr>
          <a:xfrm>
            <a:off x="3223308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4"/>
          <p:cNvSpPr/>
          <p:nvPr/>
        </p:nvSpPr>
        <p:spPr>
          <a:xfrm>
            <a:off x="3517568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4"/>
          <p:cNvSpPr/>
          <p:nvPr/>
        </p:nvSpPr>
        <p:spPr>
          <a:xfrm>
            <a:off x="857175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4"/>
          <p:cNvSpPr/>
          <p:nvPr/>
        </p:nvSpPr>
        <p:spPr>
          <a:xfrm>
            <a:off x="1154070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4"/>
          <p:cNvSpPr/>
          <p:nvPr/>
        </p:nvSpPr>
        <p:spPr>
          <a:xfrm>
            <a:off x="1448330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4"/>
          <p:cNvSpPr/>
          <p:nvPr/>
        </p:nvSpPr>
        <p:spPr>
          <a:xfrm>
            <a:off x="1744122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4"/>
          <p:cNvSpPr/>
          <p:nvPr/>
        </p:nvSpPr>
        <p:spPr>
          <a:xfrm>
            <a:off x="2041017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/>
          <p:nvPr/>
        </p:nvSpPr>
        <p:spPr>
          <a:xfrm>
            <a:off x="2335277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4"/>
          <p:cNvSpPr/>
          <p:nvPr/>
        </p:nvSpPr>
        <p:spPr>
          <a:xfrm>
            <a:off x="2630621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4"/>
          <p:cNvSpPr/>
          <p:nvPr/>
        </p:nvSpPr>
        <p:spPr>
          <a:xfrm>
            <a:off x="2926413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14"/>
          <p:cNvSpPr/>
          <p:nvPr/>
        </p:nvSpPr>
        <p:spPr>
          <a:xfrm>
            <a:off x="3223308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4"/>
          <p:cNvSpPr/>
          <p:nvPr/>
        </p:nvSpPr>
        <p:spPr>
          <a:xfrm>
            <a:off x="3517568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4"/>
          <p:cNvSpPr/>
          <p:nvPr/>
        </p:nvSpPr>
        <p:spPr>
          <a:xfrm>
            <a:off x="857175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4"/>
          <p:cNvSpPr/>
          <p:nvPr/>
        </p:nvSpPr>
        <p:spPr>
          <a:xfrm>
            <a:off x="1154070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4"/>
          <p:cNvSpPr/>
          <p:nvPr/>
        </p:nvSpPr>
        <p:spPr>
          <a:xfrm>
            <a:off x="1448330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4"/>
          <p:cNvSpPr/>
          <p:nvPr/>
        </p:nvSpPr>
        <p:spPr>
          <a:xfrm>
            <a:off x="1744122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4"/>
          <p:cNvSpPr/>
          <p:nvPr/>
        </p:nvSpPr>
        <p:spPr>
          <a:xfrm>
            <a:off x="2041017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4"/>
          <p:cNvSpPr/>
          <p:nvPr/>
        </p:nvSpPr>
        <p:spPr>
          <a:xfrm>
            <a:off x="2335277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4"/>
          <p:cNvSpPr/>
          <p:nvPr/>
        </p:nvSpPr>
        <p:spPr>
          <a:xfrm>
            <a:off x="2630621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4"/>
          <p:cNvSpPr/>
          <p:nvPr/>
        </p:nvSpPr>
        <p:spPr>
          <a:xfrm>
            <a:off x="2926413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4"/>
          <p:cNvSpPr/>
          <p:nvPr/>
        </p:nvSpPr>
        <p:spPr>
          <a:xfrm>
            <a:off x="3223308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4"/>
          <p:cNvSpPr/>
          <p:nvPr/>
        </p:nvSpPr>
        <p:spPr>
          <a:xfrm>
            <a:off x="3517568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4"/>
          <p:cNvSpPr/>
          <p:nvPr/>
        </p:nvSpPr>
        <p:spPr>
          <a:xfrm>
            <a:off x="857175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14"/>
          <p:cNvSpPr/>
          <p:nvPr/>
        </p:nvSpPr>
        <p:spPr>
          <a:xfrm>
            <a:off x="1154070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4"/>
          <p:cNvSpPr/>
          <p:nvPr/>
        </p:nvSpPr>
        <p:spPr>
          <a:xfrm>
            <a:off x="1448330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4"/>
          <p:cNvSpPr/>
          <p:nvPr/>
        </p:nvSpPr>
        <p:spPr>
          <a:xfrm>
            <a:off x="1744122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4"/>
          <p:cNvSpPr/>
          <p:nvPr/>
        </p:nvSpPr>
        <p:spPr>
          <a:xfrm>
            <a:off x="2041017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4"/>
          <p:cNvSpPr/>
          <p:nvPr/>
        </p:nvSpPr>
        <p:spPr>
          <a:xfrm>
            <a:off x="2335277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"/>
          <p:cNvSpPr/>
          <p:nvPr/>
        </p:nvSpPr>
        <p:spPr>
          <a:xfrm>
            <a:off x="2630621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4"/>
          <p:cNvSpPr/>
          <p:nvPr/>
        </p:nvSpPr>
        <p:spPr>
          <a:xfrm>
            <a:off x="2926413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"/>
          <p:cNvSpPr/>
          <p:nvPr/>
        </p:nvSpPr>
        <p:spPr>
          <a:xfrm>
            <a:off x="3223308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"/>
          <p:cNvSpPr/>
          <p:nvPr/>
        </p:nvSpPr>
        <p:spPr>
          <a:xfrm>
            <a:off x="3517568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857175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4"/>
          <p:cNvSpPr/>
          <p:nvPr/>
        </p:nvSpPr>
        <p:spPr>
          <a:xfrm>
            <a:off x="1154070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4"/>
          <p:cNvSpPr/>
          <p:nvPr/>
        </p:nvSpPr>
        <p:spPr>
          <a:xfrm>
            <a:off x="1448330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"/>
          <p:cNvSpPr/>
          <p:nvPr/>
        </p:nvSpPr>
        <p:spPr>
          <a:xfrm>
            <a:off x="1744122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"/>
          <p:cNvSpPr/>
          <p:nvPr/>
        </p:nvSpPr>
        <p:spPr>
          <a:xfrm>
            <a:off x="2041017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4"/>
          <p:cNvSpPr/>
          <p:nvPr/>
        </p:nvSpPr>
        <p:spPr>
          <a:xfrm>
            <a:off x="2335277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4"/>
          <p:cNvSpPr/>
          <p:nvPr/>
        </p:nvSpPr>
        <p:spPr>
          <a:xfrm>
            <a:off x="2630621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4"/>
          <p:cNvSpPr/>
          <p:nvPr/>
        </p:nvSpPr>
        <p:spPr>
          <a:xfrm>
            <a:off x="2926413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14"/>
          <p:cNvSpPr/>
          <p:nvPr/>
        </p:nvSpPr>
        <p:spPr>
          <a:xfrm>
            <a:off x="3223308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4"/>
          <p:cNvSpPr/>
          <p:nvPr/>
        </p:nvSpPr>
        <p:spPr>
          <a:xfrm>
            <a:off x="3517568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4"/>
          <p:cNvSpPr/>
          <p:nvPr/>
        </p:nvSpPr>
        <p:spPr>
          <a:xfrm>
            <a:off x="7029450" y="1276350"/>
            <a:ext cx="305700" cy="305700"/>
          </a:xfrm>
          <a:prstGeom prst="ellipse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1" name="Google Shape;171;p14"/>
          <p:cNvSpPr/>
          <p:nvPr/>
        </p:nvSpPr>
        <p:spPr>
          <a:xfrm>
            <a:off x="63341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172" name="Google Shape;172;p14"/>
          <p:cNvSpPr/>
          <p:nvPr/>
        </p:nvSpPr>
        <p:spPr>
          <a:xfrm>
            <a:off x="67913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173" name="Google Shape;173;p14"/>
          <p:cNvSpPr/>
          <p:nvPr/>
        </p:nvSpPr>
        <p:spPr>
          <a:xfrm>
            <a:off x="72485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174" name="Google Shape;174;p14"/>
          <p:cNvSpPr/>
          <p:nvPr/>
        </p:nvSpPr>
        <p:spPr>
          <a:xfrm>
            <a:off x="77057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175" name="Google Shape;175;p14"/>
          <p:cNvSpPr/>
          <p:nvPr/>
        </p:nvSpPr>
        <p:spPr>
          <a:xfrm>
            <a:off x="80867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176" name="Google Shape;176;p14"/>
          <p:cNvSpPr/>
          <p:nvPr/>
        </p:nvSpPr>
        <p:spPr>
          <a:xfrm>
            <a:off x="85439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177" name="Google Shape;177;p14"/>
          <p:cNvSpPr/>
          <p:nvPr/>
        </p:nvSpPr>
        <p:spPr>
          <a:xfrm>
            <a:off x="54197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178" name="Google Shape;178;p14"/>
          <p:cNvSpPr/>
          <p:nvPr/>
        </p:nvSpPr>
        <p:spPr>
          <a:xfrm>
            <a:off x="58769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cxnSp>
        <p:nvCxnSpPr>
          <p:cNvPr id="179" name="Google Shape;179;p14"/>
          <p:cNvCxnSpPr>
            <a:stCxn id="170" idx="4"/>
            <a:endCxn id="177" idx="7"/>
          </p:cNvCxnSpPr>
          <p:nvPr/>
        </p:nvCxnSpPr>
        <p:spPr>
          <a:xfrm flipH="1">
            <a:off x="5680800" y="1582050"/>
            <a:ext cx="15015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0" name="Google Shape;180;p14"/>
          <p:cNvCxnSpPr>
            <a:stCxn id="170" idx="4"/>
            <a:endCxn id="178" idx="7"/>
          </p:cNvCxnSpPr>
          <p:nvPr/>
        </p:nvCxnSpPr>
        <p:spPr>
          <a:xfrm flipH="1">
            <a:off x="6138000" y="1582050"/>
            <a:ext cx="10443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1" name="Google Shape;181;p14"/>
          <p:cNvCxnSpPr>
            <a:stCxn id="170" idx="4"/>
            <a:endCxn id="171" idx="7"/>
          </p:cNvCxnSpPr>
          <p:nvPr/>
        </p:nvCxnSpPr>
        <p:spPr>
          <a:xfrm flipH="1">
            <a:off x="6595200" y="1582050"/>
            <a:ext cx="5871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Google Shape;182;p14"/>
          <p:cNvCxnSpPr>
            <a:stCxn id="170" idx="4"/>
            <a:endCxn id="172" idx="0"/>
          </p:cNvCxnSpPr>
          <p:nvPr/>
        </p:nvCxnSpPr>
        <p:spPr>
          <a:xfrm flipH="1">
            <a:off x="6944100" y="1582050"/>
            <a:ext cx="238200" cy="465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3" name="Google Shape;183;p14"/>
          <p:cNvCxnSpPr>
            <a:stCxn id="170" idx="4"/>
            <a:endCxn id="173" idx="0"/>
          </p:cNvCxnSpPr>
          <p:nvPr/>
        </p:nvCxnSpPr>
        <p:spPr>
          <a:xfrm>
            <a:off x="7182300" y="1582050"/>
            <a:ext cx="219000" cy="465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4" name="Google Shape;184;p14"/>
          <p:cNvCxnSpPr>
            <a:stCxn id="170" idx="4"/>
            <a:endCxn id="174" idx="0"/>
          </p:cNvCxnSpPr>
          <p:nvPr/>
        </p:nvCxnSpPr>
        <p:spPr>
          <a:xfrm>
            <a:off x="7182300" y="1582050"/>
            <a:ext cx="676200" cy="465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5" name="Google Shape;185;p14"/>
          <p:cNvCxnSpPr>
            <a:stCxn id="170" idx="4"/>
            <a:endCxn id="175" idx="1"/>
          </p:cNvCxnSpPr>
          <p:nvPr/>
        </p:nvCxnSpPr>
        <p:spPr>
          <a:xfrm>
            <a:off x="7182300" y="1582050"/>
            <a:ext cx="9492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6" name="Google Shape;186;p14"/>
          <p:cNvCxnSpPr>
            <a:stCxn id="170" idx="4"/>
            <a:endCxn id="176" idx="1"/>
          </p:cNvCxnSpPr>
          <p:nvPr/>
        </p:nvCxnSpPr>
        <p:spPr>
          <a:xfrm>
            <a:off x="7182300" y="1582050"/>
            <a:ext cx="14064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7" name="Google Shape;187;p14"/>
          <p:cNvCxnSpPr/>
          <p:nvPr/>
        </p:nvCxnSpPr>
        <p:spPr>
          <a:xfrm>
            <a:off x="4305300" y="1219200"/>
            <a:ext cx="0" cy="3629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  <p:sp>
        <p:nvSpPr>
          <p:cNvPr id="193" name="Google Shape;193;p15"/>
          <p:cNvSpPr/>
          <p:nvPr/>
        </p:nvSpPr>
        <p:spPr>
          <a:xfrm>
            <a:off x="857175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5"/>
          <p:cNvSpPr/>
          <p:nvPr/>
        </p:nvSpPr>
        <p:spPr>
          <a:xfrm>
            <a:off x="1154070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5"/>
          <p:cNvSpPr/>
          <p:nvPr/>
        </p:nvSpPr>
        <p:spPr>
          <a:xfrm>
            <a:off x="1448330" y="1448575"/>
            <a:ext cx="295200" cy="2952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15</a:t>
            </a:r>
            <a:endParaRPr sz="1200"/>
          </a:p>
        </p:txBody>
      </p:sp>
      <p:sp>
        <p:nvSpPr>
          <p:cNvPr id="196" name="Google Shape;196;p15"/>
          <p:cNvSpPr/>
          <p:nvPr/>
        </p:nvSpPr>
        <p:spPr>
          <a:xfrm>
            <a:off x="1744122" y="1448575"/>
            <a:ext cx="295200" cy="2952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16</a:t>
            </a:r>
            <a:endParaRPr sz="1200"/>
          </a:p>
        </p:txBody>
      </p:sp>
      <p:sp>
        <p:nvSpPr>
          <p:cNvPr id="197" name="Google Shape;197;p15"/>
          <p:cNvSpPr/>
          <p:nvPr/>
        </p:nvSpPr>
        <p:spPr>
          <a:xfrm>
            <a:off x="2041017" y="1448575"/>
            <a:ext cx="295200" cy="2952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17</a:t>
            </a:r>
            <a:endParaRPr sz="1200"/>
          </a:p>
        </p:txBody>
      </p:sp>
      <p:sp>
        <p:nvSpPr>
          <p:cNvPr id="198" name="Google Shape;198;p15"/>
          <p:cNvSpPr/>
          <p:nvPr/>
        </p:nvSpPr>
        <p:spPr>
          <a:xfrm>
            <a:off x="2335277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5"/>
          <p:cNvSpPr/>
          <p:nvPr/>
        </p:nvSpPr>
        <p:spPr>
          <a:xfrm>
            <a:off x="2630621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15"/>
          <p:cNvSpPr/>
          <p:nvPr/>
        </p:nvSpPr>
        <p:spPr>
          <a:xfrm>
            <a:off x="2926413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5"/>
          <p:cNvSpPr/>
          <p:nvPr/>
        </p:nvSpPr>
        <p:spPr>
          <a:xfrm>
            <a:off x="3223308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15"/>
          <p:cNvSpPr/>
          <p:nvPr/>
        </p:nvSpPr>
        <p:spPr>
          <a:xfrm>
            <a:off x="3517568" y="1448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5"/>
          <p:cNvSpPr/>
          <p:nvPr/>
        </p:nvSpPr>
        <p:spPr>
          <a:xfrm>
            <a:off x="857175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5"/>
          <p:cNvSpPr/>
          <p:nvPr/>
        </p:nvSpPr>
        <p:spPr>
          <a:xfrm>
            <a:off x="1154070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5"/>
          <p:cNvSpPr/>
          <p:nvPr/>
        </p:nvSpPr>
        <p:spPr>
          <a:xfrm>
            <a:off x="1448330" y="1743850"/>
            <a:ext cx="295200" cy="2952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18</a:t>
            </a:r>
            <a:endParaRPr sz="1200"/>
          </a:p>
        </p:txBody>
      </p:sp>
      <p:sp>
        <p:nvSpPr>
          <p:cNvPr id="206" name="Google Shape;206;p15"/>
          <p:cNvSpPr/>
          <p:nvPr/>
        </p:nvSpPr>
        <p:spPr>
          <a:xfrm>
            <a:off x="1744122" y="1743850"/>
            <a:ext cx="295200" cy="295200"/>
          </a:xfrm>
          <a:prstGeom prst="rect">
            <a:avLst/>
          </a:prstGeom>
          <a:solidFill>
            <a:srgbClr val="B45F0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10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207" name="Google Shape;207;p15"/>
          <p:cNvSpPr/>
          <p:nvPr/>
        </p:nvSpPr>
        <p:spPr>
          <a:xfrm>
            <a:off x="2041017" y="1743850"/>
            <a:ext cx="295200" cy="2952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11</a:t>
            </a:r>
            <a:endParaRPr sz="1200"/>
          </a:p>
        </p:txBody>
      </p:sp>
      <p:sp>
        <p:nvSpPr>
          <p:cNvPr id="208" name="Google Shape;208;p15"/>
          <p:cNvSpPr/>
          <p:nvPr/>
        </p:nvSpPr>
        <p:spPr>
          <a:xfrm>
            <a:off x="2335277" y="1743850"/>
            <a:ext cx="295200" cy="2952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12</a:t>
            </a:r>
            <a:endParaRPr sz="1200"/>
          </a:p>
        </p:txBody>
      </p:sp>
      <p:sp>
        <p:nvSpPr>
          <p:cNvPr id="209" name="Google Shape;209;p15"/>
          <p:cNvSpPr/>
          <p:nvPr/>
        </p:nvSpPr>
        <p:spPr>
          <a:xfrm>
            <a:off x="2630621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5"/>
          <p:cNvSpPr/>
          <p:nvPr/>
        </p:nvSpPr>
        <p:spPr>
          <a:xfrm>
            <a:off x="2926413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5"/>
          <p:cNvSpPr/>
          <p:nvPr/>
        </p:nvSpPr>
        <p:spPr>
          <a:xfrm>
            <a:off x="3223308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5"/>
          <p:cNvSpPr/>
          <p:nvPr/>
        </p:nvSpPr>
        <p:spPr>
          <a:xfrm>
            <a:off x="3517568" y="17438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15"/>
          <p:cNvSpPr/>
          <p:nvPr/>
        </p:nvSpPr>
        <p:spPr>
          <a:xfrm>
            <a:off x="857175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5"/>
          <p:cNvSpPr/>
          <p:nvPr/>
        </p:nvSpPr>
        <p:spPr>
          <a:xfrm>
            <a:off x="1154070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5"/>
          <p:cNvSpPr/>
          <p:nvPr/>
        </p:nvSpPr>
        <p:spPr>
          <a:xfrm>
            <a:off x="1448330" y="2039125"/>
            <a:ext cx="295200" cy="2952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19</a:t>
            </a:r>
            <a:endParaRPr sz="1200"/>
          </a:p>
        </p:txBody>
      </p:sp>
      <p:sp>
        <p:nvSpPr>
          <p:cNvPr id="216" name="Google Shape;216;p15"/>
          <p:cNvSpPr/>
          <p:nvPr/>
        </p:nvSpPr>
        <p:spPr>
          <a:xfrm>
            <a:off x="1744122" y="2039125"/>
            <a:ext cx="295200" cy="2952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13</a:t>
            </a:r>
            <a:endParaRPr sz="1200"/>
          </a:p>
        </p:txBody>
      </p:sp>
      <p:sp>
        <p:nvSpPr>
          <p:cNvPr id="217" name="Google Shape;217;p15"/>
          <p:cNvSpPr/>
          <p:nvPr/>
        </p:nvSpPr>
        <p:spPr>
          <a:xfrm>
            <a:off x="2041017" y="2039125"/>
            <a:ext cx="295200" cy="295200"/>
          </a:xfrm>
          <a:prstGeom prst="rect">
            <a:avLst/>
          </a:prstGeom>
          <a:solidFill>
            <a:srgbClr val="274E13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8" name="Google Shape;218;p15"/>
          <p:cNvSpPr/>
          <p:nvPr/>
        </p:nvSpPr>
        <p:spPr>
          <a:xfrm>
            <a:off x="2335277" y="203912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219" name="Google Shape;219;p15"/>
          <p:cNvSpPr/>
          <p:nvPr/>
        </p:nvSpPr>
        <p:spPr>
          <a:xfrm>
            <a:off x="2630621" y="203912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20" name="Google Shape;220;p15"/>
          <p:cNvSpPr/>
          <p:nvPr/>
        </p:nvSpPr>
        <p:spPr>
          <a:xfrm>
            <a:off x="2926413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5"/>
          <p:cNvSpPr/>
          <p:nvPr/>
        </p:nvSpPr>
        <p:spPr>
          <a:xfrm>
            <a:off x="3223308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5"/>
          <p:cNvSpPr/>
          <p:nvPr/>
        </p:nvSpPr>
        <p:spPr>
          <a:xfrm>
            <a:off x="3517568" y="20391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5"/>
          <p:cNvSpPr/>
          <p:nvPr/>
        </p:nvSpPr>
        <p:spPr>
          <a:xfrm>
            <a:off x="857175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15"/>
          <p:cNvSpPr/>
          <p:nvPr/>
        </p:nvSpPr>
        <p:spPr>
          <a:xfrm>
            <a:off x="1154070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5"/>
          <p:cNvSpPr/>
          <p:nvPr/>
        </p:nvSpPr>
        <p:spPr>
          <a:xfrm>
            <a:off x="1448330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"/>
          <p:cNvSpPr/>
          <p:nvPr/>
        </p:nvSpPr>
        <p:spPr>
          <a:xfrm>
            <a:off x="1744122" y="2334400"/>
            <a:ext cx="295200" cy="295200"/>
          </a:xfrm>
          <a:prstGeom prst="rec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14</a:t>
            </a:r>
            <a:endParaRPr sz="1200"/>
          </a:p>
        </p:txBody>
      </p:sp>
      <p:sp>
        <p:nvSpPr>
          <p:cNvPr id="227" name="Google Shape;227;p15"/>
          <p:cNvSpPr/>
          <p:nvPr/>
        </p:nvSpPr>
        <p:spPr>
          <a:xfrm>
            <a:off x="2041017" y="2334400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28" name="Google Shape;228;p15"/>
          <p:cNvSpPr/>
          <p:nvPr/>
        </p:nvSpPr>
        <p:spPr>
          <a:xfrm>
            <a:off x="2335277" y="2334400"/>
            <a:ext cx="295200" cy="295200"/>
          </a:xfrm>
          <a:prstGeom prst="rect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9" name="Google Shape;229;p15"/>
          <p:cNvSpPr/>
          <p:nvPr/>
        </p:nvSpPr>
        <p:spPr>
          <a:xfrm>
            <a:off x="2630621" y="2334400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30" name="Google Shape;230;p15"/>
          <p:cNvSpPr/>
          <p:nvPr/>
        </p:nvSpPr>
        <p:spPr>
          <a:xfrm>
            <a:off x="2926413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5"/>
          <p:cNvSpPr/>
          <p:nvPr/>
        </p:nvSpPr>
        <p:spPr>
          <a:xfrm>
            <a:off x="3223308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15"/>
          <p:cNvSpPr/>
          <p:nvPr/>
        </p:nvSpPr>
        <p:spPr>
          <a:xfrm>
            <a:off x="3517568" y="23344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5"/>
          <p:cNvSpPr/>
          <p:nvPr/>
        </p:nvSpPr>
        <p:spPr>
          <a:xfrm>
            <a:off x="857175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5"/>
          <p:cNvSpPr/>
          <p:nvPr/>
        </p:nvSpPr>
        <p:spPr>
          <a:xfrm>
            <a:off x="1154070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5"/>
          <p:cNvSpPr/>
          <p:nvPr/>
        </p:nvSpPr>
        <p:spPr>
          <a:xfrm>
            <a:off x="1448330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5"/>
          <p:cNvSpPr/>
          <p:nvPr/>
        </p:nvSpPr>
        <p:spPr>
          <a:xfrm>
            <a:off x="1744122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15"/>
          <p:cNvSpPr/>
          <p:nvPr/>
        </p:nvSpPr>
        <p:spPr>
          <a:xfrm>
            <a:off x="2041017" y="262967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38" name="Google Shape;238;p15"/>
          <p:cNvSpPr/>
          <p:nvPr/>
        </p:nvSpPr>
        <p:spPr>
          <a:xfrm>
            <a:off x="2335277" y="262967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239" name="Google Shape;239;p15"/>
          <p:cNvSpPr/>
          <p:nvPr/>
        </p:nvSpPr>
        <p:spPr>
          <a:xfrm>
            <a:off x="2630621" y="2629675"/>
            <a:ext cx="295200" cy="295200"/>
          </a:xfrm>
          <a:prstGeom prst="rect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240" name="Google Shape;240;p15"/>
          <p:cNvSpPr/>
          <p:nvPr/>
        </p:nvSpPr>
        <p:spPr>
          <a:xfrm>
            <a:off x="2926413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15"/>
          <p:cNvSpPr/>
          <p:nvPr/>
        </p:nvSpPr>
        <p:spPr>
          <a:xfrm>
            <a:off x="3223308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15"/>
          <p:cNvSpPr/>
          <p:nvPr/>
        </p:nvSpPr>
        <p:spPr>
          <a:xfrm>
            <a:off x="3517568" y="26296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15"/>
          <p:cNvSpPr/>
          <p:nvPr/>
        </p:nvSpPr>
        <p:spPr>
          <a:xfrm>
            <a:off x="857175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5"/>
          <p:cNvSpPr/>
          <p:nvPr/>
        </p:nvSpPr>
        <p:spPr>
          <a:xfrm>
            <a:off x="1154070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5"/>
          <p:cNvSpPr/>
          <p:nvPr/>
        </p:nvSpPr>
        <p:spPr>
          <a:xfrm>
            <a:off x="1448330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5"/>
          <p:cNvSpPr/>
          <p:nvPr/>
        </p:nvSpPr>
        <p:spPr>
          <a:xfrm>
            <a:off x="1744122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5"/>
          <p:cNvSpPr/>
          <p:nvPr/>
        </p:nvSpPr>
        <p:spPr>
          <a:xfrm>
            <a:off x="2041017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5"/>
          <p:cNvSpPr/>
          <p:nvPr/>
        </p:nvSpPr>
        <p:spPr>
          <a:xfrm>
            <a:off x="2335277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5"/>
          <p:cNvSpPr/>
          <p:nvPr/>
        </p:nvSpPr>
        <p:spPr>
          <a:xfrm>
            <a:off x="2630621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5"/>
          <p:cNvSpPr/>
          <p:nvPr/>
        </p:nvSpPr>
        <p:spPr>
          <a:xfrm>
            <a:off x="2926413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5"/>
          <p:cNvSpPr/>
          <p:nvPr/>
        </p:nvSpPr>
        <p:spPr>
          <a:xfrm>
            <a:off x="3223308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5"/>
          <p:cNvSpPr/>
          <p:nvPr/>
        </p:nvSpPr>
        <p:spPr>
          <a:xfrm>
            <a:off x="3517568" y="29249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5"/>
          <p:cNvSpPr/>
          <p:nvPr/>
        </p:nvSpPr>
        <p:spPr>
          <a:xfrm>
            <a:off x="857175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5"/>
          <p:cNvSpPr/>
          <p:nvPr/>
        </p:nvSpPr>
        <p:spPr>
          <a:xfrm>
            <a:off x="1154070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5"/>
          <p:cNvSpPr/>
          <p:nvPr/>
        </p:nvSpPr>
        <p:spPr>
          <a:xfrm>
            <a:off x="1448330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5"/>
          <p:cNvSpPr/>
          <p:nvPr/>
        </p:nvSpPr>
        <p:spPr>
          <a:xfrm>
            <a:off x="1744122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5"/>
          <p:cNvSpPr/>
          <p:nvPr/>
        </p:nvSpPr>
        <p:spPr>
          <a:xfrm>
            <a:off x="2041017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5"/>
          <p:cNvSpPr/>
          <p:nvPr/>
        </p:nvSpPr>
        <p:spPr>
          <a:xfrm>
            <a:off x="2335277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5"/>
          <p:cNvSpPr/>
          <p:nvPr/>
        </p:nvSpPr>
        <p:spPr>
          <a:xfrm>
            <a:off x="2630621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15"/>
          <p:cNvSpPr/>
          <p:nvPr/>
        </p:nvSpPr>
        <p:spPr>
          <a:xfrm>
            <a:off x="2926413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5"/>
          <p:cNvSpPr/>
          <p:nvPr/>
        </p:nvSpPr>
        <p:spPr>
          <a:xfrm>
            <a:off x="3223308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15"/>
          <p:cNvSpPr/>
          <p:nvPr/>
        </p:nvSpPr>
        <p:spPr>
          <a:xfrm>
            <a:off x="3517568" y="32202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15"/>
          <p:cNvSpPr/>
          <p:nvPr/>
        </p:nvSpPr>
        <p:spPr>
          <a:xfrm>
            <a:off x="857175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5"/>
          <p:cNvSpPr/>
          <p:nvPr/>
        </p:nvSpPr>
        <p:spPr>
          <a:xfrm>
            <a:off x="1154070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15"/>
          <p:cNvSpPr/>
          <p:nvPr/>
        </p:nvSpPr>
        <p:spPr>
          <a:xfrm>
            <a:off x="1448330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15"/>
          <p:cNvSpPr/>
          <p:nvPr/>
        </p:nvSpPr>
        <p:spPr>
          <a:xfrm>
            <a:off x="1744122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5"/>
          <p:cNvSpPr/>
          <p:nvPr/>
        </p:nvSpPr>
        <p:spPr>
          <a:xfrm>
            <a:off x="2041017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15"/>
          <p:cNvSpPr/>
          <p:nvPr/>
        </p:nvSpPr>
        <p:spPr>
          <a:xfrm>
            <a:off x="2335277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5"/>
          <p:cNvSpPr/>
          <p:nvPr/>
        </p:nvSpPr>
        <p:spPr>
          <a:xfrm>
            <a:off x="2630621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5"/>
          <p:cNvSpPr/>
          <p:nvPr/>
        </p:nvSpPr>
        <p:spPr>
          <a:xfrm>
            <a:off x="2926413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5"/>
          <p:cNvSpPr/>
          <p:nvPr/>
        </p:nvSpPr>
        <p:spPr>
          <a:xfrm>
            <a:off x="3223308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15"/>
          <p:cNvSpPr/>
          <p:nvPr/>
        </p:nvSpPr>
        <p:spPr>
          <a:xfrm>
            <a:off x="3517568" y="35155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15"/>
          <p:cNvSpPr/>
          <p:nvPr/>
        </p:nvSpPr>
        <p:spPr>
          <a:xfrm>
            <a:off x="857175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15"/>
          <p:cNvSpPr/>
          <p:nvPr/>
        </p:nvSpPr>
        <p:spPr>
          <a:xfrm>
            <a:off x="1154070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15"/>
          <p:cNvSpPr/>
          <p:nvPr/>
        </p:nvSpPr>
        <p:spPr>
          <a:xfrm>
            <a:off x="1448330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5"/>
          <p:cNvSpPr/>
          <p:nvPr/>
        </p:nvSpPr>
        <p:spPr>
          <a:xfrm>
            <a:off x="1744122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15"/>
          <p:cNvSpPr/>
          <p:nvPr/>
        </p:nvSpPr>
        <p:spPr>
          <a:xfrm>
            <a:off x="2041017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15"/>
          <p:cNvSpPr/>
          <p:nvPr/>
        </p:nvSpPr>
        <p:spPr>
          <a:xfrm>
            <a:off x="2335277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15"/>
          <p:cNvSpPr/>
          <p:nvPr/>
        </p:nvSpPr>
        <p:spPr>
          <a:xfrm>
            <a:off x="2630621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15"/>
          <p:cNvSpPr/>
          <p:nvPr/>
        </p:nvSpPr>
        <p:spPr>
          <a:xfrm>
            <a:off x="2926413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15"/>
          <p:cNvSpPr/>
          <p:nvPr/>
        </p:nvSpPr>
        <p:spPr>
          <a:xfrm>
            <a:off x="3223308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15"/>
          <p:cNvSpPr/>
          <p:nvPr/>
        </p:nvSpPr>
        <p:spPr>
          <a:xfrm>
            <a:off x="3517568" y="38107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15"/>
          <p:cNvSpPr/>
          <p:nvPr/>
        </p:nvSpPr>
        <p:spPr>
          <a:xfrm>
            <a:off x="857175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5"/>
          <p:cNvSpPr/>
          <p:nvPr/>
        </p:nvSpPr>
        <p:spPr>
          <a:xfrm>
            <a:off x="1154070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5"/>
          <p:cNvSpPr/>
          <p:nvPr/>
        </p:nvSpPr>
        <p:spPr>
          <a:xfrm>
            <a:off x="1448330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15"/>
          <p:cNvSpPr/>
          <p:nvPr/>
        </p:nvSpPr>
        <p:spPr>
          <a:xfrm>
            <a:off x="1744122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15"/>
          <p:cNvSpPr/>
          <p:nvPr/>
        </p:nvSpPr>
        <p:spPr>
          <a:xfrm>
            <a:off x="2041017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15"/>
          <p:cNvSpPr/>
          <p:nvPr/>
        </p:nvSpPr>
        <p:spPr>
          <a:xfrm>
            <a:off x="2335277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15"/>
          <p:cNvSpPr/>
          <p:nvPr/>
        </p:nvSpPr>
        <p:spPr>
          <a:xfrm>
            <a:off x="2630621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5"/>
          <p:cNvSpPr/>
          <p:nvPr/>
        </p:nvSpPr>
        <p:spPr>
          <a:xfrm>
            <a:off x="2926413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15"/>
          <p:cNvSpPr/>
          <p:nvPr/>
        </p:nvSpPr>
        <p:spPr>
          <a:xfrm>
            <a:off x="3223308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15"/>
          <p:cNvSpPr/>
          <p:nvPr/>
        </p:nvSpPr>
        <p:spPr>
          <a:xfrm>
            <a:off x="3517568" y="41060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15"/>
          <p:cNvSpPr/>
          <p:nvPr/>
        </p:nvSpPr>
        <p:spPr>
          <a:xfrm>
            <a:off x="7029450" y="1276350"/>
            <a:ext cx="305700" cy="305700"/>
          </a:xfrm>
          <a:prstGeom prst="ellipse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4" name="Google Shape;294;p15"/>
          <p:cNvSpPr/>
          <p:nvPr/>
        </p:nvSpPr>
        <p:spPr>
          <a:xfrm>
            <a:off x="63341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295" name="Google Shape;295;p15"/>
          <p:cNvSpPr/>
          <p:nvPr/>
        </p:nvSpPr>
        <p:spPr>
          <a:xfrm>
            <a:off x="67913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296" name="Google Shape;296;p15"/>
          <p:cNvSpPr/>
          <p:nvPr/>
        </p:nvSpPr>
        <p:spPr>
          <a:xfrm>
            <a:off x="72485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297" name="Google Shape;297;p15"/>
          <p:cNvSpPr/>
          <p:nvPr/>
        </p:nvSpPr>
        <p:spPr>
          <a:xfrm>
            <a:off x="77057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298" name="Google Shape;298;p15"/>
          <p:cNvSpPr/>
          <p:nvPr/>
        </p:nvSpPr>
        <p:spPr>
          <a:xfrm>
            <a:off x="80867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299" name="Google Shape;299;p15"/>
          <p:cNvSpPr/>
          <p:nvPr/>
        </p:nvSpPr>
        <p:spPr>
          <a:xfrm>
            <a:off x="85439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300" name="Google Shape;300;p15"/>
          <p:cNvSpPr/>
          <p:nvPr/>
        </p:nvSpPr>
        <p:spPr>
          <a:xfrm>
            <a:off x="5419725" y="2047875"/>
            <a:ext cx="305700" cy="305700"/>
          </a:xfrm>
          <a:prstGeom prst="ellipse">
            <a:avLst/>
          </a:prstGeom>
          <a:solidFill>
            <a:srgbClr val="274E13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1" name="Google Shape;301;p15"/>
          <p:cNvSpPr/>
          <p:nvPr/>
        </p:nvSpPr>
        <p:spPr>
          <a:xfrm>
            <a:off x="5876925" y="20478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cxnSp>
        <p:nvCxnSpPr>
          <p:cNvPr id="302" name="Google Shape;302;p15"/>
          <p:cNvCxnSpPr>
            <a:stCxn id="293" idx="4"/>
            <a:endCxn id="300" idx="7"/>
          </p:cNvCxnSpPr>
          <p:nvPr/>
        </p:nvCxnSpPr>
        <p:spPr>
          <a:xfrm flipH="1">
            <a:off x="5680800" y="1582050"/>
            <a:ext cx="15015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3" name="Google Shape;303;p15"/>
          <p:cNvCxnSpPr>
            <a:stCxn id="293" idx="4"/>
            <a:endCxn id="301" idx="7"/>
          </p:cNvCxnSpPr>
          <p:nvPr/>
        </p:nvCxnSpPr>
        <p:spPr>
          <a:xfrm flipH="1">
            <a:off x="6138000" y="1582050"/>
            <a:ext cx="10443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4" name="Google Shape;304;p15"/>
          <p:cNvCxnSpPr>
            <a:stCxn id="293" idx="4"/>
            <a:endCxn id="294" idx="7"/>
          </p:cNvCxnSpPr>
          <p:nvPr/>
        </p:nvCxnSpPr>
        <p:spPr>
          <a:xfrm flipH="1">
            <a:off x="6595200" y="1582050"/>
            <a:ext cx="5871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5" name="Google Shape;305;p15"/>
          <p:cNvCxnSpPr>
            <a:stCxn id="293" idx="4"/>
            <a:endCxn id="295" idx="0"/>
          </p:cNvCxnSpPr>
          <p:nvPr/>
        </p:nvCxnSpPr>
        <p:spPr>
          <a:xfrm flipH="1">
            <a:off x="6944100" y="1582050"/>
            <a:ext cx="238200" cy="465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6" name="Google Shape;306;p15"/>
          <p:cNvCxnSpPr>
            <a:stCxn id="293" idx="4"/>
            <a:endCxn id="296" idx="0"/>
          </p:cNvCxnSpPr>
          <p:nvPr/>
        </p:nvCxnSpPr>
        <p:spPr>
          <a:xfrm>
            <a:off x="7182300" y="1582050"/>
            <a:ext cx="219000" cy="465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7" name="Google Shape;307;p15"/>
          <p:cNvCxnSpPr>
            <a:stCxn id="293" idx="4"/>
            <a:endCxn id="297" idx="0"/>
          </p:cNvCxnSpPr>
          <p:nvPr/>
        </p:nvCxnSpPr>
        <p:spPr>
          <a:xfrm>
            <a:off x="7182300" y="1582050"/>
            <a:ext cx="676200" cy="465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8" name="Google Shape;308;p15"/>
          <p:cNvCxnSpPr>
            <a:stCxn id="293" idx="4"/>
            <a:endCxn id="298" idx="1"/>
          </p:cNvCxnSpPr>
          <p:nvPr/>
        </p:nvCxnSpPr>
        <p:spPr>
          <a:xfrm>
            <a:off x="7182300" y="1582050"/>
            <a:ext cx="9492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9" name="Google Shape;309;p15"/>
          <p:cNvCxnSpPr>
            <a:stCxn id="293" idx="4"/>
            <a:endCxn id="299" idx="1"/>
          </p:cNvCxnSpPr>
          <p:nvPr/>
        </p:nvCxnSpPr>
        <p:spPr>
          <a:xfrm>
            <a:off x="7182300" y="1582050"/>
            <a:ext cx="14064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0" name="Google Shape;310;p15"/>
          <p:cNvSpPr/>
          <p:nvPr/>
        </p:nvSpPr>
        <p:spPr>
          <a:xfrm>
            <a:off x="4714875" y="2890838"/>
            <a:ext cx="305700" cy="305700"/>
          </a:xfrm>
          <a:prstGeom prst="ellipse">
            <a:avLst/>
          </a:prstGeom>
          <a:solidFill>
            <a:srgbClr val="B45F0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10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1" name="Google Shape;311;p15"/>
          <p:cNvSpPr/>
          <p:nvPr/>
        </p:nvSpPr>
        <p:spPr>
          <a:xfrm>
            <a:off x="5172075" y="2890838"/>
            <a:ext cx="305700" cy="305700"/>
          </a:xfrm>
          <a:prstGeom prst="ellipse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11</a:t>
            </a:r>
            <a:endParaRPr/>
          </a:p>
        </p:txBody>
      </p:sp>
      <p:sp>
        <p:nvSpPr>
          <p:cNvPr id="312" name="Google Shape;312;p15"/>
          <p:cNvSpPr/>
          <p:nvPr/>
        </p:nvSpPr>
        <p:spPr>
          <a:xfrm>
            <a:off x="5629275" y="2890838"/>
            <a:ext cx="305700" cy="305700"/>
          </a:xfrm>
          <a:prstGeom prst="ellipse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12</a:t>
            </a:r>
            <a:endParaRPr/>
          </a:p>
        </p:txBody>
      </p:sp>
      <p:sp>
        <p:nvSpPr>
          <p:cNvPr id="313" name="Google Shape;313;p15"/>
          <p:cNvSpPr/>
          <p:nvPr/>
        </p:nvSpPr>
        <p:spPr>
          <a:xfrm>
            <a:off x="6086475" y="2890838"/>
            <a:ext cx="305700" cy="305700"/>
          </a:xfrm>
          <a:prstGeom prst="ellipse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13</a:t>
            </a:r>
            <a:endParaRPr/>
          </a:p>
        </p:txBody>
      </p:sp>
      <p:cxnSp>
        <p:nvCxnSpPr>
          <p:cNvPr id="314" name="Google Shape;314;p15"/>
          <p:cNvCxnSpPr>
            <a:stCxn id="300" idx="4"/>
            <a:endCxn id="310" idx="7"/>
          </p:cNvCxnSpPr>
          <p:nvPr/>
        </p:nvCxnSpPr>
        <p:spPr>
          <a:xfrm flipH="1">
            <a:off x="4975875" y="2353575"/>
            <a:ext cx="596700" cy="5820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5" name="Google Shape;315;p15"/>
          <p:cNvCxnSpPr>
            <a:stCxn id="300" idx="4"/>
            <a:endCxn id="311" idx="0"/>
          </p:cNvCxnSpPr>
          <p:nvPr/>
        </p:nvCxnSpPr>
        <p:spPr>
          <a:xfrm flipH="1">
            <a:off x="5325075" y="2353575"/>
            <a:ext cx="247500" cy="5373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6" name="Google Shape;316;p15"/>
          <p:cNvCxnSpPr>
            <a:stCxn id="300" idx="4"/>
            <a:endCxn id="312" idx="0"/>
          </p:cNvCxnSpPr>
          <p:nvPr/>
        </p:nvCxnSpPr>
        <p:spPr>
          <a:xfrm>
            <a:off x="5572575" y="2353575"/>
            <a:ext cx="209700" cy="5373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7" name="Google Shape;317;p15"/>
          <p:cNvCxnSpPr>
            <a:stCxn id="300" idx="4"/>
            <a:endCxn id="313" idx="1"/>
          </p:cNvCxnSpPr>
          <p:nvPr/>
        </p:nvCxnSpPr>
        <p:spPr>
          <a:xfrm>
            <a:off x="5572575" y="2353575"/>
            <a:ext cx="558600" cy="5820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8" name="Google Shape;318;p15"/>
          <p:cNvSpPr/>
          <p:nvPr/>
        </p:nvSpPr>
        <p:spPr>
          <a:xfrm>
            <a:off x="6867800" y="2890838"/>
            <a:ext cx="305700" cy="305700"/>
          </a:xfrm>
          <a:prstGeom prst="ellipse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14</a:t>
            </a:r>
            <a:endParaRPr/>
          </a:p>
        </p:txBody>
      </p:sp>
      <p:cxnSp>
        <p:nvCxnSpPr>
          <p:cNvPr id="319" name="Google Shape;319;p15"/>
          <p:cNvCxnSpPr>
            <a:stCxn id="300" idx="4"/>
            <a:endCxn id="318" idx="1"/>
          </p:cNvCxnSpPr>
          <p:nvPr/>
        </p:nvCxnSpPr>
        <p:spPr>
          <a:xfrm>
            <a:off x="5572575" y="2353575"/>
            <a:ext cx="1340100" cy="5820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0" name="Google Shape;320;p15"/>
          <p:cNvSpPr/>
          <p:nvPr/>
        </p:nvSpPr>
        <p:spPr>
          <a:xfrm>
            <a:off x="7258450" y="2900363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321" name="Google Shape;321;p15"/>
          <p:cNvSpPr/>
          <p:nvPr/>
        </p:nvSpPr>
        <p:spPr>
          <a:xfrm>
            <a:off x="6477138" y="2890838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322" name="Google Shape;322;p15"/>
          <p:cNvSpPr/>
          <p:nvPr/>
        </p:nvSpPr>
        <p:spPr>
          <a:xfrm>
            <a:off x="7649100" y="2900363"/>
            <a:ext cx="305700" cy="305700"/>
          </a:xfrm>
          <a:prstGeom prst="ellipse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5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323" name="Google Shape;323;p15"/>
          <p:cNvCxnSpPr>
            <a:stCxn id="300" idx="4"/>
            <a:endCxn id="321" idx="1"/>
          </p:cNvCxnSpPr>
          <p:nvPr/>
        </p:nvCxnSpPr>
        <p:spPr>
          <a:xfrm>
            <a:off x="5572575" y="2353575"/>
            <a:ext cx="949200" cy="5820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4" name="Google Shape;324;p15"/>
          <p:cNvCxnSpPr>
            <a:stCxn id="300" idx="4"/>
            <a:endCxn id="320" idx="1"/>
          </p:cNvCxnSpPr>
          <p:nvPr/>
        </p:nvCxnSpPr>
        <p:spPr>
          <a:xfrm>
            <a:off x="5572575" y="2353575"/>
            <a:ext cx="1730700" cy="591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5" name="Google Shape;325;p15"/>
          <p:cNvCxnSpPr>
            <a:stCxn id="300" idx="4"/>
            <a:endCxn id="322" idx="0"/>
          </p:cNvCxnSpPr>
          <p:nvPr/>
        </p:nvCxnSpPr>
        <p:spPr>
          <a:xfrm>
            <a:off x="5572575" y="2353575"/>
            <a:ext cx="2229300" cy="5469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6" name="Google Shape;326;p15"/>
          <p:cNvCxnSpPr>
            <a:stCxn id="293" idx="6"/>
            <a:endCxn id="322" idx="6"/>
          </p:cNvCxnSpPr>
          <p:nvPr/>
        </p:nvCxnSpPr>
        <p:spPr>
          <a:xfrm>
            <a:off x="7335150" y="1429200"/>
            <a:ext cx="619800" cy="1623900"/>
          </a:xfrm>
          <a:prstGeom prst="curvedConnector3">
            <a:avLst>
              <a:gd name="adj1" fmla="val 138395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7" name="Google Shape;327;p15"/>
          <p:cNvCxnSpPr>
            <a:stCxn id="295" idx="4"/>
            <a:endCxn id="320" idx="0"/>
          </p:cNvCxnSpPr>
          <p:nvPr/>
        </p:nvCxnSpPr>
        <p:spPr>
          <a:xfrm rot="-5400000" flipH="1">
            <a:off x="6904275" y="2393475"/>
            <a:ext cx="546900" cy="467100"/>
          </a:xfrm>
          <a:prstGeom prst="curvedConnector3">
            <a:avLst>
              <a:gd name="adj1" fmla="val 49990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28" name="Google Shape;328;p15"/>
          <p:cNvCxnSpPr>
            <a:stCxn id="301" idx="4"/>
            <a:endCxn id="321" idx="0"/>
          </p:cNvCxnSpPr>
          <p:nvPr/>
        </p:nvCxnSpPr>
        <p:spPr>
          <a:xfrm rot="-5400000" flipH="1">
            <a:off x="6061275" y="2322075"/>
            <a:ext cx="537300" cy="600300"/>
          </a:xfrm>
          <a:prstGeom prst="curvedConnector3">
            <a:avLst>
              <a:gd name="adj1" fmla="val 49997"/>
            </a:avLst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9" name="Google Shape;329;p15"/>
          <p:cNvSpPr/>
          <p:nvPr/>
        </p:nvSpPr>
        <p:spPr>
          <a:xfrm>
            <a:off x="4562475" y="3768563"/>
            <a:ext cx="305700" cy="3057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</a:t>
            </a:r>
            <a:endParaRPr/>
          </a:p>
        </p:txBody>
      </p:sp>
      <p:sp>
        <p:nvSpPr>
          <p:cNvPr id="330" name="Google Shape;330;p15"/>
          <p:cNvSpPr/>
          <p:nvPr/>
        </p:nvSpPr>
        <p:spPr>
          <a:xfrm>
            <a:off x="6391275" y="3768563"/>
            <a:ext cx="305700" cy="3057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19</a:t>
            </a:r>
            <a:endParaRPr/>
          </a:p>
        </p:txBody>
      </p:sp>
      <p:cxnSp>
        <p:nvCxnSpPr>
          <p:cNvPr id="331" name="Google Shape;331;p15"/>
          <p:cNvCxnSpPr>
            <a:stCxn id="310" idx="4"/>
            <a:endCxn id="329" idx="0"/>
          </p:cNvCxnSpPr>
          <p:nvPr/>
        </p:nvCxnSpPr>
        <p:spPr>
          <a:xfrm flipH="1">
            <a:off x="4715325" y="3196538"/>
            <a:ext cx="152400" cy="5721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32" name="Google Shape;332;p15"/>
          <p:cNvCxnSpPr>
            <a:stCxn id="310" idx="4"/>
            <a:endCxn id="330" idx="1"/>
          </p:cNvCxnSpPr>
          <p:nvPr/>
        </p:nvCxnSpPr>
        <p:spPr>
          <a:xfrm>
            <a:off x="4867725" y="3196538"/>
            <a:ext cx="1568400" cy="6168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3" name="Google Shape;333;p15"/>
          <p:cNvSpPr txBox="1"/>
          <p:nvPr/>
        </p:nvSpPr>
        <p:spPr>
          <a:xfrm>
            <a:off x="5362575" y="3612225"/>
            <a:ext cx="9492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. . .</a:t>
            </a:r>
            <a:endParaRPr sz="1800"/>
          </a:p>
        </p:txBody>
      </p:sp>
      <p:sp>
        <p:nvSpPr>
          <p:cNvPr id="334" name="Google Shape;334;p15"/>
          <p:cNvSpPr/>
          <p:nvPr/>
        </p:nvSpPr>
        <p:spPr>
          <a:xfrm>
            <a:off x="6772275" y="3571875"/>
            <a:ext cx="152400" cy="6858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5"/>
          <p:cNvSpPr txBox="1"/>
          <p:nvPr/>
        </p:nvSpPr>
        <p:spPr>
          <a:xfrm>
            <a:off x="6867525" y="3533775"/>
            <a:ext cx="2381400" cy="7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g(n): costo desde la meta</a:t>
            </a:r>
            <a:br>
              <a:rPr lang="en" sz="1200"/>
            </a:br>
            <a:r>
              <a:rPr lang="en" sz="1200"/>
              <a:t>h(n): costo estimado a la meta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f(n): h(n) + g(n)</a:t>
            </a:r>
            <a:endParaRPr sz="1200"/>
          </a:p>
        </p:txBody>
      </p:sp>
      <p:sp>
        <p:nvSpPr>
          <p:cNvPr id="336" name="Google Shape;336;p15"/>
          <p:cNvSpPr/>
          <p:nvPr/>
        </p:nvSpPr>
        <p:spPr>
          <a:xfrm>
            <a:off x="4562475" y="4429125"/>
            <a:ext cx="3296100" cy="510600"/>
          </a:xfrm>
          <a:prstGeom prst="roundRect">
            <a:avLst>
              <a:gd name="adj" fmla="val 16667"/>
            </a:avLst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En cada iteración se expande el nodo pendiente con menor valor de f(n)</a:t>
            </a:r>
            <a:endParaRPr/>
          </a:p>
        </p:txBody>
      </p:sp>
      <p:cxnSp>
        <p:nvCxnSpPr>
          <p:cNvPr id="337" name="Google Shape;337;p15"/>
          <p:cNvCxnSpPr>
            <a:stCxn id="335" idx="2"/>
            <a:endCxn id="336" idx="3"/>
          </p:cNvCxnSpPr>
          <p:nvPr/>
        </p:nvCxnSpPr>
        <p:spPr>
          <a:xfrm rot="5400000">
            <a:off x="7773825" y="4400175"/>
            <a:ext cx="369300" cy="199500"/>
          </a:xfrm>
          <a:prstGeom prst="curvedConnector2">
            <a:avLst/>
          </a:prstGeom>
          <a:noFill/>
          <a:ln w="9525" cap="flat" cmpd="sng">
            <a:solidFill>
              <a:srgbClr val="F1C23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38" name="Google Shape;338;p15"/>
          <p:cNvCxnSpPr/>
          <p:nvPr/>
        </p:nvCxnSpPr>
        <p:spPr>
          <a:xfrm>
            <a:off x="4305300" y="1219200"/>
            <a:ext cx="0" cy="3629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  <p:sp>
        <p:nvSpPr>
          <p:cNvPr id="344" name="Google Shape;344;p16"/>
          <p:cNvSpPr/>
          <p:nvPr/>
        </p:nvSpPr>
        <p:spPr>
          <a:xfrm>
            <a:off x="2990775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6"/>
          <p:cNvSpPr/>
          <p:nvPr/>
        </p:nvSpPr>
        <p:spPr>
          <a:xfrm>
            <a:off x="3287670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6"/>
          <p:cNvSpPr/>
          <p:nvPr/>
        </p:nvSpPr>
        <p:spPr>
          <a:xfrm>
            <a:off x="3581930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16"/>
          <p:cNvSpPr/>
          <p:nvPr/>
        </p:nvSpPr>
        <p:spPr>
          <a:xfrm>
            <a:off x="3877722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16"/>
          <p:cNvSpPr/>
          <p:nvPr/>
        </p:nvSpPr>
        <p:spPr>
          <a:xfrm>
            <a:off x="4174617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6"/>
          <p:cNvSpPr/>
          <p:nvPr/>
        </p:nvSpPr>
        <p:spPr>
          <a:xfrm>
            <a:off x="4468877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16"/>
          <p:cNvSpPr/>
          <p:nvPr/>
        </p:nvSpPr>
        <p:spPr>
          <a:xfrm>
            <a:off x="4764221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16"/>
          <p:cNvSpPr/>
          <p:nvPr/>
        </p:nvSpPr>
        <p:spPr>
          <a:xfrm>
            <a:off x="5060013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6"/>
          <p:cNvSpPr/>
          <p:nvPr/>
        </p:nvSpPr>
        <p:spPr>
          <a:xfrm>
            <a:off x="5356908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16"/>
          <p:cNvSpPr/>
          <p:nvPr/>
        </p:nvSpPr>
        <p:spPr>
          <a:xfrm>
            <a:off x="5651168" y="21343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6"/>
          <p:cNvSpPr/>
          <p:nvPr/>
        </p:nvSpPr>
        <p:spPr>
          <a:xfrm>
            <a:off x="2990775" y="24296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6"/>
          <p:cNvSpPr/>
          <p:nvPr/>
        </p:nvSpPr>
        <p:spPr>
          <a:xfrm>
            <a:off x="3287670" y="24296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6"/>
          <p:cNvSpPr/>
          <p:nvPr/>
        </p:nvSpPr>
        <p:spPr>
          <a:xfrm>
            <a:off x="3581930" y="24296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6"/>
          <p:cNvSpPr/>
          <p:nvPr/>
        </p:nvSpPr>
        <p:spPr>
          <a:xfrm>
            <a:off x="3877722" y="24296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16"/>
          <p:cNvSpPr/>
          <p:nvPr/>
        </p:nvSpPr>
        <p:spPr>
          <a:xfrm>
            <a:off x="4174617" y="24296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6"/>
          <p:cNvSpPr/>
          <p:nvPr/>
        </p:nvSpPr>
        <p:spPr>
          <a:xfrm>
            <a:off x="4468877" y="24296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6"/>
          <p:cNvSpPr/>
          <p:nvPr/>
        </p:nvSpPr>
        <p:spPr>
          <a:xfrm>
            <a:off x="4764221" y="24296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6"/>
          <p:cNvSpPr/>
          <p:nvPr/>
        </p:nvSpPr>
        <p:spPr>
          <a:xfrm>
            <a:off x="5060013" y="24296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6"/>
          <p:cNvSpPr/>
          <p:nvPr/>
        </p:nvSpPr>
        <p:spPr>
          <a:xfrm>
            <a:off x="5356908" y="24296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6"/>
          <p:cNvSpPr/>
          <p:nvPr/>
        </p:nvSpPr>
        <p:spPr>
          <a:xfrm>
            <a:off x="5651168" y="24296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6"/>
          <p:cNvSpPr/>
          <p:nvPr/>
        </p:nvSpPr>
        <p:spPr>
          <a:xfrm>
            <a:off x="2990775" y="2724925"/>
            <a:ext cx="295200" cy="295200"/>
          </a:xfrm>
          <a:prstGeom prst="rect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6"/>
          <p:cNvSpPr/>
          <p:nvPr/>
        </p:nvSpPr>
        <p:spPr>
          <a:xfrm>
            <a:off x="3287670" y="27249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6"/>
          <p:cNvSpPr/>
          <p:nvPr/>
        </p:nvSpPr>
        <p:spPr>
          <a:xfrm>
            <a:off x="3581930" y="27249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6"/>
          <p:cNvSpPr/>
          <p:nvPr/>
        </p:nvSpPr>
        <p:spPr>
          <a:xfrm>
            <a:off x="3877722" y="27249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6"/>
          <p:cNvSpPr/>
          <p:nvPr/>
        </p:nvSpPr>
        <p:spPr>
          <a:xfrm>
            <a:off x="4174617" y="27249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6"/>
          <p:cNvSpPr/>
          <p:nvPr/>
        </p:nvSpPr>
        <p:spPr>
          <a:xfrm>
            <a:off x="4468877" y="2724925"/>
            <a:ext cx="295200" cy="295200"/>
          </a:xfrm>
          <a:prstGeom prst="rect">
            <a:avLst/>
          </a:prstGeom>
          <a:solidFill>
            <a:srgbClr val="FFFF00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6"/>
          <p:cNvSpPr/>
          <p:nvPr/>
        </p:nvSpPr>
        <p:spPr>
          <a:xfrm>
            <a:off x="4764221" y="272492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6"/>
          <p:cNvSpPr/>
          <p:nvPr/>
        </p:nvSpPr>
        <p:spPr>
          <a:xfrm>
            <a:off x="5060013" y="27249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16"/>
          <p:cNvSpPr/>
          <p:nvPr/>
        </p:nvSpPr>
        <p:spPr>
          <a:xfrm>
            <a:off x="5356908" y="27249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16"/>
          <p:cNvSpPr/>
          <p:nvPr/>
        </p:nvSpPr>
        <p:spPr>
          <a:xfrm>
            <a:off x="5651168" y="27249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16"/>
          <p:cNvSpPr/>
          <p:nvPr/>
        </p:nvSpPr>
        <p:spPr>
          <a:xfrm>
            <a:off x="2990775" y="3020200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16"/>
          <p:cNvSpPr/>
          <p:nvPr/>
        </p:nvSpPr>
        <p:spPr>
          <a:xfrm>
            <a:off x="3287670" y="30202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16"/>
          <p:cNvSpPr/>
          <p:nvPr/>
        </p:nvSpPr>
        <p:spPr>
          <a:xfrm>
            <a:off x="3581930" y="30202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16"/>
          <p:cNvSpPr/>
          <p:nvPr/>
        </p:nvSpPr>
        <p:spPr>
          <a:xfrm>
            <a:off x="3877722" y="30202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16"/>
          <p:cNvSpPr/>
          <p:nvPr/>
        </p:nvSpPr>
        <p:spPr>
          <a:xfrm>
            <a:off x="4174617" y="30202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16"/>
          <p:cNvSpPr/>
          <p:nvPr/>
        </p:nvSpPr>
        <p:spPr>
          <a:xfrm>
            <a:off x="4468877" y="30202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16"/>
          <p:cNvSpPr/>
          <p:nvPr/>
        </p:nvSpPr>
        <p:spPr>
          <a:xfrm>
            <a:off x="4764221" y="3020200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16"/>
          <p:cNvSpPr/>
          <p:nvPr/>
        </p:nvSpPr>
        <p:spPr>
          <a:xfrm>
            <a:off x="5060013" y="30202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16"/>
          <p:cNvSpPr/>
          <p:nvPr/>
        </p:nvSpPr>
        <p:spPr>
          <a:xfrm>
            <a:off x="5356908" y="30202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16"/>
          <p:cNvSpPr/>
          <p:nvPr/>
        </p:nvSpPr>
        <p:spPr>
          <a:xfrm>
            <a:off x="5651168" y="30202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6"/>
          <p:cNvSpPr/>
          <p:nvPr/>
        </p:nvSpPr>
        <p:spPr>
          <a:xfrm>
            <a:off x="2990775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16"/>
          <p:cNvSpPr/>
          <p:nvPr/>
        </p:nvSpPr>
        <p:spPr>
          <a:xfrm>
            <a:off x="3287670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16"/>
          <p:cNvSpPr/>
          <p:nvPr/>
        </p:nvSpPr>
        <p:spPr>
          <a:xfrm>
            <a:off x="3581930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16"/>
          <p:cNvSpPr/>
          <p:nvPr/>
        </p:nvSpPr>
        <p:spPr>
          <a:xfrm>
            <a:off x="3877722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16"/>
          <p:cNvSpPr/>
          <p:nvPr/>
        </p:nvSpPr>
        <p:spPr>
          <a:xfrm>
            <a:off x="4174617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9" name="Google Shape;389;p16"/>
          <p:cNvSpPr/>
          <p:nvPr/>
        </p:nvSpPr>
        <p:spPr>
          <a:xfrm>
            <a:off x="4468877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16"/>
          <p:cNvSpPr/>
          <p:nvPr/>
        </p:nvSpPr>
        <p:spPr>
          <a:xfrm>
            <a:off x="4764221" y="3315475"/>
            <a:ext cx="295200" cy="295200"/>
          </a:xfrm>
          <a:prstGeom prst="rect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16"/>
          <p:cNvSpPr/>
          <p:nvPr/>
        </p:nvSpPr>
        <p:spPr>
          <a:xfrm>
            <a:off x="5060013" y="33154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16"/>
          <p:cNvSpPr/>
          <p:nvPr/>
        </p:nvSpPr>
        <p:spPr>
          <a:xfrm>
            <a:off x="5356908" y="33154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3" name="Google Shape;393;p16"/>
          <p:cNvSpPr/>
          <p:nvPr/>
        </p:nvSpPr>
        <p:spPr>
          <a:xfrm>
            <a:off x="5651168" y="33154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" name="Google Shape;394;p16"/>
          <p:cNvSpPr/>
          <p:nvPr/>
        </p:nvSpPr>
        <p:spPr>
          <a:xfrm>
            <a:off x="2990775" y="36107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16"/>
          <p:cNvSpPr/>
          <p:nvPr/>
        </p:nvSpPr>
        <p:spPr>
          <a:xfrm>
            <a:off x="3287670" y="36107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16"/>
          <p:cNvSpPr/>
          <p:nvPr/>
        </p:nvSpPr>
        <p:spPr>
          <a:xfrm>
            <a:off x="3581930" y="36107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16"/>
          <p:cNvSpPr/>
          <p:nvPr/>
        </p:nvSpPr>
        <p:spPr>
          <a:xfrm>
            <a:off x="3877722" y="36107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16"/>
          <p:cNvSpPr/>
          <p:nvPr/>
        </p:nvSpPr>
        <p:spPr>
          <a:xfrm>
            <a:off x="4174617" y="36107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16"/>
          <p:cNvSpPr/>
          <p:nvPr/>
        </p:nvSpPr>
        <p:spPr>
          <a:xfrm>
            <a:off x="4468877" y="36107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16"/>
          <p:cNvSpPr/>
          <p:nvPr/>
        </p:nvSpPr>
        <p:spPr>
          <a:xfrm>
            <a:off x="4764221" y="36107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16"/>
          <p:cNvSpPr/>
          <p:nvPr/>
        </p:nvSpPr>
        <p:spPr>
          <a:xfrm>
            <a:off x="5060013" y="36107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16"/>
          <p:cNvSpPr/>
          <p:nvPr/>
        </p:nvSpPr>
        <p:spPr>
          <a:xfrm>
            <a:off x="5356908" y="361075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16"/>
          <p:cNvSpPr/>
          <p:nvPr/>
        </p:nvSpPr>
        <p:spPr>
          <a:xfrm>
            <a:off x="5651168" y="361075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16"/>
          <p:cNvSpPr/>
          <p:nvPr/>
        </p:nvSpPr>
        <p:spPr>
          <a:xfrm>
            <a:off x="2990775" y="39060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p16"/>
          <p:cNvSpPr/>
          <p:nvPr/>
        </p:nvSpPr>
        <p:spPr>
          <a:xfrm>
            <a:off x="3287670" y="39060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6"/>
          <p:cNvSpPr/>
          <p:nvPr/>
        </p:nvSpPr>
        <p:spPr>
          <a:xfrm>
            <a:off x="3581930" y="39060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7" name="Google Shape;407;p16"/>
          <p:cNvSpPr/>
          <p:nvPr/>
        </p:nvSpPr>
        <p:spPr>
          <a:xfrm>
            <a:off x="3877722" y="39060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16"/>
          <p:cNvSpPr/>
          <p:nvPr/>
        </p:nvSpPr>
        <p:spPr>
          <a:xfrm>
            <a:off x="4174617" y="39060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16"/>
          <p:cNvSpPr/>
          <p:nvPr/>
        </p:nvSpPr>
        <p:spPr>
          <a:xfrm>
            <a:off x="4468877" y="39060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16"/>
          <p:cNvSpPr/>
          <p:nvPr/>
        </p:nvSpPr>
        <p:spPr>
          <a:xfrm>
            <a:off x="4764221" y="39060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1" name="Google Shape;411;p16"/>
          <p:cNvSpPr/>
          <p:nvPr/>
        </p:nvSpPr>
        <p:spPr>
          <a:xfrm>
            <a:off x="5060013" y="39060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2" name="Google Shape;412;p16"/>
          <p:cNvSpPr/>
          <p:nvPr/>
        </p:nvSpPr>
        <p:spPr>
          <a:xfrm>
            <a:off x="5356908" y="3906025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16"/>
          <p:cNvSpPr/>
          <p:nvPr/>
        </p:nvSpPr>
        <p:spPr>
          <a:xfrm>
            <a:off x="5651168" y="390602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4" name="Google Shape;414;p16"/>
          <p:cNvSpPr/>
          <p:nvPr/>
        </p:nvSpPr>
        <p:spPr>
          <a:xfrm>
            <a:off x="2990775" y="42013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5" name="Google Shape;415;p16"/>
          <p:cNvSpPr/>
          <p:nvPr/>
        </p:nvSpPr>
        <p:spPr>
          <a:xfrm>
            <a:off x="3287670" y="42013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16"/>
          <p:cNvSpPr/>
          <p:nvPr/>
        </p:nvSpPr>
        <p:spPr>
          <a:xfrm>
            <a:off x="3581930" y="42013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16"/>
          <p:cNvSpPr/>
          <p:nvPr/>
        </p:nvSpPr>
        <p:spPr>
          <a:xfrm>
            <a:off x="3877722" y="42013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6"/>
          <p:cNvSpPr/>
          <p:nvPr/>
        </p:nvSpPr>
        <p:spPr>
          <a:xfrm>
            <a:off x="4174617" y="42013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9" name="Google Shape;419;p16"/>
          <p:cNvSpPr/>
          <p:nvPr/>
        </p:nvSpPr>
        <p:spPr>
          <a:xfrm>
            <a:off x="4468877" y="42013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16"/>
          <p:cNvSpPr/>
          <p:nvPr/>
        </p:nvSpPr>
        <p:spPr>
          <a:xfrm>
            <a:off x="4764221" y="42013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16"/>
          <p:cNvSpPr/>
          <p:nvPr/>
        </p:nvSpPr>
        <p:spPr>
          <a:xfrm>
            <a:off x="5060013" y="42013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2" name="Google Shape;422;p16"/>
          <p:cNvSpPr/>
          <p:nvPr/>
        </p:nvSpPr>
        <p:spPr>
          <a:xfrm>
            <a:off x="5356908" y="4201300"/>
            <a:ext cx="295200" cy="295200"/>
          </a:xfrm>
          <a:prstGeom prst="rect">
            <a:avLst/>
          </a:prstGeom>
          <a:solidFill>
            <a:srgbClr val="D9D9D9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16"/>
          <p:cNvSpPr/>
          <p:nvPr/>
        </p:nvSpPr>
        <p:spPr>
          <a:xfrm>
            <a:off x="5651168" y="4201300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16"/>
          <p:cNvSpPr/>
          <p:nvPr/>
        </p:nvSpPr>
        <p:spPr>
          <a:xfrm>
            <a:off x="2990775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5" name="Google Shape;425;p16"/>
          <p:cNvSpPr/>
          <p:nvPr/>
        </p:nvSpPr>
        <p:spPr>
          <a:xfrm>
            <a:off x="3287670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16"/>
          <p:cNvSpPr/>
          <p:nvPr/>
        </p:nvSpPr>
        <p:spPr>
          <a:xfrm>
            <a:off x="3581930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16"/>
          <p:cNvSpPr/>
          <p:nvPr/>
        </p:nvSpPr>
        <p:spPr>
          <a:xfrm>
            <a:off x="3877722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16"/>
          <p:cNvSpPr/>
          <p:nvPr/>
        </p:nvSpPr>
        <p:spPr>
          <a:xfrm>
            <a:off x="4174617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9" name="Google Shape;429;p16"/>
          <p:cNvSpPr/>
          <p:nvPr/>
        </p:nvSpPr>
        <p:spPr>
          <a:xfrm>
            <a:off x="4468877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16"/>
          <p:cNvSpPr/>
          <p:nvPr/>
        </p:nvSpPr>
        <p:spPr>
          <a:xfrm>
            <a:off x="4764221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1" name="Google Shape;431;p16"/>
          <p:cNvSpPr/>
          <p:nvPr/>
        </p:nvSpPr>
        <p:spPr>
          <a:xfrm>
            <a:off x="5060013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16"/>
          <p:cNvSpPr/>
          <p:nvPr/>
        </p:nvSpPr>
        <p:spPr>
          <a:xfrm>
            <a:off x="5356908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3" name="Google Shape;433;p16"/>
          <p:cNvSpPr/>
          <p:nvPr/>
        </p:nvSpPr>
        <p:spPr>
          <a:xfrm>
            <a:off x="5651168" y="4496575"/>
            <a:ext cx="295200" cy="2952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16"/>
          <p:cNvSpPr txBox="1"/>
          <p:nvPr/>
        </p:nvSpPr>
        <p:spPr>
          <a:xfrm>
            <a:off x="311700" y="1101100"/>
            <a:ext cx="8658600" cy="65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ALMACÉN</a:t>
            </a:r>
            <a:br>
              <a:rPr lang="en" b="1"/>
            </a:br>
            <a:r>
              <a:rPr lang="en" b="1"/>
              <a:t>Camino más corto</a:t>
            </a:r>
            <a:endParaRPr b="1"/>
          </a:p>
        </p:txBody>
      </p:sp>
      <p:sp>
        <p:nvSpPr>
          <p:cNvPr id="435" name="Google Shape;435;p16"/>
          <p:cNvSpPr txBox="1"/>
          <p:nvPr/>
        </p:nvSpPr>
        <p:spPr>
          <a:xfrm>
            <a:off x="1658925" y="1635375"/>
            <a:ext cx="7401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Estado inicial</a:t>
            </a:r>
            <a:endParaRPr/>
          </a:p>
        </p:txBody>
      </p:sp>
      <p:cxnSp>
        <p:nvCxnSpPr>
          <p:cNvPr id="436" name="Google Shape;436;p16"/>
          <p:cNvCxnSpPr>
            <a:stCxn id="435" idx="3"/>
            <a:endCxn id="364" idx="0"/>
          </p:cNvCxnSpPr>
          <p:nvPr/>
        </p:nvCxnSpPr>
        <p:spPr>
          <a:xfrm>
            <a:off x="2399025" y="1921725"/>
            <a:ext cx="739500" cy="803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37" name="Google Shape;437;p16"/>
          <p:cNvSpPr txBox="1"/>
          <p:nvPr/>
        </p:nvSpPr>
        <p:spPr>
          <a:xfrm>
            <a:off x="4251975" y="1789675"/>
            <a:ext cx="740100" cy="2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Producto</a:t>
            </a:r>
            <a:endParaRPr/>
          </a:p>
        </p:txBody>
      </p:sp>
      <p:cxnSp>
        <p:nvCxnSpPr>
          <p:cNvPr id="438" name="Google Shape;438;p16"/>
          <p:cNvCxnSpPr>
            <a:stCxn id="437" idx="2"/>
            <a:endCxn id="369" idx="0"/>
          </p:cNvCxnSpPr>
          <p:nvPr/>
        </p:nvCxnSpPr>
        <p:spPr>
          <a:xfrm flipH="1">
            <a:off x="4616625" y="2015575"/>
            <a:ext cx="5400" cy="7095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39" name="Google Shape;439;p16"/>
          <p:cNvSpPr/>
          <p:nvPr/>
        </p:nvSpPr>
        <p:spPr>
          <a:xfrm>
            <a:off x="5705475" y="3610675"/>
            <a:ext cx="129300" cy="885900"/>
          </a:xfrm>
          <a:prstGeom prst="rightBrace">
            <a:avLst>
              <a:gd name="adj1" fmla="val 50000"/>
              <a:gd name="adj2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0" name="Google Shape;440;p16"/>
          <p:cNvSpPr txBox="1"/>
          <p:nvPr/>
        </p:nvSpPr>
        <p:spPr>
          <a:xfrm>
            <a:off x="6538125" y="3767275"/>
            <a:ext cx="1304400" cy="4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Estanterias</a:t>
            </a:r>
            <a:endParaRPr/>
          </a:p>
        </p:txBody>
      </p:sp>
      <p:cxnSp>
        <p:nvCxnSpPr>
          <p:cNvPr id="441" name="Google Shape;441;p16"/>
          <p:cNvCxnSpPr>
            <a:stCxn id="440" idx="1"/>
            <a:endCxn id="439" idx="1"/>
          </p:cNvCxnSpPr>
          <p:nvPr/>
        </p:nvCxnSpPr>
        <p:spPr>
          <a:xfrm flipH="1">
            <a:off x="5834925" y="3976225"/>
            <a:ext cx="703200" cy="77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442" name="Google Shape;44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2245000" y="2594287"/>
            <a:ext cx="700375" cy="5755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43" name="Google Shape;443;p16"/>
          <p:cNvCxnSpPr/>
          <p:nvPr/>
        </p:nvCxnSpPr>
        <p:spPr>
          <a:xfrm>
            <a:off x="2181225" y="2667000"/>
            <a:ext cx="800100" cy="0"/>
          </a:xfrm>
          <a:prstGeom prst="straightConnector1">
            <a:avLst/>
          </a:prstGeom>
          <a:noFill/>
          <a:ln w="28575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4" name="Google Shape;444;p16"/>
          <p:cNvCxnSpPr/>
          <p:nvPr/>
        </p:nvCxnSpPr>
        <p:spPr>
          <a:xfrm>
            <a:off x="2181225" y="3076575"/>
            <a:ext cx="800100" cy="0"/>
          </a:xfrm>
          <a:prstGeom prst="straightConnector1">
            <a:avLst/>
          </a:prstGeom>
          <a:noFill/>
          <a:ln w="28575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5" name="Google Shape;445;p16"/>
          <p:cNvCxnSpPr/>
          <p:nvPr/>
        </p:nvCxnSpPr>
        <p:spPr>
          <a:xfrm>
            <a:off x="2181225" y="3857625"/>
            <a:ext cx="800100" cy="0"/>
          </a:xfrm>
          <a:prstGeom prst="straightConnector1">
            <a:avLst/>
          </a:prstGeom>
          <a:noFill/>
          <a:ln w="28575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6" name="Google Shape;446;p16"/>
          <p:cNvCxnSpPr/>
          <p:nvPr/>
        </p:nvCxnSpPr>
        <p:spPr>
          <a:xfrm>
            <a:off x="2181225" y="4267200"/>
            <a:ext cx="800100" cy="0"/>
          </a:xfrm>
          <a:prstGeom prst="straightConnector1">
            <a:avLst/>
          </a:prstGeom>
          <a:noFill/>
          <a:ln w="28575" cap="flat" cmpd="sng">
            <a:solidFill>
              <a:srgbClr val="FFD966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  <p:pic>
        <p:nvPicPr>
          <p:cNvPr id="452" name="Google Shape;45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876" y="2171700"/>
            <a:ext cx="3454251" cy="1785025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17"/>
          <p:cNvSpPr/>
          <p:nvPr/>
        </p:nvSpPr>
        <p:spPr>
          <a:xfrm>
            <a:off x="4401525" y="1990725"/>
            <a:ext cx="1665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Configuración inicial </a:t>
            </a:r>
            <a:br>
              <a:rPr lang="en" sz="1000"/>
            </a:br>
            <a:r>
              <a:rPr lang="en" sz="1000"/>
              <a:t>(espacio cartesiano)</a:t>
            </a:r>
            <a:endParaRPr sz="1000"/>
          </a:p>
        </p:txBody>
      </p:sp>
      <p:sp>
        <p:nvSpPr>
          <p:cNvPr id="454" name="Google Shape;454;p17"/>
          <p:cNvSpPr/>
          <p:nvPr/>
        </p:nvSpPr>
        <p:spPr>
          <a:xfrm>
            <a:off x="4401525" y="3460225"/>
            <a:ext cx="1665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Configuración inicial </a:t>
            </a:r>
            <a:br>
              <a:rPr lang="en" sz="1000"/>
            </a:br>
            <a:r>
              <a:rPr lang="en" sz="1000"/>
              <a:t>(espacio articular)</a:t>
            </a:r>
            <a:endParaRPr sz="1000"/>
          </a:p>
        </p:txBody>
      </p:sp>
      <p:sp>
        <p:nvSpPr>
          <p:cNvPr id="455" name="Google Shape;455;p17"/>
          <p:cNvSpPr/>
          <p:nvPr/>
        </p:nvSpPr>
        <p:spPr>
          <a:xfrm>
            <a:off x="7220925" y="1990725"/>
            <a:ext cx="1665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Configuración final</a:t>
            </a:r>
            <a:br>
              <a:rPr lang="en" sz="1000"/>
            </a:br>
            <a:r>
              <a:rPr lang="en" sz="1000"/>
              <a:t>(espacio cartesiano)</a:t>
            </a:r>
            <a:endParaRPr sz="1000"/>
          </a:p>
        </p:txBody>
      </p:sp>
      <p:sp>
        <p:nvSpPr>
          <p:cNvPr id="456" name="Google Shape;456;p17"/>
          <p:cNvSpPr/>
          <p:nvPr/>
        </p:nvSpPr>
        <p:spPr>
          <a:xfrm>
            <a:off x="7220925" y="3460225"/>
            <a:ext cx="1665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Configuración final</a:t>
            </a:r>
            <a:br>
              <a:rPr lang="en" sz="1000"/>
            </a:br>
            <a:r>
              <a:rPr lang="en" sz="1000"/>
              <a:t>(espacio articular)</a:t>
            </a:r>
            <a:endParaRPr sz="1000"/>
          </a:p>
        </p:txBody>
      </p:sp>
      <p:cxnSp>
        <p:nvCxnSpPr>
          <p:cNvPr id="457" name="Google Shape;457;p17"/>
          <p:cNvCxnSpPr>
            <a:stCxn id="455" idx="2"/>
            <a:endCxn id="456" idx="0"/>
          </p:cNvCxnSpPr>
          <p:nvPr/>
        </p:nvCxnSpPr>
        <p:spPr>
          <a:xfrm>
            <a:off x="8053875" y="2563425"/>
            <a:ext cx="0" cy="89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58" name="Google Shape;458;p17"/>
          <p:cNvSpPr txBox="1"/>
          <p:nvPr/>
        </p:nvSpPr>
        <p:spPr>
          <a:xfrm>
            <a:off x="8046874" y="2514600"/>
            <a:ext cx="9492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Cinemática </a:t>
            </a:r>
            <a:br>
              <a:rPr lang="en" sz="1100"/>
            </a:br>
            <a:r>
              <a:rPr lang="en" sz="1100"/>
              <a:t>inversa</a:t>
            </a:r>
            <a:endParaRPr sz="1100"/>
          </a:p>
        </p:txBody>
      </p:sp>
      <p:cxnSp>
        <p:nvCxnSpPr>
          <p:cNvPr id="459" name="Google Shape;459;p17"/>
          <p:cNvCxnSpPr>
            <a:stCxn id="454" idx="3"/>
            <a:endCxn id="456" idx="1"/>
          </p:cNvCxnSpPr>
          <p:nvPr/>
        </p:nvCxnSpPr>
        <p:spPr>
          <a:xfrm>
            <a:off x="6067425" y="3746575"/>
            <a:ext cx="11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60" name="Google Shape;460;p17"/>
          <p:cNvSpPr txBox="1"/>
          <p:nvPr/>
        </p:nvSpPr>
        <p:spPr>
          <a:xfrm>
            <a:off x="6131475" y="3400575"/>
            <a:ext cx="1044300" cy="3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Búsqueda</a:t>
            </a:r>
            <a:endParaRPr sz="1100"/>
          </a:p>
        </p:txBody>
      </p:sp>
      <p:cxnSp>
        <p:nvCxnSpPr>
          <p:cNvPr id="461" name="Google Shape;461;p17"/>
          <p:cNvCxnSpPr>
            <a:stCxn id="453" idx="3"/>
            <a:endCxn id="455" idx="1"/>
          </p:cNvCxnSpPr>
          <p:nvPr/>
        </p:nvCxnSpPr>
        <p:spPr>
          <a:xfrm>
            <a:off x="6067425" y="2277075"/>
            <a:ext cx="11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62" name="Google Shape;462;p17"/>
          <p:cNvSpPr txBox="1"/>
          <p:nvPr/>
        </p:nvSpPr>
        <p:spPr>
          <a:xfrm>
            <a:off x="6150675" y="1571375"/>
            <a:ext cx="10443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Movimiento del extremo de la cadena</a:t>
            </a:r>
            <a:endParaRPr sz="1100"/>
          </a:p>
        </p:txBody>
      </p:sp>
      <p:cxnSp>
        <p:nvCxnSpPr>
          <p:cNvPr id="463" name="Google Shape;463;p17"/>
          <p:cNvCxnSpPr>
            <a:stCxn id="453" idx="2"/>
            <a:endCxn id="454" idx="0"/>
          </p:cNvCxnSpPr>
          <p:nvPr/>
        </p:nvCxnSpPr>
        <p:spPr>
          <a:xfrm>
            <a:off x="5234475" y="2563425"/>
            <a:ext cx="0" cy="896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med" len="med"/>
            <a:tailEnd type="triangle" w="med" len="med"/>
          </a:ln>
        </p:spPr>
      </p:cxnSp>
      <p:sp>
        <p:nvSpPr>
          <p:cNvPr id="464" name="Google Shape;464;p17"/>
          <p:cNvSpPr txBox="1"/>
          <p:nvPr/>
        </p:nvSpPr>
        <p:spPr>
          <a:xfrm>
            <a:off x="402875" y="1571375"/>
            <a:ext cx="33120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Cadena cinemática</a:t>
            </a:r>
            <a:endParaRPr sz="1800"/>
          </a:p>
        </p:txBody>
      </p:sp>
      <p:cxnSp>
        <p:nvCxnSpPr>
          <p:cNvPr id="465" name="Google Shape;465;p17"/>
          <p:cNvCxnSpPr/>
          <p:nvPr/>
        </p:nvCxnSpPr>
        <p:spPr>
          <a:xfrm>
            <a:off x="4076700" y="1219200"/>
            <a:ext cx="0" cy="36291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66" name="Google Shape;466;p17"/>
          <p:cNvSpPr txBox="1"/>
          <p:nvPr/>
        </p:nvSpPr>
        <p:spPr>
          <a:xfrm>
            <a:off x="4401525" y="1152275"/>
            <a:ext cx="44853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CONSIGNA</a:t>
            </a:r>
            <a:endParaRPr sz="1800"/>
          </a:p>
        </p:txBody>
      </p:sp>
      <p:sp>
        <p:nvSpPr>
          <p:cNvPr id="467" name="Google Shape;467;p17"/>
          <p:cNvSpPr txBox="1"/>
          <p:nvPr/>
        </p:nvSpPr>
        <p:spPr>
          <a:xfrm>
            <a:off x="4401525" y="4200275"/>
            <a:ext cx="44853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CONTROL</a:t>
            </a:r>
            <a:endParaRPr sz="1800"/>
          </a:p>
        </p:txBody>
      </p:sp>
      <p:cxnSp>
        <p:nvCxnSpPr>
          <p:cNvPr id="468" name="Google Shape;468;p17"/>
          <p:cNvCxnSpPr/>
          <p:nvPr/>
        </p:nvCxnSpPr>
        <p:spPr>
          <a:xfrm rot="10800000">
            <a:off x="4248725" y="3023250"/>
            <a:ext cx="47910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3" name="Google Shape;473;p18"/>
          <p:cNvCxnSpPr/>
          <p:nvPr/>
        </p:nvCxnSpPr>
        <p:spPr>
          <a:xfrm rot="10800000" flipH="1">
            <a:off x="614700" y="3876550"/>
            <a:ext cx="2016000" cy="10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474" name="Google Shape;47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  <p:sp>
        <p:nvSpPr>
          <p:cNvPr id="475" name="Google Shape;475;p18"/>
          <p:cNvSpPr/>
          <p:nvPr/>
        </p:nvSpPr>
        <p:spPr>
          <a:xfrm>
            <a:off x="6496050" y="3028950"/>
            <a:ext cx="305700" cy="305700"/>
          </a:xfrm>
          <a:prstGeom prst="ellipse">
            <a:avLst/>
          </a:prstGeom>
          <a:solidFill>
            <a:srgbClr val="134F5C"/>
          </a:solidFill>
          <a:ln w="19050" cap="flat" cmpd="sng">
            <a:solidFill>
              <a:srgbClr val="4A86E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14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6" name="Google Shape;476;p18"/>
          <p:cNvSpPr/>
          <p:nvPr/>
        </p:nvSpPr>
        <p:spPr>
          <a:xfrm>
            <a:off x="7629525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26</a:t>
            </a:r>
            <a:endParaRPr/>
          </a:p>
        </p:txBody>
      </p:sp>
      <p:sp>
        <p:nvSpPr>
          <p:cNvPr id="477" name="Google Shape;477;p18"/>
          <p:cNvSpPr/>
          <p:nvPr/>
        </p:nvSpPr>
        <p:spPr>
          <a:xfrm>
            <a:off x="8086725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27</a:t>
            </a:r>
            <a:endParaRPr/>
          </a:p>
        </p:txBody>
      </p:sp>
      <p:sp>
        <p:nvSpPr>
          <p:cNvPr id="478" name="Google Shape;478;p18"/>
          <p:cNvSpPr/>
          <p:nvPr/>
        </p:nvSpPr>
        <p:spPr>
          <a:xfrm>
            <a:off x="4810125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479" name="Google Shape;479;p18"/>
          <p:cNvSpPr/>
          <p:nvPr/>
        </p:nvSpPr>
        <p:spPr>
          <a:xfrm>
            <a:off x="5267325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cxnSp>
        <p:nvCxnSpPr>
          <p:cNvPr id="480" name="Google Shape;480;p18"/>
          <p:cNvCxnSpPr>
            <a:stCxn id="475" idx="4"/>
            <a:endCxn id="478" idx="7"/>
          </p:cNvCxnSpPr>
          <p:nvPr/>
        </p:nvCxnSpPr>
        <p:spPr>
          <a:xfrm flipH="1">
            <a:off x="5071200" y="3334650"/>
            <a:ext cx="15777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1" name="Google Shape;481;p18"/>
          <p:cNvCxnSpPr>
            <a:stCxn id="475" idx="4"/>
            <a:endCxn id="479" idx="7"/>
          </p:cNvCxnSpPr>
          <p:nvPr/>
        </p:nvCxnSpPr>
        <p:spPr>
          <a:xfrm flipH="1">
            <a:off x="5528400" y="3334650"/>
            <a:ext cx="11205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2" name="Google Shape;482;p18"/>
          <p:cNvCxnSpPr>
            <a:stCxn id="475" idx="4"/>
            <a:endCxn id="476" idx="1"/>
          </p:cNvCxnSpPr>
          <p:nvPr/>
        </p:nvCxnSpPr>
        <p:spPr>
          <a:xfrm>
            <a:off x="6648900" y="3334650"/>
            <a:ext cx="10254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83" name="Google Shape;483;p18"/>
          <p:cNvCxnSpPr>
            <a:stCxn id="475" idx="4"/>
            <a:endCxn id="477" idx="1"/>
          </p:cNvCxnSpPr>
          <p:nvPr/>
        </p:nvCxnSpPr>
        <p:spPr>
          <a:xfrm>
            <a:off x="6648900" y="3334650"/>
            <a:ext cx="1482600" cy="510600"/>
          </a:xfrm>
          <a:prstGeom prst="straightConnector1">
            <a:avLst/>
          </a:prstGeom>
          <a:noFill/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4" name="Google Shape;484;p18"/>
          <p:cNvSpPr/>
          <p:nvPr/>
        </p:nvSpPr>
        <p:spPr>
          <a:xfrm>
            <a:off x="1628775" y="40348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16</a:t>
            </a:r>
            <a:endParaRPr sz="1200"/>
          </a:p>
        </p:txBody>
      </p:sp>
      <p:sp>
        <p:nvSpPr>
          <p:cNvPr id="485" name="Google Shape;485;p18"/>
          <p:cNvSpPr/>
          <p:nvPr/>
        </p:nvSpPr>
        <p:spPr>
          <a:xfrm>
            <a:off x="2636044" y="349187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25</a:t>
            </a:r>
            <a:endParaRPr sz="1200"/>
          </a:p>
        </p:txBody>
      </p:sp>
      <p:sp>
        <p:nvSpPr>
          <p:cNvPr id="486" name="Google Shape;486;p18"/>
          <p:cNvSpPr/>
          <p:nvPr/>
        </p:nvSpPr>
        <p:spPr>
          <a:xfrm>
            <a:off x="619125" y="45682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  <p:sp>
        <p:nvSpPr>
          <p:cNvPr id="487" name="Google Shape;487;p18"/>
          <p:cNvSpPr/>
          <p:nvPr/>
        </p:nvSpPr>
        <p:spPr>
          <a:xfrm>
            <a:off x="904875" y="45682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488" name="Google Shape;488;p18"/>
          <p:cNvSpPr/>
          <p:nvPr/>
        </p:nvSpPr>
        <p:spPr>
          <a:xfrm>
            <a:off x="1190625" y="45682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  <p:sp>
        <p:nvSpPr>
          <p:cNvPr id="489" name="Google Shape;489;p18"/>
          <p:cNvSpPr/>
          <p:nvPr/>
        </p:nvSpPr>
        <p:spPr>
          <a:xfrm>
            <a:off x="623888" y="428245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  <p:sp>
        <p:nvSpPr>
          <p:cNvPr id="490" name="Google Shape;490;p18"/>
          <p:cNvSpPr/>
          <p:nvPr/>
        </p:nvSpPr>
        <p:spPr>
          <a:xfrm>
            <a:off x="904875" y="428245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  <p:sp>
        <p:nvSpPr>
          <p:cNvPr id="491" name="Google Shape;491;p18"/>
          <p:cNvSpPr/>
          <p:nvPr/>
        </p:nvSpPr>
        <p:spPr>
          <a:xfrm>
            <a:off x="1193006" y="428245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  <p:sp>
        <p:nvSpPr>
          <p:cNvPr id="492" name="Google Shape;492;p18"/>
          <p:cNvSpPr/>
          <p:nvPr/>
        </p:nvSpPr>
        <p:spPr>
          <a:xfrm>
            <a:off x="623888" y="39967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493" name="Google Shape;493;p18"/>
          <p:cNvSpPr/>
          <p:nvPr/>
        </p:nvSpPr>
        <p:spPr>
          <a:xfrm>
            <a:off x="904875" y="3994319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  <p:sp>
        <p:nvSpPr>
          <p:cNvPr id="494" name="Google Shape;494;p18"/>
          <p:cNvSpPr/>
          <p:nvPr/>
        </p:nvSpPr>
        <p:spPr>
          <a:xfrm>
            <a:off x="1193006" y="39967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  <p:sp>
        <p:nvSpPr>
          <p:cNvPr id="495" name="Google Shape;495;p18"/>
          <p:cNvSpPr/>
          <p:nvPr/>
        </p:nvSpPr>
        <p:spPr>
          <a:xfrm>
            <a:off x="1914525" y="40348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17</a:t>
            </a:r>
            <a:endParaRPr sz="1200"/>
          </a:p>
        </p:txBody>
      </p:sp>
      <p:sp>
        <p:nvSpPr>
          <p:cNvPr id="496" name="Google Shape;496;p18"/>
          <p:cNvSpPr/>
          <p:nvPr/>
        </p:nvSpPr>
        <p:spPr>
          <a:xfrm>
            <a:off x="2200275" y="40348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18</a:t>
            </a:r>
            <a:endParaRPr sz="1200"/>
          </a:p>
        </p:txBody>
      </p:sp>
      <p:sp>
        <p:nvSpPr>
          <p:cNvPr id="497" name="Google Shape;497;p18"/>
          <p:cNvSpPr/>
          <p:nvPr/>
        </p:nvSpPr>
        <p:spPr>
          <a:xfrm>
            <a:off x="1633538" y="374905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13</a:t>
            </a:r>
            <a:endParaRPr sz="1200"/>
          </a:p>
        </p:txBody>
      </p:sp>
      <p:sp>
        <p:nvSpPr>
          <p:cNvPr id="498" name="Google Shape;498;p18"/>
          <p:cNvSpPr/>
          <p:nvPr/>
        </p:nvSpPr>
        <p:spPr>
          <a:xfrm>
            <a:off x="1914525" y="3749050"/>
            <a:ext cx="381900" cy="381900"/>
          </a:xfrm>
          <a:prstGeom prst="cube">
            <a:avLst>
              <a:gd name="adj" fmla="val 25000"/>
            </a:avLst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</a:rPr>
              <a:t>14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499" name="Google Shape;499;p18"/>
          <p:cNvSpPr/>
          <p:nvPr/>
        </p:nvSpPr>
        <p:spPr>
          <a:xfrm>
            <a:off x="2202656" y="374905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15</a:t>
            </a:r>
            <a:endParaRPr sz="1200"/>
          </a:p>
        </p:txBody>
      </p:sp>
      <p:sp>
        <p:nvSpPr>
          <p:cNvPr id="500" name="Google Shape;500;p18"/>
          <p:cNvSpPr/>
          <p:nvPr/>
        </p:nvSpPr>
        <p:spPr>
          <a:xfrm>
            <a:off x="1633538" y="34633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10</a:t>
            </a:r>
            <a:endParaRPr sz="1200"/>
          </a:p>
        </p:txBody>
      </p:sp>
      <p:sp>
        <p:nvSpPr>
          <p:cNvPr id="501" name="Google Shape;501;p18"/>
          <p:cNvSpPr/>
          <p:nvPr/>
        </p:nvSpPr>
        <p:spPr>
          <a:xfrm>
            <a:off x="1914525" y="3460919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11</a:t>
            </a:r>
            <a:endParaRPr sz="1200"/>
          </a:p>
        </p:txBody>
      </p:sp>
      <p:sp>
        <p:nvSpPr>
          <p:cNvPr id="502" name="Google Shape;502;p18"/>
          <p:cNvSpPr/>
          <p:nvPr/>
        </p:nvSpPr>
        <p:spPr>
          <a:xfrm>
            <a:off x="2202656" y="3463300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12</a:t>
            </a:r>
            <a:endParaRPr sz="1200"/>
          </a:p>
        </p:txBody>
      </p:sp>
      <p:sp>
        <p:nvSpPr>
          <p:cNvPr id="503" name="Google Shape;503;p18"/>
          <p:cNvSpPr/>
          <p:nvPr/>
        </p:nvSpPr>
        <p:spPr>
          <a:xfrm>
            <a:off x="2921794" y="349187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26</a:t>
            </a:r>
            <a:endParaRPr sz="1200"/>
          </a:p>
        </p:txBody>
      </p:sp>
      <p:sp>
        <p:nvSpPr>
          <p:cNvPr id="504" name="Google Shape;504;p18"/>
          <p:cNvSpPr/>
          <p:nvPr/>
        </p:nvSpPr>
        <p:spPr>
          <a:xfrm>
            <a:off x="3207544" y="349187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27</a:t>
            </a:r>
            <a:endParaRPr sz="1200"/>
          </a:p>
        </p:txBody>
      </p:sp>
      <p:sp>
        <p:nvSpPr>
          <p:cNvPr id="505" name="Google Shape;505;p18"/>
          <p:cNvSpPr/>
          <p:nvPr/>
        </p:nvSpPr>
        <p:spPr>
          <a:xfrm>
            <a:off x="2640806" y="320612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22</a:t>
            </a:r>
            <a:endParaRPr sz="1200"/>
          </a:p>
        </p:txBody>
      </p:sp>
      <p:sp>
        <p:nvSpPr>
          <p:cNvPr id="506" name="Google Shape;506;p18"/>
          <p:cNvSpPr/>
          <p:nvPr/>
        </p:nvSpPr>
        <p:spPr>
          <a:xfrm>
            <a:off x="2921794" y="320612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23</a:t>
            </a:r>
            <a:endParaRPr sz="1200"/>
          </a:p>
        </p:txBody>
      </p:sp>
      <p:sp>
        <p:nvSpPr>
          <p:cNvPr id="507" name="Google Shape;507;p18"/>
          <p:cNvSpPr/>
          <p:nvPr/>
        </p:nvSpPr>
        <p:spPr>
          <a:xfrm>
            <a:off x="3209925" y="320612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24</a:t>
            </a:r>
            <a:endParaRPr sz="1200"/>
          </a:p>
        </p:txBody>
      </p:sp>
      <p:sp>
        <p:nvSpPr>
          <p:cNvPr id="508" name="Google Shape;508;p18"/>
          <p:cNvSpPr/>
          <p:nvPr/>
        </p:nvSpPr>
        <p:spPr>
          <a:xfrm>
            <a:off x="2640806" y="292037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19</a:t>
            </a:r>
            <a:endParaRPr sz="1200"/>
          </a:p>
        </p:txBody>
      </p:sp>
      <p:sp>
        <p:nvSpPr>
          <p:cNvPr id="509" name="Google Shape;509;p18"/>
          <p:cNvSpPr/>
          <p:nvPr/>
        </p:nvSpPr>
        <p:spPr>
          <a:xfrm>
            <a:off x="2921794" y="2917994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20</a:t>
            </a:r>
            <a:endParaRPr sz="1200"/>
          </a:p>
        </p:txBody>
      </p:sp>
      <p:sp>
        <p:nvSpPr>
          <p:cNvPr id="510" name="Google Shape;510;p18"/>
          <p:cNvSpPr/>
          <p:nvPr/>
        </p:nvSpPr>
        <p:spPr>
          <a:xfrm>
            <a:off x="3209925" y="2920375"/>
            <a:ext cx="381900" cy="3819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21</a:t>
            </a:r>
            <a:endParaRPr sz="1200"/>
          </a:p>
        </p:txBody>
      </p:sp>
      <p:sp>
        <p:nvSpPr>
          <p:cNvPr id="511" name="Google Shape;511;p18"/>
          <p:cNvSpPr/>
          <p:nvPr/>
        </p:nvSpPr>
        <p:spPr>
          <a:xfrm>
            <a:off x="4335750" y="1459975"/>
            <a:ext cx="1665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Configuración inicial </a:t>
            </a:r>
            <a:br>
              <a:rPr lang="en" sz="1000"/>
            </a:br>
            <a:r>
              <a:rPr lang="en" sz="1000"/>
              <a:t>(espacio articular)</a:t>
            </a:r>
            <a:endParaRPr sz="1000"/>
          </a:p>
        </p:txBody>
      </p:sp>
      <p:sp>
        <p:nvSpPr>
          <p:cNvPr id="512" name="Google Shape;512;p18"/>
          <p:cNvSpPr/>
          <p:nvPr/>
        </p:nvSpPr>
        <p:spPr>
          <a:xfrm>
            <a:off x="7155150" y="1459975"/>
            <a:ext cx="1665900" cy="572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Configuración final</a:t>
            </a:r>
            <a:br>
              <a:rPr lang="en" sz="1000"/>
            </a:br>
            <a:r>
              <a:rPr lang="en" sz="1000"/>
              <a:t>(espacio articular)</a:t>
            </a:r>
            <a:endParaRPr sz="1000"/>
          </a:p>
        </p:txBody>
      </p:sp>
      <p:cxnSp>
        <p:nvCxnSpPr>
          <p:cNvPr id="513" name="Google Shape;513;p18"/>
          <p:cNvCxnSpPr>
            <a:stCxn id="511" idx="3"/>
            <a:endCxn id="512" idx="1"/>
          </p:cNvCxnSpPr>
          <p:nvPr/>
        </p:nvCxnSpPr>
        <p:spPr>
          <a:xfrm>
            <a:off x="6001650" y="1746325"/>
            <a:ext cx="11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514" name="Google Shape;514;p18"/>
          <p:cNvSpPr txBox="1"/>
          <p:nvPr/>
        </p:nvSpPr>
        <p:spPr>
          <a:xfrm>
            <a:off x="6094275" y="1171713"/>
            <a:ext cx="9492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Búsqueda (espacio articular)</a:t>
            </a:r>
            <a:endParaRPr sz="1000"/>
          </a:p>
        </p:txBody>
      </p:sp>
      <p:sp>
        <p:nvSpPr>
          <p:cNvPr id="515" name="Google Shape;515;p18"/>
          <p:cNvSpPr txBox="1"/>
          <p:nvPr/>
        </p:nvSpPr>
        <p:spPr>
          <a:xfrm>
            <a:off x="619125" y="2429025"/>
            <a:ext cx="8202000" cy="46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434343"/>
                </a:solidFill>
              </a:rPr>
              <a:t>Ejemplo con 3 articulaciones → Búsqueda 3D en el espacio articular</a:t>
            </a:r>
            <a:endParaRPr sz="1700">
              <a:solidFill>
                <a:srgbClr val="434343"/>
              </a:solidFill>
            </a:endParaRPr>
          </a:p>
        </p:txBody>
      </p:sp>
      <p:pic>
        <p:nvPicPr>
          <p:cNvPr id="516" name="Google Shape;51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1075" y="1104900"/>
            <a:ext cx="2214125" cy="11441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7" name="Google Shape;517;p18"/>
          <p:cNvCxnSpPr/>
          <p:nvPr/>
        </p:nvCxnSpPr>
        <p:spPr>
          <a:xfrm rot="10800000" flipH="1">
            <a:off x="719475" y="2914525"/>
            <a:ext cx="2016000" cy="10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18" name="Google Shape;518;p18"/>
          <p:cNvCxnSpPr/>
          <p:nvPr/>
        </p:nvCxnSpPr>
        <p:spPr>
          <a:xfrm rot="10800000" flipH="1">
            <a:off x="1491000" y="3876550"/>
            <a:ext cx="2016000" cy="10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519" name="Google Shape;519;p18"/>
          <p:cNvCxnSpPr/>
          <p:nvPr/>
        </p:nvCxnSpPr>
        <p:spPr>
          <a:xfrm rot="10800000" flipH="1">
            <a:off x="1481475" y="2990725"/>
            <a:ext cx="2016000" cy="1082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520" name="Google Shape;520;p18"/>
          <p:cNvSpPr/>
          <p:nvPr/>
        </p:nvSpPr>
        <p:spPr>
          <a:xfrm>
            <a:off x="59245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18"/>
          <p:cNvSpPr/>
          <p:nvPr/>
        </p:nvSpPr>
        <p:spPr>
          <a:xfrm>
            <a:off x="60769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18"/>
          <p:cNvSpPr/>
          <p:nvPr/>
        </p:nvSpPr>
        <p:spPr>
          <a:xfrm>
            <a:off x="62293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18"/>
          <p:cNvSpPr/>
          <p:nvPr/>
        </p:nvSpPr>
        <p:spPr>
          <a:xfrm>
            <a:off x="63817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18"/>
          <p:cNvSpPr/>
          <p:nvPr/>
        </p:nvSpPr>
        <p:spPr>
          <a:xfrm>
            <a:off x="65341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18"/>
          <p:cNvSpPr/>
          <p:nvPr/>
        </p:nvSpPr>
        <p:spPr>
          <a:xfrm>
            <a:off x="66865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18"/>
          <p:cNvSpPr/>
          <p:nvPr/>
        </p:nvSpPr>
        <p:spPr>
          <a:xfrm>
            <a:off x="68389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18"/>
          <p:cNvSpPr/>
          <p:nvPr/>
        </p:nvSpPr>
        <p:spPr>
          <a:xfrm>
            <a:off x="6991350" y="3800475"/>
            <a:ext cx="305700" cy="305700"/>
          </a:xfrm>
          <a:prstGeom prst="ellipse">
            <a:avLst/>
          </a:prstGeom>
          <a:solidFill>
            <a:srgbClr val="C9DAF8"/>
          </a:solidFill>
          <a:ln w="9525" cap="flat" cmpd="sng">
            <a:solidFill>
              <a:srgbClr val="4A86E8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18"/>
          <p:cNvSpPr txBox="1"/>
          <p:nvPr/>
        </p:nvSpPr>
        <p:spPr>
          <a:xfrm>
            <a:off x="5584425" y="3705225"/>
            <a:ext cx="381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529" name="Google Shape;529;p18"/>
          <p:cNvSpPr txBox="1"/>
          <p:nvPr/>
        </p:nvSpPr>
        <p:spPr>
          <a:xfrm>
            <a:off x="7289400" y="3705225"/>
            <a:ext cx="381900" cy="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...</a:t>
            </a:r>
            <a:endParaRPr/>
          </a:p>
        </p:txBody>
      </p:sp>
      <p:sp>
        <p:nvSpPr>
          <p:cNvPr id="530" name="Google Shape;530;p18"/>
          <p:cNvSpPr/>
          <p:nvPr/>
        </p:nvSpPr>
        <p:spPr>
          <a:xfrm>
            <a:off x="3857625" y="4424950"/>
            <a:ext cx="4974600" cy="4659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rgbClr val="434343"/>
                </a:solidFill>
              </a:rPr>
              <a:t>Con N articulaciones → Búsqueda N-Dimensional</a:t>
            </a:r>
            <a:endParaRPr sz="1700"/>
          </a:p>
        </p:txBody>
      </p:sp>
      <p:sp>
        <p:nvSpPr>
          <p:cNvPr id="531" name="Google Shape;531;p18"/>
          <p:cNvSpPr txBox="1"/>
          <p:nvPr/>
        </p:nvSpPr>
        <p:spPr>
          <a:xfrm>
            <a:off x="2647950" y="4024900"/>
            <a:ext cx="254700" cy="2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32" name="Google Shape;532;p18"/>
          <p:cNvSpPr/>
          <p:nvPr/>
        </p:nvSpPr>
        <p:spPr>
          <a:xfrm>
            <a:off x="3957650" y="3499325"/>
            <a:ext cx="603000" cy="3819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4A86E8"/>
          </a:solidFill>
          <a:ln w="19050" cap="flat" cmpd="sng">
            <a:solidFill>
              <a:srgbClr val="134F5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9"/>
          <p:cNvSpPr txBox="1"/>
          <p:nvPr/>
        </p:nvSpPr>
        <p:spPr>
          <a:xfrm>
            <a:off x="311700" y="1152475"/>
            <a:ext cx="8520600" cy="3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dirty="0">
                <a:solidFill>
                  <a:srgbClr val="595959"/>
                </a:solidFill>
              </a:rPr>
              <a:t>Consejos de implementación</a:t>
            </a:r>
            <a:endParaRPr sz="1800" dirty="0">
              <a:solidFill>
                <a:srgbClr val="595959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en" sz="1800" dirty="0">
                <a:solidFill>
                  <a:srgbClr val="595959"/>
                </a:solidFill>
              </a:rPr>
              <a:t>Utilizar bucles para generar todos los estados sucesores de un nodo</a:t>
            </a:r>
            <a:endParaRPr sz="1800" dirty="0">
              <a:solidFill>
                <a:srgbClr val="595959"/>
              </a:solidFill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lang="en" dirty="0">
                <a:solidFill>
                  <a:srgbClr val="595959"/>
                </a:solidFill>
              </a:rPr>
              <a:t>Generalmente un bucle por cada dimensión </a:t>
            </a:r>
            <a:endParaRPr dirty="0">
              <a:solidFill>
                <a:srgbClr val="595959"/>
              </a:solidFill>
            </a:endParaRPr>
          </a:p>
          <a:p>
            <a: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dirty="0">
                <a:solidFill>
                  <a:srgbClr val="595959"/>
                </a:solidFill>
              </a:rPr>
              <a:t>Ej: para optimizar un camino en el plano, se utilizarían 2 bucles: i y j, para 3 articulaciones se utilizarían 3 bucles, etc)</a:t>
            </a:r>
            <a:endParaRPr dirty="0">
              <a:solidFill>
                <a:srgbClr val="595959"/>
              </a:solidFill>
            </a:endParaRPr>
          </a:p>
          <a:p>
            <a: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dirty="0">
                <a:solidFill>
                  <a:srgbClr val="595959"/>
                </a:solidFill>
              </a:rPr>
              <a:t>Para el plano el primer bucle va de i-1 a i+1, y el segundo de j-1 a j+1, donde el nodo actual es (i, j)</a:t>
            </a:r>
            <a:endParaRPr dirty="0">
              <a:solidFill>
                <a:srgbClr val="595959"/>
              </a:solidFill>
            </a:endParaRPr>
          </a:p>
          <a:p>
            <a:pPr marL="182880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dirty="0">
                <a:solidFill>
                  <a:srgbClr val="595959"/>
                </a:solidFill>
              </a:rPr>
              <a:t>Tratar de evitar repetir el código por cada dimensión a explorar</a:t>
            </a:r>
          </a:p>
        </p:txBody>
      </p:sp>
      <p:sp>
        <p:nvSpPr>
          <p:cNvPr id="538" name="Google Shape;53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9"/>
          <p:cNvSpPr txBox="1"/>
          <p:nvPr/>
        </p:nvSpPr>
        <p:spPr>
          <a:xfrm>
            <a:off x="311700" y="1152475"/>
            <a:ext cx="8520600" cy="3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dirty="0">
                <a:solidFill>
                  <a:srgbClr val="595959"/>
                </a:solidFill>
              </a:rPr>
              <a:t>Consejos de implementación</a:t>
            </a: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es-ES" sz="1800" dirty="0">
                <a:solidFill>
                  <a:srgbClr val="595959"/>
                </a:solidFill>
              </a:rPr>
              <a:t>Puede usarse una sola lista a modo de pila de exploración</a:t>
            </a: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lang="es-ES" dirty="0">
                <a:solidFill>
                  <a:srgbClr val="595959"/>
                </a:solidFill>
              </a:rPr>
              <a:t>Los nodos que se incluyan deben tener una estructura de objetos que guarden en sí mismos el camino del que provienen además del resto de información relevante.</a:t>
            </a:r>
            <a:endParaRPr sz="1800" dirty="0">
              <a:solidFill>
                <a:srgbClr val="595959"/>
              </a:solidFill>
            </a:endParaRP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en" sz="1800" dirty="0">
                <a:solidFill>
                  <a:srgbClr val="595959"/>
                </a:solidFill>
              </a:rPr>
              <a:t>O bien usar dos listas: una lista abierta y una lista cerrada</a:t>
            </a:r>
            <a:endParaRPr sz="1800" dirty="0">
              <a:solidFill>
                <a:srgbClr val="595959"/>
              </a:solidFill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lang="en" dirty="0">
                <a:solidFill>
                  <a:srgbClr val="595959"/>
                </a:solidFill>
              </a:rPr>
              <a:t>Lista abierta: nodos que aún están “en la frontera” para ser explorados. Recordemos el concepto de la pila de exploración. No se añaden nodos a ella, sino que se actualiza en cada iteración</a:t>
            </a:r>
            <a:endParaRPr dirty="0">
              <a:solidFill>
                <a:srgbClr val="595959"/>
              </a:solidFill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lang="en" dirty="0">
                <a:solidFill>
                  <a:srgbClr val="595959"/>
                </a:solidFill>
              </a:rPr>
              <a:t>Lista cerrada: nodos que ya fueron explorados y que no deben incluirse al espacio de exploración. Mucho cuidado al realizar backtracking, ya que muchos de los nodos explorados desaparecerán</a:t>
            </a:r>
            <a:endParaRPr sz="1200" dirty="0">
              <a:solidFill>
                <a:srgbClr val="595959"/>
              </a:solidFill>
            </a:endParaRPr>
          </a:p>
        </p:txBody>
      </p:sp>
      <p:sp>
        <p:nvSpPr>
          <p:cNvPr id="538" name="Google Shape;53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7256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9"/>
          <p:cNvSpPr txBox="1"/>
          <p:nvPr/>
        </p:nvSpPr>
        <p:spPr>
          <a:xfrm>
            <a:off x="311700" y="1152475"/>
            <a:ext cx="8520600" cy="358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●"/>
            </a:pPr>
            <a:r>
              <a:rPr lang="en" sz="1800" dirty="0">
                <a:solidFill>
                  <a:srgbClr val="595959"/>
                </a:solidFill>
              </a:rPr>
              <a:t>Consejos de implementación</a:t>
            </a:r>
          </a:p>
          <a:p>
            <a:pPr marL="914400" lvl="1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800"/>
              <a:buChar char="○"/>
            </a:pPr>
            <a:r>
              <a:rPr lang="es-ES" sz="1800" dirty="0">
                <a:solidFill>
                  <a:srgbClr val="595959"/>
                </a:solidFill>
              </a:rPr>
              <a:t>Puede usarse una sola lista a modo de pila de exploración</a:t>
            </a: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lang="es-ES" dirty="0">
                <a:solidFill>
                  <a:srgbClr val="595959"/>
                </a:solidFill>
              </a:rPr>
              <a:t>La idea de usar un algoritmo recursivo para resolver el algoritmo puede resultar atractiva. En caso de utilizarlo, tener mucho cuidado con los puntos de salida del bucle</a:t>
            </a: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■"/>
            </a:pPr>
            <a:r>
              <a:rPr lang="es-ES" dirty="0">
                <a:solidFill>
                  <a:srgbClr val="595959"/>
                </a:solidFill>
              </a:rPr>
              <a:t>Programar siempre teniendo en cuenta la estructura del algoritmo A*</a:t>
            </a:r>
          </a:p>
        </p:txBody>
      </p:sp>
      <p:sp>
        <p:nvSpPr>
          <p:cNvPr id="538" name="Google Shape;53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Caminos con A*</a:t>
            </a:r>
            <a:endParaRPr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1D29AB-F14F-4EC0-B4EE-10EA976AE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4495" y="2658217"/>
            <a:ext cx="6335009" cy="22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5715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1438</Words>
  <Application>Microsoft Office PowerPoint</Application>
  <PresentationFormat>Presentación en pantalla (16:9)</PresentationFormat>
  <Paragraphs>523</Paragraphs>
  <Slides>19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Arial</vt:lpstr>
      <vt:lpstr>Simple Light</vt:lpstr>
      <vt:lpstr>Inteligencia Artificial II</vt:lpstr>
      <vt:lpstr>Caminos con A*</vt:lpstr>
      <vt:lpstr>Caminos con A*</vt:lpstr>
      <vt:lpstr>Caminos con A*</vt:lpstr>
      <vt:lpstr>Caminos con A*</vt:lpstr>
      <vt:lpstr>Caminos con A*</vt:lpstr>
      <vt:lpstr>Caminos con A*</vt:lpstr>
      <vt:lpstr>Caminos con A*</vt:lpstr>
      <vt:lpstr>Caminos con A*</vt:lpstr>
      <vt:lpstr>Inteligencia Artificial II</vt:lpstr>
      <vt:lpstr>Optimización híbrida: Temple Simulado + A*</vt:lpstr>
      <vt:lpstr>Optimización híbrida: Temple Simulado + A*</vt:lpstr>
      <vt:lpstr>Optimización híbrida: Temple Simulado + A*</vt:lpstr>
      <vt:lpstr>Optimización híbrida: Temple Simulado + A*</vt:lpstr>
      <vt:lpstr>Optimización híbrida: Temple Simulado + A*</vt:lpstr>
      <vt:lpstr>Inteligencia Artificial II</vt:lpstr>
      <vt:lpstr>Optimización del almacén: Algoritmos Genéticos</vt:lpstr>
      <vt:lpstr>Optimización híbrida: Temple Simulado + A*</vt:lpstr>
      <vt:lpstr>Optimización híbrida: Temple Simulado + A*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Inteligencia Artificial II</dc:title>
  <cp:lastModifiedBy>Lisi Lucero Noguera</cp:lastModifiedBy>
  <cp:revision>3</cp:revision>
  <dcterms:modified xsi:type="dcterms:W3CDTF">2024-03-05T14:35:45Z</dcterms:modified>
</cp:coreProperties>
</file>