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85" r:id="rId4"/>
    <p:sldId id="258" r:id="rId5"/>
    <p:sldId id="386" r:id="rId6"/>
    <p:sldId id="387" r:id="rId7"/>
    <p:sldId id="388" r:id="rId8"/>
    <p:sldId id="389" r:id="rId9"/>
    <p:sldId id="390" r:id="rId10"/>
    <p:sldId id="391" r:id="rId11"/>
    <p:sldId id="259" r:id="rId12"/>
    <p:sldId id="260" r:id="rId13"/>
    <p:sldId id="392" r:id="rId14"/>
    <p:sldId id="394" r:id="rId15"/>
    <p:sldId id="393" r:id="rId16"/>
    <p:sldId id="395" r:id="rId17"/>
    <p:sldId id="261" r:id="rId18"/>
    <p:sldId id="262" r:id="rId19"/>
    <p:sldId id="396" r:id="rId20"/>
    <p:sldId id="263" r:id="rId21"/>
    <p:sldId id="264" r:id="rId22"/>
    <p:sldId id="265" r:id="rId23"/>
    <p:sldId id="397" r:id="rId24"/>
    <p:sldId id="398" r:id="rId25"/>
    <p:sldId id="399" r:id="rId26"/>
    <p:sldId id="400" r:id="rId27"/>
    <p:sldId id="401" r:id="rId28"/>
    <p:sldId id="402" r:id="rId29"/>
    <p:sldId id="403" r:id="rId30"/>
    <p:sldId id="404" r:id="rId31"/>
    <p:sldId id="266" r:id="rId32"/>
    <p:sldId id="405" r:id="rId33"/>
    <p:sldId id="407" r:id="rId34"/>
    <p:sldId id="406" r:id="rId35"/>
    <p:sldId id="409" r:id="rId36"/>
    <p:sldId id="410" r:id="rId37"/>
    <p:sldId id="411" r:id="rId38"/>
    <p:sldId id="412" r:id="rId39"/>
    <p:sldId id="267" r:id="rId40"/>
    <p:sldId id="413" r:id="rId41"/>
    <p:sldId id="268" r:id="rId42"/>
    <p:sldId id="269" r:id="rId43"/>
    <p:sldId id="414" r:id="rId44"/>
    <p:sldId id="415" r:id="rId45"/>
    <p:sldId id="416" r:id="rId46"/>
    <p:sldId id="417" r:id="rId47"/>
    <p:sldId id="418" r:id="rId48"/>
    <p:sldId id="270" r:id="rId49"/>
    <p:sldId id="271" r:id="rId50"/>
    <p:sldId id="419" r:id="rId51"/>
    <p:sldId id="272" r:id="rId52"/>
    <p:sldId id="420" r:id="rId53"/>
    <p:sldId id="421" r:id="rId54"/>
    <p:sldId id="422" r:id="rId55"/>
    <p:sldId id="273" r:id="rId56"/>
    <p:sldId id="423" r:id="rId57"/>
    <p:sldId id="424" r:id="rId58"/>
    <p:sldId id="425" r:id="rId59"/>
    <p:sldId id="426" r:id="rId60"/>
    <p:sldId id="427" r:id="rId61"/>
    <p:sldId id="275" r:id="rId62"/>
    <p:sldId id="428" r:id="rId63"/>
    <p:sldId id="429" r:id="rId64"/>
    <p:sldId id="276" r:id="rId65"/>
    <p:sldId id="277" r:id="rId66"/>
    <p:sldId id="278" r:id="rId67"/>
    <p:sldId id="430" r:id="rId68"/>
    <p:sldId id="279" r:id="rId69"/>
    <p:sldId id="280" r:id="rId70"/>
    <p:sldId id="431" r:id="rId71"/>
    <p:sldId id="432" r:id="rId72"/>
    <p:sldId id="433" r:id="rId73"/>
    <p:sldId id="434" r:id="rId74"/>
    <p:sldId id="435" r:id="rId75"/>
    <p:sldId id="281" r:id="rId7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0C644-563E-401F-98F0-632E440E27C1}" v="140" dt="2024-06-01T19:15:46.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925" autoAdjust="0"/>
    <p:restoredTop sz="94660"/>
  </p:normalViewPr>
  <p:slideViewPr>
    <p:cSldViewPr>
      <p:cViewPr varScale="1">
        <p:scale>
          <a:sx n="51" d="100"/>
          <a:sy n="51" d="100"/>
        </p:scale>
        <p:origin x="144"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nesto Gandolfo Raso" userId="9b53afdb15782c0c" providerId="LiveId" clId="{60AF85C6-231C-4E30-89C8-E181D8D5910A}"/>
    <pc:docChg chg="undo redo custSel addSld delSld modSld sldOrd">
      <pc:chgData name="Ernesto Gandolfo Raso" userId="9b53afdb15782c0c" providerId="LiveId" clId="{60AF85C6-231C-4E30-89C8-E181D8D5910A}" dt="2024-05-30T22:02:19.881" v="4261" actId="6549"/>
      <pc:docMkLst>
        <pc:docMk/>
      </pc:docMkLst>
      <pc:sldChg chg="delSp modSp mod">
        <pc:chgData name="Ernesto Gandolfo Raso" userId="9b53afdb15782c0c" providerId="LiveId" clId="{60AF85C6-231C-4E30-89C8-E181D8D5910A}" dt="2024-05-30T22:02:19.881" v="4261" actId="6549"/>
        <pc:sldMkLst>
          <pc:docMk/>
          <pc:sldMk cId="0" sldId="256"/>
        </pc:sldMkLst>
        <pc:spChg chg="mod">
          <ac:chgData name="Ernesto Gandolfo Raso" userId="9b53afdb15782c0c" providerId="LiveId" clId="{60AF85C6-231C-4E30-89C8-E181D8D5910A}" dt="2024-05-30T22:02:19.881" v="4261" actId="6549"/>
          <ac:spMkLst>
            <pc:docMk/>
            <pc:sldMk cId="0" sldId="256"/>
            <ac:spMk id="2" creationId="{00000000-0000-0000-0000-000000000000}"/>
          </ac:spMkLst>
        </pc:spChg>
        <pc:picChg chg="del">
          <ac:chgData name="Ernesto Gandolfo Raso" userId="9b53afdb15782c0c" providerId="LiveId" clId="{60AF85C6-231C-4E30-89C8-E181D8D5910A}" dt="2024-05-30T22:01:53.277" v="4233" actId="478"/>
          <ac:picMkLst>
            <pc:docMk/>
            <pc:sldMk cId="0" sldId="256"/>
            <ac:picMk id="5" creationId="{7E95200C-8F65-D65D-414E-1809AC038441}"/>
          </ac:picMkLst>
        </pc:picChg>
      </pc:sldChg>
      <pc:sldChg chg="modSp mod">
        <pc:chgData name="Ernesto Gandolfo Raso" userId="9b53afdb15782c0c" providerId="LiveId" clId="{60AF85C6-231C-4E30-89C8-E181D8D5910A}" dt="2024-05-29T17:35:45.737" v="133" actId="20577"/>
        <pc:sldMkLst>
          <pc:docMk/>
          <pc:sldMk cId="774645731" sldId="257"/>
        </pc:sldMkLst>
        <pc:spChg chg="mod">
          <ac:chgData name="Ernesto Gandolfo Raso" userId="9b53afdb15782c0c" providerId="LiveId" clId="{60AF85C6-231C-4E30-89C8-E181D8D5910A}" dt="2024-05-29T17:35:45.737" v="133" actId="20577"/>
          <ac:spMkLst>
            <pc:docMk/>
            <pc:sldMk cId="774645731" sldId="257"/>
            <ac:spMk id="9" creationId="{226658C0-63E0-3397-49C8-BD1FA65584F3}"/>
          </ac:spMkLst>
        </pc:spChg>
      </pc:sldChg>
      <pc:sldChg chg="del">
        <pc:chgData name="Ernesto Gandolfo Raso" userId="9b53afdb15782c0c" providerId="LiveId" clId="{60AF85C6-231C-4E30-89C8-E181D8D5910A}" dt="2024-05-29T17:49:48.516" v="386" actId="47"/>
        <pc:sldMkLst>
          <pc:docMk/>
          <pc:sldMk cId="2275605488" sldId="259"/>
        </pc:sldMkLst>
      </pc:sldChg>
      <pc:sldChg chg="addSp delSp modSp mod">
        <pc:chgData name="Ernesto Gandolfo Raso" userId="9b53afdb15782c0c" providerId="LiveId" clId="{60AF85C6-231C-4E30-89C8-E181D8D5910A}" dt="2024-05-29T17:40:27.589" v="221" actId="692"/>
        <pc:sldMkLst>
          <pc:docMk/>
          <pc:sldMk cId="4066482119" sldId="277"/>
        </pc:sldMkLst>
        <pc:spChg chg="add mod">
          <ac:chgData name="Ernesto Gandolfo Raso" userId="9b53afdb15782c0c" providerId="LiveId" clId="{60AF85C6-231C-4E30-89C8-E181D8D5910A}" dt="2024-05-29T17:39:56.622" v="218" actId="20577"/>
          <ac:spMkLst>
            <pc:docMk/>
            <pc:sldMk cId="4066482119" sldId="277"/>
            <ac:spMk id="3" creationId="{286008A4-24D1-0C63-C004-C7FDB8F34517}"/>
          </ac:spMkLst>
        </pc:spChg>
        <pc:spChg chg="del">
          <ac:chgData name="Ernesto Gandolfo Raso" userId="9b53afdb15782c0c" providerId="LiveId" clId="{60AF85C6-231C-4E30-89C8-E181D8D5910A}" dt="2024-05-29T17:39:13.162" v="201" actId="478"/>
          <ac:spMkLst>
            <pc:docMk/>
            <pc:sldMk cId="4066482119" sldId="277"/>
            <ac:spMk id="11" creationId="{EC75E27D-7C80-204E-8A45-229EE0FE37AB}"/>
          </ac:spMkLst>
        </pc:spChg>
        <pc:picChg chg="add mod">
          <ac:chgData name="Ernesto Gandolfo Raso" userId="9b53afdb15782c0c" providerId="LiveId" clId="{60AF85C6-231C-4E30-89C8-E181D8D5910A}" dt="2024-05-29T17:40:27.589" v="221" actId="692"/>
          <ac:picMkLst>
            <pc:docMk/>
            <pc:sldMk cId="4066482119" sldId="277"/>
            <ac:picMk id="5" creationId="{23DEC700-827F-B8B4-3877-8EBB75333A6C}"/>
          </ac:picMkLst>
        </pc:picChg>
      </pc:sldChg>
      <pc:sldChg chg="del">
        <pc:chgData name="Ernesto Gandolfo Raso" userId="9b53afdb15782c0c" providerId="LiveId" clId="{60AF85C6-231C-4E30-89C8-E181D8D5910A}" dt="2024-05-29T17:49:48.516" v="386" actId="47"/>
        <pc:sldMkLst>
          <pc:docMk/>
          <pc:sldMk cId="1091675099" sldId="278"/>
        </pc:sldMkLst>
      </pc:sldChg>
      <pc:sldChg chg="del">
        <pc:chgData name="Ernesto Gandolfo Raso" userId="9b53afdb15782c0c" providerId="LiveId" clId="{60AF85C6-231C-4E30-89C8-E181D8D5910A}" dt="2024-05-29T17:49:41.850" v="385" actId="47"/>
        <pc:sldMkLst>
          <pc:docMk/>
          <pc:sldMk cId="614755887" sldId="279"/>
        </pc:sldMkLst>
      </pc:sldChg>
      <pc:sldChg chg="del">
        <pc:chgData name="Ernesto Gandolfo Raso" userId="9b53afdb15782c0c" providerId="LiveId" clId="{60AF85C6-231C-4E30-89C8-E181D8D5910A}" dt="2024-05-29T17:49:41.850" v="385" actId="47"/>
        <pc:sldMkLst>
          <pc:docMk/>
          <pc:sldMk cId="411849498" sldId="280"/>
        </pc:sldMkLst>
      </pc:sldChg>
      <pc:sldChg chg="del">
        <pc:chgData name="Ernesto Gandolfo Raso" userId="9b53afdb15782c0c" providerId="LiveId" clId="{60AF85C6-231C-4E30-89C8-E181D8D5910A}" dt="2024-05-29T17:49:41.850" v="385" actId="47"/>
        <pc:sldMkLst>
          <pc:docMk/>
          <pc:sldMk cId="2686503792" sldId="281"/>
        </pc:sldMkLst>
      </pc:sldChg>
      <pc:sldChg chg="del">
        <pc:chgData name="Ernesto Gandolfo Raso" userId="9b53afdb15782c0c" providerId="LiveId" clId="{60AF85C6-231C-4E30-89C8-E181D8D5910A}" dt="2024-05-29T17:49:41.850" v="385" actId="47"/>
        <pc:sldMkLst>
          <pc:docMk/>
          <pc:sldMk cId="3342028518" sldId="307"/>
        </pc:sldMkLst>
      </pc:sldChg>
      <pc:sldChg chg="del">
        <pc:chgData name="Ernesto Gandolfo Raso" userId="9b53afdb15782c0c" providerId="LiveId" clId="{60AF85C6-231C-4E30-89C8-E181D8D5910A}" dt="2024-05-29T17:49:41.850" v="385" actId="47"/>
        <pc:sldMkLst>
          <pc:docMk/>
          <pc:sldMk cId="4033664771" sldId="308"/>
        </pc:sldMkLst>
      </pc:sldChg>
      <pc:sldChg chg="del">
        <pc:chgData name="Ernesto Gandolfo Raso" userId="9b53afdb15782c0c" providerId="LiveId" clId="{60AF85C6-231C-4E30-89C8-E181D8D5910A}" dt="2024-05-29T17:49:41.850" v="385" actId="47"/>
        <pc:sldMkLst>
          <pc:docMk/>
          <pc:sldMk cId="996081672" sldId="309"/>
        </pc:sldMkLst>
      </pc:sldChg>
      <pc:sldChg chg="del">
        <pc:chgData name="Ernesto Gandolfo Raso" userId="9b53afdb15782c0c" providerId="LiveId" clId="{60AF85C6-231C-4E30-89C8-E181D8D5910A}" dt="2024-05-29T17:49:41.850" v="385" actId="47"/>
        <pc:sldMkLst>
          <pc:docMk/>
          <pc:sldMk cId="3520940436" sldId="310"/>
        </pc:sldMkLst>
      </pc:sldChg>
      <pc:sldChg chg="del">
        <pc:chgData name="Ernesto Gandolfo Raso" userId="9b53afdb15782c0c" providerId="LiveId" clId="{60AF85C6-231C-4E30-89C8-E181D8D5910A}" dt="2024-05-29T17:49:41.850" v="385" actId="47"/>
        <pc:sldMkLst>
          <pc:docMk/>
          <pc:sldMk cId="3886827144" sldId="311"/>
        </pc:sldMkLst>
      </pc:sldChg>
      <pc:sldChg chg="del">
        <pc:chgData name="Ernesto Gandolfo Raso" userId="9b53afdb15782c0c" providerId="LiveId" clId="{60AF85C6-231C-4E30-89C8-E181D8D5910A}" dt="2024-05-29T17:49:41.850" v="385" actId="47"/>
        <pc:sldMkLst>
          <pc:docMk/>
          <pc:sldMk cId="2809612667" sldId="312"/>
        </pc:sldMkLst>
      </pc:sldChg>
      <pc:sldChg chg="del">
        <pc:chgData name="Ernesto Gandolfo Raso" userId="9b53afdb15782c0c" providerId="LiveId" clId="{60AF85C6-231C-4E30-89C8-E181D8D5910A}" dt="2024-05-29T17:49:41.850" v="385" actId="47"/>
        <pc:sldMkLst>
          <pc:docMk/>
          <pc:sldMk cId="3115808272" sldId="313"/>
        </pc:sldMkLst>
      </pc:sldChg>
      <pc:sldChg chg="del">
        <pc:chgData name="Ernesto Gandolfo Raso" userId="9b53afdb15782c0c" providerId="LiveId" clId="{60AF85C6-231C-4E30-89C8-E181D8D5910A}" dt="2024-05-29T17:49:41.850" v="385" actId="47"/>
        <pc:sldMkLst>
          <pc:docMk/>
          <pc:sldMk cId="4228788813" sldId="314"/>
        </pc:sldMkLst>
      </pc:sldChg>
      <pc:sldChg chg="del">
        <pc:chgData name="Ernesto Gandolfo Raso" userId="9b53afdb15782c0c" providerId="LiveId" clId="{60AF85C6-231C-4E30-89C8-E181D8D5910A}" dt="2024-05-29T17:49:41.850" v="385" actId="47"/>
        <pc:sldMkLst>
          <pc:docMk/>
          <pc:sldMk cId="1509784288" sldId="315"/>
        </pc:sldMkLst>
      </pc:sldChg>
      <pc:sldChg chg="del">
        <pc:chgData name="Ernesto Gandolfo Raso" userId="9b53afdb15782c0c" providerId="LiveId" clId="{60AF85C6-231C-4E30-89C8-E181D8D5910A}" dt="2024-05-29T17:49:41.850" v="385" actId="47"/>
        <pc:sldMkLst>
          <pc:docMk/>
          <pc:sldMk cId="3069926355" sldId="316"/>
        </pc:sldMkLst>
      </pc:sldChg>
      <pc:sldChg chg="del">
        <pc:chgData name="Ernesto Gandolfo Raso" userId="9b53afdb15782c0c" providerId="LiveId" clId="{60AF85C6-231C-4E30-89C8-E181D8D5910A}" dt="2024-05-29T17:49:41.850" v="385" actId="47"/>
        <pc:sldMkLst>
          <pc:docMk/>
          <pc:sldMk cId="871231934" sldId="317"/>
        </pc:sldMkLst>
      </pc:sldChg>
      <pc:sldChg chg="del">
        <pc:chgData name="Ernesto Gandolfo Raso" userId="9b53afdb15782c0c" providerId="LiveId" clId="{60AF85C6-231C-4E30-89C8-E181D8D5910A}" dt="2024-05-29T17:49:41.850" v="385" actId="47"/>
        <pc:sldMkLst>
          <pc:docMk/>
          <pc:sldMk cId="48361596" sldId="318"/>
        </pc:sldMkLst>
      </pc:sldChg>
      <pc:sldChg chg="del">
        <pc:chgData name="Ernesto Gandolfo Raso" userId="9b53afdb15782c0c" providerId="LiveId" clId="{60AF85C6-231C-4E30-89C8-E181D8D5910A}" dt="2024-05-29T17:49:41.850" v="385" actId="47"/>
        <pc:sldMkLst>
          <pc:docMk/>
          <pc:sldMk cId="3436276120" sldId="319"/>
        </pc:sldMkLst>
      </pc:sldChg>
      <pc:sldChg chg="del">
        <pc:chgData name="Ernesto Gandolfo Raso" userId="9b53afdb15782c0c" providerId="LiveId" clId="{60AF85C6-231C-4E30-89C8-E181D8D5910A}" dt="2024-05-29T17:49:41.850" v="385" actId="47"/>
        <pc:sldMkLst>
          <pc:docMk/>
          <pc:sldMk cId="476165280" sldId="320"/>
        </pc:sldMkLst>
      </pc:sldChg>
      <pc:sldChg chg="del">
        <pc:chgData name="Ernesto Gandolfo Raso" userId="9b53afdb15782c0c" providerId="LiveId" clId="{60AF85C6-231C-4E30-89C8-E181D8D5910A}" dt="2024-05-29T17:49:41.850" v="385" actId="47"/>
        <pc:sldMkLst>
          <pc:docMk/>
          <pc:sldMk cId="884295853" sldId="321"/>
        </pc:sldMkLst>
      </pc:sldChg>
      <pc:sldChg chg="del">
        <pc:chgData name="Ernesto Gandolfo Raso" userId="9b53afdb15782c0c" providerId="LiveId" clId="{60AF85C6-231C-4E30-89C8-E181D8D5910A}" dt="2024-05-29T17:49:41.850" v="385" actId="47"/>
        <pc:sldMkLst>
          <pc:docMk/>
          <pc:sldMk cId="540931074" sldId="322"/>
        </pc:sldMkLst>
      </pc:sldChg>
      <pc:sldChg chg="del">
        <pc:chgData name="Ernesto Gandolfo Raso" userId="9b53afdb15782c0c" providerId="LiveId" clId="{60AF85C6-231C-4E30-89C8-E181D8D5910A}" dt="2024-05-29T17:49:41.850" v="385" actId="47"/>
        <pc:sldMkLst>
          <pc:docMk/>
          <pc:sldMk cId="2868406808" sldId="323"/>
        </pc:sldMkLst>
      </pc:sldChg>
      <pc:sldChg chg="del">
        <pc:chgData name="Ernesto Gandolfo Raso" userId="9b53afdb15782c0c" providerId="LiveId" clId="{60AF85C6-231C-4E30-89C8-E181D8D5910A}" dt="2024-05-29T17:49:41.850" v="385" actId="47"/>
        <pc:sldMkLst>
          <pc:docMk/>
          <pc:sldMk cId="1294430385" sldId="324"/>
        </pc:sldMkLst>
      </pc:sldChg>
      <pc:sldChg chg="del">
        <pc:chgData name="Ernesto Gandolfo Raso" userId="9b53afdb15782c0c" providerId="LiveId" clId="{60AF85C6-231C-4E30-89C8-E181D8D5910A}" dt="2024-05-29T17:49:41.850" v="385" actId="47"/>
        <pc:sldMkLst>
          <pc:docMk/>
          <pc:sldMk cId="1668741445" sldId="325"/>
        </pc:sldMkLst>
      </pc:sldChg>
      <pc:sldChg chg="del">
        <pc:chgData name="Ernesto Gandolfo Raso" userId="9b53afdb15782c0c" providerId="LiveId" clId="{60AF85C6-231C-4E30-89C8-E181D8D5910A}" dt="2024-05-29T17:49:41.850" v="385" actId="47"/>
        <pc:sldMkLst>
          <pc:docMk/>
          <pc:sldMk cId="2703021225" sldId="326"/>
        </pc:sldMkLst>
      </pc:sldChg>
      <pc:sldChg chg="del">
        <pc:chgData name="Ernesto Gandolfo Raso" userId="9b53afdb15782c0c" providerId="LiveId" clId="{60AF85C6-231C-4E30-89C8-E181D8D5910A}" dt="2024-05-29T17:49:41.850" v="385" actId="47"/>
        <pc:sldMkLst>
          <pc:docMk/>
          <pc:sldMk cId="1907131539" sldId="327"/>
        </pc:sldMkLst>
      </pc:sldChg>
      <pc:sldChg chg="del">
        <pc:chgData name="Ernesto Gandolfo Raso" userId="9b53afdb15782c0c" providerId="LiveId" clId="{60AF85C6-231C-4E30-89C8-E181D8D5910A}" dt="2024-05-29T17:49:41.850" v="385" actId="47"/>
        <pc:sldMkLst>
          <pc:docMk/>
          <pc:sldMk cId="1067674640" sldId="328"/>
        </pc:sldMkLst>
      </pc:sldChg>
      <pc:sldChg chg="del">
        <pc:chgData name="Ernesto Gandolfo Raso" userId="9b53afdb15782c0c" providerId="LiveId" clId="{60AF85C6-231C-4E30-89C8-E181D8D5910A}" dt="2024-05-29T17:49:41.850" v="385" actId="47"/>
        <pc:sldMkLst>
          <pc:docMk/>
          <pc:sldMk cId="2527957793" sldId="329"/>
        </pc:sldMkLst>
      </pc:sldChg>
      <pc:sldChg chg="del">
        <pc:chgData name="Ernesto Gandolfo Raso" userId="9b53afdb15782c0c" providerId="LiveId" clId="{60AF85C6-231C-4E30-89C8-E181D8D5910A}" dt="2024-05-29T17:49:41.850" v="385" actId="47"/>
        <pc:sldMkLst>
          <pc:docMk/>
          <pc:sldMk cId="1720649133" sldId="330"/>
        </pc:sldMkLst>
      </pc:sldChg>
      <pc:sldChg chg="del">
        <pc:chgData name="Ernesto Gandolfo Raso" userId="9b53afdb15782c0c" providerId="LiveId" clId="{60AF85C6-231C-4E30-89C8-E181D8D5910A}" dt="2024-05-29T17:49:41.850" v="385" actId="47"/>
        <pc:sldMkLst>
          <pc:docMk/>
          <pc:sldMk cId="2719390773" sldId="331"/>
        </pc:sldMkLst>
      </pc:sldChg>
      <pc:sldChg chg="del">
        <pc:chgData name="Ernesto Gandolfo Raso" userId="9b53afdb15782c0c" providerId="LiveId" clId="{60AF85C6-231C-4E30-89C8-E181D8D5910A}" dt="2024-05-29T17:49:41.850" v="385" actId="47"/>
        <pc:sldMkLst>
          <pc:docMk/>
          <pc:sldMk cId="1836209833" sldId="332"/>
        </pc:sldMkLst>
      </pc:sldChg>
      <pc:sldChg chg="del">
        <pc:chgData name="Ernesto Gandolfo Raso" userId="9b53afdb15782c0c" providerId="LiveId" clId="{60AF85C6-231C-4E30-89C8-E181D8D5910A}" dt="2024-05-29T17:49:41.850" v="385" actId="47"/>
        <pc:sldMkLst>
          <pc:docMk/>
          <pc:sldMk cId="2746991645" sldId="333"/>
        </pc:sldMkLst>
      </pc:sldChg>
      <pc:sldChg chg="del">
        <pc:chgData name="Ernesto Gandolfo Raso" userId="9b53afdb15782c0c" providerId="LiveId" clId="{60AF85C6-231C-4E30-89C8-E181D8D5910A}" dt="2024-05-29T17:49:41.850" v="385" actId="47"/>
        <pc:sldMkLst>
          <pc:docMk/>
          <pc:sldMk cId="411477029" sldId="334"/>
        </pc:sldMkLst>
      </pc:sldChg>
      <pc:sldChg chg="del">
        <pc:chgData name="Ernesto Gandolfo Raso" userId="9b53afdb15782c0c" providerId="LiveId" clId="{60AF85C6-231C-4E30-89C8-E181D8D5910A}" dt="2024-05-29T17:49:41.850" v="385" actId="47"/>
        <pc:sldMkLst>
          <pc:docMk/>
          <pc:sldMk cId="363422634" sldId="335"/>
        </pc:sldMkLst>
      </pc:sldChg>
      <pc:sldChg chg="del">
        <pc:chgData name="Ernesto Gandolfo Raso" userId="9b53afdb15782c0c" providerId="LiveId" clId="{60AF85C6-231C-4E30-89C8-E181D8D5910A}" dt="2024-05-29T17:49:41.850" v="385" actId="47"/>
        <pc:sldMkLst>
          <pc:docMk/>
          <pc:sldMk cId="2781039026" sldId="336"/>
        </pc:sldMkLst>
      </pc:sldChg>
      <pc:sldChg chg="del">
        <pc:chgData name="Ernesto Gandolfo Raso" userId="9b53afdb15782c0c" providerId="LiveId" clId="{60AF85C6-231C-4E30-89C8-E181D8D5910A}" dt="2024-05-29T17:49:41.850" v="385" actId="47"/>
        <pc:sldMkLst>
          <pc:docMk/>
          <pc:sldMk cId="1790990244" sldId="337"/>
        </pc:sldMkLst>
      </pc:sldChg>
      <pc:sldChg chg="del">
        <pc:chgData name="Ernesto Gandolfo Raso" userId="9b53afdb15782c0c" providerId="LiveId" clId="{60AF85C6-231C-4E30-89C8-E181D8D5910A}" dt="2024-05-29T17:49:41.850" v="385" actId="47"/>
        <pc:sldMkLst>
          <pc:docMk/>
          <pc:sldMk cId="2342179834" sldId="338"/>
        </pc:sldMkLst>
      </pc:sldChg>
      <pc:sldChg chg="del">
        <pc:chgData name="Ernesto Gandolfo Raso" userId="9b53afdb15782c0c" providerId="LiveId" clId="{60AF85C6-231C-4E30-89C8-E181D8D5910A}" dt="2024-05-29T17:49:41.850" v="385" actId="47"/>
        <pc:sldMkLst>
          <pc:docMk/>
          <pc:sldMk cId="3074675791" sldId="339"/>
        </pc:sldMkLst>
      </pc:sldChg>
      <pc:sldChg chg="del">
        <pc:chgData name="Ernesto Gandolfo Raso" userId="9b53afdb15782c0c" providerId="LiveId" clId="{60AF85C6-231C-4E30-89C8-E181D8D5910A}" dt="2024-05-29T17:49:41.850" v="385" actId="47"/>
        <pc:sldMkLst>
          <pc:docMk/>
          <pc:sldMk cId="1753475443" sldId="340"/>
        </pc:sldMkLst>
      </pc:sldChg>
      <pc:sldChg chg="del">
        <pc:chgData name="Ernesto Gandolfo Raso" userId="9b53afdb15782c0c" providerId="LiveId" clId="{60AF85C6-231C-4E30-89C8-E181D8D5910A}" dt="2024-05-29T17:49:41.850" v="385" actId="47"/>
        <pc:sldMkLst>
          <pc:docMk/>
          <pc:sldMk cId="2839649508" sldId="341"/>
        </pc:sldMkLst>
      </pc:sldChg>
      <pc:sldChg chg="del">
        <pc:chgData name="Ernesto Gandolfo Raso" userId="9b53afdb15782c0c" providerId="LiveId" clId="{60AF85C6-231C-4E30-89C8-E181D8D5910A}" dt="2024-05-29T17:49:41.850" v="385" actId="47"/>
        <pc:sldMkLst>
          <pc:docMk/>
          <pc:sldMk cId="3468232007" sldId="342"/>
        </pc:sldMkLst>
      </pc:sldChg>
      <pc:sldChg chg="del">
        <pc:chgData name="Ernesto Gandolfo Raso" userId="9b53afdb15782c0c" providerId="LiveId" clId="{60AF85C6-231C-4E30-89C8-E181D8D5910A}" dt="2024-05-29T17:49:41.850" v="385" actId="47"/>
        <pc:sldMkLst>
          <pc:docMk/>
          <pc:sldMk cId="118095874" sldId="343"/>
        </pc:sldMkLst>
      </pc:sldChg>
      <pc:sldChg chg="del">
        <pc:chgData name="Ernesto Gandolfo Raso" userId="9b53afdb15782c0c" providerId="LiveId" clId="{60AF85C6-231C-4E30-89C8-E181D8D5910A}" dt="2024-05-29T17:49:41.850" v="385" actId="47"/>
        <pc:sldMkLst>
          <pc:docMk/>
          <pc:sldMk cId="197870611" sldId="344"/>
        </pc:sldMkLst>
      </pc:sldChg>
      <pc:sldChg chg="del">
        <pc:chgData name="Ernesto Gandolfo Raso" userId="9b53afdb15782c0c" providerId="LiveId" clId="{60AF85C6-231C-4E30-89C8-E181D8D5910A}" dt="2024-05-29T17:49:41.850" v="385" actId="47"/>
        <pc:sldMkLst>
          <pc:docMk/>
          <pc:sldMk cId="4233916699" sldId="345"/>
        </pc:sldMkLst>
      </pc:sldChg>
      <pc:sldChg chg="del">
        <pc:chgData name="Ernesto Gandolfo Raso" userId="9b53afdb15782c0c" providerId="LiveId" clId="{60AF85C6-231C-4E30-89C8-E181D8D5910A}" dt="2024-05-29T17:49:41.850" v="385" actId="47"/>
        <pc:sldMkLst>
          <pc:docMk/>
          <pc:sldMk cId="894784698" sldId="346"/>
        </pc:sldMkLst>
      </pc:sldChg>
      <pc:sldChg chg="del">
        <pc:chgData name="Ernesto Gandolfo Raso" userId="9b53afdb15782c0c" providerId="LiveId" clId="{60AF85C6-231C-4E30-89C8-E181D8D5910A}" dt="2024-05-29T17:49:41.850" v="385" actId="47"/>
        <pc:sldMkLst>
          <pc:docMk/>
          <pc:sldMk cId="2185606458" sldId="347"/>
        </pc:sldMkLst>
      </pc:sldChg>
      <pc:sldChg chg="del">
        <pc:chgData name="Ernesto Gandolfo Raso" userId="9b53afdb15782c0c" providerId="LiveId" clId="{60AF85C6-231C-4E30-89C8-E181D8D5910A}" dt="2024-05-29T17:49:41.850" v="385" actId="47"/>
        <pc:sldMkLst>
          <pc:docMk/>
          <pc:sldMk cId="1981413177" sldId="348"/>
        </pc:sldMkLst>
      </pc:sldChg>
      <pc:sldChg chg="del">
        <pc:chgData name="Ernesto Gandolfo Raso" userId="9b53afdb15782c0c" providerId="LiveId" clId="{60AF85C6-231C-4E30-89C8-E181D8D5910A}" dt="2024-05-29T17:49:41.850" v="385" actId="47"/>
        <pc:sldMkLst>
          <pc:docMk/>
          <pc:sldMk cId="805201336" sldId="349"/>
        </pc:sldMkLst>
      </pc:sldChg>
      <pc:sldChg chg="del">
        <pc:chgData name="Ernesto Gandolfo Raso" userId="9b53afdb15782c0c" providerId="LiveId" clId="{60AF85C6-231C-4E30-89C8-E181D8D5910A}" dt="2024-05-29T17:49:41.850" v="385" actId="47"/>
        <pc:sldMkLst>
          <pc:docMk/>
          <pc:sldMk cId="3429441413" sldId="350"/>
        </pc:sldMkLst>
      </pc:sldChg>
      <pc:sldChg chg="del">
        <pc:chgData name="Ernesto Gandolfo Raso" userId="9b53afdb15782c0c" providerId="LiveId" clId="{60AF85C6-231C-4E30-89C8-E181D8D5910A}" dt="2024-05-29T17:49:41.850" v="385" actId="47"/>
        <pc:sldMkLst>
          <pc:docMk/>
          <pc:sldMk cId="2590950904" sldId="351"/>
        </pc:sldMkLst>
      </pc:sldChg>
      <pc:sldChg chg="del">
        <pc:chgData name="Ernesto Gandolfo Raso" userId="9b53afdb15782c0c" providerId="LiveId" clId="{60AF85C6-231C-4E30-89C8-E181D8D5910A}" dt="2024-05-29T17:49:41.850" v="385" actId="47"/>
        <pc:sldMkLst>
          <pc:docMk/>
          <pc:sldMk cId="3488626180" sldId="352"/>
        </pc:sldMkLst>
      </pc:sldChg>
      <pc:sldChg chg="del">
        <pc:chgData name="Ernesto Gandolfo Raso" userId="9b53afdb15782c0c" providerId="LiveId" clId="{60AF85C6-231C-4E30-89C8-E181D8D5910A}" dt="2024-05-29T17:49:41.850" v="385" actId="47"/>
        <pc:sldMkLst>
          <pc:docMk/>
          <pc:sldMk cId="2541273638" sldId="353"/>
        </pc:sldMkLst>
      </pc:sldChg>
      <pc:sldChg chg="del">
        <pc:chgData name="Ernesto Gandolfo Raso" userId="9b53afdb15782c0c" providerId="LiveId" clId="{60AF85C6-231C-4E30-89C8-E181D8D5910A}" dt="2024-05-29T17:49:41.850" v="385" actId="47"/>
        <pc:sldMkLst>
          <pc:docMk/>
          <pc:sldMk cId="3507719992" sldId="354"/>
        </pc:sldMkLst>
      </pc:sldChg>
      <pc:sldChg chg="del">
        <pc:chgData name="Ernesto Gandolfo Raso" userId="9b53afdb15782c0c" providerId="LiveId" clId="{60AF85C6-231C-4E30-89C8-E181D8D5910A}" dt="2024-05-29T17:49:41.850" v="385" actId="47"/>
        <pc:sldMkLst>
          <pc:docMk/>
          <pc:sldMk cId="3431707168" sldId="355"/>
        </pc:sldMkLst>
      </pc:sldChg>
      <pc:sldChg chg="del">
        <pc:chgData name="Ernesto Gandolfo Raso" userId="9b53afdb15782c0c" providerId="LiveId" clId="{60AF85C6-231C-4E30-89C8-E181D8D5910A}" dt="2024-05-29T17:49:41.850" v="385" actId="47"/>
        <pc:sldMkLst>
          <pc:docMk/>
          <pc:sldMk cId="39798599" sldId="356"/>
        </pc:sldMkLst>
      </pc:sldChg>
      <pc:sldChg chg="del">
        <pc:chgData name="Ernesto Gandolfo Raso" userId="9b53afdb15782c0c" providerId="LiveId" clId="{60AF85C6-231C-4E30-89C8-E181D8D5910A}" dt="2024-05-29T17:49:41.850" v="385" actId="47"/>
        <pc:sldMkLst>
          <pc:docMk/>
          <pc:sldMk cId="61055999" sldId="357"/>
        </pc:sldMkLst>
      </pc:sldChg>
      <pc:sldChg chg="del">
        <pc:chgData name="Ernesto Gandolfo Raso" userId="9b53afdb15782c0c" providerId="LiveId" clId="{60AF85C6-231C-4E30-89C8-E181D8D5910A}" dt="2024-05-29T17:49:41.850" v="385" actId="47"/>
        <pc:sldMkLst>
          <pc:docMk/>
          <pc:sldMk cId="3317959434" sldId="358"/>
        </pc:sldMkLst>
      </pc:sldChg>
      <pc:sldChg chg="del">
        <pc:chgData name="Ernesto Gandolfo Raso" userId="9b53afdb15782c0c" providerId="LiveId" clId="{60AF85C6-231C-4E30-89C8-E181D8D5910A}" dt="2024-05-29T17:49:41.850" v="385" actId="47"/>
        <pc:sldMkLst>
          <pc:docMk/>
          <pc:sldMk cId="405185853" sldId="359"/>
        </pc:sldMkLst>
      </pc:sldChg>
      <pc:sldChg chg="del">
        <pc:chgData name="Ernesto Gandolfo Raso" userId="9b53afdb15782c0c" providerId="LiveId" clId="{60AF85C6-231C-4E30-89C8-E181D8D5910A}" dt="2024-05-29T17:49:41.850" v="385" actId="47"/>
        <pc:sldMkLst>
          <pc:docMk/>
          <pc:sldMk cId="3263986735" sldId="360"/>
        </pc:sldMkLst>
      </pc:sldChg>
      <pc:sldChg chg="del">
        <pc:chgData name="Ernesto Gandolfo Raso" userId="9b53afdb15782c0c" providerId="LiveId" clId="{60AF85C6-231C-4E30-89C8-E181D8D5910A}" dt="2024-05-29T17:49:41.850" v="385" actId="47"/>
        <pc:sldMkLst>
          <pc:docMk/>
          <pc:sldMk cId="2497436633" sldId="361"/>
        </pc:sldMkLst>
      </pc:sldChg>
      <pc:sldChg chg="del">
        <pc:chgData name="Ernesto Gandolfo Raso" userId="9b53afdb15782c0c" providerId="LiveId" clId="{60AF85C6-231C-4E30-89C8-E181D8D5910A}" dt="2024-05-29T17:49:41.850" v="385" actId="47"/>
        <pc:sldMkLst>
          <pc:docMk/>
          <pc:sldMk cId="2066906413" sldId="362"/>
        </pc:sldMkLst>
      </pc:sldChg>
      <pc:sldChg chg="del">
        <pc:chgData name="Ernesto Gandolfo Raso" userId="9b53afdb15782c0c" providerId="LiveId" clId="{60AF85C6-231C-4E30-89C8-E181D8D5910A}" dt="2024-05-29T17:49:41.850" v="385" actId="47"/>
        <pc:sldMkLst>
          <pc:docMk/>
          <pc:sldMk cId="2941911934" sldId="363"/>
        </pc:sldMkLst>
      </pc:sldChg>
      <pc:sldChg chg="del">
        <pc:chgData name="Ernesto Gandolfo Raso" userId="9b53afdb15782c0c" providerId="LiveId" clId="{60AF85C6-231C-4E30-89C8-E181D8D5910A}" dt="2024-05-29T17:49:41.850" v="385" actId="47"/>
        <pc:sldMkLst>
          <pc:docMk/>
          <pc:sldMk cId="433274841" sldId="364"/>
        </pc:sldMkLst>
      </pc:sldChg>
      <pc:sldChg chg="del">
        <pc:chgData name="Ernesto Gandolfo Raso" userId="9b53afdb15782c0c" providerId="LiveId" clId="{60AF85C6-231C-4E30-89C8-E181D8D5910A}" dt="2024-05-29T17:49:41.850" v="385" actId="47"/>
        <pc:sldMkLst>
          <pc:docMk/>
          <pc:sldMk cId="1125651129" sldId="365"/>
        </pc:sldMkLst>
      </pc:sldChg>
      <pc:sldChg chg="del">
        <pc:chgData name="Ernesto Gandolfo Raso" userId="9b53afdb15782c0c" providerId="LiveId" clId="{60AF85C6-231C-4E30-89C8-E181D8D5910A}" dt="2024-05-29T17:49:41.850" v="385" actId="47"/>
        <pc:sldMkLst>
          <pc:docMk/>
          <pc:sldMk cId="1134109653" sldId="366"/>
        </pc:sldMkLst>
      </pc:sldChg>
      <pc:sldChg chg="del">
        <pc:chgData name="Ernesto Gandolfo Raso" userId="9b53afdb15782c0c" providerId="LiveId" clId="{60AF85C6-231C-4E30-89C8-E181D8D5910A}" dt="2024-05-29T17:49:41.850" v="385" actId="47"/>
        <pc:sldMkLst>
          <pc:docMk/>
          <pc:sldMk cId="1811951547" sldId="367"/>
        </pc:sldMkLst>
      </pc:sldChg>
      <pc:sldChg chg="del">
        <pc:chgData name="Ernesto Gandolfo Raso" userId="9b53afdb15782c0c" providerId="LiveId" clId="{60AF85C6-231C-4E30-89C8-E181D8D5910A}" dt="2024-05-29T17:49:41.850" v="385" actId="47"/>
        <pc:sldMkLst>
          <pc:docMk/>
          <pc:sldMk cId="3570189788" sldId="368"/>
        </pc:sldMkLst>
      </pc:sldChg>
      <pc:sldChg chg="del">
        <pc:chgData name="Ernesto Gandolfo Raso" userId="9b53afdb15782c0c" providerId="LiveId" clId="{60AF85C6-231C-4E30-89C8-E181D8D5910A}" dt="2024-05-29T17:49:41.850" v="385" actId="47"/>
        <pc:sldMkLst>
          <pc:docMk/>
          <pc:sldMk cId="1863350227" sldId="369"/>
        </pc:sldMkLst>
      </pc:sldChg>
      <pc:sldChg chg="del">
        <pc:chgData name="Ernesto Gandolfo Raso" userId="9b53afdb15782c0c" providerId="LiveId" clId="{60AF85C6-231C-4E30-89C8-E181D8D5910A}" dt="2024-05-29T17:49:41.850" v="385" actId="47"/>
        <pc:sldMkLst>
          <pc:docMk/>
          <pc:sldMk cId="1674267385" sldId="370"/>
        </pc:sldMkLst>
      </pc:sldChg>
      <pc:sldChg chg="del">
        <pc:chgData name="Ernesto Gandolfo Raso" userId="9b53afdb15782c0c" providerId="LiveId" clId="{60AF85C6-231C-4E30-89C8-E181D8D5910A}" dt="2024-05-29T17:49:41.850" v="385" actId="47"/>
        <pc:sldMkLst>
          <pc:docMk/>
          <pc:sldMk cId="2887294580" sldId="371"/>
        </pc:sldMkLst>
      </pc:sldChg>
      <pc:sldChg chg="del">
        <pc:chgData name="Ernesto Gandolfo Raso" userId="9b53afdb15782c0c" providerId="LiveId" clId="{60AF85C6-231C-4E30-89C8-E181D8D5910A}" dt="2024-05-29T17:49:41.850" v="385" actId="47"/>
        <pc:sldMkLst>
          <pc:docMk/>
          <pc:sldMk cId="1787842694" sldId="372"/>
        </pc:sldMkLst>
      </pc:sldChg>
      <pc:sldChg chg="del">
        <pc:chgData name="Ernesto Gandolfo Raso" userId="9b53afdb15782c0c" providerId="LiveId" clId="{60AF85C6-231C-4E30-89C8-E181D8D5910A}" dt="2024-05-29T17:49:41.850" v="385" actId="47"/>
        <pc:sldMkLst>
          <pc:docMk/>
          <pc:sldMk cId="3928330056" sldId="373"/>
        </pc:sldMkLst>
      </pc:sldChg>
      <pc:sldChg chg="del">
        <pc:chgData name="Ernesto Gandolfo Raso" userId="9b53afdb15782c0c" providerId="LiveId" clId="{60AF85C6-231C-4E30-89C8-E181D8D5910A}" dt="2024-05-29T17:49:41.850" v="385" actId="47"/>
        <pc:sldMkLst>
          <pc:docMk/>
          <pc:sldMk cId="1880384370" sldId="374"/>
        </pc:sldMkLst>
      </pc:sldChg>
      <pc:sldChg chg="del">
        <pc:chgData name="Ernesto Gandolfo Raso" userId="9b53afdb15782c0c" providerId="LiveId" clId="{60AF85C6-231C-4E30-89C8-E181D8D5910A}" dt="2024-05-29T17:49:41.850" v="385" actId="47"/>
        <pc:sldMkLst>
          <pc:docMk/>
          <pc:sldMk cId="4053330503" sldId="375"/>
        </pc:sldMkLst>
      </pc:sldChg>
      <pc:sldChg chg="del">
        <pc:chgData name="Ernesto Gandolfo Raso" userId="9b53afdb15782c0c" providerId="LiveId" clId="{60AF85C6-231C-4E30-89C8-E181D8D5910A}" dt="2024-05-29T17:49:41.850" v="385" actId="47"/>
        <pc:sldMkLst>
          <pc:docMk/>
          <pc:sldMk cId="3296409069" sldId="376"/>
        </pc:sldMkLst>
      </pc:sldChg>
      <pc:sldChg chg="del">
        <pc:chgData name="Ernesto Gandolfo Raso" userId="9b53afdb15782c0c" providerId="LiveId" clId="{60AF85C6-231C-4E30-89C8-E181D8D5910A}" dt="2024-05-29T17:49:41.850" v="385" actId="47"/>
        <pc:sldMkLst>
          <pc:docMk/>
          <pc:sldMk cId="1738002571" sldId="377"/>
        </pc:sldMkLst>
      </pc:sldChg>
      <pc:sldChg chg="del">
        <pc:chgData name="Ernesto Gandolfo Raso" userId="9b53afdb15782c0c" providerId="LiveId" clId="{60AF85C6-231C-4E30-89C8-E181D8D5910A}" dt="2024-05-29T17:49:41.850" v="385" actId="47"/>
        <pc:sldMkLst>
          <pc:docMk/>
          <pc:sldMk cId="3294925854" sldId="378"/>
        </pc:sldMkLst>
      </pc:sldChg>
      <pc:sldChg chg="del">
        <pc:chgData name="Ernesto Gandolfo Raso" userId="9b53afdb15782c0c" providerId="LiveId" clId="{60AF85C6-231C-4E30-89C8-E181D8D5910A}" dt="2024-05-29T17:49:41.850" v="385" actId="47"/>
        <pc:sldMkLst>
          <pc:docMk/>
          <pc:sldMk cId="2076848154" sldId="379"/>
        </pc:sldMkLst>
      </pc:sldChg>
      <pc:sldChg chg="del">
        <pc:chgData name="Ernesto Gandolfo Raso" userId="9b53afdb15782c0c" providerId="LiveId" clId="{60AF85C6-231C-4E30-89C8-E181D8D5910A}" dt="2024-05-29T17:49:41.850" v="385" actId="47"/>
        <pc:sldMkLst>
          <pc:docMk/>
          <pc:sldMk cId="1021765495" sldId="380"/>
        </pc:sldMkLst>
      </pc:sldChg>
      <pc:sldChg chg="del">
        <pc:chgData name="Ernesto Gandolfo Raso" userId="9b53afdb15782c0c" providerId="LiveId" clId="{60AF85C6-231C-4E30-89C8-E181D8D5910A}" dt="2024-05-29T17:49:41.850" v="385" actId="47"/>
        <pc:sldMkLst>
          <pc:docMk/>
          <pc:sldMk cId="3516155159" sldId="381"/>
        </pc:sldMkLst>
      </pc:sldChg>
      <pc:sldChg chg="del">
        <pc:chgData name="Ernesto Gandolfo Raso" userId="9b53afdb15782c0c" providerId="LiveId" clId="{60AF85C6-231C-4E30-89C8-E181D8D5910A}" dt="2024-05-29T17:49:41.850" v="385" actId="47"/>
        <pc:sldMkLst>
          <pc:docMk/>
          <pc:sldMk cId="1834169354" sldId="382"/>
        </pc:sldMkLst>
      </pc:sldChg>
      <pc:sldChg chg="del">
        <pc:chgData name="Ernesto Gandolfo Raso" userId="9b53afdb15782c0c" providerId="LiveId" clId="{60AF85C6-231C-4E30-89C8-E181D8D5910A}" dt="2024-05-29T17:49:41.850" v="385" actId="47"/>
        <pc:sldMkLst>
          <pc:docMk/>
          <pc:sldMk cId="1724854136" sldId="383"/>
        </pc:sldMkLst>
      </pc:sldChg>
      <pc:sldChg chg="del">
        <pc:chgData name="Ernesto Gandolfo Raso" userId="9b53afdb15782c0c" providerId="LiveId" clId="{60AF85C6-231C-4E30-89C8-E181D8D5910A}" dt="2024-05-29T17:49:41.850" v="385" actId="47"/>
        <pc:sldMkLst>
          <pc:docMk/>
          <pc:sldMk cId="1019207326" sldId="384"/>
        </pc:sldMkLst>
      </pc:sldChg>
      <pc:sldChg chg="del">
        <pc:chgData name="Ernesto Gandolfo Raso" userId="9b53afdb15782c0c" providerId="LiveId" clId="{60AF85C6-231C-4E30-89C8-E181D8D5910A}" dt="2024-05-29T17:49:41.850" v="385" actId="47"/>
        <pc:sldMkLst>
          <pc:docMk/>
          <pc:sldMk cId="3262026422" sldId="385"/>
        </pc:sldMkLst>
      </pc:sldChg>
      <pc:sldChg chg="del">
        <pc:chgData name="Ernesto Gandolfo Raso" userId="9b53afdb15782c0c" providerId="LiveId" clId="{60AF85C6-231C-4E30-89C8-E181D8D5910A}" dt="2024-05-29T17:49:41.850" v="385" actId="47"/>
        <pc:sldMkLst>
          <pc:docMk/>
          <pc:sldMk cId="1425350429" sldId="386"/>
        </pc:sldMkLst>
      </pc:sldChg>
      <pc:sldChg chg="del">
        <pc:chgData name="Ernesto Gandolfo Raso" userId="9b53afdb15782c0c" providerId="LiveId" clId="{60AF85C6-231C-4E30-89C8-E181D8D5910A}" dt="2024-05-29T17:49:41.850" v="385" actId="47"/>
        <pc:sldMkLst>
          <pc:docMk/>
          <pc:sldMk cId="3738914003" sldId="387"/>
        </pc:sldMkLst>
      </pc:sldChg>
      <pc:sldChg chg="del">
        <pc:chgData name="Ernesto Gandolfo Raso" userId="9b53afdb15782c0c" providerId="LiveId" clId="{60AF85C6-231C-4E30-89C8-E181D8D5910A}" dt="2024-05-29T17:49:41.850" v="385" actId="47"/>
        <pc:sldMkLst>
          <pc:docMk/>
          <pc:sldMk cId="1287788216" sldId="388"/>
        </pc:sldMkLst>
      </pc:sldChg>
      <pc:sldChg chg="del">
        <pc:chgData name="Ernesto Gandolfo Raso" userId="9b53afdb15782c0c" providerId="LiveId" clId="{60AF85C6-231C-4E30-89C8-E181D8D5910A}" dt="2024-05-29T17:49:41.850" v="385" actId="47"/>
        <pc:sldMkLst>
          <pc:docMk/>
          <pc:sldMk cId="78413583" sldId="389"/>
        </pc:sldMkLst>
      </pc:sldChg>
      <pc:sldChg chg="del">
        <pc:chgData name="Ernesto Gandolfo Raso" userId="9b53afdb15782c0c" providerId="LiveId" clId="{60AF85C6-231C-4E30-89C8-E181D8D5910A}" dt="2024-05-29T17:49:41.850" v="385" actId="47"/>
        <pc:sldMkLst>
          <pc:docMk/>
          <pc:sldMk cId="1505848942" sldId="390"/>
        </pc:sldMkLst>
      </pc:sldChg>
      <pc:sldChg chg="del">
        <pc:chgData name="Ernesto Gandolfo Raso" userId="9b53afdb15782c0c" providerId="LiveId" clId="{60AF85C6-231C-4E30-89C8-E181D8D5910A}" dt="2024-05-29T17:49:41.850" v="385" actId="47"/>
        <pc:sldMkLst>
          <pc:docMk/>
          <pc:sldMk cId="2669763965" sldId="391"/>
        </pc:sldMkLst>
      </pc:sldChg>
      <pc:sldChg chg="del">
        <pc:chgData name="Ernesto Gandolfo Raso" userId="9b53afdb15782c0c" providerId="LiveId" clId="{60AF85C6-231C-4E30-89C8-E181D8D5910A}" dt="2024-05-29T17:49:41.850" v="385" actId="47"/>
        <pc:sldMkLst>
          <pc:docMk/>
          <pc:sldMk cId="2987049626" sldId="392"/>
        </pc:sldMkLst>
      </pc:sldChg>
      <pc:sldChg chg="del">
        <pc:chgData name="Ernesto Gandolfo Raso" userId="9b53afdb15782c0c" providerId="LiveId" clId="{60AF85C6-231C-4E30-89C8-E181D8D5910A}" dt="2024-05-29T17:49:41.850" v="385" actId="47"/>
        <pc:sldMkLst>
          <pc:docMk/>
          <pc:sldMk cId="3928103091" sldId="393"/>
        </pc:sldMkLst>
      </pc:sldChg>
      <pc:sldChg chg="del">
        <pc:chgData name="Ernesto Gandolfo Raso" userId="9b53afdb15782c0c" providerId="LiveId" clId="{60AF85C6-231C-4E30-89C8-E181D8D5910A}" dt="2024-05-29T17:49:41.850" v="385" actId="47"/>
        <pc:sldMkLst>
          <pc:docMk/>
          <pc:sldMk cId="1007516570" sldId="394"/>
        </pc:sldMkLst>
      </pc:sldChg>
      <pc:sldChg chg="del">
        <pc:chgData name="Ernesto Gandolfo Raso" userId="9b53afdb15782c0c" providerId="LiveId" clId="{60AF85C6-231C-4E30-89C8-E181D8D5910A}" dt="2024-05-29T17:49:41.850" v="385" actId="47"/>
        <pc:sldMkLst>
          <pc:docMk/>
          <pc:sldMk cId="3168332914" sldId="395"/>
        </pc:sldMkLst>
      </pc:sldChg>
      <pc:sldChg chg="del">
        <pc:chgData name="Ernesto Gandolfo Raso" userId="9b53afdb15782c0c" providerId="LiveId" clId="{60AF85C6-231C-4E30-89C8-E181D8D5910A}" dt="2024-05-29T17:49:41.850" v="385" actId="47"/>
        <pc:sldMkLst>
          <pc:docMk/>
          <pc:sldMk cId="1228237726" sldId="396"/>
        </pc:sldMkLst>
      </pc:sldChg>
      <pc:sldChg chg="del">
        <pc:chgData name="Ernesto Gandolfo Raso" userId="9b53afdb15782c0c" providerId="LiveId" clId="{60AF85C6-231C-4E30-89C8-E181D8D5910A}" dt="2024-05-29T17:49:41.850" v="385" actId="47"/>
        <pc:sldMkLst>
          <pc:docMk/>
          <pc:sldMk cId="3254925542" sldId="397"/>
        </pc:sldMkLst>
      </pc:sldChg>
      <pc:sldChg chg="del">
        <pc:chgData name="Ernesto Gandolfo Raso" userId="9b53afdb15782c0c" providerId="LiveId" clId="{60AF85C6-231C-4E30-89C8-E181D8D5910A}" dt="2024-05-29T17:49:41.850" v="385" actId="47"/>
        <pc:sldMkLst>
          <pc:docMk/>
          <pc:sldMk cId="1160492254" sldId="398"/>
        </pc:sldMkLst>
      </pc:sldChg>
      <pc:sldChg chg="del">
        <pc:chgData name="Ernesto Gandolfo Raso" userId="9b53afdb15782c0c" providerId="LiveId" clId="{60AF85C6-231C-4E30-89C8-E181D8D5910A}" dt="2024-05-29T17:49:41.850" v="385" actId="47"/>
        <pc:sldMkLst>
          <pc:docMk/>
          <pc:sldMk cId="2444050194" sldId="399"/>
        </pc:sldMkLst>
      </pc:sldChg>
      <pc:sldChg chg="del">
        <pc:chgData name="Ernesto Gandolfo Raso" userId="9b53afdb15782c0c" providerId="LiveId" clId="{60AF85C6-231C-4E30-89C8-E181D8D5910A}" dt="2024-05-29T17:49:41.850" v="385" actId="47"/>
        <pc:sldMkLst>
          <pc:docMk/>
          <pc:sldMk cId="4287782322" sldId="400"/>
        </pc:sldMkLst>
      </pc:sldChg>
      <pc:sldChg chg="del">
        <pc:chgData name="Ernesto Gandolfo Raso" userId="9b53afdb15782c0c" providerId="LiveId" clId="{60AF85C6-231C-4E30-89C8-E181D8D5910A}" dt="2024-05-29T17:49:41.850" v="385" actId="47"/>
        <pc:sldMkLst>
          <pc:docMk/>
          <pc:sldMk cId="575915423" sldId="401"/>
        </pc:sldMkLst>
      </pc:sldChg>
      <pc:sldChg chg="del">
        <pc:chgData name="Ernesto Gandolfo Raso" userId="9b53afdb15782c0c" providerId="LiveId" clId="{60AF85C6-231C-4E30-89C8-E181D8D5910A}" dt="2024-05-29T17:49:41.850" v="385" actId="47"/>
        <pc:sldMkLst>
          <pc:docMk/>
          <pc:sldMk cId="1959494995" sldId="402"/>
        </pc:sldMkLst>
      </pc:sldChg>
      <pc:sldChg chg="del">
        <pc:chgData name="Ernesto Gandolfo Raso" userId="9b53afdb15782c0c" providerId="LiveId" clId="{60AF85C6-231C-4E30-89C8-E181D8D5910A}" dt="2024-05-29T17:49:41.850" v="385" actId="47"/>
        <pc:sldMkLst>
          <pc:docMk/>
          <pc:sldMk cId="549108042" sldId="403"/>
        </pc:sldMkLst>
      </pc:sldChg>
      <pc:sldChg chg="del">
        <pc:chgData name="Ernesto Gandolfo Raso" userId="9b53afdb15782c0c" providerId="LiveId" clId="{60AF85C6-231C-4E30-89C8-E181D8D5910A}" dt="2024-05-29T17:49:41.850" v="385" actId="47"/>
        <pc:sldMkLst>
          <pc:docMk/>
          <pc:sldMk cId="320815157" sldId="404"/>
        </pc:sldMkLst>
      </pc:sldChg>
      <pc:sldChg chg="del">
        <pc:chgData name="Ernesto Gandolfo Raso" userId="9b53afdb15782c0c" providerId="LiveId" clId="{60AF85C6-231C-4E30-89C8-E181D8D5910A}" dt="2024-05-29T17:49:41.850" v="385" actId="47"/>
        <pc:sldMkLst>
          <pc:docMk/>
          <pc:sldMk cId="1993698230" sldId="405"/>
        </pc:sldMkLst>
      </pc:sldChg>
      <pc:sldChg chg="del">
        <pc:chgData name="Ernesto Gandolfo Raso" userId="9b53afdb15782c0c" providerId="LiveId" clId="{60AF85C6-231C-4E30-89C8-E181D8D5910A}" dt="2024-05-29T17:49:41.850" v="385" actId="47"/>
        <pc:sldMkLst>
          <pc:docMk/>
          <pc:sldMk cId="1706690578" sldId="406"/>
        </pc:sldMkLst>
      </pc:sldChg>
      <pc:sldChg chg="del">
        <pc:chgData name="Ernesto Gandolfo Raso" userId="9b53afdb15782c0c" providerId="LiveId" clId="{60AF85C6-231C-4E30-89C8-E181D8D5910A}" dt="2024-05-29T17:49:41.850" v="385" actId="47"/>
        <pc:sldMkLst>
          <pc:docMk/>
          <pc:sldMk cId="424475937" sldId="407"/>
        </pc:sldMkLst>
      </pc:sldChg>
      <pc:sldChg chg="del">
        <pc:chgData name="Ernesto Gandolfo Raso" userId="9b53afdb15782c0c" providerId="LiveId" clId="{60AF85C6-231C-4E30-89C8-E181D8D5910A}" dt="2024-05-29T17:49:41.850" v="385" actId="47"/>
        <pc:sldMkLst>
          <pc:docMk/>
          <pc:sldMk cId="3560177827" sldId="408"/>
        </pc:sldMkLst>
      </pc:sldChg>
      <pc:sldChg chg="del">
        <pc:chgData name="Ernesto Gandolfo Raso" userId="9b53afdb15782c0c" providerId="LiveId" clId="{60AF85C6-231C-4E30-89C8-E181D8D5910A}" dt="2024-05-29T17:49:41.850" v="385" actId="47"/>
        <pc:sldMkLst>
          <pc:docMk/>
          <pc:sldMk cId="2027693817" sldId="409"/>
        </pc:sldMkLst>
      </pc:sldChg>
      <pc:sldChg chg="del">
        <pc:chgData name="Ernesto Gandolfo Raso" userId="9b53afdb15782c0c" providerId="LiveId" clId="{60AF85C6-231C-4E30-89C8-E181D8D5910A}" dt="2024-05-29T17:49:41.850" v="385" actId="47"/>
        <pc:sldMkLst>
          <pc:docMk/>
          <pc:sldMk cId="331687135" sldId="410"/>
        </pc:sldMkLst>
      </pc:sldChg>
      <pc:sldChg chg="modSp add del mod ord">
        <pc:chgData name="Ernesto Gandolfo Raso" userId="9b53afdb15782c0c" providerId="LiveId" clId="{60AF85C6-231C-4E30-89C8-E181D8D5910A}" dt="2024-05-29T17:36:16.156" v="137" actId="2696"/>
        <pc:sldMkLst>
          <pc:docMk/>
          <pc:sldMk cId="406176908" sldId="411"/>
        </pc:sldMkLst>
        <pc:spChg chg="mod">
          <ac:chgData name="Ernesto Gandolfo Raso" userId="9b53afdb15782c0c" providerId="LiveId" clId="{60AF85C6-231C-4E30-89C8-E181D8D5910A}" dt="2024-05-29T17:36:07.312" v="134" actId="6549"/>
          <ac:spMkLst>
            <pc:docMk/>
            <pc:sldMk cId="406176908" sldId="411"/>
            <ac:spMk id="9" creationId="{226658C0-63E0-3397-49C8-BD1FA65584F3}"/>
          </ac:spMkLst>
        </pc:spChg>
      </pc:sldChg>
      <pc:sldChg chg="modSp add mod">
        <pc:chgData name="Ernesto Gandolfo Raso" userId="9b53afdb15782c0c" providerId="LiveId" clId="{60AF85C6-231C-4E30-89C8-E181D8D5910A}" dt="2024-05-29T17:37:10.668" v="168" actId="6549"/>
        <pc:sldMkLst>
          <pc:docMk/>
          <pc:sldMk cId="1109421405" sldId="411"/>
        </pc:sldMkLst>
        <pc:spChg chg="mod">
          <ac:chgData name="Ernesto Gandolfo Raso" userId="9b53afdb15782c0c" providerId="LiveId" clId="{60AF85C6-231C-4E30-89C8-E181D8D5910A}" dt="2024-05-29T17:37:10.668" v="168" actId="6549"/>
          <ac:spMkLst>
            <pc:docMk/>
            <pc:sldMk cId="1109421405" sldId="411"/>
            <ac:spMk id="9" creationId="{226658C0-63E0-3397-49C8-BD1FA65584F3}"/>
          </ac:spMkLst>
        </pc:spChg>
      </pc:sldChg>
      <pc:sldChg chg="addSp delSp modSp add mod">
        <pc:chgData name="Ernesto Gandolfo Raso" userId="9b53afdb15782c0c" providerId="LiveId" clId="{60AF85C6-231C-4E30-89C8-E181D8D5910A}" dt="2024-05-29T17:34:47.485" v="131" actId="1076"/>
        <pc:sldMkLst>
          <pc:docMk/>
          <pc:sldMk cId="2038112526" sldId="412"/>
        </pc:sldMkLst>
        <pc:spChg chg="del mod">
          <ac:chgData name="Ernesto Gandolfo Raso" userId="9b53afdb15782c0c" providerId="LiveId" clId="{60AF85C6-231C-4E30-89C8-E181D8D5910A}" dt="2024-05-29T17:34:44.422" v="130" actId="478"/>
          <ac:spMkLst>
            <pc:docMk/>
            <pc:sldMk cId="2038112526" sldId="412"/>
            <ac:spMk id="9" creationId="{226658C0-63E0-3397-49C8-BD1FA65584F3}"/>
          </ac:spMkLst>
        </pc:spChg>
        <pc:picChg chg="add mod">
          <ac:chgData name="Ernesto Gandolfo Raso" userId="9b53afdb15782c0c" providerId="LiveId" clId="{60AF85C6-231C-4E30-89C8-E181D8D5910A}" dt="2024-05-29T17:34:47.485" v="131" actId="1076"/>
          <ac:picMkLst>
            <pc:docMk/>
            <pc:sldMk cId="2038112526" sldId="412"/>
            <ac:picMk id="3" creationId="{34F5B495-6BE4-821E-CA0B-941A4436FC2D}"/>
          </ac:picMkLst>
        </pc:picChg>
      </pc:sldChg>
      <pc:sldChg chg="addSp delSp modSp add mod">
        <pc:chgData name="Ernesto Gandolfo Raso" userId="9b53afdb15782c0c" providerId="LiveId" clId="{60AF85C6-231C-4E30-89C8-E181D8D5910A}" dt="2024-05-29T17:38:40.611" v="199" actId="692"/>
        <pc:sldMkLst>
          <pc:docMk/>
          <pc:sldMk cId="1055750470" sldId="413"/>
        </pc:sldMkLst>
        <pc:spChg chg="add mod">
          <ac:chgData name="Ernesto Gandolfo Raso" userId="9b53afdb15782c0c" providerId="LiveId" clId="{60AF85C6-231C-4E30-89C8-E181D8D5910A}" dt="2024-05-29T17:38:23.966" v="196" actId="6549"/>
          <ac:spMkLst>
            <pc:docMk/>
            <pc:sldMk cId="1055750470" sldId="413"/>
            <ac:spMk id="6" creationId="{BB147DD6-6061-CE1D-BC59-CBFF7E83D05A}"/>
          </ac:spMkLst>
        </pc:spChg>
        <pc:picChg chg="del">
          <ac:chgData name="Ernesto Gandolfo Raso" userId="9b53afdb15782c0c" providerId="LiveId" clId="{60AF85C6-231C-4E30-89C8-E181D8D5910A}" dt="2024-05-29T17:34:52.014" v="132" actId="478"/>
          <ac:picMkLst>
            <pc:docMk/>
            <pc:sldMk cId="1055750470" sldId="413"/>
            <ac:picMk id="3" creationId="{34F5B495-6BE4-821E-CA0B-941A4436FC2D}"/>
          </ac:picMkLst>
        </pc:picChg>
        <pc:picChg chg="add mod">
          <ac:chgData name="Ernesto Gandolfo Raso" userId="9b53afdb15782c0c" providerId="LiveId" clId="{60AF85C6-231C-4E30-89C8-E181D8D5910A}" dt="2024-05-29T17:38:40.611" v="199" actId="692"/>
          <ac:picMkLst>
            <pc:docMk/>
            <pc:sldMk cId="1055750470" sldId="413"/>
            <ac:picMk id="4" creationId="{F17264BE-3FFF-0253-1681-EF0D5A743E57}"/>
          </ac:picMkLst>
        </pc:picChg>
      </pc:sldChg>
      <pc:sldChg chg="addSp delSp modSp add mod">
        <pc:chgData name="Ernesto Gandolfo Raso" userId="9b53afdb15782c0c" providerId="LiveId" clId="{60AF85C6-231C-4E30-89C8-E181D8D5910A}" dt="2024-05-29T17:44:27.612" v="313" actId="6549"/>
        <pc:sldMkLst>
          <pc:docMk/>
          <pc:sldMk cId="3255679020" sldId="414"/>
        </pc:sldMkLst>
        <pc:spChg chg="add mod">
          <ac:chgData name="Ernesto Gandolfo Raso" userId="9b53afdb15782c0c" providerId="LiveId" clId="{60AF85C6-231C-4E30-89C8-E181D8D5910A}" dt="2024-05-29T17:44:27.612" v="313" actId="6549"/>
          <ac:spMkLst>
            <pc:docMk/>
            <pc:sldMk cId="3255679020" sldId="414"/>
            <ac:spMk id="3" creationId="{10DFE6CC-23E7-3E05-F980-F85157A3AF6D}"/>
          </ac:spMkLst>
        </pc:spChg>
        <pc:spChg chg="del">
          <ac:chgData name="Ernesto Gandolfo Raso" userId="9b53afdb15782c0c" providerId="LiveId" clId="{60AF85C6-231C-4E30-89C8-E181D8D5910A}" dt="2024-05-29T17:41:35.970" v="223" actId="478"/>
          <ac:spMkLst>
            <pc:docMk/>
            <pc:sldMk cId="3255679020" sldId="414"/>
            <ac:spMk id="11" creationId="{EC75E27D-7C80-204E-8A45-229EE0FE37AB}"/>
          </ac:spMkLst>
        </pc:spChg>
      </pc:sldChg>
      <pc:sldChg chg="addSp delSp modSp add mod">
        <pc:chgData name="Ernesto Gandolfo Raso" userId="9b53afdb15782c0c" providerId="LiveId" clId="{60AF85C6-231C-4E30-89C8-E181D8D5910A}" dt="2024-05-29T18:16:22.053" v="568" actId="20577"/>
        <pc:sldMkLst>
          <pc:docMk/>
          <pc:sldMk cId="3444236547" sldId="415"/>
        </pc:sldMkLst>
        <pc:spChg chg="add mod">
          <ac:chgData name="Ernesto Gandolfo Raso" userId="9b53afdb15782c0c" providerId="LiveId" clId="{60AF85C6-231C-4E30-89C8-E181D8D5910A}" dt="2024-05-29T18:16:22.053" v="568" actId="20577"/>
          <ac:spMkLst>
            <pc:docMk/>
            <pc:sldMk cId="3444236547" sldId="415"/>
            <ac:spMk id="3" creationId="{BA25C590-7051-2590-6C89-650470126282}"/>
          </ac:spMkLst>
        </pc:spChg>
        <pc:spChg chg="del">
          <ac:chgData name="Ernesto Gandolfo Raso" userId="9b53afdb15782c0c" providerId="LiveId" clId="{60AF85C6-231C-4E30-89C8-E181D8D5910A}" dt="2024-05-29T17:49:05.364" v="377" actId="478"/>
          <ac:spMkLst>
            <pc:docMk/>
            <pc:sldMk cId="3444236547" sldId="415"/>
            <ac:spMk id="11" creationId="{EC75E27D-7C80-204E-8A45-229EE0FE37AB}"/>
          </ac:spMkLst>
        </pc:spChg>
      </pc:sldChg>
      <pc:sldChg chg="modSp add mod">
        <pc:chgData name="Ernesto Gandolfo Raso" userId="9b53afdb15782c0c" providerId="LiveId" clId="{60AF85C6-231C-4E30-89C8-E181D8D5910A}" dt="2024-05-29T17:44:50.150" v="322" actId="20577"/>
        <pc:sldMkLst>
          <pc:docMk/>
          <pc:sldMk cId="1174257406" sldId="416"/>
        </pc:sldMkLst>
        <pc:spChg chg="mod">
          <ac:chgData name="Ernesto Gandolfo Raso" userId="9b53afdb15782c0c" providerId="LiveId" clId="{60AF85C6-231C-4E30-89C8-E181D8D5910A}" dt="2024-05-29T17:44:50.150" v="322" actId="20577"/>
          <ac:spMkLst>
            <pc:docMk/>
            <pc:sldMk cId="1174257406" sldId="416"/>
            <ac:spMk id="3" creationId="{10DFE6CC-23E7-3E05-F980-F85157A3AF6D}"/>
          </ac:spMkLst>
        </pc:spChg>
      </pc:sldChg>
      <pc:sldChg chg="addSp delSp modSp add mod">
        <pc:chgData name="Ernesto Gandolfo Raso" userId="9b53afdb15782c0c" providerId="LiveId" clId="{60AF85C6-231C-4E30-89C8-E181D8D5910A}" dt="2024-05-29T17:48:09.505" v="376" actId="20577"/>
        <pc:sldMkLst>
          <pc:docMk/>
          <pc:sldMk cId="4175717360" sldId="417"/>
        </pc:sldMkLst>
        <pc:spChg chg="mod">
          <ac:chgData name="Ernesto Gandolfo Raso" userId="9b53afdb15782c0c" providerId="LiveId" clId="{60AF85C6-231C-4E30-89C8-E181D8D5910A}" dt="2024-05-29T17:48:09.505" v="376" actId="20577"/>
          <ac:spMkLst>
            <pc:docMk/>
            <pc:sldMk cId="4175717360" sldId="417"/>
            <ac:spMk id="3" creationId="{10DFE6CC-23E7-3E05-F980-F85157A3AF6D}"/>
          </ac:spMkLst>
        </pc:spChg>
        <pc:picChg chg="add del">
          <ac:chgData name="Ernesto Gandolfo Raso" userId="9b53afdb15782c0c" providerId="LiveId" clId="{60AF85C6-231C-4E30-89C8-E181D8D5910A}" dt="2024-05-29T17:48:02.476" v="374" actId="21"/>
          <ac:picMkLst>
            <pc:docMk/>
            <pc:sldMk cId="4175717360" sldId="417"/>
            <ac:picMk id="4" creationId="{0290BB13-3672-AAF5-9B84-66A54288E09C}"/>
          </ac:picMkLst>
        </pc:picChg>
      </pc:sldChg>
      <pc:sldChg chg="addSp delSp add mod">
        <pc:chgData name="Ernesto Gandolfo Raso" userId="9b53afdb15782c0c" providerId="LiveId" clId="{60AF85C6-231C-4E30-89C8-E181D8D5910A}" dt="2024-05-29T17:45:15.801" v="325" actId="22"/>
        <pc:sldMkLst>
          <pc:docMk/>
          <pc:sldMk cId="2190519285" sldId="418"/>
        </pc:sldMkLst>
        <pc:spChg chg="del">
          <ac:chgData name="Ernesto Gandolfo Raso" userId="9b53afdb15782c0c" providerId="LiveId" clId="{60AF85C6-231C-4E30-89C8-E181D8D5910A}" dt="2024-05-29T17:44:56.851" v="324" actId="478"/>
          <ac:spMkLst>
            <pc:docMk/>
            <pc:sldMk cId="2190519285" sldId="418"/>
            <ac:spMk id="3" creationId="{10DFE6CC-23E7-3E05-F980-F85157A3AF6D}"/>
          </ac:spMkLst>
        </pc:spChg>
        <pc:picChg chg="add">
          <ac:chgData name="Ernesto Gandolfo Raso" userId="9b53afdb15782c0c" providerId="LiveId" clId="{60AF85C6-231C-4E30-89C8-E181D8D5910A}" dt="2024-05-29T17:45:15.801" v="325" actId="22"/>
          <ac:picMkLst>
            <pc:docMk/>
            <pc:sldMk cId="2190519285" sldId="418"/>
            <ac:picMk id="4" creationId="{797BB6E6-2B30-99A2-74F6-C5130F829A1E}"/>
          </ac:picMkLst>
        </pc:picChg>
      </pc:sldChg>
      <pc:sldChg chg="delSp add mod">
        <pc:chgData name="Ernesto Gandolfo Raso" userId="9b53afdb15782c0c" providerId="LiveId" clId="{60AF85C6-231C-4E30-89C8-E181D8D5910A}" dt="2024-05-29T17:47:56.830" v="373" actId="478"/>
        <pc:sldMkLst>
          <pc:docMk/>
          <pc:sldMk cId="575053373" sldId="419"/>
        </pc:sldMkLst>
        <pc:spChg chg="del">
          <ac:chgData name="Ernesto Gandolfo Raso" userId="9b53afdb15782c0c" providerId="LiveId" clId="{60AF85C6-231C-4E30-89C8-E181D8D5910A}" dt="2024-05-29T17:47:56.830" v="373" actId="478"/>
          <ac:spMkLst>
            <pc:docMk/>
            <pc:sldMk cId="575053373" sldId="419"/>
            <ac:spMk id="3" creationId="{10DFE6CC-23E7-3E05-F980-F85157A3AF6D}"/>
          </ac:spMkLst>
        </pc:spChg>
      </pc:sldChg>
      <pc:sldChg chg="addSp modSp add mod">
        <pc:chgData name="Ernesto Gandolfo Raso" userId="9b53afdb15782c0c" providerId="LiveId" clId="{60AF85C6-231C-4E30-89C8-E181D8D5910A}" dt="2024-05-29T21:14:05.395" v="1805" actId="22"/>
        <pc:sldMkLst>
          <pc:docMk/>
          <pc:sldMk cId="4203662195" sldId="420"/>
        </pc:sldMkLst>
        <pc:spChg chg="add mod">
          <ac:chgData name="Ernesto Gandolfo Raso" userId="9b53afdb15782c0c" providerId="LiveId" clId="{60AF85C6-231C-4E30-89C8-E181D8D5910A}" dt="2024-05-29T21:13:45.081" v="1804" actId="113"/>
          <ac:spMkLst>
            <pc:docMk/>
            <pc:sldMk cId="4203662195" sldId="420"/>
            <ac:spMk id="3" creationId="{7363D899-5453-0B5D-BD1B-DEEF5AB442A4}"/>
          </ac:spMkLst>
        </pc:spChg>
        <pc:picChg chg="add">
          <ac:chgData name="Ernesto Gandolfo Raso" userId="9b53afdb15782c0c" providerId="LiveId" clId="{60AF85C6-231C-4E30-89C8-E181D8D5910A}" dt="2024-05-29T21:14:05.395" v="1805" actId="22"/>
          <ac:picMkLst>
            <pc:docMk/>
            <pc:sldMk cId="4203662195" sldId="420"/>
            <ac:picMk id="5" creationId="{23AF57CF-9E5E-BDBB-460A-D6DDC48F6078}"/>
          </ac:picMkLst>
        </pc:picChg>
      </pc:sldChg>
      <pc:sldChg chg="addSp modSp add mod">
        <pc:chgData name="Ernesto Gandolfo Raso" userId="9b53afdb15782c0c" providerId="LiveId" clId="{60AF85C6-231C-4E30-89C8-E181D8D5910A}" dt="2024-05-30T20:18:55.435" v="1945" actId="113"/>
        <pc:sldMkLst>
          <pc:docMk/>
          <pc:sldMk cId="3847691401" sldId="421"/>
        </pc:sldMkLst>
        <pc:spChg chg="add mod">
          <ac:chgData name="Ernesto Gandolfo Raso" userId="9b53afdb15782c0c" providerId="LiveId" clId="{60AF85C6-231C-4E30-89C8-E181D8D5910A}" dt="2024-05-30T20:18:55.435" v="1945" actId="113"/>
          <ac:spMkLst>
            <pc:docMk/>
            <pc:sldMk cId="3847691401" sldId="421"/>
            <ac:spMk id="3" creationId="{60851F71-7353-CA12-4C17-EF0F1AFDD46A}"/>
          </ac:spMkLst>
        </pc:spChg>
      </pc:sldChg>
      <pc:sldChg chg="addSp modSp add mod">
        <pc:chgData name="Ernesto Gandolfo Raso" userId="9b53afdb15782c0c" providerId="LiveId" clId="{60AF85C6-231C-4E30-89C8-E181D8D5910A}" dt="2024-05-30T20:47:22.395" v="2655" actId="20577"/>
        <pc:sldMkLst>
          <pc:docMk/>
          <pc:sldMk cId="1035186521" sldId="422"/>
        </pc:sldMkLst>
        <pc:spChg chg="add mod">
          <ac:chgData name="Ernesto Gandolfo Raso" userId="9b53afdb15782c0c" providerId="LiveId" clId="{60AF85C6-231C-4E30-89C8-E181D8D5910A}" dt="2024-05-30T20:47:22.395" v="2655" actId="20577"/>
          <ac:spMkLst>
            <pc:docMk/>
            <pc:sldMk cId="1035186521" sldId="422"/>
            <ac:spMk id="7" creationId="{1880F0A8-139E-FEC4-8864-3CEFD86A31E2}"/>
          </ac:spMkLst>
        </pc:spChg>
        <pc:picChg chg="add mod">
          <ac:chgData name="Ernesto Gandolfo Raso" userId="9b53afdb15782c0c" providerId="LiveId" clId="{60AF85C6-231C-4E30-89C8-E181D8D5910A}" dt="2024-05-30T20:43:53.451" v="2567" actId="1037"/>
          <ac:picMkLst>
            <pc:docMk/>
            <pc:sldMk cId="1035186521" sldId="422"/>
            <ac:picMk id="3" creationId="{7F19B4C2-620D-1656-9DFC-713B82CA9C1E}"/>
          </ac:picMkLst>
        </pc:picChg>
        <pc:picChg chg="add mod">
          <ac:chgData name="Ernesto Gandolfo Raso" userId="9b53afdb15782c0c" providerId="LiveId" clId="{60AF85C6-231C-4E30-89C8-E181D8D5910A}" dt="2024-05-30T20:44:22.614" v="2589" actId="1035"/>
          <ac:picMkLst>
            <pc:docMk/>
            <pc:sldMk cId="1035186521" sldId="422"/>
            <ac:picMk id="5" creationId="{642B9AC9-1B25-0187-DFE3-49667F5D44D8}"/>
          </ac:picMkLst>
        </pc:picChg>
      </pc:sldChg>
      <pc:sldChg chg="addSp modSp add mod">
        <pc:chgData name="Ernesto Gandolfo Raso" userId="9b53afdb15782c0c" providerId="LiveId" clId="{60AF85C6-231C-4E30-89C8-E181D8D5910A}" dt="2024-05-30T20:49:57.515" v="2711" actId="20577"/>
        <pc:sldMkLst>
          <pc:docMk/>
          <pc:sldMk cId="4287061816" sldId="423"/>
        </pc:sldMkLst>
        <pc:spChg chg="add mod">
          <ac:chgData name="Ernesto Gandolfo Raso" userId="9b53afdb15782c0c" providerId="LiveId" clId="{60AF85C6-231C-4E30-89C8-E181D8D5910A}" dt="2024-05-30T20:49:57.515" v="2711" actId="20577"/>
          <ac:spMkLst>
            <pc:docMk/>
            <pc:sldMk cId="4287061816" sldId="423"/>
            <ac:spMk id="3" creationId="{5D2EC25F-B02E-D717-86BF-8026849A223D}"/>
          </ac:spMkLst>
        </pc:spChg>
        <pc:picChg chg="add mod">
          <ac:chgData name="Ernesto Gandolfo Raso" userId="9b53afdb15782c0c" providerId="LiveId" clId="{60AF85C6-231C-4E30-89C8-E181D8D5910A}" dt="2024-05-30T20:49:34.249" v="2691" actId="1076"/>
          <ac:picMkLst>
            <pc:docMk/>
            <pc:sldMk cId="4287061816" sldId="423"/>
            <ac:picMk id="5" creationId="{D25E5249-47B3-CE1C-1D87-B086960B517B}"/>
          </ac:picMkLst>
        </pc:picChg>
      </pc:sldChg>
      <pc:sldChg chg="addSp modSp add mod">
        <pc:chgData name="Ernesto Gandolfo Raso" userId="9b53afdb15782c0c" providerId="LiveId" clId="{60AF85C6-231C-4E30-89C8-E181D8D5910A}" dt="2024-05-30T21:34:23.611" v="3224" actId="692"/>
        <pc:sldMkLst>
          <pc:docMk/>
          <pc:sldMk cId="1848697758" sldId="424"/>
        </pc:sldMkLst>
        <pc:spChg chg="add mod">
          <ac:chgData name="Ernesto Gandolfo Raso" userId="9b53afdb15782c0c" providerId="LiveId" clId="{60AF85C6-231C-4E30-89C8-E181D8D5910A}" dt="2024-05-30T21:32:58.036" v="3205" actId="113"/>
          <ac:spMkLst>
            <pc:docMk/>
            <pc:sldMk cId="1848697758" sldId="424"/>
            <ac:spMk id="3" creationId="{F960C9D1-8267-F4D2-AA4E-FF23947194A6}"/>
          </ac:spMkLst>
        </pc:spChg>
        <pc:picChg chg="add mod">
          <ac:chgData name="Ernesto Gandolfo Raso" userId="9b53afdb15782c0c" providerId="LiveId" clId="{60AF85C6-231C-4E30-89C8-E181D8D5910A}" dt="2024-05-30T21:34:23.611" v="3224" actId="692"/>
          <ac:picMkLst>
            <pc:docMk/>
            <pc:sldMk cId="1848697758" sldId="424"/>
            <ac:picMk id="5" creationId="{B66B8CE7-1881-D694-40F9-59C19344E7E6}"/>
          </ac:picMkLst>
        </pc:picChg>
      </pc:sldChg>
      <pc:sldChg chg="addSp modSp add mod">
        <pc:chgData name="Ernesto Gandolfo Raso" userId="9b53afdb15782c0c" providerId="LiveId" clId="{60AF85C6-231C-4E30-89C8-E181D8D5910A}" dt="2024-05-30T21:49:01.152" v="3869" actId="21"/>
        <pc:sldMkLst>
          <pc:docMk/>
          <pc:sldMk cId="1076550137" sldId="425"/>
        </pc:sldMkLst>
        <pc:spChg chg="add mod">
          <ac:chgData name="Ernesto Gandolfo Raso" userId="9b53afdb15782c0c" providerId="LiveId" clId="{60AF85C6-231C-4E30-89C8-E181D8D5910A}" dt="2024-05-30T21:49:01.152" v="3869" actId="21"/>
          <ac:spMkLst>
            <pc:docMk/>
            <pc:sldMk cId="1076550137" sldId="425"/>
            <ac:spMk id="3" creationId="{5214AB14-90C2-2F20-519A-A892881928D0}"/>
          </ac:spMkLst>
        </pc:spChg>
      </pc:sldChg>
      <pc:sldChg chg="addSp add mod">
        <pc:chgData name="Ernesto Gandolfo Raso" userId="9b53afdb15782c0c" providerId="LiveId" clId="{60AF85C6-231C-4E30-89C8-E181D8D5910A}" dt="2024-05-30T21:48:15.076" v="3846" actId="22"/>
        <pc:sldMkLst>
          <pc:docMk/>
          <pc:sldMk cId="56713760" sldId="426"/>
        </pc:sldMkLst>
        <pc:picChg chg="add">
          <ac:chgData name="Ernesto Gandolfo Raso" userId="9b53afdb15782c0c" providerId="LiveId" clId="{60AF85C6-231C-4E30-89C8-E181D8D5910A}" dt="2024-05-30T21:48:15.076" v="3846" actId="22"/>
          <ac:picMkLst>
            <pc:docMk/>
            <pc:sldMk cId="56713760" sldId="426"/>
            <ac:picMk id="3" creationId="{A4D4218C-EF7F-EBA3-823A-5C1EDC80ABE5}"/>
          </ac:picMkLst>
        </pc:picChg>
      </pc:sldChg>
      <pc:sldChg chg="addSp modSp add mod">
        <pc:chgData name="Ernesto Gandolfo Raso" userId="9b53afdb15782c0c" providerId="LiveId" clId="{60AF85C6-231C-4E30-89C8-E181D8D5910A}" dt="2024-05-30T21:52:27.824" v="3953" actId="20577"/>
        <pc:sldMkLst>
          <pc:docMk/>
          <pc:sldMk cId="1976988912" sldId="427"/>
        </pc:sldMkLst>
        <pc:spChg chg="add mod">
          <ac:chgData name="Ernesto Gandolfo Raso" userId="9b53afdb15782c0c" providerId="LiveId" clId="{60AF85C6-231C-4E30-89C8-E181D8D5910A}" dt="2024-05-30T21:49:47.663" v="3911" actId="58"/>
          <ac:spMkLst>
            <pc:docMk/>
            <pc:sldMk cId="1976988912" sldId="427"/>
            <ac:spMk id="3" creationId="{5A3BF0C7-00EE-A61D-AD40-CEF9A76C2B94}"/>
          </ac:spMkLst>
        </pc:spChg>
        <pc:spChg chg="add mod">
          <ac:chgData name="Ernesto Gandolfo Raso" userId="9b53afdb15782c0c" providerId="LiveId" clId="{60AF85C6-231C-4E30-89C8-E181D8D5910A}" dt="2024-05-30T21:52:27.824" v="3953" actId="20577"/>
          <ac:spMkLst>
            <pc:docMk/>
            <pc:sldMk cId="1976988912" sldId="427"/>
            <ac:spMk id="7" creationId="{91959800-8798-DC54-0F1D-C0E012653F0B}"/>
          </ac:spMkLst>
        </pc:spChg>
        <pc:picChg chg="add mod">
          <ac:chgData name="Ernesto Gandolfo Raso" userId="9b53afdb15782c0c" providerId="LiveId" clId="{60AF85C6-231C-4E30-89C8-E181D8D5910A}" dt="2024-05-30T21:50:14.267" v="3915" actId="1076"/>
          <ac:picMkLst>
            <pc:docMk/>
            <pc:sldMk cId="1976988912" sldId="427"/>
            <ac:picMk id="5" creationId="{E7B23A80-F2AA-0CDC-7D35-6E0B6CD3D2AA}"/>
          </ac:picMkLst>
        </pc:picChg>
      </pc:sldChg>
      <pc:sldChg chg="addSp delSp modSp add mod">
        <pc:chgData name="Ernesto Gandolfo Raso" userId="9b53afdb15782c0c" providerId="LiveId" clId="{60AF85C6-231C-4E30-89C8-E181D8D5910A}" dt="2024-05-30T21:58:12.881" v="4167" actId="1037"/>
        <pc:sldMkLst>
          <pc:docMk/>
          <pc:sldMk cId="3905488414" sldId="428"/>
        </pc:sldMkLst>
        <pc:spChg chg="add del mod">
          <ac:chgData name="Ernesto Gandolfo Raso" userId="9b53afdb15782c0c" providerId="LiveId" clId="{60AF85C6-231C-4E30-89C8-E181D8D5910A}" dt="2024-05-30T21:53:17.432" v="3968" actId="478"/>
          <ac:spMkLst>
            <pc:docMk/>
            <pc:sldMk cId="3905488414" sldId="428"/>
            <ac:spMk id="3" creationId="{3A80C727-0D89-386E-241E-63BE7365FED5}"/>
          </ac:spMkLst>
        </pc:spChg>
        <pc:spChg chg="add mod">
          <ac:chgData name="Ernesto Gandolfo Raso" userId="9b53afdb15782c0c" providerId="LiveId" clId="{60AF85C6-231C-4E30-89C8-E181D8D5910A}" dt="2024-05-30T21:54:37.190" v="3984" actId="58"/>
          <ac:spMkLst>
            <pc:docMk/>
            <pc:sldMk cId="3905488414" sldId="428"/>
            <ac:spMk id="5" creationId="{C410C953-55FE-7883-1C8E-AAB66981E153}"/>
          </ac:spMkLst>
        </pc:spChg>
        <pc:spChg chg="add mod">
          <ac:chgData name="Ernesto Gandolfo Raso" userId="9b53afdb15782c0c" providerId="LiveId" clId="{60AF85C6-231C-4E30-89C8-E181D8D5910A}" dt="2024-05-30T21:57:54.216" v="4160" actId="1036"/>
          <ac:spMkLst>
            <pc:docMk/>
            <pc:sldMk cId="3905488414" sldId="428"/>
            <ac:spMk id="9" creationId="{784E820E-AB79-DDE0-5078-F1105165D4B8}"/>
          </ac:spMkLst>
        </pc:spChg>
        <pc:picChg chg="add mod">
          <ac:chgData name="Ernesto Gandolfo Raso" userId="9b53afdb15782c0c" providerId="LiveId" clId="{60AF85C6-231C-4E30-89C8-E181D8D5910A}" dt="2024-05-30T21:57:57.971" v="4161" actId="1036"/>
          <ac:picMkLst>
            <pc:docMk/>
            <pc:sldMk cId="3905488414" sldId="428"/>
            <ac:picMk id="7" creationId="{469407A9-41DF-C832-68F2-B8B28DEE33AE}"/>
          </ac:picMkLst>
        </pc:picChg>
        <pc:picChg chg="add mod">
          <ac:chgData name="Ernesto Gandolfo Raso" userId="9b53afdb15782c0c" providerId="LiveId" clId="{60AF85C6-231C-4E30-89C8-E181D8D5910A}" dt="2024-05-30T21:58:12.881" v="4167" actId="1037"/>
          <ac:picMkLst>
            <pc:docMk/>
            <pc:sldMk cId="3905488414" sldId="428"/>
            <ac:picMk id="11" creationId="{8C3918CC-996C-31E6-7BF9-67CB1CB6A180}"/>
          </ac:picMkLst>
        </pc:picChg>
      </pc:sldChg>
      <pc:sldChg chg="addSp modSp add mod">
        <pc:chgData name="Ernesto Gandolfo Raso" userId="9b53afdb15782c0c" providerId="LiveId" clId="{60AF85C6-231C-4E30-89C8-E181D8D5910A}" dt="2024-05-30T22:00:52.792" v="4225" actId="6549"/>
        <pc:sldMkLst>
          <pc:docMk/>
          <pc:sldMk cId="2463189856" sldId="429"/>
        </pc:sldMkLst>
        <pc:spChg chg="add mod">
          <ac:chgData name="Ernesto Gandolfo Raso" userId="9b53afdb15782c0c" providerId="LiveId" clId="{60AF85C6-231C-4E30-89C8-E181D8D5910A}" dt="2024-05-30T22:00:52.792" v="4225" actId="6549"/>
          <ac:spMkLst>
            <pc:docMk/>
            <pc:sldMk cId="2463189856" sldId="429"/>
            <ac:spMk id="3" creationId="{14AA0C60-FBC2-682E-E862-F9BE2A87EC54}"/>
          </ac:spMkLst>
        </pc:spChg>
        <pc:picChg chg="add mod">
          <ac:chgData name="Ernesto Gandolfo Raso" userId="9b53afdb15782c0c" providerId="LiveId" clId="{60AF85C6-231C-4E30-89C8-E181D8D5910A}" dt="2024-05-30T22:00:39.801" v="4222" actId="692"/>
          <ac:picMkLst>
            <pc:docMk/>
            <pc:sldMk cId="2463189856" sldId="429"/>
            <ac:picMk id="5" creationId="{E9B6CFC6-141A-F2B8-9225-7BC0AE07D04A}"/>
          </ac:picMkLst>
        </pc:picChg>
        <pc:picChg chg="add mod">
          <ac:chgData name="Ernesto Gandolfo Raso" userId="9b53afdb15782c0c" providerId="LiveId" clId="{60AF85C6-231C-4E30-89C8-E181D8D5910A}" dt="2024-05-30T22:00:47.867" v="4224" actId="14100"/>
          <ac:picMkLst>
            <pc:docMk/>
            <pc:sldMk cId="2463189856" sldId="429"/>
            <ac:picMk id="7" creationId="{368A989A-2B1A-79F6-B78D-A467B644CBE0}"/>
          </ac:picMkLst>
        </pc:picChg>
      </pc:sldChg>
      <pc:sldChg chg="add del">
        <pc:chgData name="Ernesto Gandolfo Raso" userId="9b53afdb15782c0c" providerId="LiveId" clId="{60AF85C6-231C-4E30-89C8-E181D8D5910A}" dt="2024-05-30T22:01:34.251" v="4226" actId="47"/>
        <pc:sldMkLst>
          <pc:docMk/>
          <pc:sldMk cId="2880002083" sldId="430"/>
        </pc:sldMkLst>
      </pc:sldChg>
      <pc:sldChg chg="add del">
        <pc:chgData name="Ernesto Gandolfo Raso" userId="9b53afdb15782c0c" providerId="LiveId" clId="{60AF85C6-231C-4E30-89C8-E181D8D5910A}" dt="2024-05-30T22:01:34.251" v="4226" actId="47"/>
        <pc:sldMkLst>
          <pc:docMk/>
          <pc:sldMk cId="3430419780" sldId="431"/>
        </pc:sldMkLst>
      </pc:sldChg>
      <pc:sldChg chg="add del">
        <pc:chgData name="Ernesto Gandolfo Raso" userId="9b53afdb15782c0c" providerId="LiveId" clId="{60AF85C6-231C-4E30-89C8-E181D8D5910A}" dt="2024-05-30T22:01:34.251" v="4226" actId="47"/>
        <pc:sldMkLst>
          <pc:docMk/>
          <pc:sldMk cId="183783375" sldId="432"/>
        </pc:sldMkLst>
      </pc:sldChg>
      <pc:sldChg chg="add del">
        <pc:chgData name="Ernesto Gandolfo Raso" userId="9b53afdb15782c0c" providerId="LiveId" clId="{60AF85C6-231C-4E30-89C8-E181D8D5910A}" dt="2024-05-30T22:01:34.251" v="4226" actId="47"/>
        <pc:sldMkLst>
          <pc:docMk/>
          <pc:sldMk cId="3546442098" sldId="433"/>
        </pc:sldMkLst>
      </pc:sldChg>
      <pc:sldChg chg="add del">
        <pc:chgData name="Ernesto Gandolfo Raso" userId="9b53afdb15782c0c" providerId="LiveId" clId="{60AF85C6-231C-4E30-89C8-E181D8D5910A}" dt="2024-05-30T22:01:34.251" v="4226" actId="47"/>
        <pc:sldMkLst>
          <pc:docMk/>
          <pc:sldMk cId="700835635" sldId="434"/>
        </pc:sldMkLst>
      </pc:sldChg>
      <pc:sldChg chg="add del">
        <pc:chgData name="Ernesto Gandolfo Raso" userId="9b53afdb15782c0c" providerId="LiveId" clId="{60AF85C6-231C-4E30-89C8-E181D8D5910A}" dt="2024-05-30T22:01:34.251" v="4226" actId="47"/>
        <pc:sldMkLst>
          <pc:docMk/>
          <pc:sldMk cId="143915494" sldId="435"/>
        </pc:sldMkLst>
      </pc:sldChg>
      <pc:sldChg chg="add del">
        <pc:chgData name="Ernesto Gandolfo Raso" userId="9b53afdb15782c0c" providerId="LiveId" clId="{60AF85C6-231C-4E30-89C8-E181D8D5910A}" dt="2024-05-30T22:01:34.251" v="4226" actId="47"/>
        <pc:sldMkLst>
          <pc:docMk/>
          <pc:sldMk cId="3066230429" sldId="436"/>
        </pc:sldMkLst>
      </pc:sldChg>
      <pc:sldChg chg="add del">
        <pc:chgData name="Ernesto Gandolfo Raso" userId="9b53afdb15782c0c" providerId="LiveId" clId="{60AF85C6-231C-4E30-89C8-E181D8D5910A}" dt="2024-05-30T22:01:34.251" v="4226" actId="47"/>
        <pc:sldMkLst>
          <pc:docMk/>
          <pc:sldMk cId="3782108359" sldId="437"/>
        </pc:sldMkLst>
      </pc:sldChg>
      <pc:sldChg chg="add del">
        <pc:chgData name="Ernesto Gandolfo Raso" userId="9b53afdb15782c0c" providerId="LiveId" clId="{60AF85C6-231C-4E30-89C8-E181D8D5910A}" dt="2024-05-30T22:01:34.251" v="4226" actId="47"/>
        <pc:sldMkLst>
          <pc:docMk/>
          <pc:sldMk cId="1497239136" sldId="438"/>
        </pc:sldMkLst>
      </pc:sldChg>
      <pc:sldChg chg="add del">
        <pc:chgData name="Ernesto Gandolfo Raso" userId="9b53afdb15782c0c" providerId="LiveId" clId="{60AF85C6-231C-4E30-89C8-E181D8D5910A}" dt="2024-05-30T22:01:34.251" v="4226" actId="47"/>
        <pc:sldMkLst>
          <pc:docMk/>
          <pc:sldMk cId="2243256207" sldId="439"/>
        </pc:sldMkLst>
      </pc:sldChg>
      <pc:sldChg chg="add del">
        <pc:chgData name="Ernesto Gandolfo Raso" userId="9b53afdb15782c0c" providerId="LiveId" clId="{60AF85C6-231C-4E30-89C8-E181D8D5910A}" dt="2024-05-30T22:01:34.251" v="4226" actId="47"/>
        <pc:sldMkLst>
          <pc:docMk/>
          <pc:sldMk cId="2799372532" sldId="440"/>
        </pc:sldMkLst>
      </pc:sldChg>
      <pc:sldChg chg="add del">
        <pc:chgData name="Ernesto Gandolfo Raso" userId="9b53afdb15782c0c" providerId="LiveId" clId="{60AF85C6-231C-4E30-89C8-E181D8D5910A}" dt="2024-05-30T22:01:34.251" v="4226" actId="47"/>
        <pc:sldMkLst>
          <pc:docMk/>
          <pc:sldMk cId="2442760899" sldId="441"/>
        </pc:sldMkLst>
      </pc:sldChg>
      <pc:sldChg chg="addSp modSp add mod">
        <pc:chgData name="Ernesto Gandolfo Raso" userId="9b53afdb15782c0c" providerId="LiveId" clId="{60AF85C6-231C-4E30-89C8-E181D8D5910A}" dt="2024-05-29T18:18:48.369" v="608" actId="20577"/>
        <pc:sldMkLst>
          <pc:docMk/>
          <pc:sldMk cId="996596909" sldId="442"/>
        </pc:sldMkLst>
        <pc:spChg chg="add mod">
          <ac:chgData name="Ernesto Gandolfo Raso" userId="9b53afdb15782c0c" providerId="LiveId" clId="{60AF85C6-231C-4E30-89C8-E181D8D5910A}" dt="2024-05-29T18:18:48.369" v="608" actId="20577"/>
          <ac:spMkLst>
            <pc:docMk/>
            <pc:sldMk cId="996596909" sldId="442"/>
            <ac:spMk id="3" creationId="{8105DCEA-FD8B-6D6C-61D7-99FF619F5D3A}"/>
          </ac:spMkLst>
        </pc:spChg>
      </pc:sldChg>
      <pc:sldChg chg="addSp modSp add mod">
        <pc:chgData name="Ernesto Gandolfo Raso" userId="9b53afdb15782c0c" providerId="LiveId" clId="{60AF85C6-231C-4E30-89C8-E181D8D5910A}" dt="2024-05-29T20:21:18.916" v="645" actId="947"/>
        <pc:sldMkLst>
          <pc:docMk/>
          <pc:sldMk cId="2196175828" sldId="443"/>
        </pc:sldMkLst>
        <pc:spChg chg="add mod">
          <ac:chgData name="Ernesto Gandolfo Raso" userId="9b53afdb15782c0c" providerId="LiveId" clId="{60AF85C6-231C-4E30-89C8-E181D8D5910A}" dt="2024-05-29T20:21:18.916" v="645" actId="947"/>
          <ac:spMkLst>
            <pc:docMk/>
            <pc:sldMk cId="2196175828" sldId="443"/>
            <ac:spMk id="3" creationId="{FEEBAD34-52DF-6CF2-CBE5-9108002EE90B}"/>
          </ac:spMkLst>
        </pc:spChg>
        <pc:picChg chg="add mod">
          <ac:chgData name="Ernesto Gandolfo Raso" userId="9b53afdb15782c0c" providerId="LiveId" clId="{60AF85C6-231C-4E30-89C8-E181D8D5910A}" dt="2024-05-29T20:21:09.594" v="644" actId="692"/>
          <ac:picMkLst>
            <pc:docMk/>
            <pc:sldMk cId="2196175828" sldId="443"/>
            <ac:picMk id="5" creationId="{34B3E0B2-9AFC-5073-6FF5-3BAB8A8E1DFE}"/>
          </ac:picMkLst>
        </pc:picChg>
      </pc:sldChg>
      <pc:sldChg chg="addSp modSp add mod">
        <pc:chgData name="Ernesto Gandolfo Raso" userId="9b53afdb15782c0c" providerId="LiveId" clId="{60AF85C6-231C-4E30-89C8-E181D8D5910A}" dt="2024-05-29T20:26:17.740" v="858" actId="20577"/>
        <pc:sldMkLst>
          <pc:docMk/>
          <pc:sldMk cId="2950615171" sldId="444"/>
        </pc:sldMkLst>
        <pc:spChg chg="add mod">
          <ac:chgData name="Ernesto Gandolfo Raso" userId="9b53afdb15782c0c" providerId="LiveId" clId="{60AF85C6-231C-4E30-89C8-E181D8D5910A}" dt="2024-05-29T20:26:17.740" v="858" actId="20577"/>
          <ac:spMkLst>
            <pc:docMk/>
            <pc:sldMk cId="2950615171" sldId="444"/>
            <ac:spMk id="3" creationId="{DF86FC22-782B-0B09-D879-7CD95988250B}"/>
          </ac:spMkLst>
        </pc:spChg>
      </pc:sldChg>
      <pc:sldChg chg="addSp modSp add mod">
        <pc:chgData name="Ernesto Gandolfo Raso" userId="9b53afdb15782c0c" providerId="LiveId" clId="{60AF85C6-231C-4E30-89C8-E181D8D5910A}" dt="2024-05-29T20:35:53.073" v="972" actId="1076"/>
        <pc:sldMkLst>
          <pc:docMk/>
          <pc:sldMk cId="2398092147" sldId="445"/>
        </pc:sldMkLst>
        <pc:spChg chg="add mod">
          <ac:chgData name="Ernesto Gandolfo Raso" userId="9b53afdb15782c0c" providerId="LiveId" clId="{60AF85C6-231C-4E30-89C8-E181D8D5910A}" dt="2024-05-29T20:35:50.691" v="971" actId="6549"/>
          <ac:spMkLst>
            <pc:docMk/>
            <pc:sldMk cId="2398092147" sldId="445"/>
            <ac:spMk id="3" creationId="{0A3CB9AA-FEF5-C453-0615-2478DE3FE36B}"/>
          </ac:spMkLst>
        </pc:spChg>
        <pc:picChg chg="add mod">
          <ac:chgData name="Ernesto Gandolfo Raso" userId="9b53afdb15782c0c" providerId="LiveId" clId="{60AF85C6-231C-4E30-89C8-E181D8D5910A}" dt="2024-05-29T20:35:53.073" v="972" actId="1076"/>
          <ac:picMkLst>
            <pc:docMk/>
            <pc:sldMk cId="2398092147" sldId="445"/>
            <ac:picMk id="5" creationId="{E7EF5B4B-B569-C55C-34EA-A8FE9937D5C6}"/>
          </ac:picMkLst>
        </pc:picChg>
      </pc:sldChg>
      <pc:sldChg chg="addSp modSp add mod">
        <pc:chgData name="Ernesto Gandolfo Raso" userId="9b53afdb15782c0c" providerId="LiveId" clId="{60AF85C6-231C-4E30-89C8-E181D8D5910A}" dt="2024-05-29T20:40:38.294" v="1106" actId="1036"/>
        <pc:sldMkLst>
          <pc:docMk/>
          <pc:sldMk cId="1736476986" sldId="446"/>
        </pc:sldMkLst>
        <pc:picChg chg="add mod">
          <ac:chgData name="Ernesto Gandolfo Raso" userId="9b53afdb15782c0c" providerId="LiveId" clId="{60AF85C6-231C-4E30-89C8-E181D8D5910A}" dt="2024-05-29T20:40:38.294" v="1106" actId="1036"/>
          <ac:picMkLst>
            <pc:docMk/>
            <pc:sldMk cId="1736476986" sldId="446"/>
            <ac:picMk id="4" creationId="{066E0B00-8FFD-509D-410E-A6BAEF989B25}"/>
          </ac:picMkLst>
        </pc:picChg>
      </pc:sldChg>
      <pc:sldChg chg="addSp modSp add mod">
        <pc:chgData name="Ernesto Gandolfo Raso" userId="9b53afdb15782c0c" providerId="LiveId" clId="{60AF85C6-231C-4E30-89C8-E181D8D5910A}" dt="2024-05-29T20:42:56.019" v="1152" actId="20577"/>
        <pc:sldMkLst>
          <pc:docMk/>
          <pc:sldMk cId="3418737688" sldId="447"/>
        </pc:sldMkLst>
        <pc:spChg chg="add mod">
          <ac:chgData name="Ernesto Gandolfo Raso" userId="9b53afdb15782c0c" providerId="LiveId" clId="{60AF85C6-231C-4E30-89C8-E181D8D5910A}" dt="2024-05-29T20:42:56.019" v="1152" actId="20577"/>
          <ac:spMkLst>
            <pc:docMk/>
            <pc:sldMk cId="3418737688" sldId="447"/>
            <ac:spMk id="3" creationId="{47BDB38B-751F-9306-E783-8C04EAC3195F}"/>
          </ac:spMkLst>
        </pc:spChg>
      </pc:sldChg>
      <pc:sldChg chg="addSp modSp add mod">
        <pc:chgData name="Ernesto Gandolfo Raso" userId="9b53afdb15782c0c" providerId="LiveId" clId="{60AF85C6-231C-4E30-89C8-E181D8D5910A}" dt="2024-05-29T20:45:57.077" v="1200" actId="6549"/>
        <pc:sldMkLst>
          <pc:docMk/>
          <pc:sldMk cId="3040530463" sldId="448"/>
        </pc:sldMkLst>
        <pc:spChg chg="add mod">
          <ac:chgData name="Ernesto Gandolfo Raso" userId="9b53afdb15782c0c" providerId="LiveId" clId="{60AF85C6-231C-4E30-89C8-E181D8D5910A}" dt="2024-05-29T20:45:57.077" v="1200" actId="6549"/>
          <ac:spMkLst>
            <pc:docMk/>
            <pc:sldMk cId="3040530463" sldId="448"/>
            <ac:spMk id="3" creationId="{5F7A1E01-41EE-B299-D5A6-FA7ACF62BC4C}"/>
          </ac:spMkLst>
        </pc:spChg>
      </pc:sldChg>
      <pc:sldChg chg="addSp modSp add mod">
        <pc:chgData name="Ernesto Gandolfo Raso" userId="9b53afdb15782c0c" providerId="LiveId" clId="{60AF85C6-231C-4E30-89C8-E181D8D5910A}" dt="2024-05-29T20:54:11.469" v="1436" actId="6549"/>
        <pc:sldMkLst>
          <pc:docMk/>
          <pc:sldMk cId="3099335898" sldId="449"/>
        </pc:sldMkLst>
        <pc:spChg chg="add mod">
          <ac:chgData name="Ernesto Gandolfo Raso" userId="9b53afdb15782c0c" providerId="LiveId" clId="{60AF85C6-231C-4E30-89C8-E181D8D5910A}" dt="2024-05-29T20:54:11.469" v="1436" actId="6549"/>
          <ac:spMkLst>
            <pc:docMk/>
            <pc:sldMk cId="3099335898" sldId="449"/>
            <ac:spMk id="3" creationId="{784D44C2-6453-9310-CA80-6096E7CC659C}"/>
          </ac:spMkLst>
        </pc:spChg>
      </pc:sldChg>
      <pc:sldChg chg="addSp modSp add mod">
        <pc:chgData name="Ernesto Gandolfo Raso" userId="9b53afdb15782c0c" providerId="LiveId" clId="{60AF85C6-231C-4E30-89C8-E181D8D5910A}" dt="2024-05-29T20:57:49.493" v="1511" actId="14100"/>
        <pc:sldMkLst>
          <pc:docMk/>
          <pc:sldMk cId="3164462347" sldId="450"/>
        </pc:sldMkLst>
        <pc:spChg chg="add mod">
          <ac:chgData name="Ernesto Gandolfo Raso" userId="9b53afdb15782c0c" providerId="LiveId" clId="{60AF85C6-231C-4E30-89C8-E181D8D5910A}" dt="2024-05-29T20:57:45.675" v="1510" actId="20577"/>
          <ac:spMkLst>
            <pc:docMk/>
            <pc:sldMk cId="3164462347" sldId="450"/>
            <ac:spMk id="3" creationId="{FC9B8243-A72F-62D6-51F8-4D4A71DF2B74}"/>
          </ac:spMkLst>
        </pc:spChg>
        <pc:picChg chg="add mod">
          <ac:chgData name="Ernesto Gandolfo Raso" userId="9b53afdb15782c0c" providerId="LiveId" clId="{60AF85C6-231C-4E30-89C8-E181D8D5910A}" dt="2024-05-29T20:57:49.493" v="1511" actId="14100"/>
          <ac:picMkLst>
            <pc:docMk/>
            <pc:sldMk cId="3164462347" sldId="450"/>
            <ac:picMk id="5" creationId="{2D2426C9-0E8A-BB9A-7CC5-C0323251DFBE}"/>
          </ac:picMkLst>
        </pc:picChg>
      </pc:sldChg>
      <pc:sldChg chg="addSp modSp add mod">
        <pc:chgData name="Ernesto Gandolfo Raso" userId="9b53afdb15782c0c" providerId="LiveId" clId="{60AF85C6-231C-4E30-89C8-E181D8D5910A}" dt="2024-05-29T21:06:08.657" v="1677" actId="1036"/>
        <pc:sldMkLst>
          <pc:docMk/>
          <pc:sldMk cId="2832891581" sldId="451"/>
        </pc:sldMkLst>
        <pc:spChg chg="add mod">
          <ac:chgData name="Ernesto Gandolfo Raso" userId="9b53afdb15782c0c" providerId="LiveId" clId="{60AF85C6-231C-4E30-89C8-E181D8D5910A}" dt="2024-05-29T21:06:05.243" v="1671" actId="20577"/>
          <ac:spMkLst>
            <pc:docMk/>
            <pc:sldMk cId="2832891581" sldId="451"/>
            <ac:spMk id="3" creationId="{806A0C98-EFD9-FB50-C31E-398046B1C95C}"/>
          </ac:spMkLst>
        </pc:spChg>
        <pc:spChg chg="add mod">
          <ac:chgData name="Ernesto Gandolfo Raso" userId="9b53afdb15782c0c" providerId="LiveId" clId="{60AF85C6-231C-4E30-89C8-E181D8D5910A}" dt="2024-05-29T21:06:08.657" v="1677" actId="1036"/>
          <ac:spMkLst>
            <pc:docMk/>
            <pc:sldMk cId="2832891581" sldId="451"/>
            <ac:spMk id="4" creationId="{6B7EAC68-0041-850B-B3B1-9C289293FCCC}"/>
          </ac:spMkLst>
        </pc:spChg>
      </pc:sldChg>
      <pc:sldChg chg="addSp modSp add mod ord">
        <pc:chgData name="Ernesto Gandolfo Raso" userId="9b53afdb15782c0c" providerId="LiveId" clId="{60AF85C6-231C-4E30-89C8-E181D8D5910A}" dt="2024-05-29T21:10:44.545" v="1749" actId="113"/>
        <pc:sldMkLst>
          <pc:docMk/>
          <pc:sldMk cId="2426476417" sldId="452"/>
        </pc:sldMkLst>
        <pc:spChg chg="add mod">
          <ac:chgData name="Ernesto Gandolfo Raso" userId="9b53afdb15782c0c" providerId="LiveId" clId="{60AF85C6-231C-4E30-89C8-E181D8D5910A}" dt="2024-05-29T21:10:44.545" v="1749" actId="113"/>
          <ac:spMkLst>
            <pc:docMk/>
            <pc:sldMk cId="2426476417" sldId="452"/>
            <ac:spMk id="3" creationId="{9AB5E811-465E-6A5A-5F33-8234FF09731D}"/>
          </ac:spMkLst>
        </pc:spChg>
      </pc:sldChg>
      <pc:sldChg chg="modSp add mod">
        <pc:chgData name="Ernesto Gandolfo Raso" userId="9b53afdb15782c0c" providerId="LiveId" clId="{60AF85C6-231C-4E30-89C8-E181D8D5910A}" dt="2024-05-29T18:15:33.744" v="564" actId="20577"/>
        <pc:sldMkLst>
          <pc:docMk/>
          <pc:sldMk cId="1267977185" sldId="453"/>
        </pc:sldMkLst>
        <pc:spChg chg="mod">
          <ac:chgData name="Ernesto Gandolfo Raso" userId="9b53afdb15782c0c" providerId="LiveId" clId="{60AF85C6-231C-4E30-89C8-E181D8D5910A}" dt="2024-05-29T18:15:33.744" v="564" actId="20577"/>
          <ac:spMkLst>
            <pc:docMk/>
            <pc:sldMk cId="1267977185" sldId="453"/>
            <ac:spMk id="3" creationId="{BA25C590-7051-2590-6C89-650470126282}"/>
          </ac:spMkLst>
        </pc:spChg>
      </pc:sldChg>
      <pc:sldChg chg="addSp delSp add mod">
        <pc:chgData name="Ernesto Gandolfo Raso" userId="9b53afdb15782c0c" providerId="LiveId" clId="{60AF85C6-231C-4E30-89C8-E181D8D5910A}" dt="2024-05-29T18:16:14.876" v="567" actId="22"/>
        <pc:sldMkLst>
          <pc:docMk/>
          <pc:sldMk cId="3700370940" sldId="454"/>
        </pc:sldMkLst>
        <pc:spChg chg="del">
          <ac:chgData name="Ernesto Gandolfo Raso" userId="9b53afdb15782c0c" providerId="LiveId" clId="{60AF85C6-231C-4E30-89C8-E181D8D5910A}" dt="2024-05-29T18:16:13.555" v="566" actId="478"/>
          <ac:spMkLst>
            <pc:docMk/>
            <pc:sldMk cId="3700370940" sldId="454"/>
            <ac:spMk id="3" creationId="{BA25C590-7051-2590-6C89-650470126282}"/>
          </ac:spMkLst>
        </pc:spChg>
        <pc:picChg chg="add">
          <ac:chgData name="Ernesto Gandolfo Raso" userId="9b53afdb15782c0c" providerId="LiveId" clId="{60AF85C6-231C-4E30-89C8-E181D8D5910A}" dt="2024-05-29T18:16:14.876" v="567" actId="22"/>
          <ac:picMkLst>
            <pc:docMk/>
            <pc:sldMk cId="3700370940" sldId="454"/>
            <ac:picMk id="4" creationId="{A52ABDF4-9008-86D2-6425-94F238A59C15}"/>
          </ac:picMkLst>
        </pc:picChg>
      </pc:sldChg>
      <pc:sldChg chg="add">
        <pc:chgData name="Ernesto Gandolfo Raso" userId="9b53afdb15782c0c" providerId="LiveId" clId="{60AF85C6-231C-4E30-89C8-E181D8D5910A}" dt="2024-05-29T18:18:16.716" v="595" actId="2890"/>
        <pc:sldMkLst>
          <pc:docMk/>
          <pc:sldMk cId="1846720942" sldId="455"/>
        </pc:sldMkLst>
      </pc:sldChg>
      <pc:sldChg chg="modSp add mod">
        <pc:chgData name="Ernesto Gandolfo Raso" userId="9b53afdb15782c0c" providerId="LiveId" clId="{60AF85C6-231C-4E30-89C8-E181D8D5910A}" dt="2024-05-29T20:28:04.761" v="873" actId="20577"/>
        <pc:sldMkLst>
          <pc:docMk/>
          <pc:sldMk cId="620521461" sldId="456"/>
        </pc:sldMkLst>
        <pc:spChg chg="mod">
          <ac:chgData name="Ernesto Gandolfo Raso" userId="9b53afdb15782c0c" providerId="LiveId" clId="{60AF85C6-231C-4E30-89C8-E181D8D5910A}" dt="2024-05-29T20:28:04.761" v="873" actId="20577"/>
          <ac:spMkLst>
            <pc:docMk/>
            <pc:sldMk cId="620521461" sldId="456"/>
            <ac:spMk id="3" creationId="{DF86FC22-782B-0B09-D879-7CD95988250B}"/>
          </ac:spMkLst>
        </pc:spChg>
      </pc:sldChg>
      <pc:sldChg chg="modSp add del mod">
        <pc:chgData name="Ernesto Gandolfo Raso" userId="9b53afdb15782c0c" providerId="LiveId" clId="{60AF85C6-231C-4E30-89C8-E181D8D5910A}" dt="2024-05-29T20:26:27.734" v="859" actId="2696"/>
        <pc:sldMkLst>
          <pc:docMk/>
          <pc:sldMk cId="259472001" sldId="457"/>
        </pc:sldMkLst>
        <pc:spChg chg="mod">
          <ac:chgData name="Ernesto Gandolfo Raso" userId="9b53afdb15782c0c" providerId="LiveId" clId="{60AF85C6-231C-4E30-89C8-E181D8D5910A}" dt="2024-05-29T20:25:09.344" v="702" actId="6549"/>
          <ac:spMkLst>
            <pc:docMk/>
            <pc:sldMk cId="259472001" sldId="457"/>
            <ac:spMk id="3" creationId="{DF86FC22-782B-0B09-D879-7CD95988250B}"/>
          </ac:spMkLst>
        </pc:spChg>
      </pc:sldChg>
      <pc:sldChg chg="addSp delSp modSp add mod">
        <pc:chgData name="Ernesto Gandolfo Raso" userId="9b53afdb15782c0c" providerId="LiveId" clId="{60AF85C6-231C-4E30-89C8-E181D8D5910A}" dt="2024-05-29T20:40:27.799" v="1085" actId="20577"/>
        <pc:sldMkLst>
          <pc:docMk/>
          <pc:sldMk cId="3652140450" sldId="457"/>
        </pc:sldMkLst>
        <pc:spChg chg="mod">
          <ac:chgData name="Ernesto Gandolfo Raso" userId="9b53afdb15782c0c" providerId="LiveId" clId="{60AF85C6-231C-4E30-89C8-E181D8D5910A}" dt="2024-05-29T20:40:27.799" v="1085" actId="20577"/>
          <ac:spMkLst>
            <pc:docMk/>
            <pc:sldMk cId="3652140450" sldId="457"/>
            <ac:spMk id="3" creationId="{0A3CB9AA-FEF5-C453-0615-2478DE3FE36B}"/>
          </ac:spMkLst>
        </pc:spChg>
        <pc:picChg chg="add del mod">
          <ac:chgData name="Ernesto Gandolfo Raso" userId="9b53afdb15782c0c" providerId="LiveId" clId="{60AF85C6-231C-4E30-89C8-E181D8D5910A}" dt="2024-05-29T20:40:04.173" v="1080" actId="21"/>
          <ac:picMkLst>
            <pc:docMk/>
            <pc:sldMk cId="3652140450" sldId="457"/>
            <ac:picMk id="4" creationId="{066E0B00-8FFD-509D-410E-A6BAEF989B25}"/>
          </ac:picMkLst>
        </pc:picChg>
      </pc:sldChg>
      <pc:sldChg chg="addSp delSp modSp add mod">
        <pc:chgData name="Ernesto Gandolfo Raso" userId="9b53afdb15782c0c" providerId="LiveId" clId="{60AF85C6-231C-4E30-89C8-E181D8D5910A}" dt="2024-05-29T20:37:43.878" v="1004" actId="113"/>
        <pc:sldMkLst>
          <pc:docMk/>
          <pc:sldMk cId="2454340401" sldId="458"/>
        </pc:sldMkLst>
        <pc:spChg chg="mod">
          <ac:chgData name="Ernesto Gandolfo Raso" userId="9b53afdb15782c0c" providerId="LiveId" clId="{60AF85C6-231C-4E30-89C8-E181D8D5910A}" dt="2024-05-29T20:37:43.878" v="1004" actId="113"/>
          <ac:spMkLst>
            <pc:docMk/>
            <pc:sldMk cId="2454340401" sldId="458"/>
            <ac:spMk id="3" creationId="{0A3CB9AA-FEF5-C453-0615-2478DE3FE36B}"/>
          </ac:spMkLst>
        </pc:spChg>
        <pc:picChg chg="add del mod modCrop">
          <ac:chgData name="Ernesto Gandolfo Raso" userId="9b53afdb15782c0c" providerId="LiveId" clId="{60AF85C6-231C-4E30-89C8-E181D8D5910A}" dt="2024-05-29T20:37:14.635" v="986" actId="21"/>
          <ac:picMkLst>
            <pc:docMk/>
            <pc:sldMk cId="2454340401" sldId="458"/>
            <ac:picMk id="4" creationId="{C32318D5-8EC2-FAFA-B86C-D8CC41C210BF}"/>
          </ac:picMkLst>
        </pc:picChg>
        <pc:picChg chg="add mod">
          <ac:chgData name="Ernesto Gandolfo Raso" userId="9b53afdb15782c0c" providerId="LiveId" clId="{60AF85C6-231C-4E30-89C8-E181D8D5910A}" dt="2024-05-29T20:37:36.612" v="997" actId="14100"/>
          <ac:picMkLst>
            <pc:docMk/>
            <pc:sldMk cId="2454340401" sldId="458"/>
            <ac:picMk id="5" creationId="{C32318D5-8EC2-FAFA-B86C-D8CC41C210BF}"/>
          </ac:picMkLst>
        </pc:picChg>
      </pc:sldChg>
      <pc:sldChg chg="addSp delSp modSp add mod">
        <pc:chgData name="Ernesto Gandolfo Raso" userId="9b53afdb15782c0c" providerId="LiveId" clId="{60AF85C6-231C-4E30-89C8-E181D8D5910A}" dt="2024-05-29T20:39:03.624" v="1063" actId="1038"/>
        <pc:sldMkLst>
          <pc:docMk/>
          <pc:sldMk cId="413775807" sldId="459"/>
        </pc:sldMkLst>
        <pc:spChg chg="mod">
          <ac:chgData name="Ernesto Gandolfo Raso" userId="9b53afdb15782c0c" providerId="LiveId" clId="{60AF85C6-231C-4E30-89C8-E181D8D5910A}" dt="2024-05-29T20:38:54.426" v="1060" actId="6549"/>
          <ac:spMkLst>
            <pc:docMk/>
            <pc:sldMk cId="413775807" sldId="459"/>
            <ac:spMk id="3" creationId="{0A3CB9AA-FEF5-C453-0615-2478DE3FE36B}"/>
          </ac:spMkLst>
        </pc:spChg>
        <pc:picChg chg="add del mod modCrop">
          <ac:chgData name="Ernesto Gandolfo Raso" userId="9b53afdb15782c0c" providerId="LiveId" clId="{60AF85C6-231C-4E30-89C8-E181D8D5910A}" dt="2024-05-29T20:38:25.406" v="1022" actId="21"/>
          <ac:picMkLst>
            <pc:docMk/>
            <pc:sldMk cId="413775807" sldId="459"/>
            <ac:picMk id="4" creationId="{D03E37BB-D9FE-7C0C-FAF7-E372ECE617DB}"/>
          </ac:picMkLst>
        </pc:picChg>
        <pc:picChg chg="add mod">
          <ac:chgData name="Ernesto Gandolfo Raso" userId="9b53afdb15782c0c" providerId="LiveId" clId="{60AF85C6-231C-4E30-89C8-E181D8D5910A}" dt="2024-05-29T20:39:03.624" v="1063" actId="1038"/>
          <ac:picMkLst>
            <pc:docMk/>
            <pc:sldMk cId="413775807" sldId="459"/>
            <ac:picMk id="5" creationId="{D03E37BB-D9FE-7C0C-FAF7-E372ECE617DB}"/>
          </ac:picMkLst>
        </pc:picChg>
      </pc:sldChg>
      <pc:sldChg chg="addSp delSp modSp add mod">
        <pc:chgData name="Ernesto Gandolfo Raso" userId="9b53afdb15782c0c" providerId="LiveId" clId="{60AF85C6-231C-4E30-89C8-E181D8D5910A}" dt="2024-05-29T20:53:06.631" v="1416"/>
        <pc:sldMkLst>
          <pc:docMk/>
          <pc:sldMk cId="1759175907" sldId="460"/>
        </pc:sldMkLst>
        <pc:spChg chg="del">
          <ac:chgData name="Ernesto Gandolfo Raso" userId="9b53afdb15782c0c" providerId="LiveId" clId="{60AF85C6-231C-4E30-89C8-E181D8D5910A}" dt="2024-05-29T20:49:53.353" v="1357" actId="478"/>
          <ac:spMkLst>
            <pc:docMk/>
            <pc:sldMk cId="1759175907" sldId="460"/>
            <ac:spMk id="3" creationId="{5F7A1E01-41EE-B299-D5A6-FA7ACF62BC4C}"/>
          </ac:spMkLst>
        </pc:spChg>
        <pc:spChg chg="add mod">
          <ac:chgData name="Ernesto Gandolfo Raso" userId="9b53afdb15782c0c" providerId="LiveId" clId="{60AF85C6-231C-4E30-89C8-E181D8D5910A}" dt="2024-05-29T20:53:06.631" v="1416"/>
          <ac:spMkLst>
            <pc:docMk/>
            <pc:sldMk cId="1759175907" sldId="460"/>
            <ac:spMk id="4" creationId="{2AD492EB-2407-E071-AD82-86FDD3B865E2}"/>
          </ac:spMkLst>
        </pc:spChg>
        <pc:picChg chg="add mod">
          <ac:chgData name="Ernesto Gandolfo Raso" userId="9b53afdb15782c0c" providerId="LiveId" clId="{60AF85C6-231C-4E30-89C8-E181D8D5910A}" dt="2024-05-29T20:51:34.843" v="1393" actId="1076"/>
          <ac:picMkLst>
            <pc:docMk/>
            <pc:sldMk cId="1759175907" sldId="460"/>
            <ac:picMk id="6" creationId="{D81D6C38-EC6A-A6DD-E54F-46278EA66916}"/>
          </ac:picMkLst>
        </pc:picChg>
        <pc:picChg chg="add mod">
          <ac:chgData name="Ernesto Gandolfo Raso" userId="9b53afdb15782c0c" providerId="LiveId" clId="{60AF85C6-231C-4E30-89C8-E181D8D5910A}" dt="2024-05-29T20:52:55.130" v="1415" actId="692"/>
          <ac:picMkLst>
            <pc:docMk/>
            <pc:sldMk cId="1759175907" sldId="460"/>
            <ac:picMk id="8" creationId="{F28E6937-593D-F532-155A-996F58CEE16D}"/>
          </ac:picMkLst>
        </pc:picChg>
      </pc:sldChg>
      <pc:sldChg chg="addSp modSp add mod">
        <pc:chgData name="Ernesto Gandolfo Raso" userId="9b53afdb15782c0c" providerId="LiveId" clId="{60AF85C6-231C-4E30-89C8-E181D8D5910A}" dt="2024-05-29T20:49:46.132" v="1356" actId="255"/>
        <pc:sldMkLst>
          <pc:docMk/>
          <pc:sldMk cId="4223741859" sldId="461"/>
        </pc:sldMkLst>
        <pc:spChg chg="mod">
          <ac:chgData name="Ernesto Gandolfo Raso" userId="9b53afdb15782c0c" providerId="LiveId" clId="{60AF85C6-231C-4E30-89C8-E181D8D5910A}" dt="2024-05-29T20:46:20.419" v="1205" actId="58"/>
          <ac:spMkLst>
            <pc:docMk/>
            <pc:sldMk cId="4223741859" sldId="461"/>
            <ac:spMk id="3" creationId="{5F7A1E01-41EE-B299-D5A6-FA7ACF62BC4C}"/>
          </ac:spMkLst>
        </pc:spChg>
        <pc:spChg chg="add mod">
          <ac:chgData name="Ernesto Gandolfo Raso" userId="9b53afdb15782c0c" providerId="LiveId" clId="{60AF85C6-231C-4E30-89C8-E181D8D5910A}" dt="2024-05-29T20:48:53.497" v="1332" actId="20577"/>
          <ac:spMkLst>
            <pc:docMk/>
            <pc:sldMk cId="4223741859" sldId="461"/>
            <ac:spMk id="6" creationId="{D526A4E4-CF04-C24A-BC82-1724FFDC79B2}"/>
          </ac:spMkLst>
        </pc:spChg>
        <pc:spChg chg="add mod">
          <ac:chgData name="Ernesto Gandolfo Raso" userId="9b53afdb15782c0c" providerId="LiveId" clId="{60AF85C6-231C-4E30-89C8-E181D8D5910A}" dt="2024-05-29T20:49:46.132" v="1356" actId="255"/>
          <ac:spMkLst>
            <pc:docMk/>
            <pc:sldMk cId="4223741859" sldId="461"/>
            <ac:spMk id="7" creationId="{38127312-1DD4-2F68-B199-3AD09AF437C0}"/>
          </ac:spMkLst>
        </pc:spChg>
        <pc:picChg chg="add mod">
          <ac:chgData name="Ernesto Gandolfo Raso" userId="9b53afdb15782c0c" providerId="LiveId" clId="{60AF85C6-231C-4E30-89C8-E181D8D5910A}" dt="2024-05-29T20:46:59.288" v="1218" actId="1035"/>
          <ac:picMkLst>
            <pc:docMk/>
            <pc:sldMk cId="4223741859" sldId="461"/>
            <ac:picMk id="4" creationId="{3806027D-6A4E-96A4-2C15-3484C43EFB34}"/>
          </ac:picMkLst>
        </pc:picChg>
      </pc:sldChg>
      <pc:sldChg chg="addSp modSp add mod">
        <pc:chgData name="Ernesto Gandolfo Raso" userId="9b53afdb15782c0c" providerId="LiveId" clId="{60AF85C6-231C-4E30-89C8-E181D8D5910A}" dt="2024-05-29T21:00:58.705" v="1580" actId="113"/>
        <pc:sldMkLst>
          <pc:docMk/>
          <pc:sldMk cId="2375442979" sldId="462"/>
        </pc:sldMkLst>
        <pc:spChg chg="mod">
          <ac:chgData name="Ernesto Gandolfo Raso" userId="9b53afdb15782c0c" providerId="LiveId" clId="{60AF85C6-231C-4E30-89C8-E181D8D5910A}" dt="2024-05-29T21:00:58.705" v="1580" actId="113"/>
          <ac:spMkLst>
            <pc:docMk/>
            <pc:sldMk cId="2375442979" sldId="462"/>
            <ac:spMk id="3" creationId="{FC9B8243-A72F-62D6-51F8-4D4A71DF2B74}"/>
          </ac:spMkLst>
        </pc:spChg>
        <pc:picChg chg="add mod">
          <ac:chgData name="Ernesto Gandolfo Raso" userId="9b53afdb15782c0c" providerId="LiveId" clId="{60AF85C6-231C-4E30-89C8-E181D8D5910A}" dt="2024-05-29T20:59:33.605" v="1535" actId="1076"/>
          <ac:picMkLst>
            <pc:docMk/>
            <pc:sldMk cId="2375442979" sldId="462"/>
            <ac:picMk id="4" creationId="{8D53CD03-36AB-3702-79DF-3B67D065D3E5}"/>
          </ac:picMkLst>
        </pc:picChg>
      </pc:sldChg>
      <pc:sldChg chg="addSp delSp modSp add mod">
        <pc:chgData name="Ernesto Gandolfo Raso" userId="9b53afdb15782c0c" providerId="LiveId" clId="{60AF85C6-231C-4E30-89C8-E181D8D5910A}" dt="2024-05-29T21:01:31.089" v="1596" actId="1036"/>
        <pc:sldMkLst>
          <pc:docMk/>
          <pc:sldMk cId="4239383341" sldId="463"/>
        </pc:sldMkLst>
        <pc:spChg chg="mod">
          <ac:chgData name="Ernesto Gandolfo Raso" userId="9b53afdb15782c0c" providerId="LiveId" clId="{60AF85C6-231C-4E30-89C8-E181D8D5910A}" dt="2024-05-29T21:01:21.969" v="1591" actId="6549"/>
          <ac:spMkLst>
            <pc:docMk/>
            <pc:sldMk cId="4239383341" sldId="463"/>
            <ac:spMk id="3" creationId="{FC9B8243-A72F-62D6-51F8-4D4A71DF2B74}"/>
          </ac:spMkLst>
        </pc:spChg>
        <pc:picChg chg="add mod">
          <ac:chgData name="Ernesto Gandolfo Raso" userId="9b53afdb15782c0c" providerId="LiveId" clId="{60AF85C6-231C-4E30-89C8-E181D8D5910A}" dt="2024-05-29T21:01:31.089" v="1596" actId="1036"/>
          <ac:picMkLst>
            <pc:docMk/>
            <pc:sldMk cId="4239383341" sldId="463"/>
            <ac:picMk id="2" creationId="{E85B146A-4171-2795-E1B8-852CB9431DF3}"/>
          </ac:picMkLst>
        </pc:picChg>
        <pc:picChg chg="del">
          <ac:chgData name="Ernesto Gandolfo Raso" userId="9b53afdb15782c0c" providerId="LiveId" clId="{60AF85C6-231C-4E30-89C8-E181D8D5910A}" dt="2024-05-29T21:01:01.962" v="1581" actId="478"/>
          <ac:picMkLst>
            <pc:docMk/>
            <pc:sldMk cId="4239383341" sldId="463"/>
            <ac:picMk id="4" creationId="{8D53CD03-36AB-3702-79DF-3B67D065D3E5}"/>
          </ac:picMkLst>
        </pc:picChg>
      </pc:sldChg>
      <pc:sldChg chg="addSp delSp add mod">
        <pc:chgData name="Ernesto Gandolfo Raso" userId="9b53afdb15782c0c" providerId="LiveId" clId="{60AF85C6-231C-4E30-89C8-E181D8D5910A}" dt="2024-05-29T21:11:22.187" v="1753" actId="22"/>
        <pc:sldMkLst>
          <pc:docMk/>
          <pc:sldMk cId="3985540775" sldId="464"/>
        </pc:sldMkLst>
        <pc:spChg chg="del">
          <ac:chgData name="Ernesto Gandolfo Raso" userId="9b53afdb15782c0c" providerId="LiveId" clId="{60AF85C6-231C-4E30-89C8-E181D8D5910A}" dt="2024-05-29T21:10:51.278" v="1751" actId="478"/>
          <ac:spMkLst>
            <pc:docMk/>
            <pc:sldMk cId="3985540775" sldId="464"/>
            <ac:spMk id="3" creationId="{9AB5E811-465E-6A5A-5F33-8234FF09731D}"/>
          </ac:spMkLst>
        </pc:spChg>
        <pc:picChg chg="add">
          <ac:chgData name="Ernesto Gandolfo Raso" userId="9b53afdb15782c0c" providerId="LiveId" clId="{60AF85C6-231C-4E30-89C8-E181D8D5910A}" dt="2024-05-29T21:11:22.187" v="1753" actId="22"/>
          <ac:picMkLst>
            <pc:docMk/>
            <pc:sldMk cId="3985540775" sldId="464"/>
            <ac:picMk id="4" creationId="{B343B8C1-F798-4B06-91A3-6F055A63A799}"/>
          </ac:picMkLst>
        </pc:picChg>
      </pc:sldChg>
      <pc:sldChg chg="addSp modSp add mod">
        <pc:chgData name="Ernesto Gandolfo Raso" userId="9b53afdb15782c0c" providerId="LiveId" clId="{60AF85C6-231C-4E30-89C8-E181D8D5910A}" dt="2024-05-29T21:11:44.762" v="1755" actId="14100"/>
        <pc:sldMkLst>
          <pc:docMk/>
          <pc:sldMk cId="4026552526" sldId="465"/>
        </pc:sldMkLst>
        <pc:picChg chg="add mod">
          <ac:chgData name="Ernesto Gandolfo Raso" userId="9b53afdb15782c0c" providerId="LiveId" clId="{60AF85C6-231C-4E30-89C8-E181D8D5910A}" dt="2024-05-29T21:11:44.762" v="1755" actId="14100"/>
          <ac:picMkLst>
            <pc:docMk/>
            <pc:sldMk cId="4026552526" sldId="465"/>
            <ac:picMk id="3" creationId="{DAB5B42F-7C0D-5147-A153-346DD0084157}"/>
          </ac:picMkLst>
        </pc:picChg>
      </pc:sldChg>
      <pc:sldChg chg="modSp add mod">
        <pc:chgData name="Ernesto Gandolfo Raso" userId="9b53afdb15782c0c" providerId="LiveId" clId="{60AF85C6-231C-4E30-89C8-E181D8D5910A}" dt="2024-05-29T21:15:03.364" v="1830" actId="20577"/>
        <pc:sldMkLst>
          <pc:docMk/>
          <pc:sldMk cId="3894475723" sldId="466"/>
        </pc:sldMkLst>
        <pc:spChg chg="mod">
          <ac:chgData name="Ernesto Gandolfo Raso" userId="9b53afdb15782c0c" providerId="LiveId" clId="{60AF85C6-231C-4E30-89C8-E181D8D5910A}" dt="2024-05-29T21:15:03.364" v="1830" actId="20577"/>
          <ac:spMkLst>
            <pc:docMk/>
            <pc:sldMk cId="3894475723" sldId="466"/>
            <ac:spMk id="3" creationId="{7363D899-5453-0B5D-BD1B-DEEF5AB442A4}"/>
          </ac:spMkLst>
        </pc:spChg>
      </pc:sldChg>
      <pc:sldChg chg="addSp delSp modSp add mod">
        <pc:chgData name="Ernesto Gandolfo Raso" userId="9b53afdb15782c0c" providerId="LiveId" clId="{60AF85C6-231C-4E30-89C8-E181D8D5910A}" dt="2024-05-30T20:35:25.376" v="2220" actId="20577"/>
        <pc:sldMkLst>
          <pc:docMk/>
          <pc:sldMk cId="3194247008" sldId="467"/>
        </pc:sldMkLst>
        <pc:spChg chg="del mod">
          <ac:chgData name="Ernesto Gandolfo Raso" userId="9b53afdb15782c0c" providerId="LiveId" clId="{60AF85C6-231C-4E30-89C8-E181D8D5910A}" dt="2024-05-30T20:19:35.266" v="1978" actId="478"/>
          <ac:spMkLst>
            <pc:docMk/>
            <pc:sldMk cId="3194247008" sldId="467"/>
            <ac:spMk id="3" creationId="{60851F71-7353-CA12-4C17-EF0F1AFDD46A}"/>
          </ac:spMkLst>
        </pc:spChg>
        <pc:spChg chg="add mod">
          <ac:chgData name="Ernesto Gandolfo Raso" userId="9b53afdb15782c0c" providerId="LiveId" clId="{60AF85C6-231C-4E30-89C8-E181D8D5910A}" dt="2024-05-30T20:35:25.376" v="2220" actId="20577"/>
          <ac:spMkLst>
            <pc:docMk/>
            <pc:sldMk cId="3194247008" sldId="467"/>
            <ac:spMk id="6" creationId="{2B2A1485-551C-D5C2-38A1-D2FDDFBE7DDC}"/>
          </ac:spMkLst>
        </pc:spChg>
        <pc:picChg chg="add mod">
          <ac:chgData name="Ernesto Gandolfo Raso" userId="9b53afdb15782c0c" providerId="LiveId" clId="{60AF85C6-231C-4E30-89C8-E181D8D5910A}" dt="2024-05-30T20:30:45.782" v="2120" actId="692"/>
          <ac:picMkLst>
            <pc:docMk/>
            <pc:sldMk cId="3194247008" sldId="467"/>
            <ac:picMk id="4" creationId="{20B55A1E-0C4C-62D2-F802-B1608C1D9A30}"/>
          </ac:picMkLst>
        </pc:picChg>
        <pc:picChg chg="add del">
          <ac:chgData name="Ernesto Gandolfo Raso" userId="9b53afdb15782c0c" providerId="LiveId" clId="{60AF85C6-231C-4E30-89C8-E181D8D5910A}" dt="2024-05-30T20:35:20.815" v="2218" actId="478"/>
          <ac:picMkLst>
            <pc:docMk/>
            <pc:sldMk cId="3194247008" sldId="467"/>
            <ac:picMk id="8" creationId="{0F42368D-D229-1DEE-0D58-84F80C35E0C5}"/>
          </ac:picMkLst>
        </pc:picChg>
      </pc:sldChg>
      <pc:sldChg chg="addSp delSp modSp add mod">
        <pc:chgData name="Ernesto Gandolfo Raso" userId="9b53afdb15782c0c" providerId="LiveId" clId="{60AF85C6-231C-4E30-89C8-E181D8D5910A}" dt="2024-05-30T20:19:08.722" v="1961" actId="1038"/>
        <pc:sldMkLst>
          <pc:docMk/>
          <pc:sldMk cId="1308800088" sldId="468"/>
        </pc:sldMkLst>
        <pc:spChg chg="del mod">
          <ac:chgData name="Ernesto Gandolfo Raso" userId="9b53afdb15782c0c" providerId="LiveId" clId="{60AF85C6-231C-4E30-89C8-E181D8D5910A}" dt="2024-05-30T20:19:01.610" v="1946" actId="478"/>
          <ac:spMkLst>
            <pc:docMk/>
            <pc:sldMk cId="1308800088" sldId="468"/>
            <ac:spMk id="3" creationId="{60851F71-7353-CA12-4C17-EF0F1AFDD46A}"/>
          </ac:spMkLst>
        </pc:spChg>
        <pc:picChg chg="add mod">
          <ac:chgData name="Ernesto Gandolfo Raso" userId="9b53afdb15782c0c" providerId="LiveId" clId="{60AF85C6-231C-4E30-89C8-E181D8D5910A}" dt="2024-05-30T20:19:08.722" v="1961" actId="1038"/>
          <ac:picMkLst>
            <pc:docMk/>
            <pc:sldMk cId="1308800088" sldId="468"/>
            <ac:picMk id="4" creationId="{DD4D326B-011C-01BA-8661-B4BAE5473286}"/>
          </ac:picMkLst>
        </pc:picChg>
      </pc:sldChg>
      <pc:sldChg chg="addSp delSp modSp add mod">
        <pc:chgData name="Ernesto Gandolfo Raso" userId="9b53afdb15782c0c" providerId="LiveId" clId="{60AF85C6-231C-4E30-89C8-E181D8D5910A}" dt="2024-05-30T20:29:59.296" v="2114" actId="6549"/>
        <pc:sldMkLst>
          <pc:docMk/>
          <pc:sldMk cId="1041352955" sldId="469"/>
        </pc:sldMkLst>
        <pc:spChg chg="del">
          <ac:chgData name="Ernesto Gandolfo Raso" userId="9b53afdb15782c0c" providerId="LiveId" clId="{60AF85C6-231C-4E30-89C8-E181D8D5910A}" dt="2024-05-30T20:19:31.765" v="1977" actId="478"/>
          <ac:spMkLst>
            <pc:docMk/>
            <pc:sldMk cId="1041352955" sldId="469"/>
            <ac:spMk id="3" creationId="{60851F71-7353-CA12-4C17-EF0F1AFDD46A}"/>
          </ac:spMkLst>
        </pc:spChg>
        <pc:spChg chg="add mod">
          <ac:chgData name="Ernesto Gandolfo Raso" userId="9b53afdb15782c0c" providerId="LiveId" clId="{60AF85C6-231C-4E30-89C8-E181D8D5910A}" dt="2024-05-30T20:24:11.054" v="2004" actId="6549"/>
          <ac:spMkLst>
            <pc:docMk/>
            <pc:sldMk cId="1041352955" sldId="469"/>
            <ac:spMk id="4" creationId="{4612EE57-3C73-579B-32CA-794881E490EC}"/>
          </ac:spMkLst>
        </pc:spChg>
        <pc:spChg chg="add mod">
          <ac:chgData name="Ernesto Gandolfo Raso" userId="9b53afdb15782c0c" providerId="LiveId" clId="{60AF85C6-231C-4E30-89C8-E181D8D5910A}" dt="2024-05-30T20:27:15.643" v="2035" actId="1076"/>
          <ac:spMkLst>
            <pc:docMk/>
            <pc:sldMk cId="1041352955" sldId="469"/>
            <ac:spMk id="5" creationId="{5DC85AF8-1214-5CBF-6BB0-F0A95F67D4C4}"/>
          </ac:spMkLst>
        </pc:spChg>
        <pc:spChg chg="add mod">
          <ac:chgData name="Ernesto Gandolfo Raso" userId="9b53afdb15782c0c" providerId="LiveId" clId="{60AF85C6-231C-4E30-89C8-E181D8D5910A}" dt="2024-05-30T20:29:26.166" v="2060" actId="20577"/>
          <ac:spMkLst>
            <pc:docMk/>
            <pc:sldMk cId="1041352955" sldId="469"/>
            <ac:spMk id="7" creationId="{E5FF3B80-D608-AC5F-8EB0-35E936D1DE23}"/>
          </ac:spMkLst>
        </pc:spChg>
        <pc:spChg chg="add mod">
          <ac:chgData name="Ernesto Gandolfo Raso" userId="9b53afdb15782c0c" providerId="LiveId" clId="{60AF85C6-231C-4E30-89C8-E181D8D5910A}" dt="2024-05-30T20:29:59.296" v="2114" actId="6549"/>
          <ac:spMkLst>
            <pc:docMk/>
            <pc:sldMk cId="1041352955" sldId="469"/>
            <ac:spMk id="8" creationId="{A9C9D8C6-FD98-5C5C-F2FE-919585C76A89}"/>
          </ac:spMkLst>
        </pc:spChg>
      </pc:sldChg>
      <pc:sldChg chg="addSp delSp add mod">
        <pc:chgData name="Ernesto Gandolfo Raso" userId="9b53afdb15782c0c" providerId="LiveId" clId="{60AF85C6-231C-4E30-89C8-E181D8D5910A}" dt="2024-05-30T20:10:10.227" v="1867" actId="22"/>
        <pc:sldMkLst>
          <pc:docMk/>
          <pc:sldMk cId="2527221187" sldId="470"/>
        </pc:sldMkLst>
        <pc:spChg chg="del">
          <ac:chgData name="Ernesto Gandolfo Raso" userId="9b53afdb15782c0c" providerId="LiveId" clId="{60AF85C6-231C-4E30-89C8-E181D8D5910A}" dt="2024-05-30T20:10:08.951" v="1866" actId="478"/>
          <ac:spMkLst>
            <pc:docMk/>
            <pc:sldMk cId="2527221187" sldId="470"/>
            <ac:spMk id="3" creationId="{60851F71-7353-CA12-4C17-EF0F1AFDD46A}"/>
          </ac:spMkLst>
        </pc:spChg>
        <pc:picChg chg="add">
          <ac:chgData name="Ernesto Gandolfo Raso" userId="9b53afdb15782c0c" providerId="LiveId" clId="{60AF85C6-231C-4E30-89C8-E181D8D5910A}" dt="2024-05-30T20:10:10.227" v="1867" actId="22"/>
          <ac:picMkLst>
            <pc:docMk/>
            <pc:sldMk cId="2527221187" sldId="470"/>
            <ac:picMk id="4" creationId="{72B8EF84-69B8-405F-F949-C082A015F3C6}"/>
          </ac:picMkLst>
        </pc:picChg>
      </pc:sldChg>
      <pc:sldChg chg="addSp delSp modSp add mod">
        <pc:chgData name="Ernesto Gandolfo Raso" userId="9b53afdb15782c0c" providerId="LiveId" clId="{60AF85C6-231C-4E30-89C8-E181D8D5910A}" dt="2024-05-30T20:19:18.204" v="1976" actId="1038"/>
        <pc:sldMkLst>
          <pc:docMk/>
          <pc:sldMk cId="647271420" sldId="471"/>
        </pc:sldMkLst>
        <pc:spChg chg="del mod">
          <ac:chgData name="Ernesto Gandolfo Raso" userId="9b53afdb15782c0c" providerId="LiveId" clId="{60AF85C6-231C-4E30-89C8-E181D8D5910A}" dt="2024-05-30T20:19:11.883" v="1962" actId="478"/>
          <ac:spMkLst>
            <pc:docMk/>
            <pc:sldMk cId="647271420" sldId="471"/>
            <ac:spMk id="3" creationId="{60851F71-7353-CA12-4C17-EF0F1AFDD46A}"/>
          </ac:spMkLst>
        </pc:spChg>
        <pc:picChg chg="del">
          <ac:chgData name="Ernesto Gandolfo Raso" userId="9b53afdb15782c0c" providerId="LiveId" clId="{60AF85C6-231C-4E30-89C8-E181D8D5910A}" dt="2024-05-30T20:11:44.149" v="1874" actId="478"/>
          <ac:picMkLst>
            <pc:docMk/>
            <pc:sldMk cId="647271420" sldId="471"/>
            <ac:picMk id="4" creationId="{DD4D326B-011C-01BA-8661-B4BAE5473286}"/>
          </ac:picMkLst>
        </pc:picChg>
        <pc:picChg chg="add mod">
          <ac:chgData name="Ernesto Gandolfo Raso" userId="9b53afdb15782c0c" providerId="LiveId" clId="{60AF85C6-231C-4E30-89C8-E181D8D5910A}" dt="2024-05-30T20:19:18.204" v="1976" actId="1038"/>
          <ac:picMkLst>
            <pc:docMk/>
            <pc:sldMk cId="647271420" sldId="471"/>
            <ac:picMk id="5" creationId="{1759B164-86D9-9F1C-5EE9-226AB678E09B}"/>
          </ac:picMkLst>
        </pc:picChg>
      </pc:sldChg>
      <pc:sldChg chg="addSp delSp modSp add mod">
        <pc:chgData name="Ernesto Gandolfo Raso" userId="9b53afdb15782c0c" providerId="LiveId" clId="{60AF85C6-231C-4E30-89C8-E181D8D5910A}" dt="2024-05-30T20:43:13.135" v="2506" actId="14100"/>
        <pc:sldMkLst>
          <pc:docMk/>
          <pc:sldMk cId="2584798198" sldId="472"/>
        </pc:sldMkLst>
        <pc:spChg chg="add mod">
          <ac:chgData name="Ernesto Gandolfo Raso" userId="9b53afdb15782c0c" providerId="LiveId" clId="{60AF85C6-231C-4E30-89C8-E181D8D5910A}" dt="2024-05-30T20:40:51.597" v="2406" actId="2711"/>
          <ac:spMkLst>
            <pc:docMk/>
            <pc:sldMk cId="2584798198" sldId="472"/>
            <ac:spMk id="3" creationId="{B2EBC0CD-1312-1D01-9F4A-CE195E2B58CC}"/>
          </ac:spMkLst>
        </pc:spChg>
        <pc:spChg chg="del">
          <ac:chgData name="Ernesto Gandolfo Raso" userId="9b53afdb15782c0c" providerId="LiveId" clId="{60AF85C6-231C-4E30-89C8-E181D8D5910A}" dt="2024-05-30T20:39:10.075" v="2391" actId="478"/>
          <ac:spMkLst>
            <pc:docMk/>
            <pc:sldMk cId="2584798198" sldId="472"/>
            <ac:spMk id="6" creationId="{2B2A1485-551C-D5C2-38A1-D2FDDFBE7DDC}"/>
          </ac:spMkLst>
        </pc:spChg>
        <pc:spChg chg="add mod">
          <ac:chgData name="Ernesto Gandolfo Raso" userId="9b53afdb15782c0c" providerId="LiveId" clId="{60AF85C6-231C-4E30-89C8-E181D8D5910A}" dt="2024-05-30T20:42:42.988" v="2503" actId="6549"/>
          <ac:spMkLst>
            <pc:docMk/>
            <pc:sldMk cId="2584798198" sldId="472"/>
            <ac:spMk id="9" creationId="{8C9D1024-ECCD-87E6-CAC6-0922635BE823}"/>
          </ac:spMkLst>
        </pc:spChg>
        <pc:picChg chg="del">
          <ac:chgData name="Ernesto Gandolfo Raso" userId="9b53afdb15782c0c" providerId="LiveId" clId="{60AF85C6-231C-4E30-89C8-E181D8D5910A}" dt="2024-05-30T20:39:07.945" v="2390" actId="478"/>
          <ac:picMkLst>
            <pc:docMk/>
            <pc:sldMk cId="2584798198" sldId="472"/>
            <ac:picMk id="4" creationId="{20B55A1E-0C4C-62D2-F802-B1608C1D9A30}"/>
          </ac:picMkLst>
        </pc:picChg>
        <pc:picChg chg="add mod">
          <ac:chgData name="Ernesto Gandolfo Raso" userId="9b53afdb15782c0c" providerId="LiveId" clId="{60AF85C6-231C-4E30-89C8-E181D8D5910A}" dt="2024-05-30T20:41:34.095" v="2416" actId="1035"/>
          <ac:picMkLst>
            <pc:docMk/>
            <pc:sldMk cId="2584798198" sldId="472"/>
            <ac:picMk id="7" creationId="{6370CA0A-D0AD-13B9-7AC1-C60BE1DA2DFF}"/>
          </ac:picMkLst>
        </pc:picChg>
        <pc:picChg chg="add mod">
          <ac:chgData name="Ernesto Gandolfo Raso" userId="9b53afdb15782c0c" providerId="LiveId" clId="{60AF85C6-231C-4E30-89C8-E181D8D5910A}" dt="2024-05-30T20:43:13.135" v="2506" actId="14100"/>
          <ac:picMkLst>
            <pc:docMk/>
            <pc:sldMk cId="2584798198" sldId="472"/>
            <ac:picMk id="11" creationId="{60ED741E-6B89-5C5F-F10C-BCCAF9B30AD7}"/>
          </ac:picMkLst>
        </pc:picChg>
      </pc:sldChg>
      <pc:sldChg chg="addSp delSp modSp add mod">
        <pc:chgData name="Ernesto Gandolfo Raso" userId="9b53afdb15782c0c" providerId="LiveId" clId="{60AF85C6-231C-4E30-89C8-E181D8D5910A}" dt="2024-05-30T20:40:13.500" v="2402" actId="20577"/>
        <pc:sldMkLst>
          <pc:docMk/>
          <pc:sldMk cId="1106899562" sldId="473"/>
        </pc:sldMkLst>
        <pc:spChg chg="add mod">
          <ac:chgData name="Ernesto Gandolfo Raso" userId="9b53afdb15782c0c" providerId="LiveId" clId="{60AF85C6-231C-4E30-89C8-E181D8D5910A}" dt="2024-05-30T20:40:13.500" v="2402" actId="20577"/>
          <ac:spMkLst>
            <pc:docMk/>
            <pc:sldMk cId="1106899562" sldId="473"/>
            <ac:spMk id="2" creationId="{276F638A-0E71-F669-1507-4AA00497CFD4}"/>
          </ac:spMkLst>
        </pc:spChg>
        <pc:spChg chg="mod">
          <ac:chgData name="Ernesto Gandolfo Raso" userId="9b53afdb15782c0c" providerId="LiveId" clId="{60AF85C6-231C-4E30-89C8-E181D8D5910A}" dt="2024-05-30T20:37:54.504" v="2366" actId="20577"/>
          <ac:spMkLst>
            <pc:docMk/>
            <pc:sldMk cId="1106899562" sldId="473"/>
            <ac:spMk id="6" creationId="{2B2A1485-551C-D5C2-38A1-D2FDDFBE7DDC}"/>
          </ac:spMkLst>
        </pc:spChg>
        <pc:picChg chg="del">
          <ac:chgData name="Ernesto Gandolfo Raso" userId="9b53afdb15782c0c" providerId="LiveId" clId="{60AF85C6-231C-4E30-89C8-E181D8D5910A}" dt="2024-05-30T20:35:38.980" v="2221" actId="478"/>
          <ac:picMkLst>
            <pc:docMk/>
            <pc:sldMk cId="1106899562" sldId="473"/>
            <ac:picMk id="4" creationId="{20B55A1E-0C4C-62D2-F802-B1608C1D9A30}"/>
          </ac:picMkLst>
        </pc:picChg>
      </pc:sldChg>
      <pc:sldChg chg="delSp add mod">
        <pc:chgData name="Ernesto Gandolfo Raso" userId="9b53afdb15782c0c" providerId="LiveId" clId="{60AF85C6-231C-4E30-89C8-E181D8D5910A}" dt="2024-05-30T20:35:15.375" v="2217" actId="478"/>
        <pc:sldMkLst>
          <pc:docMk/>
          <pc:sldMk cId="772935689" sldId="474"/>
        </pc:sldMkLst>
        <pc:spChg chg="del">
          <ac:chgData name="Ernesto Gandolfo Raso" userId="9b53afdb15782c0c" providerId="LiveId" clId="{60AF85C6-231C-4E30-89C8-E181D8D5910A}" dt="2024-05-30T20:35:15.375" v="2217" actId="478"/>
          <ac:spMkLst>
            <pc:docMk/>
            <pc:sldMk cId="772935689" sldId="474"/>
            <ac:spMk id="6" creationId="{2B2A1485-551C-D5C2-38A1-D2FDDFBE7DDC}"/>
          </ac:spMkLst>
        </pc:spChg>
        <pc:picChg chg="del">
          <ac:chgData name="Ernesto Gandolfo Raso" userId="9b53afdb15782c0c" providerId="LiveId" clId="{60AF85C6-231C-4E30-89C8-E181D8D5910A}" dt="2024-05-30T20:35:13.975" v="2216" actId="478"/>
          <ac:picMkLst>
            <pc:docMk/>
            <pc:sldMk cId="772935689" sldId="474"/>
            <ac:picMk id="4" creationId="{20B55A1E-0C4C-62D2-F802-B1608C1D9A30}"/>
          </ac:picMkLst>
        </pc:picChg>
      </pc:sldChg>
      <pc:sldChg chg="addSp delSp modSp add mod">
        <pc:chgData name="Ernesto Gandolfo Raso" userId="9b53afdb15782c0c" providerId="LiveId" clId="{60AF85C6-231C-4E30-89C8-E181D8D5910A}" dt="2024-05-30T21:27:52.288" v="3090" actId="692"/>
        <pc:sldMkLst>
          <pc:docMk/>
          <pc:sldMk cId="2274593979" sldId="475"/>
        </pc:sldMkLst>
        <pc:spChg chg="del">
          <ac:chgData name="Ernesto Gandolfo Raso" userId="9b53afdb15782c0c" providerId="LiveId" clId="{60AF85C6-231C-4E30-89C8-E181D8D5910A}" dt="2024-05-30T20:46:22.047" v="2634" actId="478"/>
          <ac:spMkLst>
            <pc:docMk/>
            <pc:sldMk cId="2274593979" sldId="475"/>
            <ac:spMk id="3" creationId="{5D2EC25F-B02E-D717-86BF-8026849A223D}"/>
          </ac:spMkLst>
        </pc:spChg>
        <pc:spChg chg="add mod">
          <ac:chgData name="Ernesto Gandolfo Raso" userId="9b53afdb15782c0c" providerId="LiveId" clId="{60AF85C6-231C-4E30-89C8-E181D8D5910A}" dt="2024-05-30T21:27:24.198" v="3086" actId="20577"/>
          <ac:spMkLst>
            <pc:docMk/>
            <pc:sldMk cId="2274593979" sldId="475"/>
            <ac:spMk id="8" creationId="{160877E5-9FEC-4359-491F-6651FFF9C664}"/>
          </ac:spMkLst>
        </pc:spChg>
        <pc:picChg chg="add mod">
          <ac:chgData name="Ernesto Gandolfo Raso" userId="9b53afdb15782c0c" providerId="LiveId" clId="{60AF85C6-231C-4E30-89C8-E181D8D5910A}" dt="2024-05-30T21:25:53.090" v="3020" actId="1036"/>
          <ac:picMkLst>
            <pc:docMk/>
            <pc:sldMk cId="2274593979" sldId="475"/>
            <ac:picMk id="4" creationId="{4C0265A7-156D-681A-593B-17C86A7CCF35}"/>
          </ac:picMkLst>
        </pc:picChg>
        <pc:picChg chg="add mod">
          <ac:chgData name="Ernesto Gandolfo Raso" userId="9b53afdb15782c0c" providerId="LiveId" clId="{60AF85C6-231C-4E30-89C8-E181D8D5910A}" dt="2024-05-30T21:26:22.904" v="3046" actId="692"/>
          <ac:picMkLst>
            <pc:docMk/>
            <pc:sldMk cId="2274593979" sldId="475"/>
            <ac:picMk id="6" creationId="{D61E0588-CA73-185F-2EC9-22471E791463}"/>
          </ac:picMkLst>
        </pc:picChg>
        <pc:picChg chg="add mod">
          <ac:chgData name="Ernesto Gandolfo Raso" userId="9b53afdb15782c0c" providerId="LiveId" clId="{60AF85C6-231C-4E30-89C8-E181D8D5910A}" dt="2024-05-30T21:27:52.288" v="3090" actId="692"/>
          <ac:picMkLst>
            <pc:docMk/>
            <pc:sldMk cId="2274593979" sldId="475"/>
            <ac:picMk id="10" creationId="{FFDD88F9-A1ED-39D0-4402-1EEFB02A6C67}"/>
          </ac:picMkLst>
        </pc:picChg>
      </pc:sldChg>
      <pc:sldChg chg="addSp delSp modSp add mod">
        <pc:chgData name="Ernesto Gandolfo Raso" userId="9b53afdb15782c0c" providerId="LiveId" clId="{60AF85C6-231C-4E30-89C8-E181D8D5910A}" dt="2024-05-30T21:22:48.394" v="2861" actId="1037"/>
        <pc:sldMkLst>
          <pc:docMk/>
          <pc:sldMk cId="621697103" sldId="476"/>
        </pc:sldMkLst>
        <pc:spChg chg="del">
          <ac:chgData name="Ernesto Gandolfo Raso" userId="9b53afdb15782c0c" providerId="LiveId" clId="{60AF85C6-231C-4E30-89C8-E181D8D5910A}" dt="2024-05-30T20:47:52.438" v="2663" actId="478"/>
          <ac:spMkLst>
            <pc:docMk/>
            <pc:sldMk cId="621697103" sldId="476"/>
            <ac:spMk id="3" creationId="{5D2EC25F-B02E-D717-86BF-8026849A223D}"/>
          </ac:spMkLst>
        </pc:spChg>
        <pc:spChg chg="add mod">
          <ac:chgData name="Ernesto Gandolfo Raso" userId="9b53afdb15782c0c" providerId="LiveId" clId="{60AF85C6-231C-4E30-89C8-E181D8D5910A}" dt="2024-05-30T21:22:38.757" v="2853" actId="20577"/>
          <ac:spMkLst>
            <pc:docMk/>
            <pc:sldMk cId="621697103" sldId="476"/>
            <ac:spMk id="4" creationId="{002581D5-AD9B-D18A-FE86-F3DC2BAF69ED}"/>
          </ac:spMkLst>
        </pc:spChg>
        <pc:picChg chg="add mod">
          <ac:chgData name="Ernesto Gandolfo Raso" userId="9b53afdb15782c0c" providerId="LiveId" clId="{60AF85C6-231C-4E30-89C8-E181D8D5910A}" dt="2024-05-30T21:22:48.394" v="2861" actId="1037"/>
          <ac:picMkLst>
            <pc:docMk/>
            <pc:sldMk cId="621697103" sldId="476"/>
            <ac:picMk id="6" creationId="{8E8BD028-9252-854E-E766-AAF6C12217E4}"/>
          </ac:picMkLst>
        </pc:picChg>
      </pc:sldChg>
      <pc:sldChg chg="add del">
        <pc:chgData name="Ernesto Gandolfo Raso" userId="9b53afdb15782c0c" providerId="LiveId" clId="{60AF85C6-231C-4E30-89C8-E181D8D5910A}" dt="2024-05-30T20:49:23.198" v="2688" actId="2696"/>
        <pc:sldMkLst>
          <pc:docMk/>
          <pc:sldMk cId="2377092387" sldId="477"/>
        </pc:sldMkLst>
      </pc:sldChg>
      <pc:sldChg chg="delSp modSp add mod">
        <pc:chgData name="Ernesto Gandolfo Raso" userId="9b53afdb15782c0c" providerId="LiveId" clId="{60AF85C6-231C-4E30-89C8-E181D8D5910A}" dt="2024-05-30T20:51:09.569" v="2747" actId="20577"/>
        <pc:sldMkLst>
          <pc:docMk/>
          <pc:sldMk cId="3164031122" sldId="477"/>
        </pc:sldMkLst>
        <pc:spChg chg="mod">
          <ac:chgData name="Ernesto Gandolfo Raso" userId="9b53afdb15782c0c" providerId="LiveId" clId="{60AF85C6-231C-4E30-89C8-E181D8D5910A}" dt="2024-05-30T20:51:09.569" v="2747" actId="20577"/>
          <ac:spMkLst>
            <pc:docMk/>
            <pc:sldMk cId="3164031122" sldId="477"/>
            <ac:spMk id="3" creationId="{5D2EC25F-B02E-D717-86BF-8026849A223D}"/>
          </ac:spMkLst>
        </pc:spChg>
        <pc:picChg chg="del">
          <ac:chgData name="Ernesto Gandolfo Raso" userId="9b53afdb15782c0c" providerId="LiveId" clId="{60AF85C6-231C-4E30-89C8-E181D8D5910A}" dt="2024-05-30T20:50:00.863" v="2712" actId="478"/>
          <ac:picMkLst>
            <pc:docMk/>
            <pc:sldMk cId="3164031122" sldId="477"/>
            <ac:picMk id="5" creationId="{D25E5249-47B3-CE1C-1D87-B086960B517B}"/>
          </ac:picMkLst>
        </pc:picChg>
      </pc:sldChg>
      <pc:sldChg chg="modSp add mod">
        <pc:chgData name="Ernesto Gandolfo Raso" userId="9b53afdb15782c0c" providerId="LiveId" clId="{60AF85C6-231C-4E30-89C8-E181D8D5910A}" dt="2024-05-30T20:52:36.191" v="2776" actId="58"/>
        <pc:sldMkLst>
          <pc:docMk/>
          <pc:sldMk cId="4273411948" sldId="478"/>
        </pc:sldMkLst>
        <pc:spChg chg="mod">
          <ac:chgData name="Ernesto Gandolfo Raso" userId="9b53afdb15782c0c" providerId="LiveId" clId="{60AF85C6-231C-4E30-89C8-E181D8D5910A}" dt="2024-05-30T20:52:36.191" v="2776" actId="58"/>
          <ac:spMkLst>
            <pc:docMk/>
            <pc:sldMk cId="4273411948" sldId="478"/>
            <ac:spMk id="3" creationId="{5D2EC25F-B02E-D717-86BF-8026849A223D}"/>
          </ac:spMkLst>
        </pc:spChg>
      </pc:sldChg>
      <pc:sldChg chg="addSp delSp add mod">
        <pc:chgData name="Ernesto Gandolfo Raso" userId="9b53afdb15782c0c" providerId="LiveId" clId="{60AF85C6-231C-4E30-89C8-E181D8D5910A}" dt="2024-05-30T20:51:42.855" v="2753" actId="22"/>
        <pc:sldMkLst>
          <pc:docMk/>
          <pc:sldMk cId="3842028210" sldId="479"/>
        </pc:sldMkLst>
        <pc:spChg chg="del">
          <ac:chgData name="Ernesto Gandolfo Raso" userId="9b53afdb15782c0c" providerId="LiveId" clId="{60AF85C6-231C-4E30-89C8-E181D8D5910A}" dt="2024-05-30T20:51:14.546" v="2749" actId="478"/>
          <ac:spMkLst>
            <pc:docMk/>
            <pc:sldMk cId="3842028210" sldId="479"/>
            <ac:spMk id="3" creationId="{5D2EC25F-B02E-D717-86BF-8026849A223D}"/>
          </ac:spMkLst>
        </pc:spChg>
        <pc:picChg chg="add">
          <ac:chgData name="Ernesto Gandolfo Raso" userId="9b53afdb15782c0c" providerId="LiveId" clId="{60AF85C6-231C-4E30-89C8-E181D8D5910A}" dt="2024-05-30T20:51:42.855" v="2753" actId="22"/>
          <ac:picMkLst>
            <pc:docMk/>
            <pc:sldMk cId="3842028210" sldId="479"/>
            <ac:picMk id="4" creationId="{70AA4F05-08FE-6635-BE25-027A6E63CE9E}"/>
          </ac:picMkLst>
        </pc:picChg>
      </pc:sldChg>
      <pc:sldChg chg="addSp modSp add mod">
        <pc:chgData name="Ernesto Gandolfo Raso" userId="9b53afdb15782c0c" providerId="LiveId" clId="{60AF85C6-231C-4E30-89C8-E181D8D5910A}" dt="2024-05-30T21:25:24.338" v="2978" actId="1036"/>
        <pc:sldMkLst>
          <pc:docMk/>
          <pc:sldMk cId="3104802142" sldId="480"/>
        </pc:sldMkLst>
        <pc:spChg chg="mod">
          <ac:chgData name="Ernesto Gandolfo Raso" userId="9b53afdb15782c0c" providerId="LiveId" clId="{60AF85C6-231C-4E30-89C8-E181D8D5910A}" dt="2024-05-30T21:24:43.218" v="2963" actId="20577"/>
          <ac:spMkLst>
            <pc:docMk/>
            <pc:sldMk cId="3104802142" sldId="480"/>
            <ac:spMk id="4" creationId="{002581D5-AD9B-D18A-FE86-F3DC2BAF69ED}"/>
          </ac:spMkLst>
        </pc:spChg>
        <pc:picChg chg="add mod">
          <ac:chgData name="Ernesto Gandolfo Raso" userId="9b53afdb15782c0c" providerId="LiveId" clId="{60AF85C6-231C-4E30-89C8-E181D8D5910A}" dt="2024-05-30T21:25:24.338" v="2978" actId="1036"/>
          <ac:picMkLst>
            <pc:docMk/>
            <pc:sldMk cId="3104802142" sldId="480"/>
            <ac:picMk id="3" creationId="{237061C3-DF69-BFE6-71AA-123DFEDF0578}"/>
          </ac:picMkLst>
        </pc:picChg>
      </pc:sldChg>
      <pc:sldChg chg="addSp delSp modSp add mod">
        <pc:chgData name="Ernesto Gandolfo Raso" userId="9b53afdb15782c0c" providerId="LiveId" clId="{60AF85C6-231C-4E30-89C8-E181D8D5910A}" dt="2024-05-30T21:40:39.561" v="3503" actId="6549"/>
        <pc:sldMkLst>
          <pc:docMk/>
          <pc:sldMk cId="2855782529" sldId="481"/>
        </pc:sldMkLst>
        <pc:spChg chg="del mod">
          <ac:chgData name="Ernesto Gandolfo Raso" userId="9b53afdb15782c0c" providerId="LiveId" clId="{60AF85C6-231C-4E30-89C8-E181D8D5910A}" dt="2024-05-30T21:35:04.605" v="3227" actId="478"/>
          <ac:spMkLst>
            <pc:docMk/>
            <pc:sldMk cId="2855782529" sldId="481"/>
            <ac:spMk id="3" creationId="{F960C9D1-8267-F4D2-AA4E-FF23947194A6}"/>
          </ac:spMkLst>
        </pc:spChg>
        <pc:spChg chg="add mod">
          <ac:chgData name="Ernesto Gandolfo Raso" userId="9b53afdb15782c0c" providerId="LiveId" clId="{60AF85C6-231C-4E30-89C8-E181D8D5910A}" dt="2024-05-30T21:40:39.561" v="3503" actId="6549"/>
          <ac:spMkLst>
            <pc:docMk/>
            <pc:sldMk cId="2855782529" sldId="481"/>
            <ac:spMk id="4" creationId="{1D2945BA-8677-9B20-7428-9F16765AABDE}"/>
          </ac:spMkLst>
        </pc:spChg>
      </pc:sldChg>
      <pc:sldChg chg="addSp modSp add mod">
        <pc:chgData name="Ernesto Gandolfo Raso" userId="9b53afdb15782c0c" providerId="LiveId" clId="{60AF85C6-231C-4E30-89C8-E181D8D5910A}" dt="2024-05-30T21:40:15.582" v="3493" actId="21"/>
        <pc:sldMkLst>
          <pc:docMk/>
          <pc:sldMk cId="313798931" sldId="482"/>
        </pc:sldMkLst>
        <pc:spChg chg="mod">
          <ac:chgData name="Ernesto Gandolfo Raso" userId="9b53afdb15782c0c" providerId="LiveId" clId="{60AF85C6-231C-4E30-89C8-E181D8D5910A}" dt="2024-05-30T21:40:15.582" v="3493" actId="21"/>
          <ac:spMkLst>
            <pc:docMk/>
            <pc:sldMk cId="313798931" sldId="482"/>
            <ac:spMk id="4" creationId="{1D2945BA-8677-9B20-7428-9F16765AABDE}"/>
          </ac:spMkLst>
        </pc:spChg>
        <pc:picChg chg="add mod">
          <ac:chgData name="Ernesto Gandolfo Raso" userId="9b53afdb15782c0c" providerId="LiveId" clId="{60AF85C6-231C-4E30-89C8-E181D8D5910A}" dt="2024-05-30T21:39:54.593" v="3491" actId="14100"/>
          <ac:picMkLst>
            <pc:docMk/>
            <pc:sldMk cId="313798931" sldId="482"/>
            <ac:picMk id="2" creationId="{6056E004-CB11-B645-66D7-F4709102A876}"/>
          </ac:picMkLst>
        </pc:picChg>
      </pc:sldChg>
      <pc:sldChg chg="addSp modSp add mod">
        <pc:chgData name="Ernesto Gandolfo Raso" userId="9b53afdb15782c0c" providerId="LiveId" clId="{60AF85C6-231C-4E30-89C8-E181D8D5910A}" dt="2024-05-30T21:43:24.281" v="3573" actId="1035"/>
        <pc:sldMkLst>
          <pc:docMk/>
          <pc:sldMk cId="3734010485" sldId="483"/>
        </pc:sldMkLst>
        <pc:spChg chg="mod">
          <ac:chgData name="Ernesto Gandolfo Raso" userId="9b53afdb15782c0c" providerId="LiveId" clId="{60AF85C6-231C-4E30-89C8-E181D8D5910A}" dt="2024-05-30T21:41:15.486" v="3520" actId="20577"/>
          <ac:spMkLst>
            <pc:docMk/>
            <pc:sldMk cId="3734010485" sldId="483"/>
            <ac:spMk id="4" creationId="{1D2945BA-8677-9B20-7428-9F16765AABDE}"/>
          </ac:spMkLst>
        </pc:spChg>
        <pc:spChg chg="add mod">
          <ac:chgData name="Ernesto Gandolfo Raso" userId="9b53afdb15782c0c" providerId="LiveId" clId="{60AF85C6-231C-4E30-89C8-E181D8D5910A}" dt="2024-05-30T21:43:06.491" v="3570" actId="1035"/>
          <ac:spMkLst>
            <pc:docMk/>
            <pc:sldMk cId="3734010485" sldId="483"/>
            <ac:spMk id="6" creationId="{A1F4308A-74CC-B106-FAA5-5F5CD0F053FE}"/>
          </ac:spMkLst>
        </pc:spChg>
        <pc:picChg chg="add mod">
          <ac:chgData name="Ernesto Gandolfo Raso" userId="9b53afdb15782c0c" providerId="LiveId" clId="{60AF85C6-231C-4E30-89C8-E181D8D5910A}" dt="2024-05-30T21:43:24.281" v="3573" actId="1035"/>
          <ac:picMkLst>
            <pc:docMk/>
            <pc:sldMk cId="3734010485" sldId="483"/>
            <ac:picMk id="3" creationId="{386DDC36-2078-AF1D-0E96-E919B4D6BD5C}"/>
          </ac:picMkLst>
        </pc:picChg>
      </pc:sldChg>
      <pc:sldChg chg="addSp delSp modSp add del mod">
        <pc:chgData name="Ernesto Gandolfo Raso" userId="9b53afdb15782c0c" providerId="LiveId" clId="{60AF85C6-231C-4E30-89C8-E181D8D5910A}" dt="2024-05-30T21:40:47.144" v="3504" actId="2696"/>
        <pc:sldMkLst>
          <pc:docMk/>
          <pc:sldMk cId="114861918" sldId="484"/>
        </pc:sldMkLst>
        <pc:spChg chg="del">
          <ac:chgData name="Ernesto Gandolfo Raso" userId="9b53afdb15782c0c" providerId="LiveId" clId="{60AF85C6-231C-4E30-89C8-E181D8D5910A}" dt="2024-05-30T21:38:53.521" v="3469" actId="478"/>
          <ac:spMkLst>
            <pc:docMk/>
            <pc:sldMk cId="114861918" sldId="484"/>
            <ac:spMk id="4" creationId="{1D2945BA-8677-9B20-7428-9F16765AABDE}"/>
          </ac:spMkLst>
        </pc:spChg>
        <pc:picChg chg="add del mod modCrop">
          <ac:chgData name="Ernesto Gandolfo Raso" userId="9b53afdb15782c0c" providerId="LiveId" clId="{60AF85C6-231C-4E30-89C8-E181D8D5910A}" dt="2024-05-30T21:39:06.541" v="3472" actId="21"/>
          <ac:picMkLst>
            <pc:docMk/>
            <pc:sldMk cId="114861918" sldId="484"/>
            <ac:picMk id="3" creationId="{7257BA11-2811-4CFD-9CDA-E2907A3C5E5E}"/>
          </ac:picMkLst>
        </pc:picChg>
        <pc:picChg chg="add mod">
          <ac:chgData name="Ernesto Gandolfo Raso" userId="9b53afdb15782c0c" providerId="LiveId" clId="{60AF85C6-231C-4E30-89C8-E181D8D5910A}" dt="2024-05-30T21:39:08.983" v="3474" actId="14100"/>
          <ac:picMkLst>
            <pc:docMk/>
            <pc:sldMk cId="114861918" sldId="484"/>
            <ac:picMk id="5" creationId="{7257BA11-2811-4CFD-9CDA-E2907A3C5E5E}"/>
          </ac:picMkLst>
        </pc:picChg>
      </pc:sldChg>
      <pc:sldChg chg="modSp add mod">
        <pc:chgData name="Ernesto Gandolfo Raso" userId="9b53afdb15782c0c" providerId="LiveId" clId="{60AF85C6-231C-4E30-89C8-E181D8D5910A}" dt="2024-05-30T21:54:10.311" v="3976" actId="21"/>
        <pc:sldMkLst>
          <pc:docMk/>
          <pc:sldMk cId="282184884" sldId="484"/>
        </pc:sldMkLst>
        <pc:spChg chg="mod">
          <ac:chgData name="Ernesto Gandolfo Raso" userId="9b53afdb15782c0c" providerId="LiveId" clId="{60AF85C6-231C-4E30-89C8-E181D8D5910A}" dt="2024-05-30T21:54:10.311" v="3976" actId="21"/>
          <ac:spMkLst>
            <pc:docMk/>
            <pc:sldMk cId="282184884" sldId="484"/>
            <ac:spMk id="7" creationId="{91959800-8798-DC54-0F1D-C0E012653F0B}"/>
          </ac:spMkLst>
        </pc:spChg>
        <pc:picChg chg="mod">
          <ac:chgData name="Ernesto Gandolfo Raso" userId="9b53afdb15782c0c" providerId="LiveId" clId="{60AF85C6-231C-4E30-89C8-E181D8D5910A}" dt="2024-05-30T21:53:50.542" v="3972" actId="1035"/>
          <ac:picMkLst>
            <pc:docMk/>
            <pc:sldMk cId="282184884" sldId="484"/>
            <ac:picMk id="5" creationId="{E7B23A80-F2AA-0CDC-7D35-6E0B6CD3D2AA}"/>
          </ac:picMkLst>
        </pc:picChg>
      </pc:sldChg>
    </pc:docChg>
  </pc:docChgLst>
  <pc:docChgLst>
    <pc:chgData name="Ernesto Gandolfo Raso" userId="9b53afdb15782c0c" providerId="LiveId" clId="{4B90C644-563E-401F-98F0-632E440E27C1}"/>
    <pc:docChg chg="undo custSel addSld delSld modSld sldOrd">
      <pc:chgData name="Ernesto Gandolfo Raso" userId="9b53afdb15782c0c" providerId="LiveId" clId="{4B90C644-563E-401F-98F0-632E440E27C1}" dt="2024-06-01T19:47:04.888" v="6110" actId="47"/>
      <pc:docMkLst>
        <pc:docMk/>
      </pc:docMkLst>
      <pc:sldChg chg="modSp mod">
        <pc:chgData name="Ernesto Gandolfo Raso" userId="9b53afdb15782c0c" providerId="LiveId" clId="{4B90C644-563E-401F-98F0-632E440E27C1}" dt="2024-05-31T15:57:24.595" v="39" actId="20577"/>
        <pc:sldMkLst>
          <pc:docMk/>
          <pc:sldMk cId="0" sldId="256"/>
        </pc:sldMkLst>
        <pc:spChg chg="mod">
          <ac:chgData name="Ernesto Gandolfo Raso" userId="9b53afdb15782c0c" providerId="LiveId" clId="{4B90C644-563E-401F-98F0-632E440E27C1}" dt="2024-05-31T15:57:24.595" v="39" actId="20577"/>
          <ac:spMkLst>
            <pc:docMk/>
            <pc:sldMk cId="0" sldId="256"/>
            <ac:spMk id="2" creationId="{00000000-0000-0000-0000-000000000000}"/>
          </ac:spMkLst>
        </pc:spChg>
      </pc:sldChg>
      <pc:sldChg chg="addSp delSp modSp add del mod">
        <pc:chgData name="Ernesto Gandolfo Raso" userId="9b53afdb15782c0c" providerId="LiveId" clId="{4B90C644-563E-401F-98F0-632E440E27C1}" dt="2024-06-01T14:51:03.234" v="212" actId="113"/>
        <pc:sldMkLst>
          <pc:docMk/>
          <pc:sldMk cId="774645731" sldId="257"/>
        </pc:sldMkLst>
        <pc:spChg chg="del">
          <ac:chgData name="Ernesto Gandolfo Raso" userId="9b53afdb15782c0c" providerId="LiveId" clId="{4B90C644-563E-401F-98F0-632E440E27C1}" dt="2024-05-31T15:57:50.617" v="43" actId="478"/>
          <ac:spMkLst>
            <pc:docMk/>
            <pc:sldMk cId="774645731" sldId="257"/>
            <ac:spMk id="2" creationId="{00000000-0000-0000-0000-000000000000}"/>
          </ac:spMkLst>
        </pc:spChg>
        <pc:spChg chg="add mod">
          <ac:chgData name="Ernesto Gandolfo Raso" userId="9b53afdb15782c0c" providerId="LiveId" clId="{4B90C644-563E-401F-98F0-632E440E27C1}" dt="2024-06-01T14:51:03.234" v="212" actId="113"/>
          <ac:spMkLst>
            <pc:docMk/>
            <pc:sldMk cId="774645731" sldId="257"/>
            <ac:spMk id="3" creationId="{9201ADD7-C34F-6333-AB83-5EDED373A28D}"/>
          </ac:spMkLst>
        </pc:spChg>
        <pc:spChg chg="add del mod">
          <ac:chgData name="Ernesto Gandolfo Raso" userId="9b53afdb15782c0c" providerId="LiveId" clId="{4B90C644-563E-401F-98F0-632E440E27C1}" dt="2024-05-31T15:57:54.359" v="44" actId="478"/>
          <ac:spMkLst>
            <pc:docMk/>
            <pc:sldMk cId="774645731" sldId="257"/>
            <ac:spMk id="4" creationId="{9A24BBD8-E4E7-526A-5502-D061DC317040}"/>
          </ac:spMkLst>
        </pc:spChg>
        <pc:picChg chg="add mod">
          <ac:chgData name="Ernesto Gandolfo Raso" userId="9b53afdb15782c0c" providerId="LiveId" clId="{4B90C644-563E-401F-98F0-632E440E27C1}" dt="2024-06-01T14:50:55.908" v="204" actId="1038"/>
          <ac:picMkLst>
            <pc:docMk/>
            <pc:sldMk cId="774645731" sldId="257"/>
            <ac:picMk id="5" creationId="{632AC116-52D8-D637-6269-84C5D65E1F6A}"/>
          </ac:picMkLst>
        </pc:picChg>
      </pc:sldChg>
      <pc:sldChg chg="add del">
        <pc:chgData name="Ernesto Gandolfo Raso" userId="9b53afdb15782c0c" providerId="LiveId" clId="{4B90C644-563E-401F-98F0-632E440E27C1}" dt="2024-06-01T14:52:30.433" v="291" actId="2696"/>
        <pc:sldMkLst>
          <pc:docMk/>
          <pc:sldMk cId="1248732804" sldId="258"/>
        </pc:sldMkLst>
      </pc:sldChg>
      <pc:sldChg chg="addSp add mod">
        <pc:chgData name="Ernesto Gandolfo Raso" userId="9b53afdb15782c0c" providerId="LiveId" clId="{4B90C644-563E-401F-98F0-632E440E27C1}" dt="2024-06-01T14:52:48.304" v="293" actId="22"/>
        <pc:sldMkLst>
          <pc:docMk/>
          <pc:sldMk cId="2971770898" sldId="258"/>
        </pc:sldMkLst>
        <pc:picChg chg="add">
          <ac:chgData name="Ernesto Gandolfo Raso" userId="9b53afdb15782c0c" providerId="LiveId" clId="{4B90C644-563E-401F-98F0-632E440E27C1}" dt="2024-06-01T14:52:48.304" v="293" actId="22"/>
          <ac:picMkLst>
            <pc:docMk/>
            <pc:sldMk cId="2971770898" sldId="258"/>
            <ac:picMk id="3" creationId="{98F44AE0-8A5B-DED3-C0D5-4921669FF27C}"/>
          </ac:picMkLst>
        </pc:picChg>
      </pc:sldChg>
      <pc:sldChg chg="add">
        <pc:chgData name="Ernesto Gandolfo Raso" userId="9b53afdb15782c0c" providerId="LiveId" clId="{4B90C644-563E-401F-98F0-632E440E27C1}" dt="2024-05-31T15:58:02.467" v="46"/>
        <pc:sldMkLst>
          <pc:docMk/>
          <pc:sldMk cId="2275605488" sldId="259"/>
        </pc:sldMkLst>
      </pc:sldChg>
      <pc:sldChg chg="addSp mod">
        <pc:chgData name="Ernesto Gandolfo Raso" userId="9b53afdb15782c0c" providerId="LiveId" clId="{4B90C644-563E-401F-98F0-632E440E27C1}" dt="2024-06-01T15:00:47.967" v="572" actId="22"/>
        <pc:sldMkLst>
          <pc:docMk/>
          <pc:sldMk cId="2275605488" sldId="259"/>
        </pc:sldMkLst>
        <pc:picChg chg="add">
          <ac:chgData name="Ernesto Gandolfo Raso" userId="9b53afdb15782c0c" providerId="LiveId" clId="{4B90C644-563E-401F-98F0-632E440E27C1}" dt="2024-06-01T15:00:47.967" v="572" actId="22"/>
          <ac:picMkLst>
            <pc:docMk/>
            <pc:sldMk cId="2275605488" sldId="259"/>
            <ac:picMk id="3" creationId="{8E90323D-8D06-744A-BC9A-5F7DDEF8D4FC}"/>
          </ac:picMkLst>
        </pc:picChg>
      </pc:sldChg>
      <pc:sldChg chg="add">
        <pc:chgData name="Ernesto Gandolfo Raso" userId="9b53afdb15782c0c" providerId="LiveId" clId="{4B90C644-563E-401F-98F0-632E440E27C1}" dt="2024-05-31T15:58:02.467" v="46"/>
        <pc:sldMkLst>
          <pc:docMk/>
          <pc:sldMk cId="1921850651" sldId="260"/>
        </pc:sldMkLst>
      </pc:sldChg>
      <pc:sldChg chg="addSp delSp modSp mod">
        <pc:chgData name="Ernesto Gandolfo Raso" userId="9b53afdb15782c0c" providerId="LiveId" clId="{4B90C644-563E-401F-98F0-632E440E27C1}" dt="2024-06-01T16:02:27.083" v="1346" actId="1037"/>
        <pc:sldMkLst>
          <pc:docMk/>
          <pc:sldMk cId="1921850651" sldId="260"/>
        </pc:sldMkLst>
        <pc:spChg chg="add mod">
          <ac:chgData name="Ernesto Gandolfo Raso" userId="9b53afdb15782c0c" providerId="LiveId" clId="{4B90C644-563E-401F-98F0-632E440E27C1}" dt="2024-06-01T15:11:39.991" v="698" actId="113"/>
          <ac:spMkLst>
            <pc:docMk/>
            <pc:sldMk cId="1921850651" sldId="260"/>
            <ac:spMk id="3" creationId="{811938D7-37FD-9BAE-881E-97DA77253C05}"/>
          </ac:spMkLst>
        </pc:spChg>
        <pc:picChg chg="add mod">
          <ac:chgData name="Ernesto Gandolfo Raso" userId="9b53afdb15782c0c" providerId="LiveId" clId="{4B90C644-563E-401F-98F0-632E440E27C1}" dt="2024-06-01T16:02:27.083" v="1346" actId="1037"/>
          <ac:picMkLst>
            <pc:docMk/>
            <pc:sldMk cId="1921850651" sldId="260"/>
            <ac:picMk id="5" creationId="{55A65502-32CB-951B-BA9A-AC44B5E3EC4A}"/>
          </ac:picMkLst>
        </pc:picChg>
        <pc:picChg chg="add del mod">
          <ac:chgData name="Ernesto Gandolfo Raso" userId="9b53afdb15782c0c" providerId="LiveId" clId="{4B90C644-563E-401F-98F0-632E440E27C1}" dt="2024-06-01T16:02:22.828" v="1317" actId="21"/>
          <ac:picMkLst>
            <pc:docMk/>
            <pc:sldMk cId="1921850651" sldId="260"/>
            <ac:picMk id="7" creationId="{253A37BC-38AD-EEE2-96BB-9B52091A2FCF}"/>
          </ac:picMkLst>
        </pc:picChg>
      </pc:sldChg>
      <pc:sldChg chg="addSp modSp add mod">
        <pc:chgData name="Ernesto Gandolfo Raso" userId="9b53afdb15782c0c" providerId="LiveId" clId="{4B90C644-563E-401F-98F0-632E440E27C1}" dt="2024-06-01T16:14:45.544" v="1510" actId="1038"/>
        <pc:sldMkLst>
          <pc:docMk/>
          <pc:sldMk cId="2603773017" sldId="261"/>
        </pc:sldMkLst>
        <pc:spChg chg="add mod">
          <ac:chgData name="Ernesto Gandolfo Raso" userId="9b53afdb15782c0c" providerId="LiveId" clId="{4B90C644-563E-401F-98F0-632E440E27C1}" dt="2024-06-01T16:14:40.370" v="1508" actId="113"/>
          <ac:spMkLst>
            <pc:docMk/>
            <pc:sldMk cId="2603773017" sldId="261"/>
            <ac:spMk id="3" creationId="{1727C8BC-DC66-E5B7-EF98-5D461491F566}"/>
          </ac:spMkLst>
        </pc:spChg>
        <pc:picChg chg="add mod">
          <ac:chgData name="Ernesto Gandolfo Raso" userId="9b53afdb15782c0c" providerId="LiveId" clId="{4B90C644-563E-401F-98F0-632E440E27C1}" dt="2024-06-01T16:14:45.544" v="1510" actId="1038"/>
          <ac:picMkLst>
            <pc:docMk/>
            <pc:sldMk cId="2603773017" sldId="261"/>
            <ac:picMk id="5" creationId="{FC76AFBF-A7D6-903C-0669-E5588F64AE5A}"/>
          </ac:picMkLst>
        </pc:picChg>
      </pc:sldChg>
      <pc:sldChg chg="addSp modSp add mod">
        <pc:chgData name="Ernesto Gandolfo Raso" userId="9b53afdb15782c0c" providerId="LiveId" clId="{4B90C644-563E-401F-98F0-632E440E27C1}" dt="2024-06-01T16:19:57.285" v="1656" actId="20577"/>
        <pc:sldMkLst>
          <pc:docMk/>
          <pc:sldMk cId="936662897" sldId="262"/>
        </pc:sldMkLst>
        <pc:spChg chg="add mod">
          <ac:chgData name="Ernesto Gandolfo Raso" userId="9b53afdb15782c0c" providerId="LiveId" clId="{4B90C644-563E-401F-98F0-632E440E27C1}" dt="2024-06-01T16:16:41.109" v="1589" actId="20577"/>
          <ac:spMkLst>
            <pc:docMk/>
            <pc:sldMk cId="936662897" sldId="262"/>
            <ac:spMk id="5" creationId="{1C0E86EB-2BC5-4E57-BC1C-88E295EB6A04}"/>
          </ac:spMkLst>
        </pc:spChg>
        <pc:spChg chg="add mod">
          <ac:chgData name="Ernesto Gandolfo Raso" userId="9b53afdb15782c0c" providerId="LiveId" clId="{4B90C644-563E-401F-98F0-632E440E27C1}" dt="2024-06-01T16:19:57.285" v="1656" actId="20577"/>
          <ac:spMkLst>
            <pc:docMk/>
            <pc:sldMk cId="936662897" sldId="262"/>
            <ac:spMk id="9" creationId="{7977948F-815C-F82D-AF29-8F586B8545CC}"/>
          </ac:spMkLst>
        </pc:spChg>
        <pc:picChg chg="add mod">
          <ac:chgData name="Ernesto Gandolfo Raso" userId="9b53afdb15782c0c" providerId="LiveId" clId="{4B90C644-563E-401F-98F0-632E440E27C1}" dt="2024-06-01T16:15:08.095" v="1552" actId="1036"/>
          <ac:picMkLst>
            <pc:docMk/>
            <pc:sldMk cId="936662897" sldId="262"/>
            <ac:picMk id="3" creationId="{34DDF861-EFDF-49EE-3729-78B6C75AF866}"/>
          </ac:picMkLst>
        </pc:picChg>
        <pc:picChg chg="add mod">
          <ac:chgData name="Ernesto Gandolfo Raso" userId="9b53afdb15782c0c" providerId="LiveId" clId="{4B90C644-563E-401F-98F0-632E440E27C1}" dt="2024-06-01T16:17:01.044" v="1594" actId="1038"/>
          <ac:picMkLst>
            <pc:docMk/>
            <pc:sldMk cId="936662897" sldId="262"/>
            <ac:picMk id="7" creationId="{0CBB2DA8-53EB-ACA0-5C61-6764CDE653A5}"/>
          </ac:picMkLst>
        </pc:picChg>
      </pc:sldChg>
      <pc:sldChg chg="addSp modSp mod">
        <pc:chgData name="Ernesto Gandolfo Raso" userId="9b53afdb15782c0c" providerId="LiveId" clId="{4B90C644-563E-401F-98F0-632E440E27C1}" dt="2024-06-01T16:23:07.043" v="1794" actId="122"/>
        <pc:sldMkLst>
          <pc:docMk/>
          <pc:sldMk cId="1439625171" sldId="263"/>
        </pc:sldMkLst>
        <pc:spChg chg="add mod">
          <ac:chgData name="Ernesto Gandolfo Raso" userId="9b53afdb15782c0c" providerId="LiveId" clId="{4B90C644-563E-401F-98F0-632E440E27C1}" dt="2024-06-01T16:23:07.043" v="1794" actId="122"/>
          <ac:spMkLst>
            <pc:docMk/>
            <pc:sldMk cId="1439625171" sldId="263"/>
            <ac:spMk id="2" creationId="{4E8DB2DB-5B6A-87D8-0308-35CFAA4CD3FE}"/>
          </ac:spMkLst>
        </pc:spChg>
      </pc:sldChg>
      <pc:sldChg chg="add">
        <pc:chgData name="Ernesto Gandolfo Raso" userId="9b53afdb15782c0c" providerId="LiveId" clId="{4B90C644-563E-401F-98F0-632E440E27C1}" dt="2024-05-31T15:58:07.449" v="47"/>
        <pc:sldMkLst>
          <pc:docMk/>
          <pc:sldMk cId="1439625171" sldId="263"/>
        </pc:sldMkLst>
      </pc:sldChg>
      <pc:sldChg chg="addSp modSp add mod">
        <pc:chgData name="Ernesto Gandolfo Raso" userId="9b53afdb15782c0c" providerId="LiveId" clId="{4B90C644-563E-401F-98F0-632E440E27C1}" dt="2024-06-01T16:30:47.180" v="1903" actId="113"/>
        <pc:sldMkLst>
          <pc:docMk/>
          <pc:sldMk cId="824824120" sldId="264"/>
        </pc:sldMkLst>
        <pc:spChg chg="add mod">
          <ac:chgData name="Ernesto Gandolfo Raso" userId="9b53afdb15782c0c" providerId="LiveId" clId="{4B90C644-563E-401F-98F0-632E440E27C1}" dt="2024-06-01T16:30:47.180" v="1903" actId="113"/>
          <ac:spMkLst>
            <pc:docMk/>
            <pc:sldMk cId="824824120" sldId="264"/>
            <ac:spMk id="3" creationId="{3FFB13CE-D263-C4B4-7BCB-43A04B908216}"/>
          </ac:spMkLst>
        </pc:spChg>
      </pc:sldChg>
      <pc:sldChg chg="addSp add mod ord">
        <pc:chgData name="Ernesto Gandolfo Raso" userId="9b53afdb15782c0c" providerId="LiveId" clId="{4B90C644-563E-401F-98F0-632E440E27C1}" dt="2024-06-01T16:31:05.677" v="1904" actId="22"/>
        <pc:sldMkLst>
          <pc:docMk/>
          <pc:sldMk cId="462925782" sldId="265"/>
        </pc:sldMkLst>
        <pc:picChg chg="add">
          <ac:chgData name="Ernesto Gandolfo Raso" userId="9b53afdb15782c0c" providerId="LiveId" clId="{4B90C644-563E-401F-98F0-632E440E27C1}" dt="2024-06-01T16:31:05.677" v="1904" actId="22"/>
          <ac:picMkLst>
            <pc:docMk/>
            <pc:sldMk cId="462925782" sldId="265"/>
            <ac:picMk id="3" creationId="{0445007A-E7D1-53A5-0B4F-2066422E8844}"/>
          </ac:picMkLst>
        </pc:picChg>
      </pc:sldChg>
      <pc:sldChg chg="add">
        <pc:chgData name="Ernesto Gandolfo Raso" userId="9b53afdb15782c0c" providerId="LiveId" clId="{4B90C644-563E-401F-98F0-632E440E27C1}" dt="2024-05-31T15:58:15.121" v="48"/>
        <pc:sldMkLst>
          <pc:docMk/>
          <pc:sldMk cId="1662322319" sldId="266"/>
        </pc:sldMkLst>
      </pc:sldChg>
      <pc:sldChg chg="addSp modSp mod ord">
        <pc:chgData name="Ernesto Gandolfo Raso" userId="9b53afdb15782c0c" providerId="LiveId" clId="{4B90C644-563E-401F-98F0-632E440E27C1}" dt="2024-06-01T16:48:11.668" v="2527" actId="6549"/>
        <pc:sldMkLst>
          <pc:docMk/>
          <pc:sldMk cId="1662322319" sldId="266"/>
        </pc:sldMkLst>
        <pc:spChg chg="add mod">
          <ac:chgData name="Ernesto Gandolfo Raso" userId="9b53afdb15782c0c" providerId="LiveId" clId="{4B90C644-563E-401F-98F0-632E440E27C1}" dt="2024-06-01T16:48:11.668" v="2527" actId="6549"/>
          <ac:spMkLst>
            <pc:docMk/>
            <pc:sldMk cId="1662322319" sldId="266"/>
            <ac:spMk id="3" creationId="{8D17E250-020A-9547-4C71-439A86F0B7AC}"/>
          </ac:spMkLst>
        </pc:spChg>
      </pc:sldChg>
      <pc:sldChg chg="addSp modSp mod">
        <pc:chgData name="Ernesto Gandolfo Raso" userId="9b53afdb15782c0c" providerId="LiveId" clId="{4B90C644-563E-401F-98F0-632E440E27C1}" dt="2024-06-01T17:02:09.038" v="3126" actId="20577"/>
        <pc:sldMkLst>
          <pc:docMk/>
          <pc:sldMk cId="476322136" sldId="267"/>
        </pc:sldMkLst>
        <pc:spChg chg="add mod">
          <ac:chgData name="Ernesto Gandolfo Raso" userId="9b53afdb15782c0c" providerId="LiveId" clId="{4B90C644-563E-401F-98F0-632E440E27C1}" dt="2024-06-01T17:02:09.038" v="3126" actId="20577"/>
          <ac:spMkLst>
            <pc:docMk/>
            <pc:sldMk cId="476322136" sldId="267"/>
            <ac:spMk id="6" creationId="{65E8F2EF-ADE2-76B7-85E2-A0BB9A460B59}"/>
          </ac:spMkLst>
        </pc:spChg>
      </pc:sldChg>
      <pc:sldChg chg="add">
        <pc:chgData name="Ernesto Gandolfo Raso" userId="9b53afdb15782c0c" providerId="LiveId" clId="{4B90C644-563E-401F-98F0-632E440E27C1}" dt="2024-05-31T15:58:15.121" v="48"/>
        <pc:sldMkLst>
          <pc:docMk/>
          <pc:sldMk cId="476322136" sldId="267"/>
        </pc:sldMkLst>
      </pc:sldChg>
      <pc:sldChg chg="addSp add mod">
        <pc:chgData name="Ernesto Gandolfo Raso" userId="9b53afdb15782c0c" providerId="LiveId" clId="{4B90C644-563E-401F-98F0-632E440E27C1}" dt="2024-06-01T17:04:05.509" v="3155" actId="22"/>
        <pc:sldMkLst>
          <pc:docMk/>
          <pc:sldMk cId="1368053450" sldId="268"/>
        </pc:sldMkLst>
        <pc:picChg chg="add">
          <ac:chgData name="Ernesto Gandolfo Raso" userId="9b53afdb15782c0c" providerId="LiveId" clId="{4B90C644-563E-401F-98F0-632E440E27C1}" dt="2024-06-01T17:04:05.509" v="3155" actId="22"/>
          <ac:picMkLst>
            <pc:docMk/>
            <pc:sldMk cId="1368053450" sldId="268"/>
            <ac:picMk id="3" creationId="{2409125A-4D97-7B36-C29A-1316A25B3578}"/>
          </ac:picMkLst>
        </pc:picChg>
      </pc:sldChg>
      <pc:sldChg chg="add">
        <pc:chgData name="Ernesto Gandolfo Raso" userId="9b53afdb15782c0c" providerId="LiveId" clId="{4B90C644-563E-401F-98F0-632E440E27C1}" dt="2024-05-31T15:58:15.121" v="48"/>
        <pc:sldMkLst>
          <pc:docMk/>
          <pc:sldMk cId="1165207320" sldId="269"/>
        </pc:sldMkLst>
      </pc:sldChg>
      <pc:sldChg chg="addSp delSp modSp mod">
        <pc:chgData name="Ernesto Gandolfo Raso" userId="9b53afdb15782c0c" providerId="LiveId" clId="{4B90C644-563E-401F-98F0-632E440E27C1}" dt="2024-06-01T17:24:09.259" v="3374" actId="255"/>
        <pc:sldMkLst>
          <pc:docMk/>
          <pc:sldMk cId="1165207320" sldId="269"/>
        </pc:sldMkLst>
        <pc:spChg chg="add mod">
          <ac:chgData name="Ernesto Gandolfo Raso" userId="9b53afdb15782c0c" providerId="LiveId" clId="{4B90C644-563E-401F-98F0-632E440E27C1}" dt="2024-06-01T17:23:39.500" v="3361" actId="20577"/>
          <ac:spMkLst>
            <pc:docMk/>
            <pc:sldMk cId="1165207320" sldId="269"/>
            <ac:spMk id="3" creationId="{9D727CE3-9D5A-86F4-F776-A571004A7FB0}"/>
          </ac:spMkLst>
        </pc:spChg>
        <pc:spChg chg="add mod">
          <ac:chgData name="Ernesto Gandolfo Raso" userId="9b53afdb15782c0c" providerId="LiveId" clId="{4B90C644-563E-401F-98F0-632E440E27C1}" dt="2024-06-01T17:24:09.259" v="3374" actId="255"/>
          <ac:spMkLst>
            <pc:docMk/>
            <pc:sldMk cId="1165207320" sldId="269"/>
            <ac:spMk id="7" creationId="{A9D54F39-6753-43FE-EF5E-62D9B5C4641E}"/>
          </ac:spMkLst>
        </pc:spChg>
        <pc:picChg chg="add del mod modCrop">
          <ac:chgData name="Ernesto Gandolfo Raso" userId="9b53afdb15782c0c" providerId="LiveId" clId="{4B90C644-563E-401F-98F0-632E440E27C1}" dt="2024-06-01T17:23:19.123" v="3353" actId="21"/>
          <ac:picMkLst>
            <pc:docMk/>
            <pc:sldMk cId="1165207320" sldId="269"/>
            <ac:picMk id="4" creationId="{0BCA56D4-EB63-54CA-6926-C0F88FD65C3F}"/>
          </ac:picMkLst>
        </pc:picChg>
        <pc:picChg chg="add mod">
          <ac:chgData name="Ernesto Gandolfo Raso" userId="9b53afdb15782c0c" providerId="LiveId" clId="{4B90C644-563E-401F-98F0-632E440E27C1}" dt="2024-06-01T17:23:43.119" v="3367" actId="1035"/>
          <ac:picMkLst>
            <pc:docMk/>
            <pc:sldMk cId="1165207320" sldId="269"/>
            <ac:picMk id="5" creationId="{0BCA56D4-EB63-54CA-6926-C0F88FD65C3F}"/>
          </ac:picMkLst>
        </pc:picChg>
      </pc:sldChg>
      <pc:sldChg chg="addSp delSp modSp add mod">
        <pc:chgData name="Ernesto Gandolfo Raso" userId="9b53afdb15782c0c" providerId="LiveId" clId="{4B90C644-563E-401F-98F0-632E440E27C1}" dt="2024-06-01T17:45:23.505" v="3832" actId="22"/>
        <pc:sldMkLst>
          <pc:docMk/>
          <pc:sldMk cId="1603539087" sldId="270"/>
        </pc:sldMkLst>
        <pc:spChg chg="add mod">
          <ac:chgData name="Ernesto Gandolfo Raso" userId="9b53afdb15782c0c" providerId="LiveId" clId="{4B90C644-563E-401F-98F0-632E440E27C1}" dt="2024-06-01T17:44:33.442" v="3830" actId="113"/>
          <ac:spMkLst>
            <pc:docMk/>
            <pc:sldMk cId="1603539087" sldId="270"/>
            <ac:spMk id="3" creationId="{3E72D2E9-16DF-31AE-36FA-90080EC651C7}"/>
          </ac:spMkLst>
        </pc:spChg>
        <pc:spChg chg="add del">
          <ac:chgData name="Ernesto Gandolfo Raso" userId="9b53afdb15782c0c" providerId="LiveId" clId="{4B90C644-563E-401F-98F0-632E440E27C1}" dt="2024-06-01T17:45:23.505" v="3832" actId="22"/>
          <ac:spMkLst>
            <pc:docMk/>
            <pc:sldMk cId="1603539087" sldId="270"/>
            <ac:spMk id="7" creationId="{972505CE-CF5C-F739-4057-8006B5206583}"/>
          </ac:spMkLst>
        </pc:spChg>
        <pc:picChg chg="add mod">
          <ac:chgData name="Ernesto Gandolfo Raso" userId="9b53afdb15782c0c" providerId="LiveId" clId="{4B90C644-563E-401F-98F0-632E440E27C1}" dt="2024-06-01T17:44:08.099" v="3826" actId="1035"/>
          <ac:picMkLst>
            <pc:docMk/>
            <pc:sldMk cId="1603539087" sldId="270"/>
            <ac:picMk id="5" creationId="{18D07D2D-06F4-4023-C360-EDEC22F5D626}"/>
          </ac:picMkLst>
        </pc:picChg>
      </pc:sldChg>
      <pc:sldChg chg="addSp modSp add mod">
        <pc:chgData name="Ernesto Gandolfo Raso" userId="9b53afdb15782c0c" providerId="LiveId" clId="{4B90C644-563E-401F-98F0-632E440E27C1}" dt="2024-06-01T17:46:42.127" v="3906" actId="20577"/>
        <pc:sldMkLst>
          <pc:docMk/>
          <pc:sldMk cId="653738098" sldId="271"/>
        </pc:sldMkLst>
        <pc:spChg chg="add mod">
          <ac:chgData name="Ernesto Gandolfo Raso" userId="9b53afdb15782c0c" providerId="LiveId" clId="{4B90C644-563E-401F-98F0-632E440E27C1}" dt="2024-06-01T17:46:42.127" v="3906" actId="20577"/>
          <ac:spMkLst>
            <pc:docMk/>
            <pc:sldMk cId="653738098" sldId="271"/>
            <ac:spMk id="3" creationId="{038E82D0-EE30-980E-CD36-DC8FFBDEA2D5}"/>
          </ac:spMkLst>
        </pc:spChg>
      </pc:sldChg>
      <pc:sldChg chg="add">
        <pc:chgData name="Ernesto Gandolfo Raso" userId="9b53afdb15782c0c" providerId="LiveId" clId="{4B90C644-563E-401F-98F0-632E440E27C1}" dt="2024-05-31T15:58:15.121" v="48"/>
        <pc:sldMkLst>
          <pc:docMk/>
          <pc:sldMk cId="1414059795" sldId="272"/>
        </pc:sldMkLst>
      </pc:sldChg>
      <pc:sldChg chg="addSp delSp modSp mod">
        <pc:chgData name="Ernesto Gandolfo Raso" userId="9b53afdb15782c0c" providerId="LiveId" clId="{4B90C644-563E-401F-98F0-632E440E27C1}" dt="2024-06-01T17:53:09.256" v="4105" actId="113"/>
        <pc:sldMkLst>
          <pc:docMk/>
          <pc:sldMk cId="1414059795" sldId="272"/>
        </pc:sldMkLst>
        <pc:spChg chg="add mod">
          <ac:chgData name="Ernesto Gandolfo Raso" userId="9b53afdb15782c0c" providerId="LiveId" clId="{4B90C644-563E-401F-98F0-632E440E27C1}" dt="2024-06-01T17:53:09.256" v="4105" actId="113"/>
          <ac:spMkLst>
            <pc:docMk/>
            <pc:sldMk cId="1414059795" sldId="272"/>
            <ac:spMk id="3" creationId="{5B7608A6-A26D-E3E4-E064-AAE8F5D4BB08}"/>
          </ac:spMkLst>
        </pc:spChg>
        <pc:picChg chg="add del mod modCrop">
          <ac:chgData name="Ernesto Gandolfo Raso" userId="9b53afdb15782c0c" providerId="LiveId" clId="{4B90C644-563E-401F-98F0-632E440E27C1}" dt="2024-06-01T17:52:49.882" v="4093" actId="21"/>
          <ac:picMkLst>
            <pc:docMk/>
            <pc:sldMk cId="1414059795" sldId="272"/>
            <ac:picMk id="5" creationId="{5061ECAC-DB9A-A901-6586-75121AFE86E7}"/>
          </ac:picMkLst>
        </pc:picChg>
        <pc:picChg chg="add mod">
          <ac:chgData name="Ernesto Gandolfo Raso" userId="9b53afdb15782c0c" providerId="LiveId" clId="{4B90C644-563E-401F-98F0-632E440E27C1}" dt="2024-06-01T17:53:05.330" v="4103" actId="1035"/>
          <ac:picMkLst>
            <pc:docMk/>
            <pc:sldMk cId="1414059795" sldId="272"/>
            <ac:picMk id="6" creationId="{5061ECAC-DB9A-A901-6586-75121AFE86E7}"/>
          </ac:picMkLst>
        </pc:picChg>
      </pc:sldChg>
      <pc:sldChg chg="addSp modSp add mod">
        <pc:chgData name="Ernesto Gandolfo Raso" userId="9b53afdb15782c0c" providerId="LiveId" clId="{4B90C644-563E-401F-98F0-632E440E27C1}" dt="2024-06-01T18:12:11.203" v="4481" actId="20577"/>
        <pc:sldMkLst>
          <pc:docMk/>
          <pc:sldMk cId="2606355022" sldId="273"/>
        </pc:sldMkLst>
        <pc:spChg chg="add mod">
          <ac:chgData name="Ernesto Gandolfo Raso" userId="9b53afdb15782c0c" providerId="LiveId" clId="{4B90C644-563E-401F-98F0-632E440E27C1}" dt="2024-06-01T18:12:11.203" v="4481" actId="20577"/>
          <ac:spMkLst>
            <pc:docMk/>
            <pc:sldMk cId="2606355022" sldId="273"/>
            <ac:spMk id="3" creationId="{88E22710-EB06-B389-233D-C045E32DC390}"/>
          </ac:spMkLst>
        </pc:spChg>
      </pc:sldChg>
      <pc:sldChg chg="add">
        <pc:chgData name="Ernesto Gandolfo Raso" userId="9b53afdb15782c0c" providerId="LiveId" clId="{4B90C644-563E-401F-98F0-632E440E27C1}" dt="2024-05-31T15:58:20.659" v="49"/>
        <pc:sldMkLst>
          <pc:docMk/>
          <pc:sldMk cId="4260504700" sldId="274"/>
        </pc:sldMkLst>
      </pc:sldChg>
      <pc:sldChg chg="addSp modSp del mod">
        <pc:chgData name="Ernesto Gandolfo Raso" userId="9b53afdb15782c0c" providerId="LiveId" clId="{4B90C644-563E-401F-98F0-632E440E27C1}" dt="2024-06-01T18:17:37.529" v="4764" actId="2696"/>
        <pc:sldMkLst>
          <pc:docMk/>
          <pc:sldMk cId="4260504700" sldId="274"/>
        </pc:sldMkLst>
        <pc:spChg chg="add mod">
          <ac:chgData name="Ernesto Gandolfo Raso" userId="9b53afdb15782c0c" providerId="LiveId" clId="{4B90C644-563E-401F-98F0-632E440E27C1}" dt="2024-06-01T18:17:16.004" v="4763" actId="20577"/>
          <ac:spMkLst>
            <pc:docMk/>
            <pc:sldMk cId="4260504700" sldId="274"/>
            <ac:spMk id="3" creationId="{89D9E261-93E7-2A3B-2D9E-6977C7DFA5D6}"/>
          </ac:spMkLst>
        </pc:spChg>
      </pc:sldChg>
      <pc:sldChg chg="add">
        <pc:chgData name="Ernesto Gandolfo Raso" userId="9b53afdb15782c0c" providerId="LiveId" clId="{4B90C644-563E-401F-98F0-632E440E27C1}" dt="2024-05-31T15:58:20.659" v="49"/>
        <pc:sldMkLst>
          <pc:docMk/>
          <pc:sldMk cId="3445445727" sldId="275"/>
        </pc:sldMkLst>
      </pc:sldChg>
      <pc:sldChg chg="addSp modSp mod">
        <pc:chgData name="Ernesto Gandolfo Raso" userId="9b53afdb15782c0c" providerId="LiveId" clId="{4B90C644-563E-401F-98F0-632E440E27C1}" dt="2024-06-01T18:28:59.718" v="5135" actId="20577"/>
        <pc:sldMkLst>
          <pc:docMk/>
          <pc:sldMk cId="3445445727" sldId="275"/>
        </pc:sldMkLst>
        <pc:spChg chg="add mod">
          <ac:chgData name="Ernesto Gandolfo Raso" userId="9b53afdb15782c0c" providerId="LiveId" clId="{4B90C644-563E-401F-98F0-632E440E27C1}" dt="2024-06-01T18:28:59.718" v="5135" actId="20577"/>
          <ac:spMkLst>
            <pc:docMk/>
            <pc:sldMk cId="3445445727" sldId="275"/>
            <ac:spMk id="3" creationId="{A6A256DE-26DE-C9AE-428A-7F3A2EC371BA}"/>
          </ac:spMkLst>
        </pc:spChg>
      </pc:sldChg>
      <pc:sldChg chg="add">
        <pc:chgData name="Ernesto Gandolfo Raso" userId="9b53afdb15782c0c" providerId="LiveId" clId="{4B90C644-563E-401F-98F0-632E440E27C1}" dt="2024-05-31T15:58:20.659" v="49"/>
        <pc:sldMkLst>
          <pc:docMk/>
          <pc:sldMk cId="2488556762" sldId="276"/>
        </pc:sldMkLst>
      </pc:sldChg>
      <pc:sldChg chg="addSp mod">
        <pc:chgData name="Ernesto Gandolfo Raso" userId="9b53afdb15782c0c" providerId="LiveId" clId="{4B90C644-563E-401F-98F0-632E440E27C1}" dt="2024-06-01T18:44:20.187" v="5321" actId="22"/>
        <pc:sldMkLst>
          <pc:docMk/>
          <pc:sldMk cId="2488556762" sldId="276"/>
        </pc:sldMkLst>
        <pc:picChg chg="add">
          <ac:chgData name="Ernesto Gandolfo Raso" userId="9b53afdb15782c0c" providerId="LiveId" clId="{4B90C644-563E-401F-98F0-632E440E27C1}" dt="2024-06-01T18:44:20.187" v="5321" actId="22"/>
          <ac:picMkLst>
            <pc:docMk/>
            <pc:sldMk cId="2488556762" sldId="276"/>
            <ac:picMk id="3" creationId="{2D05F656-DD99-542C-8C57-5E0165958588}"/>
          </ac:picMkLst>
        </pc:picChg>
      </pc:sldChg>
      <pc:sldChg chg="addSp modSp del mod">
        <pc:chgData name="Ernesto Gandolfo Raso" userId="9b53afdb15782c0c" providerId="LiveId" clId="{4B90C644-563E-401F-98F0-632E440E27C1}" dt="2024-06-01T18:50:42.919" v="5389" actId="113"/>
        <pc:sldMkLst>
          <pc:docMk/>
          <pc:sldMk cId="4066482119" sldId="277"/>
        </pc:sldMkLst>
        <pc:spChg chg="add mod">
          <ac:chgData name="Ernesto Gandolfo Raso" userId="9b53afdb15782c0c" providerId="LiveId" clId="{4B90C644-563E-401F-98F0-632E440E27C1}" dt="2024-06-01T18:50:42.919" v="5389" actId="113"/>
          <ac:spMkLst>
            <pc:docMk/>
            <pc:sldMk cId="4066482119" sldId="277"/>
            <ac:spMk id="3" creationId="{B568E748-C45A-D990-2921-EC2C8C7CD0BB}"/>
          </ac:spMkLst>
        </pc:spChg>
        <pc:picChg chg="add mod">
          <ac:chgData name="Ernesto Gandolfo Raso" userId="9b53afdb15782c0c" providerId="LiveId" clId="{4B90C644-563E-401F-98F0-632E440E27C1}" dt="2024-06-01T18:50:34.084" v="5388" actId="692"/>
          <ac:picMkLst>
            <pc:docMk/>
            <pc:sldMk cId="4066482119" sldId="277"/>
            <ac:picMk id="5" creationId="{0A7C6345-66B3-CEAD-9FC0-5A93DE31D6FE}"/>
          </ac:picMkLst>
        </pc:picChg>
      </pc:sldChg>
      <pc:sldChg chg="add">
        <pc:chgData name="Ernesto Gandolfo Raso" userId="9b53afdb15782c0c" providerId="LiveId" clId="{4B90C644-563E-401F-98F0-632E440E27C1}" dt="2024-05-31T15:58:20.659" v="49"/>
        <pc:sldMkLst>
          <pc:docMk/>
          <pc:sldMk cId="4066482119" sldId="277"/>
        </pc:sldMkLst>
      </pc:sldChg>
      <pc:sldChg chg="add">
        <pc:chgData name="Ernesto Gandolfo Raso" userId="9b53afdb15782c0c" providerId="LiveId" clId="{4B90C644-563E-401F-98F0-632E440E27C1}" dt="2024-05-31T15:58:20.659" v="49"/>
        <pc:sldMkLst>
          <pc:docMk/>
          <pc:sldMk cId="1091675099" sldId="278"/>
        </pc:sldMkLst>
      </pc:sldChg>
      <pc:sldChg chg="addSp modSp mod">
        <pc:chgData name="Ernesto Gandolfo Raso" userId="9b53afdb15782c0c" providerId="LiveId" clId="{4B90C644-563E-401F-98F0-632E440E27C1}" dt="2024-06-01T18:59:14.428" v="5467" actId="58"/>
        <pc:sldMkLst>
          <pc:docMk/>
          <pc:sldMk cId="1091675099" sldId="278"/>
        </pc:sldMkLst>
        <pc:spChg chg="add mod">
          <ac:chgData name="Ernesto Gandolfo Raso" userId="9b53afdb15782c0c" providerId="LiveId" clId="{4B90C644-563E-401F-98F0-632E440E27C1}" dt="2024-06-01T18:59:14.428" v="5467" actId="58"/>
          <ac:spMkLst>
            <pc:docMk/>
            <pc:sldMk cId="1091675099" sldId="278"/>
            <ac:spMk id="3" creationId="{7DB58DAF-FB1B-5577-23D6-AB2E8FB5C141}"/>
          </ac:spMkLst>
        </pc:spChg>
        <pc:picChg chg="add mod">
          <ac:chgData name="Ernesto Gandolfo Raso" userId="9b53afdb15782c0c" providerId="LiveId" clId="{4B90C644-563E-401F-98F0-632E440E27C1}" dt="2024-06-01T18:59:02.370" v="5465" actId="1037"/>
          <ac:picMkLst>
            <pc:docMk/>
            <pc:sldMk cId="1091675099" sldId="278"/>
            <ac:picMk id="5" creationId="{0645CD00-8C50-8321-B887-CB02796ABC5D}"/>
          </ac:picMkLst>
        </pc:picChg>
      </pc:sldChg>
      <pc:sldChg chg="addSp modSp mod">
        <pc:chgData name="Ernesto Gandolfo Raso" userId="9b53afdb15782c0c" providerId="LiveId" clId="{4B90C644-563E-401F-98F0-632E440E27C1}" dt="2024-06-01T19:06:27.960" v="5648" actId="6549"/>
        <pc:sldMkLst>
          <pc:docMk/>
          <pc:sldMk cId="614755887" sldId="279"/>
        </pc:sldMkLst>
        <pc:spChg chg="add mod">
          <ac:chgData name="Ernesto Gandolfo Raso" userId="9b53afdb15782c0c" providerId="LiveId" clId="{4B90C644-563E-401F-98F0-632E440E27C1}" dt="2024-06-01T19:06:27.960" v="5648" actId="6549"/>
          <ac:spMkLst>
            <pc:docMk/>
            <pc:sldMk cId="614755887" sldId="279"/>
            <ac:spMk id="3" creationId="{286C2605-677E-B1D8-902A-17E86B459AE3}"/>
          </ac:spMkLst>
        </pc:spChg>
      </pc:sldChg>
      <pc:sldChg chg="add">
        <pc:chgData name="Ernesto Gandolfo Raso" userId="9b53afdb15782c0c" providerId="LiveId" clId="{4B90C644-563E-401F-98F0-632E440E27C1}" dt="2024-05-31T15:58:20.659" v="49"/>
        <pc:sldMkLst>
          <pc:docMk/>
          <pc:sldMk cId="614755887" sldId="279"/>
        </pc:sldMkLst>
      </pc:sldChg>
      <pc:sldChg chg="addSp modSp mod">
        <pc:chgData name="Ernesto Gandolfo Raso" userId="9b53afdb15782c0c" providerId="LiveId" clId="{4B90C644-563E-401F-98F0-632E440E27C1}" dt="2024-06-01T19:16:32.272" v="5958" actId="20577"/>
        <pc:sldMkLst>
          <pc:docMk/>
          <pc:sldMk cId="411849498" sldId="280"/>
        </pc:sldMkLst>
        <pc:spChg chg="add mod">
          <ac:chgData name="Ernesto Gandolfo Raso" userId="9b53afdb15782c0c" providerId="LiveId" clId="{4B90C644-563E-401F-98F0-632E440E27C1}" dt="2024-06-01T19:16:32.272" v="5958" actId="20577"/>
          <ac:spMkLst>
            <pc:docMk/>
            <pc:sldMk cId="411849498" sldId="280"/>
            <ac:spMk id="3" creationId="{05F90E9F-A001-2252-1138-6ADEFA308F5E}"/>
          </ac:spMkLst>
        </pc:spChg>
      </pc:sldChg>
      <pc:sldChg chg="add">
        <pc:chgData name="Ernesto Gandolfo Raso" userId="9b53afdb15782c0c" providerId="LiveId" clId="{4B90C644-563E-401F-98F0-632E440E27C1}" dt="2024-05-31T15:58:20.659" v="49"/>
        <pc:sldMkLst>
          <pc:docMk/>
          <pc:sldMk cId="411849498" sldId="280"/>
        </pc:sldMkLst>
      </pc:sldChg>
      <pc:sldChg chg="addSp mod">
        <pc:chgData name="Ernesto Gandolfo Raso" userId="9b53afdb15782c0c" providerId="LiveId" clId="{4B90C644-563E-401F-98F0-632E440E27C1}" dt="2024-06-01T19:43:29.266" v="6103" actId="22"/>
        <pc:sldMkLst>
          <pc:docMk/>
          <pc:sldMk cId="2686503792" sldId="281"/>
        </pc:sldMkLst>
        <pc:picChg chg="add">
          <ac:chgData name="Ernesto Gandolfo Raso" userId="9b53afdb15782c0c" providerId="LiveId" clId="{4B90C644-563E-401F-98F0-632E440E27C1}" dt="2024-06-01T19:43:29.266" v="6103" actId="22"/>
          <ac:picMkLst>
            <pc:docMk/>
            <pc:sldMk cId="2686503792" sldId="281"/>
            <ac:picMk id="3" creationId="{C9FDF37D-0319-AC7B-BB19-E200B9CD6591}"/>
          </ac:picMkLst>
        </pc:picChg>
      </pc:sldChg>
      <pc:sldChg chg="add">
        <pc:chgData name="Ernesto Gandolfo Raso" userId="9b53afdb15782c0c" providerId="LiveId" clId="{4B90C644-563E-401F-98F0-632E440E27C1}" dt="2024-05-31T15:58:20.659" v="49"/>
        <pc:sldMkLst>
          <pc:docMk/>
          <pc:sldMk cId="2686503792" sldId="281"/>
        </pc:sldMkLst>
      </pc:sldChg>
      <pc:sldChg chg="add">
        <pc:chgData name="Ernesto Gandolfo Raso" userId="9b53afdb15782c0c" providerId="LiveId" clId="{4B90C644-563E-401F-98F0-632E440E27C1}" dt="2024-05-31T15:58:20.659" v="49"/>
        <pc:sldMkLst>
          <pc:docMk/>
          <pc:sldMk cId="2139615117" sldId="282"/>
        </pc:sldMkLst>
      </pc:sldChg>
      <pc:sldChg chg="del">
        <pc:chgData name="Ernesto Gandolfo Raso" userId="9b53afdb15782c0c" providerId="LiveId" clId="{4B90C644-563E-401F-98F0-632E440E27C1}" dt="2024-06-01T19:47:04.888" v="6110" actId="47"/>
        <pc:sldMkLst>
          <pc:docMk/>
          <pc:sldMk cId="2139615117" sldId="282"/>
        </pc:sldMkLst>
      </pc:sldChg>
      <pc:sldChg chg="add">
        <pc:chgData name="Ernesto Gandolfo Raso" userId="9b53afdb15782c0c" providerId="LiveId" clId="{4B90C644-563E-401F-98F0-632E440E27C1}" dt="2024-05-31T15:58:20.659" v="49"/>
        <pc:sldMkLst>
          <pc:docMk/>
          <pc:sldMk cId="2295434408" sldId="283"/>
        </pc:sldMkLst>
      </pc:sldChg>
      <pc:sldChg chg="del">
        <pc:chgData name="Ernesto Gandolfo Raso" userId="9b53afdb15782c0c" providerId="LiveId" clId="{4B90C644-563E-401F-98F0-632E440E27C1}" dt="2024-06-01T19:47:04.888" v="6110" actId="47"/>
        <pc:sldMkLst>
          <pc:docMk/>
          <pc:sldMk cId="2295434408" sldId="283"/>
        </pc:sldMkLst>
      </pc:sldChg>
      <pc:sldChg chg="del">
        <pc:chgData name="Ernesto Gandolfo Raso" userId="9b53afdb15782c0c" providerId="LiveId" clId="{4B90C644-563E-401F-98F0-632E440E27C1}" dt="2024-06-01T19:47:04.888" v="6110" actId="47"/>
        <pc:sldMkLst>
          <pc:docMk/>
          <pc:sldMk cId="1605499709" sldId="284"/>
        </pc:sldMkLst>
      </pc:sldChg>
      <pc:sldChg chg="add">
        <pc:chgData name="Ernesto Gandolfo Raso" userId="9b53afdb15782c0c" providerId="LiveId" clId="{4B90C644-563E-401F-98F0-632E440E27C1}" dt="2024-05-31T15:58:20.659" v="49"/>
        <pc:sldMkLst>
          <pc:docMk/>
          <pc:sldMk cId="1605499709" sldId="284"/>
        </pc:sldMkLst>
      </pc:sldChg>
      <pc:sldChg chg="del">
        <pc:chgData name="Ernesto Gandolfo Raso" userId="9b53afdb15782c0c" providerId="LiveId" clId="{4B90C644-563E-401F-98F0-632E440E27C1}" dt="2024-06-01T19:47:04.888" v="6110" actId="47"/>
        <pc:sldMkLst>
          <pc:docMk/>
          <pc:sldMk cId="3206762353" sldId="285"/>
        </pc:sldMkLst>
      </pc:sldChg>
      <pc:sldChg chg="add">
        <pc:chgData name="Ernesto Gandolfo Raso" userId="9b53afdb15782c0c" providerId="LiveId" clId="{4B90C644-563E-401F-98F0-632E440E27C1}" dt="2024-05-31T15:58:20.659" v="49"/>
        <pc:sldMkLst>
          <pc:docMk/>
          <pc:sldMk cId="3206762353" sldId="285"/>
        </pc:sldMkLst>
      </pc:sldChg>
      <pc:sldChg chg="add">
        <pc:chgData name="Ernesto Gandolfo Raso" userId="9b53afdb15782c0c" providerId="LiveId" clId="{4B90C644-563E-401F-98F0-632E440E27C1}" dt="2024-05-31T15:58:20.659" v="49"/>
        <pc:sldMkLst>
          <pc:docMk/>
          <pc:sldMk cId="3288699606" sldId="286"/>
        </pc:sldMkLst>
      </pc:sldChg>
      <pc:sldChg chg="del">
        <pc:chgData name="Ernesto Gandolfo Raso" userId="9b53afdb15782c0c" providerId="LiveId" clId="{4B90C644-563E-401F-98F0-632E440E27C1}" dt="2024-06-01T19:47:04.888" v="6110" actId="47"/>
        <pc:sldMkLst>
          <pc:docMk/>
          <pc:sldMk cId="3288699606" sldId="286"/>
        </pc:sldMkLst>
      </pc:sldChg>
      <pc:sldChg chg="del">
        <pc:chgData name="Ernesto Gandolfo Raso" userId="9b53afdb15782c0c" providerId="LiveId" clId="{4B90C644-563E-401F-98F0-632E440E27C1}" dt="2024-06-01T19:47:04.888" v="6110" actId="47"/>
        <pc:sldMkLst>
          <pc:docMk/>
          <pc:sldMk cId="1195467620" sldId="287"/>
        </pc:sldMkLst>
      </pc:sldChg>
      <pc:sldChg chg="add">
        <pc:chgData name="Ernesto Gandolfo Raso" userId="9b53afdb15782c0c" providerId="LiveId" clId="{4B90C644-563E-401F-98F0-632E440E27C1}" dt="2024-05-31T15:58:20.659" v="49"/>
        <pc:sldMkLst>
          <pc:docMk/>
          <pc:sldMk cId="1195467620" sldId="287"/>
        </pc:sldMkLst>
      </pc:sldChg>
      <pc:sldChg chg="del">
        <pc:chgData name="Ernesto Gandolfo Raso" userId="9b53afdb15782c0c" providerId="LiveId" clId="{4B90C644-563E-401F-98F0-632E440E27C1}" dt="2024-06-01T19:47:04.888" v="6110" actId="47"/>
        <pc:sldMkLst>
          <pc:docMk/>
          <pc:sldMk cId="2367767338" sldId="288"/>
        </pc:sldMkLst>
      </pc:sldChg>
      <pc:sldChg chg="add">
        <pc:chgData name="Ernesto Gandolfo Raso" userId="9b53afdb15782c0c" providerId="LiveId" clId="{4B90C644-563E-401F-98F0-632E440E27C1}" dt="2024-05-31T15:58:20.659" v="49"/>
        <pc:sldMkLst>
          <pc:docMk/>
          <pc:sldMk cId="2367767338" sldId="288"/>
        </pc:sldMkLst>
      </pc:sldChg>
      <pc:sldChg chg="add">
        <pc:chgData name="Ernesto Gandolfo Raso" userId="9b53afdb15782c0c" providerId="LiveId" clId="{4B90C644-563E-401F-98F0-632E440E27C1}" dt="2024-05-31T15:58:27.518" v="50"/>
        <pc:sldMkLst>
          <pc:docMk/>
          <pc:sldMk cId="896721239" sldId="289"/>
        </pc:sldMkLst>
      </pc:sldChg>
      <pc:sldChg chg="del">
        <pc:chgData name="Ernesto Gandolfo Raso" userId="9b53afdb15782c0c" providerId="LiveId" clId="{4B90C644-563E-401F-98F0-632E440E27C1}" dt="2024-06-01T19:47:04.888" v="6110" actId="47"/>
        <pc:sldMkLst>
          <pc:docMk/>
          <pc:sldMk cId="896721239" sldId="289"/>
        </pc:sldMkLst>
      </pc:sldChg>
      <pc:sldChg chg="del">
        <pc:chgData name="Ernesto Gandolfo Raso" userId="9b53afdb15782c0c" providerId="LiveId" clId="{4B90C644-563E-401F-98F0-632E440E27C1}" dt="2024-06-01T19:47:04.888" v="6110" actId="47"/>
        <pc:sldMkLst>
          <pc:docMk/>
          <pc:sldMk cId="554093796" sldId="290"/>
        </pc:sldMkLst>
      </pc:sldChg>
      <pc:sldChg chg="add">
        <pc:chgData name="Ernesto Gandolfo Raso" userId="9b53afdb15782c0c" providerId="LiveId" clId="{4B90C644-563E-401F-98F0-632E440E27C1}" dt="2024-05-31T15:58:27.518" v="50"/>
        <pc:sldMkLst>
          <pc:docMk/>
          <pc:sldMk cId="554093796" sldId="290"/>
        </pc:sldMkLst>
      </pc:sldChg>
      <pc:sldChg chg="add">
        <pc:chgData name="Ernesto Gandolfo Raso" userId="9b53afdb15782c0c" providerId="LiveId" clId="{4B90C644-563E-401F-98F0-632E440E27C1}" dt="2024-05-31T15:58:27.518" v="50"/>
        <pc:sldMkLst>
          <pc:docMk/>
          <pc:sldMk cId="2310701797" sldId="291"/>
        </pc:sldMkLst>
      </pc:sldChg>
      <pc:sldChg chg="del">
        <pc:chgData name="Ernesto Gandolfo Raso" userId="9b53afdb15782c0c" providerId="LiveId" clId="{4B90C644-563E-401F-98F0-632E440E27C1}" dt="2024-06-01T19:47:04.888" v="6110" actId="47"/>
        <pc:sldMkLst>
          <pc:docMk/>
          <pc:sldMk cId="2310701797" sldId="291"/>
        </pc:sldMkLst>
      </pc:sldChg>
      <pc:sldChg chg="add">
        <pc:chgData name="Ernesto Gandolfo Raso" userId="9b53afdb15782c0c" providerId="LiveId" clId="{4B90C644-563E-401F-98F0-632E440E27C1}" dt="2024-05-31T15:58:27.518" v="50"/>
        <pc:sldMkLst>
          <pc:docMk/>
          <pc:sldMk cId="3770353798" sldId="292"/>
        </pc:sldMkLst>
      </pc:sldChg>
      <pc:sldChg chg="del">
        <pc:chgData name="Ernesto Gandolfo Raso" userId="9b53afdb15782c0c" providerId="LiveId" clId="{4B90C644-563E-401F-98F0-632E440E27C1}" dt="2024-06-01T19:47:04.888" v="6110" actId="47"/>
        <pc:sldMkLst>
          <pc:docMk/>
          <pc:sldMk cId="3770353798" sldId="292"/>
        </pc:sldMkLst>
      </pc:sldChg>
      <pc:sldChg chg="del">
        <pc:chgData name="Ernesto Gandolfo Raso" userId="9b53afdb15782c0c" providerId="LiveId" clId="{4B90C644-563E-401F-98F0-632E440E27C1}" dt="2024-06-01T19:47:04.888" v="6110" actId="47"/>
        <pc:sldMkLst>
          <pc:docMk/>
          <pc:sldMk cId="2782774691" sldId="293"/>
        </pc:sldMkLst>
      </pc:sldChg>
      <pc:sldChg chg="add">
        <pc:chgData name="Ernesto Gandolfo Raso" userId="9b53afdb15782c0c" providerId="LiveId" clId="{4B90C644-563E-401F-98F0-632E440E27C1}" dt="2024-05-31T15:58:27.518" v="50"/>
        <pc:sldMkLst>
          <pc:docMk/>
          <pc:sldMk cId="2782774691" sldId="293"/>
        </pc:sldMkLst>
      </pc:sldChg>
      <pc:sldChg chg="del">
        <pc:chgData name="Ernesto Gandolfo Raso" userId="9b53afdb15782c0c" providerId="LiveId" clId="{4B90C644-563E-401F-98F0-632E440E27C1}" dt="2024-06-01T19:47:04.888" v="6110" actId="47"/>
        <pc:sldMkLst>
          <pc:docMk/>
          <pc:sldMk cId="2901276668" sldId="294"/>
        </pc:sldMkLst>
      </pc:sldChg>
      <pc:sldChg chg="add">
        <pc:chgData name="Ernesto Gandolfo Raso" userId="9b53afdb15782c0c" providerId="LiveId" clId="{4B90C644-563E-401F-98F0-632E440E27C1}" dt="2024-05-31T15:58:27.518" v="50"/>
        <pc:sldMkLst>
          <pc:docMk/>
          <pc:sldMk cId="2901276668" sldId="294"/>
        </pc:sldMkLst>
      </pc:sldChg>
      <pc:sldChg chg="del">
        <pc:chgData name="Ernesto Gandolfo Raso" userId="9b53afdb15782c0c" providerId="LiveId" clId="{4B90C644-563E-401F-98F0-632E440E27C1}" dt="2024-06-01T19:47:04.888" v="6110" actId="47"/>
        <pc:sldMkLst>
          <pc:docMk/>
          <pc:sldMk cId="295978158" sldId="295"/>
        </pc:sldMkLst>
      </pc:sldChg>
      <pc:sldChg chg="add">
        <pc:chgData name="Ernesto Gandolfo Raso" userId="9b53afdb15782c0c" providerId="LiveId" clId="{4B90C644-563E-401F-98F0-632E440E27C1}" dt="2024-05-31T15:58:27.518" v="50"/>
        <pc:sldMkLst>
          <pc:docMk/>
          <pc:sldMk cId="295978158" sldId="295"/>
        </pc:sldMkLst>
      </pc:sldChg>
      <pc:sldChg chg="del">
        <pc:chgData name="Ernesto Gandolfo Raso" userId="9b53afdb15782c0c" providerId="LiveId" clId="{4B90C644-563E-401F-98F0-632E440E27C1}" dt="2024-06-01T19:47:04.888" v="6110" actId="47"/>
        <pc:sldMkLst>
          <pc:docMk/>
          <pc:sldMk cId="1678574038" sldId="296"/>
        </pc:sldMkLst>
      </pc:sldChg>
      <pc:sldChg chg="add">
        <pc:chgData name="Ernesto Gandolfo Raso" userId="9b53afdb15782c0c" providerId="LiveId" clId="{4B90C644-563E-401F-98F0-632E440E27C1}" dt="2024-05-31T15:58:27.518" v="50"/>
        <pc:sldMkLst>
          <pc:docMk/>
          <pc:sldMk cId="1678574038" sldId="296"/>
        </pc:sldMkLst>
      </pc:sldChg>
      <pc:sldChg chg="add">
        <pc:chgData name="Ernesto Gandolfo Raso" userId="9b53afdb15782c0c" providerId="LiveId" clId="{4B90C644-563E-401F-98F0-632E440E27C1}" dt="2024-05-31T15:58:27.518" v="50"/>
        <pc:sldMkLst>
          <pc:docMk/>
          <pc:sldMk cId="3294378310" sldId="297"/>
        </pc:sldMkLst>
      </pc:sldChg>
      <pc:sldChg chg="del">
        <pc:chgData name="Ernesto Gandolfo Raso" userId="9b53afdb15782c0c" providerId="LiveId" clId="{4B90C644-563E-401F-98F0-632E440E27C1}" dt="2024-06-01T19:47:04.888" v="6110" actId="47"/>
        <pc:sldMkLst>
          <pc:docMk/>
          <pc:sldMk cId="3294378310" sldId="297"/>
        </pc:sldMkLst>
      </pc:sldChg>
      <pc:sldChg chg="add">
        <pc:chgData name="Ernesto Gandolfo Raso" userId="9b53afdb15782c0c" providerId="LiveId" clId="{4B90C644-563E-401F-98F0-632E440E27C1}" dt="2024-05-31T15:58:27.518" v="50"/>
        <pc:sldMkLst>
          <pc:docMk/>
          <pc:sldMk cId="1677840251" sldId="298"/>
        </pc:sldMkLst>
      </pc:sldChg>
      <pc:sldChg chg="del">
        <pc:chgData name="Ernesto Gandolfo Raso" userId="9b53afdb15782c0c" providerId="LiveId" clId="{4B90C644-563E-401F-98F0-632E440E27C1}" dt="2024-06-01T19:47:04.888" v="6110" actId="47"/>
        <pc:sldMkLst>
          <pc:docMk/>
          <pc:sldMk cId="1677840251" sldId="298"/>
        </pc:sldMkLst>
      </pc:sldChg>
      <pc:sldChg chg="del">
        <pc:chgData name="Ernesto Gandolfo Raso" userId="9b53afdb15782c0c" providerId="LiveId" clId="{4B90C644-563E-401F-98F0-632E440E27C1}" dt="2024-06-01T19:47:04.888" v="6110" actId="47"/>
        <pc:sldMkLst>
          <pc:docMk/>
          <pc:sldMk cId="4081754575" sldId="299"/>
        </pc:sldMkLst>
      </pc:sldChg>
      <pc:sldChg chg="add">
        <pc:chgData name="Ernesto Gandolfo Raso" userId="9b53afdb15782c0c" providerId="LiveId" clId="{4B90C644-563E-401F-98F0-632E440E27C1}" dt="2024-05-31T15:58:27.518" v="50"/>
        <pc:sldMkLst>
          <pc:docMk/>
          <pc:sldMk cId="4081754575" sldId="299"/>
        </pc:sldMkLst>
      </pc:sldChg>
      <pc:sldChg chg="del">
        <pc:chgData name="Ernesto Gandolfo Raso" userId="9b53afdb15782c0c" providerId="LiveId" clId="{4B90C644-563E-401F-98F0-632E440E27C1}" dt="2024-06-01T19:47:04.888" v="6110" actId="47"/>
        <pc:sldMkLst>
          <pc:docMk/>
          <pc:sldMk cId="269050065" sldId="300"/>
        </pc:sldMkLst>
      </pc:sldChg>
      <pc:sldChg chg="add">
        <pc:chgData name="Ernesto Gandolfo Raso" userId="9b53afdb15782c0c" providerId="LiveId" clId="{4B90C644-563E-401F-98F0-632E440E27C1}" dt="2024-05-31T15:58:27.518" v="50"/>
        <pc:sldMkLst>
          <pc:docMk/>
          <pc:sldMk cId="269050065" sldId="300"/>
        </pc:sldMkLst>
      </pc:sldChg>
      <pc:sldChg chg="del">
        <pc:chgData name="Ernesto Gandolfo Raso" userId="9b53afdb15782c0c" providerId="LiveId" clId="{4B90C644-563E-401F-98F0-632E440E27C1}" dt="2024-06-01T19:47:04.888" v="6110" actId="47"/>
        <pc:sldMkLst>
          <pc:docMk/>
          <pc:sldMk cId="1114890323" sldId="301"/>
        </pc:sldMkLst>
      </pc:sldChg>
      <pc:sldChg chg="add">
        <pc:chgData name="Ernesto Gandolfo Raso" userId="9b53afdb15782c0c" providerId="LiveId" clId="{4B90C644-563E-401F-98F0-632E440E27C1}" dt="2024-05-31T15:58:27.518" v="50"/>
        <pc:sldMkLst>
          <pc:docMk/>
          <pc:sldMk cId="1114890323" sldId="301"/>
        </pc:sldMkLst>
      </pc:sldChg>
      <pc:sldChg chg="del">
        <pc:chgData name="Ernesto Gandolfo Raso" userId="9b53afdb15782c0c" providerId="LiveId" clId="{4B90C644-563E-401F-98F0-632E440E27C1}" dt="2024-06-01T19:47:04.888" v="6110" actId="47"/>
        <pc:sldMkLst>
          <pc:docMk/>
          <pc:sldMk cId="2333587150" sldId="302"/>
        </pc:sldMkLst>
      </pc:sldChg>
      <pc:sldChg chg="add">
        <pc:chgData name="Ernesto Gandolfo Raso" userId="9b53afdb15782c0c" providerId="LiveId" clId="{4B90C644-563E-401F-98F0-632E440E27C1}" dt="2024-05-31T15:58:27.518" v="50"/>
        <pc:sldMkLst>
          <pc:docMk/>
          <pc:sldMk cId="2333587150" sldId="302"/>
        </pc:sldMkLst>
      </pc:sldChg>
      <pc:sldChg chg="add">
        <pc:chgData name="Ernesto Gandolfo Raso" userId="9b53afdb15782c0c" providerId="LiveId" clId="{4B90C644-563E-401F-98F0-632E440E27C1}" dt="2024-05-31T15:58:27.518" v="50"/>
        <pc:sldMkLst>
          <pc:docMk/>
          <pc:sldMk cId="1591292583" sldId="303"/>
        </pc:sldMkLst>
      </pc:sldChg>
      <pc:sldChg chg="del">
        <pc:chgData name="Ernesto Gandolfo Raso" userId="9b53afdb15782c0c" providerId="LiveId" clId="{4B90C644-563E-401F-98F0-632E440E27C1}" dt="2024-06-01T19:47:04.888" v="6110" actId="47"/>
        <pc:sldMkLst>
          <pc:docMk/>
          <pc:sldMk cId="1591292583" sldId="303"/>
        </pc:sldMkLst>
      </pc:sldChg>
      <pc:sldChg chg="del">
        <pc:chgData name="Ernesto Gandolfo Raso" userId="9b53afdb15782c0c" providerId="LiveId" clId="{4B90C644-563E-401F-98F0-632E440E27C1}" dt="2024-06-01T19:47:04.888" v="6110" actId="47"/>
        <pc:sldMkLst>
          <pc:docMk/>
          <pc:sldMk cId="848850635" sldId="304"/>
        </pc:sldMkLst>
      </pc:sldChg>
      <pc:sldChg chg="add">
        <pc:chgData name="Ernesto Gandolfo Raso" userId="9b53afdb15782c0c" providerId="LiveId" clId="{4B90C644-563E-401F-98F0-632E440E27C1}" dt="2024-05-31T15:58:27.518" v="50"/>
        <pc:sldMkLst>
          <pc:docMk/>
          <pc:sldMk cId="848850635" sldId="304"/>
        </pc:sldMkLst>
      </pc:sldChg>
      <pc:sldChg chg="add">
        <pc:chgData name="Ernesto Gandolfo Raso" userId="9b53afdb15782c0c" providerId="LiveId" clId="{4B90C644-563E-401F-98F0-632E440E27C1}" dt="2024-05-31T15:58:27.518" v="50"/>
        <pc:sldMkLst>
          <pc:docMk/>
          <pc:sldMk cId="1672093385" sldId="305"/>
        </pc:sldMkLst>
      </pc:sldChg>
      <pc:sldChg chg="del">
        <pc:chgData name="Ernesto Gandolfo Raso" userId="9b53afdb15782c0c" providerId="LiveId" clId="{4B90C644-563E-401F-98F0-632E440E27C1}" dt="2024-06-01T19:47:04.888" v="6110" actId="47"/>
        <pc:sldMkLst>
          <pc:docMk/>
          <pc:sldMk cId="1672093385" sldId="305"/>
        </pc:sldMkLst>
      </pc:sldChg>
      <pc:sldChg chg="del">
        <pc:chgData name="Ernesto Gandolfo Raso" userId="9b53afdb15782c0c" providerId="LiveId" clId="{4B90C644-563E-401F-98F0-632E440E27C1}" dt="2024-06-01T19:47:04.888" v="6110" actId="47"/>
        <pc:sldMkLst>
          <pc:docMk/>
          <pc:sldMk cId="795409532" sldId="306"/>
        </pc:sldMkLst>
      </pc:sldChg>
      <pc:sldChg chg="add">
        <pc:chgData name="Ernesto Gandolfo Raso" userId="9b53afdb15782c0c" providerId="LiveId" clId="{4B90C644-563E-401F-98F0-632E440E27C1}" dt="2024-05-31T15:58:27.518" v="50"/>
        <pc:sldMkLst>
          <pc:docMk/>
          <pc:sldMk cId="795409532" sldId="306"/>
        </pc:sldMkLst>
      </pc:sldChg>
      <pc:sldChg chg="add del">
        <pc:chgData name="Ernesto Gandolfo Raso" userId="9b53afdb15782c0c" providerId="LiveId" clId="{4B90C644-563E-401F-98F0-632E440E27C1}" dt="2024-06-01T19:47:04.888" v="6110" actId="47"/>
        <pc:sldMkLst>
          <pc:docMk/>
          <pc:sldMk cId="3735980253" sldId="307"/>
        </pc:sldMkLst>
      </pc:sldChg>
      <pc:sldChg chg="add del">
        <pc:chgData name="Ernesto Gandolfo Raso" userId="9b53afdb15782c0c" providerId="LiveId" clId="{4B90C644-563E-401F-98F0-632E440E27C1}" dt="2024-06-01T19:47:04.888" v="6110" actId="47"/>
        <pc:sldMkLst>
          <pc:docMk/>
          <pc:sldMk cId="123318842" sldId="308"/>
        </pc:sldMkLst>
      </pc:sldChg>
      <pc:sldChg chg="add del">
        <pc:chgData name="Ernesto Gandolfo Raso" userId="9b53afdb15782c0c" providerId="LiveId" clId="{4B90C644-563E-401F-98F0-632E440E27C1}" dt="2024-06-01T19:47:04.888" v="6110" actId="47"/>
        <pc:sldMkLst>
          <pc:docMk/>
          <pc:sldMk cId="1844253812" sldId="309"/>
        </pc:sldMkLst>
      </pc:sldChg>
      <pc:sldChg chg="add del">
        <pc:chgData name="Ernesto Gandolfo Raso" userId="9b53afdb15782c0c" providerId="LiveId" clId="{4B90C644-563E-401F-98F0-632E440E27C1}" dt="2024-06-01T19:47:04.888" v="6110" actId="47"/>
        <pc:sldMkLst>
          <pc:docMk/>
          <pc:sldMk cId="1288688136" sldId="310"/>
        </pc:sldMkLst>
      </pc:sldChg>
      <pc:sldChg chg="add del">
        <pc:chgData name="Ernesto Gandolfo Raso" userId="9b53afdb15782c0c" providerId="LiveId" clId="{4B90C644-563E-401F-98F0-632E440E27C1}" dt="2024-06-01T19:47:04.888" v="6110" actId="47"/>
        <pc:sldMkLst>
          <pc:docMk/>
          <pc:sldMk cId="916814307" sldId="311"/>
        </pc:sldMkLst>
      </pc:sldChg>
      <pc:sldChg chg="add del">
        <pc:chgData name="Ernesto Gandolfo Raso" userId="9b53afdb15782c0c" providerId="LiveId" clId="{4B90C644-563E-401F-98F0-632E440E27C1}" dt="2024-06-01T19:47:04.888" v="6110" actId="47"/>
        <pc:sldMkLst>
          <pc:docMk/>
          <pc:sldMk cId="616152826" sldId="312"/>
        </pc:sldMkLst>
      </pc:sldChg>
      <pc:sldChg chg="add del">
        <pc:chgData name="Ernesto Gandolfo Raso" userId="9b53afdb15782c0c" providerId="LiveId" clId="{4B90C644-563E-401F-98F0-632E440E27C1}" dt="2024-06-01T19:47:04.888" v="6110" actId="47"/>
        <pc:sldMkLst>
          <pc:docMk/>
          <pc:sldMk cId="1282693191" sldId="313"/>
        </pc:sldMkLst>
      </pc:sldChg>
      <pc:sldChg chg="add del">
        <pc:chgData name="Ernesto Gandolfo Raso" userId="9b53afdb15782c0c" providerId="LiveId" clId="{4B90C644-563E-401F-98F0-632E440E27C1}" dt="2024-06-01T19:47:04.888" v="6110" actId="47"/>
        <pc:sldMkLst>
          <pc:docMk/>
          <pc:sldMk cId="2288245542" sldId="314"/>
        </pc:sldMkLst>
      </pc:sldChg>
      <pc:sldChg chg="add del">
        <pc:chgData name="Ernesto Gandolfo Raso" userId="9b53afdb15782c0c" providerId="LiveId" clId="{4B90C644-563E-401F-98F0-632E440E27C1}" dt="2024-06-01T19:47:04.888" v="6110" actId="47"/>
        <pc:sldMkLst>
          <pc:docMk/>
          <pc:sldMk cId="4259775325" sldId="315"/>
        </pc:sldMkLst>
      </pc:sldChg>
      <pc:sldChg chg="add del">
        <pc:chgData name="Ernesto Gandolfo Raso" userId="9b53afdb15782c0c" providerId="LiveId" clId="{4B90C644-563E-401F-98F0-632E440E27C1}" dt="2024-06-01T19:47:04.888" v="6110" actId="47"/>
        <pc:sldMkLst>
          <pc:docMk/>
          <pc:sldMk cId="683462825" sldId="316"/>
        </pc:sldMkLst>
      </pc:sldChg>
      <pc:sldChg chg="add del">
        <pc:chgData name="Ernesto Gandolfo Raso" userId="9b53afdb15782c0c" providerId="LiveId" clId="{4B90C644-563E-401F-98F0-632E440E27C1}" dt="2024-06-01T19:47:04.888" v="6110" actId="47"/>
        <pc:sldMkLst>
          <pc:docMk/>
          <pc:sldMk cId="1053525953" sldId="317"/>
        </pc:sldMkLst>
      </pc:sldChg>
      <pc:sldChg chg="add del">
        <pc:chgData name="Ernesto Gandolfo Raso" userId="9b53afdb15782c0c" providerId="LiveId" clId="{4B90C644-563E-401F-98F0-632E440E27C1}" dt="2024-06-01T19:47:04.888" v="6110" actId="47"/>
        <pc:sldMkLst>
          <pc:docMk/>
          <pc:sldMk cId="151793141" sldId="318"/>
        </pc:sldMkLst>
      </pc:sldChg>
      <pc:sldChg chg="add del">
        <pc:chgData name="Ernesto Gandolfo Raso" userId="9b53afdb15782c0c" providerId="LiveId" clId="{4B90C644-563E-401F-98F0-632E440E27C1}" dt="2024-06-01T19:47:04.888" v="6110" actId="47"/>
        <pc:sldMkLst>
          <pc:docMk/>
          <pc:sldMk cId="3872660932" sldId="319"/>
        </pc:sldMkLst>
      </pc:sldChg>
      <pc:sldChg chg="add del">
        <pc:chgData name="Ernesto Gandolfo Raso" userId="9b53afdb15782c0c" providerId="LiveId" clId="{4B90C644-563E-401F-98F0-632E440E27C1}" dt="2024-06-01T19:47:04.888" v="6110" actId="47"/>
        <pc:sldMkLst>
          <pc:docMk/>
          <pc:sldMk cId="4030751692" sldId="320"/>
        </pc:sldMkLst>
      </pc:sldChg>
      <pc:sldChg chg="add del">
        <pc:chgData name="Ernesto Gandolfo Raso" userId="9b53afdb15782c0c" providerId="LiveId" clId="{4B90C644-563E-401F-98F0-632E440E27C1}" dt="2024-06-01T19:47:04.888" v="6110" actId="47"/>
        <pc:sldMkLst>
          <pc:docMk/>
          <pc:sldMk cId="763437136" sldId="321"/>
        </pc:sldMkLst>
      </pc:sldChg>
      <pc:sldChg chg="add del">
        <pc:chgData name="Ernesto Gandolfo Raso" userId="9b53afdb15782c0c" providerId="LiveId" clId="{4B90C644-563E-401F-98F0-632E440E27C1}" dt="2024-06-01T19:47:04.888" v="6110" actId="47"/>
        <pc:sldMkLst>
          <pc:docMk/>
          <pc:sldMk cId="3723395654" sldId="322"/>
        </pc:sldMkLst>
      </pc:sldChg>
      <pc:sldChg chg="add del">
        <pc:chgData name="Ernesto Gandolfo Raso" userId="9b53afdb15782c0c" providerId="LiveId" clId="{4B90C644-563E-401F-98F0-632E440E27C1}" dt="2024-06-01T19:47:04.888" v="6110" actId="47"/>
        <pc:sldMkLst>
          <pc:docMk/>
          <pc:sldMk cId="301745815" sldId="323"/>
        </pc:sldMkLst>
      </pc:sldChg>
      <pc:sldChg chg="add del">
        <pc:chgData name="Ernesto Gandolfo Raso" userId="9b53afdb15782c0c" providerId="LiveId" clId="{4B90C644-563E-401F-98F0-632E440E27C1}" dt="2024-06-01T19:47:04.888" v="6110" actId="47"/>
        <pc:sldMkLst>
          <pc:docMk/>
          <pc:sldMk cId="161574857" sldId="324"/>
        </pc:sldMkLst>
      </pc:sldChg>
      <pc:sldChg chg="add del">
        <pc:chgData name="Ernesto Gandolfo Raso" userId="9b53afdb15782c0c" providerId="LiveId" clId="{4B90C644-563E-401F-98F0-632E440E27C1}" dt="2024-06-01T19:47:04.888" v="6110" actId="47"/>
        <pc:sldMkLst>
          <pc:docMk/>
          <pc:sldMk cId="1964235651" sldId="325"/>
        </pc:sldMkLst>
      </pc:sldChg>
      <pc:sldChg chg="add del">
        <pc:chgData name="Ernesto Gandolfo Raso" userId="9b53afdb15782c0c" providerId="LiveId" clId="{4B90C644-563E-401F-98F0-632E440E27C1}" dt="2024-06-01T19:47:04.888" v="6110" actId="47"/>
        <pc:sldMkLst>
          <pc:docMk/>
          <pc:sldMk cId="1527677079" sldId="326"/>
        </pc:sldMkLst>
      </pc:sldChg>
      <pc:sldChg chg="add del">
        <pc:chgData name="Ernesto Gandolfo Raso" userId="9b53afdb15782c0c" providerId="LiveId" clId="{4B90C644-563E-401F-98F0-632E440E27C1}" dt="2024-06-01T19:47:04.888" v="6110" actId="47"/>
        <pc:sldMkLst>
          <pc:docMk/>
          <pc:sldMk cId="954432568" sldId="327"/>
        </pc:sldMkLst>
      </pc:sldChg>
      <pc:sldChg chg="add del">
        <pc:chgData name="Ernesto Gandolfo Raso" userId="9b53afdb15782c0c" providerId="LiveId" clId="{4B90C644-563E-401F-98F0-632E440E27C1}" dt="2024-06-01T19:47:04.888" v="6110" actId="47"/>
        <pc:sldMkLst>
          <pc:docMk/>
          <pc:sldMk cId="2642978399" sldId="328"/>
        </pc:sldMkLst>
      </pc:sldChg>
      <pc:sldChg chg="add del">
        <pc:chgData name="Ernesto Gandolfo Raso" userId="9b53afdb15782c0c" providerId="LiveId" clId="{4B90C644-563E-401F-98F0-632E440E27C1}" dt="2024-06-01T19:47:04.888" v="6110" actId="47"/>
        <pc:sldMkLst>
          <pc:docMk/>
          <pc:sldMk cId="3932897123" sldId="329"/>
        </pc:sldMkLst>
      </pc:sldChg>
      <pc:sldChg chg="add del">
        <pc:chgData name="Ernesto Gandolfo Raso" userId="9b53afdb15782c0c" providerId="LiveId" clId="{4B90C644-563E-401F-98F0-632E440E27C1}" dt="2024-06-01T19:47:04.888" v="6110" actId="47"/>
        <pc:sldMkLst>
          <pc:docMk/>
          <pc:sldMk cId="1460885084" sldId="330"/>
        </pc:sldMkLst>
      </pc:sldChg>
      <pc:sldChg chg="add del">
        <pc:chgData name="Ernesto Gandolfo Raso" userId="9b53afdb15782c0c" providerId="LiveId" clId="{4B90C644-563E-401F-98F0-632E440E27C1}" dt="2024-06-01T19:47:04.888" v="6110" actId="47"/>
        <pc:sldMkLst>
          <pc:docMk/>
          <pc:sldMk cId="2656755453" sldId="331"/>
        </pc:sldMkLst>
      </pc:sldChg>
      <pc:sldChg chg="add del">
        <pc:chgData name="Ernesto Gandolfo Raso" userId="9b53afdb15782c0c" providerId="LiveId" clId="{4B90C644-563E-401F-98F0-632E440E27C1}" dt="2024-06-01T19:47:04.888" v="6110" actId="47"/>
        <pc:sldMkLst>
          <pc:docMk/>
          <pc:sldMk cId="348136337" sldId="332"/>
        </pc:sldMkLst>
      </pc:sldChg>
      <pc:sldChg chg="add del">
        <pc:chgData name="Ernesto Gandolfo Raso" userId="9b53afdb15782c0c" providerId="LiveId" clId="{4B90C644-563E-401F-98F0-632E440E27C1}" dt="2024-06-01T19:47:04.888" v="6110" actId="47"/>
        <pc:sldMkLst>
          <pc:docMk/>
          <pc:sldMk cId="4193205858" sldId="333"/>
        </pc:sldMkLst>
      </pc:sldChg>
      <pc:sldChg chg="add del">
        <pc:chgData name="Ernesto Gandolfo Raso" userId="9b53afdb15782c0c" providerId="LiveId" clId="{4B90C644-563E-401F-98F0-632E440E27C1}" dt="2024-06-01T19:47:04.888" v="6110" actId="47"/>
        <pc:sldMkLst>
          <pc:docMk/>
          <pc:sldMk cId="1122700423" sldId="334"/>
        </pc:sldMkLst>
      </pc:sldChg>
      <pc:sldChg chg="add del">
        <pc:chgData name="Ernesto Gandolfo Raso" userId="9b53afdb15782c0c" providerId="LiveId" clId="{4B90C644-563E-401F-98F0-632E440E27C1}" dt="2024-06-01T19:47:04.888" v="6110" actId="47"/>
        <pc:sldMkLst>
          <pc:docMk/>
          <pc:sldMk cId="4038194335" sldId="335"/>
        </pc:sldMkLst>
      </pc:sldChg>
      <pc:sldChg chg="add del">
        <pc:chgData name="Ernesto Gandolfo Raso" userId="9b53afdb15782c0c" providerId="LiveId" clId="{4B90C644-563E-401F-98F0-632E440E27C1}" dt="2024-06-01T19:47:04.888" v="6110" actId="47"/>
        <pc:sldMkLst>
          <pc:docMk/>
          <pc:sldMk cId="1695345418" sldId="336"/>
        </pc:sldMkLst>
      </pc:sldChg>
      <pc:sldChg chg="add del">
        <pc:chgData name="Ernesto Gandolfo Raso" userId="9b53afdb15782c0c" providerId="LiveId" clId="{4B90C644-563E-401F-98F0-632E440E27C1}" dt="2024-06-01T19:47:04.888" v="6110" actId="47"/>
        <pc:sldMkLst>
          <pc:docMk/>
          <pc:sldMk cId="2846040485" sldId="337"/>
        </pc:sldMkLst>
      </pc:sldChg>
      <pc:sldChg chg="add del">
        <pc:chgData name="Ernesto Gandolfo Raso" userId="9b53afdb15782c0c" providerId="LiveId" clId="{4B90C644-563E-401F-98F0-632E440E27C1}" dt="2024-06-01T19:47:04.888" v="6110" actId="47"/>
        <pc:sldMkLst>
          <pc:docMk/>
          <pc:sldMk cId="4002208304" sldId="338"/>
        </pc:sldMkLst>
      </pc:sldChg>
      <pc:sldChg chg="add del">
        <pc:chgData name="Ernesto Gandolfo Raso" userId="9b53afdb15782c0c" providerId="LiveId" clId="{4B90C644-563E-401F-98F0-632E440E27C1}" dt="2024-06-01T19:47:04.888" v="6110" actId="47"/>
        <pc:sldMkLst>
          <pc:docMk/>
          <pc:sldMk cId="674613399" sldId="339"/>
        </pc:sldMkLst>
      </pc:sldChg>
      <pc:sldChg chg="add del">
        <pc:chgData name="Ernesto Gandolfo Raso" userId="9b53afdb15782c0c" providerId="LiveId" clId="{4B90C644-563E-401F-98F0-632E440E27C1}" dt="2024-06-01T19:47:04.888" v="6110" actId="47"/>
        <pc:sldMkLst>
          <pc:docMk/>
          <pc:sldMk cId="3749558593" sldId="340"/>
        </pc:sldMkLst>
      </pc:sldChg>
      <pc:sldChg chg="add del">
        <pc:chgData name="Ernesto Gandolfo Raso" userId="9b53afdb15782c0c" providerId="LiveId" clId="{4B90C644-563E-401F-98F0-632E440E27C1}" dt="2024-06-01T19:47:04.888" v="6110" actId="47"/>
        <pc:sldMkLst>
          <pc:docMk/>
          <pc:sldMk cId="2982412058" sldId="341"/>
        </pc:sldMkLst>
      </pc:sldChg>
      <pc:sldChg chg="add del">
        <pc:chgData name="Ernesto Gandolfo Raso" userId="9b53afdb15782c0c" providerId="LiveId" clId="{4B90C644-563E-401F-98F0-632E440E27C1}" dt="2024-06-01T19:47:04.888" v="6110" actId="47"/>
        <pc:sldMkLst>
          <pc:docMk/>
          <pc:sldMk cId="742180804" sldId="342"/>
        </pc:sldMkLst>
      </pc:sldChg>
      <pc:sldChg chg="add del">
        <pc:chgData name="Ernesto Gandolfo Raso" userId="9b53afdb15782c0c" providerId="LiveId" clId="{4B90C644-563E-401F-98F0-632E440E27C1}" dt="2024-06-01T19:47:04.888" v="6110" actId="47"/>
        <pc:sldMkLst>
          <pc:docMk/>
          <pc:sldMk cId="2655672428" sldId="343"/>
        </pc:sldMkLst>
      </pc:sldChg>
      <pc:sldChg chg="add del">
        <pc:chgData name="Ernesto Gandolfo Raso" userId="9b53afdb15782c0c" providerId="LiveId" clId="{4B90C644-563E-401F-98F0-632E440E27C1}" dt="2024-06-01T19:47:04.888" v="6110" actId="47"/>
        <pc:sldMkLst>
          <pc:docMk/>
          <pc:sldMk cId="508004074" sldId="344"/>
        </pc:sldMkLst>
      </pc:sldChg>
      <pc:sldChg chg="add del">
        <pc:chgData name="Ernesto Gandolfo Raso" userId="9b53afdb15782c0c" providerId="LiveId" clId="{4B90C644-563E-401F-98F0-632E440E27C1}" dt="2024-06-01T19:47:04.888" v="6110" actId="47"/>
        <pc:sldMkLst>
          <pc:docMk/>
          <pc:sldMk cId="3410684433" sldId="345"/>
        </pc:sldMkLst>
      </pc:sldChg>
      <pc:sldChg chg="add del">
        <pc:chgData name="Ernesto Gandolfo Raso" userId="9b53afdb15782c0c" providerId="LiveId" clId="{4B90C644-563E-401F-98F0-632E440E27C1}" dt="2024-06-01T19:47:04.888" v="6110" actId="47"/>
        <pc:sldMkLst>
          <pc:docMk/>
          <pc:sldMk cId="3345497236" sldId="346"/>
        </pc:sldMkLst>
      </pc:sldChg>
      <pc:sldChg chg="add del">
        <pc:chgData name="Ernesto Gandolfo Raso" userId="9b53afdb15782c0c" providerId="LiveId" clId="{4B90C644-563E-401F-98F0-632E440E27C1}" dt="2024-06-01T19:47:04.888" v="6110" actId="47"/>
        <pc:sldMkLst>
          <pc:docMk/>
          <pc:sldMk cId="4167309403" sldId="347"/>
        </pc:sldMkLst>
      </pc:sldChg>
      <pc:sldChg chg="add del">
        <pc:chgData name="Ernesto Gandolfo Raso" userId="9b53afdb15782c0c" providerId="LiveId" clId="{4B90C644-563E-401F-98F0-632E440E27C1}" dt="2024-06-01T19:47:04.888" v="6110" actId="47"/>
        <pc:sldMkLst>
          <pc:docMk/>
          <pc:sldMk cId="3369906982" sldId="348"/>
        </pc:sldMkLst>
      </pc:sldChg>
      <pc:sldChg chg="add del">
        <pc:chgData name="Ernesto Gandolfo Raso" userId="9b53afdb15782c0c" providerId="LiveId" clId="{4B90C644-563E-401F-98F0-632E440E27C1}" dt="2024-06-01T19:47:04.888" v="6110" actId="47"/>
        <pc:sldMkLst>
          <pc:docMk/>
          <pc:sldMk cId="2203849761" sldId="349"/>
        </pc:sldMkLst>
      </pc:sldChg>
      <pc:sldChg chg="add del">
        <pc:chgData name="Ernesto Gandolfo Raso" userId="9b53afdb15782c0c" providerId="LiveId" clId="{4B90C644-563E-401F-98F0-632E440E27C1}" dt="2024-06-01T19:47:04.888" v="6110" actId="47"/>
        <pc:sldMkLst>
          <pc:docMk/>
          <pc:sldMk cId="1585166785" sldId="350"/>
        </pc:sldMkLst>
      </pc:sldChg>
      <pc:sldChg chg="add del">
        <pc:chgData name="Ernesto Gandolfo Raso" userId="9b53afdb15782c0c" providerId="LiveId" clId="{4B90C644-563E-401F-98F0-632E440E27C1}" dt="2024-06-01T19:47:04.888" v="6110" actId="47"/>
        <pc:sldMkLst>
          <pc:docMk/>
          <pc:sldMk cId="660544192" sldId="351"/>
        </pc:sldMkLst>
      </pc:sldChg>
      <pc:sldChg chg="add del">
        <pc:chgData name="Ernesto Gandolfo Raso" userId="9b53afdb15782c0c" providerId="LiveId" clId="{4B90C644-563E-401F-98F0-632E440E27C1}" dt="2024-06-01T19:47:04.888" v="6110" actId="47"/>
        <pc:sldMkLst>
          <pc:docMk/>
          <pc:sldMk cId="2707099840" sldId="352"/>
        </pc:sldMkLst>
      </pc:sldChg>
      <pc:sldChg chg="add del">
        <pc:chgData name="Ernesto Gandolfo Raso" userId="9b53afdb15782c0c" providerId="LiveId" clId="{4B90C644-563E-401F-98F0-632E440E27C1}" dt="2024-06-01T19:47:04.888" v="6110" actId="47"/>
        <pc:sldMkLst>
          <pc:docMk/>
          <pc:sldMk cId="3350539357" sldId="353"/>
        </pc:sldMkLst>
      </pc:sldChg>
      <pc:sldChg chg="add del">
        <pc:chgData name="Ernesto Gandolfo Raso" userId="9b53afdb15782c0c" providerId="LiveId" clId="{4B90C644-563E-401F-98F0-632E440E27C1}" dt="2024-06-01T19:47:04.888" v="6110" actId="47"/>
        <pc:sldMkLst>
          <pc:docMk/>
          <pc:sldMk cId="2483414162" sldId="354"/>
        </pc:sldMkLst>
      </pc:sldChg>
      <pc:sldChg chg="add del">
        <pc:chgData name="Ernesto Gandolfo Raso" userId="9b53afdb15782c0c" providerId="LiveId" clId="{4B90C644-563E-401F-98F0-632E440E27C1}" dt="2024-06-01T19:47:04.888" v="6110" actId="47"/>
        <pc:sldMkLst>
          <pc:docMk/>
          <pc:sldMk cId="236200329" sldId="355"/>
        </pc:sldMkLst>
      </pc:sldChg>
      <pc:sldChg chg="add del">
        <pc:chgData name="Ernesto Gandolfo Raso" userId="9b53afdb15782c0c" providerId="LiveId" clId="{4B90C644-563E-401F-98F0-632E440E27C1}" dt="2024-06-01T19:47:04.888" v="6110" actId="47"/>
        <pc:sldMkLst>
          <pc:docMk/>
          <pc:sldMk cId="1820586845" sldId="356"/>
        </pc:sldMkLst>
      </pc:sldChg>
      <pc:sldChg chg="add del">
        <pc:chgData name="Ernesto Gandolfo Raso" userId="9b53afdb15782c0c" providerId="LiveId" clId="{4B90C644-563E-401F-98F0-632E440E27C1}" dt="2024-06-01T19:47:04.888" v="6110" actId="47"/>
        <pc:sldMkLst>
          <pc:docMk/>
          <pc:sldMk cId="2600562194" sldId="357"/>
        </pc:sldMkLst>
      </pc:sldChg>
      <pc:sldChg chg="add del">
        <pc:chgData name="Ernesto Gandolfo Raso" userId="9b53afdb15782c0c" providerId="LiveId" clId="{4B90C644-563E-401F-98F0-632E440E27C1}" dt="2024-06-01T19:47:04.888" v="6110" actId="47"/>
        <pc:sldMkLst>
          <pc:docMk/>
          <pc:sldMk cId="1425087755" sldId="358"/>
        </pc:sldMkLst>
      </pc:sldChg>
      <pc:sldChg chg="add del">
        <pc:chgData name="Ernesto Gandolfo Raso" userId="9b53afdb15782c0c" providerId="LiveId" clId="{4B90C644-563E-401F-98F0-632E440E27C1}" dt="2024-06-01T19:47:04.888" v="6110" actId="47"/>
        <pc:sldMkLst>
          <pc:docMk/>
          <pc:sldMk cId="1098653538" sldId="359"/>
        </pc:sldMkLst>
      </pc:sldChg>
      <pc:sldChg chg="add del">
        <pc:chgData name="Ernesto Gandolfo Raso" userId="9b53afdb15782c0c" providerId="LiveId" clId="{4B90C644-563E-401F-98F0-632E440E27C1}" dt="2024-06-01T19:47:04.888" v="6110" actId="47"/>
        <pc:sldMkLst>
          <pc:docMk/>
          <pc:sldMk cId="872896127" sldId="360"/>
        </pc:sldMkLst>
      </pc:sldChg>
      <pc:sldChg chg="add del">
        <pc:chgData name="Ernesto Gandolfo Raso" userId="9b53afdb15782c0c" providerId="LiveId" clId="{4B90C644-563E-401F-98F0-632E440E27C1}" dt="2024-06-01T19:47:04.888" v="6110" actId="47"/>
        <pc:sldMkLst>
          <pc:docMk/>
          <pc:sldMk cId="3723681303" sldId="361"/>
        </pc:sldMkLst>
      </pc:sldChg>
      <pc:sldChg chg="add del">
        <pc:chgData name="Ernesto Gandolfo Raso" userId="9b53afdb15782c0c" providerId="LiveId" clId="{4B90C644-563E-401F-98F0-632E440E27C1}" dt="2024-06-01T19:47:04.888" v="6110" actId="47"/>
        <pc:sldMkLst>
          <pc:docMk/>
          <pc:sldMk cId="3050452644" sldId="362"/>
        </pc:sldMkLst>
      </pc:sldChg>
      <pc:sldChg chg="add del">
        <pc:chgData name="Ernesto Gandolfo Raso" userId="9b53afdb15782c0c" providerId="LiveId" clId="{4B90C644-563E-401F-98F0-632E440E27C1}" dt="2024-06-01T19:47:04.888" v="6110" actId="47"/>
        <pc:sldMkLst>
          <pc:docMk/>
          <pc:sldMk cId="3287867192" sldId="363"/>
        </pc:sldMkLst>
      </pc:sldChg>
      <pc:sldChg chg="add del">
        <pc:chgData name="Ernesto Gandolfo Raso" userId="9b53afdb15782c0c" providerId="LiveId" clId="{4B90C644-563E-401F-98F0-632E440E27C1}" dt="2024-06-01T19:47:04.888" v="6110" actId="47"/>
        <pc:sldMkLst>
          <pc:docMk/>
          <pc:sldMk cId="113526128" sldId="364"/>
        </pc:sldMkLst>
      </pc:sldChg>
      <pc:sldChg chg="add del">
        <pc:chgData name="Ernesto Gandolfo Raso" userId="9b53afdb15782c0c" providerId="LiveId" clId="{4B90C644-563E-401F-98F0-632E440E27C1}" dt="2024-06-01T19:47:04.888" v="6110" actId="47"/>
        <pc:sldMkLst>
          <pc:docMk/>
          <pc:sldMk cId="3905890377" sldId="365"/>
        </pc:sldMkLst>
      </pc:sldChg>
      <pc:sldChg chg="add del">
        <pc:chgData name="Ernesto Gandolfo Raso" userId="9b53afdb15782c0c" providerId="LiveId" clId="{4B90C644-563E-401F-98F0-632E440E27C1}" dt="2024-06-01T19:47:04.888" v="6110" actId="47"/>
        <pc:sldMkLst>
          <pc:docMk/>
          <pc:sldMk cId="1435091623" sldId="366"/>
        </pc:sldMkLst>
      </pc:sldChg>
      <pc:sldChg chg="add del">
        <pc:chgData name="Ernesto Gandolfo Raso" userId="9b53afdb15782c0c" providerId="LiveId" clId="{4B90C644-563E-401F-98F0-632E440E27C1}" dt="2024-06-01T19:47:04.888" v="6110" actId="47"/>
        <pc:sldMkLst>
          <pc:docMk/>
          <pc:sldMk cId="2847916792" sldId="367"/>
        </pc:sldMkLst>
      </pc:sldChg>
      <pc:sldChg chg="add del">
        <pc:chgData name="Ernesto Gandolfo Raso" userId="9b53afdb15782c0c" providerId="LiveId" clId="{4B90C644-563E-401F-98F0-632E440E27C1}" dt="2024-06-01T19:47:04.888" v="6110" actId="47"/>
        <pc:sldMkLst>
          <pc:docMk/>
          <pc:sldMk cId="64109143" sldId="368"/>
        </pc:sldMkLst>
      </pc:sldChg>
      <pc:sldChg chg="add del">
        <pc:chgData name="Ernesto Gandolfo Raso" userId="9b53afdb15782c0c" providerId="LiveId" clId="{4B90C644-563E-401F-98F0-632E440E27C1}" dt="2024-06-01T19:47:04.888" v="6110" actId="47"/>
        <pc:sldMkLst>
          <pc:docMk/>
          <pc:sldMk cId="199263484" sldId="369"/>
        </pc:sldMkLst>
      </pc:sldChg>
      <pc:sldChg chg="add del">
        <pc:chgData name="Ernesto Gandolfo Raso" userId="9b53afdb15782c0c" providerId="LiveId" clId="{4B90C644-563E-401F-98F0-632E440E27C1}" dt="2024-06-01T19:47:04.888" v="6110" actId="47"/>
        <pc:sldMkLst>
          <pc:docMk/>
          <pc:sldMk cId="1609010735" sldId="370"/>
        </pc:sldMkLst>
      </pc:sldChg>
      <pc:sldChg chg="add del">
        <pc:chgData name="Ernesto Gandolfo Raso" userId="9b53afdb15782c0c" providerId="LiveId" clId="{4B90C644-563E-401F-98F0-632E440E27C1}" dt="2024-06-01T19:47:04.888" v="6110" actId="47"/>
        <pc:sldMkLst>
          <pc:docMk/>
          <pc:sldMk cId="3866824078" sldId="371"/>
        </pc:sldMkLst>
      </pc:sldChg>
      <pc:sldChg chg="add del">
        <pc:chgData name="Ernesto Gandolfo Raso" userId="9b53afdb15782c0c" providerId="LiveId" clId="{4B90C644-563E-401F-98F0-632E440E27C1}" dt="2024-06-01T19:47:04.888" v="6110" actId="47"/>
        <pc:sldMkLst>
          <pc:docMk/>
          <pc:sldMk cId="259749090" sldId="372"/>
        </pc:sldMkLst>
      </pc:sldChg>
      <pc:sldChg chg="add del">
        <pc:chgData name="Ernesto Gandolfo Raso" userId="9b53afdb15782c0c" providerId="LiveId" clId="{4B90C644-563E-401F-98F0-632E440E27C1}" dt="2024-06-01T19:47:04.888" v="6110" actId="47"/>
        <pc:sldMkLst>
          <pc:docMk/>
          <pc:sldMk cId="3138594831" sldId="373"/>
        </pc:sldMkLst>
      </pc:sldChg>
      <pc:sldChg chg="add del">
        <pc:chgData name="Ernesto Gandolfo Raso" userId="9b53afdb15782c0c" providerId="LiveId" clId="{4B90C644-563E-401F-98F0-632E440E27C1}" dt="2024-06-01T19:47:04.888" v="6110" actId="47"/>
        <pc:sldMkLst>
          <pc:docMk/>
          <pc:sldMk cId="3823127162" sldId="374"/>
        </pc:sldMkLst>
      </pc:sldChg>
      <pc:sldChg chg="add del">
        <pc:chgData name="Ernesto Gandolfo Raso" userId="9b53afdb15782c0c" providerId="LiveId" clId="{4B90C644-563E-401F-98F0-632E440E27C1}" dt="2024-06-01T19:47:04.888" v="6110" actId="47"/>
        <pc:sldMkLst>
          <pc:docMk/>
          <pc:sldMk cId="4226625875" sldId="375"/>
        </pc:sldMkLst>
      </pc:sldChg>
      <pc:sldChg chg="add del">
        <pc:chgData name="Ernesto Gandolfo Raso" userId="9b53afdb15782c0c" providerId="LiveId" clId="{4B90C644-563E-401F-98F0-632E440E27C1}" dt="2024-06-01T19:47:04.888" v="6110" actId="47"/>
        <pc:sldMkLst>
          <pc:docMk/>
          <pc:sldMk cId="2985168371" sldId="376"/>
        </pc:sldMkLst>
      </pc:sldChg>
      <pc:sldChg chg="add del">
        <pc:chgData name="Ernesto Gandolfo Raso" userId="9b53afdb15782c0c" providerId="LiveId" clId="{4B90C644-563E-401F-98F0-632E440E27C1}" dt="2024-06-01T19:47:04.888" v="6110" actId="47"/>
        <pc:sldMkLst>
          <pc:docMk/>
          <pc:sldMk cId="1104772057" sldId="377"/>
        </pc:sldMkLst>
      </pc:sldChg>
      <pc:sldChg chg="add del">
        <pc:chgData name="Ernesto Gandolfo Raso" userId="9b53afdb15782c0c" providerId="LiveId" clId="{4B90C644-563E-401F-98F0-632E440E27C1}" dt="2024-06-01T19:47:04.888" v="6110" actId="47"/>
        <pc:sldMkLst>
          <pc:docMk/>
          <pc:sldMk cId="2830125639" sldId="378"/>
        </pc:sldMkLst>
      </pc:sldChg>
      <pc:sldChg chg="add del">
        <pc:chgData name="Ernesto Gandolfo Raso" userId="9b53afdb15782c0c" providerId="LiveId" clId="{4B90C644-563E-401F-98F0-632E440E27C1}" dt="2024-06-01T19:47:04.888" v="6110" actId="47"/>
        <pc:sldMkLst>
          <pc:docMk/>
          <pc:sldMk cId="2609110467" sldId="379"/>
        </pc:sldMkLst>
      </pc:sldChg>
      <pc:sldChg chg="add del">
        <pc:chgData name="Ernesto Gandolfo Raso" userId="9b53afdb15782c0c" providerId="LiveId" clId="{4B90C644-563E-401F-98F0-632E440E27C1}" dt="2024-06-01T19:47:04.888" v="6110" actId="47"/>
        <pc:sldMkLst>
          <pc:docMk/>
          <pc:sldMk cId="3430012490" sldId="380"/>
        </pc:sldMkLst>
      </pc:sldChg>
      <pc:sldChg chg="add del">
        <pc:chgData name="Ernesto Gandolfo Raso" userId="9b53afdb15782c0c" providerId="LiveId" clId="{4B90C644-563E-401F-98F0-632E440E27C1}" dt="2024-06-01T19:47:04.888" v="6110" actId="47"/>
        <pc:sldMkLst>
          <pc:docMk/>
          <pc:sldMk cId="3189012808" sldId="381"/>
        </pc:sldMkLst>
      </pc:sldChg>
      <pc:sldChg chg="add del">
        <pc:chgData name="Ernesto Gandolfo Raso" userId="9b53afdb15782c0c" providerId="LiveId" clId="{4B90C644-563E-401F-98F0-632E440E27C1}" dt="2024-06-01T19:47:04.888" v="6110" actId="47"/>
        <pc:sldMkLst>
          <pc:docMk/>
          <pc:sldMk cId="3308648594" sldId="382"/>
        </pc:sldMkLst>
      </pc:sldChg>
      <pc:sldChg chg="add del">
        <pc:chgData name="Ernesto Gandolfo Raso" userId="9b53afdb15782c0c" providerId="LiveId" clId="{4B90C644-563E-401F-98F0-632E440E27C1}" dt="2024-06-01T19:47:04.888" v="6110" actId="47"/>
        <pc:sldMkLst>
          <pc:docMk/>
          <pc:sldMk cId="1608247136" sldId="383"/>
        </pc:sldMkLst>
      </pc:sldChg>
      <pc:sldChg chg="add del">
        <pc:chgData name="Ernesto Gandolfo Raso" userId="9b53afdb15782c0c" providerId="LiveId" clId="{4B90C644-563E-401F-98F0-632E440E27C1}" dt="2024-06-01T19:47:04.888" v="6110" actId="47"/>
        <pc:sldMkLst>
          <pc:docMk/>
          <pc:sldMk cId="1097881740" sldId="384"/>
        </pc:sldMkLst>
      </pc:sldChg>
      <pc:sldChg chg="modSp add mod">
        <pc:chgData name="Ernesto Gandolfo Raso" userId="9b53afdb15782c0c" providerId="LiveId" clId="{4B90C644-563E-401F-98F0-632E440E27C1}" dt="2024-06-01T14:53:02.839" v="303" actId="113"/>
        <pc:sldMkLst>
          <pc:docMk/>
          <pc:sldMk cId="3941910616" sldId="385"/>
        </pc:sldMkLst>
        <pc:spChg chg="mod">
          <ac:chgData name="Ernesto Gandolfo Raso" userId="9b53afdb15782c0c" providerId="LiveId" clId="{4B90C644-563E-401F-98F0-632E440E27C1}" dt="2024-06-01T14:53:02.839" v="303" actId="113"/>
          <ac:spMkLst>
            <pc:docMk/>
            <pc:sldMk cId="3941910616" sldId="385"/>
            <ac:spMk id="3" creationId="{9201ADD7-C34F-6333-AB83-5EDED373A28D}"/>
          </ac:spMkLst>
        </pc:spChg>
      </pc:sldChg>
      <pc:sldChg chg="addSp delSp modSp add mod">
        <pc:chgData name="Ernesto Gandolfo Raso" userId="9b53afdb15782c0c" providerId="LiveId" clId="{4B90C644-563E-401F-98F0-632E440E27C1}" dt="2024-06-01T14:54:22.733" v="334" actId="1038"/>
        <pc:sldMkLst>
          <pc:docMk/>
          <pc:sldMk cId="4253751104" sldId="386"/>
        </pc:sldMkLst>
        <pc:spChg chg="mod">
          <ac:chgData name="Ernesto Gandolfo Raso" userId="9b53afdb15782c0c" providerId="LiveId" clId="{4B90C644-563E-401F-98F0-632E440E27C1}" dt="2024-06-01T14:54:03.067" v="318" actId="20577"/>
          <ac:spMkLst>
            <pc:docMk/>
            <pc:sldMk cId="4253751104" sldId="386"/>
            <ac:spMk id="3" creationId="{9201ADD7-C34F-6333-AB83-5EDED373A28D}"/>
          </ac:spMkLst>
        </pc:spChg>
        <pc:picChg chg="add del mod modCrop">
          <ac:chgData name="Ernesto Gandolfo Raso" userId="9b53afdb15782c0c" providerId="LiveId" clId="{4B90C644-563E-401F-98F0-632E440E27C1}" dt="2024-06-01T14:54:11.537" v="321" actId="21"/>
          <ac:picMkLst>
            <pc:docMk/>
            <pc:sldMk cId="4253751104" sldId="386"/>
            <ac:picMk id="2" creationId="{0753236F-ABD8-0300-C4C9-F9D3B080A279}"/>
          </ac:picMkLst>
        </pc:picChg>
        <pc:picChg chg="add mod">
          <ac:chgData name="Ernesto Gandolfo Raso" userId="9b53afdb15782c0c" providerId="LiveId" clId="{4B90C644-563E-401F-98F0-632E440E27C1}" dt="2024-06-01T14:54:22.733" v="334" actId="1038"/>
          <ac:picMkLst>
            <pc:docMk/>
            <pc:sldMk cId="4253751104" sldId="386"/>
            <ac:picMk id="4" creationId="{0753236F-ABD8-0300-C4C9-F9D3B080A279}"/>
          </ac:picMkLst>
        </pc:picChg>
      </pc:sldChg>
      <pc:sldChg chg="addSp delSp modSp add mod">
        <pc:chgData name="Ernesto Gandolfo Raso" userId="9b53afdb15782c0c" providerId="LiveId" clId="{4B90C644-563E-401F-98F0-632E440E27C1}" dt="2024-06-01T14:55:25.107" v="368" actId="1038"/>
        <pc:sldMkLst>
          <pc:docMk/>
          <pc:sldMk cId="1598306821" sldId="387"/>
        </pc:sldMkLst>
        <pc:spChg chg="mod">
          <ac:chgData name="Ernesto Gandolfo Raso" userId="9b53afdb15782c0c" providerId="LiveId" clId="{4B90C644-563E-401F-98F0-632E440E27C1}" dt="2024-06-01T14:54:54.757" v="356" actId="20577"/>
          <ac:spMkLst>
            <pc:docMk/>
            <pc:sldMk cId="1598306821" sldId="387"/>
            <ac:spMk id="3" creationId="{9201ADD7-C34F-6333-AB83-5EDED373A28D}"/>
          </ac:spMkLst>
        </pc:spChg>
        <pc:picChg chg="add del mod modCrop">
          <ac:chgData name="Ernesto Gandolfo Raso" userId="9b53afdb15782c0c" providerId="LiveId" clId="{4B90C644-563E-401F-98F0-632E440E27C1}" dt="2024-06-01T14:55:13.519" v="360" actId="21"/>
          <ac:picMkLst>
            <pc:docMk/>
            <pc:sldMk cId="1598306821" sldId="387"/>
            <ac:picMk id="2" creationId="{981A1B72-4C04-C046-863A-78B337C08082}"/>
          </ac:picMkLst>
        </pc:picChg>
        <pc:picChg chg="add mod">
          <ac:chgData name="Ernesto Gandolfo Raso" userId="9b53afdb15782c0c" providerId="LiveId" clId="{4B90C644-563E-401F-98F0-632E440E27C1}" dt="2024-06-01T14:55:25.107" v="368" actId="1038"/>
          <ac:picMkLst>
            <pc:docMk/>
            <pc:sldMk cId="1598306821" sldId="387"/>
            <ac:picMk id="4" creationId="{981A1B72-4C04-C046-863A-78B337C08082}"/>
          </ac:picMkLst>
        </pc:picChg>
      </pc:sldChg>
      <pc:sldChg chg="addSp delSp modSp add mod">
        <pc:chgData name="Ernesto Gandolfo Raso" userId="9b53afdb15782c0c" providerId="LiveId" clId="{4B90C644-563E-401F-98F0-632E440E27C1}" dt="2024-06-01T14:56:21.103" v="389" actId="14100"/>
        <pc:sldMkLst>
          <pc:docMk/>
          <pc:sldMk cId="104853170" sldId="388"/>
        </pc:sldMkLst>
        <pc:spChg chg="mod">
          <ac:chgData name="Ernesto Gandolfo Raso" userId="9b53afdb15782c0c" providerId="LiveId" clId="{4B90C644-563E-401F-98F0-632E440E27C1}" dt="2024-06-01T14:55:52.907" v="382" actId="20577"/>
          <ac:spMkLst>
            <pc:docMk/>
            <pc:sldMk cId="104853170" sldId="388"/>
            <ac:spMk id="3" creationId="{9201ADD7-C34F-6333-AB83-5EDED373A28D}"/>
          </ac:spMkLst>
        </pc:spChg>
        <pc:picChg chg="add del mod modCrop">
          <ac:chgData name="Ernesto Gandolfo Raso" userId="9b53afdb15782c0c" providerId="LiveId" clId="{4B90C644-563E-401F-98F0-632E440E27C1}" dt="2024-06-01T14:56:13.347" v="386" actId="21"/>
          <ac:picMkLst>
            <pc:docMk/>
            <pc:sldMk cId="104853170" sldId="388"/>
            <ac:picMk id="2" creationId="{0C31A3F3-6650-563A-AA9E-1CB050C7794F}"/>
          </ac:picMkLst>
        </pc:picChg>
        <pc:picChg chg="add mod">
          <ac:chgData name="Ernesto Gandolfo Raso" userId="9b53afdb15782c0c" providerId="LiveId" clId="{4B90C644-563E-401F-98F0-632E440E27C1}" dt="2024-06-01T14:56:21.103" v="389" actId="14100"/>
          <ac:picMkLst>
            <pc:docMk/>
            <pc:sldMk cId="104853170" sldId="388"/>
            <ac:picMk id="4" creationId="{0C31A3F3-6650-563A-AA9E-1CB050C7794F}"/>
          </ac:picMkLst>
        </pc:picChg>
      </pc:sldChg>
      <pc:sldChg chg="addSp delSp modSp add mod">
        <pc:chgData name="Ernesto Gandolfo Raso" userId="9b53afdb15782c0c" providerId="LiveId" clId="{4B90C644-563E-401F-98F0-632E440E27C1}" dt="2024-06-01T14:57:24.371" v="429" actId="1038"/>
        <pc:sldMkLst>
          <pc:docMk/>
          <pc:sldMk cId="704815953" sldId="389"/>
        </pc:sldMkLst>
        <pc:spChg chg="mod">
          <ac:chgData name="Ernesto Gandolfo Raso" userId="9b53afdb15782c0c" providerId="LiveId" clId="{4B90C644-563E-401F-98F0-632E440E27C1}" dt="2024-06-01T14:56:49.757" v="409" actId="20577"/>
          <ac:spMkLst>
            <pc:docMk/>
            <pc:sldMk cId="704815953" sldId="389"/>
            <ac:spMk id="3" creationId="{9201ADD7-C34F-6333-AB83-5EDED373A28D}"/>
          </ac:spMkLst>
        </pc:spChg>
        <pc:picChg chg="add del mod modCrop">
          <ac:chgData name="Ernesto Gandolfo Raso" userId="9b53afdb15782c0c" providerId="LiveId" clId="{4B90C644-563E-401F-98F0-632E440E27C1}" dt="2024-06-01T14:57:13.538" v="412" actId="21"/>
          <ac:picMkLst>
            <pc:docMk/>
            <pc:sldMk cId="704815953" sldId="389"/>
            <ac:picMk id="2" creationId="{82EC6CC3-E51D-788E-C268-71D4632CC453}"/>
          </ac:picMkLst>
        </pc:picChg>
        <pc:picChg chg="add mod">
          <ac:chgData name="Ernesto Gandolfo Raso" userId="9b53afdb15782c0c" providerId="LiveId" clId="{4B90C644-563E-401F-98F0-632E440E27C1}" dt="2024-06-01T14:57:24.371" v="429" actId="1038"/>
          <ac:picMkLst>
            <pc:docMk/>
            <pc:sldMk cId="704815953" sldId="389"/>
            <ac:picMk id="4" creationId="{82EC6CC3-E51D-788E-C268-71D4632CC453}"/>
          </ac:picMkLst>
        </pc:picChg>
      </pc:sldChg>
      <pc:sldChg chg="addSp modSp add mod">
        <pc:chgData name="Ernesto Gandolfo Raso" userId="9b53afdb15782c0c" providerId="LiveId" clId="{4B90C644-563E-401F-98F0-632E440E27C1}" dt="2024-06-01T14:58:43.564" v="550" actId="1038"/>
        <pc:sldMkLst>
          <pc:docMk/>
          <pc:sldMk cId="3966809186" sldId="390"/>
        </pc:sldMkLst>
        <pc:spChg chg="mod">
          <ac:chgData name="Ernesto Gandolfo Raso" userId="9b53afdb15782c0c" providerId="LiveId" clId="{4B90C644-563E-401F-98F0-632E440E27C1}" dt="2024-06-01T14:58:18.485" v="525" actId="113"/>
          <ac:spMkLst>
            <pc:docMk/>
            <pc:sldMk cId="3966809186" sldId="390"/>
            <ac:spMk id="3" creationId="{9201ADD7-C34F-6333-AB83-5EDED373A28D}"/>
          </ac:spMkLst>
        </pc:spChg>
        <pc:picChg chg="add mod">
          <ac:chgData name="Ernesto Gandolfo Raso" userId="9b53afdb15782c0c" providerId="LiveId" clId="{4B90C644-563E-401F-98F0-632E440E27C1}" dt="2024-06-01T14:58:43.564" v="550" actId="1038"/>
          <ac:picMkLst>
            <pc:docMk/>
            <pc:sldMk cId="3966809186" sldId="390"/>
            <ac:picMk id="4" creationId="{037DED15-5E5B-1F9F-12D7-45250F43E63F}"/>
          </ac:picMkLst>
        </pc:picChg>
      </pc:sldChg>
      <pc:sldChg chg="modSp add mod">
        <pc:chgData name="Ernesto Gandolfo Raso" userId="9b53afdb15782c0c" providerId="LiveId" clId="{4B90C644-563E-401F-98F0-632E440E27C1}" dt="2024-06-01T15:00:19.297" v="571" actId="6549"/>
        <pc:sldMkLst>
          <pc:docMk/>
          <pc:sldMk cId="2911630432" sldId="391"/>
        </pc:sldMkLst>
        <pc:spChg chg="mod">
          <ac:chgData name="Ernesto Gandolfo Raso" userId="9b53afdb15782c0c" providerId="LiveId" clId="{4B90C644-563E-401F-98F0-632E440E27C1}" dt="2024-06-01T15:00:19.297" v="571" actId="6549"/>
          <ac:spMkLst>
            <pc:docMk/>
            <pc:sldMk cId="2911630432" sldId="391"/>
            <ac:spMk id="3" creationId="{9201ADD7-C34F-6333-AB83-5EDED373A28D}"/>
          </ac:spMkLst>
        </pc:spChg>
      </pc:sldChg>
      <pc:sldChg chg="addSp modSp add mod">
        <pc:chgData name="Ernesto Gandolfo Raso" userId="9b53afdb15782c0c" providerId="LiveId" clId="{4B90C644-563E-401F-98F0-632E440E27C1}" dt="2024-06-01T15:20:31.393" v="1302"/>
        <pc:sldMkLst>
          <pc:docMk/>
          <pc:sldMk cId="2688499579" sldId="392"/>
        </pc:sldMkLst>
        <pc:spChg chg="mod">
          <ac:chgData name="Ernesto Gandolfo Raso" userId="9b53afdb15782c0c" providerId="LiveId" clId="{4B90C644-563E-401F-98F0-632E440E27C1}" dt="2024-06-01T15:15:09.733" v="984" actId="20577"/>
          <ac:spMkLst>
            <pc:docMk/>
            <pc:sldMk cId="2688499579" sldId="392"/>
            <ac:spMk id="3" creationId="{811938D7-37FD-9BAE-881E-97DA77253C05}"/>
          </ac:spMkLst>
        </pc:spChg>
        <pc:picChg chg="add mod">
          <ac:chgData name="Ernesto Gandolfo Raso" userId="9b53afdb15782c0c" providerId="LiveId" clId="{4B90C644-563E-401F-98F0-632E440E27C1}" dt="2024-06-01T15:12:24.462" v="712" actId="692"/>
          <ac:picMkLst>
            <pc:docMk/>
            <pc:sldMk cId="2688499579" sldId="392"/>
            <ac:picMk id="4" creationId="{22034B5E-FC37-08D4-ABBB-4C220A8365E3}"/>
          </ac:picMkLst>
        </pc:picChg>
        <pc:picChg chg="add mod">
          <ac:chgData name="Ernesto Gandolfo Raso" userId="9b53afdb15782c0c" providerId="LiveId" clId="{4B90C644-563E-401F-98F0-632E440E27C1}" dt="2024-06-01T15:20:31.393" v="1302"/>
          <ac:picMkLst>
            <pc:docMk/>
            <pc:sldMk cId="2688499579" sldId="392"/>
            <ac:picMk id="5" creationId="{18EE2271-6254-C18A-0B73-45AE73D22C42}"/>
          </ac:picMkLst>
        </pc:picChg>
      </pc:sldChg>
      <pc:sldChg chg="addSp delSp modSp add mod">
        <pc:chgData name="Ernesto Gandolfo Raso" userId="9b53afdb15782c0c" providerId="LiveId" clId="{4B90C644-563E-401F-98F0-632E440E27C1}" dt="2024-06-01T16:04:00.972" v="1396" actId="1038"/>
        <pc:sldMkLst>
          <pc:docMk/>
          <pc:sldMk cId="449443329" sldId="393"/>
        </pc:sldMkLst>
        <pc:spChg chg="mod">
          <ac:chgData name="Ernesto Gandolfo Raso" userId="9b53afdb15782c0c" providerId="LiveId" clId="{4B90C644-563E-401F-98F0-632E440E27C1}" dt="2024-06-01T16:03:50.931" v="1368" actId="20577"/>
          <ac:spMkLst>
            <pc:docMk/>
            <pc:sldMk cId="449443329" sldId="393"/>
            <ac:spMk id="3" creationId="{811938D7-37FD-9BAE-881E-97DA77253C05}"/>
          </ac:spMkLst>
        </pc:spChg>
        <pc:picChg chg="del">
          <ac:chgData name="Ernesto Gandolfo Raso" userId="9b53afdb15782c0c" providerId="LiveId" clId="{4B90C644-563E-401F-98F0-632E440E27C1}" dt="2024-06-01T15:15:13.660" v="985" actId="478"/>
          <ac:picMkLst>
            <pc:docMk/>
            <pc:sldMk cId="449443329" sldId="393"/>
            <ac:picMk id="4" creationId="{22034B5E-FC37-08D4-ABBB-4C220A8365E3}"/>
          </ac:picMkLst>
        </pc:picChg>
        <pc:picChg chg="add del mod">
          <ac:chgData name="Ernesto Gandolfo Raso" userId="9b53afdb15782c0c" providerId="LiveId" clId="{4B90C644-563E-401F-98F0-632E440E27C1}" dt="2024-06-01T15:17:43.740" v="1070" actId="478"/>
          <ac:picMkLst>
            <pc:docMk/>
            <pc:sldMk cId="449443329" sldId="393"/>
            <ac:picMk id="5" creationId="{18EE2271-6254-C18A-0B73-45AE73D22C42}"/>
          </ac:picMkLst>
        </pc:picChg>
        <pc:picChg chg="add del mod">
          <ac:chgData name="Ernesto Gandolfo Raso" userId="9b53afdb15782c0c" providerId="LiveId" clId="{4B90C644-563E-401F-98F0-632E440E27C1}" dt="2024-06-01T16:03:44.093" v="1352" actId="478"/>
          <ac:picMkLst>
            <pc:docMk/>
            <pc:sldMk cId="449443329" sldId="393"/>
            <ac:picMk id="6" creationId="{83718C62-92FE-9BA0-6171-7CA89D4B2A98}"/>
          </ac:picMkLst>
        </pc:picChg>
        <pc:picChg chg="add mod">
          <ac:chgData name="Ernesto Gandolfo Raso" userId="9b53afdb15782c0c" providerId="LiveId" clId="{4B90C644-563E-401F-98F0-632E440E27C1}" dt="2024-06-01T16:04:00.972" v="1396" actId="1038"/>
          <ac:picMkLst>
            <pc:docMk/>
            <pc:sldMk cId="449443329" sldId="393"/>
            <ac:picMk id="7" creationId="{253A37BC-38AD-EEE2-96BB-9B52091A2FCF}"/>
          </ac:picMkLst>
        </pc:picChg>
      </pc:sldChg>
      <pc:sldChg chg="add">
        <pc:chgData name="Ernesto Gandolfo Raso" userId="9b53afdb15782c0c" providerId="LiveId" clId="{4B90C644-563E-401F-98F0-632E440E27C1}" dt="2024-06-01T15:20:44.163" v="1305"/>
        <pc:sldMkLst>
          <pc:docMk/>
          <pc:sldMk cId="968363789" sldId="394"/>
        </pc:sldMkLst>
      </pc:sldChg>
      <pc:sldChg chg="addSp delSp modSp add del mod">
        <pc:chgData name="Ernesto Gandolfo Raso" userId="9b53afdb15782c0c" providerId="LiveId" clId="{4B90C644-563E-401F-98F0-632E440E27C1}" dt="2024-06-01T15:20:40.184" v="1304" actId="2696"/>
        <pc:sldMkLst>
          <pc:docMk/>
          <pc:sldMk cId="1593096608" sldId="394"/>
        </pc:sldMkLst>
        <pc:spChg chg="del">
          <ac:chgData name="Ernesto Gandolfo Raso" userId="9b53afdb15782c0c" providerId="LiveId" clId="{4B90C644-563E-401F-98F0-632E440E27C1}" dt="2024-06-01T15:18:57.221" v="1241" actId="478"/>
          <ac:spMkLst>
            <pc:docMk/>
            <pc:sldMk cId="1593096608" sldId="394"/>
            <ac:spMk id="3" creationId="{811938D7-37FD-9BAE-881E-97DA77253C05}"/>
          </ac:spMkLst>
        </pc:spChg>
        <pc:picChg chg="add del mod">
          <ac:chgData name="Ernesto Gandolfo Raso" userId="9b53afdb15782c0c" providerId="LiveId" clId="{4B90C644-563E-401F-98F0-632E440E27C1}" dt="2024-06-01T15:19:51.806" v="1263" actId="21"/>
          <ac:picMkLst>
            <pc:docMk/>
            <pc:sldMk cId="1593096608" sldId="394"/>
            <ac:picMk id="4" creationId="{83718C62-92FE-9BA0-6171-7CA89D4B2A98}"/>
          </ac:picMkLst>
        </pc:picChg>
        <pc:picChg chg="add del mod">
          <ac:chgData name="Ernesto Gandolfo Raso" userId="9b53afdb15782c0c" providerId="LiveId" clId="{4B90C644-563E-401F-98F0-632E440E27C1}" dt="2024-06-01T15:20:37.603" v="1303" actId="21"/>
          <ac:picMkLst>
            <pc:docMk/>
            <pc:sldMk cId="1593096608" sldId="394"/>
            <ac:picMk id="5" creationId="{18EE2271-6254-C18A-0B73-45AE73D22C42}"/>
          </ac:picMkLst>
        </pc:picChg>
      </pc:sldChg>
      <pc:sldChg chg="modSp add mod">
        <pc:chgData name="Ernesto Gandolfo Raso" userId="9b53afdb15782c0c" providerId="LiveId" clId="{4B90C644-563E-401F-98F0-632E440E27C1}" dt="2024-06-01T16:04:07.524" v="1410" actId="1035"/>
        <pc:sldMkLst>
          <pc:docMk/>
          <pc:sldMk cId="3081023591" sldId="395"/>
        </pc:sldMkLst>
        <pc:spChg chg="mod">
          <ac:chgData name="Ernesto Gandolfo Raso" userId="9b53afdb15782c0c" providerId="LiveId" clId="{4B90C644-563E-401F-98F0-632E440E27C1}" dt="2024-06-01T16:04:04.415" v="1399" actId="6549"/>
          <ac:spMkLst>
            <pc:docMk/>
            <pc:sldMk cId="3081023591" sldId="395"/>
            <ac:spMk id="3" creationId="{811938D7-37FD-9BAE-881E-97DA77253C05}"/>
          </ac:spMkLst>
        </pc:spChg>
        <pc:picChg chg="mod">
          <ac:chgData name="Ernesto Gandolfo Raso" userId="9b53afdb15782c0c" providerId="LiveId" clId="{4B90C644-563E-401F-98F0-632E440E27C1}" dt="2024-06-01T16:04:07.524" v="1410" actId="1035"/>
          <ac:picMkLst>
            <pc:docMk/>
            <pc:sldMk cId="3081023591" sldId="395"/>
            <ac:picMk id="6" creationId="{83718C62-92FE-9BA0-6171-7CA89D4B2A98}"/>
          </ac:picMkLst>
        </pc:picChg>
      </pc:sldChg>
      <pc:sldChg chg="addSp delSp modSp add mod">
        <pc:chgData name="Ernesto Gandolfo Raso" userId="9b53afdb15782c0c" providerId="LiveId" clId="{4B90C644-563E-401F-98F0-632E440E27C1}" dt="2024-06-01T16:22:10.443" v="1767" actId="1035"/>
        <pc:sldMkLst>
          <pc:docMk/>
          <pc:sldMk cId="3988533138" sldId="396"/>
        </pc:sldMkLst>
        <pc:spChg chg="del">
          <ac:chgData name="Ernesto Gandolfo Raso" userId="9b53afdb15782c0c" providerId="LiveId" clId="{4B90C644-563E-401F-98F0-632E440E27C1}" dt="2024-06-01T16:20:05.168" v="1659" actId="478"/>
          <ac:spMkLst>
            <pc:docMk/>
            <pc:sldMk cId="3988533138" sldId="396"/>
            <ac:spMk id="5" creationId="{1C0E86EB-2BC5-4E57-BC1C-88E295EB6A04}"/>
          </ac:spMkLst>
        </pc:spChg>
        <pc:spChg chg="mod">
          <ac:chgData name="Ernesto Gandolfo Raso" userId="9b53afdb15782c0c" providerId="LiveId" clId="{4B90C644-563E-401F-98F0-632E440E27C1}" dt="2024-06-01T16:21:51.654" v="1743" actId="20577"/>
          <ac:spMkLst>
            <pc:docMk/>
            <pc:sldMk cId="3988533138" sldId="396"/>
            <ac:spMk id="9" creationId="{7977948F-815C-F82D-AF29-8F586B8545CC}"/>
          </ac:spMkLst>
        </pc:spChg>
        <pc:picChg chg="del">
          <ac:chgData name="Ernesto Gandolfo Raso" userId="9b53afdb15782c0c" providerId="LiveId" clId="{4B90C644-563E-401F-98F0-632E440E27C1}" dt="2024-06-01T16:20:02.263" v="1657" actId="478"/>
          <ac:picMkLst>
            <pc:docMk/>
            <pc:sldMk cId="3988533138" sldId="396"/>
            <ac:picMk id="3" creationId="{34DDF861-EFDF-49EE-3729-78B6C75AF866}"/>
          </ac:picMkLst>
        </pc:picChg>
        <pc:picChg chg="add mod">
          <ac:chgData name="Ernesto Gandolfo Raso" userId="9b53afdb15782c0c" providerId="LiveId" clId="{4B90C644-563E-401F-98F0-632E440E27C1}" dt="2024-06-01T16:22:10.443" v="1767" actId="1035"/>
          <ac:picMkLst>
            <pc:docMk/>
            <pc:sldMk cId="3988533138" sldId="396"/>
            <ac:picMk id="4" creationId="{472BE370-299B-09A9-BC56-1DCABFDBC576}"/>
          </ac:picMkLst>
        </pc:picChg>
        <pc:picChg chg="del">
          <ac:chgData name="Ernesto Gandolfo Raso" userId="9b53afdb15782c0c" providerId="LiveId" clId="{4B90C644-563E-401F-98F0-632E440E27C1}" dt="2024-06-01T16:20:03.062" v="1658" actId="478"/>
          <ac:picMkLst>
            <pc:docMk/>
            <pc:sldMk cId="3988533138" sldId="396"/>
            <ac:picMk id="7" creationId="{0CBB2DA8-53EB-ACA0-5C61-6764CDE653A5}"/>
          </ac:picMkLst>
        </pc:picChg>
      </pc:sldChg>
      <pc:sldChg chg="addSp modSp add mod">
        <pc:chgData name="Ernesto Gandolfo Raso" userId="9b53afdb15782c0c" providerId="LiveId" clId="{4B90C644-563E-401F-98F0-632E440E27C1}" dt="2024-06-01T16:31:59.004" v="1947" actId="1037"/>
        <pc:sldMkLst>
          <pc:docMk/>
          <pc:sldMk cId="1281898078" sldId="397"/>
        </pc:sldMkLst>
        <pc:spChg chg="mod">
          <ac:chgData name="Ernesto Gandolfo Raso" userId="9b53afdb15782c0c" providerId="LiveId" clId="{4B90C644-563E-401F-98F0-632E440E27C1}" dt="2024-06-01T16:31:37.048" v="1926" actId="20577"/>
          <ac:spMkLst>
            <pc:docMk/>
            <pc:sldMk cId="1281898078" sldId="397"/>
            <ac:spMk id="3" creationId="{3FFB13CE-D263-C4B4-7BCB-43A04B908216}"/>
          </ac:spMkLst>
        </pc:spChg>
        <pc:picChg chg="add mod">
          <ac:chgData name="Ernesto Gandolfo Raso" userId="9b53afdb15782c0c" providerId="LiveId" clId="{4B90C644-563E-401F-98F0-632E440E27C1}" dt="2024-06-01T16:31:59.004" v="1947" actId="1037"/>
          <ac:picMkLst>
            <pc:docMk/>
            <pc:sldMk cId="1281898078" sldId="397"/>
            <ac:picMk id="4" creationId="{AC268144-3103-C25F-CA73-4A14A06246F1}"/>
          </ac:picMkLst>
        </pc:picChg>
      </pc:sldChg>
      <pc:sldChg chg="add del">
        <pc:chgData name="Ernesto Gandolfo Raso" userId="9b53afdb15782c0c" providerId="LiveId" clId="{4B90C644-563E-401F-98F0-632E440E27C1}" dt="2024-06-01T16:32:12.359" v="1950" actId="2696"/>
        <pc:sldMkLst>
          <pc:docMk/>
          <pc:sldMk cId="2807792777" sldId="398"/>
        </pc:sldMkLst>
      </pc:sldChg>
      <pc:sldChg chg="addSp modSp add mod">
        <pc:chgData name="Ernesto Gandolfo Raso" userId="9b53afdb15782c0c" providerId="LiveId" clId="{4B90C644-563E-401F-98F0-632E440E27C1}" dt="2024-06-01T16:33:01.406" v="1976" actId="14100"/>
        <pc:sldMkLst>
          <pc:docMk/>
          <pc:sldMk cId="2857987639" sldId="398"/>
        </pc:sldMkLst>
        <pc:spChg chg="mod">
          <ac:chgData name="Ernesto Gandolfo Raso" userId="9b53afdb15782c0c" providerId="LiveId" clId="{4B90C644-563E-401F-98F0-632E440E27C1}" dt="2024-06-01T16:32:48.494" v="1974" actId="20577"/>
          <ac:spMkLst>
            <pc:docMk/>
            <pc:sldMk cId="2857987639" sldId="398"/>
            <ac:spMk id="3" creationId="{3FFB13CE-D263-C4B4-7BCB-43A04B908216}"/>
          </ac:spMkLst>
        </pc:spChg>
        <pc:picChg chg="add mod">
          <ac:chgData name="Ernesto Gandolfo Raso" userId="9b53afdb15782c0c" providerId="LiveId" clId="{4B90C644-563E-401F-98F0-632E440E27C1}" dt="2024-06-01T16:33:01.406" v="1976" actId="14100"/>
          <ac:picMkLst>
            <pc:docMk/>
            <pc:sldMk cId="2857987639" sldId="398"/>
            <ac:picMk id="4" creationId="{A418A28F-7053-D88C-48DD-90281659267D}"/>
          </ac:picMkLst>
        </pc:picChg>
      </pc:sldChg>
      <pc:sldChg chg="modSp add mod">
        <pc:chgData name="Ernesto Gandolfo Raso" userId="9b53afdb15782c0c" providerId="LiveId" clId="{4B90C644-563E-401F-98F0-632E440E27C1}" dt="2024-06-01T16:34:32.467" v="2007" actId="6549"/>
        <pc:sldMkLst>
          <pc:docMk/>
          <pc:sldMk cId="1825909850" sldId="399"/>
        </pc:sldMkLst>
        <pc:spChg chg="mod">
          <ac:chgData name="Ernesto Gandolfo Raso" userId="9b53afdb15782c0c" providerId="LiveId" clId="{4B90C644-563E-401F-98F0-632E440E27C1}" dt="2024-06-01T16:34:32.467" v="2007" actId="6549"/>
          <ac:spMkLst>
            <pc:docMk/>
            <pc:sldMk cId="1825909850" sldId="399"/>
            <ac:spMk id="3" creationId="{3FFB13CE-D263-C4B4-7BCB-43A04B908216}"/>
          </ac:spMkLst>
        </pc:spChg>
      </pc:sldChg>
      <pc:sldChg chg="addSp modSp add mod">
        <pc:chgData name="Ernesto Gandolfo Raso" userId="9b53afdb15782c0c" providerId="LiveId" clId="{4B90C644-563E-401F-98F0-632E440E27C1}" dt="2024-06-01T16:37:24.528" v="2153" actId="1036"/>
        <pc:sldMkLst>
          <pc:docMk/>
          <pc:sldMk cId="2542458257" sldId="400"/>
        </pc:sldMkLst>
        <pc:spChg chg="mod">
          <ac:chgData name="Ernesto Gandolfo Raso" userId="9b53afdb15782c0c" providerId="LiveId" clId="{4B90C644-563E-401F-98F0-632E440E27C1}" dt="2024-06-01T16:35:10.740" v="2040" actId="113"/>
          <ac:spMkLst>
            <pc:docMk/>
            <pc:sldMk cId="2542458257" sldId="400"/>
            <ac:spMk id="3" creationId="{3FFB13CE-D263-C4B4-7BCB-43A04B908216}"/>
          </ac:spMkLst>
        </pc:spChg>
        <pc:spChg chg="add mod">
          <ac:chgData name="Ernesto Gandolfo Raso" userId="9b53afdb15782c0c" providerId="LiveId" clId="{4B90C644-563E-401F-98F0-632E440E27C1}" dt="2024-06-01T16:37:24.528" v="2153" actId="1036"/>
          <ac:spMkLst>
            <pc:docMk/>
            <pc:sldMk cId="2542458257" sldId="400"/>
            <ac:spMk id="6" creationId="{DC851381-1491-110A-16B1-0943BAE71BC8}"/>
          </ac:spMkLst>
        </pc:spChg>
        <pc:picChg chg="add mod">
          <ac:chgData name="Ernesto Gandolfo Raso" userId="9b53afdb15782c0c" providerId="LiveId" clId="{4B90C644-563E-401F-98F0-632E440E27C1}" dt="2024-06-01T16:37:22.480" v="2151" actId="1036"/>
          <ac:picMkLst>
            <pc:docMk/>
            <pc:sldMk cId="2542458257" sldId="400"/>
            <ac:picMk id="4" creationId="{D91E7D93-33C0-E3E1-B546-44A4888BF7B5}"/>
          </ac:picMkLst>
        </pc:picChg>
      </pc:sldChg>
      <pc:sldChg chg="delSp modSp add mod">
        <pc:chgData name="Ernesto Gandolfo Raso" userId="9b53afdb15782c0c" providerId="LiveId" clId="{4B90C644-563E-401F-98F0-632E440E27C1}" dt="2024-06-01T16:38:17.095" v="2167" actId="20577"/>
        <pc:sldMkLst>
          <pc:docMk/>
          <pc:sldMk cId="1717727679" sldId="401"/>
        </pc:sldMkLst>
        <pc:spChg chg="del">
          <ac:chgData name="Ernesto Gandolfo Raso" userId="9b53afdb15782c0c" providerId="LiveId" clId="{4B90C644-563E-401F-98F0-632E440E27C1}" dt="2024-06-01T16:36:28.410" v="2064" actId="478"/>
          <ac:spMkLst>
            <pc:docMk/>
            <pc:sldMk cId="1717727679" sldId="401"/>
            <ac:spMk id="3" creationId="{3FFB13CE-D263-C4B4-7BCB-43A04B908216}"/>
          </ac:spMkLst>
        </pc:spChg>
        <pc:spChg chg="mod">
          <ac:chgData name="Ernesto Gandolfo Raso" userId="9b53afdb15782c0c" providerId="LiveId" clId="{4B90C644-563E-401F-98F0-632E440E27C1}" dt="2024-06-01T16:38:17.095" v="2167" actId="20577"/>
          <ac:spMkLst>
            <pc:docMk/>
            <pc:sldMk cId="1717727679" sldId="401"/>
            <ac:spMk id="6" creationId="{DC851381-1491-110A-16B1-0943BAE71BC8}"/>
          </ac:spMkLst>
        </pc:spChg>
        <pc:picChg chg="del">
          <ac:chgData name="Ernesto Gandolfo Raso" userId="9b53afdb15782c0c" providerId="LiveId" clId="{4B90C644-563E-401F-98F0-632E440E27C1}" dt="2024-06-01T16:36:25.740" v="2063" actId="478"/>
          <ac:picMkLst>
            <pc:docMk/>
            <pc:sldMk cId="1717727679" sldId="401"/>
            <ac:picMk id="4" creationId="{D91E7D93-33C0-E3E1-B546-44A4888BF7B5}"/>
          </ac:picMkLst>
        </pc:picChg>
      </pc:sldChg>
      <pc:sldChg chg="modSp add mod">
        <pc:chgData name="Ernesto Gandolfo Raso" userId="9b53afdb15782c0c" providerId="LiveId" clId="{4B90C644-563E-401F-98F0-632E440E27C1}" dt="2024-06-01T16:40:46.614" v="2251" actId="6549"/>
        <pc:sldMkLst>
          <pc:docMk/>
          <pc:sldMk cId="2814771961" sldId="402"/>
        </pc:sldMkLst>
        <pc:spChg chg="mod">
          <ac:chgData name="Ernesto Gandolfo Raso" userId="9b53afdb15782c0c" providerId="LiveId" clId="{4B90C644-563E-401F-98F0-632E440E27C1}" dt="2024-06-01T16:40:46.614" v="2251" actId="6549"/>
          <ac:spMkLst>
            <pc:docMk/>
            <pc:sldMk cId="2814771961" sldId="402"/>
            <ac:spMk id="6" creationId="{DC851381-1491-110A-16B1-0943BAE71BC8}"/>
          </ac:spMkLst>
        </pc:spChg>
      </pc:sldChg>
      <pc:sldChg chg="addSp modSp add mod">
        <pc:chgData name="Ernesto Gandolfo Raso" userId="9b53afdb15782c0c" providerId="LiveId" clId="{4B90C644-563E-401F-98F0-632E440E27C1}" dt="2024-06-01T16:43:06.955" v="2367" actId="20577"/>
        <pc:sldMkLst>
          <pc:docMk/>
          <pc:sldMk cId="1234558884" sldId="403"/>
        </pc:sldMkLst>
        <pc:spChg chg="add mod">
          <ac:chgData name="Ernesto Gandolfo Raso" userId="9b53afdb15782c0c" providerId="LiveId" clId="{4B90C644-563E-401F-98F0-632E440E27C1}" dt="2024-06-01T16:43:06.955" v="2367" actId="20577"/>
          <ac:spMkLst>
            <pc:docMk/>
            <pc:sldMk cId="1234558884" sldId="403"/>
            <ac:spMk id="5" creationId="{3589963D-682D-35B1-FE4C-5F4B84C1F13E}"/>
          </ac:spMkLst>
        </pc:spChg>
        <pc:spChg chg="mod">
          <ac:chgData name="Ernesto Gandolfo Raso" userId="9b53afdb15782c0c" providerId="LiveId" clId="{4B90C644-563E-401F-98F0-632E440E27C1}" dt="2024-06-01T16:41:28.255" v="2290" actId="6549"/>
          <ac:spMkLst>
            <pc:docMk/>
            <pc:sldMk cId="1234558884" sldId="403"/>
            <ac:spMk id="6" creationId="{DC851381-1491-110A-16B1-0943BAE71BC8}"/>
          </ac:spMkLst>
        </pc:spChg>
        <pc:picChg chg="add mod">
          <ac:chgData name="Ernesto Gandolfo Raso" userId="9b53afdb15782c0c" providerId="LiveId" clId="{4B90C644-563E-401F-98F0-632E440E27C1}" dt="2024-06-01T16:41:50.911" v="2318" actId="1037"/>
          <ac:picMkLst>
            <pc:docMk/>
            <pc:sldMk cId="1234558884" sldId="403"/>
            <ac:picMk id="3" creationId="{B4671AD0-E231-2F69-E6A9-DF3957AA30FB}"/>
          </ac:picMkLst>
        </pc:picChg>
      </pc:sldChg>
      <pc:sldChg chg="addSp delSp modSp add mod">
        <pc:chgData name="Ernesto Gandolfo Raso" userId="9b53afdb15782c0c" providerId="LiveId" clId="{4B90C644-563E-401F-98F0-632E440E27C1}" dt="2024-06-01T16:44:29.366" v="2439" actId="20577"/>
        <pc:sldMkLst>
          <pc:docMk/>
          <pc:sldMk cId="1896405496" sldId="404"/>
        </pc:sldMkLst>
        <pc:spChg chg="mod">
          <ac:chgData name="Ernesto Gandolfo Raso" userId="9b53afdb15782c0c" providerId="LiveId" clId="{4B90C644-563E-401F-98F0-632E440E27C1}" dt="2024-06-01T16:43:20.929" v="2409" actId="6549"/>
          <ac:spMkLst>
            <pc:docMk/>
            <pc:sldMk cId="1896405496" sldId="404"/>
            <ac:spMk id="5" creationId="{3589963D-682D-35B1-FE4C-5F4B84C1F13E}"/>
          </ac:spMkLst>
        </pc:spChg>
        <pc:spChg chg="del">
          <ac:chgData name="Ernesto Gandolfo Raso" userId="9b53afdb15782c0c" providerId="LiveId" clId="{4B90C644-563E-401F-98F0-632E440E27C1}" dt="2024-06-01T16:43:10.985" v="2368" actId="478"/>
          <ac:spMkLst>
            <pc:docMk/>
            <pc:sldMk cId="1896405496" sldId="404"/>
            <ac:spMk id="6" creationId="{DC851381-1491-110A-16B1-0943BAE71BC8}"/>
          </ac:spMkLst>
        </pc:spChg>
        <pc:spChg chg="add mod">
          <ac:chgData name="Ernesto Gandolfo Raso" userId="9b53afdb15782c0c" providerId="LiveId" clId="{4B90C644-563E-401F-98F0-632E440E27C1}" dt="2024-06-01T16:44:29.366" v="2439" actId="20577"/>
          <ac:spMkLst>
            <pc:docMk/>
            <pc:sldMk cId="1896405496" sldId="404"/>
            <ac:spMk id="8" creationId="{313B1696-50C4-EA9E-0930-951C3D322AA2}"/>
          </ac:spMkLst>
        </pc:spChg>
        <pc:picChg chg="del">
          <ac:chgData name="Ernesto Gandolfo Raso" userId="9b53afdb15782c0c" providerId="LiveId" clId="{4B90C644-563E-401F-98F0-632E440E27C1}" dt="2024-06-01T16:43:11.618" v="2369" actId="478"/>
          <ac:picMkLst>
            <pc:docMk/>
            <pc:sldMk cId="1896405496" sldId="404"/>
            <ac:picMk id="3" creationId="{B4671AD0-E231-2F69-E6A9-DF3957AA30FB}"/>
          </ac:picMkLst>
        </pc:picChg>
        <pc:picChg chg="add mod">
          <ac:chgData name="Ernesto Gandolfo Raso" userId="9b53afdb15782c0c" providerId="LiveId" clId="{4B90C644-563E-401F-98F0-632E440E27C1}" dt="2024-06-01T16:43:51.062" v="2427" actId="692"/>
          <ac:picMkLst>
            <pc:docMk/>
            <pc:sldMk cId="1896405496" sldId="404"/>
            <ac:picMk id="4" creationId="{B1E81E33-7CA0-3E7F-8A3C-836480330350}"/>
          </ac:picMkLst>
        </pc:picChg>
      </pc:sldChg>
      <pc:sldChg chg="modSp add mod">
        <pc:chgData name="Ernesto Gandolfo Raso" userId="9b53afdb15782c0c" providerId="LiveId" clId="{4B90C644-563E-401F-98F0-632E440E27C1}" dt="2024-06-01T16:49:41.248" v="2591" actId="113"/>
        <pc:sldMkLst>
          <pc:docMk/>
          <pc:sldMk cId="1660734022" sldId="405"/>
        </pc:sldMkLst>
        <pc:spChg chg="mod">
          <ac:chgData name="Ernesto Gandolfo Raso" userId="9b53afdb15782c0c" providerId="LiveId" clId="{4B90C644-563E-401F-98F0-632E440E27C1}" dt="2024-06-01T16:49:41.248" v="2591" actId="113"/>
          <ac:spMkLst>
            <pc:docMk/>
            <pc:sldMk cId="1660734022" sldId="405"/>
            <ac:spMk id="3" creationId="{8D17E250-020A-9547-4C71-439A86F0B7AC}"/>
          </ac:spMkLst>
        </pc:spChg>
      </pc:sldChg>
      <pc:sldChg chg="addSp delSp modSp add mod">
        <pc:chgData name="Ernesto Gandolfo Raso" userId="9b53afdb15782c0c" providerId="LiveId" clId="{4B90C644-563E-401F-98F0-632E440E27C1}" dt="2024-06-01T16:51:36.445" v="2671" actId="1038"/>
        <pc:sldMkLst>
          <pc:docMk/>
          <pc:sldMk cId="2089956518" sldId="406"/>
        </pc:sldMkLst>
        <pc:spChg chg="mod">
          <ac:chgData name="Ernesto Gandolfo Raso" userId="9b53afdb15782c0c" providerId="LiveId" clId="{4B90C644-563E-401F-98F0-632E440E27C1}" dt="2024-06-01T16:51:13.981" v="2638" actId="20577"/>
          <ac:spMkLst>
            <pc:docMk/>
            <pc:sldMk cId="2089956518" sldId="406"/>
            <ac:spMk id="3" creationId="{8D17E250-020A-9547-4C71-439A86F0B7AC}"/>
          </ac:spMkLst>
        </pc:spChg>
        <pc:picChg chg="add del mod modCrop">
          <ac:chgData name="Ernesto Gandolfo Raso" userId="9b53afdb15782c0c" providerId="LiveId" clId="{4B90C644-563E-401F-98F0-632E440E27C1}" dt="2024-06-01T16:51:28.495" v="2642" actId="21"/>
          <ac:picMkLst>
            <pc:docMk/>
            <pc:sldMk cId="2089956518" sldId="406"/>
            <ac:picMk id="2" creationId="{35897C15-9BDA-53EC-D34E-A830FAB887EA}"/>
          </ac:picMkLst>
        </pc:picChg>
        <pc:picChg chg="add mod">
          <ac:chgData name="Ernesto Gandolfo Raso" userId="9b53afdb15782c0c" providerId="LiveId" clId="{4B90C644-563E-401F-98F0-632E440E27C1}" dt="2024-06-01T16:51:36.445" v="2671" actId="1038"/>
          <ac:picMkLst>
            <pc:docMk/>
            <pc:sldMk cId="2089956518" sldId="406"/>
            <ac:picMk id="4" creationId="{35897C15-9BDA-53EC-D34E-A830FAB887EA}"/>
          </ac:picMkLst>
        </pc:picChg>
      </pc:sldChg>
      <pc:sldChg chg="addSp delSp add mod">
        <pc:chgData name="Ernesto Gandolfo Raso" userId="9b53afdb15782c0c" providerId="LiveId" clId="{4B90C644-563E-401F-98F0-632E440E27C1}" dt="2024-06-01T16:49:29.938" v="2584" actId="22"/>
        <pc:sldMkLst>
          <pc:docMk/>
          <pc:sldMk cId="1513136904" sldId="407"/>
        </pc:sldMkLst>
        <pc:spChg chg="del">
          <ac:chgData name="Ernesto Gandolfo Raso" userId="9b53afdb15782c0c" providerId="LiveId" clId="{4B90C644-563E-401F-98F0-632E440E27C1}" dt="2024-06-01T16:49:27.766" v="2583" actId="478"/>
          <ac:spMkLst>
            <pc:docMk/>
            <pc:sldMk cId="1513136904" sldId="407"/>
            <ac:spMk id="3" creationId="{8D17E250-020A-9547-4C71-439A86F0B7AC}"/>
          </ac:spMkLst>
        </pc:spChg>
        <pc:picChg chg="add">
          <ac:chgData name="Ernesto Gandolfo Raso" userId="9b53afdb15782c0c" providerId="LiveId" clId="{4B90C644-563E-401F-98F0-632E440E27C1}" dt="2024-06-01T16:49:29.938" v="2584" actId="22"/>
          <ac:picMkLst>
            <pc:docMk/>
            <pc:sldMk cId="1513136904" sldId="407"/>
            <ac:picMk id="4" creationId="{A29A9DD2-F18B-EC71-FB69-6BA298AFE732}"/>
          </ac:picMkLst>
        </pc:picChg>
      </pc:sldChg>
      <pc:sldChg chg="add del">
        <pc:chgData name="Ernesto Gandolfo Raso" userId="9b53afdb15782c0c" providerId="LiveId" clId="{4B90C644-563E-401F-98F0-632E440E27C1}" dt="2024-06-01T16:55:54.663" v="2834" actId="2696"/>
        <pc:sldMkLst>
          <pc:docMk/>
          <pc:sldMk cId="892734909" sldId="408"/>
        </pc:sldMkLst>
      </pc:sldChg>
      <pc:sldChg chg="addSp delSp modSp add mod">
        <pc:chgData name="Ernesto Gandolfo Raso" userId="9b53afdb15782c0c" providerId="LiveId" clId="{4B90C644-563E-401F-98F0-632E440E27C1}" dt="2024-06-01T16:53:30.219" v="2729" actId="14100"/>
        <pc:sldMkLst>
          <pc:docMk/>
          <pc:sldMk cId="3891801309" sldId="409"/>
        </pc:sldMkLst>
        <pc:spChg chg="mod">
          <ac:chgData name="Ernesto Gandolfo Raso" userId="9b53afdb15782c0c" providerId="LiveId" clId="{4B90C644-563E-401F-98F0-632E440E27C1}" dt="2024-06-01T16:52:56.464" v="2711" actId="20577"/>
          <ac:spMkLst>
            <pc:docMk/>
            <pc:sldMk cId="3891801309" sldId="409"/>
            <ac:spMk id="3" creationId="{8D17E250-020A-9547-4C71-439A86F0B7AC}"/>
          </ac:spMkLst>
        </pc:spChg>
        <pc:picChg chg="add del mod modCrop">
          <ac:chgData name="Ernesto Gandolfo Raso" userId="9b53afdb15782c0c" providerId="LiveId" clId="{4B90C644-563E-401F-98F0-632E440E27C1}" dt="2024-06-01T16:52:24.349" v="2697" actId="21"/>
          <ac:picMkLst>
            <pc:docMk/>
            <pc:sldMk cId="3891801309" sldId="409"/>
            <ac:picMk id="2" creationId="{809020E3-7C9F-D2FC-934A-1DED5F207BDC}"/>
          </ac:picMkLst>
        </pc:picChg>
        <pc:picChg chg="add del mod ord modCrop">
          <ac:chgData name="Ernesto Gandolfo Raso" userId="9b53afdb15782c0c" providerId="LiveId" clId="{4B90C644-563E-401F-98F0-632E440E27C1}" dt="2024-06-01T16:53:25.764" v="2725" actId="21"/>
          <ac:picMkLst>
            <pc:docMk/>
            <pc:sldMk cId="3891801309" sldId="409"/>
            <ac:picMk id="4" creationId="{809020E3-7C9F-D2FC-934A-1DED5F207BDC}"/>
          </ac:picMkLst>
        </pc:picChg>
        <pc:picChg chg="add mod">
          <ac:chgData name="Ernesto Gandolfo Raso" userId="9b53afdb15782c0c" providerId="LiveId" clId="{4B90C644-563E-401F-98F0-632E440E27C1}" dt="2024-06-01T16:53:30.219" v="2729" actId="14100"/>
          <ac:picMkLst>
            <pc:docMk/>
            <pc:sldMk cId="3891801309" sldId="409"/>
            <ac:picMk id="5" creationId="{809020E3-7C9F-D2FC-934A-1DED5F207BDC}"/>
          </ac:picMkLst>
        </pc:picChg>
      </pc:sldChg>
      <pc:sldChg chg="addSp delSp modSp add mod">
        <pc:chgData name="Ernesto Gandolfo Raso" userId="9b53afdb15782c0c" providerId="LiveId" clId="{4B90C644-563E-401F-98F0-632E440E27C1}" dt="2024-06-01T16:54:50.752" v="2802" actId="207"/>
        <pc:sldMkLst>
          <pc:docMk/>
          <pc:sldMk cId="3750958059" sldId="410"/>
        </pc:sldMkLst>
        <pc:spChg chg="mod">
          <ac:chgData name="Ernesto Gandolfo Raso" userId="9b53afdb15782c0c" providerId="LiveId" clId="{4B90C644-563E-401F-98F0-632E440E27C1}" dt="2024-06-01T16:54:02.123" v="2748" actId="20577"/>
          <ac:spMkLst>
            <pc:docMk/>
            <pc:sldMk cId="3750958059" sldId="410"/>
            <ac:spMk id="3" creationId="{8D17E250-020A-9547-4C71-439A86F0B7AC}"/>
          </ac:spMkLst>
        </pc:spChg>
        <pc:spChg chg="add mod">
          <ac:chgData name="Ernesto Gandolfo Raso" userId="9b53afdb15782c0c" providerId="LiveId" clId="{4B90C644-563E-401F-98F0-632E440E27C1}" dt="2024-06-01T16:54:50.752" v="2802" actId="207"/>
          <ac:spMkLst>
            <pc:docMk/>
            <pc:sldMk cId="3750958059" sldId="410"/>
            <ac:spMk id="5" creationId="{56EB5865-B2D6-228D-09FA-1FAC68E1B1A4}"/>
          </ac:spMkLst>
        </pc:spChg>
        <pc:picChg chg="add del mod modCrop">
          <ac:chgData name="Ernesto Gandolfo Raso" userId="9b53afdb15782c0c" providerId="LiveId" clId="{4B90C644-563E-401F-98F0-632E440E27C1}" dt="2024-06-01T16:54:19.262" v="2751" actId="21"/>
          <ac:picMkLst>
            <pc:docMk/>
            <pc:sldMk cId="3750958059" sldId="410"/>
            <ac:picMk id="2" creationId="{3C633336-B160-0FC4-8AB7-FB15D2B17FDB}"/>
          </ac:picMkLst>
        </pc:picChg>
        <pc:picChg chg="add mod">
          <ac:chgData name="Ernesto Gandolfo Raso" userId="9b53afdb15782c0c" providerId="LiveId" clId="{4B90C644-563E-401F-98F0-632E440E27C1}" dt="2024-06-01T16:54:37.767" v="2800" actId="14100"/>
          <ac:picMkLst>
            <pc:docMk/>
            <pc:sldMk cId="3750958059" sldId="410"/>
            <ac:picMk id="4" creationId="{3C633336-B160-0FC4-8AB7-FB15D2B17FDB}"/>
          </ac:picMkLst>
        </pc:picChg>
      </pc:sldChg>
      <pc:sldChg chg="del">
        <pc:chgData name="Ernesto Gandolfo Raso" userId="9b53afdb15782c0c" providerId="LiveId" clId="{4B90C644-563E-401F-98F0-632E440E27C1}" dt="2024-05-31T15:57:44.239" v="41" actId="47"/>
        <pc:sldMkLst>
          <pc:docMk/>
          <pc:sldMk cId="1109421405" sldId="411"/>
        </pc:sldMkLst>
      </pc:sldChg>
      <pc:sldChg chg="modSp add mod">
        <pc:chgData name="Ernesto Gandolfo Raso" userId="9b53afdb15782c0c" providerId="LiveId" clId="{4B90C644-563E-401F-98F0-632E440E27C1}" dt="2024-06-01T16:57:12.994" v="2882" actId="313"/>
        <pc:sldMkLst>
          <pc:docMk/>
          <pc:sldMk cId="3363008827" sldId="411"/>
        </pc:sldMkLst>
        <pc:spChg chg="mod">
          <ac:chgData name="Ernesto Gandolfo Raso" userId="9b53afdb15782c0c" providerId="LiveId" clId="{4B90C644-563E-401F-98F0-632E440E27C1}" dt="2024-06-01T16:57:12.994" v="2882" actId="313"/>
          <ac:spMkLst>
            <pc:docMk/>
            <pc:sldMk cId="3363008827" sldId="411"/>
            <ac:spMk id="3" creationId="{8D17E250-020A-9547-4C71-439A86F0B7AC}"/>
          </ac:spMkLst>
        </pc:spChg>
      </pc:sldChg>
      <pc:sldChg chg="del">
        <pc:chgData name="Ernesto Gandolfo Raso" userId="9b53afdb15782c0c" providerId="LiveId" clId="{4B90C644-563E-401F-98F0-632E440E27C1}" dt="2024-05-31T15:57:44.239" v="41" actId="47"/>
        <pc:sldMkLst>
          <pc:docMk/>
          <pc:sldMk cId="2038112526" sldId="412"/>
        </pc:sldMkLst>
      </pc:sldChg>
      <pc:sldChg chg="addSp delSp modSp add mod">
        <pc:chgData name="Ernesto Gandolfo Raso" userId="9b53afdb15782c0c" providerId="LiveId" clId="{4B90C644-563E-401F-98F0-632E440E27C1}" dt="2024-06-01T17:01:21.460" v="3116" actId="692"/>
        <pc:sldMkLst>
          <pc:docMk/>
          <pc:sldMk cId="3576616770" sldId="412"/>
        </pc:sldMkLst>
        <pc:spChg chg="mod">
          <ac:chgData name="Ernesto Gandolfo Raso" userId="9b53afdb15782c0c" providerId="LiveId" clId="{4B90C644-563E-401F-98F0-632E440E27C1}" dt="2024-06-01T16:57:53.846" v="2932" actId="20577"/>
          <ac:spMkLst>
            <pc:docMk/>
            <pc:sldMk cId="3576616770" sldId="412"/>
            <ac:spMk id="3" creationId="{8D17E250-020A-9547-4C71-439A86F0B7AC}"/>
          </ac:spMkLst>
        </pc:spChg>
        <pc:spChg chg="add del mod">
          <ac:chgData name="Ernesto Gandolfo Raso" userId="9b53afdb15782c0c" providerId="LiveId" clId="{4B90C644-563E-401F-98F0-632E440E27C1}" dt="2024-06-01T16:59:00.781" v="3012" actId="21"/>
          <ac:spMkLst>
            <pc:docMk/>
            <pc:sldMk cId="3576616770" sldId="412"/>
            <ac:spMk id="6" creationId="{65E8F2EF-ADE2-76B7-85E2-A0BB9A460B59}"/>
          </ac:spMkLst>
        </pc:spChg>
        <pc:picChg chg="add mod">
          <ac:chgData name="Ernesto Gandolfo Raso" userId="9b53afdb15782c0c" providerId="LiveId" clId="{4B90C644-563E-401F-98F0-632E440E27C1}" dt="2024-06-01T17:01:21.460" v="3116" actId="692"/>
          <ac:picMkLst>
            <pc:docMk/>
            <pc:sldMk cId="3576616770" sldId="412"/>
            <ac:picMk id="4" creationId="{83A3EAD9-6029-B350-C54C-E153EF39053C}"/>
          </ac:picMkLst>
        </pc:picChg>
      </pc:sldChg>
      <pc:sldChg chg="del">
        <pc:chgData name="Ernesto Gandolfo Raso" userId="9b53afdb15782c0c" providerId="LiveId" clId="{4B90C644-563E-401F-98F0-632E440E27C1}" dt="2024-05-31T15:57:44.239" v="41" actId="47"/>
        <pc:sldMkLst>
          <pc:docMk/>
          <pc:sldMk cId="1055750470" sldId="413"/>
        </pc:sldMkLst>
      </pc:sldChg>
      <pc:sldChg chg="addSp delSp modSp add mod">
        <pc:chgData name="Ernesto Gandolfo Raso" userId="9b53afdb15782c0c" providerId="LiveId" clId="{4B90C644-563E-401F-98F0-632E440E27C1}" dt="2024-06-01T17:04:54.991" v="3230" actId="113"/>
        <pc:sldMkLst>
          <pc:docMk/>
          <pc:sldMk cId="4181371348" sldId="413"/>
        </pc:sldMkLst>
        <pc:spChg chg="add mod">
          <ac:chgData name="Ernesto Gandolfo Raso" userId="9b53afdb15782c0c" providerId="LiveId" clId="{4B90C644-563E-401F-98F0-632E440E27C1}" dt="2024-06-01T17:04:54.991" v="3230" actId="113"/>
          <ac:spMkLst>
            <pc:docMk/>
            <pc:sldMk cId="4181371348" sldId="413"/>
            <ac:spMk id="3" creationId="{E3CE2F53-B8BB-4555-4A3B-D2695AEA6A5E}"/>
          </ac:spMkLst>
        </pc:spChg>
        <pc:spChg chg="del mod">
          <ac:chgData name="Ernesto Gandolfo Raso" userId="9b53afdb15782c0c" providerId="LiveId" clId="{4B90C644-563E-401F-98F0-632E440E27C1}" dt="2024-06-01T17:02:00.424" v="3123" actId="478"/>
          <ac:spMkLst>
            <pc:docMk/>
            <pc:sldMk cId="4181371348" sldId="413"/>
            <ac:spMk id="6" creationId="{65E8F2EF-ADE2-76B7-85E2-A0BB9A460B59}"/>
          </ac:spMkLst>
        </pc:spChg>
        <pc:picChg chg="add del mod modCrop">
          <ac:chgData name="Ernesto Gandolfo Raso" userId="9b53afdb15782c0c" providerId="LiveId" clId="{4B90C644-563E-401F-98F0-632E440E27C1}" dt="2024-06-01T17:04:25.932" v="3158" actId="21"/>
          <ac:picMkLst>
            <pc:docMk/>
            <pc:sldMk cId="4181371348" sldId="413"/>
            <ac:picMk id="4" creationId="{F9148665-6F66-8346-3D91-9B1932F1C23C}"/>
          </ac:picMkLst>
        </pc:picChg>
        <pc:picChg chg="add mod">
          <ac:chgData name="Ernesto Gandolfo Raso" userId="9b53afdb15782c0c" providerId="LiveId" clId="{4B90C644-563E-401F-98F0-632E440E27C1}" dt="2024-06-01T17:04:47.437" v="3222" actId="14100"/>
          <ac:picMkLst>
            <pc:docMk/>
            <pc:sldMk cId="4181371348" sldId="413"/>
            <ac:picMk id="5" creationId="{F9148665-6F66-8346-3D91-9B1932F1C23C}"/>
          </ac:picMkLst>
        </pc:picChg>
      </pc:sldChg>
      <pc:sldChg chg="del">
        <pc:chgData name="Ernesto Gandolfo Raso" userId="9b53afdb15782c0c" providerId="LiveId" clId="{4B90C644-563E-401F-98F0-632E440E27C1}" dt="2024-05-31T15:57:44.239" v="41" actId="47"/>
        <pc:sldMkLst>
          <pc:docMk/>
          <pc:sldMk cId="3255679020" sldId="414"/>
        </pc:sldMkLst>
      </pc:sldChg>
      <pc:sldChg chg="addSp delSp modSp add mod">
        <pc:chgData name="Ernesto Gandolfo Raso" userId="9b53afdb15782c0c" providerId="LiveId" clId="{4B90C644-563E-401F-98F0-632E440E27C1}" dt="2024-06-01T17:26:25.432" v="3473" actId="20577"/>
        <pc:sldMkLst>
          <pc:docMk/>
          <pc:sldMk cId="4273656090" sldId="414"/>
        </pc:sldMkLst>
        <pc:spChg chg="mod">
          <ac:chgData name="Ernesto Gandolfo Raso" userId="9b53afdb15782c0c" providerId="LiveId" clId="{4B90C644-563E-401F-98F0-632E440E27C1}" dt="2024-06-01T17:26:25.432" v="3473" actId="20577"/>
          <ac:spMkLst>
            <pc:docMk/>
            <pc:sldMk cId="4273656090" sldId="414"/>
            <ac:spMk id="3" creationId="{9D727CE3-9D5A-86F4-F776-A571004A7FB0}"/>
          </ac:spMkLst>
        </pc:spChg>
        <pc:picChg chg="add del mod modCrop">
          <ac:chgData name="Ernesto Gandolfo Raso" userId="9b53afdb15782c0c" providerId="LiveId" clId="{4B90C644-563E-401F-98F0-632E440E27C1}" dt="2024-06-01T17:24:53.795" v="3396" actId="21"/>
          <ac:picMkLst>
            <pc:docMk/>
            <pc:sldMk cId="4273656090" sldId="414"/>
            <ac:picMk id="2" creationId="{FBCFF0E0-A197-AE4F-CA85-6B75D1C12B49}"/>
          </ac:picMkLst>
        </pc:picChg>
        <pc:picChg chg="add mod">
          <ac:chgData name="Ernesto Gandolfo Raso" userId="9b53afdb15782c0c" providerId="LiveId" clId="{4B90C644-563E-401F-98F0-632E440E27C1}" dt="2024-06-01T17:25:01.576" v="3446" actId="14100"/>
          <ac:picMkLst>
            <pc:docMk/>
            <pc:sldMk cId="4273656090" sldId="414"/>
            <ac:picMk id="4" creationId="{FBCFF0E0-A197-AE4F-CA85-6B75D1C12B49}"/>
          </ac:picMkLst>
        </pc:picChg>
      </pc:sldChg>
      <pc:sldChg chg="addSp delSp modSp add mod">
        <pc:chgData name="Ernesto Gandolfo Raso" userId="9b53afdb15782c0c" providerId="LiveId" clId="{4B90C644-563E-401F-98F0-632E440E27C1}" dt="2024-06-01T17:28:08.959" v="3588" actId="113"/>
        <pc:sldMkLst>
          <pc:docMk/>
          <pc:sldMk cId="3090706661" sldId="415"/>
        </pc:sldMkLst>
        <pc:spChg chg="mod">
          <ac:chgData name="Ernesto Gandolfo Raso" userId="9b53afdb15782c0c" providerId="LiveId" clId="{4B90C644-563E-401F-98F0-632E440E27C1}" dt="2024-06-01T17:28:08.959" v="3588" actId="113"/>
          <ac:spMkLst>
            <pc:docMk/>
            <pc:sldMk cId="3090706661" sldId="415"/>
            <ac:spMk id="3" creationId="{9D727CE3-9D5A-86F4-F776-A571004A7FB0}"/>
          </ac:spMkLst>
        </pc:spChg>
        <pc:picChg chg="del">
          <ac:chgData name="Ernesto Gandolfo Raso" userId="9b53afdb15782c0c" providerId="LiveId" clId="{4B90C644-563E-401F-98F0-632E440E27C1}" dt="2024-06-01T17:26:30.685" v="3474" actId="478"/>
          <ac:picMkLst>
            <pc:docMk/>
            <pc:sldMk cId="3090706661" sldId="415"/>
            <ac:picMk id="4" creationId="{FBCFF0E0-A197-AE4F-CA85-6B75D1C12B49}"/>
          </ac:picMkLst>
        </pc:picChg>
        <pc:picChg chg="add mod">
          <ac:chgData name="Ernesto Gandolfo Raso" userId="9b53afdb15782c0c" providerId="LiveId" clId="{4B90C644-563E-401F-98F0-632E440E27C1}" dt="2024-06-01T17:28:02.843" v="3581" actId="1037"/>
          <ac:picMkLst>
            <pc:docMk/>
            <pc:sldMk cId="3090706661" sldId="415"/>
            <ac:picMk id="5" creationId="{BC3FA2E7-8264-54FF-0780-2B1A3773ADD2}"/>
          </ac:picMkLst>
        </pc:picChg>
      </pc:sldChg>
      <pc:sldChg chg="del">
        <pc:chgData name="Ernesto Gandolfo Raso" userId="9b53afdb15782c0c" providerId="LiveId" clId="{4B90C644-563E-401F-98F0-632E440E27C1}" dt="2024-05-31T15:57:44.239" v="41" actId="47"/>
        <pc:sldMkLst>
          <pc:docMk/>
          <pc:sldMk cId="3444236547" sldId="415"/>
        </pc:sldMkLst>
      </pc:sldChg>
      <pc:sldChg chg="del">
        <pc:chgData name="Ernesto Gandolfo Raso" userId="9b53afdb15782c0c" providerId="LiveId" clId="{4B90C644-563E-401F-98F0-632E440E27C1}" dt="2024-05-31T15:57:44.239" v="41" actId="47"/>
        <pc:sldMkLst>
          <pc:docMk/>
          <pc:sldMk cId="1174257406" sldId="416"/>
        </pc:sldMkLst>
      </pc:sldChg>
      <pc:sldChg chg="addSp modSp add mod">
        <pc:chgData name="Ernesto Gandolfo Raso" userId="9b53afdb15782c0c" providerId="LiveId" clId="{4B90C644-563E-401F-98F0-632E440E27C1}" dt="2024-06-01T17:29:57.356" v="3687" actId="14100"/>
        <pc:sldMkLst>
          <pc:docMk/>
          <pc:sldMk cId="2126954636" sldId="416"/>
        </pc:sldMkLst>
        <pc:spChg chg="mod">
          <ac:chgData name="Ernesto Gandolfo Raso" userId="9b53afdb15782c0c" providerId="LiveId" clId="{4B90C644-563E-401F-98F0-632E440E27C1}" dt="2024-06-01T17:29:54.393" v="3686" actId="113"/>
          <ac:spMkLst>
            <pc:docMk/>
            <pc:sldMk cId="2126954636" sldId="416"/>
            <ac:spMk id="3" creationId="{9D727CE3-9D5A-86F4-F776-A571004A7FB0}"/>
          </ac:spMkLst>
        </pc:spChg>
        <pc:picChg chg="add mod">
          <ac:chgData name="Ernesto Gandolfo Raso" userId="9b53afdb15782c0c" providerId="LiveId" clId="{4B90C644-563E-401F-98F0-632E440E27C1}" dt="2024-06-01T17:29:57.356" v="3687" actId="14100"/>
          <ac:picMkLst>
            <pc:docMk/>
            <pc:sldMk cId="2126954636" sldId="416"/>
            <ac:picMk id="4" creationId="{E5EDAD51-0B12-1224-33D7-06E2170A0484}"/>
          </ac:picMkLst>
        </pc:picChg>
      </pc:sldChg>
      <pc:sldChg chg="addSp modSp add mod">
        <pc:chgData name="Ernesto Gandolfo Raso" userId="9b53afdb15782c0c" providerId="LiveId" clId="{4B90C644-563E-401F-98F0-632E440E27C1}" dt="2024-06-01T17:40:56.596" v="3751" actId="1038"/>
        <pc:sldMkLst>
          <pc:docMk/>
          <pc:sldMk cId="286011491" sldId="417"/>
        </pc:sldMkLst>
        <pc:spChg chg="mod">
          <ac:chgData name="Ernesto Gandolfo Raso" userId="9b53afdb15782c0c" providerId="LiveId" clId="{4B90C644-563E-401F-98F0-632E440E27C1}" dt="2024-06-01T17:40:52.915" v="3748" actId="20577"/>
          <ac:spMkLst>
            <pc:docMk/>
            <pc:sldMk cId="286011491" sldId="417"/>
            <ac:spMk id="3" creationId="{9D727CE3-9D5A-86F4-F776-A571004A7FB0}"/>
          </ac:spMkLst>
        </pc:spChg>
        <pc:picChg chg="add mod">
          <ac:chgData name="Ernesto Gandolfo Raso" userId="9b53afdb15782c0c" providerId="LiveId" clId="{4B90C644-563E-401F-98F0-632E440E27C1}" dt="2024-06-01T17:40:56.596" v="3751" actId="1038"/>
          <ac:picMkLst>
            <pc:docMk/>
            <pc:sldMk cId="286011491" sldId="417"/>
            <ac:picMk id="4" creationId="{8ECE791D-9180-A5D2-B951-DA63431A868B}"/>
          </ac:picMkLst>
        </pc:picChg>
      </pc:sldChg>
      <pc:sldChg chg="del">
        <pc:chgData name="Ernesto Gandolfo Raso" userId="9b53afdb15782c0c" providerId="LiveId" clId="{4B90C644-563E-401F-98F0-632E440E27C1}" dt="2024-05-31T15:57:44.239" v="41" actId="47"/>
        <pc:sldMkLst>
          <pc:docMk/>
          <pc:sldMk cId="4175717360" sldId="417"/>
        </pc:sldMkLst>
      </pc:sldChg>
      <pc:sldChg chg="addSp delSp modSp add mod">
        <pc:chgData name="Ernesto Gandolfo Raso" userId="9b53afdb15782c0c" providerId="LiveId" clId="{4B90C644-563E-401F-98F0-632E440E27C1}" dt="2024-06-01T17:41:48.729" v="3764" actId="22"/>
        <pc:sldMkLst>
          <pc:docMk/>
          <pc:sldMk cId="1261394062" sldId="418"/>
        </pc:sldMkLst>
        <pc:spChg chg="mod">
          <ac:chgData name="Ernesto Gandolfo Raso" userId="9b53afdb15782c0c" providerId="LiveId" clId="{4B90C644-563E-401F-98F0-632E440E27C1}" dt="2024-06-01T17:41:22.785" v="3762" actId="113"/>
          <ac:spMkLst>
            <pc:docMk/>
            <pc:sldMk cId="1261394062" sldId="418"/>
            <ac:spMk id="3" creationId="{9D727CE3-9D5A-86F4-F776-A571004A7FB0}"/>
          </ac:spMkLst>
        </pc:spChg>
        <pc:spChg chg="add del">
          <ac:chgData name="Ernesto Gandolfo Raso" userId="9b53afdb15782c0c" providerId="LiveId" clId="{4B90C644-563E-401F-98F0-632E440E27C1}" dt="2024-06-01T17:41:48.729" v="3764" actId="22"/>
          <ac:spMkLst>
            <pc:docMk/>
            <pc:sldMk cId="1261394062" sldId="418"/>
            <ac:spMk id="4" creationId="{4F57A10A-633F-6D20-9184-DF7982D973FD}"/>
          </ac:spMkLst>
        </pc:spChg>
      </pc:sldChg>
      <pc:sldChg chg="del">
        <pc:chgData name="Ernesto Gandolfo Raso" userId="9b53afdb15782c0c" providerId="LiveId" clId="{4B90C644-563E-401F-98F0-632E440E27C1}" dt="2024-05-31T15:57:44.239" v="41" actId="47"/>
        <pc:sldMkLst>
          <pc:docMk/>
          <pc:sldMk cId="2190519285" sldId="418"/>
        </pc:sldMkLst>
      </pc:sldChg>
      <pc:sldChg chg="del">
        <pc:chgData name="Ernesto Gandolfo Raso" userId="9b53afdb15782c0c" providerId="LiveId" clId="{4B90C644-563E-401F-98F0-632E440E27C1}" dt="2024-05-31T15:57:44.239" v="41" actId="47"/>
        <pc:sldMkLst>
          <pc:docMk/>
          <pc:sldMk cId="575053373" sldId="419"/>
        </pc:sldMkLst>
      </pc:sldChg>
      <pc:sldChg chg="addSp modSp add mod">
        <pc:chgData name="Ernesto Gandolfo Raso" userId="9b53afdb15782c0c" providerId="LiveId" clId="{4B90C644-563E-401F-98F0-632E440E27C1}" dt="2024-06-01T17:49:53.976" v="4017" actId="6549"/>
        <pc:sldMkLst>
          <pc:docMk/>
          <pc:sldMk cId="1200531774" sldId="419"/>
        </pc:sldMkLst>
        <pc:spChg chg="mod">
          <ac:chgData name="Ernesto Gandolfo Raso" userId="9b53afdb15782c0c" providerId="LiveId" clId="{4B90C644-563E-401F-98F0-632E440E27C1}" dt="2024-06-01T17:49:53.976" v="4017" actId="6549"/>
          <ac:spMkLst>
            <pc:docMk/>
            <pc:sldMk cId="1200531774" sldId="419"/>
            <ac:spMk id="3" creationId="{038E82D0-EE30-980E-CD36-DC8FFBDEA2D5}"/>
          </ac:spMkLst>
        </pc:spChg>
        <pc:spChg chg="add mod">
          <ac:chgData name="Ernesto Gandolfo Raso" userId="9b53afdb15782c0c" providerId="LiveId" clId="{4B90C644-563E-401F-98F0-632E440E27C1}" dt="2024-06-01T17:49:32.216" v="3973" actId="6549"/>
          <ac:spMkLst>
            <pc:docMk/>
            <pc:sldMk cId="1200531774" sldId="419"/>
            <ac:spMk id="6" creationId="{972104B1-84C5-8DF6-B17B-2866CB29B7D2}"/>
          </ac:spMkLst>
        </pc:spChg>
        <pc:picChg chg="add mod">
          <ac:chgData name="Ernesto Gandolfo Raso" userId="9b53afdb15782c0c" providerId="LiveId" clId="{4B90C644-563E-401F-98F0-632E440E27C1}" dt="2024-06-01T17:47:50.146" v="3934" actId="692"/>
          <ac:picMkLst>
            <pc:docMk/>
            <pc:sldMk cId="1200531774" sldId="419"/>
            <ac:picMk id="4" creationId="{056AE977-1320-964E-7B61-DD4B680EE25C}"/>
          </ac:picMkLst>
        </pc:picChg>
      </pc:sldChg>
      <pc:sldChg chg="addSp modSp add mod">
        <pc:chgData name="Ernesto Gandolfo Raso" userId="9b53afdb15782c0c" providerId="LiveId" clId="{4B90C644-563E-401F-98F0-632E440E27C1}" dt="2024-06-01T17:54:56.815" v="4235" actId="1037"/>
        <pc:sldMkLst>
          <pc:docMk/>
          <pc:sldMk cId="3750733928" sldId="420"/>
        </pc:sldMkLst>
        <pc:spChg chg="mod">
          <ac:chgData name="Ernesto Gandolfo Raso" userId="9b53afdb15782c0c" providerId="LiveId" clId="{4B90C644-563E-401F-98F0-632E440E27C1}" dt="2024-06-01T17:54:38.220" v="4216" actId="20577"/>
          <ac:spMkLst>
            <pc:docMk/>
            <pc:sldMk cId="3750733928" sldId="420"/>
            <ac:spMk id="3" creationId="{5B7608A6-A26D-E3E4-E064-AAE8F5D4BB08}"/>
          </ac:spMkLst>
        </pc:spChg>
        <pc:picChg chg="add mod">
          <ac:chgData name="Ernesto Gandolfo Raso" userId="9b53afdb15782c0c" providerId="LiveId" clId="{4B90C644-563E-401F-98F0-632E440E27C1}" dt="2024-06-01T17:53:57.796" v="4173" actId="1036"/>
          <ac:picMkLst>
            <pc:docMk/>
            <pc:sldMk cId="3750733928" sldId="420"/>
            <ac:picMk id="4" creationId="{EAD2F2FD-862D-1057-B306-8454E0C76831}"/>
          </ac:picMkLst>
        </pc:picChg>
        <pc:picChg chg="add mod">
          <ac:chgData name="Ernesto Gandolfo Raso" userId="9b53afdb15782c0c" providerId="LiveId" clId="{4B90C644-563E-401F-98F0-632E440E27C1}" dt="2024-06-01T17:54:56.815" v="4235" actId="1037"/>
          <ac:picMkLst>
            <pc:docMk/>
            <pc:sldMk cId="3750733928" sldId="420"/>
            <ac:picMk id="6" creationId="{B19721ED-05AC-E3AB-BF70-EE0A908E7B08}"/>
          </ac:picMkLst>
        </pc:picChg>
      </pc:sldChg>
      <pc:sldChg chg="del">
        <pc:chgData name="Ernesto Gandolfo Raso" userId="9b53afdb15782c0c" providerId="LiveId" clId="{4B90C644-563E-401F-98F0-632E440E27C1}" dt="2024-05-31T15:57:44.239" v="41" actId="47"/>
        <pc:sldMkLst>
          <pc:docMk/>
          <pc:sldMk cId="4203662195" sldId="420"/>
        </pc:sldMkLst>
      </pc:sldChg>
      <pc:sldChg chg="addSp delSp modSp add mod">
        <pc:chgData name="Ernesto Gandolfo Raso" userId="9b53afdb15782c0c" providerId="LiveId" clId="{4B90C644-563E-401F-98F0-632E440E27C1}" dt="2024-06-01T17:57:21.149" v="4342" actId="20577"/>
        <pc:sldMkLst>
          <pc:docMk/>
          <pc:sldMk cId="884277912" sldId="421"/>
        </pc:sldMkLst>
        <pc:spChg chg="mod">
          <ac:chgData name="Ernesto Gandolfo Raso" userId="9b53afdb15782c0c" providerId="LiveId" clId="{4B90C644-563E-401F-98F0-632E440E27C1}" dt="2024-06-01T17:57:21.149" v="4342" actId="20577"/>
          <ac:spMkLst>
            <pc:docMk/>
            <pc:sldMk cId="884277912" sldId="421"/>
            <ac:spMk id="3" creationId="{5B7608A6-A26D-E3E4-E064-AAE8F5D4BB08}"/>
          </ac:spMkLst>
        </pc:spChg>
        <pc:picChg chg="del">
          <ac:chgData name="Ernesto Gandolfo Raso" userId="9b53afdb15782c0c" providerId="LiveId" clId="{4B90C644-563E-401F-98F0-632E440E27C1}" dt="2024-06-01T17:55:02.426" v="4237" actId="478"/>
          <ac:picMkLst>
            <pc:docMk/>
            <pc:sldMk cId="884277912" sldId="421"/>
            <ac:picMk id="4" creationId="{EAD2F2FD-862D-1057-B306-8454E0C76831}"/>
          </ac:picMkLst>
        </pc:picChg>
        <pc:picChg chg="add mod">
          <ac:chgData name="Ernesto Gandolfo Raso" userId="9b53afdb15782c0c" providerId="LiveId" clId="{4B90C644-563E-401F-98F0-632E440E27C1}" dt="2024-06-01T17:57:18.001" v="4338" actId="1038"/>
          <ac:picMkLst>
            <pc:docMk/>
            <pc:sldMk cId="884277912" sldId="421"/>
            <ac:picMk id="5" creationId="{B37076FB-0579-8825-6624-90076AEADBEF}"/>
          </ac:picMkLst>
        </pc:picChg>
      </pc:sldChg>
      <pc:sldChg chg="del">
        <pc:chgData name="Ernesto Gandolfo Raso" userId="9b53afdb15782c0c" providerId="LiveId" clId="{4B90C644-563E-401F-98F0-632E440E27C1}" dt="2024-05-31T15:57:44.239" v="41" actId="47"/>
        <pc:sldMkLst>
          <pc:docMk/>
          <pc:sldMk cId="3847691401" sldId="421"/>
        </pc:sldMkLst>
      </pc:sldChg>
      <pc:sldChg chg="del">
        <pc:chgData name="Ernesto Gandolfo Raso" userId="9b53afdb15782c0c" providerId="LiveId" clId="{4B90C644-563E-401F-98F0-632E440E27C1}" dt="2024-05-31T15:57:44.239" v="41" actId="47"/>
        <pc:sldMkLst>
          <pc:docMk/>
          <pc:sldMk cId="1035186521" sldId="422"/>
        </pc:sldMkLst>
      </pc:sldChg>
      <pc:sldChg chg="modSp add mod">
        <pc:chgData name="Ernesto Gandolfo Raso" userId="9b53afdb15782c0c" providerId="LiveId" clId="{4B90C644-563E-401F-98F0-632E440E27C1}" dt="2024-06-01T17:57:43.739" v="4356" actId="20577"/>
        <pc:sldMkLst>
          <pc:docMk/>
          <pc:sldMk cId="1244204091" sldId="422"/>
        </pc:sldMkLst>
        <pc:spChg chg="mod">
          <ac:chgData name="Ernesto Gandolfo Raso" userId="9b53afdb15782c0c" providerId="LiveId" clId="{4B90C644-563E-401F-98F0-632E440E27C1}" dt="2024-06-01T17:57:43.739" v="4356" actId="20577"/>
          <ac:spMkLst>
            <pc:docMk/>
            <pc:sldMk cId="1244204091" sldId="422"/>
            <ac:spMk id="3" creationId="{5B7608A6-A26D-E3E4-E064-AAE8F5D4BB08}"/>
          </ac:spMkLst>
        </pc:spChg>
      </pc:sldChg>
      <pc:sldChg chg="addSp delSp modSp add mod">
        <pc:chgData name="Ernesto Gandolfo Raso" userId="9b53afdb15782c0c" providerId="LiveId" clId="{4B90C644-563E-401F-98F0-632E440E27C1}" dt="2024-06-01T18:14:40.418" v="4541" actId="692"/>
        <pc:sldMkLst>
          <pc:docMk/>
          <pc:sldMk cId="3485486068" sldId="423"/>
        </pc:sldMkLst>
        <pc:spChg chg="mod">
          <ac:chgData name="Ernesto Gandolfo Raso" userId="9b53afdb15782c0c" providerId="LiveId" clId="{4B90C644-563E-401F-98F0-632E440E27C1}" dt="2024-06-01T18:12:43.501" v="4490" actId="113"/>
          <ac:spMkLst>
            <pc:docMk/>
            <pc:sldMk cId="3485486068" sldId="423"/>
            <ac:spMk id="3" creationId="{88E22710-EB06-B389-233D-C045E32DC390}"/>
          </ac:spMkLst>
        </pc:spChg>
        <pc:spChg chg="add mod">
          <ac:chgData name="Ernesto Gandolfo Raso" userId="9b53afdb15782c0c" providerId="LiveId" clId="{4B90C644-563E-401F-98F0-632E440E27C1}" dt="2024-06-01T18:14:13.417" v="4534" actId="6549"/>
          <ac:spMkLst>
            <pc:docMk/>
            <pc:sldMk cId="3485486068" sldId="423"/>
            <ac:spMk id="9" creationId="{D6A215C3-6F70-4A7A-FABC-AE580A327108}"/>
          </ac:spMkLst>
        </pc:spChg>
        <pc:picChg chg="add mod">
          <ac:chgData name="Ernesto Gandolfo Raso" userId="9b53afdb15782c0c" providerId="LiveId" clId="{4B90C644-563E-401F-98F0-632E440E27C1}" dt="2024-06-01T18:13:03.369" v="4511" actId="692"/>
          <ac:picMkLst>
            <pc:docMk/>
            <pc:sldMk cId="3485486068" sldId="423"/>
            <ac:picMk id="4" creationId="{2A08EF66-E766-0880-8128-80294A3C2885}"/>
          </ac:picMkLst>
        </pc:picChg>
        <pc:picChg chg="add del mod modCrop">
          <ac:chgData name="Ernesto Gandolfo Raso" userId="9b53afdb15782c0c" providerId="LiveId" clId="{4B90C644-563E-401F-98F0-632E440E27C1}" dt="2024-06-01T18:13:34.727" v="4523" actId="21"/>
          <ac:picMkLst>
            <pc:docMk/>
            <pc:sldMk cId="3485486068" sldId="423"/>
            <ac:picMk id="6" creationId="{A11F4373-6523-FD7B-5F55-E4680F508762}"/>
          </ac:picMkLst>
        </pc:picChg>
        <pc:picChg chg="add mod">
          <ac:chgData name="Ernesto Gandolfo Raso" userId="9b53afdb15782c0c" providerId="LiveId" clId="{4B90C644-563E-401F-98F0-632E440E27C1}" dt="2024-06-01T18:13:35.141" v="4524"/>
          <ac:picMkLst>
            <pc:docMk/>
            <pc:sldMk cId="3485486068" sldId="423"/>
            <ac:picMk id="7" creationId="{A11F4373-6523-FD7B-5F55-E4680F508762}"/>
          </ac:picMkLst>
        </pc:picChg>
        <pc:picChg chg="add mod">
          <ac:chgData name="Ernesto Gandolfo Raso" userId="9b53afdb15782c0c" providerId="LiveId" clId="{4B90C644-563E-401F-98F0-632E440E27C1}" dt="2024-06-01T18:14:40.418" v="4541" actId="692"/>
          <ac:picMkLst>
            <pc:docMk/>
            <pc:sldMk cId="3485486068" sldId="423"/>
            <ac:picMk id="11" creationId="{6E8367DE-EC2C-9A52-11A4-274CDB28E15B}"/>
          </ac:picMkLst>
        </pc:picChg>
      </pc:sldChg>
      <pc:sldChg chg="del">
        <pc:chgData name="Ernesto Gandolfo Raso" userId="9b53afdb15782c0c" providerId="LiveId" clId="{4B90C644-563E-401F-98F0-632E440E27C1}" dt="2024-05-31T15:57:44.239" v="41" actId="47"/>
        <pc:sldMkLst>
          <pc:docMk/>
          <pc:sldMk cId="4287061816" sldId="423"/>
        </pc:sldMkLst>
      </pc:sldChg>
      <pc:sldChg chg="addSp modSp add mod">
        <pc:chgData name="Ernesto Gandolfo Raso" userId="9b53afdb15782c0c" providerId="LiveId" clId="{4B90C644-563E-401F-98F0-632E440E27C1}" dt="2024-06-01T18:20:21.678" v="4821" actId="20577"/>
        <pc:sldMkLst>
          <pc:docMk/>
          <pc:sldMk cId="60892462" sldId="424"/>
        </pc:sldMkLst>
        <pc:spChg chg="mod">
          <ac:chgData name="Ernesto Gandolfo Raso" userId="9b53afdb15782c0c" providerId="LiveId" clId="{4B90C644-563E-401F-98F0-632E440E27C1}" dt="2024-06-01T18:18:41.664" v="4806" actId="6549"/>
          <ac:spMkLst>
            <pc:docMk/>
            <pc:sldMk cId="60892462" sldId="424"/>
            <ac:spMk id="3" creationId="{89D9E261-93E7-2A3B-2D9E-6977C7DFA5D6}"/>
          </ac:spMkLst>
        </pc:spChg>
        <pc:spChg chg="add mod">
          <ac:chgData name="Ernesto Gandolfo Raso" userId="9b53afdb15782c0c" providerId="LiveId" clId="{4B90C644-563E-401F-98F0-632E440E27C1}" dt="2024-06-01T18:20:21.678" v="4821" actId="20577"/>
          <ac:spMkLst>
            <pc:docMk/>
            <pc:sldMk cId="60892462" sldId="424"/>
            <ac:spMk id="6" creationId="{DC9A2A28-7A4C-4CA1-D0B8-F9EEE31105B3}"/>
          </ac:spMkLst>
        </pc:spChg>
        <pc:picChg chg="add mod">
          <ac:chgData name="Ernesto Gandolfo Raso" userId="9b53afdb15782c0c" providerId="LiveId" clId="{4B90C644-563E-401F-98F0-632E440E27C1}" dt="2024-06-01T18:18:25.845" v="4787" actId="1035"/>
          <ac:picMkLst>
            <pc:docMk/>
            <pc:sldMk cId="60892462" sldId="424"/>
            <ac:picMk id="4" creationId="{929A0986-4A21-9314-CE8E-20EC79BFC4A8}"/>
          </ac:picMkLst>
        </pc:picChg>
      </pc:sldChg>
      <pc:sldChg chg="del">
        <pc:chgData name="Ernesto Gandolfo Raso" userId="9b53afdb15782c0c" providerId="LiveId" clId="{4B90C644-563E-401F-98F0-632E440E27C1}" dt="2024-05-31T15:57:44.239" v="41" actId="47"/>
        <pc:sldMkLst>
          <pc:docMk/>
          <pc:sldMk cId="1848697758" sldId="424"/>
        </pc:sldMkLst>
      </pc:sldChg>
      <pc:sldChg chg="del">
        <pc:chgData name="Ernesto Gandolfo Raso" userId="9b53afdb15782c0c" providerId="LiveId" clId="{4B90C644-563E-401F-98F0-632E440E27C1}" dt="2024-05-31T15:57:44.239" v="41" actId="47"/>
        <pc:sldMkLst>
          <pc:docMk/>
          <pc:sldMk cId="1076550137" sldId="425"/>
        </pc:sldMkLst>
      </pc:sldChg>
      <pc:sldChg chg="delSp modSp add mod">
        <pc:chgData name="Ernesto Gandolfo Raso" userId="9b53afdb15782c0c" providerId="LiveId" clId="{4B90C644-563E-401F-98F0-632E440E27C1}" dt="2024-06-01T18:23:17.028" v="4993" actId="20577"/>
        <pc:sldMkLst>
          <pc:docMk/>
          <pc:sldMk cId="1611091246" sldId="425"/>
        </pc:sldMkLst>
        <pc:spChg chg="del">
          <ac:chgData name="Ernesto Gandolfo Raso" userId="9b53afdb15782c0c" providerId="LiveId" clId="{4B90C644-563E-401F-98F0-632E440E27C1}" dt="2024-06-01T18:20:27.146" v="4822" actId="478"/>
          <ac:spMkLst>
            <pc:docMk/>
            <pc:sldMk cId="1611091246" sldId="425"/>
            <ac:spMk id="3" creationId="{89D9E261-93E7-2A3B-2D9E-6977C7DFA5D6}"/>
          </ac:spMkLst>
        </pc:spChg>
        <pc:spChg chg="mod">
          <ac:chgData name="Ernesto Gandolfo Raso" userId="9b53afdb15782c0c" providerId="LiveId" clId="{4B90C644-563E-401F-98F0-632E440E27C1}" dt="2024-06-01T18:23:17.028" v="4993" actId="20577"/>
          <ac:spMkLst>
            <pc:docMk/>
            <pc:sldMk cId="1611091246" sldId="425"/>
            <ac:spMk id="6" creationId="{DC9A2A28-7A4C-4CA1-D0B8-F9EEE31105B3}"/>
          </ac:spMkLst>
        </pc:spChg>
        <pc:picChg chg="del">
          <ac:chgData name="Ernesto Gandolfo Raso" userId="9b53afdb15782c0c" providerId="LiveId" clId="{4B90C644-563E-401F-98F0-632E440E27C1}" dt="2024-06-01T18:20:27.769" v="4823" actId="478"/>
          <ac:picMkLst>
            <pc:docMk/>
            <pc:sldMk cId="1611091246" sldId="425"/>
            <ac:picMk id="4" creationId="{929A0986-4A21-9314-CE8E-20EC79BFC4A8}"/>
          </ac:picMkLst>
        </pc:picChg>
      </pc:sldChg>
      <pc:sldChg chg="del">
        <pc:chgData name="Ernesto Gandolfo Raso" userId="9b53afdb15782c0c" providerId="LiveId" clId="{4B90C644-563E-401F-98F0-632E440E27C1}" dt="2024-05-31T15:57:44.239" v="41" actId="47"/>
        <pc:sldMkLst>
          <pc:docMk/>
          <pc:sldMk cId="56713760" sldId="426"/>
        </pc:sldMkLst>
      </pc:sldChg>
      <pc:sldChg chg="addSp modSp add mod">
        <pc:chgData name="Ernesto Gandolfo Raso" userId="9b53afdb15782c0c" providerId="LiveId" clId="{4B90C644-563E-401F-98F0-632E440E27C1}" dt="2024-06-01T18:24:54.589" v="5046" actId="20577"/>
        <pc:sldMkLst>
          <pc:docMk/>
          <pc:sldMk cId="1666207244" sldId="426"/>
        </pc:sldMkLst>
        <pc:spChg chg="mod">
          <ac:chgData name="Ernesto Gandolfo Raso" userId="9b53afdb15782c0c" providerId="LiveId" clId="{4B90C644-563E-401F-98F0-632E440E27C1}" dt="2024-06-01T18:24:54.589" v="5046" actId="20577"/>
          <ac:spMkLst>
            <pc:docMk/>
            <pc:sldMk cId="1666207244" sldId="426"/>
            <ac:spMk id="6" creationId="{DC9A2A28-7A4C-4CA1-D0B8-F9EEE31105B3}"/>
          </ac:spMkLst>
        </pc:spChg>
        <pc:picChg chg="add mod">
          <ac:chgData name="Ernesto Gandolfo Raso" userId="9b53afdb15782c0c" providerId="LiveId" clId="{4B90C644-563E-401F-98F0-632E440E27C1}" dt="2024-06-01T18:24:46.862" v="5041" actId="1035"/>
          <ac:picMkLst>
            <pc:docMk/>
            <pc:sldMk cId="1666207244" sldId="426"/>
            <ac:picMk id="3" creationId="{6A28A58D-6B8A-0A8D-E5C9-856B170CCDE9}"/>
          </ac:picMkLst>
        </pc:picChg>
      </pc:sldChg>
      <pc:sldChg chg="del">
        <pc:chgData name="Ernesto Gandolfo Raso" userId="9b53afdb15782c0c" providerId="LiveId" clId="{4B90C644-563E-401F-98F0-632E440E27C1}" dt="2024-05-31T15:57:44.239" v="41" actId="47"/>
        <pc:sldMkLst>
          <pc:docMk/>
          <pc:sldMk cId="1976988912" sldId="427"/>
        </pc:sldMkLst>
      </pc:sldChg>
      <pc:sldChg chg="modSp add mod">
        <pc:chgData name="Ernesto Gandolfo Raso" userId="9b53afdb15782c0c" providerId="LiveId" clId="{4B90C644-563E-401F-98F0-632E440E27C1}" dt="2024-06-01T18:25:03.073" v="5048" actId="6549"/>
        <pc:sldMkLst>
          <pc:docMk/>
          <pc:sldMk cId="3512085944" sldId="427"/>
        </pc:sldMkLst>
        <pc:spChg chg="mod">
          <ac:chgData name="Ernesto Gandolfo Raso" userId="9b53afdb15782c0c" providerId="LiveId" clId="{4B90C644-563E-401F-98F0-632E440E27C1}" dt="2024-06-01T18:25:03.073" v="5048" actId="6549"/>
          <ac:spMkLst>
            <pc:docMk/>
            <pc:sldMk cId="3512085944" sldId="427"/>
            <ac:spMk id="6" creationId="{DC9A2A28-7A4C-4CA1-D0B8-F9EEE31105B3}"/>
          </ac:spMkLst>
        </pc:spChg>
      </pc:sldChg>
      <pc:sldChg chg="modSp add mod">
        <pc:chgData name="Ernesto Gandolfo Raso" userId="9b53afdb15782c0c" providerId="LiveId" clId="{4B90C644-563E-401F-98F0-632E440E27C1}" dt="2024-06-01T18:33:43.025" v="5238" actId="20577"/>
        <pc:sldMkLst>
          <pc:docMk/>
          <pc:sldMk cId="879748220" sldId="428"/>
        </pc:sldMkLst>
        <pc:spChg chg="mod">
          <ac:chgData name="Ernesto Gandolfo Raso" userId="9b53afdb15782c0c" providerId="LiveId" clId="{4B90C644-563E-401F-98F0-632E440E27C1}" dt="2024-06-01T18:33:43.025" v="5238" actId="20577"/>
          <ac:spMkLst>
            <pc:docMk/>
            <pc:sldMk cId="879748220" sldId="428"/>
            <ac:spMk id="3" creationId="{A6A256DE-26DE-C9AE-428A-7F3A2EC371BA}"/>
          </ac:spMkLst>
        </pc:spChg>
      </pc:sldChg>
      <pc:sldChg chg="del">
        <pc:chgData name="Ernesto Gandolfo Raso" userId="9b53afdb15782c0c" providerId="LiveId" clId="{4B90C644-563E-401F-98F0-632E440E27C1}" dt="2024-05-31T15:57:44.239" v="41" actId="47"/>
        <pc:sldMkLst>
          <pc:docMk/>
          <pc:sldMk cId="3905488414" sldId="428"/>
        </pc:sldMkLst>
      </pc:sldChg>
      <pc:sldChg chg="del">
        <pc:chgData name="Ernesto Gandolfo Raso" userId="9b53afdb15782c0c" providerId="LiveId" clId="{4B90C644-563E-401F-98F0-632E440E27C1}" dt="2024-05-31T15:57:44.239" v="41" actId="47"/>
        <pc:sldMkLst>
          <pc:docMk/>
          <pc:sldMk cId="2463189856" sldId="429"/>
        </pc:sldMkLst>
      </pc:sldChg>
      <pc:sldChg chg="addSp modSp add mod">
        <pc:chgData name="Ernesto Gandolfo Raso" userId="9b53afdb15782c0c" providerId="LiveId" clId="{4B90C644-563E-401F-98F0-632E440E27C1}" dt="2024-06-01T18:44:00.632" v="5320" actId="20577"/>
        <pc:sldMkLst>
          <pc:docMk/>
          <pc:sldMk cId="2954708021" sldId="429"/>
        </pc:sldMkLst>
        <pc:spChg chg="mod">
          <ac:chgData name="Ernesto Gandolfo Raso" userId="9b53afdb15782c0c" providerId="LiveId" clId="{4B90C644-563E-401F-98F0-632E440E27C1}" dt="2024-06-01T18:33:49.282" v="5239" actId="6549"/>
          <ac:spMkLst>
            <pc:docMk/>
            <pc:sldMk cId="2954708021" sldId="429"/>
            <ac:spMk id="3" creationId="{A6A256DE-26DE-C9AE-428A-7F3A2EC371BA}"/>
          </ac:spMkLst>
        </pc:spChg>
        <pc:spChg chg="add mod">
          <ac:chgData name="Ernesto Gandolfo Raso" userId="9b53afdb15782c0c" providerId="LiveId" clId="{4B90C644-563E-401F-98F0-632E440E27C1}" dt="2024-06-01T18:44:00.632" v="5320" actId="20577"/>
          <ac:spMkLst>
            <pc:docMk/>
            <pc:sldMk cId="2954708021" sldId="429"/>
            <ac:spMk id="6" creationId="{93D8B573-27F7-6F38-DFC7-569F4027327F}"/>
          </ac:spMkLst>
        </pc:spChg>
        <pc:picChg chg="add mod">
          <ac:chgData name="Ernesto Gandolfo Raso" userId="9b53afdb15782c0c" providerId="LiveId" clId="{4B90C644-563E-401F-98F0-632E440E27C1}" dt="2024-06-01T18:34:09.667" v="5273" actId="1035"/>
          <ac:picMkLst>
            <pc:docMk/>
            <pc:sldMk cId="2954708021" sldId="429"/>
            <ac:picMk id="4" creationId="{D1874560-8913-2067-481B-B128D2605A52}"/>
          </ac:picMkLst>
        </pc:picChg>
      </pc:sldChg>
      <pc:sldChg chg="addSp delSp modSp add mod">
        <pc:chgData name="Ernesto Gandolfo Raso" userId="9b53afdb15782c0c" providerId="LiveId" clId="{4B90C644-563E-401F-98F0-632E440E27C1}" dt="2024-06-01T19:04:52.037" v="5608" actId="58"/>
        <pc:sldMkLst>
          <pc:docMk/>
          <pc:sldMk cId="4069088987" sldId="430"/>
        </pc:sldMkLst>
        <pc:spChg chg="mod">
          <ac:chgData name="Ernesto Gandolfo Raso" userId="9b53afdb15782c0c" providerId="LiveId" clId="{4B90C644-563E-401F-98F0-632E440E27C1}" dt="2024-06-01T19:02:08.273" v="5470" actId="6549"/>
          <ac:spMkLst>
            <pc:docMk/>
            <pc:sldMk cId="4069088987" sldId="430"/>
            <ac:spMk id="3" creationId="{7DB58DAF-FB1B-5577-23D6-AB2E8FB5C141}"/>
          </ac:spMkLst>
        </pc:spChg>
        <pc:spChg chg="add mod">
          <ac:chgData name="Ernesto Gandolfo Raso" userId="9b53afdb15782c0c" providerId="LiveId" clId="{4B90C644-563E-401F-98F0-632E440E27C1}" dt="2024-06-01T19:04:52.037" v="5608" actId="58"/>
          <ac:spMkLst>
            <pc:docMk/>
            <pc:sldMk cId="4069088987" sldId="430"/>
            <ac:spMk id="7" creationId="{09263514-CD09-8C6E-AEFE-3D944C9AB81A}"/>
          </ac:spMkLst>
        </pc:spChg>
        <pc:picChg chg="add mod">
          <ac:chgData name="Ernesto Gandolfo Raso" userId="9b53afdb15782c0c" providerId="LiveId" clId="{4B90C644-563E-401F-98F0-632E440E27C1}" dt="2024-06-01T19:02:26.274" v="5502" actId="692"/>
          <ac:picMkLst>
            <pc:docMk/>
            <pc:sldMk cId="4069088987" sldId="430"/>
            <ac:picMk id="4" creationId="{D3618F7D-3662-D8F5-503C-6BC7C50D9E4C}"/>
          </ac:picMkLst>
        </pc:picChg>
        <pc:picChg chg="del">
          <ac:chgData name="Ernesto Gandolfo Raso" userId="9b53afdb15782c0c" providerId="LiveId" clId="{4B90C644-563E-401F-98F0-632E440E27C1}" dt="2024-06-01T19:02:05.595" v="5469" actId="478"/>
          <ac:picMkLst>
            <pc:docMk/>
            <pc:sldMk cId="4069088987" sldId="430"/>
            <ac:picMk id="5" creationId="{0645CD00-8C50-8321-B887-CB02796ABC5D}"/>
          </ac:picMkLst>
        </pc:picChg>
      </pc:sldChg>
      <pc:sldChg chg="modSp add mod">
        <pc:chgData name="Ernesto Gandolfo Raso" userId="9b53afdb15782c0c" providerId="LiveId" clId="{4B90C644-563E-401F-98F0-632E440E27C1}" dt="2024-06-01T19:20:54.991" v="5992" actId="20577"/>
        <pc:sldMkLst>
          <pc:docMk/>
          <pc:sldMk cId="533758168" sldId="431"/>
        </pc:sldMkLst>
        <pc:spChg chg="mod">
          <ac:chgData name="Ernesto Gandolfo Raso" userId="9b53afdb15782c0c" providerId="LiveId" clId="{4B90C644-563E-401F-98F0-632E440E27C1}" dt="2024-06-01T19:20:54.991" v="5992" actId="20577"/>
          <ac:spMkLst>
            <pc:docMk/>
            <pc:sldMk cId="533758168" sldId="431"/>
            <ac:spMk id="3" creationId="{05F90E9F-A001-2252-1138-6ADEFA308F5E}"/>
          </ac:spMkLst>
        </pc:spChg>
      </pc:sldChg>
      <pc:sldChg chg="modSp add mod">
        <pc:chgData name="Ernesto Gandolfo Raso" userId="9b53afdb15782c0c" providerId="LiveId" clId="{4B90C644-563E-401F-98F0-632E440E27C1}" dt="2024-06-01T19:22:07.064" v="6016" actId="20577"/>
        <pc:sldMkLst>
          <pc:docMk/>
          <pc:sldMk cId="1935675693" sldId="432"/>
        </pc:sldMkLst>
        <pc:spChg chg="mod">
          <ac:chgData name="Ernesto Gandolfo Raso" userId="9b53afdb15782c0c" providerId="LiveId" clId="{4B90C644-563E-401F-98F0-632E440E27C1}" dt="2024-06-01T19:22:07.064" v="6016" actId="20577"/>
          <ac:spMkLst>
            <pc:docMk/>
            <pc:sldMk cId="1935675693" sldId="432"/>
            <ac:spMk id="3" creationId="{05F90E9F-A001-2252-1138-6ADEFA308F5E}"/>
          </ac:spMkLst>
        </pc:spChg>
      </pc:sldChg>
      <pc:sldChg chg="addSp modSp add mod">
        <pc:chgData name="Ernesto Gandolfo Raso" userId="9b53afdb15782c0c" providerId="LiveId" clId="{4B90C644-563E-401F-98F0-632E440E27C1}" dt="2024-06-01T19:41:31.567" v="6059" actId="1037"/>
        <pc:sldMkLst>
          <pc:docMk/>
          <pc:sldMk cId="349224901" sldId="433"/>
        </pc:sldMkLst>
        <pc:spChg chg="mod">
          <ac:chgData name="Ernesto Gandolfo Raso" userId="9b53afdb15782c0c" providerId="LiveId" clId="{4B90C644-563E-401F-98F0-632E440E27C1}" dt="2024-06-01T19:41:26.350" v="6049" actId="20577"/>
          <ac:spMkLst>
            <pc:docMk/>
            <pc:sldMk cId="349224901" sldId="433"/>
            <ac:spMk id="3" creationId="{05F90E9F-A001-2252-1138-6ADEFA308F5E}"/>
          </ac:spMkLst>
        </pc:spChg>
        <pc:picChg chg="add mod">
          <ac:chgData name="Ernesto Gandolfo Raso" userId="9b53afdb15782c0c" providerId="LiveId" clId="{4B90C644-563E-401F-98F0-632E440E27C1}" dt="2024-06-01T19:41:31.567" v="6059" actId="1037"/>
          <ac:picMkLst>
            <pc:docMk/>
            <pc:sldMk cId="349224901" sldId="433"/>
            <ac:picMk id="4" creationId="{427E0C43-280C-E6BD-AFA4-BB7F4A4109AB}"/>
          </ac:picMkLst>
        </pc:picChg>
      </pc:sldChg>
      <pc:sldChg chg="addSp modSp add mod">
        <pc:chgData name="Ernesto Gandolfo Raso" userId="9b53afdb15782c0c" providerId="LiveId" clId="{4B90C644-563E-401F-98F0-632E440E27C1}" dt="2024-06-01T19:42:27.971" v="6100" actId="1037"/>
        <pc:sldMkLst>
          <pc:docMk/>
          <pc:sldMk cId="1604223840" sldId="434"/>
        </pc:sldMkLst>
        <pc:spChg chg="mod">
          <ac:chgData name="Ernesto Gandolfo Raso" userId="9b53afdb15782c0c" providerId="LiveId" clId="{4B90C644-563E-401F-98F0-632E440E27C1}" dt="2024-06-01T19:42:04.284" v="6077" actId="20577"/>
          <ac:spMkLst>
            <pc:docMk/>
            <pc:sldMk cId="1604223840" sldId="434"/>
            <ac:spMk id="3" creationId="{05F90E9F-A001-2252-1138-6ADEFA308F5E}"/>
          </ac:spMkLst>
        </pc:spChg>
        <pc:picChg chg="add mod">
          <ac:chgData name="Ernesto Gandolfo Raso" userId="9b53afdb15782c0c" providerId="LiveId" clId="{4B90C644-563E-401F-98F0-632E440E27C1}" dt="2024-06-01T19:42:27.971" v="6100" actId="1037"/>
          <ac:picMkLst>
            <pc:docMk/>
            <pc:sldMk cId="1604223840" sldId="434"/>
            <ac:picMk id="4" creationId="{076EAA9E-5ADA-D7C4-6BBC-E2C8876DDB86}"/>
          </ac:picMkLst>
        </pc:picChg>
      </pc:sldChg>
      <pc:sldChg chg="modSp add mod">
        <pc:chgData name="Ernesto Gandolfo Raso" userId="9b53afdb15782c0c" providerId="LiveId" clId="{4B90C644-563E-401F-98F0-632E440E27C1}" dt="2024-06-01T19:45:04.563" v="6109" actId="113"/>
        <pc:sldMkLst>
          <pc:docMk/>
          <pc:sldMk cId="98852256" sldId="435"/>
        </pc:sldMkLst>
        <pc:spChg chg="mod">
          <ac:chgData name="Ernesto Gandolfo Raso" userId="9b53afdb15782c0c" providerId="LiveId" clId="{4B90C644-563E-401F-98F0-632E440E27C1}" dt="2024-06-01T19:45:04.563" v="6109" actId="113"/>
          <ac:spMkLst>
            <pc:docMk/>
            <pc:sldMk cId="98852256" sldId="435"/>
            <ac:spMk id="3" creationId="{05F90E9F-A001-2252-1138-6ADEFA308F5E}"/>
          </ac:spMkLst>
        </pc:spChg>
      </pc:sldChg>
      <pc:sldChg chg="del">
        <pc:chgData name="Ernesto Gandolfo Raso" userId="9b53afdb15782c0c" providerId="LiveId" clId="{4B90C644-563E-401F-98F0-632E440E27C1}" dt="2024-05-31T15:57:44.239" v="41" actId="47"/>
        <pc:sldMkLst>
          <pc:docMk/>
          <pc:sldMk cId="996596909" sldId="442"/>
        </pc:sldMkLst>
      </pc:sldChg>
      <pc:sldChg chg="del">
        <pc:chgData name="Ernesto Gandolfo Raso" userId="9b53afdb15782c0c" providerId="LiveId" clId="{4B90C644-563E-401F-98F0-632E440E27C1}" dt="2024-05-31T15:57:44.239" v="41" actId="47"/>
        <pc:sldMkLst>
          <pc:docMk/>
          <pc:sldMk cId="2196175828" sldId="443"/>
        </pc:sldMkLst>
      </pc:sldChg>
      <pc:sldChg chg="del">
        <pc:chgData name="Ernesto Gandolfo Raso" userId="9b53afdb15782c0c" providerId="LiveId" clId="{4B90C644-563E-401F-98F0-632E440E27C1}" dt="2024-05-31T15:57:44.239" v="41" actId="47"/>
        <pc:sldMkLst>
          <pc:docMk/>
          <pc:sldMk cId="2950615171" sldId="444"/>
        </pc:sldMkLst>
      </pc:sldChg>
      <pc:sldChg chg="del">
        <pc:chgData name="Ernesto Gandolfo Raso" userId="9b53afdb15782c0c" providerId="LiveId" clId="{4B90C644-563E-401F-98F0-632E440E27C1}" dt="2024-05-31T15:57:44.239" v="41" actId="47"/>
        <pc:sldMkLst>
          <pc:docMk/>
          <pc:sldMk cId="2398092147" sldId="445"/>
        </pc:sldMkLst>
      </pc:sldChg>
      <pc:sldChg chg="del">
        <pc:chgData name="Ernesto Gandolfo Raso" userId="9b53afdb15782c0c" providerId="LiveId" clId="{4B90C644-563E-401F-98F0-632E440E27C1}" dt="2024-05-31T15:57:44.239" v="41" actId="47"/>
        <pc:sldMkLst>
          <pc:docMk/>
          <pc:sldMk cId="1736476986" sldId="446"/>
        </pc:sldMkLst>
      </pc:sldChg>
      <pc:sldChg chg="del">
        <pc:chgData name="Ernesto Gandolfo Raso" userId="9b53afdb15782c0c" providerId="LiveId" clId="{4B90C644-563E-401F-98F0-632E440E27C1}" dt="2024-05-31T15:57:44.239" v="41" actId="47"/>
        <pc:sldMkLst>
          <pc:docMk/>
          <pc:sldMk cId="3418737688" sldId="447"/>
        </pc:sldMkLst>
      </pc:sldChg>
      <pc:sldChg chg="del">
        <pc:chgData name="Ernesto Gandolfo Raso" userId="9b53afdb15782c0c" providerId="LiveId" clId="{4B90C644-563E-401F-98F0-632E440E27C1}" dt="2024-05-31T15:57:44.239" v="41" actId="47"/>
        <pc:sldMkLst>
          <pc:docMk/>
          <pc:sldMk cId="3040530463" sldId="448"/>
        </pc:sldMkLst>
      </pc:sldChg>
      <pc:sldChg chg="del">
        <pc:chgData name="Ernesto Gandolfo Raso" userId="9b53afdb15782c0c" providerId="LiveId" clId="{4B90C644-563E-401F-98F0-632E440E27C1}" dt="2024-05-31T15:57:44.239" v="41" actId="47"/>
        <pc:sldMkLst>
          <pc:docMk/>
          <pc:sldMk cId="3099335898" sldId="449"/>
        </pc:sldMkLst>
      </pc:sldChg>
      <pc:sldChg chg="del">
        <pc:chgData name="Ernesto Gandolfo Raso" userId="9b53afdb15782c0c" providerId="LiveId" clId="{4B90C644-563E-401F-98F0-632E440E27C1}" dt="2024-05-31T15:57:44.239" v="41" actId="47"/>
        <pc:sldMkLst>
          <pc:docMk/>
          <pc:sldMk cId="3164462347" sldId="450"/>
        </pc:sldMkLst>
      </pc:sldChg>
      <pc:sldChg chg="del">
        <pc:chgData name="Ernesto Gandolfo Raso" userId="9b53afdb15782c0c" providerId="LiveId" clId="{4B90C644-563E-401F-98F0-632E440E27C1}" dt="2024-05-31T15:57:44.239" v="41" actId="47"/>
        <pc:sldMkLst>
          <pc:docMk/>
          <pc:sldMk cId="2832891581" sldId="451"/>
        </pc:sldMkLst>
      </pc:sldChg>
      <pc:sldChg chg="del">
        <pc:chgData name="Ernesto Gandolfo Raso" userId="9b53afdb15782c0c" providerId="LiveId" clId="{4B90C644-563E-401F-98F0-632E440E27C1}" dt="2024-05-31T15:57:44.239" v="41" actId="47"/>
        <pc:sldMkLst>
          <pc:docMk/>
          <pc:sldMk cId="2426476417" sldId="452"/>
        </pc:sldMkLst>
      </pc:sldChg>
      <pc:sldChg chg="del">
        <pc:chgData name="Ernesto Gandolfo Raso" userId="9b53afdb15782c0c" providerId="LiveId" clId="{4B90C644-563E-401F-98F0-632E440E27C1}" dt="2024-05-31T15:57:44.239" v="41" actId="47"/>
        <pc:sldMkLst>
          <pc:docMk/>
          <pc:sldMk cId="1267977185" sldId="453"/>
        </pc:sldMkLst>
      </pc:sldChg>
      <pc:sldChg chg="del">
        <pc:chgData name="Ernesto Gandolfo Raso" userId="9b53afdb15782c0c" providerId="LiveId" clId="{4B90C644-563E-401F-98F0-632E440E27C1}" dt="2024-05-31T15:57:44.239" v="41" actId="47"/>
        <pc:sldMkLst>
          <pc:docMk/>
          <pc:sldMk cId="3700370940" sldId="454"/>
        </pc:sldMkLst>
      </pc:sldChg>
      <pc:sldChg chg="del">
        <pc:chgData name="Ernesto Gandolfo Raso" userId="9b53afdb15782c0c" providerId="LiveId" clId="{4B90C644-563E-401F-98F0-632E440E27C1}" dt="2024-05-31T15:57:44.239" v="41" actId="47"/>
        <pc:sldMkLst>
          <pc:docMk/>
          <pc:sldMk cId="1846720942" sldId="455"/>
        </pc:sldMkLst>
      </pc:sldChg>
      <pc:sldChg chg="del">
        <pc:chgData name="Ernesto Gandolfo Raso" userId="9b53afdb15782c0c" providerId="LiveId" clId="{4B90C644-563E-401F-98F0-632E440E27C1}" dt="2024-05-31T15:57:44.239" v="41" actId="47"/>
        <pc:sldMkLst>
          <pc:docMk/>
          <pc:sldMk cId="620521461" sldId="456"/>
        </pc:sldMkLst>
      </pc:sldChg>
      <pc:sldChg chg="del">
        <pc:chgData name="Ernesto Gandolfo Raso" userId="9b53afdb15782c0c" providerId="LiveId" clId="{4B90C644-563E-401F-98F0-632E440E27C1}" dt="2024-05-31T15:57:44.239" v="41" actId="47"/>
        <pc:sldMkLst>
          <pc:docMk/>
          <pc:sldMk cId="3652140450" sldId="457"/>
        </pc:sldMkLst>
      </pc:sldChg>
      <pc:sldChg chg="del">
        <pc:chgData name="Ernesto Gandolfo Raso" userId="9b53afdb15782c0c" providerId="LiveId" clId="{4B90C644-563E-401F-98F0-632E440E27C1}" dt="2024-05-31T15:57:44.239" v="41" actId="47"/>
        <pc:sldMkLst>
          <pc:docMk/>
          <pc:sldMk cId="2454340401" sldId="458"/>
        </pc:sldMkLst>
      </pc:sldChg>
      <pc:sldChg chg="del">
        <pc:chgData name="Ernesto Gandolfo Raso" userId="9b53afdb15782c0c" providerId="LiveId" clId="{4B90C644-563E-401F-98F0-632E440E27C1}" dt="2024-05-31T15:57:44.239" v="41" actId="47"/>
        <pc:sldMkLst>
          <pc:docMk/>
          <pc:sldMk cId="413775807" sldId="459"/>
        </pc:sldMkLst>
      </pc:sldChg>
      <pc:sldChg chg="del">
        <pc:chgData name="Ernesto Gandolfo Raso" userId="9b53afdb15782c0c" providerId="LiveId" clId="{4B90C644-563E-401F-98F0-632E440E27C1}" dt="2024-05-31T15:57:44.239" v="41" actId="47"/>
        <pc:sldMkLst>
          <pc:docMk/>
          <pc:sldMk cId="1759175907" sldId="460"/>
        </pc:sldMkLst>
      </pc:sldChg>
      <pc:sldChg chg="del">
        <pc:chgData name="Ernesto Gandolfo Raso" userId="9b53afdb15782c0c" providerId="LiveId" clId="{4B90C644-563E-401F-98F0-632E440E27C1}" dt="2024-05-31T15:57:44.239" v="41" actId="47"/>
        <pc:sldMkLst>
          <pc:docMk/>
          <pc:sldMk cId="4223741859" sldId="461"/>
        </pc:sldMkLst>
      </pc:sldChg>
      <pc:sldChg chg="del">
        <pc:chgData name="Ernesto Gandolfo Raso" userId="9b53afdb15782c0c" providerId="LiveId" clId="{4B90C644-563E-401F-98F0-632E440E27C1}" dt="2024-05-31T15:57:44.239" v="41" actId="47"/>
        <pc:sldMkLst>
          <pc:docMk/>
          <pc:sldMk cId="2375442979" sldId="462"/>
        </pc:sldMkLst>
      </pc:sldChg>
      <pc:sldChg chg="del">
        <pc:chgData name="Ernesto Gandolfo Raso" userId="9b53afdb15782c0c" providerId="LiveId" clId="{4B90C644-563E-401F-98F0-632E440E27C1}" dt="2024-05-31T15:57:44.239" v="41" actId="47"/>
        <pc:sldMkLst>
          <pc:docMk/>
          <pc:sldMk cId="4239383341" sldId="463"/>
        </pc:sldMkLst>
      </pc:sldChg>
      <pc:sldChg chg="del">
        <pc:chgData name="Ernesto Gandolfo Raso" userId="9b53afdb15782c0c" providerId="LiveId" clId="{4B90C644-563E-401F-98F0-632E440E27C1}" dt="2024-05-31T15:57:44.239" v="41" actId="47"/>
        <pc:sldMkLst>
          <pc:docMk/>
          <pc:sldMk cId="3985540775" sldId="464"/>
        </pc:sldMkLst>
      </pc:sldChg>
      <pc:sldChg chg="del">
        <pc:chgData name="Ernesto Gandolfo Raso" userId="9b53afdb15782c0c" providerId="LiveId" clId="{4B90C644-563E-401F-98F0-632E440E27C1}" dt="2024-05-31T15:57:44.239" v="41" actId="47"/>
        <pc:sldMkLst>
          <pc:docMk/>
          <pc:sldMk cId="4026552526" sldId="465"/>
        </pc:sldMkLst>
      </pc:sldChg>
      <pc:sldChg chg="del">
        <pc:chgData name="Ernesto Gandolfo Raso" userId="9b53afdb15782c0c" providerId="LiveId" clId="{4B90C644-563E-401F-98F0-632E440E27C1}" dt="2024-05-31T15:57:44.239" v="41" actId="47"/>
        <pc:sldMkLst>
          <pc:docMk/>
          <pc:sldMk cId="3894475723" sldId="466"/>
        </pc:sldMkLst>
      </pc:sldChg>
      <pc:sldChg chg="del">
        <pc:chgData name="Ernesto Gandolfo Raso" userId="9b53afdb15782c0c" providerId="LiveId" clId="{4B90C644-563E-401F-98F0-632E440E27C1}" dt="2024-05-31T15:57:44.239" v="41" actId="47"/>
        <pc:sldMkLst>
          <pc:docMk/>
          <pc:sldMk cId="3194247008" sldId="467"/>
        </pc:sldMkLst>
      </pc:sldChg>
      <pc:sldChg chg="del">
        <pc:chgData name="Ernesto Gandolfo Raso" userId="9b53afdb15782c0c" providerId="LiveId" clId="{4B90C644-563E-401F-98F0-632E440E27C1}" dt="2024-05-31T15:57:44.239" v="41" actId="47"/>
        <pc:sldMkLst>
          <pc:docMk/>
          <pc:sldMk cId="1308800088" sldId="468"/>
        </pc:sldMkLst>
      </pc:sldChg>
      <pc:sldChg chg="del">
        <pc:chgData name="Ernesto Gandolfo Raso" userId="9b53afdb15782c0c" providerId="LiveId" clId="{4B90C644-563E-401F-98F0-632E440E27C1}" dt="2024-05-31T15:57:44.239" v="41" actId="47"/>
        <pc:sldMkLst>
          <pc:docMk/>
          <pc:sldMk cId="1041352955" sldId="469"/>
        </pc:sldMkLst>
      </pc:sldChg>
      <pc:sldChg chg="del">
        <pc:chgData name="Ernesto Gandolfo Raso" userId="9b53afdb15782c0c" providerId="LiveId" clId="{4B90C644-563E-401F-98F0-632E440E27C1}" dt="2024-05-31T15:57:44.239" v="41" actId="47"/>
        <pc:sldMkLst>
          <pc:docMk/>
          <pc:sldMk cId="2527221187" sldId="470"/>
        </pc:sldMkLst>
      </pc:sldChg>
      <pc:sldChg chg="del">
        <pc:chgData name="Ernesto Gandolfo Raso" userId="9b53afdb15782c0c" providerId="LiveId" clId="{4B90C644-563E-401F-98F0-632E440E27C1}" dt="2024-05-31T15:57:44.239" v="41" actId="47"/>
        <pc:sldMkLst>
          <pc:docMk/>
          <pc:sldMk cId="647271420" sldId="471"/>
        </pc:sldMkLst>
      </pc:sldChg>
      <pc:sldChg chg="del">
        <pc:chgData name="Ernesto Gandolfo Raso" userId="9b53afdb15782c0c" providerId="LiveId" clId="{4B90C644-563E-401F-98F0-632E440E27C1}" dt="2024-05-31T15:57:44.239" v="41" actId="47"/>
        <pc:sldMkLst>
          <pc:docMk/>
          <pc:sldMk cId="2584798198" sldId="472"/>
        </pc:sldMkLst>
      </pc:sldChg>
      <pc:sldChg chg="del">
        <pc:chgData name="Ernesto Gandolfo Raso" userId="9b53afdb15782c0c" providerId="LiveId" clId="{4B90C644-563E-401F-98F0-632E440E27C1}" dt="2024-05-31T15:57:44.239" v="41" actId="47"/>
        <pc:sldMkLst>
          <pc:docMk/>
          <pc:sldMk cId="1106899562" sldId="473"/>
        </pc:sldMkLst>
      </pc:sldChg>
      <pc:sldChg chg="del">
        <pc:chgData name="Ernesto Gandolfo Raso" userId="9b53afdb15782c0c" providerId="LiveId" clId="{4B90C644-563E-401F-98F0-632E440E27C1}" dt="2024-05-31T15:57:44.239" v="41" actId="47"/>
        <pc:sldMkLst>
          <pc:docMk/>
          <pc:sldMk cId="772935689" sldId="474"/>
        </pc:sldMkLst>
      </pc:sldChg>
      <pc:sldChg chg="del">
        <pc:chgData name="Ernesto Gandolfo Raso" userId="9b53afdb15782c0c" providerId="LiveId" clId="{4B90C644-563E-401F-98F0-632E440E27C1}" dt="2024-05-31T15:57:44.239" v="41" actId="47"/>
        <pc:sldMkLst>
          <pc:docMk/>
          <pc:sldMk cId="2274593979" sldId="475"/>
        </pc:sldMkLst>
      </pc:sldChg>
      <pc:sldChg chg="del">
        <pc:chgData name="Ernesto Gandolfo Raso" userId="9b53afdb15782c0c" providerId="LiveId" clId="{4B90C644-563E-401F-98F0-632E440E27C1}" dt="2024-05-31T15:57:44.239" v="41" actId="47"/>
        <pc:sldMkLst>
          <pc:docMk/>
          <pc:sldMk cId="621697103" sldId="476"/>
        </pc:sldMkLst>
      </pc:sldChg>
      <pc:sldChg chg="del">
        <pc:chgData name="Ernesto Gandolfo Raso" userId="9b53afdb15782c0c" providerId="LiveId" clId="{4B90C644-563E-401F-98F0-632E440E27C1}" dt="2024-05-31T15:57:44.239" v="41" actId="47"/>
        <pc:sldMkLst>
          <pc:docMk/>
          <pc:sldMk cId="3164031122" sldId="477"/>
        </pc:sldMkLst>
      </pc:sldChg>
      <pc:sldChg chg="del">
        <pc:chgData name="Ernesto Gandolfo Raso" userId="9b53afdb15782c0c" providerId="LiveId" clId="{4B90C644-563E-401F-98F0-632E440E27C1}" dt="2024-05-31T15:57:44.239" v="41" actId="47"/>
        <pc:sldMkLst>
          <pc:docMk/>
          <pc:sldMk cId="4273411948" sldId="478"/>
        </pc:sldMkLst>
      </pc:sldChg>
      <pc:sldChg chg="del">
        <pc:chgData name="Ernesto Gandolfo Raso" userId="9b53afdb15782c0c" providerId="LiveId" clId="{4B90C644-563E-401F-98F0-632E440E27C1}" dt="2024-05-31T15:57:44.239" v="41" actId="47"/>
        <pc:sldMkLst>
          <pc:docMk/>
          <pc:sldMk cId="3842028210" sldId="479"/>
        </pc:sldMkLst>
      </pc:sldChg>
      <pc:sldChg chg="del">
        <pc:chgData name="Ernesto Gandolfo Raso" userId="9b53afdb15782c0c" providerId="LiveId" clId="{4B90C644-563E-401F-98F0-632E440E27C1}" dt="2024-05-31T15:57:44.239" v="41" actId="47"/>
        <pc:sldMkLst>
          <pc:docMk/>
          <pc:sldMk cId="3104802142" sldId="480"/>
        </pc:sldMkLst>
      </pc:sldChg>
      <pc:sldChg chg="del">
        <pc:chgData name="Ernesto Gandolfo Raso" userId="9b53afdb15782c0c" providerId="LiveId" clId="{4B90C644-563E-401F-98F0-632E440E27C1}" dt="2024-05-31T15:57:44.239" v="41" actId="47"/>
        <pc:sldMkLst>
          <pc:docMk/>
          <pc:sldMk cId="2855782529" sldId="481"/>
        </pc:sldMkLst>
      </pc:sldChg>
      <pc:sldChg chg="del">
        <pc:chgData name="Ernesto Gandolfo Raso" userId="9b53afdb15782c0c" providerId="LiveId" clId="{4B90C644-563E-401F-98F0-632E440E27C1}" dt="2024-05-31T15:57:44.239" v="41" actId="47"/>
        <pc:sldMkLst>
          <pc:docMk/>
          <pc:sldMk cId="313798931" sldId="482"/>
        </pc:sldMkLst>
      </pc:sldChg>
      <pc:sldChg chg="del">
        <pc:chgData name="Ernesto Gandolfo Raso" userId="9b53afdb15782c0c" providerId="LiveId" clId="{4B90C644-563E-401F-98F0-632E440E27C1}" dt="2024-05-31T15:57:44.239" v="41" actId="47"/>
        <pc:sldMkLst>
          <pc:docMk/>
          <pc:sldMk cId="3734010485" sldId="483"/>
        </pc:sldMkLst>
      </pc:sldChg>
      <pc:sldChg chg="del">
        <pc:chgData name="Ernesto Gandolfo Raso" userId="9b53afdb15782c0c" providerId="LiveId" clId="{4B90C644-563E-401F-98F0-632E440E27C1}" dt="2024-05-31T15:57:44.239" v="41" actId="47"/>
        <pc:sldMkLst>
          <pc:docMk/>
          <pc:sldMk cId="282184884" sldId="484"/>
        </pc:sldMkLst>
      </pc:sldChg>
    </pc:docChg>
  </pc:docChgLst>
  <pc:docChgLst>
    <pc:chgData name="Ernesto Gandolfo Raso" userId="9b53afdb15782c0c" providerId="LiveId" clId="{53A9C063-DA28-4F50-80E2-08895CBB6AF7}"/>
    <pc:docChg chg="undo custSel addSld delSld modSld sldOrd">
      <pc:chgData name="Ernesto Gandolfo Raso" userId="9b53afdb15782c0c" providerId="LiveId" clId="{53A9C063-DA28-4F50-80E2-08895CBB6AF7}" dt="2023-09-03T01:27:55.231" v="5648" actId="6549"/>
      <pc:docMkLst>
        <pc:docMk/>
      </pc:docMkLst>
      <pc:sldChg chg="addSp delSp modSp mod">
        <pc:chgData name="Ernesto Gandolfo Raso" userId="9b53afdb15782c0c" providerId="LiveId" clId="{53A9C063-DA28-4F50-80E2-08895CBB6AF7}" dt="2023-09-02T17:04:49.264" v="16" actId="14100"/>
        <pc:sldMkLst>
          <pc:docMk/>
          <pc:sldMk cId="0" sldId="256"/>
        </pc:sldMkLst>
        <pc:spChg chg="mod">
          <ac:chgData name="Ernesto Gandolfo Raso" userId="9b53afdb15782c0c" providerId="LiveId" clId="{53A9C063-DA28-4F50-80E2-08895CBB6AF7}" dt="2023-09-02T17:04:09.206" v="8" actId="14100"/>
          <ac:spMkLst>
            <pc:docMk/>
            <pc:sldMk cId="0" sldId="256"/>
            <ac:spMk id="2" creationId="{00000000-0000-0000-0000-000000000000}"/>
          </ac:spMkLst>
        </pc:spChg>
        <pc:spChg chg="del">
          <ac:chgData name="Ernesto Gandolfo Raso" userId="9b53afdb15782c0c" providerId="LiveId" clId="{53A9C063-DA28-4F50-80E2-08895CBB6AF7}" dt="2023-09-02T17:04:33.872" v="10" actId="478"/>
          <ac:spMkLst>
            <pc:docMk/>
            <pc:sldMk cId="0" sldId="256"/>
            <ac:spMk id="3" creationId="{00000000-0000-0000-0000-000000000000}"/>
          </ac:spMkLst>
        </pc:spChg>
        <pc:picChg chg="add mod">
          <ac:chgData name="Ernesto Gandolfo Raso" userId="9b53afdb15782c0c" providerId="LiveId" clId="{53A9C063-DA28-4F50-80E2-08895CBB6AF7}" dt="2023-09-02T17:04:49.264" v="16" actId="14100"/>
          <ac:picMkLst>
            <pc:docMk/>
            <pc:sldMk cId="0" sldId="256"/>
            <ac:picMk id="5" creationId="{7E95200C-8F65-D65D-414E-1809AC038441}"/>
          </ac:picMkLst>
        </pc:picChg>
        <pc:picChg chg="del">
          <ac:chgData name="Ernesto Gandolfo Raso" userId="9b53afdb15782c0c" providerId="LiveId" clId="{53A9C063-DA28-4F50-80E2-08895CBB6AF7}" dt="2023-09-02T17:04:31.668" v="9" actId="478"/>
          <ac:picMkLst>
            <pc:docMk/>
            <pc:sldMk cId="0" sldId="256"/>
            <ac:picMk id="4100" creationId="{00000000-0000-0000-0000-000000000000}"/>
          </ac:picMkLst>
        </pc:picChg>
      </pc:sldChg>
      <pc:sldChg chg="addSp delSp modSp mod">
        <pc:chgData name="Ernesto Gandolfo Raso" userId="9b53afdb15782c0c" providerId="LiveId" clId="{53A9C063-DA28-4F50-80E2-08895CBB6AF7}" dt="2023-09-02T19:49:36.359" v="34" actId="6549"/>
        <pc:sldMkLst>
          <pc:docMk/>
          <pc:sldMk cId="774645731" sldId="257"/>
        </pc:sldMkLst>
        <pc:spChg chg="del">
          <ac:chgData name="Ernesto Gandolfo Raso" userId="9b53afdb15782c0c" providerId="LiveId" clId="{53A9C063-DA28-4F50-80E2-08895CBB6AF7}" dt="2023-09-02T19:46:21.889" v="18" actId="478"/>
          <ac:spMkLst>
            <pc:docMk/>
            <pc:sldMk cId="774645731" sldId="257"/>
            <ac:spMk id="2" creationId="{00000000-0000-0000-0000-000000000000}"/>
          </ac:spMkLst>
        </pc:spChg>
        <pc:spChg chg="del">
          <ac:chgData name="Ernesto Gandolfo Raso" userId="9b53afdb15782c0c" providerId="LiveId" clId="{53A9C063-DA28-4F50-80E2-08895CBB6AF7}" dt="2023-09-02T19:46:20.003" v="17" actId="478"/>
          <ac:spMkLst>
            <pc:docMk/>
            <pc:sldMk cId="774645731" sldId="257"/>
            <ac:spMk id="3" creationId="{00000000-0000-0000-0000-000000000000}"/>
          </ac:spMkLst>
        </pc:spChg>
        <pc:spChg chg="add del mod">
          <ac:chgData name="Ernesto Gandolfo Raso" userId="9b53afdb15782c0c" providerId="LiveId" clId="{53A9C063-DA28-4F50-80E2-08895CBB6AF7}" dt="2023-09-02T19:46:23.550" v="20" actId="478"/>
          <ac:spMkLst>
            <pc:docMk/>
            <pc:sldMk cId="774645731" sldId="257"/>
            <ac:spMk id="5" creationId="{2F24DF00-A9B8-9FD6-D9AA-6DC7D71AB1EC}"/>
          </ac:spMkLst>
        </pc:spChg>
        <pc:spChg chg="add del mod">
          <ac:chgData name="Ernesto Gandolfo Raso" userId="9b53afdb15782c0c" providerId="LiveId" clId="{53A9C063-DA28-4F50-80E2-08895CBB6AF7}" dt="2023-09-02T19:46:22.521" v="19" actId="478"/>
          <ac:spMkLst>
            <pc:docMk/>
            <pc:sldMk cId="774645731" sldId="257"/>
            <ac:spMk id="7" creationId="{D5DE3C3C-0C17-9DC2-1FCD-62347077C37B}"/>
          </ac:spMkLst>
        </pc:spChg>
        <pc:spChg chg="add mod">
          <ac:chgData name="Ernesto Gandolfo Raso" userId="9b53afdb15782c0c" providerId="LiveId" clId="{53A9C063-DA28-4F50-80E2-08895CBB6AF7}" dt="2023-09-02T19:49:36.359" v="34" actId="6549"/>
          <ac:spMkLst>
            <pc:docMk/>
            <pc:sldMk cId="774645731" sldId="257"/>
            <ac:spMk id="9" creationId="{226658C0-63E0-3397-49C8-BD1FA65584F3}"/>
          </ac:spMkLst>
        </pc:spChg>
      </pc:sldChg>
      <pc:sldChg chg="addSp delSp modSp mod">
        <pc:chgData name="Ernesto Gandolfo Raso" userId="9b53afdb15782c0c" providerId="LiveId" clId="{53A9C063-DA28-4F50-80E2-08895CBB6AF7}" dt="2023-09-02T19:59:06.859" v="181" actId="21"/>
        <pc:sldMkLst>
          <pc:docMk/>
          <pc:sldMk cId="2275605488" sldId="259"/>
        </pc:sldMkLst>
        <pc:spChg chg="del">
          <ac:chgData name="Ernesto Gandolfo Raso" userId="9b53afdb15782c0c" providerId="LiveId" clId="{53A9C063-DA28-4F50-80E2-08895CBB6AF7}" dt="2023-09-02T19:54:06.819" v="56" actId="478"/>
          <ac:spMkLst>
            <pc:docMk/>
            <pc:sldMk cId="2275605488" sldId="259"/>
            <ac:spMk id="2" creationId="{00000000-0000-0000-0000-000000000000}"/>
          </ac:spMkLst>
        </pc:spChg>
        <pc:spChg chg="del">
          <ac:chgData name="Ernesto Gandolfo Raso" userId="9b53afdb15782c0c" providerId="LiveId" clId="{53A9C063-DA28-4F50-80E2-08895CBB6AF7}" dt="2023-09-02T19:54:01.389" v="54" actId="478"/>
          <ac:spMkLst>
            <pc:docMk/>
            <pc:sldMk cId="2275605488" sldId="259"/>
            <ac:spMk id="3" creationId="{00000000-0000-0000-0000-000000000000}"/>
          </ac:spMkLst>
        </pc:spChg>
        <pc:spChg chg="add del mod">
          <ac:chgData name="Ernesto Gandolfo Raso" userId="9b53afdb15782c0c" providerId="LiveId" clId="{53A9C063-DA28-4F50-80E2-08895CBB6AF7}" dt="2023-09-02T19:54:05.241" v="55" actId="478"/>
          <ac:spMkLst>
            <pc:docMk/>
            <pc:sldMk cId="2275605488" sldId="259"/>
            <ac:spMk id="6" creationId="{2BC74EBD-E10E-E68B-416B-A24B08A33178}"/>
          </ac:spMkLst>
        </pc:spChg>
        <pc:spChg chg="add del mod">
          <ac:chgData name="Ernesto Gandolfo Raso" userId="9b53afdb15782c0c" providerId="LiveId" clId="{53A9C063-DA28-4F50-80E2-08895CBB6AF7}" dt="2023-09-02T19:54:09.650" v="58" actId="478"/>
          <ac:spMkLst>
            <pc:docMk/>
            <pc:sldMk cId="2275605488" sldId="259"/>
            <ac:spMk id="8" creationId="{4F4ACCA5-ECF8-D3F8-CDCA-EC2DE388D668}"/>
          </ac:spMkLst>
        </pc:spChg>
        <pc:spChg chg="add mod">
          <ac:chgData name="Ernesto Gandolfo Raso" userId="9b53afdb15782c0c" providerId="LiveId" clId="{53A9C063-DA28-4F50-80E2-08895CBB6AF7}" dt="2023-09-02T19:57:34.949" v="99" actId="6549"/>
          <ac:spMkLst>
            <pc:docMk/>
            <pc:sldMk cId="2275605488" sldId="259"/>
            <ac:spMk id="10" creationId="{E39A9192-DCEF-CB00-10B1-79948215040C}"/>
          </ac:spMkLst>
        </pc:spChg>
        <pc:graphicFrameChg chg="del">
          <ac:chgData name="Ernesto Gandolfo Raso" userId="9b53afdb15782c0c" providerId="LiveId" clId="{53A9C063-DA28-4F50-80E2-08895CBB6AF7}" dt="2023-09-02T19:54:07.969" v="57" actId="478"/>
          <ac:graphicFrameMkLst>
            <pc:docMk/>
            <pc:sldMk cId="2275605488" sldId="259"/>
            <ac:graphicFrameMk id="4" creationId="{00000000-0000-0000-0000-000000000000}"/>
          </ac:graphicFrameMkLst>
        </pc:graphicFrameChg>
        <pc:picChg chg="add mod">
          <ac:chgData name="Ernesto Gandolfo Raso" userId="9b53afdb15782c0c" providerId="LiveId" clId="{53A9C063-DA28-4F50-80E2-08895CBB6AF7}" dt="2023-09-02T19:58:01.407" v="130" actId="1035"/>
          <ac:picMkLst>
            <pc:docMk/>
            <pc:sldMk cId="2275605488" sldId="259"/>
            <ac:picMk id="12" creationId="{569818C9-44C8-8A81-D994-3707385787DF}"/>
          </ac:picMkLst>
        </pc:picChg>
        <pc:picChg chg="add del mod">
          <ac:chgData name="Ernesto Gandolfo Raso" userId="9b53afdb15782c0c" providerId="LiveId" clId="{53A9C063-DA28-4F50-80E2-08895CBB6AF7}" dt="2023-09-02T19:59:06.859" v="181" actId="21"/>
          <ac:picMkLst>
            <pc:docMk/>
            <pc:sldMk cId="2275605488" sldId="259"/>
            <ac:picMk id="14" creationId="{635D74E2-9042-03F7-7A2A-6AEC68943B81}"/>
          </ac:picMkLst>
        </pc:picChg>
      </pc:sldChg>
      <pc:sldChg chg="del">
        <pc:chgData name="Ernesto Gandolfo Raso" userId="9b53afdb15782c0c" providerId="LiveId" clId="{53A9C063-DA28-4F50-80E2-08895CBB6AF7}" dt="2023-09-02T21:50:15.051" v="1542" actId="47"/>
        <pc:sldMkLst>
          <pc:docMk/>
          <pc:sldMk cId="1921850651" sldId="260"/>
        </pc:sldMkLst>
      </pc:sldChg>
      <pc:sldChg chg="del">
        <pc:chgData name="Ernesto Gandolfo Raso" userId="9b53afdb15782c0c" providerId="LiveId" clId="{53A9C063-DA28-4F50-80E2-08895CBB6AF7}" dt="2023-09-02T21:50:15.051" v="1542" actId="47"/>
        <pc:sldMkLst>
          <pc:docMk/>
          <pc:sldMk cId="1439625171" sldId="263"/>
        </pc:sldMkLst>
      </pc:sldChg>
      <pc:sldChg chg="del">
        <pc:chgData name="Ernesto Gandolfo Raso" userId="9b53afdb15782c0c" providerId="LiveId" clId="{53A9C063-DA28-4F50-80E2-08895CBB6AF7}" dt="2023-09-02T21:50:15.051" v="1542" actId="47"/>
        <pc:sldMkLst>
          <pc:docMk/>
          <pc:sldMk cId="1662322319" sldId="266"/>
        </pc:sldMkLst>
      </pc:sldChg>
      <pc:sldChg chg="del">
        <pc:chgData name="Ernesto Gandolfo Raso" userId="9b53afdb15782c0c" providerId="LiveId" clId="{53A9C063-DA28-4F50-80E2-08895CBB6AF7}" dt="2023-09-02T21:50:15.051" v="1542" actId="47"/>
        <pc:sldMkLst>
          <pc:docMk/>
          <pc:sldMk cId="476322136" sldId="267"/>
        </pc:sldMkLst>
      </pc:sldChg>
      <pc:sldChg chg="del">
        <pc:chgData name="Ernesto Gandolfo Raso" userId="9b53afdb15782c0c" providerId="LiveId" clId="{53A9C063-DA28-4F50-80E2-08895CBB6AF7}" dt="2023-09-02T21:50:15.051" v="1542" actId="47"/>
        <pc:sldMkLst>
          <pc:docMk/>
          <pc:sldMk cId="1165207320" sldId="269"/>
        </pc:sldMkLst>
      </pc:sldChg>
      <pc:sldChg chg="del">
        <pc:chgData name="Ernesto Gandolfo Raso" userId="9b53afdb15782c0c" providerId="LiveId" clId="{53A9C063-DA28-4F50-80E2-08895CBB6AF7}" dt="2023-09-02T21:50:15.051" v="1542" actId="47"/>
        <pc:sldMkLst>
          <pc:docMk/>
          <pc:sldMk cId="1414059795" sldId="272"/>
        </pc:sldMkLst>
      </pc:sldChg>
      <pc:sldChg chg="del">
        <pc:chgData name="Ernesto Gandolfo Raso" userId="9b53afdb15782c0c" providerId="LiveId" clId="{53A9C063-DA28-4F50-80E2-08895CBB6AF7}" dt="2023-09-02T21:50:15.051" v="1542" actId="47"/>
        <pc:sldMkLst>
          <pc:docMk/>
          <pc:sldMk cId="4260504700" sldId="274"/>
        </pc:sldMkLst>
      </pc:sldChg>
      <pc:sldChg chg="del">
        <pc:chgData name="Ernesto Gandolfo Raso" userId="9b53afdb15782c0c" providerId="LiveId" clId="{53A9C063-DA28-4F50-80E2-08895CBB6AF7}" dt="2023-09-02T21:50:15.051" v="1542" actId="47"/>
        <pc:sldMkLst>
          <pc:docMk/>
          <pc:sldMk cId="3445445727" sldId="275"/>
        </pc:sldMkLst>
      </pc:sldChg>
      <pc:sldChg chg="del">
        <pc:chgData name="Ernesto Gandolfo Raso" userId="9b53afdb15782c0c" providerId="LiveId" clId="{53A9C063-DA28-4F50-80E2-08895CBB6AF7}" dt="2023-09-02T21:50:15.051" v="1542" actId="47"/>
        <pc:sldMkLst>
          <pc:docMk/>
          <pc:sldMk cId="2488556762" sldId="276"/>
        </pc:sldMkLst>
      </pc:sldChg>
      <pc:sldChg chg="addSp delSp modSp mod">
        <pc:chgData name="Ernesto Gandolfo Raso" userId="9b53afdb15782c0c" providerId="LiveId" clId="{53A9C063-DA28-4F50-80E2-08895CBB6AF7}" dt="2023-09-02T19:53:04.306" v="53" actId="122"/>
        <pc:sldMkLst>
          <pc:docMk/>
          <pc:sldMk cId="4066482119" sldId="277"/>
        </pc:sldMkLst>
        <pc:spChg chg="del">
          <ac:chgData name="Ernesto Gandolfo Raso" userId="9b53afdb15782c0c" providerId="LiveId" clId="{53A9C063-DA28-4F50-80E2-08895CBB6AF7}" dt="2023-09-02T19:52:25.026" v="39" actId="478"/>
          <ac:spMkLst>
            <pc:docMk/>
            <pc:sldMk cId="4066482119" sldId="277"/>
            <ac:spMk id="2" creationId="{00000000-0000-0000-0000-000000000000}"/>
          </ac:spMkLst>
        </pc:spChg>
        <pc:spChg chg="del">
          <ac:chgData name="Ernesto Gandolfo Raso" userId="9b53afdb15782c0c" providerId="LiveId" clId="{53A9C063-DA28-4F50-80E2-08895CBB6AF7}" dt="2023-09-02T19:52:22.012" v="36" actId="478"/>
          <ac:spMkLst>
            <pc:docMk/>
            <pc:sldMk cId="4066482119" sldId="277"/>
            <ac:spMk id="4" creationId="{00000000-0000-0000-0000-000000000000}"/>
          </ac:spMkLst>
        </pc:spChg>
        <pc:spChg chg="add del mod">
          <ac:chgData name="Ernesto Gandolfo Raso" userId="9b53afdb15782c0c" providerId="LiveId" clId="{53A9C063-DA28-4F50-80E2-08895CBB6AF7}" dt="2023-09-02T19:52:23.754" v="38" actId="478"/>
          <ac:spMkLst>
            <pc:docMk/>
            <pc:sldMk cId="4066482119" sldId="277"/>
            <ac:spMk id="5" creationId="{CC8ED05B-8CAF-8839-8667-DF477523D510}"/>
          </ac:spMkLst>
        </pc:spChg>
        <pc:spChg chg="add del mod">
          <ac:chgData name="Ernesto Gandolfo Raso" userId="9b53afdb15782c0c" providerId="LiveId" clId="{53A9C063-DA28-4F50-80E2-08895CBB6AF7}" dt="2023-09-02T19:52:22.790" v="37" actId="478"/>
          <ac:spMkLst>
            <pc:docMk/>
            <pc:sldMk cId="4066482119" sldId="277"/>
            <ac:spMk id="7" creationId="{C8C3469E-04C6-B46B-A215-FD783123CF1A}"/>
          </ac:spMkLst>
        </pc:spChg>
        <pc:spChg chg="add del mod">
          <ac:chgData name="Ernesto Gandolfo Raso" userId="9b53afdb15782c0c" providerId="LiveId" clId="{53A9C063-DA28-4F50-80E2-08895CBB6AF7}" dt="2023-09-02T19:52:28" v="41" actId="478"/>
          <ac:spMkLst>
            <pc:docMk/>
            <pc:sldMk cId="4066482119" sldId="277"/>
            <ac:spMk id="9" creationId="{D4137E3E-28CC-69CE-507C-4BCF996E560E}"/>
          </ac:spMkLst>
        </pc:spChg>
        <pc:spChg chg="add mod">
          <ac:chgData name="Ernesto Gandolfo Raso" userId="9b53afdb15782c0c" providerId="LiveId" clId="{53A9C063-DA28-4F50-80E2-08895CBB6AF7}" dt="2023-09-02T19:53:04.306" v="53" actId="122"/>
          <ac:spMkLst>
            <pc:docMk/>
            <pc:sldMk cId="4066482119" sldId="277"/>
            <ac:spMk id="11" creationId="{EC75E27D-7C80-204E-8A45-229EE0FE37AB}"/>
          </ac:spMkLst>
        </pc:spChg>
        <pc:graphicFrameChg chg="del">
          <ac:chgData name="Ernesto Gandolfo Raso" userId="9b53afdb15782c0c" providerId="LiveId" clId="{53A9C063-DA28-4F50-80E2-08895CBB6AF7}" dt="2023-09-02T19:52:26.735" v="40" actId="478"/>
          <ac:graphicFrameMkLst>
            <pc:docMk/>
            <pc:sldMk cId="4066482119" sldId="277"/>
            <ac:graphicFrameMk id="23554" creationId="{00000000-0000-0000-0000-000000000000}"/>
          </ac:graphicFrameMkLst>
        </pc:graphicFrameChg>
        <pc:picChg chg="del">
          <ac:chgData name="Ernesto Gandolfo Raso" userId="9b53afdb15782c0c" providerId="LiveId" clId="{53A9C063-DA28-4F50-80E2-08895CBB6AF7}" dt="2023-09-02T19:52:20.010" v="35" actId="478"/>
          <ac:picMkLst>
            <pc:docMk/>
            <pc:sldMk cId="4066482119" sldId="277"/>
            <ac:picMk id="23555" creationId="{00000000-0000-0000-0000-000000000000}"/>
          </ac:picMkLst>
        </pc:picChg>
      </pc:sldChg>
      <pc:sldChg chg="addSp delSp modSp mod">
        <pc:chgData name="Ernesto Gandolfo Raso" userId="9b53afdb15782c0c" providerId="LiveId" clId="{53A9C063-DA28-4F50-80E2-08895CBB6AF7}" dt="2023-09-02T19:59:22.533" v="201" actId="692"/>
        <pc:sldMkLst>
          <pc:docMk/>
          <pc:sldMk cId="1091675099" sldId="278"/>
        </pc:sldMkLst>
        <pc:spChg chg="del">
          <ac:chgData name="Ernesto Gandolfo Raso" userId="9b53afdb15782c0c" providerId="LiveId" clId="{53A9C063-DA28-4F50-80E2-08895CBB6AF7}" dt="2023-09-02T19:58:11.889" v="134" actId="478"/>
          <ac:spMkLst>
            <pc:docMk/>
            <pc:sldMk cId="1091675099" sldId="278"/>
            <ac:spMk id="2" creationId="{00000000-0000-0000-0000-000000000000}"/>
          </ac:spMkLst>
        </pc:spChg>
        <pc:spChg chg="del">
          <ac:chgData name="Ernesto Gandolfo Raso" userId="9b53afdb15782c0c" providerId="LiveId" clId="{53A9C063-DA28-4F50-80E2-08895CBB6AF7}" dt="2023-09-02T19:58:09.227" v="132" actId="478"/>
          <ac:spMkLst>
            <pc:docMk/>
            <pc:sldMk cId="1091675099" sldId="278"/>
            <ac:spMk id="3" creationId="{00000000-0000-0000-0000-000000000000}"/>
          </ac:spMkLst>
        </pc:spChg>
        <pc:spChg chg="add del mod">
          <ac:chgData name="Ernesto Gandolfo Raso" userId="9b53afdb15782c0c" providerId="LiveId" clId="{53A9C063-DA28-4F50-80E2-08895CBB6AF7}" dt="2023-09-02T19:58:10.524" v="133" actId="478"/>
          <ac:spMkLst>
            <pc:docMk/>
            <pc:sldMk cId="1091675099" sldId="278"/>
            <ac:spMk id="5" creationId="{9443A5B8-6DCC-2D7D-9FED-3D20084CD979}"/>
          </ac:spMkLst>
        </pc:spChg>
        <pc:spChg chg="add del mod">
          <ac:chgData name="Ernesto Gandolfo Raso" userId="9b53afdb15782c0c" providerId="LiveId" clId="{53A9C063-DA28-4F50-80E2-08895CBB6AF7}" dt="2023-09-02T19:58:13.508" v="135" actId="478"/>
          <ac:spMkLst>
            <pc:docMk/>
            <pc:sldMk cId="1091675099" sldId="278"/>
            <ac:spMk id="7" creationId="{53E97D3F-7E15-4ABF-B543-CA91D1886A44}"/>
          </ac:spMkLst>
        </pc:spChg>
        <pc:picChg chg="add mod">
          <ac:chgData name="Ernesto Gandolfo Raso" userId="9b53afdb15782c0c" providerId="LiveId" clId="{53A9C063-DA28-4F50-80E2-08895CBB6AF7}" dt="2023-09-02T19:59:22.533" v="201" actId="692"/>
          <ac:picMkLst>
            <pc:docMk/>
            <pc:sldMk cId="1091675099" sldId="278"/>
            <ac:picMk id="9" creationId="{78F24A02-F889-519D-30E5-5E549BD8DADB}"/>
          </ac:picMkLst>
        </pc:picChg>
        <pc:picChg chg="add mod">
          <ac:chgData name="Ernesto Gandolfo Raso" userId="9b53afdb15782c0c" providerId="LiveId" clId="{53A9C063-DA28-4F50-80E2-08895CBB6AF7}" dt="2023-09-02T19:59:18.125" v="199" actId="1038"/>
          <ac:picMkLst>
            <pc:docMk/>
            <pc:sldMk cId="1091675099" sldId="278"/>
            <ac:picMk id="10" creationId="{3E2B10F9-3181-6956-9BFC-251E4BBD6DB3}"/>
          </ac:picMkLst>
        </pc:picChg>
      </pc:sldChg>
      <pc:sldChg chg="addSp delSp modSp mod">
        <pc:chgData name="Ernesto Gandolfo Raso" userId="9b53afdb15782c0c" providerId="LiveId" clId="{53A9C063-DA28-4F50-80E2-08895CBB6AF7}" dt="2023-09-03T01:09:19.085" v="5308" actId="20577"/>
        <pc:sldMkLst>
          <pc:docMk/>
          <pc:sldMk cId="614755887" sldId="279"/>
        </pc:sldMkLst>
        <pc:spChg chg="del">
          <ac:chgData name="Ernesto Gandolfo Raso" userId="9b53afdb15782c0c" providerId="LiveId" clId="{53A9C063-DA28-4F50-80E2-08895CBB6AF7}" dt="2023-09-02T20:03:14.606" v="279" actId="478"/>
          <ac:spMkLst>
            <pc:docMk/>
            <pc:sldMk cId="614755887" sldId="279"/>
            <ac:spMk id="2" creationId="{00000000-0000-0000-0000-000000000000}"/>
          </ac:spMkLst>
        </pc:spChg>
        <pc:spChg chg="add del mod">
          <ac:chgData name="Ernesto Gandolfo Raso" userId="9b53afdb15782c0c" providerId="LiveId" clId="{53A9C063-DA28-4F50-80E2-08895CBB6AF7}" dt="2023-09-02T20:03:13.640" v="278" actId="478"/>
          <ac:spMkLst>
            <pc:docMk/>
            <pc:sldMk cId="614755887" sldId="279"/>
            <ac:spMk id="4" creationId="{AFFDAB21-34A1-BFBB-ED72-088913EAAA54}"/>
          </ac:spMkLst>
        </pc:spChg>
        <pc:spChg chg="add del mod">
          <ac:chgData name="Ernesto Gandolfo Raso" userId="9b53afdb15782c0c" providerId="LiveId" clId="{53A9C063-DA28-4F50-80E2-08895CBB6AF7}" dt="2023-09-02T20:03:15.689" v="280" actId="478"/>
          <ac:spMkLst>
            <pc:docMk/>
            <pc:sldMk cId="614755887" sldId="279"/>
            <ac:spMk id="6" creationId="{9538084C-F5FA-047F-4353-7363A985151F}"/>
          </ac:spMkLst>
        </pc:spChg>
        <pc:spChg chg="add mod">
          <ac:chgData name="Ernesto Gandolfo Raso" userId="9b53afdb15782c0c" providerId="LiveId" clId="{53A9C063-DA28-4F50-80E2-08895CBB6AF7}" dt="2023-09-03T01:09:19.085" v="5308" actId="20577"/>
          <ac:spMkLst>
            <pc:docMk/>
            <pc:sldMk cId="614755887" sldId="279"/>
            <ac:spMk id="8" creationId="{B98F7DE6-487B-FC9C-435E-C42F578F0F82}"/>
          </ac:spMkLst>
        </pc:spChg>
        <pc:picChg chg="del">
          <ac:chgData name="Ernesto Gandolfo Raso" userId="9b53afdb15782c0c" providerId="LiveId" clId="{53A9C063-DA28-4F50-80E2-08895CBB6AF7}" dt="2023-09-02T20:03:12.041" v="277" actId="478"/>
          <ac:picMkLst>
            <pc:docMk/>
            <pc:sldMk cId="614755887" sldId="279"/>
            <ac:picMk id="24578" creationId="{00000000-0000-0000-0000-000000000000}"/>
          </ac:picMkLst>
        </pc:picChg>
      </pc:sldChg>
      <pc:sldChg chg="addSp delSp modSp mod">
        <pc:chgData name="Ernesto Gandolfo Raso" userId="9b53afdb15782c0c" providerId="LiveId" clId="{53A9C063-DA28-4F50-80E2-08895CBB6AF7}" dt="2023-09-03T01:16:32.571" v="5539" actId="20577"/>
        <pc:sldMkLst>
          <pc:docMk/>
          <pc:sldMk cId="411849498" sldId="280"/>
        </pc:sldMkLst>
        <pc:spChg chg="del">
          <ac:chgData name="Ernesto Gandolfo Raso" userId="9b53afdb15782c0c" providerId="LiveId" clId="{53A9C063-DA28-4F50-80E2-08895CBB6AF7}" dt="2023-09-02T21:49:52.772" v="1534" actId="478"/>
          <ac:spMkLst>
            <pc:docMk/>
            <pc:sldMk cId="411849498" sldId="280"/>
            <ac:spMk id="2" creationId="{00000000-0000-0000-0000-000000000000}"/>
          </ac:spMkLst>
        </pc:spChg>
        <pc:spChg chg="add del mod">
          <ac:chgData name="Ernesto Gandolfo Raso" userId="9b53afdb15782c0c" providerId="LiveId" clId="{53A9C063-DA28-4F50-80E2-08895CBB6AF7}" dt="2023-09-02T21:49:51.415" v="1533" actId="478"/>
          <ac:spMkLst>
            <pc:docMk/>
            <pc:sldMk cId="411849498" sldId="280"/>
            <ac:spMk id="4" creationId="{28B54234-D285-A3C2-9BC6-4A56833621A2}"/>
          </ac:spMkLst>
        </pc:spChg>
        <pc:spChg chg="add del mod">
          <ac:chgData name="Ernesto Gandolfo Raso" userId="9b53afdb15782c0c" providerId="LiveId" clId="{53A9C063-DA28-4F50-80E2-08895CBB6AF7}" dt="2023-09-02T21:49:54.008" v="1535" actId="478"/>
          <ac:spMkLst>
            <pc:docMk/>
            <pc:sldMk cId="411849498" sldId="280"/>
            <ac:spMk id="6" creationId="{7CAF449A-4765-483C-221F-6CCB5CCB3947}"/>
          </ac:spMkLst>
        </pc:spChg>
        <pc:spChg chg="add mod">
          <ac:chgData name="Ernesto Gandolfo Raso" userId="9b53afdb15782c0c" providerId="LiveId" clId="{53A9C063-DA28-4F50-80E2-08895CBB6AF7}" dt="2023-09-03T01:16:32.571" v="5539" actId="20577"/>
          <ac:spMkLst>
            <pc:docMk/>
            <pc:sldMk cId="411849498" sldId="280"/>
            <ac:spMk id="8" creationId="{6791B0E5-DC6B-D528-1D07-93A90F593F17}"/>
          </ac:spMkLst>
        </pc:spChg>
        <pc:picChg chg="del">
          <ac:chgData name="Ernesto Gandolfo Raso" userId="9b53afdb15782c0c" providerId="LiveId" clId="{53A9C063-DA28-4F50-80E2-08895CBB6AF7}" dt="2023-09-02T21:49:49.538" v="1532" actId="478"/>
          <ac:picMkLst>
            <pc:docMk/>
            <pc:sldMk cId="411849498" sldId="280"/>
            <ac:picMk id="43010" creationId="{00000000-0000-0000-0000-000000000000}"/>
          </ac:picMkLst>
        </pc:picChg>
      </pc:sldChg>
      <pc:sldChg chg="addSp delSp modSp mod">
        <pc:chgData name="Ernesto Gandolfo Raso" userId="9b53afdb15782c0c" providerId="LiveId" clId="{53A9C063-DA28-4F50-80E2-08895CBB6AF7}" dt="2023-09-02T21:55:54.419" v="1748" actId="14100"/>
        <pc:sldMkLst>
          <pc:docMk/>
          <pc:sldMk cId="2686503792" sldId="281"/>
        </pc:sldMkLst>
        <pc:spChg chg="del mod">
          <ac:chgData name="Ernesto Gandolfo Raso" userId="9b53afdb15782c0c" providerId="LiveId" clId="{53A9C063-DA28-4F50-80E2-08895CBB6AF7}" dt="2023-09-02T21:49:57.111" v="1538" actId="478"/>
          <ac:spMkLst>
            <pc:docMk/>
            <pc:sldMk cId="2686503792" sldId="281"/>
            <ac:spMk id="2" creationId="{00000000-0000-0000-0000-000000000000}"/>
          </ac:spMkLst>
        </pc:spChg>
        <pc:spChg chg="add del mod">
          <ac:chgData name="Ernesto Gandolfo Raso" userId="9b53afdb15782c0c" providerId="LiveId" clId="{53A9C063-DA28-4F50-80E2-08895CBB6AF7}" dt="2023-09-02T21:49:59.223" v="1540" actId="478"/>
          <ac:spMkLst>
            <pc:docMk/>
            <pc:sldMk cId="2686503792" sldId="281"/>
            <ac:spMk id="4" creationId="{0D208E8F-E91B-77E5-FC61-5BC74AAB0E4E}"/>
          </ac:spMkLst>
        </pc:spChg>
        <pc:spChg chg="add del mod">
          <ac:chgData name="Ernesto Gandolfo Raso" userId="9b53afdb15782c0c" providerId="LiveId" clId="{53A9C063-DA28-4F50-80E2-08895CBB6AF7}" dt="2023-09-02T21:49:57.826" v="1539" actId="478"/>
          <ac:spMkLst>
            <pc:docMk/>
            <pc:sldMk cId="2686503792" sldId="281"/>
            <ac:spMk id="6" creationId="{BDF28947-F3AF-09AB-D3AE-9210228E056E}"/>
          </ac:spMkLst>
        </pc:spChg>
        <pc:picChg chg="add del mod modCrop">
          <ac:chgData name="Ernesto Gandolfo Raso" userId="9b53afdb15782c0c" providerId="LiveId" clId="{53A9C063-DA28-4F50-80E2-08895CBB6AF7}" dt="2023-09-02T21:54:55.074" v="1712" actId="21"/>
          <ac:picMkLst>
            <pc:docMk/>
            <pc:sldMk cId="2686503792" sldId="281"/>
            <ac:picMk id="8" creationId="{B77FC50B-283A-C9C7-8C92-798E945F1E72}"/>
          </ac:picMkLst>
        </pc:picChg>
        <pc:picChg chg="add del mod modCrop">
          <ac:chgData name="Ernesto Gandolfo Raso" userId="9b53afdb15782c0c" providerId="LiveId" clId="{53A9C063-DA28-4F50-80E2-08895CBB6AF7}" dt="2023-09-02T21:55:30.428" v="1722" actId="21"/>
          <ac:picMkLst>
            <pc:docMk/>
            <pc:sldMk cId="2686503792" sldId="281"/>
            <ac:picMk id="9" creationId="{F6C5FE41-1F1D-FB31-6C02-DF173AE3CFF3}"/>
          </ac:picMkLst>
        </pc:picChg>
        <pc:picChg chg="add mod">
          <ac:chgData name="Ernesto Gandolfo Raso" userId="9b53afdb15782c0c" providerId="LiveId" clId="{53A9C063-DA28-4F50-80E2-08895CBB6AF7}" dt="2023-09-02T21:55:54.419" v="1748" actId="14100"/>
          <ac:picMkLst>
            <pc:docMk/>
            <pc:sldMk cId="2686503792" sldId="281"/>
            <ac:picMk id="10" creationId="{5C83D2AA-1028-8DCE-3A9F-9A96F0CA60CB}"/>
          </ac:picMkLst>
        </pc:picChg>
        <pc:picChg chg="del">
          <ac:chgData name="Ernesto Gandolfo Raso" userId="9b53afdb15782c0c" providerId="LiveId" clId="{53A9C063-DA28-4F50-80E2-08895CBB6AF7}" dt="2023-09-02T21:49:55.410" v="1536" actId="478"/>
          <ac:picMkLst>
            <pc:docMk/>
            <pc:sldMk cId="2686503792" sldId="281"/>
            <ac:picMk id="44034" creationId="{00000000-0000-0000-0000-000000000000}"/>
          </ac:picMkLst>
        </pc:picChg>
      </pc:sldChg>
      <pc:sldChg chg="del">
        <pc:chgData name="Ernesto Gandolfo Raso" userId="9b53afdb15782c0c" providerId="LiveId" clId="{53A9C063-DA28-4F50-80E2-08895CBB6AF7}" dt="2023-09-02T21:50:15.051" v="1542" actId="47"/>
        <pc:sldMkLst>
          <pc:docMk/>
          <pc:sldMk cId="2139615117" sldId="282"/>
        </pc:sldMkLst>
      </pc:sldChg>
      <pc:sldChg chg="del">
        <pc:chgData name="Ernesto Gandolfo Raso" userId="9b53afdb15782c0c" providerId="LiveId" clId="{53A9C063-DA28-4F50-80E2-08895CBB6AF7}" dt="2023-09-02T21:50:15.051" v="1542" actId="47"/>
        <pc:sldMkLst>
          <pc:docMk/>
          <pc:sldMk cId="2295434408" sldId="283"/>
        </pc:sldMkLst>
      </pc:sldChg>
      <pc:sldChg chg="del">
        <pc:chgData name="Ernesto Gandolfo Raso" userId="9b53afdb15782c0c" providerId="LiveId" clId="{53A9C063-DA28-4F50-80E2-08895CBB6AF7}" dt="2023-09-02T21:50:15.051" v="1542" actId="47"/>
        <pc:sldMkLst>
          <pc:docMk/>
          <pc:sldMk cId="1605499709" sldId="284"/>
        </pc:sldMkLst>
      </pc:sldChg>
      <pc:sldChg chg="del">
        <pc:chgData name="Ernesto Gandolfo Raso" userId="9b53afdb15782c0c" providerId="LiveId" clId="{53A9C063-DA28-4F50-80E2-08895CBB6AF7}" dt="2023-09-02T21:50:15.051" v="1542" actId="47"/>
        <pc:sldMkLst>
          <pc:docMk/>
          <pc:sldMk cId="3206762353" sldId="285"/>
        </pc:sldMkLst>
      </pc:sldChg>
      <pc:sldChg chg="del">
        <pc:chgData name="Ernesto Gandolfo Raso" userId="9b53afdb15782c0c" providerId="LiveId" clId="{53A9C063-DA28-4F50-80E2-08895CBB6AF7}" dt="2023-09-02T21:50:15.051" v="1542" actId="47"/>
        <pc:sldMkLst>
          <pc:docMk/>
          <pc:sldMk cId="3288699606" sldId="286"/>
        </pc:sldMkLst>
      </pc:sldChg>
      <pc:sldChg chg="del">
        <pc:chgData name="Ernesto Gandolfo Raso" userId="9b53afdb15782c0c" providerId="LiveId" clId="{53A9C063-DA28-4F50-80E2-08895CBB6AF7}" dt="2023-09-02T21:50:15.051" v="1542" actId="47"/>
        <pc:sldMkLst>
          <pc:docMk/>
          <pc:sldMk cId="1195467620" sldId="287"/>
        </pc:sldMkLst>
      </pc:sldChg>
      <pc:sldChg chg="del">
        <pc:chgData name="Ernesto Gandolfo Raso" userId="9b53afdb15782c0c" providerId="LiveId" clId="{53A9C063-DA28-4F50-80E2-08895CBB6AF7}" dt="2023-09-02T21:50:15.051" v="1542" actId="47"/>
        <pc:sldMkLst>
          <pc:docMk/>
          <pc:sldMk cId="2367767338" sldId="288"/>
        </pc:sldMkLst>
      </pc:sldChg>
      <pc:sldChg chg="del">
        <pc:chgData name="Ernesto Gandolfo Raso" userId="9b53afdb15782c0c" providerId="LiveId" clId="{53A9C063-DA28-4F50-80E2-08895CBB6AF7}" dt="2023-09-02T21:50:15.051" v="1542" actId="47"/>
        <pc:sldMkLst>
          <pc:docMk/>
          <pc:sldMk cId="896721239" sldId="289"/>
        </pc:sldMkLst>
      </pc:sldChg>
      <pc:sldChg chg="del">
        <pc:chgData name="Ernesto Gandolfo Raso" userId="9b53afdb15782c0c" providerId="LiveId" clId="{53A9C063-DA28-4F50-80E2-08895CBB6AF7}" dt="2023-09-02T21:50:15.051" v="1542" actId="47"/>
        <pc:sldMkLst>
          <pc:docMk/>
          <pc:sldMk cId="554093796" sldId="290"/>
        </pc:sldMkLst>
      </pc:sldChg>
      <pc:sldChg chg="del">
        <pc:chgData name="Ernesto Gandolfo Raso" userId="9b53afdb15782c0c" providerId="LiveId" clId="{53A9C063-DA28-4F50-80E2-08895CBB6AF7}" dt="2023-09-02T21:50:15.051" v="1542" actId="47"/>
        <pc:sldMkLst>
          <pc:docMk/>
          <pc:sldMk cId="2310701797" sldId="291"/>
        </pc:sldMkLst>
      </pc:sldChg>
      <pc:sldChg chg="del">
        <pc:chgData name="Ernesto Gandolfo Raso" userId="9b53afdb15782c0c" providerId="LiveId" clId="{53A9C063-DA28-4F50-80E2-08895CBB6AF7}" dt="2023-09-02T21:50:15.051" v="1542" actId="47"/>
        <pc:sldMkLst>
          <pc:docMk/>
          <pc:sldMk cId="3770353798" sldId="292"/>
        </pc:sldMkLst>
      </pc:sldChg>
      <pc:sldChg chg="del">
        <pc:chgData name="Ernesto Gandolfo Raso" userId="9b53afdb15782c0c" providerId="LiveId" clId="{53A9C063-DA28-4F50-80E2-08895CBB6AF7}" dt="2023-09-02T21:50:15.051" v="1542" actId="47"/>
        <pc:sldMkLst>
          <pc:docMk/>
          <pc:sldMk cId="2782774691" sldId="293"/>
        </pc:sldMkLst>
      </pc:sldChg>
      <pc:sldChg chg="del">
        <pc:chgData name="Ernesto Gandolfo Raso" userId="9b53afdb15782c0c" providerId="LiveId" clId="{53A9C063-DA28-4F50-80E2-08895CBB6AF7}" dt="2023-09-02T21:50:15.051" v="1542" actId="47"/>
        <pc:sldMkLst>
          <pc:docMk/>
          <pc:sldMk cId="2901276668" sldId="294"/>
        </pc:sldMkLst>
      </pc:sldChg>
      <pc:sldChg chg="del">
        <pc:chgData name="Ernesto Gandolfo Raso" userId="9b53afdb15782c0c" providerId="LiveId" clId="{53A9C063-DA28-4F50-80E2-08895CBB6AF7}" dt="2023-09-02T21:50:15.051" v="1542" actId="47"/>
        <pc:sldMkLst>
          <pc:docMk/>
          <pc:sldMk cId="295978158" sldId="295"/>
        </pc:sldMkLst>
      </pc:sldChg>
      <pc:sldChg chg="del">
        <pc:chgData name="Ernesto Gandolfo Raso" userId="9b53afdb15782c0c" providerId="LiveId" clId="{53A9C063-DA28-4F50-80E2-08895CBB6AF7}" dt="2023-09-02T21:50:15.051" v="1542" actId="47"/>
        <pc:sldMkLst>
          <pc:docMk/>
          <pc:sldMk cId="1678574038" sldId="296"/>
        </pc:sldMkLst>
      </pc:sldChg>
      <pc:sldChg chg="del">
        <pc:chgData name="Ernesto Gandolfo Raso" userId="9b53afdb15782c0c" providerId="LiveId" clId="{53A9C063-DA28-4F50-80E2-08895CBB6AF7}" dt="2023-09-02T21:50:15.051" v="1542" actId="47"/>
        <pc:sldMkLst>
          <pc:docMk/>
          <pc:sldMk cId="3294378310" sldId="297"/>
        </pc:sldMkLst>
      </pc:sldChg>
      <pc:sldChg chg="del">
        <pc:chgData name="Ernesto Gandolfo Raso" userId="9b53afdb15782c0c" providerId="LiveId" clId="{53A9C063-DA28-4F50-80E2-08895CBB6AF7}" dt="2023-09-02T21:50:15.051" v="1542" actId="47"/>
        <pc:sldMkLst>
          <pc:docMk/>
          <pc:sldMk cId="1677840251" sldId="298"/>
        </pc:sldMkLst>
      </pc:sldChg>
      <pc:sldChg chg="del">
        <pc:chgData name="Ernesto Gandolfo Raso" userId="9b53afdb15782c0c" providerId="LiveId" clId="{53A9C063-DA28-4F50-80E2-08895CBB6AF7}" dt="2023-09-02T21:50:15.051" v="1542" actId="47"/>
        <pc:sldMkLst>
          <pc:docMk/>
          <pc:sldMk cId="4081754575" sldId="299"/>
        </pc:sldMkLst>
      </pc:sldChg>
      <pc:sldChg chg="del">
        <pc:chgData name="Ernesto Gandolfo Raso" userId="9b53afdb15782c0c" providerId="LiveId" clId="{53A9C063-DA28-4F50-80E2-08895CBB6AF7}" dt="2023-09-02T21:50:15.051" v="1542" actId="47"/>
        <pc:sldMkLst>
          <pc:docMk/>
          <pc:sldMk cId="269050065" sldId="300"/>
        </pc:sldMkLst>
      </pc:sldChg>
      <pc:sldChg chg="del">
        <pc:chgData name="Ernesto Gandolfo Raso" userId="9b53afdb15782c0c" providerId="LiveId" clId="{53A9C063-DA28-4F50-80E2-08895CBB6AF7}" dt="2023-09-02T21:50:15.051" v="1542" actId="47"/>
        <pc:sldMkLst>
          <pc:docMk/>
          <pc:sldMk cId="1114890323" sldId="301"/>
        </pc:sldMkLst>
      </pc:sldChg>
      <pc:sldChg chg="del">
        <pc:chgData name="Ernesto Gandolfo Raso" userId="9b53afdb15782c0c" providerId="LiveId" clId="{53A9C063-DA28-4F50-80E2-08895CBB6AF7}" dt="2023-09-02T21:50:15.051" v="1542" actId="47"/>
        <pc:sldMkLst>
          <pc:docMk/>
          <pc:sldMk cId="2333587150" sldId="302"/>
        </pc:sldMkLst>
      </pc:sldChg>
      <pc:sldChg chg="del">
        <pc:chgData name="Ernesto Gandolfo Raso" userId="9b53afdb15782c0c" providerId="LiveId" clId="{53A9C063-DA28-4F50-80E2-08895CBB6AF7}" dt="2023-09-02T21:50:15.051" v="1542" actId="47"/>
        <pc:sldMkLst>
          <pc:docMk/>
          <pc:sldMk cId="1591292583" sldId="303"/>
        </pc:sldMkLst>
      </pc:sldChg>
      <pc:sldChg chg="del">
        <pc:chgData name="Ernesto Gandolfo Raso" userId="9b53afdb15782c0c" providerId="LiveId" clId="{53A9C063-DA28-4F50-80E2-08895CBB6AF7}" dt="2023-09-02T21:50:15.051" v="1542" actId="47"/>
        <pc:sldMkLst>
          <pc:docMk/>
          <pc:sldMk cId="848850635" sldId="304"/>
        </pc:sldMkLst>
      </pc:sldChg>
      <pc:sldChg chg="del">
        <pc:chgData name="Ernesto Gandolfo Raso" userId="9b53afdb15782c0c" providerId="LiveId" clId="{53A9C063-DA28-4F50-80E2-08895CBB6AF7}" dt="2023-09-02T21:50:15.051" v="1542" actId="47"/>
        <pc:sldMkLst>
          <pc:docMk/>
          <pc:sldMk cId="1672093385" sldId="305"/>
        </pc:sldMkLst>
      </pc:sldChg>
      <pc:sldChg chg="del">
        <pc:chgData name="Ernesto Gandolfo Raso" userId="9b53afdb15782c0c" providerId="LiveId" clId="{53A9C063-DA28-4F50-80E2-08895CBB6AF7}" dt="2023-09-02T21:50:15.051" v="1542" actId="47"/>
        <pc:sldMkLst>
          <pc:docMk/>
          <pc:sldMk cId="795409532" sldId="306"/>
        </pc:sldMkLst>
      </pc:sldChg>
      <pc:sldChg chg="addSp modSp add mod">
        <pc:chgData name="Ernesto Gandolfo Raso" userId="9b53afdb15782c0c" providerId="LiveId" clId="{53A9C063-DA28-4F50-80E2-08895CBB6AF7}" dt="2023-09-02T20:02:42.476" v="273" actId="6549"/>
        <pc:sldMkLst>
          <pc:docMk/>
          <pc:sldMk cId="3342028518" sldId="307"/>
        </pc:sldMkLst>
        <pc:spChg chg="add mod">
          <ac:chgData name="Ernesto Gandolfo Raso" userId="9b53afdb15782c0c" providerId="LiveId" clId="{53A9C063-DA28-4F50-80E2-08895CBB6AF7}" dt="2023-09-02T20:02:42.476" v="273" actId="6549"/>
          <ac:spMkLst>
            <pc:docMk/>
            <pc:sldMk cId="3342028518" sldId="307"/>
            <ac:spMk id="3" creationId="{4E242C3B-65C8-91F9-65BA-8D343D5D3D18}"/>
          </ac:spMkLst>
        </pc:spChg>
      </pc:sldChg>
      <pc:sldChg chg="addSp modSp add mod">
        <pc:chgData name="Ernesto Gandolfo Raso" userId="9b53afdb15782c0c" providerId="LiveId" clId="{53A9C063-DA28-4F50-80E2-08895CBB6AF7}" dt="2023-09-02T20:05:32.456" v="303" actId="14100"/>
        <pc:sldMkLst>
          <pc:docMk/>
          <pc:sldMk cId="4033664771" sldId="308"/>
        </pc:sldMkLst>
        <pc:picChg chg="add mod">
          <ac:chgData name="Ernesto Gandolfo Raso" userId="9b53afdb15782c0c" providerId="LiveId" clId="{53A9C063-DA28-4F50-80E2-08895CBB6AF7}" dt="2023-09-02T20:05:32.456" v="303" actId="14100"/>
          <ac:picMkLst>
            <pc:docMk/>
            <pc:sldMk cId="4033664771" sldId="308"/>
            <ac:picMk id="3" creationId="{017444C2-B86C-4C15-08EF-B373EE184B29}"/>
          </ac:picMkLst>
        </pc:picChg>
      </pc:sldChg>
      <pc:sldChg chg="addSp modSp add mod">
        <pc:chgData name="Ernesto Gandolfo Raso" userId="9b53afdb15782c0c" providerId="LiveId" clId="{53A9C063-DA28-4F50-80E2-08895CBB6AF7}" dt="2023-09-02T20:06:20.890" v="315" actId="692"/>
        <pc:sldMkLst>
          <pc:docMk/>
          <pc:sldMk cId="996081672" sldId="309"/>
        </pc:sldMkLst>
        <pc:spChg chg="add mod">
          <ac:chgData name="Ernesto Gandolfo Raso" userId="9b53afdb15782c0c" providerId="LiveId" clId="{53A9C063-DA28-4F50-80E2-08895CBB6AF7}" dt="2023-09-02T20:06:10.121" v="310" actId="20577"/>
          <ac:spMkLst>
            <pc:docMk/>
            <pc:sldMk cId="996081672" sldId="309"/>
            <ac:spMk id="3" creationId="{DF7E91F4-414E-EA96-000C-E8E89878E0A6}"/>
          </ac:spMkLst>
        </pc:spChg>
        <pc:picChg chg="add mod">
          <ac:chgData name="Ernesto Gandolfo Raso" userId="9b53afdb15782c0c" providerId="LiveId" clId="{53A9C063-DA28-4F50-80E2-08895CBB6AF7}" dt="2023-09-02T20:06:20.890" v="315" actId="692"/>
          <ac:picMkLst>
            <pc:docMk/>
            <pc:sldMk cId="996081672" sldId="309"/>
            <ac:picMk id="5" creationId="{575308EC-0D08-9D35-37A6-F6E09313D040}"/>
          </ac:picMkLst>
        </pc:picChg>
      </pc:sldChg>
      <pc:sldChg chg="addSp modSp add mod">
        <pc:chgData name="Ernesto Gandolfo Raso" userId="9b53afdb15782c0c" providerId="LiveId" clId="{53A9C063-DA28-4F50-80E2-08895CBB6AF7}" dt="2023-09-02T20:08:23.890" v="364" actId="20577"/>
        <pc:sldMkLst>
          <pc:docMk/>
          <pc:sldMk cId="3520940436" sldId="310"/>
        </pc:sldMkLst>
        <pc:spChg chg="add mod">
          <ac:chgData name="Ernesto Gandolfo Raso" userId="9b53afdb15782c0c" providerId="LiveId" clId="{53A9C063-DA28-4F50-80E2-08895CBB6AF7}" dt="2023-09-02T20:08:23.890" v="364" actId="20577"/>
          <ac:spMkLst>
            <pc:docMk/>
            <pc:sldMk cId="3520940436" sldId="310"/>
            <ac:spMk id="3" creationId="{3344F484-29B1-EDA2-9DC8-E39B220DE496}"/>
          </ac:spMkLst>
        </pc:spChg>
      </pc:sldChg>
      <pc:sldChg chg="addSp modSp add mod">
        <pc:chgData name="Ernesto Gandolfo Raso" userId="9b53afdb15782c0c" providerId="LiveId" clId="{53A9C063-DA28-4F50-80E2-08895CBB6AF7}" dt="2023-09-03T01:05:04.931" v="5224" actId="6549"/>
        <pc:sldMkLst>
          <pc:docMk/>
          <pc:sldMk cId="3886827144" sldId="311"/>
        </pc:sldMkLst>
        <pc:spChg chg="add mod">
          <ac:chgData name="Ernesto Gandolfo Raso" userId="9b53afdb15782c0c" providerId="LiveId" clId="{53A9C063-DA28-4F50-80E2-08895CBB6AF7}" dt="2023-09-03T01:05:04.931" v="5224" actId="6549"/>
          <ac:spMkLst>
            <pc:docMk/>
            <pc:sldMk cId="3886827144" sldId="311"/>
            <ac:spMk id="3" creationId="{739F854C-C332-362D-2A2B-45CC33CBEB23}"/>
          </ac:spMkLst>
        </pc:spChg>
      </pc:sldChg>
      <pc:sldChg chg="addSp modSp add mod">
        <pc:chgData name="Ernesto Gandolfo Raso" userId="9b53afdb15782c0c" providerId="LiveId" clId="{53A9C063-DA28-4F50-80E2-08895CBB6AF7}" dt="2023-09-02T20:15:54.701" v="423" actId="14100"/>
        <pc:sldMkLst>
          <pc:docMk/>
          <pc:sldMk cId="2809612667" sldId="312"/>
        </pc:sldMkLst>
        <pc:picChg chg="add mod">
          <ac:chgData name="Ernesto Gandolfo Raso" userId="9b53afdb15782c0c" providerId="LiveId" clId="{53A9C063-DA28-4F50-80E2-08895CBB6AF7}" dt="2023-09-02T20:15:54.701" v="423" actId="14100"/>
          <ac:picMkLst>
            <pc:docMk/>
            <pc:sldMk cId="2809612667" sldId="312"/>
            <ac:picMk id="2" creationId="{747A4837-6B37-7383-C0FB-6C157BCDFEFA}"/>
          </ac:picMkLst>
        </pc:picChg>
      </pc:sldChg>
      <pc:sldChg chg="addSp delSp modSp add mod">
        <pc:chgData name="Ernesto Gandolfo Raso" userId="9b53afdb15782c0c" providerId="LiveId" clId="{53A9C063-DA28-4F50-80E2-08895CBB6AF7}" dt="2023-09-02T20:45:04.765" v="564" actId="14100"/>
        <pc:sldMkLst>
          <pc:docMk/>
          <pc:sldMk cId="3115808272" sldId="313"/>
        </pc:sldMkLst>
        <pc:picChg chg="add del mod modCrop">
          <ac:chgData name="Ernesto Gandolfo Raso" userId="9b53afdb15782c0c" providerId="LiveId" clId="{53A9C063-DA28-4F50-80E2-08895CBB6AF7}" dt="2023-09-02T20:44:53.073" v="559" actId="21"/>
          <ac:picMkLst>
            <pc:docMk/>
            <pc:sldMk cId="3115808272" sldId="313"/>
            <ac:picMk id="3" creationId="{1540920F-0CF7-3C0F-4AB5-9522885CFDFE}"/>
          </ac:picMkLst>
        </pc:picChg>
        <pc:picChg chg="add mod">
          <ac:chgData name="Ernesto Gandolfo Raso" userId="9b53afdb15782c0c" providerId="LiveId" clId="{53A9C063-DA28-4F50-80E2-08895CBB6AF7}" dt="2023-09-02T20:45:04.765" v="564" actId="14100"/>
          <ac:picMkLst>
            <pc:docMk/>
            <pc:sldMk cId="3115808272" sldId="313"/>
            <ac:picMk id="4" creationId="{A16FE646-4597-FD6A-EB83-2BF79CCB0625}"/>
          </ac:picMkLst>
        </pc:picChg>
      </pc:sldChg>
      <pc:sldChg chg="addSp delSp modSp add mod">
        <pc:chgData name="Ernesto Gandolfo Raso" userId="9b53afdb15782c0c" providerId="LiveId" clId="{53A9C063-DA28-4F50-80E2-08895CBB6AF7}" dt="2023-09-02T20:46:43.176" v="605" actId="14100"/>
        <pc:sldMkLst>
          <pc:docMk/>
          <pc:sldMk cId="4228788813" sldId="314"/>
        </pc:sldMkLst>
        <pc:picChg chg="add del mod modCrop">
          <ac:chgData name="Ernesto Gandolfo Raso" userId="9b53afdb15782c0c" providerId="LiveId" clId="{53A9C063-DA28-4F50-80E2-08895CBB6AF7}" dt="2023-09-02T20:46:02.891" v="577" actId="21"/>
          <ac:picMkLst>
            <pc:docMk/>
            <pc:sldMk cId="4228788813" sldId="314"/>
            <ac:picMk id="3" creationId="{250C43B1-9FEA-7A94-D084-E7C9EED3D06F}"/>
          </ac:picMkLst>
        </pc:picChg>
        <pc:picChg chg="add mod">
          <ac:chgData name="Ernesto Gandolfo Raso" userId="9b53afdb15782c0c" providerId="LiveId" clId="{53A9C063-DA28-4F50-80E2-08895CBB6AF7}" dt="2023-09-02T20:46:11.570" v="595" actId="1037"/>
          <ac:picMkLst>
            <pc:docMk/>
            <pc:sldMk cId="4228788813" sldId="314"/>
            <ac:picMk id="4" creationId="{DD1F2693-22B7-28C9-467D-D6912C3E7C1F}"/>
          </ac:picMkLst>
        </pc:picChg>
        <pc:picChg chg="add mod">
          <ac:chgData name="Ernesto Gandolfo Raso" userId="9b53afdb15782c0c" providerId="LiveId" clId="{53A9C063-DA28-4F50-80E2-08895CBB6AF7}" dt="2023-09-02T20:46:43.176" v="605" actId="14100"/>
          <ac:picMkLst>
            <pc:docMk/>
            <pc:sldMk cId="4228788813" sldId="314"/>
            <ac:picMk id="5" creationId="{FF47E672-877A-21FB-A8D7-D7D6641BDA80}"/>
          </ac:picMkLst>
        </pc:picChg>
      </pc:sldChg>
      <pc:sldChg chg="addSp modSp add mod ord">
        <pc:chgData name="Ernesto Gandolfo Raso" userId="9b53afdb15782c0c" providerId="LiveId" clId="{53A9C063-DA28-4F50-80E2-08895CBB6AF7}" dt="2023-09-03T01:07:01.873" v="5270" actId="6549"/>
        <pc:sldMkLst>
          <pc:docMk/>
          <pc:sldMk cId="1509784288" sldId="315"/>
        </pc:sldMkLst>
        <pc:spChg chg="add mod">
          <ac:chgData name="Ernesto Gandolfo Raso" userId="9b53afdb15782c0c" providerId="LiveId" clId="{53A9C063-DA28-4F50-80E2-08895CBB6AF7}" dt="2023-09-03T01:07:01.873" v="5270" actId="6549"/>
          <ac:spMkLst>
            <pc:docMk/>
            <pc:sldMk cId="1509784288" sldId="315"/>
            <ac:spMk id="3" creationId="{ECB13925-FCEE-632C-431E-D5E3F68FEF7A}"/>
          </ac:spMkLst>
        </pc:spChg>
        <pc:picChg chg="add mod">
          <ac:chgData name="Ernesto Gandolfo Raso" userId="9b53afdb15782c0c" providerId="LiveId" clId="{53A9C063-DA28-4F50-80E2-08895CBB6AF7}" dt="2023-09-02T20:54:26.377" v="803" actId="1037"/>
          <ac:picMkLst>
            <pc:docMk/>
            <pc:sldMk cId="1509784288" sldId="315"/>
            <ac:picMk id="5" creationId="{D3888743-5407-863E-00B2-63162A7FC89B}"/>
          </ac:picMkLst>
        </pc:picChg>
      </pc:sldChg>
      <pc:sldChg chg="addSp modSp add mod">
        <pc:chgData name="Ernesto Gandolfo Raso" userId="9b53afdb15782c0c" providerId="LiveId" clId="{53A9C063-DA28-4F50-80E2-08895CBB6AF7}" dt="2023-09-02T21:26:35.618" v="966" actId="14100"/>
        <pc:sldMkLst>
          <pc:docMk/>
          <pc:sldMk cId="3069926355" sldId="316"/>
        </pc:sldMkLst>
        <pc:picChg chg="add mod">
          <ac:chgData name="Ernesto Gandolfo Raso" userId="9b53afdb15782c0c" providerId="LiveId" clId="{53A9C063-DA28-4F50-80E2-08895CBB6AF7}" dt="2023-09-02T21:26:35.618" v="966" actId="14100"/>
          <ac:picMkLst>
            <pc:docMk/>
            <pc:sldMk cId="3069926355" sldId="316"/>
            <ac:picMk id="3" creationId="{6C7390E2-73FC-8EA5-8400-C39318D19DF4}"/>
          </ac:picMkLst>
        </pc:picChg>
      </pc:sldChg>
      <pc:sldChg chg="addSp modSp add mod">
        <pc:chgData name="Ernesto Gandolfo Raso" userId="9b53afdb15782c0c" providerId="LiveId" clId="{53A9C063-DA28-4F50-80E2-08895CBB6AF7}" dt="2023-09-03T01:10:32.027" v="5377" actId="14100"/>
        <pc:sldMkLst>
          <pc:docMk/>
          <pc:sldMk cId="871231934" sldId="317"/>
        </pc:sldMkLst>
        <pc:spChg chg="add mod">
          <ac:chgData name="Ernesto Gandolfo Raso" userId="9b53afdb15782c0c" providerId="LiveId" clId="{53A9C063-DA28-4F50-80E2-08895CBB6AF7}" dt="2023-09-03T01:10:25.117" v="5376" actId="6549"/>
          <ac:spMkLst>
            <pc:docMk/>
            <pc:sldMk cId="871231934" sldId="317"/>
            <ac:spMk id="3" creationId="{D8082D25-5328-F8BE-3795-F84F52139D74}"/>
          </ac:spMkLst>
        </pc:spChg>
        <pc:picChg chg="add mod">
          <ac:chgData name="Ernesto Gandolfo Raso" userId="9b53afdb15782c0c" providerId="LiveId" clId="{53A9C063-DA28-4F50-80E2-08895CBB6AF7}" dt="2023-09-03T01:09:59.449" v="5320" actId="1036"/>
          <ac:picMkLst>
            <pc:docMk/>
            <pc:sldMk cId="871231934" sldId="317"/>
            <ac:picMk id="5" creationId="{8E433689-2C47-497B-B388-EC407EF1EA81}"/>
          </ac:picMkLst>
        </pc:picChg>
        <pc:picChg chg="add mod">
          <ac:chgData name="Ernesto Gandolfo Raso" userId="9b53afdb15782c0c" providerId="LiveId" clId="{53A9C063-DA28-4F50-80E2-08895CBB6AF7}" dt="2023-09-03T01:10:32.027" v="5377" actId="14100"/>
          <ac:picMkLst>
            <pc:docMk/>
            <pc:sldMk cId="871231934" sldId="317"/>
            <ac:picMk id="7" creationId="{EFAFD1A4-6A05-46AB-73F5-6FA910D3E8CA}"/>
          </ac:picMkLst>
        </pc:picChg>
      </pc:sldChg>
      <pc:sldChg chg="addSp modSp add mod">
        <pc:chgData name="Ernesto Gandolfo Raso" userId="9b53afdb15782c0c" providerId="LiveId" clId="{53A9C063-DA28-4F50-80E2-08895CBB6AF7}" dt="2023-09-03T01:12:14.715" v="5382" actId="14100"/>
        <pc:sldMkLst>
          <pc:docMk/>
          <pc:sldMk cId="48361596" sldId="318"/>
        </pc:sldMkLst>
        <pc:picChg chg="add mod">
          <ac:chgData name="Ernesto Gandolfo Raso" userId="9b53afdb15782c0c" providerId="LiveId" clId="{53A9C063-DA28-4F50-80E2-08895CBB6AF7}" dt="2023-09-03T01:12:14.715" v="5382" actId="14100"/>
          <ac:picMkLst>
            <pc:docMk/>
            <pc:sldMk cId="48361596" sldId="318"/>
            <ac:picMk id="3" creationId="{60ACBAF4-F2CD-5C7A-D026-D2408F1199AD}"/>
          </ac:picMkLst>
        </pc:picChg>
      </pc:sldChg>
      <pc:sldChg chg="addSp delSp modSp add mod">
        <pc:chgData name="Ernesto Gandolfo Raso" userId="9b53afdb15782c0c" providerId="LiveId" clId="{53A9C063-DA28-4F50-80E2-08895CBB6AF7}" dt="2023-09-02T21:37:22.510" v="1146" actId="1038"/>
        <pc:sldMkLst>
          <pc:docMk/>
          <pc:sldMk cId="3436276120" sldId="319"/>
        </pc:sldMkLst>
        <pc:picChg chg="add del mod modCrop">
          <ac:chgData name="Ernesto Gandolfo Raso" userId="9b53afdb15782c0c" providerId="LiveId" clId="{53A9C063-DA28-4F50-80E2-08895CBB6AF7}" dt="2023-09-02T21:37:06.285" v="1128" actId="21"/>
          <ac:picMkLst>
            <pc:docMk/>
            <pc:sldMk cId="3436276120" sldId="319"/>
            <ac:picMk id="3" creationId="{61747674-0F8E-209C-AF84-B9BD08F27796}"/>
          </ac:picMkLst>
        </pc:picChg>
        <pc:picChg chg="add mod">
          <ac:chgData name="Ernesto Gandolfo Raso" userId="9b53afdb15782c0c" providerId="LiveId" clId="{53A9C063-DA28-4F50-80E2-08895CBB6AF7}" dt="2023-09-02T21:37:22.510" v="1146" actId="1038"/>
          <ac:picMkLst>
            <pc:docMk/>
            <pc:sldMk cId="3436276120" sldId="319"/>
            <ac:picMk id="4" creationId="{870AF6B0-F5EC-6B0A-A597-84E70231C2A1}"/>
          </ac:picMkLst>
        </pc:picChg>
      </pc:sldChg>
      <pc:sldChg chg="addSp delSp modSp add mod">
        <pc:chgData name="Ernesto Gandolfo Raso" userId="9b53afdb15782c0c" providerId="LiveId" clId="{53A9C063-DA28-4F50-80E2-08895CBB6AF7}" dt="2023-09-03T01:12:58.322" v="5387" actId="478"/>
        <pc:sldMkLst>
          <pc:docMk/>
          <pc:sldMk cId="476165280" sldId="320"/>
        </pc:sldMkLst>
        <pc:spChg chg="add mod">
          <ac:chgData name="Ernesto Gandolfo Raso" userId="9b53afdb15782c0c" providerId="LiveId" clId="{53A9C063-DA28-4F50-80E2-08895CBB6AF7}" dt="2023-09-03T01:12:57.679" v="5386" actId="6549"/>
          <ac:spMkLst>
            <pc:docMk/>
            <pc:sldMk cId="476165280" sldId="320"/>
            <ac:spMk id="3" creationId="{3CF18327-152B-C374-9DA1-C040A50CC2E9}"/>
          </ac:spMkLst>
        </pc:spChg>
        <pc:picChg chg="add del mod">
          <ac:chgData name="Ernesto Gandolfo Raso" userId="9b53afdb15782c0c" providerId="LiveId" clId="{53A9C063-DA28-4F50-80E2-08895CBB6AF7}" dt="2023-09-03T01:12:58.322" v="5387" actId="478"/>
          <ac:picMkLst>
            <pc:docMk/>
            <pc:sldMk cId="476165280" sldId="320"/>
            <ac:picMk id="5" creationId="{4CD6C54B-DFE7-8430-E92C-98E5D02CC5C7}"/>
          </ac:picMkLst>
        </pc:picChg>
      </pc:sldChg>
      <pc:sldChg chg="addSp modSp add mod">
        <pc:chgData name="Ernesto Gandolfo Raso" userId="9b53afdb15782c0c" providerId="LiveId" clId="{53A9C063-DA28-4F50-80E2-08895CBB6AF7}" dt="2023-09-03T01:14:58.481" v="5471" actId="20577"/>
        <pc:sldMkLst>
          <pc:docMk/>
          <pc:sldMk cId="884295853" sldId="321"/>
        </pc:sldMkLst>
        <pc:spChg chg="add mod">
          <ac:chgData name="Ernesto Gandolfo Raso" userId="9b53afdb15782c0c" providerId="LiveId" clId="{53A9C063-DA28-4F50-80E2-08895CBB6AF7}" dt="2023-09-03T01:14:58.481" v="5471" actId="20577"/>
          <ac:spMkLst>
            <pc:docMk/>
            <pc:sldMk cId="884295853" sldId="321"/>
            <ac:spMk id="3" creationId="{9F0BD753-AC50-38FA-E153-0894B7548716}"/>
          </ac:spMkLst>
        </pc:spChg>
        <pc:picChg chg="add mod">
          <ac:chgData name="Ernesto Gandolfo Raso" userId="9b53afdb15782c0c" providerId="LiveId" clId="{53A9C063-DA28-4F50-80E2-08895CBB6AF7}" dt="2023-09-03T01:14:18.569" v="5448" actId="14100"/>
          <ac:picMkLst>
            <pc:docMk/>
            <pc:sldMk cId="884295853" sldId="321"/>
            <ac:picMk id="5" creationId="{251925DA-3E1E-2B5F-F1A4-82AC6CC18E13}"/>
          </ac:picMkLst>
        </pc:picChg>
        <pc:picChg chg="add mod">
          <ac:chgData name="Ernesto Gandolfo Raso" userId="9b53afdb15782c0c" providerId="LiveId" clId="{53A9C063-DA28-4F50-80E2-08895CBB6AF7}" dt="2023-09-03T01:14:27.305" v="5457" actId="1035"/>
          <ac:picMkLst>
            <pc:docMk/>
            <pc:sldMk cId="884295853" sldId="321"/>
            <ac:picMk id="7" creationId="{E0BC28C2-FF8A-049F-73F9-184E2E65FE29}"/>
          </ac:picMkLst>
        </pc:picChg>
      </pc:sldChg>
      <pc:sldChg chg="addSp delSp modSp add mod">
        <pc:chgData name="Ernesto Gandolfo Raso" userId="9b53afdb15782c0c" providerId="LiveId" clId="{53A9C063-DA28-4F50-80E2-08895CBB6AF7}" dt="2023-09-03T01:15:43.593" v="5476" actId="478"/>
        <pc:sldMkLst>
          <pc:docMk/>
          <pc:sldMk cId="540931074" sldId="322"/>
        </pc:sldMkLst>
        <pc:spChg chg="add mod">
          <ac:chgData name="Ernesto Gandolfo Raso" userId="9b53afdb15782c0c" providerId="LiveId" clId="{53A9C063-DA28-4F50-80E2-08895CBB6AF7}" dt="2023-09-02T21:47:03.078" v="1382" actId="20577"/>
          <ac:spMkLst>
            <pc:docMk/>
            <pc:sldMk cId="540931074" sldId="322"/>
            <ac:spMk id="3" creationId="{68672733-4624-7FB8-F362-E25676825D29}"/>
          </ac:spMkLst>
        </pc:spChg>
        <pc:spChg chg="add mod">
          <ac:chgData name="Ernesto Gandolfo Raso" userId="9b53afdb15782c0c" providerId="LiveId" clId="{53A9C063-DA28-4F50-80E2-08895CBB6AF7}" dt="2023-09-03T01:15:41.857" v="5475" actId="6549"/>
          <ac:spMkLst>
            <pc:docMk/>
            <pc:sldMk cId="540931074" sldId="322"/>
            <ac:spMk id="7" creationId="{D0E80D70-0455-5CDC-1C89-595C2B4D73D4}"/>
          </ac:spMkLst>
        </pc:spChg>
        <pc:picChg chg="add mod">
          <ac:chgData name="Ernesto Gandolfo Raso" userId="9b53afdb15782c0c" providerId="LiveId" clId="{53A9C063-DA28-4F50-80E2-08895CBB6AF7}" dt="2023-09-02T21:47:27.882" v="1450" actId="1037"/>
          <ac:picMkLst>
            <pc:docMk/>
            <pc:sldMk cId="540931074" sldId="322"/>
            <ac:picMk id="5" creationId="{6EFB6BB9-6AC8-55D8-478E-40A3F5FE1281}"/>
          </ac:picMkLst>
        </pc:picChg>
        <pc:picChg chg="add del mod">
          <ac:chgData name="Ernesto Gandolfo Raso" userId="9b53afdb15782c0c" providerId="LiveId" clId="{53A9C063-DA28-4F50-80E2-08895CBB6AF7}" dt="2023-09-03T01:15:43.593" v="5476" actId="478"/>
          <ac:picMkLst>
            <pc:docMk/>
            <pc:sldMk cId="540931074" sldId="322"/>
            <ac:picMk id="9" creationId="{E8ED96A8-8849-A419-5BDD-F728D243D9E0}"/>
          </ac:picMkLst>
        </pc:picChg>
      </pc:sldChg>
      <pc:sldChg chg="addSp delSp modSp add mod">
        <pc:chgData name="Ernesto Gandolfo Raso" userId="9b53afdb15782c0c" providerId="LiveId" clId="{53A9C063-DA28-4F50-80E2-08895CBB6AF7}" dt="2023-09-03T01:16:21.303" v="5537" actId="33524"/>
        <pc:sldMkLst>
          <pc:docMk/>
          <pc:sldMk cId="2868406808" sldId="323"/>
        </pc:sldMkLst>
        <pc:spChg chg="add mod">
          <ac:chgData name="Ernesto Gandolfo Raso" userId="9b53afdb15782c0c" providerId="LiveId" clId="{53A9C063-DA28-4F50-80E2-08895CBB6AF7}" dt="2023-09-03T01:16:21.303" v="5537" actId="33524"/>
          <ac:spMkLst>
            <pc:docMk/>
            <pc:sldMk cId="2868406808" sldId="323"/>
            <ac:spMk id="3" creationId="{1F28FD8D-1D78-8293-2807-58AD8731A68B}"/>
          </ac:spMkLst>
        </pc:spChg>
        <pc:picChg chg="add del">
          <ac:chgData name="Ernesto Gandolfo Raso" userId="9b53afdb15782c0c" providerId="LiveId" clId="{53A9C063-DA28-4F50-80E2-08895CBB6AF7}" dt="2023-09-02T21:51:00.279" v="1546" actId="21"/>
          <ac:picMkLst>
            <pc:docMk/>
            <pc:sldMk cId="2868406808" sldId="323"/>
            <ac:picMk id="5" creationId="{38EA977F-C1C0-3A60-E4A3-5F189AD0B553}"/>
          </ac:picMkLst>
        </pc:picChg>
      </pc:sldChg>
      <pc:sldChg chg="addSp delSp modSp add mod">
        <pc:chgData name="Ernesto Gandolfo Raso" userId="9b53afdb15782c0c" providerId="LiveId" clId="{53A9C063-DA28-4F50-80E2-08895CBB6AF7}" dt="2023-09-02T21:51:08.737" v="1549" actId="14100"/>
        <pc:sldMkLst>
          <pc:docMk/>
          <pc:sldMk cId="1294430385" sldId="324"/>
        </pc:sldMkLst>
        <pc:spChg chg="del">
          <ac:chgData name="Ernesto Gandolfo Raso" userId="9b53afdb15782c0c" providerId="LiveId" clId="{53A9C063-DA28-4F50-80E2-08895CBB6AF7}" dt="2023-09-02T21:49:44.362" v="1530" actId="478"/>
          <ac:spMkLst>
            <pc:docMk/>
            <pc:sldMk cId="1294430385" sldId="324"/>
            <ac:spMk id="2" creationId="{00000000-0000-0000-0000-000000000000}"/>
          </ac:spMkLst>
        </pc:spChg>
        <pc:spChg chg="add del mod">
          <ac:chgData name="Ernesto Gandolfo Raso" userId="9b53afdb15782c0c" providerId="LiveId" clId="{53A9C063-DA28-4F50-80E2-08895CBB6AF7}" dt="2023-09-02T21:49:43.265" v="1529" actId="478"/>
          <ac:spMkLst>
            <pc:docMk/>
            <pc:sldMk cId="1294430385" sldId="324"/>
            <ac:spMk id="4" creationId="{2E18CA4A-A512-05EE-606D-64CE48ED0482}"/>
          </ac:spMkLst>
        </pc:spChg>
        <pc:spChg chg="add del mod">
          <ac:chgData name="Ernesto Gandolfo Raso" userId="9b53afdb15782c0c" providerId="LiveId" clId="{53A9C063-DA28-4F50-80E2-08895CBB6AF7}" dt="2023-09-02T21:49:46.705" v="1531" actId="478"/>
          <ac:spMkLst>
            <pc:docMk/>
            <pc:sldMk cId="1294430385" sldId="324"/>
            <ac:spMk id="6" creationId="{2C4A3A99-998D-BF3A-1723-124FDE79BF9B}"/>
          </ac:spMkLst>
        </pc:spChg>
        <pc:picChg chg="add mod">
          <ac:chgData name="Ernesto Gandolfo Raso" userId="9b53afdb15782c0c" providerId="LiveId" clId="{53A9C063-DA28-4F50-80E2-08895CBB6AF7}" dt="2023-09-02T21:51:08.737" v="1549" actId="14100"/>
          <ac:picMkLst>
            <pc:docMk/>
            <pc:sldMk cId="1294430385" sldId="324"/>
            <ac:picMk id="7" creationId="{58373449-9386-56E0-B39D-8CE58B0F61E9}"/>
          </ac:picMkLst>
        </pc:picChg>
        <pc:picChg chg="del">
          <ac:chgData name="Ernesto Gandolfo Raso" userId="9b53afdb15782c0c" providerId="LiveId" clId="{53A9C063-DA28-4F50-80E2-08895CBB6AF7}" dt="2023-09-02T21:49:41.868" v="1528" actId="478"/>
          <ac:picMkLst>
            <pc:docMk/>
            <pc:sldMk cId="1294430385" sldId="324"/>
            <ac:picMk id="24578" creationId="{00000000-0000-0000-0000-000000000000}"/>
          </ac:picMkLst>
        </pc:picChg>
      </pc:sldChg>
      <pc:sldChg chg="addSp modSp add mod">
        <pc:chgData name="Ernesto Gandolfo Raso" userId="9b53afdb15782c0c" providerId="LiveId" clId="{53A9C063-DA28-4F50-80E2-08895CBB6AF7}" dt="2023-09-02T20:10:08.460" v="388" actId="1037"/>
        <pc:sldMkLst>
          <pc:docMk/>
          <pc:sldMk cId="1668741445" sldId="325"/>
        </pc:sldMkLst>
        <pc:spChg chg="mod">
          <ac:chgData name="Ernesto Gandolfo Raso" userId="9b53afdb15782c0c" providerId="LiveId" clId="{53A9C063-DA28-4F50-80E2-08895CBB6AF7}" dt="2023-09-02T20:10:00.275" v="380" actId="113"/>
          <ac:spMkLst>
            <pc:docMk/>
            <pc:sldMk cId="1668741445" sldId="325"/>
            <ac:spMk id="3" creationId="{3344F484-29B1-EDA2-9DC8-E39B220DE496}"/>
          </ac:spMkLst>
        </pc:spChg>
        <pc:picChg chg="add mod">
          <ac:chgData name="Ernesto Gandolfo Raso" userId="9b53afdb15782c0c" providerId="LiveId" clId="{53A9C063-DA28-4F50-80E2-08895CBB6AF7}" dt="2023-09-02T20:10:08.460" v="388" actId="1037"/>
          <ac:picMkLst>
            <pc:docMk/>
            <pc:sldMk cId="1668741445" sldId="325"/>
            <ac:picMk id="4" creationId="{27927959-5ADC-2345-4BFE-D5F0201ED11D}"/>
          </ac:picMkLst>
        </pc:picChg>
      </pc:sldChg>
      <pc:sldChg chg="addSp delSp modSp add mod ord">
        <pc:chgData name="Ernesto Gandolfo Raso" userId="9b53afdb15782c0c" providerId="LiveId" clId="{53A9C063-DA28-4F50-80E2-08895CBB6AF7}" dt="2023-09-03T01:05:32.035" v="5237" actId="114"/>
        <pc:sldMkLst>
          <pc:docMk/>
          <pc:sldMk cId="2703021225" sldId="326"/>
        </pc:sldMkLst>
        <pc:spChg chg="mod">
          <ac:chgData name="Ernesto Gandolfo Raso" userId="9b53afdb15782c0c" providerId="LiveId" clId="{53A9C063-DA28-4F50-80E2-08895CBB6AF7}" dt="2023-09-02T20:18:10.301" v="427" actId="20577"/>
          <ac:spMkLst>
            <pc:docMk/>
            <pc:sldMk cId="2703021225" sldId="326"/>
            <ac:spMk id="3" creationId="{739F854C-C332-362D-2A2B-45CC33CBEB23}"/>
          </ac:spMkLst>
        </pc:spChg>
        <pc:spChg chg="add mod">
          <ac:chgData name="Ernesto Gandolfo Raso" userId="9b53afdb15782c0c" providerId="LiveId" clId="{53A9C063-DA28-4F50-80E2-08895CBB6AF7}" dt="2023-09-03T01:05:32.035" v="5237" actId="114"/>
          <ac:spMkLst>
            <pc:docMk/>
            <pc:sldMk cId="2703021225" sldId="326"/>
            <ac:spMk id="8" creationId="{8E0E6D81-803D-C210-A205-0014BE002CFE}"/>
          </ac:spMkLst>
        </pc:spChg>
        <pc:picChg chg="add del">
          <ac:chgData name="Ernesto Gandolfo Raso" userId="9b53afdb15782c0c" providerId="LiveId" clId="{53A9C063-DA28-4F50-80E2-08895CBB6AF7}" dt="2023-09-02T20:15:48.114" v="420" actId="21"/>
          <ac:picMkLst>
            <pc:docMk/>
            <pc:sldMk cId="2703021225" sldId="326"/>
            <ac:picMk id="4" creationId="{F38929A3-8725-654D-5DB3-54EBF88271F0}"/>
          </ac:picMkLst>
        </pc:picChg>
        <pc:picChg chg="add mod">
          <ac:chgData name="Ernesto Gandolfo Raso" userId="9b53afdb15782c0c" providerId="LiveId" clId="{53A9C063-DA28-4F50-80E2-08895CBB6AF7}" dt="2023-09-03T01:05:17.111" v="5235" actId="1038"/>
          <ac:picMkLst>
            <pc:docMk/>
            <pc:sldMk cId="2703021225" sldId="326"/>
            <ac:picMk id="6" creationId="{AFE67FFB-9A03-2DD4-205B-457A9D85F090}"/>
          </ac:picMkLst>
        </pc:picChg>
      </pc:sldChg>
      <pc:sldChg chg="addSp delSp modSp add mod">
        <pc:chgData name="Ernesto Gandolfo Raso" userId="9b53afdb15782c0c" providerId="LiveId" clId="{53A9C063-DA28-4F50-80E2-08895CBB6AF7}" dt="2023-09-02T20:45:27.938" v="571" actId="14100"/>
        <pc:sldMkLst>
          <pc:docMk/>
          <pc:sldMk cId="1907131539" sldId="327"/>
        </pc:sldMkLst>
        <pc:picChg chg="add mod">
          <ac:chgData name="Ernesto Gandolfo Raso" userId="9b53afdb15782c0c" providerId="LiveId" clId="{53A9C063-DA28-4F50-80E2-08895CBB6AF7}" dt="2023-09-02T20:45:27.938" v="571" actId="14100"/>
          <ac:picMkLst>
            <pc:docMk/>
            <pc:sldMk cId="1907131539" sldId="327"/>
            <ac:picMk id="2" creationId="{6EC6DDDD-3B03-7968-8D87-C55A0DC6F26F}"/>
          </ac:picMkLst>
        </pc:picChg>
        <pc:picChg chg="del mod modCrop">
          <ac:chgData name="Ernesto Gandolfo Raso" userId="9b53afdb15782c0c" providerId="LiveId" clId="{53A9C063-DA28-4F50-80E2-08895CBB6AF7}" dt="2023-09-02T20:45:17.856" v="567" actId="21"/>
          <ac:picMkLst>
            <pc:docMk/>
            <pc:sldMk cId="1907131539" sldId="327"/>
            <ac:picMk id="3" creationId="{1540920F-0CF7-3C0F-4AB5-9522885CFDFE}"/>
          </ac:picMkLst>
        </pc:picChg>
      </pc:sldChg>
      <pc:sldChg chg="addSp delSp modSp add mod ord">
        <pc:chgData name="Ernesto Gandolfo Raso" userId="9b53afdb15782c0c" providerId="LiveId" clId="{53A9C063-DA28-4F50-80E2-08895CBB6AF7}" dt="2023-09-02T20:47:25.528" v="620"/>
        <pc:sldMkLst>
          <pc:docMk/>
          <pc:sldMk cId="1067674640" sldId="328"/>
        </pc:sldMkLst>
        <pc:picChg chg="add del mod modCrop">
          <ac:chgData name="Ernesto Gandolfo Raso" userId="9b53afdb15782c0c" providerId="LiveId" clId="{53A9C063-DA28-4F50-80E2-08895CBB6AF7}" dt="2023-09-02T20:47:25.100" v="619" actId="21"/>
          <ac:picMkLst>
            <pc:docMk/>
            <pc:sldMk cId="1067674640" sldId="328"/>
            <ac:picMk id="2" creationId="{9A1D0F5A-D471-9F9D-5983-9C4E25A63E9B}"/>
          </ac:picMkLst>
        </pc:picChg>
        <pc:picChg chg="del mod modCrop">
          <ac:chgData name="Ernesto Gandolfo Raso" userId="9b53afdb15782c0c" providerId="LiveId" clId="{53A9C063-DA28-4F50-80E2-08895CBB6AF7}" dt="2023-09-02T20:47:02.032" v="612" actId="21"/>
          <ac:picMkLst>
            <pc:docMk/>
            <pc:sldMk cId="1067674640" sldId="328"/>
            <ac:picMk id="3" creationId="{250C43B1-9FEA-7A94-D084-E7C9EED3D06F}"/>
          </ac:picMkLst>
        </pc:picChg>
        <pc:picChg chg="add mod">
          <ac:chgData name="Ernesto Gandolfo Raso" userId="9b53afdb15782c0c" providerId="LiveId" clId="{53A9C063-DA28-4F50-80E2-08895CBB6AF7}" dt="2023-09-02T20:47:25.528" v="620"/>
          <ac:picMkLst>
            <pc:docMk/>
            <pc:sldMk cId="1067674640" sldId="328"/>
            <ac:picMk id="4" creationId="{FF345988-F038-C51D-718E-9032C5864BC9}"/>
          </ac:picMkLst>
        </pc:picChg>
      </pc:sldChg>
      <pc:sldChg chg="addSp delSp modSp add mod">
        <pc:chgData name="Ernesto Gandolfo Raso" userId="9b53afdb15782c0c" providerId="LiveId" clId="{53A9C063-DA28-4F50-80E2-08895CBB6AF7}" dt="2023-09-03T01:05:56.667" v="5259" actId="114"/>
        <pc:sldMkLst>
          <pc:docMk/>
          <pc:sldMk cId="2527957793" sldId="329"/>
        </pc:sldMkLst>
        <pc:spChg chg="add mod">
          <ac:chgData name="Ernesto Gandolfo Raso" userId="9b53afdb15782c0c" providerId="LiveId" clId="{53A9C063-DA28-4F50-80E2-08895CBB6AF7}" dt="2023-09-03T01:05:56.667" v="5259" actId="114"/>
          <ac:spMkLst>
            <pc:docMk/>
            <pc:sldMk cId="2527957793" sldId="329"/>
            <ac:spMk id="5" creationId="{216A5035-354C-C830-3CE3-6CCDE9616D57}"/>
          </ac:spMkLst>
        </pc:spChg>
        <pc:picChg chg="add del mod">
          <ac:chgData name="Ernesto Gandolfo Raso" userId="9b53afdb15782c0c" providerId="LiveId" clId="{53A9C063-DA28-4F50-80E2-08895CBB6AF7}" dt="2023-09-02T20:46:29.523" v="600" actId="21"/>
          <ac:picMkLst>
            <pc:docMk/>
            <pc:sldMk cId="2527957793" sldId="329"/>
            <ac:picMk id="2" creationId="{080EB4E4-CA19-BE33-497D-83A3B3693FAE}"/>
          </ac:picMkLst>
        </pc:picChg>
        <pc:picChg chg="del mod modCrop">
          <ac:chgData name="Ernesto Gandolfo Raso" userId="9b53afdb15782c0c" providerId="LiveId" clId="{53A9C063-DA28-4F50-80E2-08895CBB6AF7}" dt="2023-09-02T20:46:26.677" v="598" actId="21"/>
          <ac:picMkLst>
            <pc:docMk/>
            <pc:sldMk cId="2527957793" sldId="329"/>
            <ac:picMk id="3" creationId="{250C43B1-9FEA-7A94-D084-E7C9EED3D06F}"/>
          </ac:picMkLst>
        </pc:picChg>
      </pc:sldChg>
      <pc:sldChg chg="modSp add mod ord">
        <pc:chgData name="Ernesto Gandolfo Raso" userId="9b53afdb15782c0c" providerId="LiveId" clId="{53A9C063-DA28-4F50-80E2-08895CBB6AF7}" dt="2023-09-03T01:06:10.467" v="5260" actId="20577"/>
        <pc:sldMkLst>
          <pc:docMk/>
          <pc:sldMk cId="1720649133" sldId="330"/>
        </pc:sldMkLst>
        <pc:spChg chg="mod">
          <ac:chgData name="Ernesto Gandolfo Raso" userId="9b53afdb15782c0c" providerId="LiveId" clId="{53A9C063-DA28-4F50-80E2-08895CBB6AF7}" dt="2023-09-03T01:06:10.467" v="5260" actId="20577"/>
          <ac:spMkLst>
            <pc:docMk/>
            <pc:sldMk cId="1720649133" sldId="330"/>
            <ac:spMk id="5" creationId="{216A5035-354C-C830-3CE3-6CCDE9616D57}"/>
          </ac:spMkLst>
        </pc:spChg>
      </pc:sldChg>
      <pc:sldChg chg="addSp delSp modSp add mod">
        <pc:chgData name="Ernesto Gandolfo Raso" userId="9b53afdb15782c0c" providerId="LiveId" clId="{53A9C063-DA28-4F50-80E2-08895CBB6AF7}" dt="2023-09-03T01:08:09.720" v="5283" actId="478"/>
        <pc:sldMkLst>
          <pc:docMk/>
          <pc:sldMk cId="2719390773" sldId="331"/>
        </pc:sldMkLst>
        <pc:spChg chg="add mod">
          <ac:chgData name="Ernesto Gandolfo Raso" userId="9b53afdb15782c0c" providerId="LiveId" clId="{53A9C063-DA28-4F50-80E2-08895CBB6AF7}" dt="2023-09-03T01:07:31.804" v="5274" actId="113"/>
          <ac:spMkLst>
            <pc:docMk/>
            <pc:sldMk cId="2719390773" sldId="331"/>
            <ac:spMk id="3" creationId="{6DCF20E5-CB1A-F6C8-AB71-1E9DC84BA326}"/>
          </ac:spMkLst>
        </pc:spChg>
        <pc:spChg chg="del mod">
          <ac:chgData name="Ernesto Gandolfo Raso" userId="9b53afdb15782c0c" providerId="LiveId" clId="{53A9C063-DA28-4F50-80E2-08895CBB6AF7}" dt="2023-09-02T20:50:48.146" v="721" actId="478"/>
          <ac:spMkLst>
            <pc:docMk/>
            <pc:sldMk cId="2719390773" sldId="331"/>
            <ac:spMk id="5" creationId="{216A5035-354C-C830-3CE3-6CCDE9616D57}"/>
          </ac:spMkLst>
        </pc:spChg>
        <pc:spChg chg="add mod">
          <ac:chgData name="Ernesto Gandolfo Raso" userId="9b53afdb15782c0c" providerId="LiveId" clId="{53A9C063-DA28-4F50-80E2-08895CBB6AF7}" dt="2023-09-03T01:08:09.084" v="5282" actId="6549"/>
          <ac:spMkLst>
            <pc:docMk/>
            <pc:sldMk cId="2719390773" sldId="331"/>
            <ac:spMk id="8" creationId="{3B7CB6E6-0496-A014-05BC-D4803B9C47D7}"/>
          </ac:spMkLst>
        </pc:spChg>
        <pc:picChg chg="add mod">
          <ac:chgData name="Ernesto Gandolfo Raso" userId="9b53afdb15782c0c" providerId="LiveId" clId="{53A9C063-DA28-4F50-80E2-08895CBB6AF7}" dt="2023-09-02T21:12:44.670" v="850" actId="692"/>
          <ac:picMkLst>
            <pc:docMk/>
            <pc:sldMk cId="2719390773" sldId="331"/>
            <ac:picMk id="6" creationId="{F8AE3CDC-2C4D-F8F8-8F79-C10556E4C713}"/>
          </ac:picMkLst>
        </pc:picChg>
        <pc:picChg chg="add del mod">
          <ac:chgData name="Ernesto Gandolfo Raso" userId="9b53afdb15782c0c" providerId="LiveId" clId="{53A9C063-DA28-4F50-80E2-08895CBB6AF7}" dt="2023-09-03T01:08:09.720" v="5283" actId="478"/>
          <ac:picMkLst>
            <pc:docMk/>
            <pc:sldMk cId="2719390773" sldId="331"/>
            <ac:picMk id="10" creationId="{D8776B46-6C51-E1B4-0A27-B3166F5C72FC}"/>
          </ac:picMkLst>
        </pc:picChg>
      </pc:sldChg>
      <pc:sldChg chg="delSp modSp add mod">
        <pc:chgData name="Ernesto Gandolfo Raso" userId="9b53afdb15782c0c" providerId="LiveId" clId="{53A9C063-DA28-4F50-80E2-08895CBB6AF7}" dt="2023-09-03T01:10:55.766" v="5379" actId="20577"/>
        <pc:sldMkLst>
          <pc:docMk/>
          <pc:sldMk cId="1836209833" sldId="332"/>
        </pc:sldMkLst>
        <pc:spChg chg="mod">
          <ac:chgData name="Ernesto Gandolfo Raso" userId="9b53afdb15782c0c" providerId="LiveId" clId="{53A9C063-DA28-4F50-80E2-08895CBB6AF7}" dt="2023-09-03T01:10:55.766" v="5379" actId="20577"/>
          <ac:spMkLst>
            <pc:docMk/>
            <pc:sldMk cId="1836209833" sldId="332"/>
            <ac:spMk id="3" creationId="{D8082D25-5328-F8BE-3795-F84F52139D74}"/>
          </ac:spMkLst>
        </pc:spChg>
        <pc:picChg chg="del">
          <ac:chgData name="Ernesto Gandolfo Raso" userId="9b53afdb15782c0c" providerId="LiveId" clId="{53A9C063-DA28-4F50-80E2-08895CBB6AF7}" dt="2023-09-02T21:31:53.518" v="1077" actId="478"/>
          <ac:picMkLst>
            <pc:docMk/>
            <pc:sldMk cId="1836209833" sldId="332"/>
            <ac:picMk id="5" creationId="{8E433689-2C47-497B-B388-EC407EF1EA81}"/>
          </ac:picMkLst>
        </pc:picChg>
      </pc:sldChg>
      <pc:sldChg chg="addSp delSp modSp add mod">
        <pc:chgData name="Ernesto Gandolfo Raso" userId="9b53afdb15782c0c" providerId="LiveId" clId="{53A9C063-DA28-4F50-80E2-08895CBB6AF7}" dt="2023-09-02T21:37:46.405" v="1162" actId="1037"/>
        <pc:sldMkLst>
          <pc:docMk/>
          <pc:sldMk cId="2746991645" sldId="333"/>
        </pc:sldMkLst>
        <pc:picChg chg="add mod">
          <ac:chgData name="Ernesto Gandolfo Raso" userId="9b53afdb15782c0c" providerId="LiveId" clId="{53A9C063-DA28-4F50-80E2-08895CBB6AF7}" dt="2023-09-02T21:37:46.405" v="1162" actId="1037"/>
          <ac:picMkLst>
            <pc:docMk/>
            <pc:sldMk cId="2746991645" sldId="333"/>
            <ac:picMk id="2" creationId="{64531E5A-7D69-65E5-FE04-399160C82613}"/>
          </ac:picMkLst>
        </pc:picChg>
        <pc:picChg chg="del mod modCrop">
          <ac:chgData name="Ernesto Gandolfo Raso" userId="9b53afdb15782c0c" providerId="LiveId" clId="{53A9C063-DA28-4F50-80E2-08895CBB6AF7}" dt="2023-09-02T21:37:33.844" v="1149" actId="21"/>
          <ac:picMkLst>
            <pc:docMk/>
            <pc:sldMk cId="2746991645" sldId="333"/>
            <ac:picMk id="3" creationId="{61747674-0F8E-209C-AF84-B9BD08F27796}"/>
          </ac:picMkLst>
        </pc:picChg>
      </pc:sldChg>
      <pc:sldChg chg="addSp modSp add mod">
        <pc:chgData name="Ernesto Gandolfo Raso" userId="9b53afdb15782c0c" providerId="LiveId" clId="{53A9C063-DA28-4F50-80E2-08895CBB6AF7}" dt="2023-09-03T01:17:04.689" v="5545" actId="20577"/>
        <pc:sldMkLst>
          <pc:docMk/>
          <pc:sldMk cId="411477029" sldId="334"/>
        </pc:sldMkLst>
        <pc:spChg chg="add mod">
          <ac:chgData name="Ernesto Gandolfo Raso" userId="9b53afdb15782c0c" providerId="LiveId" clId="{53A9C063-DA28-4F50-80E2-08895CBB6AF7}" dt="2023-09-03T01:17:04.689" v="5545" actId="20577"/>
          <ac:spMkLst>
            <pc:docMk/>
            <pc:sldMk cId="411477029" sldId="334"/>
            <ac:spMk id="3" creationId="{C516FB1E-D065-EAA1-71D6-BE7D649A0B6A}"/>
          </ac:spMkLst>
        </pc:spChg>
      </pc:sldChg>
      <pc:sldChg chg="addSp delSp modSp add mod">
        <pc:chgData name="Ernesto Gandolfo Raso" userId="9b53afdb15782c0c" providerId="LiveId" clId="{53A9C063-DA28-4F50-80E2-08895CBB6AF7}" dt="2023-09-02T22:16:45.550" v="1989" actId="1038"/>
        <pc:sldMkLst>
          <pc:docMk/>
          <pc:sldMk cId="363422634" sldId="335"/>
        </pc:sldMkLst>
        <pc:spChg chg="add mod">
          <ac:chgData name="Ernesto Gandolfo Raso" userId="9b53afdb15782c0c" providerId="LiveId" clId="{53A9C063-DA28-4F50-80E2-08895CBB6AF7}" dt="2023-09-02T22:15:57.509" v="1972" actId="113"/>
          <ac:spMkLst>
            <pc:docMk/>
            <pc:sldMk cId="363422634" sldId="335"/>
            <ac:spMk id="3" creationId="{27BE35CA-6639-F36B-2D43-3AA6309E0A12}"/>
          </ac:spMkLst>
        </pc:spChg>
        <pc:picChg chg="add del mod modCrop">
          <ac:chgData name="Ernesto Gandolfo Raso" userId="9b53afdb15782c0c" providerId="LiveId" clId="{53A9C063-DA28-4F50-80E2-08895CBB6AF7}" dt="2023-09-02T22:16:40.916" v="1979" actId="21"/>
          <ac:picMkLst>
            <pc:docMk/>
            <pc:sldMk cId="363422634" sldId="335"/>
            <ac:picMk id="5" creationId="{D068A5F7-939C-A5F8-F16E-5A2C3D8A50B1}"/>
          </ac:picMkLst>
        </pc:picChg>
        <pc:picChg chg="add mod">
          <ac:chgData name="Ernesto Gandolfo Raso" userId="9b53afdb15782c0c" providerId="LiveId" clId="{53A9C063-DA28-4F50-80E2-08895CBB6AF7}" dt="2023-09-02T22:16:45.550" v="1989" actId="1038"/>
          <ac:picMkLst>
            <pc:docMk/>
            <pc:sldMk cId="363422634" sldId="335"/>
            <ac:picMk id="6" creationId="{2093FB8E-5B14-49C4-4431-0E1416AC8B70}"/>
          </ac:picMkLst>
        </pc:picChg>
      </pc:sldChg>
      <pc:sldChg chg="addSp modSp add mod">
        <pc:chgData name="Ernesto Gandolfo Raso" userId="9b53afdb15782c0c" providerId="LiveId" clId="{53A9C063-DA28-4F50-80E2-08895CBB6AF7}" dt="2023-09-02T22:20:17.582" v="2141" actId="20577"/>
        <pc:sldMkLst>
          <pc:docMk/>
          <pc:sldMk cId="2781039026" sldId="336"/>
        </pc:sldMkLst>
        <pc:spChg chg="add mod">
          <ac:chgData name="Ernesto Gandolfo Raso" userId="9b53afdb15782c0c" providerId="LiveId" clId="{53A9C063-DA28-4F50-80E2-08895CBB6AF7}" dt="2023-09-02T22:20:17.582" v="2141" actId="20577"/>
          <ac:spMkLst>
            <pc:docMk/>
            <pc:sldMk cId="2781039026" sldId="336"/>
            <ac:spMk id="3" creationId="{942B4E80-6D62-56D3-4E6E-2D74D0010001}"/>
          </ac:spMkLst>
        </pc:spChg>
      </pc:sldChg>
      <pc:sldChg chg="addSp delSp modSp add mod">
        <pc:chgData name="Ernesto Gandolfo Raso" userId="9b53afdb15782c0c" providerId="LiveId" clId="{53A9C063-DA28-4F50-80E2-08895CBB6AF7}" dt="2023-09-03T01:17:49.747" v="5548" actId="113"/>
        <pc:sldMkLst>
          <pc:docMk/>
          <pc:sldMk cId="1790990244" sldId="337"/>
        </pc:sldMkLst>
        <pc:spChg chg="add mod">
          <ac:chgData name="Ernesto Gandolfo Raso" userId="9b53afdb15782c0c" providerId="LiveId" clId="{53A9C063-DA28-4F50-80E2-08895CBB6AF7}" dt="2023-09-03T01:17:49.747" v="5548" actId="113"/>
          <ac:spMkLst>
            <pc:docMk/>
            <pc:sldMk cId="1790990244" sldId="337"/>
            <ac:spMk id="3" creationId="{1E679A81-06BC-AB05-714A-1FA5297A5947}"/>
          </ac:spMkLst>
        </pc:spChg>
        <pc:picChg chg="add del mod">
          <ac:chgData name="Ernesto Gandolfo Raso" userId="9b53afdb15782c0c" providerId="LiveId" clId="{53A9C063-DA28-4F50-80E2-08895CBB6AF7}" dt="2023-09-02T22:21:56.132" v="2185" actId="21"/>
          <ac:picMkLst>
            <pc:docMk/>
            <pc:sldMk cId="1790990244" sldId="337"/>
            <ac:picMk id="5" creationId="{2A38151A-9973-30C1-0597-8D2A14536FD6}"/>
          </ac:picMkLst>
        </pc:picChg>
      </pc:sldChg>
      <pc:sldChg chg="addSp modSp add mod">
        <pc:chgData name="Ernesto Gandolfo Raso" userId="9b53afdb15782c0c" providerId="LiveId" clId="{53A9C063-DA28-4F50-80E2-08895CBB6AF7}" dt="2023-09-03T01:18:29.572" v="5551" actId="20577"/>
        <pc:sldMkLst>
          <pc:docMk/>
          <pc:sldMk cId="2342179834" sldId="338"/>
        </pc:sldMkLst>
        <pc:spChg chg="add mod">
          <ac:chgData name="Ernesto Gandolfo Raso" userId="9b53afdb15782c0c" providerId="LiveId" clId="{53A9C063-DA28-4F50-80E2-08895CBB6AF7}" dt="2023-09-02T22:25:26.796" v="2302" actId="20577"/>
          <ac:spMkLst>
            <pc:docMk/>
            <pc:sldMk cId="2342179834" sldId="338"/>
            <ac:spMk id="5" creationId="{7397E9D7-7A7B-AD90-A0A6-1821A269C84C}"/>
          </ac:spMkLst>
        </pc:spChg>
        <pc:spChg chg="add mod">
          <ac:chgData name="Ernesto Gandolfo Raso" userId="9b53afdb15782c0c" providerId="LiveId" clId="{53A9C063-DA28-4F50-80E2-08895CBB6AF7}" dt="2023-09-03T01:18:29.572" v="5551" actId="20577"/>
          <ac:spMkLst>
            <pc:docMk/>
            <pc:sldMk cId="2342179834" sldId="338"/>
            <ac:spMk id="7" creationId="{97FFB031-06E7-3E5F-49D7-A291D4C2C5D3}"/>
          </ac:spMkLst>
        </pc:spChg>
        <pc:picChg chg="add mod">
          <ac:chgData name="Ernesto Gandolfo Raso" userId="9b53afdb15782c0c" providerId="LiveId" clId="{53A9C063-DA28-4F50-80E2-08895CBB6AF7}" dt="2023-09-02T22:25:30.147" v="2303" actId="1076"/>
          <ac:picMkLst>
            <pc:docMk/>
            <pc:sldMk cId="2342179834" sldId="338"/>
            <ac:picMk id="3" creationId="{E47FC420-AD10-2117-D45A-23987B9192B1}"/>
          </ac:picMkLst>
        </pc:picChg>
      </pc:sldChg>
      <pc:sldChg chg="addSp delSp modSp add mod">
        <pc:chgData name="Ernesto Gandolfo Raso" userId="9b53afdb15782c0c" providerId="LiveId" clId="{53A9C063-DA28-4F50-80E2-08895CBB6AF7}" dt="2023-09-03T01:20:07.555" v="5590" actId="20577"/>
        <pc:sldMkLst>
          <pc:docMk/>
          <pc:sldMk cId="3074675791" sldId="339"/>
        </pc:sldMkLst>
        <pc:spChg chg="add mod">
          <ac:chgData name="Ernesto Gandolfo Raso" userId="9b53afdb15782c0c" providerId="LiveId" clId="{53A9C063-DA28-4F50-80E2-08895CBB6AF7}" dt="2023-09-03T01:20:07.555" v="5590" actId="20577"/>
          <ac:spMkLst>
            <pc:docMk/>
            <pc:sldMk cId="3074675791" sldId="339"/>
            <ac:spMk id="3" creationId="{8560244B-53C2-2A3B-3F32-AF60F22BAE94}"/>
          </ac:spMkLst>
        </pc:spChg>
        <pc:picChg chg="add del mod">
          <ac:chgData name="Ernesto Gandolfo Raso" userId="9b53afdb15782c0c" providerId="LiveId" clId="{53A9C063-DA28-4F50-80E2-08895CBB6AF7}" dt="2023-09-03T01:20:00.181" v="5588" actId="478"/>
          <ac:picMkLst>
            <pc:docMk/>
            <pc:sldMk cId="3074675791" sldId="339"/>
            <ac:picMk id="5" creationId="{06BA7E56-990E-9792-A5F4-027737139BB9}"/>
          </ac:picMkLst>
        </pc:picChg>
      </pc:sldChg>
      <pc:sldChg chg="addSp delSp modSp add mod">
        <pc:chgData name="Ernesto Gandolfo Raso" userId="9b53afdb15782c0c" providerId="LiveId" clId="{53A9C063-DA28-4F50-80E2-08895CBB6AF7}" dt="2023-09-02T23:03:08.128" v="2806" actId="14100"/>
        <pc:sldMkLst>
          <pc:docMk/>
          <pc:sldMk cId="1753475443" sldId="340"/>
        </pc:sldMkLst>
        <pc:picChg chg="add del mod modCrop">
          <ac:chgData name="Ernesto Gandolfo Raso" userId="9b53afdb15782c0c" providerId="LiveId" clId="{53A9C063-DA28-4F50-80E2-08895CBB6AF7}" dt="2023-09-02T23:00:31.805" v="2763" actId="21"/>
          <ac:picMkLst>
            <pc:docMk/>
            <pc:sldMk cId="1753475443" sldId="340"/>
            <ac:picMk id="3" creationId="{714180FE-13F7-A489-AE8C-6248FDBC2649}"/>
          </ac:picMkLst>
        </pc:picChg>
        <pc:picChg chg="add del mod modCrop">
          <ac:chgData name="Ernesto Gandolfo Raso" userId="9b53afdb15782c0c" providerId="LiveId" clId="{53A9C063-DA28-4F50-80E2-08895CBB6AF7}" dt="2023-09-02T23:02:58.861" v="2803" actId="21"/>
          <ac:picMkLst>
            <pc:docMk/>
            <pc:sldMk cId="1753475443" sldId="340"/>
            <ac:picMk id="4" creationId="{878C8221-25D8-5E72-54A5-E886B712D7AB}"/>
          </ac:picMkLst>
        </pc:picChg>
        <pc:picChg chg="add mod">
          <ac:chgData name="Ernesto Gandolfo Raso" userId="9b53afdb15782c0c" providerId="LiveId" clId="{53A9C063-DA28-4F50-80E2-08895CBB6AF7}" dt="2023-09-02T23:03:08.128" v="2806" actId="14100"/>
          <ac:picMkLst>
            <pc:docMk/>
            <pc:sldMk cId="1753475443" sldId="340"/>
            <ac:picMk id="5" creationId="{CD0FA585-9D53-810D-216F-78DFBE8C873C}"/>
          </ac:picMkLst>
        </pc:picChg>
      </pc:sldChg>
      <pc:sldChg chg="addSp modSp add mod">
        <pc:chgData name="Ernesto Gandolfo Raso" userId="9b53afdb15782c0c" providerId="LiveId" clId="{53A9C063-DA28-4F50-80E2-08895CBB6AF7}" dt="2023-09-03T01:20:21.458" v="5591" actId="113"/>
        <pc:sldMkLst>
          <pc:docMk/>
          <pc:sldMk cId="2839649508" sldId="341"/>
        </pc:sldMkLst>
        <pc:spChg chg="add mod">
          <ac:chgData name="Ernesto Gandolfo Raso" userId="9b53afdb15782c0c" providerId="LiveId" clId="{53A9C063-DA28-4F50-80E2-08895CBB6AF7}" dt="2023-09-03T01:20:21.458" v="5591" actId="113"/>
          <ac:spMkLst>
            <pc:docMk/>
            <pc:sldMk cId="2839649508" sldId="341"/>
            <ac:spMk id="3" creationId="{AAD8C68E-E29D-0571-DEA4-24A1792B78F7}"/>
          </ac:spMkLst>
        </pc:spChg>
      </pc:sldChg>
      <pc:sldChg chg="addSp modSp add mod">
        <pc:chgData name="Ernesto Gandolfo Raso" userId="9b53afdb15782c0c" providerId="LiveId" clId="{53A9C063-DA28-4F50-80E2-08895CBB6AF7}" dt="2023-09-02T23:15:46.792" v="3054" actId="1038"/>
        <pc:sldMkLst>
          <pc:docMk/>
          <pc:sldMk cId="3468232007" sldId="342"/>
        </pc:sldMkLst>
        <pc:spChg chg="add mod">
          <ac:chgData name="Ernesto Gandolfo Raso" userId="9b53afdb15782c0c" providerId="LiveId" clId="{53A9C063-DA28-4F50-80E2-08895CBB6AF7}" dt="2023-09-02T23:15:00.599" v="3035" actId="113"/>
          <ac:spMkLst>
            <pc:docMk/>
            <pc:sldMk cId="3468232007" sldId="342"/>
            <ac:spMk id="3" creationId="{142CAF81-608E-18A2-F4A4-1CF1F40E4164}"/>
          </ac:spMkLst>
        </pc:spChg>
        <pc:picChg chg="add mod">
          <ac:chgData name="Ernesto Gandolfo Raso" userId="9b53afdb15782c0c" providerId="LiveId" clId="{53A9C063-DA28-4F50-80E2-08895CBB6AF7}" dt="2023-09-02T23:15:46.792" v="3054" actId="1038"/>
          <ac:picMkLst>
            <pc:docMk/>
            <pc:sldMk cId="3468232007" sldId="342"/>
            <ac:picMk id="5" creationId="{BEFD9ECB-641B-273A-BFD1-6F49DF5FA3FF}"/>
          </ac:picMkLst>
        </pc:picChg>
      </pc:sldChg>
      <pc:sldChg chg="addSp delSp modSp add mod">
        <pc:chgData name="Ernesto Gandolfo Raso" userId="9b53afdb15782c0c" providerId="LiveId" clId="{53A9C063-DA28-4F50-80E2-08895CBB6AF7}" dt="2023-09-03T00:01:54.354" v="3590" actId="1037"/>
        <pc:sldMkLst>
          <pc:docMk/>
          <pc:sldMk cId="118095874" sldId="343"/>
        </pc:sldMkLst>
        <pc:spChg chg="add mod">
          <ac:chgData name="Ernesto Gandolfo Raso" userId="9b53afdb15782c0c" providerId="LiveId" clId="{53A9C063-DA28-4F50-80E2-08895CBB6AF7}" dt="2023-09-02T23:59:56.786" v="3493" actId="6549"/>
          <ac:spMkLst>
            <pc:docMk/>
            <pc:sldMk cId="118095874" sldId="343"/>
            <ac:spMk id="4" creationId="{77777CDE-B0F5-9D11-2958-0AAD547E3BCC}"/>
          </ac:spMkLst>
        </pc:spChg>
        <pc:spChg chg="add mod">
          <ac:chgData name="Ernesto Gandolfo Raso" userId="9b53afdb15782c0c" providerId="LiveId" clId="{53A9C063-DA28-4F50-80E2-08895CBB6AF7}" dt="2023-09-03T00:01:18.377" v="3559" actId="6549"/>
          <ac:spMkLst>
            <pc:docMk/>
            <pc:sldMk cId="118095874" sldId="343"/>
            <ac:spMk id="8" creationId="{20C21DD7-3739-9BF1-9414-EE6E579E99FD}"/>
          </ac:spMkLst>
        </pc:spChg>
        <pc:picChg chg="add del mod">
          <ac:chgData name="Ernesto Gandolfo Raso" userId="9b53afdb15782c0c" providerId="LiveId" clId="{53A9C063-DA28-4F50-80E2-08895CBB6AF7}" dt="2023-09-02T23:28:18.842" v="3467"/>
          <ac:picMkLst>
            <pc:docMk/>
            <pc:sldMk cId="118095874" sldId="343"/>
            <ac:picMk id="2" creationId="{21F4B3E2-5764-92A4-40A9-CF2D7B81AEFA}"/>
          </ac:picMkLst>
        </pc:picChg>
        <pc:picChg chg="add mod">
          <ac:chgData name="Ernesto Gandolfo Raso" userId="9b53afdb15782c0c" providerId="LiveId" clId="{53A9C063-DA28-4F50-80E2-08895CBB6AF7}" dt="2023-09-03T00:01:54.354" v="3590" actId="1037"/>
          <ac:picMkLst>
            <pc:docMk/>
            <pc:sldMk cId="118095874" sldId="343"/>
            <ac:picMk id="6" creationId="{C43CC1CB-9D63-CA07-2E8F-B2F6B6B8F56E}"/>
          </ac:picMkLst>
        </pc:picChg>
        <pc:picChg chg="add mod">
          <ac:chgData name="Ernesto Gandolfo Raso" userId="9b53afdb15782c0c" providerId="LiveId" clId="{53A9C063-DA28-4F50-80E2-08895CBB6AF7}" dt="2023-09-03T00:01:46.500" v="3586" actId="692"/>
          <ac:picMkLst>
            <pc:docMk/>
            <pc:sldMk cId="118095874" sldId="343"/>
            <ac:picMk id="10" creationId="{C251C1BA-2814-CFD6-57C4-E6FCA1FDE9F1}"/>
          </ac:picMkLst>
        </pc:picChg>
      </pc:sldChg>
      <pc:sldChg chg="addSp modSp add mod">
        <pc:chgData name="Ernesto Gandolfo Raso" userId="9b53afdb15782c0c" providerId="LiveId" clId="{53A9C063-DA28-4F50-80E2-08895CBB6AF7}" dt="2023-09-03T00:06:06.464" v="3699" actId="113"/>
        <pc:sldMkLst>
          <pc:docMk/>
          <pc:sldMk cId="197870611" sldId="344"/>
        </pc:sldMkLst>
        <pc:spChg chg="add mod">
          <ac:chgData name="Ernesto Gandolfo Raso" userId="9b53afdb15782c0c" providerId="LiveId" clId="{53A9C063-DA28-4F50-80E2-08895CBB6AF7}" dt="2023-09-03T00:06:06.464" v="3699" actId="113"/>
          <ac:spMkLst>
            <pc:docMk/>
            <pc:sldMk cId="197870611" sldId="344"/>
            <ac:spMk id="3" creationId="{825201E1-1F5F-BEC8-513C-0109B665001E}"/>
          </ac:spMkLst>
        </pc:spChg>
        <pc:picChg chg="add mod">
          <ac:chgData name="Ernesto Gandolfo Raso" userId="9b53afdb15782c0c" providerId="LiveId" clId="{53A9C063-DA28-4F50-80E2-08895CBB6AF7}" dt="2023-09-03T00:06:00.009" v="3691" actId="1038"/>
          <ac:picMkLst>
            <pc:docMk/>
            <pc:sldMk cId="197870611" sldId="344"/>
            <ac:picMk id="5" creationId="{6AD9B186-E1F3-C485-6E5D-404459DDC9B0}"/>
          </ac:picMkLst>
        </pc:picChg>
      </pc:sldChg>
      <pc:sldChg chg="addSp delSp modSp add mod">
        <pc:chgData name="Ernesto Gandolfo Raso" userId="9b53afdb15782c0c" providerId="LiveId" clId="{53A9C063-DA28-4F50-80E2-08895CBB6AF7}" dt="2023-09-03T00:09:45.877" v="3791" actId="14100"/>
        <pc:sldMkLst>
          <pc:docMk/>
          <pc:sldMk cId="4233916699" sldId="345"/>
        </pc:sldMkLst>
        <pc:picChg chg="add del mod modCrop">
          <ac:chgData name="Ernesto Gandolfo Raso" userId="9b53afdb15782c0c" providerId="LiveId" clId="{53A9C063-DA28-4F50-80E2-08895CBB6AF7}" dt="2023-09-03T00:09:38.085" v="3787" actId="21"/>
          <ac:picMkLst>
            <pc:docMk/>
            <pc:sldMk cId="4233916699" sldId="345"/>
            <ac:picMk id="3" creationId="{C898E479-FA2D-1E0D-5CB4-136265F224FE}"/>
          </ac:picMkLst>
        </pc:picChg>
        <pc:picChg chg="add mod">
          <ac:chgData name="Ernesto Gandolfo Raso" userId="9b53afdb15782c0c" providerId="LiveId" clId="{53A9C063-DA28-4F50-80E2-08895CBB6AF7}" dt="2023-09-03T00:09:45.877" v="3791" actId="14100"/>
          <ac:picMkLst>
            <pc:docMk/>
            <pc:sldMk cId="4233916699" sldId="345"/>
            <ac:picMk id="4" creationId="{8506F448-F919-5673-6FBB-8DB283BD05AA}"/>
          </ac:picMkLst>
        </pc:picChg>
      </pc:sldChg>
      <pc:sldChg chg="addSp delSp modSp add mod">
        <pc:chgData name="Ernesto Gandolfo Raso" userId="9b53afdb15782c0c" providerId="LiveId" clId="{53A9C063-DA28-4F50-80E2-08895CBB6AF7}" dt="2023-09-02T21:56:20.115" v="1764" actId="1038"/>
        <pc:sldMkLst>
          <pc:docMk/>
          <pc:sldMk cId="894784698" sldId="346"/>
        </pc:sldMkLst>
        <pc:picChg chg="add del mod modCrop">
          <ac:chgData name="Ernesto Gandolfo Raso" userId="9b53afdb15782c0c" providerId="LiveId" clId="{53A9C063-DA28-4F50-80E2-08895CBB6AF7}" dt="2023-09-02T21:56:10.534" v="1751" actId="21"/>
          <ac:picMkLst>
            <pc:docMk/>
            <pc:sldMk cId="894784698" sldId="346"/>
            <ac:picMk id="2" creationId="{B9C8EF75-0EB0-7A0E-BD40-251807513D27}"/>
          </ac:picMkLst>
        </pc:picChg>
        <pc:picChg chg="add mod">
          <ac:chgData name="Ernesto Gandolfo Raso" userId="9b53afdb15782c0c" providerId="LiveId" clId="{53A9C063-DA28-4F50-80E2-08895CBB6AF7}" dt="2023-09-02T21:56:20.115" v="1764" actId="1038"/>
          <ac:picMkLst>
            <pc:docMk/>
            <pc:sldMk cId="894784698" sldId="346"/>
            <ac:picMk id="3" creationId="{AEE98A2C-9120-FDE8-0092-D09FA53B1C7D}"/>
          </ac:picMkLst>
        </pc:picChg>
        <pc:picChg chg="del mod modCrop">
          <ac:chgData name="Ernesto Gandolfo Raso" userId="9b53afdb15782c0c" providerId="LiveId" clId="{53A9C063-DA28-4F50-80E2-08895CBB6AF7}" dt="2023-09-02T21:55:12.038" v="1717" actId="21"/>
          <ac:picMkLst>
            <pc:docMk/>
            <pc:sldMk cId="894784698" sldId="346"/>
            <ac:picMk id="8" creationId="{B77FC50B-283A-C9C7-8C92-798E945F1E72}"/>
          </ac:picMkLst>
        </pc:picChg>
      </pc:sldChg>
      <pc:sldChg chg="addSp delSp modSp add mod">
        <pc:chgData name="Ernesto Gandolfo Raso" userId="9b53afdb15782c0c" providerId="LiveId" clId="{53A9C063-DA28-4F50-80E2-08895CBB6AF7}" dt="2023-09-02T22:12:23.533" v="1871" actId="692"/>
        <pc:sldMkLst>
          <pc:docMk/>
          <pc:sldMk cId="2185606458" sldId="347"/>
        </pc:sldMkLst>
        <pc:spChg chg="add mod">
          <ac:chgData name="Ernesto Gandolfo Raso" userId="9b53afdb15782c0c" providerId="LiveId" clId="{53A9C063-DA28-4F50-80E2-08895CBB6AF7}" dt="2023-09-02T21:58:20.424" v="1849" actId="6549"/>
          <ac:spMkLst>
            <pc:docMk/>
            <pc:sldMk cId="2185606458" sldId="347"/>
            <ac:spMk id="3" creationId="{0263542A-9652-85C9-D1DC-E535379378A4}"/>
          </ac:spMkLst>
        </pc:spChg>
        <pc:spChg chg="add mod">
          <ac:chgData name="Ernesto Gandolfo Raso" userId="9b53afdb15782c0c" providerId="LiveId" clId="{53A9C063-DA28-4F50-80E2-08895CBB6AF7}" dt="2023-09-02T22:12:01.298" v="1865" actId="58"/>
          <ac:spMkLst>
            <pc:docMk/>
            <pc:sldMk cId="2185606458" sldId="347"/>
            <ac:spMk id="7" creationId="{A73232C7-53D8-3A75-3950-B0D3AABA798B}"/>
          </ac:spMkLst>
        </pc:spChg>
        <pc:picChg chg="add mod">
          <ac:chgData name="Ernesto Gandolfo Raso" userId="9b53afdb15782c0c" providerId="LiveId" clId="{53A9C063-DA28-4F50-80E2-08895CBB6AF7}" dt="2023-09-02T22:11:14.227" v="1854" actId="692"/>
          <ac:picMkLst>
            <pc:docMk/>
            <pc:sldMk cId="2185606458" sldId="347"/>
            <ac:picMk id="5" creationId="{713687F7-07D2-0B3D-5745-D76965FE96BE}"/>
          </ac:picMkLst>
        </pc:picChg>
        <pc:picChg chg="del">
          <ac:chgData name="Ernesto Gandolfo Raso" userId="9b53afdb15782c0c" providerId="LiveId" clId="{53A9C063-DA28-4F50-80E2-08895CBB6AF7}" dt="2023-09-02T21:55:16.436" v="1719" actId="478"/>
          <ac:picMkLst>
            <pc:docMk/>
            <pc:sldMk cId="2185606458" sldId="347"/>
            <ac:picMk id="8" creationId="{B77FC50B-283A-C9C7-8C92-798E945F1E72}"/>
          </ac:picMkLst>
        </pc:picChg>
        <pc:picChg chg="add mod">
          <ac:chgData name="Ernesto Gandolfo Raso" userId="9b53afdb15782c0c" providerId="LiveId" clId="{53A9C063-DA28-4F50-80E2-08895CBB6AF7}" dt="2023-09-02T22:12:23.533" v="1871" actId="692"/>
          <ac:picMkLst>
            <pc:docMk/>
            <pc:sldMk cId="2185606458" sldId="347"/>
            <ac:picMk id="10" creationId="{62720B6D-FA5B-B77F-BE94-6274A667B641}"/>
          </ac:picMkLst>
        </pc:picChg>
      </pc:sldChg>
      <pc:sldChg chg="addSp delSp modSp add mod">
        <pc:chgData name="Ernesto Gandolfo Raso" userId="9b53afdb15782c0c" providerId="LiveId" clId="{53A9C063-DA28-4F50-80E2-08895CBB6AF7}" dt="2023-09-02T21:55:47.997" v="1746" actId="1038"/>
        <pc:sldMkLst>
          <pc:docMk/>
          <pc:sldMk cId="1981413177" sldId="348"/>
        </pc:sldMkLst>
        <pc:picChg chg="add mod">
          <ac:chgData name="Ernesto Gandolfo Raso" userId="9b53afdb15782c0c" providerId="LiveId" clId="{53A9C063-DA28-4F50-80E2-08895CBB6AF7}" dt="2023-09-02T21:55:47.997" v="1746" actId="1038"/>
          <ac:picMkLst>
            <pc:docMk/>
            <pc:sldMk cId="1981413177" sldId="348"/>
            <ac:picMk id="2" creationId="{8D529AA6-945D-284E-5CEB-28111D061B28}"/>
          </ac:picMkLst>
        </pc:picChg>
        <pc:picChg chg="del mod modCrop">
          <ac:chgData name="Ernesto Gandolfo Raso" userId="9b53afdb15782c0c" providerId="LiveId" clId="{53A9C063-DA28-4F50-80E2-08895CBB6AF7}" dt="2023-09-02T21:55:38.820" v="1725" actId="21"/>
          <ac:picMkLst>
            <pc:docMk/>
            <pc:sldMk cId="1981413177" sldId="348"/>
            <ac:picMk id="9" creationId="{F6C5FE41-1F1D-FB31-6C02-DF173AE3CFF3}"/>
          </ac:picMkLst>
        </pc:picChg>
      </pc:sldChg>
      <pc:sldChg chg="addSp delSp modSp add mod">
        <pc:chgData name="Ernesto Gandolfo Raso" userId="9b53afdb15782c0c" providerId="LiveId" clId="{53A9C063-DA28-4F50-80E2-08895CBB6AF7}" dt="2023-09-02T21:56:44.073" v="1795" actId="1035"/>
        <pc:sldMkLst>
          <pc:docMk/>
          <pc:sldMk cId="805201336" sldId="349"/>
        </pc:sldMkLst>
        <pc:picChg chg="del mod modCrop">
          <ac:chgData name="Ernesto Gandolfo Raso" userId="9b53afdb15782c0c" providerId="LiveId" clId="{53A9C063-DA28-4F50-80E2-08895CBB6AF7}" dt="2023-09-02T21:56:30.911" v="1766" actId="21"/>
          <ac:picMkLst>
            <pc:docMk/>
            <pc:sldMk cId="805201336" sldId="349"/>
            <ac:picMk id="2" creationId="{B9C8EF75-0EB0-7A0E-BD40-251807513D27}"/>
          </ac:picMkLst>
        </pc:picChg>
        <pc:picChg chg="add mod">
          <ac:chgData name="Ernesto Gandolfo Raso" userId="9b53afdb15782c0c" providerId="LiveId" clId="{53A9C063-DA28-4F50-80E2-08895CBB6AF7}" dt="2023-09-02T21:56:44.073" v="1795" actId="1035"/>
          <ac:picMkLst>
            <pc:docMk/>
            <pc:sldMk cId="805201336" sldId="349"/>
            <ac:picMk id="3" creationId="{045DB1EF-E956-2F92-4D93-9BBF2DB48767}"/>
          </ac:picMkLst>
        </pc:picChg>
      </pc:sldChg>
      <pc:sldChg chg="modSp add mod">
        <pc:chgData name="Ernesto Gandolfo Raso" userId="9b53afdb15782c0c" providerId="LiveId" clId="{53A9C063-DA28-4F50-80E2-08895CBB6AF7}" dt="2023-09-03T01:17:18.559" v="5546" actId="33524"/>
        <pc:sldMkLst>
          <pc:docMk/>
          <pc:sldMk cId="3429441413" sldId="350"/>
        </pc:sldMkLst>
        <pc:spChg chg="mod">
          <ac:chgData name="Ernesto Gandolfo Raso" userId="9b53afdb15782c0c" providerId="LiveId" clId="{53A9C063-DA28-4F50-80E2-08895CBB6AF7}" dt="2023-09-03T01:17:18.559" v="5546" actId="33524"/>
          <ac:spMkLst>
            <pc:docMk/>
            <pc:sldMk cId="3429441413" sldId="350"/>
            <ac:spMk id="3" creationId="{27BE35CA-6639-F36B-2D43-3AA6309E0A12}"/>
          </ac:spMkLst>
        </pc:spChg>
      </pc:sldChg>
      <pc:sldChg chg="addSp modSp add mod">
        <pc:chgData name="Ernesto Gandolfo Raso" userId="9b53afdb15782c0c" providerId="LiveId" clId="{53A9C063-DA28-4F50-80E2-08895CBB6AF7}" dt="2023-09-02T22:19:40.269" v="2064" actId="21"/>
        <pc:sldMkLst>
          <pc:docMk/>
          <pc:sldMk cId="2590950904" sldId="351"/>
        </pc:sldMkLst>
        <pc:spChg chg="mod">
          <ac:chgData name="Ernesto Gandolfo Raso" userId="9b53afdb15782c0c" providerId="LiveId" clId="{53A9C063-DA28-4F50-80E2-08895CBB6AF7}" dt="2023-09-02T22:19:40.269" v="2064" actId="21"/>
          <ac:spMkLst>
            <pc:docMk/>
            <pc:sldMk cId="2590950904" sldId="351"/>
            <ac:spMk id="3" creationId="{27BE35CA-6639-F36B-2D43-3AA6309E0A12}"/>
          </ac:spMkLst>
        </pc:spChg>
        <pc:picChg chg="add mod">
          <ac:chgData name="Ernesto Gandolfo Raso" userId="9b53afdb15782c0c" providerId="LiveId" clId="{53A9C063-DA28-4F50-80E2-08895CBB6AF7}" dt="2023-09-02T22:19:15.030" v="2062" actId="1037"/>
          <ac:picMkLst>
            <pc:docMk/>
            <pc:sldMk cId="2590950904" sldId="351"/>
            <ac:picMk id="4" creationId="{74B0DC33-9254-2C2D-E7E2-3D40C702AA21}"/>
          </ac:picMkLst>
        </pc:picChg>
      </pc:sldChg>
      <pc:sldChg chg="addSp delSp modSp add mod">
        <pc:chgData name="Ernesto Gandolfo Raso" userId="9b53afdb15782c0c" providerId="LiveId" clId="{53A9C063-DA28-4F50-80E2-08895CBB6AF7}" dt="2023-09-02T22:22:09.041" v="2204" actId="14100"/>
        <pc:sldMkLst>
          <pc:docMk/>
          <pc:sldMk cId="3488626180" sldId="352"/>
        </pc:sldMkLst>
        <pc:spChg chg="del">
          <ac:chgData name="Ernesto Gandolfo Raso" userId="9b53afdb15782c0c" providerId="LiveId" clId="{53A9C063-DA28-4F50-80E2-08895CBB6AF7}" dt="2023-09-02T22:21:53.231" v="2184" actId="478"/>
          <ac:spMkLst>
            <pc:docMk/>
            <pc:sldMk cId="3488626180" sldId="352"/>
            <ac:spMk id="3" creationId="{1E679A81-06BC-AB05-714A-1FA5297A5947}"/>
          </ac:spMkLst>
        </pc:spChg>
        <pc:picChg chg="add mod">
          <ac:chgData name="Ernesto Gandolfo Raso" userId="9b53afdb15782c0c" providerId="LiveId" clId="{53A9C063-DA28-4F50-80E2-08895CBB6AF7}" dt="2023-09-02T22:22:09.041" v="2204" actId="14100"/>
          <ac:picMkLst>
            <pc:docMk/>
            <pc:sldMk cId="3488626180" sldId="352"/>
            <ac:picMk id="2" creationId="{690CC9A2-0B02-694A-7403-5CD581C78792}"/>
          </ac:picMkLst>
        </pc:picChg>
      </pc:sldChg>
      <pc:sldChg chg="addSp modSp add mod">
        <pc:chgData name="Ernesto Gandolfo Raso" userId="9b53afdb15782c0c" providerId="LiveId" clId="{53A9C063-DA28-4F50-80E2-08895CBB6AF7}" dt="2023-09-03T01:18:06.418" v="5550" actId="20577"/>
        <pc:sldMkLst>
          <pc:docMk/>
          <pc:sldMk cId="2541273638" sldId="353"/>
        </pc:sldMkLst>
        <pc:spChg chg="mod">
          <ac:chgData name="Ernesto Gandolfo Raso" userId="9b53afdb15782c0c" providerId="LiveId" clId="{53A9C063-DA28-4F50-80E2-08895CBB6AF7}" dt="2023-09-03T01:18:06.418" v="5550" actId="20577"/>
          <ac:spMkLst>
            <pc:docMk/>
            <pc:sldMk cId="2541273638" sldId="353"/>
            <ac:spMk id="3" creationId="{1E679A81-06BC-AB05-714A-1FA5297A5947}"/>
          </ac:spMkLst>
        </pc:spChg>
        <pc:picChg chg="add mod">
          <ac:chgData name="Ernesto Gandolfo Raso" userId="9b53afdb15782c0c" providerId="LiveId" clId="{53A9C063-DA28-4F50-80E2-08895CBB6AF7}" dt="2023-09-02T22:24:24.778" v="2286" actId="692"/>
          <ac:picMkLst>
            <pc:docMk/>
            <pc:sldMk cId="2541273638" sldId="353"/>
            <ac:picMk id="4" creationId="{AFAB5021-4CBB-90CC-0732-37BBD82D9CBF}"/>
          </ac:picMkLst>
        </pc:picChg>
      </pc:sldChg>
      <pc:sldChg chg="addSp delSp modSp add mod">
        <pc:chgData name="Ernesto Gandolfo Raso" userId="9b53afdb15782c0c" providerId="LiveId" clId="{53A9C063-DA28-4F50-80E2-08895CBB6AF7}" dt="2023-09-03T01:18:36.085" v="5552" actId="14100"/>
        <pc:sldMkLst>
          <pc:docMk/>
          <pc:sldMk cId="3507719992" sldId="354"/>
        </pc:sldMkLst>
        <pc:spChg chg="del">
          <ac:chgData name="Ernesto Gandolfo Raso" userId="9b53afdb15782c0c" providerId="LiveId" clId="{53A9C063-DA28-4F50-80E2-08895CBB6AF7}" dt="2023-09-02T22:28:56.175" v="2349" actId="478"/>
          <ac:spMkLst>
            <pc:docMk/>
            <pc:sldMk cId="3507719992" sldId="354"/>
            <ac:spMk id="5" creationId="{7397E9D7-7A7B-AD90-A0A6-1821A269C84C}"/>
          </ac:spMkLst>
        </pc:spChg>
        <pc:spChg chg="mod">
          <ac:chgData name="Ernesto Gandolfo Raso" userId="9b53afdb15782c0c" providerId="LiveId" clId="{53A9C063-DA28-4F50-80E2-08895CBB6AF7}" dt="2023-09-02T22:30:36.137" v="2418" actId="20577"/>
          <ac:spMkLst>
            <pc:docMk/>
            <pc:sldMk cId="3507719992" sldId="354"/>
            <ac:spMk id="7" creationId="{97FFB031-06E7-3E5F-49D7-A291D4C2C5D3}"/>
          </ac:spMkLst>
        </pc:spChg>
        <pc:picChg chg="del">
          <ac:chgData name="Ernesto Gandolfo Raso" userId="9b53afdb15782c0c" providerId="LiveId" clId="{53A9C063-DA28-4F50-80E2-08895CBB6AF7}" dt="2023-09-02T22:28:54.703" v="2348" actId="478"/>
          <ac:picMkLst>
            <pc:docMk/>
            <pc:sldMk cId="3507719992" sldId="354"/>
            <ac:picMk id="3" creationId="{E47FC420-AD10-2117-D45A-23987B9192B1}"/>
          </ac:picMkLst>
        </pc:picChg>
        <pc:picChg chg="add mod">
          <ac:chgData name="Ernesto Gandolfo Raso" userId="9b53afdb15782c0c" providerId="LiveId" clId="{53A9C063-DA28-4F50-80E2-08895CBB6AF7}" dt="2023-09-03T01:18:36.085" v="5552" actId="14100"/>
          <ac:picMkLst>
            <pc:docMk/>
            <pc:sldMk cId="3507719992" sldId="354"/>
            <ac:picMk id="4" creationId="{9A522AB4-37E8-B26F-766A-24BAA2B94C38}"/>
          </ac:picMkLst>
        </pc:picChg>
      </pc:sldChg>
      <pc:sldChg chg="addSp modSp add mod">
        <pc:chgData name="Ernesto Gandolfo Raso" userId="9b53afdb15782c0c" providerId="LiveId" clId="{53A9C063-DA28-4F50-80E2-08895CBB6AF7}" dt="2023-09-03T01:19:00.377" v="5556" actId="20577"/>
        <pc:sldMkLst>
          <pc:docMk/>
          <pc:sldMk cId="3431707168" sldId="355"/>
        </pc:sldMkLst>
        <pc:spChg chg="add mod">
          <ac:chgData name="Ernesto Gandolfo Raso" userId="9b53afdb15782c0c" providerId="LiveId" clId="{53A9C063-DA28-4F50-80E2-08895CBB6AF7}" dt="2023-09-03T01:19:00.377" v="5556" actId="20577"/>
          <ac:spMkLst>
            <pc:docMk/>
            <pc:sldMk cId="3431707168" sldId="355"/>
            <ac:spMk id="5" creationId="{5796AA78-DCD3-5CA1-80D0-7034B95AAC0A}"/>
          </ac:spMkLst>
        </pc:spChg>
        <pc:spChg chg="mod">
          <ac:chgData name="Ernesto Gandolfo Raso" userId="9b53afdb15782c0c" providerId="LiveId" clId="{53A9C063-DA28-4F50-80E2-08895CBB6AF7}" dt="2023-09-02T22:31:30.773" v="2462" actId="6549"/>
          <ac:spMkLst>
            <pc:docMk/>
            <pc:sldMk cId="3431707168" sldId="355"/>
            <ac:spMk id="7" creationId="{97FFB031-06E7-3E5F-49D7-A291D4C2C5D3}"/>
          </ac:spMkLst>
        </pc:spChg>
        <pc:picChg chg="add mod">
          <ac:chgData name="Ernesto Gandolfo Raso" userId="9b53afdb15782c0c" providerId="LiveId" clId="{53A9C063-DA28-4F50-80E2-08895CBB6AF7}" dt="2023-09-02T22:32:37.074" v="2542" actId="14100"/>
          <ac:picMkLst>
            <pc:docMk/>
            <pc:sldMk cId="3431707168" sldId="355"/>
            <ac:picMk id="3" creationId="{8040C215-7E02-4D82-2544-05273431460C}"/>
          </ac:picMkLst>
        </pc:picChg>
      </pc:sldChg>
      <pc:sldChg chg="addSp delSp modSp add mod">
        <pc:chgData name="Ernesto Gandolfo Raso" userId="9b53afdb15782c0c" providerId="LiveId" clId="{53A9C063-DA28-4F50-80E2-08895CBB6AF7}" dt="2023-09-03T01:19:24.060" v="5584" actId="1038"/>
        <pc:sldMkLst>
          <pc:docMk/>
          <pc:sldMk cId="39798599" sldId="356"/>
        </pc:sldMkLst>
        <pc:spChg chg="mod">
          <ac:chgData name="Ernesto Gandolfo Raso" userId="9b53afdb15782c0c" providerId="LiveId" clId="{53A9C063-DA28-4F50-80E2-08895CBB6AF7}" dt="2023-09-03T01:19:16.878" v="5558" actId="20577"/>
          <ac:spMkLst>
            <pc:docMk/>
            <pc:sldMk cId="39798599" sldId="356"/>
            <ac:spMk id="5" creationId="{5796AA78-DCD3-5CA1-80D0-7034B95AAC0A}"/>
          </ac:spMkLst>
        </pc:spChg>
        <pc:spChg chg="del">
          <ac:chgData name="Ernesto Gandolfo Raso" userId="9b53afdb15782c0c" providerId="LiveId" clId="{53A9C063-DA28-4F50-80E2-08895CBB6AF7}" dt="2023-09-02T22:33:52.673" v="2606" actId="478"/>
          <ac:spMkLst>
            <pc:docMk/>
            <pc:sldMk cId="39798599" sldId="356"/>
            <ac:spMk id="7" creationId="{97FFB031-06E7-3E5F-49D7-A291D4C2C5D3}"/>
          </ac:spMkLst>
        </pc:spChg>
        <pc:picChg chg="del">
          <ac:chgData name="Ernesto Gandolfo Raso" userId="9b53afdb15782c0c" providerId="LiveId" clId="{53A9C063-DA28-4F50-80E2-08895CBB6AF7}" dt="2023-09-02T22:33:51.234" v="2605" actId="478"/>
          <ac:picMkLst>
            <pc:docMk/>
            <pc:sldMk cId="39798599" sldId="356"/>
            <ac:picMk id="3" creationId="{8040C215-7E02-4D82-2544-05273431460C}"/>
          </ac:picMkLst>
        </pc:picChg>
        <pc:picChg chg="add mod">
          <ac:chgData name="Ernesto Gandolfo Raso" userId="9b53afdb15782c0c" providerId="LiveId" clId="{53A9C063-DA28-4F50-80E2-08895CBB6AF7}" dt="2023-09-03T01:19:24.060" v="5584" actId="1038"/>
          <ac:picMkLst>
            <pc:docMk/>
            <pc:sldMk cId="39798599" sldId="356"/>
            <ac:picMk id="4" creationId="{177B8DBE-3EF2-EFB3-4AA3-CD32847BE19F}"/>
          </ac:picMkLst>
        </pc:picChg>
      </pc:sldChg>
      <pc:sldChg chg="addSp delSp modSp add mod">
        <pc:chgData name="Ernesto Gandolfo Raso" userId="9b53afdb15782c0c" providerId="LiveId" clId="{53A9C063-DA28-4F50-80E2-08895CBB6AF7}" dt="2023-09-02T23:04:10.720" v="2848" actId="1038"/>
        <pc:sldMkLst>
          <pc:docMk/>
          <pc:sldMk cId="61055999" sldId="357"/>
        </pc:sldMkLst>
        <pc:picChg chg="add del mod modCrop">
          <ac:chgData name="Ernesto Gandolfo Raso" userId="9b53afdb15782c0c" providerId="LiveId" clId="{53A9C063-DA28-4F50-80E2-08895CBB6AF7}" dt="2023-09-02T23:04:00.324" v="2831" actId="21"/>
          <ac:picMkLst>
            <pc:docMk/>
            <pc:sldMk cId="61055999" sldId="357"/>
            <ac:picMk id="2" creationId="{56BB0E76-1F03-52B4-0B26-37DAF68483F7}"/>
          </ac:picMkLst>
        </pc:picChg>
        <pc:picChg chg="del mod modCrop">
          <ac:chgData name="Ernesto Gandolfo Raso" userId="9b53afdb15782c0c" providerId="LiveId" clId="{53A9C063-DA28-4F50-80E2-08895CBB6AF7}" dt="2023-09-02T23:01:04.371" v="2773" actId="21"/>
          <ac:picMkLst>
            <pc:docMk/>
            <pc:sldMk cId="61055999" sldId="357"/>
            <ac:picMk id="3" creationId="{714180FE-13F7-A489-AE8C-6248FDBC2649}"/>
          </ac:picMkLst>
        </pc:picChg>
        <pc:picChg chg="add mod">
          <ac:chgData name="Ernesto Gandolfo Raso" userId="9b53afdb15782c0c" providerId="LiveId" clId="{53A9C063-DA28-4F50-80E2-08895CBB6AF7}" dt="2023-09-02T23:04:10.720" v="2848" actId="1038"/>
          <ac:picMkLst>
            <pc:docMk/>
            <pc:sldMk cId="61055999" sldId="357"/>
            <ac:picMk id="4" creationId="{B4D966B9-B8A5-52BF-4F20-D838FBDD4B0B}"/>
          </ac:picMkLst>
        </pc:picChg>
      </pc:sldChg>
      <pc:sldChg chg="addSp delSp modSp add mod">
        <pc:chgData name="Ernesto Gandolfo Raso" userId="9b53afdb15782c0c" providerId="LiveId" clId="{53A9C063-DA28-4F50-80E2-08895CBB6AF7}" dt="2023-09-02T23:03:35.463" v="2827" actId="1037"/>
        <pc:sldMkLst>
          <pc:docMk/>
          <pc:sldMk cId="3317959434" sldId="358"/>
        </pc:sldMkLst>
        <pc:picChg chg="add mod">
          <ac:chgData name="Ernesto Gandolfo Raso" userId="9b53afdb15782c0c" providerId="LiveId" clId="{53A9C063-DA28-4F50-80E2-08895CBB6AF7}" dt="2023-09-02T23:03:35.463" v="2827" actId="1037"/>
          <ac:picMkLst>
            <pc:docMk/>
            <pc:sldMk cId="3317959434" sldId="358"/>
            <ac:picMk id="2" creationId="{C52F8DCB-3D82-B70C-3003-5B861513DF88}"/>
          </ac:picMkLst>
        </pc:picChg>
        <pc:picChg chg="add del mod">
          <ac:chgData name="Ernesto Gandolfo Raso" userId="9b53afdb15782c0c" providerId="LiveId" clId="{53A9C063-DA28-4F50-80E2-08895CBB6AF7}" dt="2023-09-02T23:03:26.187" v="2812" actId="21"/>
          <ac:picMkLst>
            <pc:docMk/>
            <pc:sldMk cId="3317959434" sldId="358"/>
            <ac:picMk id="3" creationId="{2B265ED5-5FCE-0D6B-2E38-4189C9E25EE8}"/>
          </ac:picMkLst>
        </pc:picChg>
        <pc:picChg chg="del mod modCrop">
          <ac:chgData name="Ernesto Gandolfo Raso" userId="9b53afdb15782c0c" providerId="LiveId" clId="{53A9C063-DA28-4F50-80E2-08895CBB6AF7}" dt="2023-09-02T23:03:19.279" v="2808" actId="21"/>
          <ac:picMkLst>
            <pc:docMk/>
            <pc:sldMk cId="3317959434" sldId="358"/>
            <ac:picMk id="4" creationId="{878C8221-25D8-5E72-54A5-E886B712D7AB}"/>
          </ac:picMkLst>
        </pc:picChg>
      </pc:sldChg>
      <pc:sldChg chg="addSp delSp modSp add mod">
        <pc:chgData name="Ernesto Gandolfo Raso" userId="9b53afdb15782c0c" providerId="LiveId" clId="{53A9C063-DA28-4F50-80E2-08895CBB6AF7}" dt="2023-09-02T23:04:49.031" v="2893" actId="1036"/>
        <pc:sldMkLst>
          <pc:docMk/>
          <pc:sldMk cId="405185853" sldId="359"/>
        </pc:sldMkLst>
        <pc:picChg chg="del mod modCrop">
          <ac:chgData name="Ernesto Gandolfo Raso" userId="9b53afdb15782c0c" providerId="LiveId" clId="{53A9C063-DA28-4F50-80E2-08895CBB6AF7}" dt="2023-09-02T23:04:30.353" v="2850" actId="21"/>
          <ac:picMkLst>
            <pc:docMk/>
            <pc:sldMk cId="405185853" sldId="359"/>
            <ac:picMk id="2" creationId="{56BB0E76-1F03-52B4-0B26-37DAF68483F7}"/>
          </ac:picMkLst>
        </pc:picChg>
        <pc:picChg chg="add mod">
          <ac:chgData name="Ernesto Gandolfo Raso" userId="9b53afdb15782c0c" providerId="LiveId" clId="{53A9C063-DA28-4F50-80E2-08895CBB6AF7}" dt="2023-09-02T23:04:49.031" v="2893" actId="1036"/>
          <ac:picMkLst>
            <pc:docMk/>
            <pc:sldMk cId="405185853" sldId="359"/>
            <ac:picMk id="3" creationId="{4A124C54-3177-476F-D639-E6D652E5FEFC}"/>
          </ac:picMkLst>
        </pc:picChg>
      </pc:sldChg>
      <pc:sldChg chg="addSp modSp add mod">
        <pc:chgData name="Ernesto Gandolfo Raso" userId="9b53afdb15782c0c" providerId="LiveId" clId="{53A9C063-DA28-4F50-80E2-08895CBB6AF7}" dt="2023-09-02T23:12:55.615" v="2973" actId="6549"/>
        <pc:sldMkLst>
          <pc:docMk/>
          <pc:sldMk cId="3263986735" sldId="360"/>
        </pc:sldMkLst>
        <pc:spChg chg="mod">
          <ac:chgData name="Ernesto Gandolfo Raso" userId="9b53afdb15782c0c" providerId="LiveId" clId="{53A9C063-DA28-4F50-80E2-08895CBB6AF7}" dt="2023-09-02T23:11:01.707" v="2931" actId="6549"/>
          <ac:spMkLst>
            <pc:docMk/>
            <pc:sldMk cId="3263986735" sldId="360"/>
            <ac:spMk id="3" creationId="{AAD8C68E-E29D-0571-DEA4-24A1792B78F7}"/>
          </ac:spMkLst>
        </pc:spChg>
        <pc:spChg chg="add mod">
          <ac:chgData name="Ernesto Gandolfo Raso" userId="9b53afdb15782c0c" providerId="LiveId" clId="{53A9C063-DA28-4F50-80E2-08895CBB6AF7}" dt="2023-09-02T23:12:55.615" v="2973" actId="6549"/>
          <ac:spMkLst>
            <pc:docMk/>
            <pc:sldMk cId="3263986735" sldId="360"/>
            <ac:spMk id="6" creationId="{5D398DF7-A63D-B724-B0E3-458CBAF9F394}"/>
          </ac:spMkLst>
        </pc:spChg>
        <pc:picChg chg="add mod">
          <ac:chgData name="Ernesto Gandolfo Raso" userId="9b53afdb15782c0c" providerId="LiveId" clId="{53A9C063-DA28-4F50-80E2-08895CBB6AF7}" dt="2023-09-02T23:12:20.794" v="2960" actId="1076"/>
          <ac:picMkLst>
            <pc:docMk/>
            <pc:sldMk cId="3263986735" sldId="360"/>
            <ac:picMk id="4" creationId="{10404E9C-04FC-A919-C0D1-15F5CD87ECA5}"/>
          </ac:picMkLst>
        </pc:picChg>
      </pc:sldChg>
      <pc:sldChg chg="modSp add mod">
        <pc:chgData name="Ernesto Gandolfo Raso" userId="9b53afdb15782c0c" providerId="LiveId" clId="{53A9C063-DA28-4F50-80E2-08895CBB6AF7}" dt="2023-09-02T23:16:45.797" v="3087" actId="6549"/>
        <pc:sldMkLst>
          <pc:docMk/>
          <pc:sldMk cId="2497436633" sldId="361"/>
        </pc:sldMkLst>
        <pc:spChg chg="mod">
          <ac:chgData name="Ernesto Gandolfo Raso" userId="9b53afdb15782c0c" providerId="LiveId" clId="{53A9C063-DA28-4F50-80E2-08895CBB6AF7}" dt="2023-09-02T23:16:45.797" v="3087" actId="6549"/>
          <ac:spMkLst>
            <pc:docMk/>
            <pc:sldMk cId="2497436633" sldId="361"/>
            <ac:spMk id="3" creationId="{142CAF81-608E-18A2-F4A4-1CF1F40E4164}"/>
          </ac:spMkLst>
        </pc:spChg>
      </pc:sldChg>
      <pc:sldChg chg="modSp add mod">
        <pc:chgData name="Ernesto Gandolfo Raso" userId="9b53afdb15782c0c" providerId="LiveId" clId="{53A9C063-DA28-4F50-80E2-08895CBB6AF7}" dt="2023-09-02T23:15:20.936" v="3042" actId="20577"/>
        <pc:sldMkLst>
          <pc:docMk/>
          <pc:sldMk cId="2066906413" sldId="362"/>
        </pc:sldMkLst>
        <pc:spChg chg="mod">
          <ac:chgData name="Ernesto Gandolfo Raso" userId="9b53afdb15782c0c" providerId="LiveId" clId="{53A9C063-DA28-4F50-80E2-08895CBB6AF7}" dt="2023-09-02T23:15:20.936" v="3042" actId="20577"/>
          <ac:spMkLst>
            <pc:docMk/>
            <pc:sldMk cId="2066906413" sldId="362"/>
            <ac:spMk id="3" creationId="{142CAF81-608E-18A2-F4A4-1CF1F40E4164}"/>
          </ac:spMkLst>
        </pc:spChg>
      </pc:sldChg>
      <pc:sldChg chg="addSp delSp modSp add mod">
        <pc:chgData name="Ernesto Gandolfo Raso" userId="9b53afdb15782c0c" providerId="LiveId" clId="{53A9C063-DA28-4F50-80E2-08895CBB6AF7}" dt="2023-09-02T23:18:36.716" v="3190" actId="14100"/>
        <pc:sldMkLst>
          <pc:docMk/>
          <pc:sldMk cId="2941911934" sldId="363"/>
        </pc:sldMkLst>
        <pc:spChg chg="mod">
          <ac:chgData name="Ernesto Gandolfo Raso" userId="9b53afdb15782c0c" providerId="LiveId" clId="{53A9C063-DA28-4F50-80E2-08895CBB6AF7}" dt="2023-09-02T23:17:36.411" v="3113" actId="113"/>
          <ac:spMkLst>
            <pc:docMk/>
            <pc:sldMk cId="2941911934" sldId="363"/>
            <ac:spMk id="3" creationId="{142CAF81-608E-18A2-F4A4-1CF1F40E4164}"/>
          </ac:spMkLst>
        </pc:spChg>
        <pc:picChg chg="add del mod modCrop">
          <ac:chgData name="Ernesto Gandolfo Raso" userId="9b53afdb15782c0c" providerId="LiveId" clId="{53A9C063-DA28-4F50-80E2-08895CBB6AF7}" dt="2023-09-02T23:18:25.865" v="3185" actId="21"/>
          <ac:picMkLst>
            <pc:docMk/>
            <pc:sldMk cId="2941911934" sldId="363"/>
            <ac:picMk id="4" creationId="{9E07AA59-4FDB-D6FF-5413-5DF72FF9129D}"/>
          </ac:picMkLst>
        </pc:picChg>
        <pc:picChg chg="add mod">
          <ac:chgData name="Ernesto Gandolfo Raso" userId="9b53afdb15782c0c" providerId="LiveId" clId="{53A9C063-DA28-4F50-80E2-08895CBB6AF7}" dt="2023-09-02T23:18:36.716" v="3190" actId="14100"/>
          <ac:picMkLst>
            <pc:docMk/>
            <pc:sldMk cId="2941911934" sldId="363"/>
            <ac:picMk id="5" creationId="{B5A3C81F-E453-00F7-48D8-03826D415AB4}"/>
          </ac:picMkLst>
        </pc:picChg>
      </pc:sldChg>
      <pc:sldChg chg="addSp delSp modSp add mod">
        <pc:chgData name="Ernesto Gandolfo Raso" userId="9b53afdb15782c0c" providerId="LiveId" clId="{53A9C063-DA28-4F50-80E2-08895CBB6AF7}" dt="2023-09-02T23:28:03.190" v="3465" actId="14100"/>
        <pc:sldMkLst>
          <pc:docMk/>
          <pc:sldMk cId="433274841" sldId="364"/>
        </pc:sldMkLst>
        <pc:spChg chg="mod">
          <ac:chgData name="Ernesto Gandolfo Raso" userId="9b53afdb15782c0c" providerId="LiveId" clId="{53A9C063-DA28-4F50-80E2-08895CBB6AF7}" dt="2023-09-02T23:25:00.363" v="3425"/>
          <ac:spMkLst>
            <pc:docMk/>
            <pc:sldMk cId="433274841" sldId="364"/>
            <ac:spMk id="3" creationId="{142CAF81-608E-18A2-F4A4-1CF1F40E4164}"/>
          </ac:spMkLst>
        </pc:spChg>
        <pc:picChg chg="add del mod modCrop">
          <ac:chgData name="Ernesto Gandolfo Raso" userId="9b53afdb15782c0c" providerId="LiveId" clId="{53A9C063-DA28-4F50-80E2-08895CBB6AF7}" dt="2023-09-02T23:19:30.281" v="3226" actId="21"/>
          <ac:picMkLst>
            <pc:docMk/>
            <pc:sldMk cId="433274841" sldId="364"/>
            <ac:picMk id="2" creationId="{EBA2B0F2-EBDB-B97A-1116-263FBE3F4152}"/>
          </ac:picMkLst>
        </pc:picChg>
        <pc:picChg chg="add del mod modCrop">
          <ac:chgData name="Ernesto Gandolfo Raso" userId="9b53afdb15782c0c" providerId="LiveId" clId="{53A9C063-DA28-4F50-80E2-08895CBB6AF7}" dt="2023-09-02T23:27:53.419" v="3461" actId="21"/>
          <ac:picMkLst>
            <pc:docMk/>
            <pc:sldMk cId="433274841" sldId="364"/>
            <ac:picMk id="4" creationId="{91E9C0E4-B949-4EF7-A27B-422972E62409}"/>
          </ac:picMkLst>
        </pc:picChg>
        <pc:picChg chg="add mod">
          <ac:chgData name="Ernesto Gandolfo Raso" userId="9b53afdb15782c0c" providerId="LiveId" clId="{53A9C063-DA28-4F50-80E2-08895CBB6AF7}" dt="2023-09-02T23:28:03.190" v="3465" actId="14100"/>
          <ac:picMkLst>
            <pc:docMk/>
            <pc:sldMk cId="433274841" sldId="364"/>
            <ac:picMk id="5" creationId="{39F948D9-580D-5F9F-2F5A-52DEF205D241}"/>
          </ac:picMkLst>
        </pc:picChg>
      </pc:sldChg>
      <pc:sldChg chg="addSp delSp modSp add mod ord">
        <pc:chgData name="Ernesto Gandolfo Raso" userId="9b53afdb15782c0c" providerId="LiveId" clId="{53A9C063-DA28-4F50-80E2-08895CBB6AF7}" dt="2023-09-02T23:27:35.482" v="3457" actId="14100"/>
        <pc:sldMkLst>
          <pc:docMk/>
          <pc:sldMk cId="1125651129" sldId="365"/>
        </pc:sldMkLst>
        <pc:spChg chg="del">
          <ac:chgData name="Ernesto Gandolfo Raso" userId="9b53afdb15782c0c" providerId="LiveId" clId="{53A9C063-DA28-4F50-80E2-08895CBB6AF7}" dt="2023-09-02T23:17:58.035" v="3153" actId="478"/>
          <ac:spMkLst>
            <pc:docMk/>
            <pc:sldMk cId="1125651129" sldId="365"/>
            <ac:spMk id="3" creationId="{142CAF81-608E-18A2-F4A4-1CF1F40E4164}"/>
          </ac:spMkLst>
        </pc:spChg>
        <pc:picChg chg="add del mod modCrop">
          <ac:chgData name="Ernesto Gandolfo Raso" userId="9b53afdb15782c0c" providerId="LiveId" clId="{53A9C063-DA28-4F50-80E2-08895CBB6AF7}" dt="2023-09-02T23:27:01.473" v="3447" actId="21"/>
          <ac:picMkLst>
            <pc:docMk/>
            <pc:sldMk cId="1125651129" sldId="365"/>
            <ac:picMk id="2" creationId="{1E46F38B-FCB5-60F0-E386-7BECDFFCDC6C}"/>
          </ac:picMkLst>
        </pc:picChg>
        <pc:picChg chg="del mod modCrop">
          <ac:chgData name="Ernesto Gandolfo Raso" userId="9b53afdb15782c0c" providerId="LiveId" clId="{53A9C063-DA28-4F50-80E2-08895CBB6AF7}" dt="2023-09-02T23:18:07.501" v="3155" actId="21"/>
          <ac:picMkLst>
            <pc:docMk/>
            <pc:sldMk cId="1125651129" sldId="365"/>
            <ac:picMk id="4" creationId="{9E07AA59-4FDB-D6FF-5413-5DF72FF9129D}"/>
          </ac:picMkLst>
        </pc:picChg>
        <pc:picChg chg="add del mod modCrop">
          <ac:chgData name="Ernesto Gandolfo Raso" userId="9b53afdb15782c0c" providerId="LiveId" clId="{53A9C063-DA28-4F50-80E2-08895CBB6AF7}" dt="2023-09-02T23:27:28.584" v="3454" actId="21"/>
          <ac:picMkLst>
            <pc:docMk/>
            <pc:sldMk cId="1125651129" sldId="365"/>
            <ac:picMk id="5" creationId="{F7A719E0-136F-C0A1-CC59-EF9FB7AC5FC3}"/>
          </ac:picMkLst>
        </pc:picChg>
        <pc:picChg chg="add mod">
          <ac:chgData name="Ernesto Gandolfo Raso" userId="9b53afdb15782c0c" providerId="LiveId" clId="{53A9C063-DA28-4F50-80E2-08895CBB6AF7}" dt="2023-09-02T23:27:35.482" v="3457" actId="14100"/>
          <ac:picMkLst>
            <pc:docMk/>
            <pc:sldMk cId="1125651129" sldId="365"/>
            <ac:picMk id="6" creationId="{E6B44339-4388-6856-4A0F-B6CD2882C1AE}"/>
          </ac:picMkLst>
        </pc:picChg>
      </pc:sldChg>
      <pc:sldChg chg="addSp modSp add mod">
        <pc:chgData name="Ernesto Gandolfo Raso" userId="9b53afdb15782c0c" providerId="LiveId" clId="{53A9C063-DA28-4F50-80E2-08895CBB6AF7}" dt="2023-09-03T01:21:48.267" v="5592" actId="113"/>
        <pc:sldMkLst>
          <pc:docMk/>
          <pc:sldMk cId="1134109653" sldId="366"/>
        </pc:sldMkLst>
        <pc:spChg chg="mod">
          <ac:chgData name="Ernesto Gandolfo Raso" userId="9b53afdb15782c0c" providerId="LiveId" clId="{53A9C063-DA28-4F50-80E2-08895CBB6AF7}" dt="2023-09-03T01:21:48.267" v="5592" actId="113"/>
          <ac:spMkLst>
            <pc:docMk/>
            <pc:sldMk cId="1134109653" sldId="366"/>
            <ac:spMk id="3" creationId="{142CAF81-608E-18A2-F4A4-1CF1F40E4164}"/>
          </ac:spMkLst>
        </pc:spChg>
        <pc:picChg chg="add mod">
          <ac:chgData name="Ernesto Gandolfo Raso" userId="9b53afdb15782c0c" providerId="LiveId" clId="{53A9C063-DA28-4F50-80E2-08895CBB6AF7}" dt="2023-09-02T23:20:44.704" v="3250" actId="14100"/>
          <ac:picMkLst>
            <pc:docMk/>
            <pc:sldMk cId="1134109653" sldId="366"/>
            <ac:picMk id="4" creationId="{FCDBA3E7-AF35-46B6-8BE8-D119969EE7FC}"/>
          </ac:picMkLst>
        </pc:picChg>
      </pc:sldChg>
      <pc:sldChg chg="addSp delSp modSp add mod">
        <pc:chgData name="Ernesto Gandolfo Raso" userId="9b53afdb15782c0c" providerId="LiveId" clId="{53A9C063-DA28-4F50-80E2-08895CBB6AF7}" dt="2023-09-03T01:22:07.859" v="5595" actId="1036"/>
        <pc:sldMkLst>
          <pc:docMk/>
          <pc:sldMk cId="1811951547" sldId="367"/>
        </pc:sldMkLst>
        <pc:spChg chg="mod">
          <ac:chgData name="Ernesto Gandolfo Raso" userId="9b53afdb15782c0c" providerId="LiveId" clId="{53A9C063-DA28-4F50-80E2-08895CBB6AF7}" dt="2023-09-02T23:25:13.612" v="3428"/>
          <ac:spMkLst>
            <pc:docMk/>
            <pc:sldMk cId="1811951547" sldId="367"/>
            <ac:spMk id="3" creationId="{142CAF81-608E-18A2-F4A4-1CF1F40E4164}"/>
          </ac:spMkLst>
        </pc:spChg>
        <pc:picChg chg="del">
          <ac:chgData name="Ernesto Gandolfo Raso" userId="9b53afdb15782c0c" providerId="LiveId" clId="{53A9C063-DA28-4F50-80E2-08895CBB6AF7}" dt="2023-09-02T23:22:57.497" v="3295" actId="478"/>
          <ac:picMkLst>
            <pc:docMk/>
            <pc:sldMk cId="1811951547" sldId="367"/>
            <ac:picMk id="4" creationId="{FCDBA3E7-AF35-46B6-8BE8-D119969EE7FC}"/>
          </ac:picMkLst>
        </pc:picChg>
        <pc:picChg chg="add mod">
          <ac:chgData name="Ernesto Gandolfo Raso" userId="9b53afdb15782c0c" providerId="LiveId" clId="{53A9C063-DA28-4F50-80E2-08895CBB6AF7}" dt="2023-09-03T01:22:07.859" v="5595" actId="1036"/>
          <ac:picMkLst>
            <pc:docMk/>
            <pc:sldMk cId="1811951547" sldId="367"/>
            <ac:picMk id="5" creationId="{82CDF628-BB9A-56D5-A7A8-E88D5340DCED}"/>
          </ac:picMkLst>
        </pc:picChg>
        <pc:picChg chg="add del mod modCrop">
          <ac:chgData name="Ernesto Gandolfo Raso" userId="9b53afdb15782c0c" providerId="LiveId" clId="{53A9C063-DA28-4F50-80E2-08895CBB6AF7}" dt="2023-09-02T23:25:39.739" v="3431" actId="21"/>
          <ac:picMkLst>
            <pc:docMk/>
            <pc:sldMk cId="1811951547" sldId="367"/>
            <ac:picMk id="6" creationId="{3E871708-05B4-93D6-E929-EDBC84482A0C}"/>
          </ac:picMkLst>
        </pc:picChg>
        <pc:picChg chg="add mod">
          <ac:chgData name="Ernesto Gandolfo Raso" userId="9b53afdb15782c0c" providerId="LiveId" clId="{53A9C063-DA28-4F50-80E2-08895CBB6AF7}" dt="2023-09-02T23:26:05.365" v="3445" actId="14100"/>
          <ac:picMkLst>
            <pc:docMk/>
            <pc:sldMk cId="1811951547" sldId="367"/>
            <ac:picMk id="7" creationId="{A2776133-458C-2D2D-E1F7-D71979202999}"/>
          </ac:picMkLst>
        </pc:picChg>
      </pc:sldChg>
      <pc:sldChg chg="modSp add mod">
        <pc:chgData name="Ernesto Gandolfo Raso" userId="9b53afdb15782c0c" providerId="LiveId" clId="{53A9C063-DA28-4F50-80E2-08895CBB6AF7}" dt="2023-09-03T01:22:30.662" v="5596" actId="20577"/>
        <pc:sldMkLst>
          <pc:docMk/>
          <pc:sldMk cId="3570189788" sldId="368"/>
        </pc:sldMkLst>
        <pc:spChg chg="mod">
          <ac:chgData name="Ernesto Gandolfo Raso" userId="9b53afdb15782c0c" providerId="LiveId" clId="{53A9C063-DA28-4F50-80E2-08895CBB6AF7}" dt="2023-09-03T01:22:30.662" v="5596" actId="20577"/>
          <ac:spMkLst>
            <pc:docMk/>
            <pc:sldMk cId="3570189788" sldId="368"/>
            <ac:spMk id="3" creationId="{825201E1-1F5F-BEC8-513C-0109B665001E}"/>
          </ac:spMkLst>
        </pc:spChg>
      </pc:sldChg>
      <pc:sldChg chg="addSp modSp add mod">
        <pc:chgData name="Ernesto Gandolfo Raso" userId="9b53afdb15782c0c" providerId="LiveId" clId="{53A9C063-DA28-4F50-80E2-08895CBB6AF7}" dt="2023-09-03T01:23:07.926" v="5615" actId="20577"/>
        <pc:sldMkLst>
          <pc:docMk/>
          <pc:sldMk cId="1863350227" sldId="369"/>
        </pc:sldMkLst>
        <pc:spChg chg="mod">
          <ac:chgData name="Ernesto Gandolfo Raso" userId="9b53afdb15782c0c" providerId="LiveId" clId="{53A9C063-DA28-4F50-80E2-08895CBB6AF7}" dt="2023-09-03T01:23:07.926" v="5615" actId="20577"/>
          <ac:spMkLst>
            <pc:docMk/>
            <pc:sldMk cId="1863350227" sldId="369"/>
            <ac:spMk id="3" creationId="{825201E1-1F5F-BEC8-513C-0109B665001E}"/>
          </ac:spMkLst>
        </pc:spChg>
        <pc:picChg chg="add mod">
          <ac:chgData name="Ernesto Gandolfo Raso" userId="9b53afdb15782c0c" providerId="LiveId" clId="{53A9C063-DA28-4F50-80E2-08895CBB6AF7}" dt="2023-09-03T01:23:06.272" v="5614" actId="1036"/>
          <ac:picMkLst>
            <pc:docMk/>
            <pc:sldMk cId="1863350227" sldId="369"/>
            <ac:picMk id="4" creationId="{41D32193-C519-FBB8-78B5-6989C2DF2205}"/>
          </ac:picMkLst>
        </pc:picChg>
      </pc:sldChg>
      <pc:sldChg chg="addSp delSp modSp add mod">
        <pc:chgData name="Ernesto Gandolfo Raso" userId="9b53afdb15782c0c" providerId="LiveId" clId="{53A9C063-DA28-4F50-80E2-08895CBB6AF7}" dt="2023-09-03T00:08:39.102" v="3783" actId="1038"/>
        <pc:sldMkLst>
          <pc:docMk/>
          <pc:sldMk cId="1674267385" sldId="370"/>
        </pc:sldMkLst>
        <pc:spChg chg="mod">
          <ac:chgData name="Ernesto Gandolfo Raso" userId="9b53afdb15782c0c" providerId="LiveId" clId="{53A9C063-DA28-4F50-80E2-08895CBB6AF7}" dt="2023-09-03T00:08:33.202" v="3763" actId="6549"/>
          <ac:spMkLst>
            <pc:docMk/>
            <pc:sldMk cId="1674267385" sldId="370"/>
            <ac:spMk id="3" creationId="{825201E1-1F5F-BEC8-513C-0109B665001E}"/>
          </ac:spMkLst>
        </pc:spChg>
        <pc:picChg chg="del">
          <ac:chgData name="Ernesto Gandolfo Raso" userId="9b53afdb15782c0c" providerId="LiveId" clId="{53A9C063-DA28-4F50-80E2-08895CBB6AF7}" dt="2023-09-03T00:07:50.953" v="3743" actId="478"/>
          <ac:picMkLst>
            <pc:docMk/>
            <pc:sldMk cId="1674267385" sldId="370"/>
            <ac:picMk id="4" creationId="{41D32193-C519-FBB8-78B5-6989C2DF2205}"/>
          </ac:picMkLst>
        </pc:picChg>
        <pc:picChg chg="add mod">
          <ac:chgData name="Ernesto Gandolfo Raso" userId="9b53afdb15782c0c" providerId="LiveId" clId="{53A9C063-DA28-4F50-80E2-08895CBB6AF7}" dt="2023-09-03T00:08:39.102" v="3783" actId="1038"/>
          <ac:picMkLst>
            <pc:docMk/>
            <pc:sldMk cId="1674267385" sldId="370"/>
            <ac:picMk id="5" creationId="{61F49BAA-46E7-A509-590E-906E2EFAF6DE}"/>
          </ac:picMkLst>
        </pc:picChg>
      </pc:sldChg>
      <pc:sldChg chg="addSp delSp modSp add mod">
        <pc:chgData name="Ernesto Gandolfo Raso" userId="9b53afdb15782c0c" providerId="LiveId" clId="{53A9C063-DA28-4F50-80E2-08895CBB6AF7}" dt="2023-09-03T00:10:44.014" v="3799" actId="14100"/>
        <pc:sldMkLst>
          <pc:docMk/>
          <pc:sldMk cId="2887294580" sldId="371"/>
        </pc:sldMkLst>
        <pc:picChg chg="add mod">
          <ac:chgData name="Ernesto Gandolfo Raso" userId="9b53afdb15782c0c" providerId="LiveId" clId="{53A9C063-DA28-4F50-80E2-08895CBB6AF7}" dt="2023-09-03T00:10:44.014" v="3799" actId="14100"/>
          <ac:picMkLst>
            <pc:docMk/>
            <pc:sldMk cId="2887294580" sldId="371"/>
            <ac:picMk id="2" creationId="{10A6035D-AFB9-4F26-6F04-CF72D87FD255}"/>
          </ac:picMkLst>
        </pc:picChg>
        <pc:picChg chg="del mod modCrop">
          <ac:chgData name="Ernesto Gandolfo Raso" userId="9b53afdb15782c0c" providerId="LiveId" clId="{53A9C063-DA28-4F50-80E2-08895CBB6AF7}" dt="2023-09-03T00:10:29.834" v="3794" actId="21"/>
          <ac:picMkLst>
            <pc:docMk/>
            <pc:sldMk cId="2887294580" sldId="371"/>
            <ac:picMk id="3" creationId="{C898E479-FA2D-1E0D-5CB4-136265F224FE}"/>
          </ac:picMkLst>
        </pc:picChg>
      </pc:sldChg>
      <pc:sldChg chg="addSp delSp modSp add mod">
        <pc:chgData name="Ernesto Gandolfo Raso" userId="9b53afdb15782c0c" providerId="LiveId" clId="{53A9C063-DA28-4F50-80E2-08895CBB6AF7}" dt="2023-09-03T00:12:28.482" v="3820" actId="14100"/>
        <pc:sldMkLst>
          <pc:docMk/>
          <pc:sldMk cId="1787842694" sldId="372"/>
        </pc:sldMkLst>
        <pc:picChg chg="add del mod modCrop">
          <ac:chgData name="Ernesto Gandolfo Raso" userId="9b53afdb15782c0c" providerId="LiveId" clId="{53A9C063-DA28-4F50-80E2-08895CBB6AF7}" dt="2023-09-03T00:11:25.153" v="3806" actId="21"/>
          <ac:picMkLst>
            <pc:docMk/>
            <pc:sldMk cId="1787842694" sldId="372"/>
            <ac:picMk id="3" creationId="{8B17B377-D5FF-C838-19BB-E01E9887DAF7}"/>
          </ac:picMkLst>
        </pc:picChg>
        <pc:picChg chg="del">
          <ac:chgData name="Ernesto Gandolfo Raso" userId="9b53afdb15782c0c" providerId="LiveId" clId="{53A9C063-DA28-4F50-80E2-08895CBB6AF7}" dt="2023-09-03T00:10:55.101" v="3801" actId="478"/>
          <ac:picMkLst>
            <pc:docMk/>
            <pc:sldMk cId="1787842694" sldId="372"/>
            <ac:picMk id="4" creationId="{8506F448-F919-5673-6FBB-8DB283BD05AA}"/>
          </ac:picMkLst>
        </pc:picChg>
        <pc:picChg chg="add del mod">
          <ac:chgData name="Ernesto Gandolfo Raso" userId="9b53afdb15782c0c" providerId="LiveId" clId="{53A9C063-DA28-4F50-80E2-08895CBB6AF7}" dt="2023-09-03T00:11:50.201" v="3810" actId="478"/>
          <ac:picMkLst>
            <pc:docMk/>
            <pc:sldMk cId="1787842694" sldId="372"/>
            <ac:picMk id="5" creationId="{70D51F63-9ABF-C4DD-C62A-859CCAA43DDD}"/>
          </ac:picMkLst>
        </pc:picChg>
        <pc:picChg chg="add del mod modCrop">
          <ac:chgData name="Ernesto Gandolfo Raso" userId="9b53afdb15782c0c" providerId="LiveId" clId="{53A9C063-DA28-4F50-80E2-08895CBB6AF7}" dt="2023-09-03T00:12:04.868" v="3813" actId="21"/>
          <ac:picMkLst>
            <pc:docMk/>
            <pc:sldMk cId="1787842694" sldId="372"/>
            <ac:picMk id="7" creationId="{A07F105B-7DF8-F4D0-2CB4-B033E8929D60}"/>
          </ac:picMkLst>
        </pc:picChg>
        <pc:picChg chg="add del mod modCrop">
          <ac:chgData name="Ernesto Gandolfo Raso" userId="9b53afdb15782c0c" providerId="LiveId" clId="{53A9C063-DA28-4F50-80E2-08895CBB6AF7}" dt="2023-09-03T00:12:24.203" v="3818" actId="21"/>
          <ac:picMkLst>
            <pc:docMk/>
            <pc:sldMk cId="1787842694" sldId="372"/>
            <ac:picMk id="8" creationId="{4C20AC79-7BE5-2736-636D-4EBE293976D5}"/>
          </ac:picMkLst>
        </pc:picChg>
        <pc:picChg chg="add mod">
          <ac:chgData name="Ernesto Gandolfo Raso" userId="9b53afdb15782c0c" providerId="LiveId" clId="{53A9C063-DA28-4F50-80E2-08895CBB6AF7}" dt="2023-09-03T00:12:28.482" v="3820" actId="14100"/>
          <ac:picMkLst>
            <pc:docMk/>
            <pc:sldMk cId="1787842694" sldId="372"/>
            <ac:picMk id="9" creationId="{857C71DE-656E-93C4-00BA-2FA98C5A9E1F}"/>
          </ac:picMkLst>
        </pc:picChg>
      </pc:sldChg>
      <pc:sldChg chg="addSp delSp modSp add mod">
        <pc:chgData name="Ernesto Gandolfo Raso" userId="9b53afdb15782c0c" providerId="LiveId" clId="{53A9C063-DA28-4F50-80E2-08895CBB6AF7}" dt="2023-09-03T00:14:27.670" v="3856" actId="14100"/>
        <pc:sldMkLst>
          <pc:docMk/>
          <pc:sldMk cId="3928330056" sldId="373"/>
        </pc:sldMkLst>
        <pc:spChg chg="add mod">
          <ac:chgData name="Ernesto Gandolfo Raso" userId="9b53afdb15782c0c" providerId="LiveId" clId="{53A9C063-DA28-4F50-80E2-08895CBB6AF7}" dt="2023-09-03T00:14:10.592" v="3853" actId="6549"/>
          <ac:spMkLst>
            <pc:docMk/>
            <pc:sldMk cId="3928330056" sldId="373"/>
            <ac:spMk id="4" creationId="{8FFC71D1-7426-CE8F-6649-9930C5BFD4A4}"/>
          </ac:spMkLst>
        </pc:spChg>
        <pc:picChg chg="del">
          <ac:chgData name="Ernesto Gandolfo Raso" userId="9b53afdb15782c0c" providerId="LiveId" clId="{53A9C063-DA28-4F50-80E2-08895CBB6AF7}" dt="2023-09-03T00:10:56.569" v="3802" actId="478"/>
          <ac:picMkLst>
            <pc:docMk/>
            <pc:sldMk cId="3928330056" sldId="373"/>
            <ac:picMk id="2" creationId="{10A6035D-AFB9-4F26-6F04-CF72D87FD255}"/>
          </ac:picMkLst>
        </pc:picChg>
        <pc:picChg chg="add mod">
          <ac:chgData name="Ernesto Gandolfo Raso" userId="9b53afdb15782c0c" providerId="LiveId" clId="{53A9C063-DA28-4F50-80E2-08895CBB6AF7}" dt="2023-09-03T00:14:27.670" v="3856" actId="14100"/>
          <ac:picMkLst>
            <pc:docMk/>
            <pc:sldMk cId="3928330056" sldId="373"/>
            <ac:picMk id="6" creationId="{D7E9A6CE-55F0-A835-7730-A483FF83273E}"/>
          </ac:picMkLst>
        </pc:picChg>
      </pc:sldChg>
      <pc:sldChg chg="addSp delSp modSp add mod">
        <pc:chgData name="Ernesto Gandolfo Raso" userId="9b53afdb15782c0c" providerId="LiveId" clId="{53A9C063-DA28-4F50-80E2-08895CBB6AF7}" dt="2023-09-03T00:12:51.513" v="3832" actId="1038"/>
        <pc:sldMkLst>
          <pc:docMk/>
          <pc:sldMk cId="1880384370" sldId="374"/>
        </pc:sldMkLst>
        <pc:picChg chg="add mod">
          <ac:chgData name="Ernesto Gandolfo Raso" userId="9b53afdb15782c0c" providerId="LiveId" clId="{53A9C063-DA28-4F50-80E2-08895CBB6AF7}" dt="2023-09-03T00:12:51.513" v="3832" actId="1038"/>
          <ac:picMkLst>
            <pc:docMk/>
            <pc:sldMk cId="1880384370" sldId="374"/>
            <ac:picMk id="2" creationId="{B2A6F69C-B13E-E595-D16E-73698E506169}"/>
          </ac:picMkLst>
        </pc:picChg>
        <pc:picChg chg="del mod modCrop">
          <ac:chgData name="Ernesto Gandolfo Raso" userId="9b53afdb15782c0c" providerId="LiveId" clId="{53A9C063-DA28-4F50-80E2-08895CBB6AF7}" dt="2023-09-03T00:12:41.876" v="3824" actId="21"/>
          <ac:picMkLst>
            <pc:docMk/>
            <pc:sldMk cId="1880384370" sldId="374"/>
            <ac:picMk id="3" creationId="{8B17B377-D5FF-C838-19BB-E01E9887DAF7}"/>
          </ac:picMkLst>
        </pc:picChg>
      </pc:sldChg>
      <pc:sldChg chg="addSp delSp modSp add mod">
        <pc:chgData name="Ernesto Gandolfo Raso" userId="9b53afdb15782c0c" providerId="LiveId" clId="{53A9C063-DA28-4F50-80E2-08895CBB6AF7}" dt="2023-09-03T00:16:17.931" v="3895" actId="478"/>
        <pc:sldMkLst>
          <pc:docMk/>
          <pc:sldMk cId="4053330503" sldId="375"/>
        </pc:sldMkLst>
        <pc:spChg chg="add mod">
          <ac:chgData name="Ernesto Gandolfo Raso" userId="9b53afdb15782c0c" providerId="LiveId" clId="{53A9C063-DA28-4F50-80E2-08895CBB6AF7}" dt="2023-09-03T00:16:10.927" v="3892" actId="113"/>
          <ac:spMkLst>
            <pc:docMk/>
            <pc:sldMk cId="4053330503" sldId="375"/>
            <ac:spMk id="3" creationId="{8D42949E-208F-48F7-3F2F-9DCD33894FD9}"/>
          </ac:spMkLst>
        </pc:spChg>
        <pc:picChg chg="add del mod">
          <ac:chgData name="Ernesto Gandolfo Raso" userId="9b53afdb15782c0c" providerId="LiveId" clId="{53A9C063-DA28-4F50-80E2-08895CBB6AF7}" dt="2023-09-03T00:16:17.931" v="3895" actId="478"/>
          <ac:picMkLst>
            <pc:docMk/>
            <pc:sldMk cId="4053330503" sldId="375"/>
            <ac:picMk id="5" creationId="{B431249C-6F20-902C-5B2C-110944C2D004}"/>
          </ac:picMkLst>
        </pc:picChg>
      </pc:sldChg>
      <pc:sldChg chg="addSp modSp add mod">
        <pc:chgData name="Ernesto Gandolfo Raso" userId="9b53afdb15782c0c" providerId="LiveId" clId="{53A9C063-DA28-4F50-80E2-08895CBB6AF7}" dt="2023-09-03T00:22:01.637" v="4069" actId="6549"/>
        <pc:sldMkLst>
          <pc:docMk/>
          <pc:sldMk cId="3296409069" sldId="376"/>
        </pc:sldMkLst>
        <pc:spChg chg="add mod">
          <ac:chgData name="Ernesto Gandolfo Raso" userId="9b53afdb15782c0c" providerId="LiveId" clId="{53A9C063-DA28-4F50-80E2-08895CBB6AF7}" dt="2023-09-03T00:22:01.637" v="4069" actId="6549"/>
          <ac:spMkLst>
            <pc:docMk/>
            <pc:sldMk cId="3296409069" sldId="376"/>
            <ac:spMk id="3" creationId="{478C1ED1-A303-D788-773D-FB94A2B20A67}"/>
          </ac:spMkLst>
        </pc:spChg>
      </pc:sldChg>
      <pc:sldChg chg="addSp modSp add mod">
        <pc:chgData name="Ernesto Gandolfo Raso" userId="9b53afdb15782c0c" providerId="LiveId" clId="{53A9C063-DA28-4F50-80E2-08895CBB6AF7}" dt="2023-09-03T00:19:23.019" v="3984" actId="14100"/>
        <pc:sldMkLst>
          <pc:docMk/>
          <pc:sldMk cId="1738002571" sldId="377"/>
        </pc:sldMkLst>
        <pc:spChg chg="add mod">
          <ac:chgData name="Ernesto Gandolfo Raso" userId="9b53afdb15782c0c" providerId="LiveId" clId="{53A9C063-DA28-4F50-80E2-08895CBB6AF7}" dt="2023-09-03T00:19:06.212" v="3968" actId="113"/>
          <ac:spMkLst>
            <pc:docMk/>
            <pc:sldMk cId="1738002571" sldId="377"/>
            <ac:spMk id="3" creationId="{647A7258-F548-ECF4-FAC1-5BF02B285D50}"/>
          </ac:spMkLst>
        </pc:spChg>
        <pc:picChg chg="add mod">
          <ac:chgData name="Ernesto Gandolfo Raso" userId="9b53afdb15782c0c" providerId="LiveId" clId="{53A9C063-DA28-4F50-80E2-08895CBB6AF7}" dt="2023-09-03T00:19:23.019" v="3984" actId="14100"/>
          <ac:picMkLst>
            <pc:docMk/>
            <pc:sldMk cId="1738002571" sldId="377"/>
            <ac:picMk id="5" creationId="{BC4C5205-3C4F-DAB5-A6F8-BC28C9A5DCAF}"/>
          </ac:picMkLst>
        </pc:picChg>
      </pc:sldChg>
      <pc:sldChg chg="addSp modSp add mod">
        <pc:chgData name="Ernesto Gandolfo Raso" userId="9b53afdb15782c0c" providerId="LiveId" clId="{53A9C063-DA28-4F50-80E2-08895CBB6AF7}" dt="2023-09-03T00:28:56.942" v="4197" actId="20577"/>
        <pc:sldMkLst>
          <pc:docMk/>
          <pc:sldMk cId="3294925854" sldId="378"/>
        </pc:sldMkLst>
        <pc:spChg chg="add mod">
          <ac:chgData name="Ernesto Gandolfo Raso" userId="9b53afdb15782c0c" providerId="LiveId" clId="{53A9C063-DA28-4F50-80E2-08895CBB6AF7}" dt="2023-09-03T00:28:56.942" v="4197" actId="20577"/>
          <ac:spMkLst>
            <pc:docMk/>
            <pc:sldMk cId="3294925854" sldId="378"/>
            <ac:spMk id="3" creationId="{7C70BBB5-9980-952F-6336-A2A9FAE37F70}"/>
          </ac:spMkLst>
        </pc:spChg>
        <pc:picChg chg="add mod">
          <ac:chgData name="Ernesto Gandolfo Raso" userId="9b53afdb15782c0c" providerId="LiveId" clId="{53A9C063-DA28-4F50-80E2-08895CBB6AF7}" dt="2023-09-03T00:23:55.433" v="4124" actId="1036"/>
          <ac:picMkLst>
            <pc:docMk/>
            <pc:sldMk cId="3294925854" sldId="378"/>
            <ac:picMk id="5" creationId="{B74B01BC-8996-3F67-B2E7-3D3738C5604E}"/>
          </ac:picMkLst>
        </pc:picChg>
      </pc:sldChg>
      <pc:sldChg chg="addSp modSp add mod">
        <pc:chgData name="Ernesto Gandolfo Raso" userId="9b53afdb15782c0c" providerId="LiveId" clId="{53A9C063-DA28-4F50-80E2-08895CBB6AF7}" dt="2023-09-03T01:24:46.310" v="5621" actId="20577"/>
        <pc:sldMkLst>
          <pc:docMk/>
          <pc:sldMk cId="2076848154" sldId="379"/>
        </pc:sldMkLst>
        <pc:spChg chg="add mod">
          <ac:chgData name="Ernesto Gandolfo Raso" userId="9b53afdb15782c0c" providerId="LiveId" clId="{53A9C063-DA28-4F50-80E2-08895CBB6AF7}" dt="2023-09-03T01:24:46.310" v="5621" actId="20577"/>
          <ac:spMkLst>
            <pc:docMk/>
            <pc:sldMk cId="2076848154" sldId="379"/>
            <ac:spMk id="3" creationId="{AB8D8AEA-94FD-FF58-0206-826298ED68D8}"/>
          </ac:spMkLst>
        </pc:spChg>
      </pc:sldChg>
      <pc:sldChg chg="addSp modSp add mod">
        <pc:chgData name="Ernesto Gandolfo Raso" userId="9b53afdb15782c0c" providerId="LiveId" clId="{53A9C063-DA28-4F50-80E2-08895CBB6AF7}" dt="2023-09-03T00:44:27.988" v="4718" actId="14100"/>
        <pc:sldMkLst>
          <pc:docMk/>
          <pc:sldMk cId="1021765495" sldId="380"/>
        </pc:sldMkLst>
        <pc:picChg chg="add mod">
          <ac:chgData name="Ernesto Gandolfo Raso" userId="9b53afdb15782c0c" providerId="LiveId" clId="{53A9C063-DA28-4F50-80E2-08895CBB6AF7}" dt="2023-09-03T00:44:27.988" v="4718" actId="14100"/>
          <ac:picMkLst>
            <pc:docMk/>
            <pc:sldMk cId="1021765495" sldId="380"/>
            <ac:picMk id="3" creationId="{A0AA3126-52A5-2BA1-C26A-6DE9E5C492FE}"/>
          </ac:picMkLst>
        </pc:picChg>
      </pc:sldChg>
      <pc:sldChg chg="addSp modSp add mod">
        <pc:chgData name="Ernesto Gandolfo Raso" userId="9b53afdb15782c0c" providerId="LiveId" clId="{53A9C063-DA28-4F50-80E2-08895CBB6AF7}" dt="2023-09-03T00:48:12.893" v="4841" actId="20577"/>
        <pc:sldMkLst>
          <pc:docMk/>
          <pc:sldMk cId="3516155159" sldId="381"/>
        </pc:sldMkLst>
        <pc:spChg chg="add mod">
          <ac:chgData name="Ernesto Gandolfo Raso" userId="9b53afdb15782c0c" providerId="LiveId" clId="{53A9C063-DA28-4F50-80E2-08895CBB6AF7}" dt="2023-09-03T00:48:12.893" v="4841" actId="20577"/>
          <ac:spMkLst>
            <pc:docMk/>
            <pc:sldMk cId="3516155159" sldId="381"/>
            <ac:spMk id="2" creationId="{BEF5E8F5-6465-A5DC-0B85-91836B6C5A2C}"/>
          </ac:spMkLst>
        </pc:spChg>
      </pc:sldChg>
      <pc:sldChg chg="addSp delSp modSp add mod">
        <pc:chgData name="Ernesto Gandolfo Raso" userId="9b53afdb15782c0c" providerId="LiveId" clId="{53A9C063-DA28-4F50-80E2-08895CBB6AF7}" dt="2023-09-03T00:49:24.468" v="4849" actId="14100"/>
        <pc:sldMkLst>
          <pc:docMk/>
          <pc:sldMk cId="1834169354" sldId="382"/>
        </pc:sldMkLst>
        <pc:picChg chg="add del mod modCrop">
          <ac:chgData name="Ernesto Gandolfo Raso" userId="9b53afdb15782c0c" providerId="LiveId" clId="{53A9C063-DA28-4F50-80E2-08895CBB6AF7}" dt="2023-09-03T00:49:14.032" v="4845" actId="21"/>
          <ac:picMkLst>
            <pc:docMk/>
            <pc:sldMk cId="1834169354" sldId="382"/>
            <ac:picMk id="3" creationId="{4BC83749-F263-AA8C-5F1C-D06D7CD11CED}"/>
          </ac:picMkLst>
        </pc:picChg>
        <pc:picChg chg="add mod">
          <ac:chgData name="Ernesto Gandolfo Raso" userId="9b53afdb15782c0c" providerId="LiveId" clId="{53A9C063-DA28-4F50-80E2-08895CBB6AF7}" dt="2023-09-03T00:49:24.468" v="4849" actId="14100"/>
          <ac:picMkLst>
            <pc:docMk/>
            <pc:sldMk cId="1834169354" sldId="382"/>
            <ac:picMk id="4" creationId="{7E19574C-B942-0844-202F-631C33908902}"/>
          </ac:picMkLst>
        </pc:picChg>
      </pc:sldChg>
      <pc:sldChg chg="addSp modSp add mod">
        <pc:chgData name="Ernesto Gandolfo Raso" userId="9b53afdb15782c0c" providerId="LiveId" clId="{53A9C063-DA28-4F50-80E2-08895CBB6AF7}" dt="2023-09-03T00:50:14.028" v="4859" actId="14100"/>
        <pc:sldMkLst>
          <pc:docMk/>
          <pc:sldMk cId="1724854136" sldId="383"/>
        </pc:sldMkLst>
        <pc:picChg chg="add mod">
          <ac:chgData name="Ernesto Gandolfo Raso" userId="9b53afdb15782c0c" providerId="LiveId" clId="{53A9C063-DA28-4F50-80E2-08895CBB6AF7}" dt="2023-09-03T00:50:14.028" v="4859" actId="14100"/>
          <ac:picMkLst>
            <pc:docMk/>
            <pc:sldMk cId="1724854136" sldId="383"/>
            <ac:picMk id="3" creationId="{B8A8320A-7750-CD26-F99E-F66DAB714674}"/>
          </ac:picMkLst>
        </pc:picChg>
      </pc:sldChg>
      <pc:sldChg chg="addSp delSp modSp add mod">
        <pc:chgData name="Ernesto Gandolfo Raso" userId="9b53afdb15782c0c" providerId="LiveId" clId="{53A9C063-DA28-4F50-80E2-08895CBB6AF7}" dt="2023-09-03T00:50:45.110" v="4867"/>
        <pc:sldMkLst>
          <pc:docMk/>
          <pc:sldMk cId="1019207326" sldId="384"/>
        </pc:sldMkLst>
        <pc:picChg chg="add del mod modCrop">
          <ac:chgData name="Ernesto Gandolfo Raso" userId="9b53afdb15782c0c" providerId="LiveId" clId="{53A9C063-DA28-4F50-80E2-08895CBB6AF7}" dt="2023-09-03T00:50:39.433" v="4864" actId="21"/>
          <ac:picMkLst>
            <pc:docMk/>
            <pc:sldMk cId="1019207326" sldId="384"/>
            <ac:picMk id="3" creationId="{AAD50098-EC19-9345-3A06-957F6ABC3BF8}"/>
          </ac:picMkLst>
        </pc:picChg>
        <pc:picChg chg="add del mod">
          <ac:chgData name="Ernesto Gandolfo Raso" userId="9b53afdb15782c0c" providerId="LiveId" clId="{53A9C063-DA28-4F50-80E2-08895CBB6AF7}" dt="2023-09-03T00:50:45.110" v="4867"/>
          <ac:picMkLst>
            <pc:docMk/>
            <pc:sldMk cId="1019207326" sldId="384"/>
            <ac:picMk id="4" creationId="{9B972FA9-5B8E-916C-37AD-93713E71FDA0}"/>
          </ac:picMkLst>
        </pc:picChg>
      </pc:sldChg>
      <pc:sldChg chg="addSp modSp add mod">
        <pc:chgData name="Ernesto Gandolfo Raso" userId="9b53afdb15782c0c" providerId="LiveId" clId="{53A9C063-DA28-4F50-80E2-08895CBB6AF7}" dt="2023-09-03T01:26:37.518" v="5630" actId="113"/>
        <pc:sldMkLst>
          <pc:docMk/>
          <pc:sldMk cId="3262026422" sldId="385"/>
        </pc:sldMkLst>
        <pc:spChg chg="add mod">
          <ac:chgData name="Ernesto Gandolfo Raso" userId="9b53afdb15782c0c" providerId="LiveId" clId="{53A9C063-DA28-4F50-80E2-08895CBB6AF7}" dt="2023-09-03T01:26:37.518" v="5630" actId="113"/>
          <ac:spMkLst>
            <pc:docMk/>
            <pc:sldMk cId="3262026422" sldId="385"/>
            <ac:spMk id="3" creationId="{7559F05C-8E88-8D22-79A3-4C07D83BBBF7}"/>
          </ac:spMkLst>
        </pc:spChg>
      </pc:sldChg>
      <pc:sldChg chg="addSp modSp add mod">
        <pc:chgData name="Ernesto Gandolfo Raso" userId="9b53afdb15782c0c" providerId="LiveId" clId="{53A9C063-DA28-4F50-80E2-08895CBB6AF7}" dt="2023-09-03T00:57:43.349" v="5004" actId="692"/>
        <pc:sldMkLst>
          <pc:docMk/>
          <pc:sldMk cId="1425350429" sldId="386"/>
        </pc:sldMkLst>
        <pc:spChg chg="add mod">
          <ac:chgData name="Ernesto Gandolfo Raso" userId="9b53afdb15782c0c" providerId="LiveId" clId="{53A9C063-DA28-4F50-80E2-08895CBB6AF7}" dt="2023-09-03T00:56:00.526" v="4962" actId="20577"/>
          <ac:spMkLst>
            <pc:docMk/>
            <pc:sldMk cId="1425350429" sldId="386"/>
            <ac:spMk id="3" creationId="{313BE318-2C26-18D2-B264-5DBBCECA8B44}"/>
          </ac:spMkLst>
        </pc:spChg>
        <pc:spChg chg="add mod">
          <ac:chgData name="Ernesto Gandolfo Raso" userId="9b53afdb15782c0c" providerId="LiveId" clId="{53A9C063-DA28-4F50-80E2-08895CBB6AF7}" dt="2023-09-03T00:57:17.946" v="4997" actId="33524"/>
          <ac:spMkLst>
            <pc:docMk/>
            <pc:sldMk cId="1425350429" sldId="386"/>
            <ac:spMk id="7" creationId="{50462C2A-C887-2E1E-3F0C-28FF1433C6A5}"/>
          </ac:spMkLst>
        </pc:spChg>
        <pc:picChg chg="add mod">
          <ac:chgData name="Ernesto Gandolfo Raso" userId="9b53afdb15782c0c" providerId="LiveId" clId="{53A9C063-DA28-4F50-80E2-08895CBB6AF7}" dt="2023-09-03T00:56:22.793" v="4968" actId="692"/>
          <ac:picMkLst>
            <pc:docMk/>
            <pc:sldMk cId="1425350429" sldId="386"/>
            <ac:picMk id="5" creationId="{B296E477-5D48-7E3A-3490-993EF712126C}"/>
          </ac:picMkLst>
        </pc:picChg>
        <pc:picChg chg="add mod">
          <ac:chgData name="Ernesto Gandolfo Raso" userId="9b53afdb15782c0c" providerId="LiveId" clId="{53A9C063-DA28-4F50-80E2-08895CBB6AF7}" dt="2023-09-03T00:57:43.349" v="5004" actId="692"/>
          <ac:picMkLst>
            <pc:docMk/>
            <pc:sldMk cId="1425350429" sldId="386"/>
            <ac:picMk id="9" creationId="{62C75111-BA43-3A45-BD30-33A602AB5B84}"/>
          </ac:picMkLst>
        </pc:picChg>
      </pc:sldChg>
      <pc:sldChg chg="addSp modSp add mod">
        <pc:chgData name="Ernesto Gandolfo Raso" userId="9b53afdb15782c0c" providerId="LiveId" clId="{53A9C063-DA28-4F50-80E2-08895CBB6AF7}" dt="2023-09-03T01:00:43.839" v="5077" actId="1036"/>
        <pc:sldMkLst>
          <pc:docMk/>
          <pc:sldMk cId="3738914003" sldId="387"/>
        </pc:sldMkLst>
        <pc:spChg chg="add mod">
          <ac:chgData name="Ernesto Gandolfo Raso" userId="9b53afdb15782c0c" providerId="LiveId" clId="{53A9C063-DA28-4F50-80E2-08895CBB6AF7}" dt="2023-09-03T00:59:38.221" v="5041" actId="6549"/>
          <ac:spMkLst>
            <pc:docMk/>
            <pc:sldMk cId="3738914003" sldId="387"/>
            <ac:spMk id="3" creationId="{D8BC7408-3EE6-59DD-6A77-5F51F16416F1}"/>
          </ac:spMkLst>
        </pc:spChg>
        <pc:spChg chg="add mod">
          <ac:chgData name="Ernesto Gandolfo Raso" userId="9b53afdb15782c0c" providerId="LiveId" clId="{53A9C063-DA28-4F50-80E2-08895CBB6AF7}" dt="2023-09-03T01:00:43.839" v="5077" actId="1036"/>
          <ac:spMkLst>
            <pc:docMk/>
            <pc:sldMk cId="3738914003" sldId="387"/>
            <ac:spMk id="7" creationId="{76CA9E75-0BD5-61CA-9A44-EC136958C24D}"/>
          </ac:spMkLst>
        </pc:spChg>
        <pc:picChg chg="add mod">
          <ac:chgData name="Ernesto Gandolfo Raso" userId="9b53afdb15782c0c" providerId="LiveId" clId="{53A9C063-DA28-4F50-80E2-08895CBB6AF7}" dt="2023-09-03T00:59:53.192" v="5061" actId="1036"/>
          <ac:picMkLst>
            <pc:docMk/>
            <pc:sldMk cId="3738914003" sldId="387"/>
            <ac:picMk id="5" creationId="{539CA3A2-37FC-EF88-0290-2E1BD0783C2D}"/>
          </ac:picMkLst>
        </pc:picChg>
      </pc:sldChg>
      <pc:sldChg chg="addSp modSp add mod">
        <pc:chgData name="Ernesto Gandolfo Raso" userId="9b53afdb15782c0c" providerId="LiveId" clId="{53A9C063-DA28-4F50-80E2-08895CBB6AF7}" dt="2023-09-03T01:27:55.231" v="5648" actId="6549"/>
        <pc:sldMkLst>
          <pc:docMk/>
          <pc:sldMk cId="1287788216" sldId="388"/>
        </pc:sldMkLst>
        <pc:spChg chg="add mod">
          <ac:chgData name="Ernesto Gandolfo Raso" userId="9b53afdb15782c0c" providerId="LiveId" clId="{53A9C063-DA28-4F50-80E2-08895CBB6AF7}" dt="2023-09-03T01:27:55.231" v="5648" actId="6549"/>
          <ac:spMkLst>
            <pc:docMk/>
            <pc:sldMk cId="1287788216" sldId="388"/>
            <ac:spMk id="5" creationId="{1E6B5B3C-2593-57C1-379E-85B863DE1AE1}"/>
          </ac:spMkLst>
        </pc:spChg>
        <pc:picChg chg="add mod">
          <ac:chgData name="Ernesto Gandolfo Raso" userId="9b53afdb15782c0c" providerId="LiveId" clId="{53A9C063-DA28-4F50-80E2-08895CBB6AF7}" dt="2023-09-03T01:02:24.275" v="5170" actId="1037"/>
          <ac:picMkLst>
            <pc:docMk/>
            <pc:sldMk cId="1287788216" sldId="388"/>
            <ac:picMk id="3" creationId="{E793C0AA-0C7A-CF18-0DA4-87D88DBC9EDC}"/>
          </ac:picMkLst>
        </pc:picChg>
      </pc:sldChg>
      <pc:sldChg chg="addSp modSp add mod">
        <pc:chgData name="Ernesto Gandolfo Raso" userId="9b53afdb15782c0c" providerId="LiveId" clId="{53A9C063-DA28-4F50-80E2-08895CBB6AF7}" dt="2023-09-03T01:03:42.407" v="5210" actId="14100"/>
        <pc:sldMkLst>
          <pc:docMk/>
          <pc:sldMk cId="78413583" sldId="389"/>
        </pc:sldMkLst>
        <pc:picChg chg="add mod">
          <ac:chgData name="Ernesto Gandolfo Raso" userId="9b53afdb15782c0c" providerId="LiveId" clId="{53A9C063-DA28-4F50-80E2-08895CBB6AF7}" dt="2023-09-03T01:03:42.407" v="5210" actId="14100"/>
          <ac:picMkLst>
            <pc:docMk/>
            <pc:sldMk cId="78413583" sldId="389"/>
            <ac:picMk id="3" creationId="{8B6B6BB0-49EE-2C9C-201C-42D0AAB63ACF}"/>
          </ac:picMkLst>
        </pc:picChg>
      </pc:sldChg>
      <pc:sldChg chg="modSp add mod">
        <pc:chgData name="Ernesto Gandolfo Raso" userId="9b53afdb15782c0c" providerId="LiveId" clId="{53A9C063-DA28-4F50-80E2-08895CBB6AF7}" dt="2023-09-03T00:17:25.854" v="3938" actId="6549"/>
        <pc:sldMkLst>
          <pc:docMk/>
          <pc:sldMk cId="1505848942" sldId="390"/>
        </pc:sldMkLst>
        <pc:spChg chg="mod">
          <ac:chgData name="Ernesto Gandolfo Raso" userId="9b53afdb15782c0c" providerId="LiveId" clId="{53A9C063-DA28-4F50-80E2-08895CBB6AF7}" dt="2023-09-03T00:17:25.854" v="3938" actId="6549"/>
          <ac:spMkLst>
            <pc:docMk/>
            <pc:sldMk cId="1505848942" sldId="390"/>
            <ac:spMk id="3" creationId="{8D42949E-208F-48F7-3F2F-9DCD33894FD9}"/>
          </ac:spMkLst>
        </pc:spChg>
      </pc:sldChg>
      <pc:sldChg chg="delSp modSp add mod">
        <pc:chgData name="Ernesto Gandolfo Raso" userId="9b53afdb15782c0c" providerId="LiveId" clId="{53A9C063-DA28-4F50-80E2-08895CBB6AF7}" dt="2023-09-03T00:16:28.132" v="3904" actId="1038"/>
        <pc:sldMkLst>
          <pc:docMk/>
          <pc:sldMk cId="2669763965" sldId="391"/>
        </pc:sldMkLst>
        <pc:spChg chg="del">
          <ac:chgData name="Ernesto Gandolfo Raso" userId="9b53afdb15782c0c" providerId="LiveId" clId="{53A9C063-DA28-4F50-80E2-08895CBB6AF7}" dt="2023-09-03T00:16:21.942" v="3896" actId="478"/>
          <ac:spMkLst>
            <pc:docMk/>
            <pc:sldMk cId="2669763965" sldId="391"/>
            <ac:spMk id="3" creationId="{8D42949E-208F-48F7-3F2F-9DCD33894FD9}"/>
          </ac:spMkLst>
        </pc:spChg>
        <pc:picChg chg="mod">
          <ac:chgData name="Ernesto Gandolfo Raso" userId="9b53afdb15782c0c" providerId="LiveId" clId="{53A9C063-DA28-4F50-80E2-08895CBB6AF7}" dt="2023-09-03T00:16:28.132" v="3904" actId="1038"/>
          <ac:picMkLst>
            <pc:docMk/>
            <pc:sldMk cId="2669763965" sldId="391"/>
            <ac:picMk id="5" creationId="{B431249C-6F20-902C-5B2C-110944C2D004}"/>
          </ac:picMkLst>
        </pc:picChg>
      </pc:sldChg>
      <pc:sldChg chg="modSp add mod">
        <pc:chgData name="Ernesto Gandolfo Raso" userId="9b53afdb15782c0c" providerId="LiveId" clId="{53A9C063-DA28-4F50-80E2-08895CBB6AF7}" dt="2023-09-03T00:17:34.742" v="3940" actId="20577"/>
        <pc:sldMkLst>
          <pc:docMk/>
          <pc:sldMk cId="2987049626" sldId="392"/>
        </pc:sldMkLst>
        <pc:spChg chg="mod">
          <ac:chgData name="Ernesto Gandolfo Raso" userId="9b53afdb15782c0c" providerId="LiveId" clId="{53A9C063-DA28-4F50-80E2-08895CBB6AF7}" dt="2023-09-03T00:17:34.742" v="3940" actId="20577"/>
          <ac:spMkLst>
            <pc:docMk/>
            <pc:sldMk cId="2987049626" sldId="392"/>
            <ac:spMk id="3" creationId="{8D42949E-208F-48F7-3F2F-9DCD33894FD9}"/>
          </ac:spMkLst>
        </pc:spChg>
      </pc:sldChg>
      <pc:sldChg chg="addSp modSp add mod">
        <pc:chgData name="Ernesto Gandolfo Raso" userId="9b53afdb15782c0c" providerId="LiveId" clId="{53A9C063-DA28-4F50-80E2-08895CBB6AF7}" dt="2023-09-03T00:20:57.414" v="4027" actId="1036"/>
        <pc:sldMkLst>
          <pc:docMk/>
          <pc:sldMk cId="3928103091" sldId="393"/>
        </pc:sldMkLst>
        <pc:spChg chg="mod">
          <ac:chgData name="Ernesto Gandolfo Raso" userId="9b53afdb15782c0c" providerId="LiveId" clId="{53A9C063-DA28-4F50-80E2-08895CBB6AF7}" dt="2023-09-03T00:20:32.742" v="4019" actId="20577"/>
          <ac:spMkLst>
            <pc:docMk/>
            <pc:sldMk cId="3928103091" sldId="393"/>
            <ac:spMk id="3" creationId="{647A7258-F548-ECF4-FAC1-5BF02B285D50}"/>
          </ac:spMkLst>
        </pc:spChg>
        <pc:picChg chg="add mod">
          <ac:chgData name="Ernesto Gandolfo Raso" userId="9b53afdb15782c0c" providerId="LiveId" clId="{53A9C063-DA28-4F50-80E2-08895CBB6AF7}" dt="2023-09-03T00:20:57.414" v="4027" actId="1036"/>
          <ac:picMkLst>
            <pc:docMk/>
            <pc:sldMk cId="3928103091" sldId="393"/>
            <ac:picMk id="4" creationId="{3E84F309-A59C-06E7-71E4-86CED2FDAE3E}"/>
          </ac:picMkLst>
        </pc:picChg>
      </pc:sldChg>
      <pc:sldChg chg="addSp delSp modSp add mod">
        <pc:chgData name="Ernesto Gandolfo Raso" userId="9b53afdb15782c0c" providerId="LiveId" clId="{53A9C063-DA28-4F50-80E2-08895CBB6AF7}" dt="2023-09-03T00:29:57.472" v="4240" actId="1036"/>
        <pc:sldMkLst>
          <pc:docMk/>
          <pc:sldMk cId="1007516570" sldId="394"/>
        </pc:sldMkLst>
        <pc:spChg chg="mod">
          <ac:chgData name="Ernesto Gandolfo Raso" userId="9b53afdb15782c0c" providerId="LiveId" clId="{53A9C063-DA28-4F50-80E2-08895CBB6AF7}" dt="2023-09-03T00:29:55.114" v="4238" actId="20577"/>
          <ac:spMkLst>
            <pc:docMk/>
            <pc:sldMk cId="1007516570" sldId="394"/>
            <ac:spMk id="3" creationId="{7C70BBB5-9980-952F-6336-A2A9FAE37F70}"/>
          </ac:spMkLst>
        </pc:spChg>
        <pc:picChg chg="add mod">
          <ac:chgData name="Ernesto Gandolfo Raso" userId="9b53afdb15782c0c" providerId="LiveId" clId="{53A9C063-DA28-4F50-80E2-08895CBB6AF7}" dt="2023-09-03T00:27:48.857" v="4182" actId="1076"/>
          <ac:picMkLst>
            <pc:docMk/>
            <pc:sldMk cId="1007516570" sldId="394"/>
            <ac:picMk id="4" creationId="{A9F10594-6E66-0F81-FC50-EB6360055B32}"/>
          </ac:picMkLst>
        </pc:picChg>
        <pc:picChg chg="del">
          <ac:chgData name="Ernesto Gandolfo Raso" userId="9b53afdb15782c0c" providerId="LiveId" clId="{53A9C063-DA28-4F50-80E2-08895CBB6AF7}" dt="2023-09-03T00:26:17.942" v="4170" actId="478"/>
          <ac:picMkLst>
            <pc:docMk/>
            <pc:sldMk cId="1007516570" sldId="394"/>
            <ac:picMk id="5" creationId="{B74B01BC-8996-3F67-B2E7-3D3738C5604E}"/>
          </ac:picMkLst>
        </pc:picChg>
        <pc:picChg chg="add mod">
          <ac:chgData name="Ernesto Gandolfo Raso" userId="9b53afdb15782c0c" providerId="LiveId" clId="{53A9C063-DA28-4F50-80E2-08895CBB6AF7}" dt="2023-09-03T00:29:57.472" v="4240" actId="1036"/>
          <ac:picMkLst>
            <pc:docMk/>
            <pc:sldMk cId="1007516570" sldId="394"/>
            <ac:picMk id="7" creationId="{9378587C-D54B-A30A-64C8-145CA94A3B4F}"/>
          </ac:picMkLst>
        </pc:picChg>
      </pc:sldChg>
      <pc:sldChg chg="addSp delSp modSp add mod">
        <pc:chgData name="Ernesto Gandolfo Raso" userId="9b53afdb15782c0c" providerId="LiveId" clId="{53A9C063-DA28-4F50-80E2-08895CBB6AF7}" dt="2023-09-03T01:24:15.526" v="5617" actId="14100"/>
        <pc:sldMkLst>
          <pc:docMk/>
          <pc:sldMk cId="3168332914" sldId="395"/>
        </pc:sldMkLst>
        <pc:spChg chg="mod">
          <ac:chgData name="Ernesto Gandolfo Raso" userId="9b53afdb15782c0c" providerId="LiveId" clId="{53A9C063-DA28-4F50-80E2-08895CBB6AF7}" dt="2023-09-03T01:24:04.220" v="5616" actId="20577"/>
          <ac:spMkLst>
            <pc:docMk/>
            <pc:sldMk cId="3168332914" sldId="395"/>
            <ac:spMk id="3" creationId="{7C70BBB5-9980-952F-6336-A2A9FAE37F70}"/>
          </ac:spMkLst>
        </pc:spChg>
        <pc:spChg chg="add mod">
          <ac:chgData name="Ernesto Gandolfo Raso" userId="9b53afdb15782c0c" providerId="LiveId" clId="{53A9C063-DA28-4F50-80E2-08895CBB6AF7}" dt="2023-09-03T00:36:03.229" v="4414" actId="1035"/>
          <ac:spMkLst>
            <pc:docMk/>
            <pc:sldMk cId="3168332914" sldId="395"/>
            <ac:spMk id="10" creationId="{82842ABC-A6B5-6012-49F6-0A28A399051B}"/>
          </ac:spMkLst>
        </pc:spChg>
        <pc:picChg chg="del">
          <ac:chgData name="Ernesto Gandolfo Raso" userId="9b53afdb15782c0c" providerId="LiveId" clId="{53A9C063-DA28-4F50-80E2-08895CBB6AF7}" dt="2023-09-03T00:30:04.549" v="4243" actId="478"/>
          <ac:picMkLst>
            <pc:docMk/>
            <pc:sldMk cId="3168332914" sldId="395"/>
            <ac:picMk id="4" creationId="{A9F10594-6E66-0F81-FC50-EB6360055B32}"/>
          </ac:picMkLst>
        </pc:picChg>
        <pc:picChg chg="add del mod">
          <ac:chgData name="Ernesto Gandolfo Raso" userId="9b53afdb15782c0c" providerId="LiveId" clId="{53A9C063-DA28-4F50-80E2-08895CBB6AF7}" dt="2023-09-03T00:35:00.042" v="4361" actId="478"/>
          <ac:picMkLst>
            <pc:docMk/>
            <pc:sldMk cId="3168332914" sldId="395"/>
            <ac:picMk id="5" creationId="{71A2C1CA-A71A-CD56-553A-D9DE571FA989}"/>
          </ac:picMkLst>
        </pc:picChg>
        <pc:picChg chg="del">
          <ac:chgData name="Ernesto Gandolfo Raso" userId="9b53afdb15782c0c" providerId="LiveId" clId="{53A9C063-DA28-4F50-80E2-08895CBB6AF7}" dt="2023-09-03T00:30:03.572" v="4242" actId="478"/>
          <ac:picMkLst>
            <pc:docMk/>
            <pc:sldMk cId="3168332914" sldId="395"/>
            <ac:picMk id="7" creationId="{9378587C-D54B-A30A-64C8-145CA94A3B4F}"/>
          </ac:picMkLst>
        </pc:picChg>
        <pc:picChg chg="add mod">
          <ac:chgData name="Ernesto Gandolfo Raso" userId="9b53afdb15782c0c" providerId="LiveId" clId="{53A9C063-DA28-4F50-80E2-08895CBB6AF7}" dt="2023-09-03T01:24:15.526" v="5617" actId="14100"/>
          <ac:picMkLst>
            <pc:docMk/>
            <pc:sldMk cId="3168332914" sldId="395"/>
            <ac:picMk id="8" creationId="{129DDB07-4B6F-65BD-7132-D27298955B3D}"/>
          </ac:picMkLst>
        </pc:picChg>
        <pc:picChg chg="add mod">
          <ac:chgData name="Ernesto Gandolfo Raso" userId="9b53afdb15782c0c" providerId="LiveId" clId="{53A9C063-DA28-4F50-80E2-08895CBB6AF7}" dt="2023-09-03T00:36:24.783" v="4442" actId="1038"/>
          <ac:picMkLst>
            <pc:docMk/>
            <pc:sldMk cId="3168332914" sldId="395"/>
            <ac:picMk id="12" creationId="{AA004739-1675-1597-9266-8C8F84B6F014}"/>
          </ac:picMkLst>
        </pc:picChg>
      </pc:sldChg>
      <pc:sldChg chg="addSp modSp add mod">
        <pc:chgData name="Ernesto Gandolfo Raso" userId="9b53afdb15782c0c" providerId="LiveId" clId="{53A9C063-DA28-4F50-80E2-08895CBB6AF7}" dt="2023-09-03T01:24:32.055" v="5619" actId="20577"/>
        <pc:sldMkLst>
          <pc:docMk/>
          <pc:sldMk cId="1228237726" sldId="396"/>
        </pc:sldMkLst>
        <pc:spChg chg="mod">
          <ac:chgData name="Ernesto Gandolfo Raso" userId="9b53afdb15782c0c" providerId="LiveId" clId="{53A9C063-DA28-4F50-80E2-08895CBB6AF7}" dt="2023-09-03T01:24:32.055" v="5619" actId="20577"/>
          <ac:spMkLst>
            <pc:docMk/>
            <pc:sldMk cId="1228237726" sldId="396"/>
            <ac:spMk id="3" creationId="{7C70BBB5-9980-952F-6336-A2A9FAE37F70}"/>
          </ac:spMkLst>
        </pc:spChg>
        <pc:picChg chg="add mod">
          <ac:chgData name="Ernesto Gandolfo Raso" userId="9b53afdb15782c0c" providerId="LiveId" clId="{53A9C063-DA28-4F50-80E2-08895CBB6AF7}" dt="2023-09-03T00:37:09.663" v="4498" actId="1037"/>
          <ac:picMkLst>
            <pc:docMk/>
            <pc:sldMk cId="1228237726" sldId="396"/>
            <ac:picMk id="4" creationId="{EC3B7827-32A1-3147-C9CD-98DEB3E40F07}"/>
          </ac:picMkLst>
        </pc:picChg>
        <pc:picChg chg="add mod">
          <ac:chgData name="Ernesto Gandolfo Raso" userId="9b53afdb15782c0c" providerId="LiveId" clId="{53A9C063-DA28-4F50-80E2-08895CBB6AF7}" dt="2023-09-03T00:40:11.267" v="4643" actId="14100"/>
          <ac:picMkLst>
            <pc:docMk/>
            <pc:sldMk cId="1228237726" sldId="396"/>
            <ac:picMk id="6" creationId="{ADF7FDB8-3DA0-A1D9-3629-04DC681BE1C2}"/>
          </ac:picMkLst>
        </pc:picChg>
        <pc:picChg chg="add mod">
          <ac:chgData name="Ernesto Gandolfo Raso" userId="9b53afdb15782c0c" providerId="LiveId" clId="{53A9C063-DA28-4F50-80E2-08895CBB6AF7}" dt="2023-09-03T00:39:57.507" v="4638" actId="14100"/>
          <ac:picMkLst>
            <pc:docMk/>
            <pc:sldMk cId="1228237726" sldId="396"/>
            <ac:picMk id="8" creationId="{1130DDEF-E4B5-2B84-8495-7E7B24ED1C77}"/>
          </ac:picMkLst>
        </pc:picChg>
      </pc:sldChg>
      <pc:sldChg chg="delSp modSp add mod">
        <pc:chgData name="Ernesto Gandolfo Raso" userId="9b53afdb15782c0c" providerId="LiveId" clId="{53A9C063-DA28-4F50-80E2-08895CBB6AF7}" dt="2023-09-03T00:35:15.083" v="4382" actId="1038"/>
        <pc:sldMkLst>
          <pc:docMk/>
          <pc:sldMk cId="3254925542" sldId="397"/>
        </pc:sldMkLst>
        <pc:spChg chg="del">
          <ac:chgData name="Ernesto Gandolfo Raso" userId="9b53afdb15782c0c" providerId="LiveId" clId="{53A9C063-DA28-4F50-80E2-08895CBB6AF7}" dt="2023-09-03T00:35:04.563" v="4362" actId="478"/>
          <ac:spMkLst>
            <pc:docMk/>
            <pc:sldMk cId="3254925542" sldId="397"/>
            <ac:spMk id="3" creationId="{7C70BBB5-9980-952F-6336-A2A9FAE37F70}"/>
          </ac:spMkLst>
        </pc:spChg>
        <pc:picChg chg="mod">
          <ac:chgData name="Ernesto Gandolfo Raso" userId="9b53afdb15782c0c" providerId="LiveId" clId="{53A9C063-DA28-4F50-80E2-08895CBB6AF7}" dt="2023-09-03T00:35:15.083" v="4382" actId="1038"/>
          <ac:picMkLst>
            <pc:docMk/>
            <pc:sldMk cId="3254925542" sldId="397"/>
            <ac:picMk id="5" creationId="{71A2C1CA-A71A-CD56-553A-D9DE571FA989}"/>
          </ac:picMkLst>
        </pc:picChg>
      </pc:sldChg>
      <pc:sldChg chg="delSp modSp add mod">
        <pc:chgData name="Ernesto Gandolfo Raso" userId="9b53afdb15782c0c" providerId="LiveId" clId="{53A9C063-DA28-4F50-80E2-08895CBB6AF7}" dt="2023-09-03T00:40:23.030" v="4644" actId="58"/>
        <pc:sldMkLst>
          <pc:docMk/>
          <pc:sldMk cId="1160492254" sldId="398"/>
        </pc:sldMkLst>
        <pc:spChg chg="mod">
          <ac:chgData name="Ernesto Gandolfo Raso" userId="9b53afdb15782c0c" providerId="LiveId" clId="{53A9C063-DA28-4F50-80E2-08895CBB6AF7}" dt="2023-09-03T00:40:23.030" v="4644" actId="58"/>
          <ac:spMkLst>
            <pc:docMk/>
            <pc:sldMk cId="1160492254" sldId="398"/>
            <ac:spMk id="3" creationId="{7C70BBB5-9980-952F-6336-A2A9FAE37F70}"/>
          </ac:spMkLst>
        </pc:spChg>
        <pc:picChg chg="del">
          <ac:chgData name="Ernesto Gandolfo Raso" userId="9b53afdb15782c0c" providerId="LiveId" clId="{53A9C063-DA28-4F50-80E2-08895CBB6AF7}" dt="2023-09-03T00:39:00.884" v="4597" actId="478"/>
          <ac:picMkLst>
            <pc:docMk/>
            <pc:sldMk cId="1160492254" sldId="398"/>
            <ac:picMk id="4" creationId="{EC3B7827-32A1-3147-C9CD-98DEB3E40F07}"/>
          </ac:picMkLst>
        </pc:picChg>
        <pc:picChg chg="del">
          <ac:chgData name="Ernesto Gandolfo Raso" userId="9b53afdb15782c0c" providerId="LiveId" clId="{53A9C063-DA28-4F50-80E2-08895CBB6AF7}" dt="2023-09-03T00:38:53.923" v="4593" actId="478"/>
          <ac:picMkLst>
            <pc:docMk/>
            <pc:sldMk cId="1160492254" sldId="398"/>
            <ac:picMk id="6" creationId="{ADF7FDB8-3DA0-A1D9-3629-04DC681BE1C2}"/>
          </ac:picMkLst>
        </pc:picChg>
        <pc:picChg chg="del">
          <ac:chgData name="Ernesto Gandolfo Raso" userId="9b53afdb15782c0c" providerId="LiveId" clId="{53A9C063-DA28-4F50-80E2-08895CBB6AF7}" dt="2023-09-03T00:38:56.167" v="4594" actId="478"/>
          <ac:picMkLst>
            <pc:docMk/>
            <pc:sldMk cId="1160492254" sldId="398"/>
            <ac:picMk id="8" creationId="{1130DDEF-E4B5-2B84-8495-7E7B24ED1C77}"/>
          </ac:picMkLst>
        </pc:picChg>
      </pc:sldChg>
      <pc:sldChg chg="modSp add mod">
        <pc:chgData name="Ernesto Gandolfo Raso" userId="9b53afdb15782c0c" providerId="LiveId" clId="{53A9C063-DA28-4F50-80E2-08895CBB6AF7}" dt="2023-09-03T01:26:18.562" v="5622" actId="6549"/>
        <pc:sldMkLst>
          <pc:docMk/>
          <pc:sldMk cId="2444050194" sldId="399"/>
        </pc:sldMkLst>
        <pc:spChg chg="mod">
          <ac:chgData name="Ernesto Gandolfo Raso" userId="9b53afdb15782c0c" providerId="LiveId" clId="{53A9C063-DA28-4F50-80E2-08895CBB6AF7}" dt="2023-09-03T01:26:18.562" v="5622" actId="6549"/>
          <ac:spMkLst>
            <pc:docMk/>
            <pc:sldMk cId="2444050194" sldId="399"/>
            <ac:spMk id="3" creationId="{AB8D8AEA-94FD-FF58-0206-826298ED68D8}"/>
          </ac:spMkLst>
        </pc:spChg>
      </pc:sldChg>
      <pc:sldChg chg="addSp delSp modSp add mod">
        <pc:chgData name="Ernesto Gandolfo Raso" userId="9b53afdb15782c0c" providerId="LiveId" clId="{53A9C063-DA28-4F50-80E2-08895CBB6AF7}" dt="2023-09-03T00:43:34.705" v="4707" actId="14100"/>
        <pc:sldMkLst>
          <pc:docMk/>
          <pc:sldMk cId="4287782322" sldId="400"/>
        </pc:sldMkLst>
        <pc:spChg chg="del">
          <ac:chgData name="Ernesto Gandolfo Raso" userId="9b53afdb15782c0c" providerId="LiveId" clId="{53A9C063-DA28-4F50-80E2-08895CBB6AF7}" dt="2023-09-03T00:43:14.783" v="4704" actId="478"/>
          <ac:spMkLst>
            <pc:docMk/>
            <pc:sldMk cId="4287782322" sldId="400"/>
            <ac:spMk id="3" creationId="{AB8D8AEA-94FD-FF58-0206-826298ED68D8}"/>
          </ac:spMkLst>
        </pc:spChg>
        <pc:picChg chg="add mod">
          <ac:chgData name="Ernesto Gandolfo Raso" userId="9b53afdb15782c0c" providerId="LiveId" clId="{53A9C063-DA28-4F50-80E2-08895CBB6AF7}" dt="2023-09-03T00:43:34.705" v="4707" actId="14100"/>
          <ac:picMkLst>
            <pc:docMk/>
            <pc:sldMk cId="4287782322" sldId="400"/>
            <ac:picMk id="4" creationId="{5F202DAF-3D16-3B29-5C03-6D14C07C2614}"/>
          </ac:picMkLst>
        </pc:picChg>
      </pc:sldChg>
      <pc:sldChg chg="addSp delSp modSp add mod">
        <pc:chgData name="Ernesto Gandolfo Raso" userId="9b53afdb15782c0c" providerId="LiveId" clId="{53A9C063-DA28-4F50-80E2-08895CBB6AF7}" dt="2023-09-03T00:47:10.237" v="4797" actId="21"/>
        <pc:sldMkLst>
          <pc:docMk/>
          <pc:sldMk cId="575915423" sldId="401"/>
        </pc:sldMkLst>
        <pc:spChg chg="mod">
          <ac:chgData name="Ernesto Gandolfo Raso" userId="9b53afdb15782c0c" providerId="LiveId" clId="{53A9C063-DA28-4F50-80E2-08895CBB6AF7}" dt="2023-09-03T00:45:19.723" v="4751" actId="20577"/>
          <ac:spMkLst>
            <pc:docMk/>
            <pc:sldMk cId="575915423" sldId="401"/>
            <ac:spMk id="3" creationId="{AB8D8AEA-94FD-FF58-0206-826298ED68D8}"/>
          </ac:spMkLst>
        </pc:spChg>
        <pc:spChg chg="add mod">
          <ac:chgData name="Ernesto Gandolfo Raso" userId="9b53afdb15782c0c" providerId="LiveId" clId="{53A9C063-DA28-4F50-80E2-08895CBB6AF7}" dt="2023-09-03T00:46:27.503" v="4765" actId="20577"/>
          <ac:spMkLst>
            <pc:docMk/>
            <pc:sldMk cId="575915423" sldId="401"/>
            <ac:spMk id="6" creationId="{94030329-239B-0E53-C969-F51C03F40C31}"/>
          </ac:spMkLst>
        </pc:spChg>
        <pc:spChg chg="add del">
          <ac:chgData name="Ernesto Gandolfo Raso" userId="9b53afdb15782c0c" providerId="LiveId" clId="{53A9C063-DA28-4F50-80E2-08895CBB6AF7}" dt="2023-09-03T00:47:10.237" v="4797" actId="21"/>
          <ac:spMkLst>
            <pc:docMk/>
            <pc:sldMk cId="575915423" sldId="401"/>
            <ac:spMk id="10" creationId="{8855E193-79BA-17E7-0403-E3A348B0A9E3}"/>
          </ac:spMkLst>
        </pc:spChg>
        <pc:picChg chg="add mod">
          <ac:chgData name="Ernesto Gandolfo Raso" userId="9b53afdb15782c0c" providerId="LiveId" clId="{53A9C063-DA28-4F50-80E2-08895CBB6AF7}" dt="2023-09-03T00:45:59.224" v="4759" actId="1036"/>
          <ac:picMkLst>
            <pc:docMk/>
            <pc:sldMk cId="575915423" sldId="401"/>
            <ac:picMk id="4" creationId="{2CBF8AC6-7063-6775-1102-0FA7F46781C3}"/>
          </ac:picMkLst>
        </pc:picChg>
        <pc:picChg chg="add mod">
          <ac:chgData name="Ernesto Gandolfo Raso" userId="9b53afdb15782c0c" providerId="LiveId" clId="{53A9C063-DA28-4F50-80E2-08895CBB6AF7}" dt="2023-09-03T00:46:51.330" v="4795" actId="14100"/>
          <ac:picMkLst>
            <pc:docMk/>
            <pc:sldMk cId="575915423" sldId="401"/>
            <ac:picMk id="8" creationId="{5D093589-5824-A382-8951-52653E7D0937}"/>
          </ac:picMkLst>
        </pc:picChg>
      </pc:sldChg>
      <pc:sldChg chg="addSp delSp modSp add mod">
        <pc:chgData name="Ernesto Gandolfo Raso" userId="9b53afdb15782c0c" providerId="LiveId" clId="{53A9C063-DA28-4F50-80E2-08895CBB6AF7}" dt="2023-09-03T00:49:48.234" v="4856" actId="14100"/>
        <pc:sldMkLst>
          <pc:docMk/>
          <pc:sldMk cId="1959494995" sldId="402"/>
        </pc:sldMkLst>
        <pc:picChg chg="add mod">
          <ac:chgData name="Ernesto Gandolfo Raso" userId="9b53afdb15782c0c" providerId="LiveId" clId="{53A9C063-DA28-4F50-80E2-08895CBB6AF7}" dt="2023-09-03T00:49:48.234" v="4856" actId="14100"/>
          <ac:picMkLst>
            <pc:docMk/>
            <pc:sldMk cId="1959494995" sldId="402"/>
            <ac:picMk id="2" creationId="{84FA2188-71FB-62B5-B356-B36399886141}"/>
          </ac:picMkLst>
        </pc:picChg>
        <pc:picChg chg="del mod modCrop">
          <ac:chgData name="Ernesto Gandolfo Raso" userId="9b53afdb15782c0c" providerId="LiveId" clId="{53A9C063-DA28-4F50-80E2-08895CBB6AF7}" dt="2023-09-03T00:49:38.883" v="4852" actId="21"/>
          <ac:picMkLst>
            <pc:docMk/>
            <pc:sldMk cId="1959494995" sldId="402"/>
            <ac:picMk id="3" creationId="{4BC83749-F263-AA8C-5F1C-D06D7CD11CED}"/>
          </ac:picMkLst>
        </pc:picChg>
      </pc:sldChg>
      <pc:sldChg chg="modSp add mod">
        <pc:chgData name="Ernesto Gandolfo Raso" userId="9b53afdb15782c0c" providerId="LiveId" clId="{53A9C063-DA28-4F50-80E2-08895CBB6AF7}" dt="2023-09-03T01:26:57.088" v="5642" actId="6549"/>
        <pc:sldMkLst>
          <pc:docMk/>
          <pc:sldMk cId="549108042" sldId="403"/>
        </pc:sldMkLst>
        <pc:spChg chg="mod">
          <ac:chgData name="Ernesto Gandolfo Raso" userId="9b53afdb15782c0c" providerId="LiveId" clId="{53A9C063-DA28-4F50-80E2-08895CBB6AF7}" dt="2023-09-03T01:26:57.088" v="5642" actId="6549"/>
          <ac:spMkLst>
            <pc:docMk/>
            <pc:sldMk cId="549108042" sldId="403"/>
            <ac:spMk id="3" creationId="{7559F05C-8E88-8D22-79A3-4C07D83BBBF7}"/>
          </ac:spMkLst>
        </pc:spChg>
      </pc:sldChg>
      <pc:sldChg chg="addSp delSp modSp add mod">
        <pc:chgData name="Ernesto Gandolfo Raso" userId="9b53afdb15782c0c" providerId="LiveId" clId="{53A9C063-DA28-4F50-80E2-08895CBB6AF7}" dt="2023-09-03T00:53:03.993" v="4899" actId="14100"/>
        <pc:sldMkLst>
          <pc:docMk/>
          <pc:sldMk cId="320815157" sldId="404"/>
        </pc:sldMkLst>
        <pc:spChg chg="del">
          <ac:chgData name="Ernesto Gandolfo Raso" userId="9b53afdb15782c0c" providerId="LiveId" clId="{53A9C063-DA28-4F50-80E2-08895CBB6AF7}" dt="2023-09-03T00:52:26.411" v="4891" actId="478"/>
          <ac:spMkLst>
            <pc:docMk/>
            <pc:sldMk cId="320815157" sldId="404"/>
            <ac:spMk id="3" creationId="{7559F05C-8E88-8D22-79A3-4C07D83BBBF7}"/>
          </ac:spMkLst>
        </pc:spChg>
        <pc:picChg chg="add mod">
          <ac:chgData name="Ernesto Gandolfo Raso" userId="9b53afdb15782c0c" providerId="LiveId" clId="{53A9C063-DA28-4F50-80E2-08895CBB6AF7}" dt="2023-09-03T00:53:03.993" v="4899" actId="14100"/>
          <ac:picMkLst>
            <pc:docMk/>
            <pc:sldMk cId="320815157" sldId="404"/>
            <ac:picMk id="4" creationId="{DEC56730-5410-3737-FB91-D06F7BCD6DD5}"/>
          </ac:picMkLst>
        </pc:picChg>
      </pc:sldChg>
      <pc:sldChg chg="addSp modSp add mod">
        <pc:chgData name="Ernesto Gandolfo Raso" userId="9b53afdb15782c0c" providerId="LiveId" clId="{53A9C063-DA28-4F50-80E2-08895CBB6AF7}" dt="2023-09-03T00:55:27.410" v="4956" actId="1076"/>
        <pc:sldMkLst>
          <pc:docMk/>
          <pc:sldMk cId="1993698230" sldId="405"/>
        </pc:sldMkLst>
        <pc:spChg chg="mod">
          <ac:chgData name="Ernesto Gandolfo Raso" userId="9b53afdb15782c0c" providerId="LiveId" clId="{53A9C063-DA28-4F50-80E2-08895CBB6AF7}" dt="2023-09-03T00:55:11.139" v="4953" actId="6549"/>
          <ac:spMkLst>
            <pc:docMk/>
            <pc:sldMk cId="1993698230" sldId="405"/>
            <ac:spMk id="3" creationId="{7559F05C-8E88-8D22-79A3-4C07D83BBBF7}"/>
          </ac:spMkLst>
        </pc:spChg>
        <pc:picChg chg="add mod">
          <ac:chgData name="Ernesto Gandolfo Raso" userId="9b53afdb15782c0c" providerId="LiveId" clId="{53A9C063-DA28-4F50-80E2-08895CBB6AF7}" dt="2023-09-03T00:55:27.410" v="4956" actId="1076"/>
          <ac:picMkLst>
            <pc:docMk/>
            <pc:sldMk cId="1993698230" sldId="405"/>
            <ac:picMk id="4" creationId="{4E084FEE-A558-FD85-1674-4945A1E897BA}"/>
          </ac:picMkLst>
        </pc:picChg>
      </pc:sldChg>
      <pc:sldChg chg="addSp delSp modSp add mod">
        <pc:chgData name="Ernesto Gandolfo Raso" userId="9b53afdb15782c0c" providerId="LiveId" clId="{53A9C063-DA28-4F50-80E2-08895CBB6AF7}" dt="2023-09-03T01:01:56.935" v="5159" actId="14100"/>
        <pc:sldMkLst>
          <pc:docMk/>
          <pc:sldMk cId="1706690578" sldId="406"/>
        </pc:sldMkLst>
        <pc:spChg chg="del">
          <ac:chgData name="Ernesto Gandolfo Raso" userId="9b53afdb15782c0c" providerId="LiveId" clId="{53A9C063-DA28-4F50-80E2-08895CBB6AF7}" dt="2023-09-03T01:00:48.070" v="5078" actId="478"/>
          <ac:spMkLst>
            <pc:docMk/>
            <pc:sldMk cId="1706690578" sldId="406"/>
            <ac:spMk id="3" creationId="{D8BC7408-3EE6-59DD-6A77-5F51F16416F1}"/>
          </ac:spMkLst>
        </pc:spChg>
        <pc:spChg chg="mod">
          <ac:chgData name="Ernesto Gandolfo Raso" userId="9b53afdb15782c0c" providerId="LiveId" clId="{53A9C063-DA28-4F50-80E2-08895CBB6AF7}" dt="2023-09-03T01:01:50.620" v="5144" actId="20577"/>
          <ac:spMkLst>
            <pc:docMk/>
            <pc:sldMk cId="1706690578" sldId="406"/>
            <ac:spMk id="7" creationId="{76CA9E75-0BD5-61CA-9A44-EC136958C24D}"/>
          </ac:spMkLst>
        </pc:spChg>
        <pc:picChg chg="add mod">
          <ac:chgData name="Ernesto Gandolfo Raso" userId="9b53afdb15782c0c" providerId="LiveId" clId="{53A9C063-DA28-4F50-80E2-08895CBB6AF7}" dt="2023-09-03T01:01:56.935" v="5159" actId="14100"/>
          <ac:picMkLst>
            <pc:docMk/>
            <pc:sldMk cId="1706690578" sldId="406"/>
            <ac:picMk id="4" creationId="{F5D5CF46-BE38-57EF-5183-888711891A5C}"/>
          </ac:picMkLst>
        </pc:picChg>
        <pc:picChg chg="del">
          <ac:chgData name="Ernesto Gandolfo Raso" userId="9b53afdb15782c0c" providerId="LiveId" clId="{53A9C063-DA28-4F50-80E2-08895CBB6AF7}" dt="2023-09-03T01:00:48.717" v="5079" actId="478"/>
          <ac:picMkLst>
            <pc:docMk/>
            <pc:sldMk cId="1706690578" sldId="406"/>
            <ac:picMk id="5" creationId="{539CA3A2-37FC-EF88-0290-2E1BD0783C2D}"/>
          </ac:picMkLst>
        </pc:picChg>
      </pc:sldChg>
      <pc:sldChg chg="addSp delSp modSp add mod">
        <pc:chgData name="Ernesto Gandolfo Raso" userId="9b53afdb15782c0c" providerId="LiveId" clId="{53A9C063-DA28-4F50-80E2-08895CBB6AF7}" dt="2023-09-03T01:09:01.585" v="5305" actId="255"/>
        <pc:sldMkLst>
          <pc:docMk/>
          <pc:sldMk cId="424475937" sldId="407"/>
        </pc:sldMkLst>
        <pc:spChg chg="del">
          <ac:chgData name="Ernesto Gandolfo Raso" userId="9b53afdb15782c0c" providerId="LiveId" clId="{53A9C063-DA28-4F50-80E2-08895CBB6AF7}" dt="2023-09-03T01:08:15.862" v="5285" actId="478"/>
          <ac:spMkLst>
            <pc:docMk/>
            <pc:sldMk cId="424475937" sldId="407"/>
            <ac:spMk id="3" creationId="{6DCF20E5-CB1A-F6C8-AB71-1E9DC84BA326}"/>
          </ac:spMkLst>
        </pc:spChg>
        <pc:spChg chg="add mod">
          <ac:chgData name="Ernesto Gandolfo Raso" userId="9b53afdb15782c0c" providerId="LiveId" clId="{53A9C063-DA28-4F50-80E2-08895CBB6AF7}" dt="2023-09-03T01:09:01.585" v="5305" actId="255"/>
          <ac:spMkLst>
            <pc:docMk/>
            <pc:sldMk cId="424475937" sldId="407"/>
            <ac:spMk id="4" creationId="{49A3DC5E-73A8-0F8C-9E44-617568AB0DFA}"/>
          </ac:spMkLst>
        </pc:spChg>
        <pc:spChg chg="mod">
          <ac:chgData name="Ernesto Gandolfo Raso" userId="9b53afdb15782c0c" providerId="LiveId" clId="{53A9C063-DA28-4F50-80E2-08895CBB6AF7}" dt="2023-09-03T01:08:38.710" v="5300" actId="20577"/>
          <ac:spMkLst>
            <pc:docMk/>
            <pc:sldMk cId="424475937" sldId="407"/>
            <ac:spMk id="8" creationId="{3B7CB6E6-0496-A014-05BC-D4803B9C47D7}"/>
          </ac:spMkLst>
        </pc:spChg>
        <pc:picChg chg="del">
          <ac:chgData name="Ernesto Gandolfo Raso" userId="9b53afdb15782c0c" providerId="LiveId" clId="{53A9C063-DA28-4F50-80E2-08895CBB6AF7}" dt="2023-09-03T01:08:12.781" v="5284" actId="478"/>
          <ac:picMkLst>
            <pc:docMk/>
            <pc:sldMk cId="424475937" sldId="407"/>
            <ac:picMk id="6" creationId="{F8AE3CDC-2C4D-F8F8-8F79-C10556E4C713}"/>
          </ac:picMkLst>
        </pc:picChg>
        <pc:picChg chg="mod">
          <ac:chgData name="Ernesto Gandolfo Raso" userId="9b53afdb15782c0c" providerId="LiveId" clId="{53A9C063-DA28-4F50-80E2-08895CBB6AF7}" dt="2023-09-03T01:08:35.813" v="5299" actId="1038"/>
          <ac:picMkLst>
            <pc:docMk/>
            <pc:sldMk cId="424475937" sldId="407"/>
            <ac:picMk id="10" creationId="{D8776B46-6C51-E1B4-0A27-B3166F5C72FC}"/>
          </ac:picMkLst>
        </pc:picChg>
      </pc:sldChg>
      <pc:sldChg chg="addSp modSp add mod">
        <pc:chgData name="Ernesto Gandolfo Raso" userId="9b53afdb15782c0c" providerId="LiveId" clId="{53A9C063-DA28-4F50-80E2-08895CBB6AF7}" dt="2023-09-03T01:14:11.525" v="5447" actId="58"/>
        <pc:sldMkLst>
          <pc:docMk/>
          <pc:sldMk cId="3560177827" sldId="408"/>
        </pc:sldMkLst>
        <pc:spChg chg="mod">
          <ac:chgData name="Ernesto Gandolfo Raso" userId="9b53afdb15782c0c" providerId="LiveId" clId="{53A9C063-DA28-4F50-80E2-08895CBB6AF7}" dt="2023-09-03T01:13:03.809" v="5388" actId="6549"/>
          <ac:spMkLst>
            <pc:docMk/>
            <pc:sldMk cId="3560177827" sldId="408"/>
            <ac:spMk id="3" creationId="{3CF18327-152B-C374-9DA1-C040A50CC2E9}"/>
          </ac:spMkLst>
        </pc:spChg>
        <pc:spChg chg="add mod">
          <ac:chgData name="Ernesto Gandolfo Raso" userId="9b53afdb15782c0c" providerId="LiveId" clId="{53A9C063-DA28-4F50-80E2-08895CBB6AF7}" dt="2023-09-03T01:14:11.525" v="5447" actId="58"/>
          <ac:spMkLst>
            <pc:docMk/>
            <pc:sldMk cId="3560177827" sldId="408"/>
            <ac:spMk id="4" creationId="{9A85B883-3739-CE90-1EF4-712DFA0FA417}"/>
          </ac:spMkLst>
        </pc:spChg>
        <pc:picChg chg="mod">
          <ac:chgData name="Ernesto Gandolfo Raso" userId="9b53afdb15782c0c" providerId="LiveId" clId="{53A9C063-DA28-4F50-80E2-08895CBB6AF7}" dt="2023-09-03T01:13:12.133" v="5440" actId="1035"/>
          <ac:picMkLst>
            <pc:docMk/>
            <pc:sldMk cId="3560177827" sldId="408"/>
            <ac:picMk id="5" creationId="{4CD6C54B-DFE7-8430-E92C-98E5D02CC5C7}"/>
          </ac:picMkLst>
        </pc:picChg>
      </pc:sldChg>
      <pc:sldChg chg="delSp modSp add mod">
        <pc:chgData name="Ernesto Gandolfo Raso" userId="9b53afdb15782c0c" providerId="LiveId" clId="{53A9C063-DA28-4F50-80E2-08895CBB6AF7}" dt="2023-09-03T01:16:13.223" v="5536" actId="14100"/>
        <pc:sldMkLst>
          <pc:docMk/>
          <pc:sldMk cId="2027693817" sldId="409"/>
        </pc:sldMkLst>
        <pc:spChg chg="del">
          <ac:chgData name="Ernesto Gandolfo Raso" userId="9b53afdb15782c0c" providerId="LiveId" clId="{53A9C063-DA28-4F50-80E2-08895CBB6AF7}" dt="2023-09-03T01:15:49.585" v="5477" actId="478"/>
          <ac:spMkLst>
            <pc:docMk/>
            <pc:sldMk cId="2027693817" sldId="409"/>
            <ac:spMk id="3" creationId="{68672733-4624-7FB8-F362-E25676825D29}"/>
          </ac:spMkLst>
        </pc:spChg>
        <pc:spChg chg="mod">
          <ac:chgData name="Ernesto Gandolfo Raso" userId="9b53afdb15782c0c" providerId="LiveId" clId="{53A9C063-DA28-4F50-80E2-08895CBB6AF7}" dt="2023-09-03T01:15:57.428" v="5480" actId="6549"/>
          <ac:spMkLst>
            <pc:docMk/>
            <pc:sldMk cId="2027693817" sldId="409"/>
            <ac:spMk id="7" creationId="{D0E80D70-0455-5CDC-1C89-595C2B4D73D4}"/>
          </ac:spMkLst>
        </pc:spChg>
        <pc:picChg chg="del">
          <ac:chgData name="Ernesto Gandolfo Raso" userId="9b53afdb15782c0c" providerId="LiveId" clId="{53A9C063-DA28-4F50-80E2-08895CBB6AF7}" dt="2023-09-03T01:15:50.267" v="5478" actId="478"/>
          <ac:picMkLst>
            <pc:docMk/>
            <pc:sldMk cId="2027693817" sldId="409"/>
            <ac:picMk id="5" creationId="{6EFB6BB9-6AC8-55D8-478E-40A3F5FE1281}"/>
          </ac:picMkLst>
        </pc:picChg>
        <pc:picChg chg="mod">
          <ac:chgData name="Ernesto Gandolfo Raso" userId="9b53afdb15782c0c" providerId="LiveId" clId="{53A9C063-DA28-4F50-80E2-08895CBB6AF7}" dt="2023-09-03T01:16:13.223" v="5536" actId="14100"/>
          <ac:picMkLst>
            <pc:docMk/>
            <pc:sldMk cId="2027693817" sldId="409"/>
            <ac:picMk id="9" creationId="{E8ED96A8-8849-A419-5BDD-F728D243D9E0}"/>
          </ac:picMkLst>
        </pc:picChg>
      </pc:sldChg>
      <pc:sldChg chg="modSp add mod">
        <pc:chgData name="Ernesto Gandolfo Raso" userId="9b53afdb15782c0c" providerId="LiveId" clId="{53A9C063-DA28-4F50-80E2-08895CBB6AF7}" dt="2023-09-03T01:19:57.900" v="5587" actId="14100"/>
        <pc:sldMkLst>
          <pc:docMk/>
          <pc:sldMk cId="331687135" sldId="410"/>
        </pc:sldMkLst>
        <pc:spChg chg="mod">
          <ac:chgData name="Ernesto Gandolfo Raso" userId="9b53afdb15782c0c" providerId="LiveId" clId="{53A9C063-DA28-4F50-80E2-08895CBB6AF7}" dt="2023-09-03T01:19:53.944" v="5586" actId="6549"/>
          <ac:spMkLst>
            <pc:docMk/>
            <pc:sldMk cId="331687135" sldId="410"/>
            <ac:spMk id="3" creationId="{8560244B-53C2-2A3B-3F32-AF60F22BAE94}"/>
          </ac:spMkLst>
        </pc:spChg>
        <pc:picChg chg="mod">
          <ac:chgData name="Ernesto Gandolfo Raso" userId="9b53afdb15782c0c" providerId="LiveId" clId="{53A9C063-DA28-4F50-80E2-08895CBB6AF7}" dt="2023-09-03T01:19:57.900" v="5587" actId="14100"/>
          <ac:picMkLst>
            <pc:docMk/>
            <pc:sldMk cId="331687135" sldId="410"/>
            <ac:picMk id="5" creationId="{06BA7E56-990E-9792-A5F4-027737139B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01/06/2024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5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578" y="1700808"/>
            <a:ext cx="9144000" cy="1500197"/>
          </a:xfrm>
        </p:spPr>
        <p:txBody>
          <a:bodyPr>
            <a:noAutofit/>
          </a:bodyPr>
          <a:lstStyle/>
          <a:p>
            <a:r>
              <a:rPr lang="es-ES" sz="6000" b="1" dirty="0">
                <a:solidFill>
                  <a:schemeClr val="tx1">
                    <a:lumMod val="95000"/>
                    <a:lumOff val="5000"/>
                  </a:schemeClr>
                </a:solidFill>
                <a:latin typeface="Times New Roman" panose="02020603050405020304" pitchFamily="18" charset="0"/>
                <a:cs typeface="Times New Roman" panose="02020603050405020304" pitchFamily="18" charset="0"/>
              </a:rPr>
              <a:t>DINÁMICA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01ADD7-C34F-6333-AB83-5EDED373A28D}"/>
              </a:ext>
            </a:extLst>
          </p:cNvPr>
          <p:cNvSpPr txBox="1"/>
          <p:nvPr/>
        </p:nvSpPr>
        <p:spPr>
          <a:xfrm>
            <a:off x="0" y="28905"/>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Un instrumento común para medir magnitudes de fuerza es la </a:t>
            </a:r>
            <a:r>
              <a:rPr lang="es-MX" sz="2400" b="0" i="1" u="none" strike="noStrike" baseline="0" dirty="0">
                <a:latin typeface="Times New Roman" panose="02020603050405020304" pitchFamily="18" charset="0"/>
                <a:cs typeface="Times New Roman" panose="02020603050405020304" pitchFamily="18" charset="0"/>
              </a:rPr>
              <a:t>balanza de resorte</a:t>
            </a:r>
            <a:r>
              <a:rPr lang="es-MX" sz="2400" b="0" i="0" u="none" strike="noStrike" baseline="0" dirty="0">
                <a:latin typeface="Times New Roman" panose="02020603050405020304" pitchFamily="18" charset="0"/>
                <a:cs typeface="Times New Roman" panose="02020603050405020304" pitchFamily="18" charset="0"/>
              </a:rPr>
              <a:t>, que consiste en un resorte en espiral dentro de una caja con una varilla unida a un extremo.</a:t>
            </a:r>
          </a:p>
          <a:p>
            <a:pPr algn="l"/>
            <a:r>
              <a:rPr lang="es-MX" sz="2400" b="0" i="0" u="none" strike="noStrike" baseline="0" dirty="0">
                <a:latin typeface="Times New Roman" panose="02020603050405020304" pitchFamily="18" charset="0"/>
                <a:cs typeface="Times New Roman" panose="02020603050405020304" pitchFamily="18" charset="0"/>
              </a:rPr>
              <a:t>Cuando se aplican fuerzas a los extremos del resorte, éste se estira y la cantidad de elongación depende de la fuerza. Se puede hacer una escala en la varilla y calibrarla usando varios cuerpos idénticos de 1 N de peso exacto cada uno. </a:t>
            </a:r>
          </a:p>
          <a:p>
            <a:pPr algn="l"/>
            <a:r>
              <a:rPr lang="es-MX" sz="2400" b="0" i="0" u="none" strike="noStrike" baseline="0" dirty="0">
                <a:latin typeface="Times New Roman" panose="02020603050405020304" pitchFamily="18" charset="0"/>
                <a:cs typeface="Times New Roman" panose="02020603050405020304" pitchFamily="18" charset="0"/>
              </a:rPr>
              <a:t>Cuando uno, dos o más de esos cuerpos se suspenden simultáneamente de la balanza, la fuerza total que estira el resorte es 1 N, 2 N y así sucesivamente, y podemos marcar las posiciones correspondientes en el puntero de 1 N, 2 N, etcétera. </a:t>
            </a:r>
          </a:p>
          <a:p>
            <a:pPr algn="l"/>
            <a:r>
              <a:rPr lang="es-MX" sz="2400" b="0" i="0" u="none" strike="noStrike" baseline="0" dirty="0">
                <a:latin typeface="Times New Roman" panose="02020603050405020304" pitchFamily="18" charset="0"/>
                <a:cs typeface="Times New Roman" panose="02020603050405020304" pitchFamily="18" charset="0"/>
              </a:rPr>
              <a:t>Luego podemos usar el instrumento para medir la magnitud de una fuerza desconocida. </a:t>
            </a:r>
          </a:p>
          <a:p>
            <a:pPr algn="l"/>
            <a:r>
              <a:rPr lang="es-MX" sz="2400" b="0" i="0" u="none" strike="noStrike" baseline="0" dirty="0">
                <a:latin typeface="Times New Roman" panose="02020603050405020304" pitchFamily="18" charset="0"/>
                <a:cs typeface="Times New Roman" panose="02020603050405020304" pitchFamily="18" charset="0"/>
              </a:rPr>
              <a:t>Se puede hacer un instrumento similar para fuerzas que empujan en vez de jalar.</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163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E90323D-8D06-744A-BC9A-5F7DDEF8D4FC}"/>
              </a:ext>
            </a:extLst>
          </p:cNvPr>
          <p:cNvPicPr>
            <a:picLocks noChangeAspect="1"/>
          </p:cNvPicPr>
          <p:nvPr/>
        </p:nvPicPr>
        <p:blipFill>
          <a:blip r:embed="rId2"/>
          <a:stretch>
            <a:fillRect/>
          </a:stretch>
        </p:blipFill>
        <p:spPr>
          <a:xfrm>
            <a:off x="0" y="962246"/>
            <a:ext cx="9144000" cy="4933507"/>
          </a:xfrm>
          <a:prstGeom prst="rect">
            <a:avLst/>
          </a:prstGeom>
        </p:spPr>
      </p:pic>
    </p:spTree>
    <p:extLst>
      <p:ext uri="{BB962C8B-B14F-4D97-AF65-F5344CB8AC3E}">
        <p14:creationId xmlns:p14="http://schemas.microsoft.com/office/powerpoint/2010/main" val="227560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1938D7-37FD-9BAE-881E-97DA77253C05}"/>
              </a:ext>
            </a:extLst>
          </p:cNvPr>
          <p:cNvSpPr txBox="1"/>
          <p:nvPr/>
        </p:nvSpPr>
        <p:spPr>
          <a:xfrm>
            <a:off x="0" y="-27384"/>
            <a:ext cx="9144000" cy="2677656"/>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Superposición de fuerzas</a:t>
            </a:r>
          </a:p>
          <a:p>
            <a:pPr algn="l"/>
            <a:r>
              <a:rPr lang="es-MX" sz="2400" b="0" i="0" u="none" strike="noStrike" baseline="0" dirty="0">
                <a:latin typeface="Times New Roman" panose="02020603050405020304" pitchFamily="18" charset="0"/>
                <a:cs typeface="Times New Roman" panose="02020603050405020304" pitchFamily="18" charset="0"/>
              </a:rPr>
              <a:t>Cuando se lanza una pelota, hay al menos dos fuerzas que actúan sobre ella: el empujón de la mano y el jalón hacia abajo que ejerce la gravedad. Los experimentos muestran que si dos fuerzas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actúan al mismo tiempo en el mismo punto de un cuerpo </a:t>
            </a:r>
            <a:r>
              <a:rPr lang="es-MX" sz="2400" i="0" u="none" strike="noStrike" baseline="0" dirty="0">
                <a:latin typeface="Times New Roman" panose="02020603050405020304" pitchFamily="18" charset="0"/>
                <a:cs typeface="Times New Roman" panose="02020603050405020304" pitchFamily="18" charset="0"/>
              </a:rPr>
              <a:t>(figura), </a:t>
            </a:r>
            <a:r>
              <a:rPr lang="es-MX" sz="2400" b="0" i="0" u="none" strike="noStrike" baseline="0" dirty="0">
                <a:latin typeface="Times New Roman" panose="02020603050405020304" pitchFamily="18" charset="0"/>
                <a:cs typeface="Times New Roman" panose="02020603050405020304" pitchFamily="18" charset="0"/>
              </a:rPr>
              <a:t>el efecto sobre el movimiento del cuerpo es el mismo que el de una sola fuerza </a:t>
            </a:r>
            <a:r>
              <a:rPr lang="es-MX" sz="2400" b="1" i="1" u="none" strike="noStrike" baseline="0" dirty="0">
                <a:latin typeface="Times New Roman" panose="02020603050405020304" pitchFamily="18" charset="0"/>
                <a:cs typeface="Times New Roman" panose="02020603050405020304" pitchFamily="18" charset="0"/>
              </a:rPr>
              <a:t>R </a:t>
            </a:r>
            <a:r>
              <a:rPr lang="es-MX" sz="2400" b="0" i="0" u="none" strike="noStrike" baseline="0" dirty="0">
                <a:latin typeface="Times New Roman" panose="02020603050405020304" pitchFamily="18" charset="0"/>
                <a:cs typeface="Times New Roman" panose="02020603050405020304" pitchFamily="18" charset="0"/>
              </a:rPr>
              <a:t>igual a la suma vectorial o resultante de las fuerzas originales:</a:t>
            </a:r>
          </a:p>
        </p:txBody>
      </p:sp>
      <p:pic>
        <p:nvPicPr>
          <p:cNvPr id="5" name="Imagen 4">
            <a:extLst>
              <a:ext uri="{FF2B5EF4-FFF2-40B4-BE49-F238E27FC236}">
                <a16:creationId xmlns:a16="http://schemas.microsoft.com/office/drawing/2014/main" id="{55A65502-32CB-951B-BA9A-AC44B5E3EC4A}"/>
              </a:ext>
            </a:extLst>
          </p:cNvPr>
          <p:cNvPicPr>
            <a:picLocks noChangeAspect="1"/>
          </p:cNvPicPr>
          <p:nvPr/>
        </p:nvPicPr>
        <p:blipFill>
          <a:blip r:embed="rId2"/>
          <a:stretch>
            <a:fillRect/>
          </a:stretch>
        </p:blipFill>
        <p:spPr>
          <a:xfrm>
            <a:off x="2051720" y="2571611"/>
            <a:ext cx="5039904" cy="4286389"/>
          </a:xfrm>
          <a:prstGeom prst="rect">
            <a:avLst/>
          </a:prstGeom>
        </p:spPr>
      </p:pic>
    </p:spTree>
    <p:extLst>
      <p:ext uri="{BB962C8B-B14F-4D97-AF65-F5344CB8AC3E}">
        <p14:creationId xmlns:p14="http://schemas.microsoft.com/office/powerpoint/2010/main" val="192185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1938D7-37FD-9BAE-881E-97DA77253C05}"/>
              </a:ext>
            </a:extLst>
          </p:cNvPr>
          <p:cNvSpPr txBox="1"/>
          <p:nvPr/>
        </p:nvSpPr>
        <p:spPr>
          <a:xfrm>
            <a:off x="0" y="-27384"/>
            <a:ext cx="9144000" cy="5632311"/>
          </a:xfrm>
          <a:prstGeom prst="rect">
            <a:avLst/>
          </a:prstGeom>
          <a:noFill/>
        </p:spPr>
        <p:txBody>
          <a:bodyPr wrap="square">
            <a:spAutoFit/>
          </a:bodyPr>
          <a:lstStyle/>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En general, </a:t>
            </a:r>
            <a:r>
              <a:rPr lang="es-MX" sz="2400" b="0" i="1" u="none" strike="noStrike" baseline="0" dirty="0">
                <a:latin typeface="Times New Roman" panose="02020603050405020304" pitchFamily="18" charset="0"/>
                <a:cs typeface="Times New Roman" panose="02020603050405020304" pitchFamily="18" charset="0"/>
              </a:rPr>
              <a:t>el efecto de cualquier cantidad de fuerzas aplicadas a un</a:t>
            </a:r>
          </a:p>
          <a:p>
            <a:pPr algn="l"/>
            <a:r>
              <a:rPr lang="es-MX" sz="2400" b="0" i="1" u="none" strike="noStrike" baseline="0" dirty="0">
                <a:latin typeface="Times New Roman" panose="02020603050405020304" pitchFamily="18" charset="0"/>
                <a:cs typeface="Times New Roman" panose="02020603050405020304" pitchFamily="18" charset="0"/>
              </a:rPr>
              <a:t>punto de un cuerpo es el mismo que el de una sola fuerza igual a la suma vectorial de las fuerzas</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Este valioso principio se conoce como </a:t>
            </a:r>
            <a:r>
              <a:rPr lang="es-MX" sz="2400" b="1" i="0" u="none" strike="noStrike" baseline="0" dirty="0">
                <a:latin typeface="Times New Roman" panose="02020603050405020304" pitchFamily="18" charset="0"/>
                <a:cs typeface="Times New Roman" panose="02020603050405020304" pitchFamily="18" charset="0"/>
              </a:rPr>
              <a:t>superposición de fuerzas</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Como las fuerzas son cantidades vectoriales y se suman como vectores, podemos utilizar todas las reglas de la matemática vectorial.</a:t>
            </a:r>
          </a:p>
          <a:p>
            <a:pPr algn="l"/>
            <a:r>
              <a:rPr lang="es-MX" sz="2400" b="0" i="0" u="none" strike="noStrike" baseline="0" dirty="0">
                <a:latin typeface="Times New Roman" panose="02020603050405020304" pitchFamily="18" charset="0"/>
                <a:cs typeface="Times New Roman" panose="02020603050405020304" pitchFamily="18" charset="0"/>
              </a:rPr>
              <a:t>Es más fácil sumar vectores usando componentes, ya que con frecuencia describimos una fuerza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en términos de sus componentes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x</a:t>
            </a:r>
            <a:endParaRPr lang="es-MX" sz="2400" b="0" i="1" u="none" strike="noStrike" baseline="-2500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dirty="0">
                <a:latin typeface="Times New Roman" panose="02020603050405020304" pitchFamily="18" charset="0"/>
                <a:cs typeface="Times New Roman" panose="02020603050405020304" pitchFamily="18" charset="0"/>
              </a:rPr>
              <a:t>L</a:t>
            </a:r>
            <a:r>
              <a:rPr lang="es-MX" sz="2400" b="0" i="0" u="none" strike="noStrike" baseline="0" dirty="0">
                <a:latin typeface="Times New Roman" panose="02020603050405020304" pitchFamily="18" charset="0"/>
                <a:cs typeface="Times New Roman" panose="02020603050405020304" pitchFamily="18" charset="0"/>
              </a:rPr>
              <a:t>os ejes de coordenadas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1" u="none" strike="noStrike" baseline="0" dirty="0">
                <a:latin typeface="Times New Roman" panose="02020603050405020304" pitchFamily="18" charset="0"/>
                <a:cs typeface="Times New Roman" panose="02020603050405020304" pitchFamily="18" charset="0"/>
              </a:rPr>
              <a:t> no </a:t>
            </a:r>
            <a:r>
              <a:rPr lang="es-MX" sz="2400" b="0" i="0" u="none" strike="noStrike" baseline="0" dirty="0">
                <a:latin typeface="Times New Roman" panose="02020603050405020304" pitchFamily="18" charset="0"/>
                <a:cs typeface="Times New Roman" panose="02020603050405020304" pitchFamily="18" charset="0"/>
              </a:rPr>
              <a:t>tienen que ser horizontal y vertical,</a:t>
            </a:r>
          </a:p>
          <a:p>
            <a:pPr algn="l"/>
            <a:r>
              <a:rPr lang="es-MX" sz="2400" b="0" i="0" u="none" strike="noStrike" baseline="0" dirty="0">
                <a:latin typeface="Times New Roman" panose="02020603050405020304" pitchFamily="18" charset="0"/>
                <a:cs typeface="Times New Roman" panose="02020603050405020304" pitchFamily="18" charset="0"/>
              </a:rPr>
              <a:t>respectivamente. </a:t>
            </a:r>
          </a:p>
        </p:txBody>
      </p:sp>
      <p:pic>
        <p:nvPicPr>
          <p:cNvPr id="4" name="Imagen 3">
            <a:extLst>
              <a:ext uri="{FF2B5EF4-FFF2-40B4-BE49-F238E27FC236}">
                <a16:creationId xmlns:a16="http://schemas.microsoft.com/office/drawing/2014/main" id="{22034B5E-FC37-08D4-ABBB-4C220A8365E3}"/>
              </a:ext>
            </a:extLst>
          </p:cNvPr>
          <p:cNvPicPr>
            <a:picLocks noChangeAspect="1"/>
          </p:cNvPicPr>
          <p:nvPr/>
        </p:nvPicPr>
        <p:blipFill>
          <a:blip r:embed="rId2"/>
          <a:stretch>
            <a:fillRect/>
          </a:stretch>
        </p:blipFill>
        <p:spPr>
          <a:xfrm>
            <a:off x="0" y="0"/>
            <a:ext cx="9144000" cy="1077310"/>
          </a:xfrm>
          <a:prstGeom prst="rect">
            <a:avLst/>
          </a:prstGeom>
          <a:ln w="12700">
            <a:solidFill>
              <a:schemeClr val="tx1"/>
            </a:solidFill>
          </a:ln>
        </p:spPr>
      </p:pic>
    </p:spTree>
    <p:extLst>
      <p:ext uri="{BB962C8B-B14F-4D97-AF65-F5344CB8AC3E}">
        <p14:creationId xmlns:p14="http://schemas.microsoft.com/office/powerpoint/2010/main" val="2688499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8EE2271-6254-C18A-0B73-45AE73D22C42}"/>
              </a:ext>
            </a:extLst>
          </p:cNvPr>
          <p:cNvPicPr>
            <a:picLocks noChangeAspect="1"/>
          </p:cNvPicPr>
          <p:nvPr/>
        </p:nvPicPr>
        <p:blipFill>
          <a:blip r:embed="rId2"/>
          <a:stretch>
            <a:fillRect/>
          </a:stretch>
        </p:blipFill>
        <p:spPr>
          <a:xfrm>
            <a:off x="1259632" y="-1"/>
            <a:ext cx="6840760" cy="6894203"/>
          </a:xfrm>
          <a:prstGeom prst="rect">
            <a:avLst/>
          </a:prstGeom>
        </p:spPr>
      </p:pic>
    </p:spTree>
    <p:extLst>
      <p:ext uri="{BB962C8B-B14F-4D97-AF65-F5344CB8AC3E}">
        <p14:creationId xmlns:p14="http://schemas.microsoft.com/office/powerpoint/2010/main" val="968363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1938D7-37FD-9BAE-881E-97DA77253C05}"/>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Por ejemplo, </a:t>
            </a:r>
            <a:r>
              <a:rPr lang="es-MX" sz="2400" i="0" u="none" strike="noStrike" baseline="0" dirty="0">
                <a:latin typeface="Times New Roman" panose="02020603050405020304" pitchFamily="18" charset="0"/>
                <a:cs typeface="Times New Roman" panose="02020603050405020304" pitchFamily="18" charset="0"/>
              </a:rPr>
              <a:t>la figura muestra </a:t>
            </a:r>
            <a:r>
              <a:rPr lang="es-MX" sz="2400" b="0" i="0" u="none" strike="noStrike" baseline="0" dirty="0">
                <a:latin typeface="Times New Roman" panose="02020603050405020304" pitchFamily="18" charset="0"/>
                <a:cs typeface="Times New Roman" panose="02020603050405020304" pitchFamily="18" charset="0"/>
              </a:rPr>
              <a:t>una caja que es arrastrada hacia</a:t>
            </a:r>
          </a:p>
          <a:p>
            <a:pPr algn="l"/>
            <a:r>
              <a:rPr lang="es-MX" sz="2400" b="0" i="0" u="none" strike="noStrike" baseline="0" dirty="0">
                <a:latin typeface="Times New Roman" panose="02020603050405020304" pitchFamily="18" charset="0"/>
                <a:cs typeface="Times New Roman" panose="02020603050405020304" pitchFamily="18" charset="0"/>
              </a:rPr>
              <a:t>arriba sobre una rampa por una fuerza </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7" name="Imagen 6">
            <a:extLst>
              <a:ext uri="{FF2B5EF4-FFF2-40B4-BE49-F238E27FC236}">
                <a16:creationId xmlns:a16="http://schemas.microsoft.com/office/drawing/2014/main" id="{253A37BC-38AD-EEE2-96BB-9B52091A2FCF}"/>
              </a:ext>
            </a:extLst>
          </p:cNvPr>
          <p:cNvPicPr>
            <a:picLocks noChangeAspect="1"/>
          </p:cNvPicPr>
          <p:nvPr/>
        </p:nvPicPr>
        <p:blipFill>
          <a:blip r:embed="rId2"/>
          <a:stretch>
            <a:fillRect/>
          </a:stretch>
        </p:blipFill>
        <p:spPr>
          <a:xfrm>
            <a:off x="1872208" y="1114885"/>
            <a:ext cx="5580112" cy="5743116"/>
          </a:xfrm>
          <a:prstGeom prst="rect">
            <a:avLst/>
          </a:prstGeom>
        </p:spPr>
      </p:pic>
    </p:spTree>
    <p:extLst>
      <p:ext uri="{BB962C8B-B14F-4D97-AF65-F5344CB8AC3E}">
        <p14:creationId xmlns:p14="http://schemas.microsoft.com/office/powerpoint/2010/main" val="44944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1938D7-37FD-9BAE-881E-97DA77253C05}"/>
              </a:ext>
            </a:extLst>
          </p:cNvPr>
          <p:cNvSpPr txBox="1"/>
          <p:nvPr/>
        </p:nvSpPr>
        <p:spPr>
          <a:xfrm>
            <a:off x="0" y="-27384"/>
            <a:ext cx="9144000" cy="304698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este caso es mejor elegir un eje paralelo y el otro perpendicular a la rampa. Para el caso que se muestra en la figura,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Fy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son ambas positivas; en otras situaciones, depende de su elección de ejes y de la orientación de la fuerza </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cualquiera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o </a:t>
            </a:r>
            <a:r>
              <a:rPr lang="es-MX" sz="2400" b="0" i="1" u="none" strike="noStrike" baseline="0" dirty="0" err="1">
                <a:latin typeface="Times New Roman" panose="02020603050405020304" pitchFamily="18" charset="0"/>
                <a:cs typeface="Times New Roman" panose="02020603050405020304" pitchFamily="18" charset="0"/>
              </a:rPr>
              <a:t>Fy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puede ser negativa o cero.</a:t>
            </a:r>
          </a:p>
          <a:p>
            <a:pPr algn="l"/>
            <a:r>
              <a:rPr lang="es-MX" sz="2400" b="0" i="0" u="none" strike="noStrike" baseline="0" dirty="0">
                <a:latin typeface="Times New Roman" panose="02020603050405020304" pitchFamily="18" charset="0"/>
                <a:cs typeface="Times New Roman" panose="02020603050405020304" pitchFamily="18" charset="0"/>
              </a:rPr>
              <a:t>A menudo necesitaremos obtener la suma vectorial (resultante) de </a:t>
            </a:r>
            <a:r>
              <a:rPr lang="es-MX" sz="2400" b="0" i="1" u="none" strike="noStrike" baseline="0" dirty="0">
                <a:latin typeface="Times New Roman" panose="02020603050405020304" pitchFamily="18" charset="0"/>
                <a:cs typeface="Times New Roman" panose="02020603050405020304" pitchFamily="18" charset="0"/>
              </a:rPr>
              <a:t>todas </a:t>
            </a:r>
            <a:r>
              <a:rPr lang="es-MX" sz="2400" b="0" i="0" u="none" strike="noStrike" baseline="0" dirty="0">
                <a:latin typeface="Times New Roman" panose="02020603050405020304" pitchFamily="18" charset="0"/>
                <a:cs typeface="Times New Roman" panose="02020603050405020304" pitchFamily="18" charset="0"/>
              </a:rPr>
              <a:t>las fuerzas que actúan sobre un cuerpo. Esto se conoce como la </a:t>
            </a:r>
            <a:r>
              <a:rPr lang="es-MX" sz="2400" b="1" i="0" u="none" strike="noStrike" baseline="0" dirty="0">
                <a:latin typeface="Times New Roman" panose="02020603050405020304" pitchFamily="18" charset="0"/>
                <a:cs typeface="Times New Roman" panose="02020603050405020304" pitchFamily="18" charset="0"/>
              </a:rPr>
              <a:t>fuerza neta </a:t>
            </a:r>
            <a:r>
              <a:rPr lang="es-MX" sz="2400" b="0" i="0" u="none" strike="noStrike" baseline="0" dirty="0">
                <a:latin typeface="Times New Roman" panose="02020603050405020304" pitchFamily="18" charset="0"/>
                <a:cs typeface="Times New Roman" panose="02020603050405020304" pitchFamily="18" charset="0"/>
              </a:rPr>
              <a:t>que actúa sobre el cuerpo. </a:t>
            </a:r>
          </a:p>
          <a:p>
            <a:pPr algn="l"/>
            <a:r>
              <a:rPr lang="es-MX" sz="2400" b="0" i="0" u="none" strike="noStrike" baseline="0" dirty="0">
                <a:latin typeface="Times New Roman" panose="02020603050405020304" pitchFamily="18" charset="0"/>
                <a:cs typeface="Times New Roman" panose="02020603050405020304" pitchFamily="18" charset="0"/>
              </a:rPr>
              <a:t>Si las fuerzas son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3</a:t>
            </a:r>
            <a:r>
              <a:rPr lang="es-MX" sz="2400" b="0" i="0" u="none" strike="noStrike" baseline="0" dirty="0">
                <a:latin typeface="Times New Roman" panose="02020603050405020304" pitchFamily="18" charset="0"/>
                <a:cs typeface="Times New Roman" panose="02020603050405020304" pitchFamily="18" charset="0"/>
              </a:rPr>
              <a:t>, etcétera, abreviaremos la suma como:</a:t>
            </a:r>
            <a:endParaRPr lang="es-MX" sz="24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83718C62-92FE-9BA0-6171-7CA89D4B2A98}"/>
              </a:ext>
            </a:extLst>
          </p:cNvPr>
          <p:cNvPicPr>
            <a:picLocks noChangeAspect="1"/>
          </p:cNvPicPr>
          <p:nvPr/>
        </p:nvPicPr>
        <p:blipFill>
          <a:blip r:embed="rId2"/>
          <a:stretch>
            <a:fillRect/>
          </a:stretch>
        </p:blipFill>
        <p:spPr>
          <a:xfrm>
            <a:off x="0" y="3212976"/>
            <a:ext cx="9144000" cy="992777"/>
          </a:xfrm>
          <a:prstGeom prst="rect">
            <a:avLst/>
          </a:prstGeom>
          <a:ln w="12700">
            <a:solidFill>
              <a:schemeClr val="tx1"/>
            </a:solidFill>
          </a:ln>
        </p:spPr>
      </p:pic>
    </p:spTree>
    <p:extLst>
      <p:ext uri="{BB962C8B-B14F-4D97-AF65-F5344CB8AC3E}">
        <p14:creationId xmlns:p14="http://schemas.microsoft.com/office/powerpoint/2010/main" val="3081023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727C8BC-DC66-E5B7-EF98-5D461491F566}"/>
              </a:ext>
            </a:extLst>
          </p:cNvPr>
          <p:cNvSpPr txBox="1"/>
          <p:nvPr/>
        </p:nvSpPr>
        <p:spPr>
          <a:xfrm>
            <a:off x="0" y="-12309"/>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fuerza neta es la suma de las componentes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cada una de las fuerzas, y es del mismo modo para las componentes </a:t>
            </a:r>
            <a:r>
              <a:rPr lang="es-MX" sz="2400" b="0" i="1" u="none" strike="noStrike" baseline="0" dirty="0">
                <a:latin typeface="Times New Roman" panose="02020603050405020304" pitchFamily="18" charset="0"/>
                <a:cs typeface="Times New Roman" panose="02020603050405020304" pitchFamily="18" charset="0"/>
              </a:rPr>
              <a:t>y </a:t>
            </a:r>
            <a:r>
              <a:rPr lang="es-MX" sz="2400" i="0" u="none" strike="noStrike" baseline="0" dirty="0">
                <a:latin typeface="Times New Roman" panose="02020603050405020304" pitchFamily="18" charset="0"/>
                <a:cs typeface="Times New Roman" panose="02020603050405020304" pitchFamily="18" charset="0"/>
              </a:rPr>
              <a:t>(figura).</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FC76AFBF-A7D6-903C-0669-E5588F64AE5A}"/>
              </a:ext>
            </a:extLst>
          </p:cNvPr>
          <p:cNvPicPr>
            <a:picLocks noChangeAspect="1"/>
          </p:cNvPicPr>
          <p:nvPr/>
        </p:nvPicPr>
        <p:blipFill>
          <a:blip r:embed="rId2"/>
          <a:stretch>
            <a:fillRect/>
          </a:stretch>
        </p:blipFill>
        <p:spPr>
          <a:xfrm>
            <a:off x="1533240" y="908720"/>
            <a:ext cx="5919080" cy="5949279"/>
          </a:xfrm>
          <a:prstGeom prst="rect">
            <a:avLst/>
          </a:prstGeom>
        </p:spPr>
      </p:pic>
    </p:spTree>
    <p:extLst>
      <p:ext uri="{BB962C8B-B14F-4D97-AF65-F5344CB8AC3E}">
        <p14:creationId xmlns:p14="http://schemas.microsoft.com/office/powerpoint/2010/main" val="260377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4DDF861-EFDF-49EE-3729-78B6C75AF866}"/>
              </a:ext>
            </a:extLst>
          </p:cNvPr>
          <p:cNvPicPr>
            <a:picLocks noChangeAspect="1"/>
          </p:cNvPicPr>
          <p:nvPr/>
        </p:nvPicPr>
        <p:blipFill>
          <a:blip r:embed="rId2"/>
          <a:stretch>
            <a:fillRect/>
          </a:stretch>
        </p:blipFill>
        <p:spPr>
          <a:xfrm>
            <a:off x="1698171" y="49560"/>
            <a:ext cx="5747657" cy="1219200"/>
          </a:xfrm>
          <a:prstGeom prst="rect">
            <a:avLst/>
          </a:prstGeom>
        </p:spPr>
      </p:pic>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1C0E86EB-2BC5-4E57-BC1C-88E295EB6A04}"/>
                  </a:ext>
                </a:extLst>
              </p:cNvPr>
              <p:cNvSpPr txBox="1"/>
              <p:nvPr/>
            </p:nvSpPr>
            <p:spPr>
              <a:xfrm>
                <a:off x="0" y="1124744"/>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Cada componente puede ser positiva o negativa, así que tenga cuidado con los signos al sumar.</a:t>
                </a:r>
              </a:p>
              <a:p>
                <a:pPr algn="l"/>
                <a:r>
                  <a:rPr lang="es-MX" sz="2400" b="0" i="0" u="none" strike="noStrike" baseline="0" dirty="0">
                    <a:latin typeface="Times New Roman" panose="02020603050405020304" pitchFamily="18" charset="0"/>
                    <a:cs typeface="Times New Roman" panose="02020603050405020304" pitchFamily="18" charset="0"/>
                  </a:rPr>
                  <a:t>Una vez que se tienen </a:t>
                </a:r>
                <a:r>
                  <a:rPr lang="es-MX" sz="2400" b="0" i="1" u="none" strike="noStrike" baseline="0" dirty="0" err="1">
                    <a:latin typeface="Times New Roman" panose="02020603050405020304" pitchFamily="18" charset="0"/>
                    <a:cs typeface="Times New Roman" panose="02020603050405020304" pitchFamily="18" charset="0"/>
                  </a:rPr>
                  <a:t>Rx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Ry</a:t>
                </a:r>
                <a:r>
                  <a:rPr lang="es-MX" sz="2400" b="0" i="0" u="none" strike="noStrike" baseline="0" dirty="0">
                    <a:latin typeface="Times New Roman" panose="02020603050405020304" pitchFamily="18" charset="0"/>
                    <a:cs typeface="Times New Roman" panose="02020603050405020304" pitchFamily="18" charset="0"/>
                  </a:rPr>
                  <a:t>, puede obtenerse la magnitud y la dirección de la fuerza neta </a:t>
                </a:r>
                <a14:m>
                  <m:oMath xmlns:m="http://schemas.openxmlformats.org/officeDocument/2006/math">
                    <m:r>
                      <a:rPr lang="es-MX" sz="2400" b="1" i="1" u="none" strike="noStrike" baseline="0" smtClean="0">
                        <a:latin typeface="Cambria Math" panose="02040503050406030204" pitchFamily="18" charset="0"/>
                        <a:cs typeface="Times New Roman" panose="02020603050405020304" pitchFamily="18" charset="0"/>
                      </a:rPr>
                      <m:t>𝑹</m:t>
                    </m:r>
                    <m:r>
                      <a:rPr lang="es-MX" sz="2400" b="0" i="1" u="none" strike="noStrike" baseline="0" smtClean="0">
                        <a:latin typeface="Cambria Math" panose="02040503050406030204" pitchFamily="18" charset="0"/>
                        <a:cs typeface="Times New Roman" panose="02020603050405020304" pitchFamily="18" charset="0"/>
                      </a:rPr>
                      <m:t>=</m:t>
                    </m:r>
                    <m:nary>
                      <m:naryPr>
                        <m:chr m:val="∑"/>
                        <m:subHide m:val="on"/>
                        <m:supHide m:val="on"/>
                        <m:ctrlPr>
                          <a:rPr lang="es-MX" sz="2400" b="0" i="1" u="none" strike="noStrike" baseline="0" smtClean="0">
                            <a:latin typeface="Cambria Math" panose="02040503050406030204" pitchFamily="18" charset="0"/>
                            <a:cs typeface="Times New Roman" panose="02020603050405020304" pitchFamily="18" charset="0"/>
                          </a:rPr>
                        </m:ctrlPr>
                      </m:naryPr>
                      <m:sub/>
                      <m:sup/>
                      <m:e>
                        <m:r>
                          <a:rPr lang="es-MX" sz="2400" b="1" i="1" u="none" strike="noStrike" baseline="0" smtClean="0">
                            <a:latin typeface="Cambria Math" panose="02040503050406030204" pitchFamily="18" charset="0"/>
                            <a:cs typeface="Times New Roman" panose="02020603050405020304" pitchFamily="18" charset="0"/>
                          </a:rPr>
                          <m:t>𝑭</m:t>
                        </m:r>
                      </m:e>
                    </m:nary>
                  </m:oMath>
                </a14:m>
                <a:r>
                  <a:rPr lang="es-MX" sz="2400" b="0" i="0" u="none" strike="noStrike" baseline="0" dirty="0">
                    <a:latin typeface="Times New Roman" panose="02020603050405020304" pitchFamily="18" charset="0"/>
                    <a:cs typeface="Times New Roman" panose="02020603050405020304" pitchFamily="18" charset="0"/>
                  </a:rPr>
                  <a:t>que actúa sobre el cuerpo. </a:t>
                </a:r>
              </a:p>
              <a:p>
                <a:pPr algn="l"/>
                <a:r>
                  <a:rPr lang="es-MX" sz="2400" b="0" i="0" u="none" strike="noStrike" baseline="0" dirty="0">
                    <a:latin typeface="Times New Roman" panose="02020603050405020304" pitchFamily="18" charset="0"/>
                    <a:cs typeface="Times New Roman" panose="02020603050405020304" pitchFamily="18" charset="0"/>
                  </a:rPr>
                  <a:t>La magnitud es:</a:t>
                </a:r>
                <a:endParaRPr lang="es-MX" sz="2400" dirty="0">
                  <a:latin typeface="Times New Roman" panose="02020603050405020304" pitchFamily="18" charset="0"/>
                  <a:cs typeface="Times New Roman" panose="02020603050405020304" pitchFamily="18" charset="0"/>
                </a:endParaRPr>
              </a:p>
            </p:txBody>
          </p:sp>
        </mc:Choice>
        <mc:Fallback>
          <p:sp>
            <p:nvSpPr>
              <p:cNvPr id="5" name="CuadroTexto 4">
                <a:extLst>
                  <a:ext uri="{FF2B5EF4-FFF2-40B4-BE49-F238E27FC236}">
                    <a16:creationId xmlns:a16="http://schemas.microsoft.com/office/drawing/2014/main" id="{1C0E86EB-2BC5-4E57-BC1C-88E295EB6A04}"/>
                  </a:ext>
                </a:extLst>
              </p:cNvPr>
              <p:cNvSpPr txBox="1">
                <a:spLocks noRot="1" noChangeAspect="1" noMove="1" noResize="1" noEditPoints="1" noAdjustHandles="1" noChangeArrowheads="1" noChangeShapeType="1" noTextEdit="1"/>
              </p:cNvSpPr>
              <p:nvPr/>
            </p:nvSpPr>
            <p:spPr>
              <a:xfrm>
                <a:off x="0" y="1124744"/>
                <a:ext cx="9144000" cy="1938992"/>
              </a:xfrm>
              <a:prstGeom prst="rect">
                <a:avLst/>
              </a:prstGeom>
              <a:blipFill>
                <a:blip r:embed="rId3"/>
                <a:stretch>
                  <a:fillRect l="-1000" t="-2516" b="-27358"/>
                </a:stretch>
              </a:blipFill>
            </p:spPr>
            <p:txBody>
              <a:bodyPr/>
              <a:lstStyle/>
              <a:p>
                <a:r>
                  <a:rPr lang="es-MX">
                    <a:noFill/>
                  </a:rPr>
                  <a:t> </a:t>
                </a:r>
              </a:p>
            </p:txBody>
          </p:sp>
        </mc:Fallback>
      </mc:AlternateContent>
      <p:pic>
        <p:nvPicPr>
          <p:cNvPr id="7" name="Imagen 6">
            <a:extLst>
              <a:ext uri="{FF2B5EF4-FFF2-40B4-BE49-F238E27FC236}">
                <a16:creationId xmlns:a16="http://schemas.microsoft.com/office/drawing/2014/main" id="{0CBB2DA8-53EB-ACA0-5C61-6764CDE653A5}"/>
              </a:ext>
            </a:extLst>
          </p:cNvPr>
          <p:cNvPicPr>
            <a:picLocks noChangeAspect="1"/>
          </p:cNvPicPr>
          <p:nvPr/>
        </p:nvPicPr>
        <p:blipFill>
          <a:blip r:embed="rId4"/>
          <a:stretch>
            <a:fillRect/>
          </a:stretch>
        </p:blipFill>
        <p:spPr>
          <a:xfrm>
            <a:off x="2609056" y="2852936"/>
            <a:ext cx="4267200" cy="1023257"/>
          </a:xfrm>
          <a:prstGeom prst="rect">
            <a:avLst/>
          </a:prstGeom>
        </p:spPr>
      </p:pic>
      <mc:AlternateContent xmlns:mc="http://schemas.openxmlformats.org/markup-compatibility/2006">
        <mc:Choice xmlns:a14="http://schemas.microsoft.com/office/drawing/2010/main" Requires="a14">
          <p:sp>
            <p:nvSpPr>
              <p:cNvPr id="9" name="CuadroTexto 8">
                <a:extLst>
                  <a:ext uri="{FF2B5EF4-FFF2-40B4-BE49-F238E27FC236}">
                    <a16:creationId xmlns:a16="http://schemas.microsoft.com/office/drawing/2014/main" id="{7977948F-815C-F82D-AF29-8F586B8545CC}"/>
                  </a:ext>
                </a:extLst>
              </p:cNvPr>
              <p:cNvSpPr txBox="1"/>
              <p:nvPr/>
            </p:nvSpPr>
            <p:spPr>
              <a:xfrm>
                <a:off x="0" y="3943320"/>
                <a:ext cx="9144000" cy="199054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y el ángulo u entre </a:t>
                </a:r>
                <a:r>
                  <a:rPr lang="es-MX" sz="2400" b="1" i="1" u="none" strike="noStrike" baseline="0" dirty="0">
                    <a:latin typeface="Times New Roman" panose="02020603050405020304" pitchFamily="18" charset="0"/>
                    <a:cs typeface="Times New Roman" panose="02020603050405020304" pitchFamily="18" charset="0"/>
                  </a:rPr>
                  <a:t>R </a:t>
                </a:r>
                <a:r>
                  <a:rPr lang="es-MX" sz="2400" b="0" i="0" u="none" strike="noStrike" baseline="0" dirty="0">
                    <a:latin typeface="Times New Roman" panose="02020603050405020304" pitchFamily="18" charset="0"/>
                    <a:cs typeface="Times New Roman" panose="02020603050405020304" pitchFamily="18" charset="0"/>
                  </a:rPr>
                  <a:t>y el eje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se obtiene de la relación:</a:t>
                </a:r>
              </a:p>
              <a:p>
                <a:pPr algn="ctr"/>
                <a:r>
                  <a:rPr lang="es-MX" sz="3200" b="0" i="0" u="none" strike="noStrike" baseline="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s-MX" sz="3200" b="0" i="0" u="none" strike="noStrike" baseline="0" smtClean="0">
                        <a:latin typeface="Cambria Math" panose="02040503050406030204" pitchFamily="18" charset="0"/>
                        <a:cs typeface="Times New Roman" panose="02020603050405020304" pitchFamily="18" charset="0"/>
                      </a:rPr>
                      <m:t>tan</m:t>
                    </m:r>
                    <m:r>
                      <m:rPr>
                        <m:sty m:val="p"/>
                      </m:rPr>
                      <a:rPr lang="el-GR" sz="32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θ</m:t>
                    </m:r>
                    <m:r>
                      <a:rPr lang="es-MX" sz="32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s-MX" sz="3200" b="0" i="1" u="none" strike="noStrike" baseline="0" smtClean="0">
                            <a:latin typeface="Cambria Math" panose="02040503050406030204" pitchFamily="18" charset="0"/>
                            <a:cs typeface="Times New Roman" panose="02020603050405020304" pitchFamily="18" charset="0"/>
                          </a:rPr>
                        </m:ctrlPr>
                      </m:fPr>
                      <m:num>
                        <m:sSub>
                          <m:sSubPr>
                            <m:ctrlPr>
                              <a:rPr lang="es-MX" sz="3200" b="0" i="1" u="none" strike="noStrike" baseline="0" smtClean="0">
                                <a:latin typeface="Cambria Math" panose="02040503050406030204" pitchFamily="18" charset="0"/>
                                <a:cs typeface="Times New Roman" panose="02020603050405020304" pitchFamily="18" charset="0"/>
                              </a:rPr>
                            </m:ctrlPr>
                          </m:sSubPr>
                          <m:e>
                            <m:r>
                              <a:rPr lang="es-MX" sz="3200" b="0" i="1" u="none" strike="noStrike" baseline="0" smtClean="0">
                                <a:latin typeface="Cambria Math" panose="02040503050406030204" pitchFamily="18" charset="0"/>
                                <a:cs typeface="Times New Roman" panose="02020603050405020304" pitchFamily="18" charset="0"/>
                              </a:rPr>
                              <m:t>𝑅</m:t>
                            </m:r>
                          </m:e>
                          <m:sub>
                            <m:r>
                              <a:rPr lang="es-MX" sz="3200" b="0" i="1" u="none" strike="noStrike" baseline="0" smtClean="0">
                                <a:latin typeface="Cambria Math" panose="02040503050406030204" pitchFamily="18" charset="0"/>
                                <a:cs typeface="Times New Roman" panose="02020603050405020304" pitchFamily="18" charset="0"/>
                              </a:rPr>
                              <m:t>𝑦</m:t>
                            </m:r>
                          </m:sub>
                        </m:sSub>
                      </m:num>
                      <m:den>
                        <m:sSub>
                          <m:sSubPr>
                            <m:ctrlPr>
                              <a:rPr lang="es-MX" sz="3200" b="0" i="1" u="none" strike="noStrike" baseline="0" smtClean="0">
                                <a:latin typeface="Cambria Math" panose="02040503050406030204" pitchFamily="18" charset="0"/>
                                <a:cs typeface="Times New Roman" panose="02020603050405020304" pitchFamily="18" charset="0"/>
                              </a:rPr>
                            </m:ctrlPr>
                          </m:sSubPr>
                          <m:e>
                            <m:r>
                              <a:rPr lang="es-MX" sz="3200" b="0" i="1" u="none" strike="noStrike" baseline="0" smtClean="0">
                                <a:latin typeface="Cambria Math" panose="02040503050406030204" pitchFamily="18" charset="0"/>
                                <a:cs typeface="Times New Roman" panose="02020603050405020304" pitchFamily="18" charset="0"/>
                              </a:rPr>
                              <m:t>𝑅</m:t>
                            </m:r>
                          </m:e>
                          <m:sub>
                            <m:r>
                              <a:rPr lang="es-MX" sz="3200" b="0" i="1" u="none" strike="noStrike" baseline="0" smtClean="0">
                                <a:latin typeface="Cambria Math" panose="02040503050406030204" pitchFamily="18" charset="0"/>
                                <a:cs typeface="Times New Roman" panose="02020603050405020304" pitchFamily="18" charset="0"/>
                              </a:rPr>
                              <m:t>𝑥</m:t>
                            </m:r>
                          </m:sub>
                        </m:sSub>
                      </m:den>
                    </m:f>
                  </m:oMath>
                </a14:m>
                <a:endParaRPr lang="es-MX" sz="32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Las componentes </a:t>
                </a:r>
                <a:r>
                  <a:rPr lang="es-MX" sz="2400" b="0" i="1" u="none" strike="noStrike" baseline="0" dirty="0" err="1">
                    <a:latin typeface="Times New Roman" panose="02020603050405020304" pitchFamily="18" charset="0"/>
                    <a:cs typeface="Times New Roman" panose="02020603050405020304" pitchFamily="18" charset="0"/>
                  </a:rPr>
                  <a:t>Rx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Ry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pueden ser positivas, negativas o cero, y el ángulo </a:t>
                </a:r>
                <a14:m>
                  <m:oMath xmlns:m="http://schemas.openxmlformats.org/officeDocument/2006/math">
                    <m:r>
                      <m:rPr>
                        <m:sty m:val="p"/>
                      </m:rPr>
                      <a:rPr lang="el-GR"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θ</m:t>
                    </m:r>
                  </m:oMath>
                </a14:m>
                <a:r>
                  <a:rPr lang="es-MX" sz="2400" b="0" i="0" u="none" strike="noStrike" baseline="0" dirty="0">
                    <a:latin typeface="Times New Roman" panose="02020603050405020304" pitchFamily="18" charset="0"/>
                    <a:cs typeface="Times New Roman" panose="02020603050405020304" pitchFamily="18" charset="0"/>
                  </a:rPr>
                  <a:t> puede estar en cualquier cuadrante.</a:t>
                </a:r>
              </a:p>
            </p:txBody>
          </p:sp>
        </mc:Choice>
        <mc:Fallback>
          <p:sp>
            <p:nvSpPr>
              <p:cNvPr id="9" name="CuadroTexto 8">
                <a:extLst>
                  <a:ext uri="{FF2B5EF4-FFF2-40B4-BE49-F238E27FC236}">
                    <a16:creationId xmlns:a16="http://schemas.microsoft.com/office/drawing/2014/main" id="{7977948F-815C-F82D-AF29-8F586B8545CC}"/>
                  </a:ext>
                </a:extLst>
              </p:cNvPr>
              <p:cNvSpPr txBox="1">
                <a:spLocks noRot="1" noChangeAspect="1" noMove="1" noResize="1" noEditPoints="1" noAdjustHandles="1" noChangeArrowheads="1" noChangeShapeType="1" noTextEdit="1"/>
              </p:cNvSpPr>
              <p:nvPr/>
            </p:nvSpPr>
            <p:spPr>
              <a:xfrm>
                <a:off x="0" y="3943320"/>
                <a:ext cx="9144000" cy="1990545"/>
              </a:xfrm>
              <a:prstGeom prst="rect">
                <a:avLst/>
              </a:prstGeom>
              <a:blipFill>
                <a:blip r:embed="rId5"/>
                <a:stretch>
                  <a:fillRect l="-1000" t="-2454" b="-6442"/>
                </a:stretch>
              </a:blipFill>
            </p:spPr>
            <p:txBody>
              <a:bodyPr/>
              <a:lstStyle/>
              <a:p>
                <a:r>
                  <a:rPr lang="es-MX">
                    <a:noFill/>
                  </a:rPr>
                  <a:t> </a:t>
                </a:r>
              </a:p>
            </p:txBody>
          </p:sp>
        </mc:Fallback>
      </mc:AlternateContent>
    </p:spTree>
    <p:extLst>
      <p:ext uri="{BB962C8B-B14F-4D97-AF65-F5344CB8AC3E}">
        <p14:creationId xmlns:p14="http://schemas.microsoft.com/office/powerpoint/2010/main" val="93666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7977948F-815C-F82D-AF29-8F586B8545CC}"/>
              </a:ext>
            </a:extLst>
          </p:cNvPr>
          <p:cNvSpPr txBox="1"/>
          <p:nvPr/>
        </p:nvSpPr>
        <p:spPr>
          <a:xfrm>
            <a:off x="0" y="-27384"/>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problemas tridimensionales, las fuerzas pueden tener componentes </a:t>
            </a:r>
            <a:r>
              <a:rPr lang="es-MX" sz="2400" b="0" i="1" u="none" strike="noStrike" baseline="0" dirty="0">
                <a:latin typeface="Times New Roman" panose="02020603050405020304" pitchFamily="18" charset="0"/>
                <a:cs typeface="Times New Roman" panose="02020603050405020304" pitchFamily="18" charset="0"/>
              </a:rPr>
              <a:t>z</a:t>
            </a:r>
            <a:r>
              <a:rPr lang="es-MX" sz="2400" b="0" i="0" u="none" strike="noStrike" baseline="0" dirty="0">
                <a:latin typeface="Times New Roman" panose="02020603050405020304" pitchFamily="18" charset="0"/>
                <a:cs typeface="Times New Roman" panose="02020603050405020304" pitchFamily="18" charset="0"/>
              </a:rPr>
              <a:t>; así que se agrega la ecuación </a:t>
            </a:r>
            <a:r>
              <a:rPr lang="es-MX" sz="2400" b="0" i="1" u="none" strike="noStrike" baseline="0" dirty="0" err="1">
                <a:latin typeface="Times New Roman" panose="02020603050405020304" pitchFamily="18" charset="0"/>
                <a:cs typeface="Times New Roman" panose="02020603050405020304" pitchFamily="18" charset="0"/>
              </a:rPr>
              <a:t>Rz</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dirty="0" err="1">
                <a:latin typeface="Times New Roman" panose="02020603050405020304" pitchFamily="18" charset="0"/>
                <a:cs typeface="Times New Roman" panose="02020603050405020304" pitchFamily="18" charset="0"/>
              </a:rPr>
              <a:t>Σ</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z</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a la ecuación anterior.</a:t>
            </a:r>
          </a:p>
          <a:p>
            <a:pPr algn="l"/>
            <a:r>
              <a:rPr lang="es-MX" sz="2400" b="0" i="0" u="none" strike="noStrike" baseline="0" dirty="0">
                <a:latin typeface="Times New Roman" panose="02020603050405020304" pitchFamily="18" charset="0"/>
                <a:cs typeface="Times New Roman" panose="02020603050405020304" pitchFamily="18" charset="0"/>
              </a:rPr>
              <a:t>La magnitud de la fuerza neta es entonces:</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472BE370-299B-09A9-BC56-1DCABFDBC576}"/>
              </a:ext>
            </a:extLst>
          </p:cNvPr>
          <p:cNvPicPr>
            <a:picLocks noChangeAspect="1"/>
          </p:cNvPicPr>
          <p:nvPr/>
        </p:nvPicPr>
        <p:blipFill>
          <a:blip r:embed="rId2"/>
          <a:stretch>
            <a:fillRect/>
          </a:stretch>
        </p:blipFill>
        <p:spPr>
          <a:xfrm>
            <a:off x="1741714" y="1268760"/>
            <a:ext cx="5660571" cy="1001486"/>
          </a:xfrm>
          <a:prstGeom prst="rect">
            <a:avLst/>
          </a:prstGeom>
        </p:spPr>
      </p:pic>
    </p:spTree>
    <p:extLst>
      <p:ext uri="{BB962C8B-B14F-4D97-AF65-F5344CB8AC3E}">
        <p14:creationId xmlns:p14="http://schemas.microsoft.com/office/powerpoint/2010/main" val="398853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01ADD7-C34F-6333-AB83-5EDED373A28D}"/>
              </a:ext>
            </a:extLst>
          </p:cNvPr>
          <p:cNvSpPr txBox="1"/>
          <p:nvPr/>
        </p:nvSpPr>
        <p:spPr>
          <a:xfrm>
            <a:off x="0" y="28905"/>
            <a:ext cx="9144000" cy="1569660"/>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FUERZA E INTERACCIONES</a:t>
            </a:r>
          </a:p>
          <a:p>
            <a:pPr algn="l"/>
            <a:r>
              <a:rPr lang="es-MX" sz="2400" b="0" i="0" u="none" strike="noStrike" baseline="0" dirty="0">
                <a:latin typeface="Times New Roman" panose="02020603050405020304" pitchFamily="18" charset="0"/>
                <a:cs typeface="Times New Roman" panose="02020603050405020304" pitchFamily="18" charset="0"/>
              </a:rPr>
              <a:t>En el lenguaje cotidiano, </a:t>
            </a:r>
            <a:r>
              <a:rPr lang="es-MX" sz="2400" b="1" i="0" u="none" strike="noStrike" baseline="0" dirty="0">
                <a:latin typeface="Times New Roman" panose="02020603050405020304" pitchFamily="18" charset="0"/>
                <a:cs typeface="Times New Roman" panose="02020603050405020304" pitchFamily="18" charset="0"/>
              </a:rPr>
              <a:t>fuerza </a:t>
            </a:r>
            <a:r>
              <a:rPr lang="es-MX" sz="2400" b="0" i="0" u="none" strike="noStrike" baseline="0" dirty="0">
                <a:latin typeface="Times New Roman" panose="02020603050405020304" pitchFamily="18" charset="0"/>
                <a:cs typeface="Times New Roman" panose="02020603050405020304" pitchFamily="18" charset="0"/>
              </a:rPr>
              <a:t>es un empujón o un jalón. </a:t>
            </a:r>
          </a:p>
          <a:p>
            <a:pPr algn="l"/>
            <a:r>
              <a:rPr lang="es-MX" sz="2400" b="0" i="0" u="none" strike="noStrike" baseline="0" dirty="0">
                <a:latin typeface="Times New Roman" panose="02020603050405020304" pitchFamily="18" charset="0"/>
                <a:cs typeface="Times New Roman" panose="02020603050405020304" pitchFamily="18" charset="0"/>
              </a:rPr>
              <a:t>Una definición más adecuada es que una fuerza es una </a:t>
            </a:r>
            <a:r>
              <a:rPr lang="es-MX" sz="2400" b="0" i="1" u="none" strike="noStrike" baseline="0" dirty="0">
                <a:latin typeface="Times New Roman" panose="02020603050405020304" pitchFamily="18" charset="0"/>
                <a:cs typeface="Times New Roman" panose="02020603050405020304" pitchFamily="18" charset="0"/>
              </a:rPr>
              <a:t>interacción </a:t>
            </a:r>
            <a:r>
              <a:rPr lang="es-MX" sz="2400" b="0" i="0" u="none" strike="noStrike" baseline="0" dirty="0">
                <a:latin typeface="Times New Roman" panose="02020603050405020304" pitchFamily="18" charset="0"/>
                <a:cs typeface="Times New Roman" panose="02020603050405020304" pitchFamily="18" charset="0"/>
              </a:rPr>
              <a:t>entre dos cuerpos o entre un cuerpo y su entorno </a:t>
            </a:r>
            <a:r>
              <a:rPr lang="es-MX" sz="2400" i="0" u="none" strike="noStrike" baseline="0" dirty="0">
                <a:latin typeface="Times New Roman" panose="02020603050405020304" pitchFamily="18" charset="0"/>
                <a:cs typeface="Times New Roman" panose="02020603050405020304" pitchFamily="18" charset="0"/>
              </a:rPr>
              <a:t>(figura). </a:t>
            </a:r>
          </a:p>
        </p:txBody>
      </p:sp>
      <p:pic>
        <p:nvPicPr>
          <p:cNvPr id="5" name="Imagen 4">
            <a:extLst>
              <a:ext uri="{FF2B5EF4-FFF2-40B4-BE49-F238E27FC236}">
                <a16:creationId xmlns:a16="http://schemas.microsoft.com/office/drawing/2014/main" id="{632AC116-52D8-D637-6269-84C5D65E1F6A}"/>
              </a:ext>
            </a:extLst>
          </p:cNvPr>
          <p:cNvPicPr>
            <a:picLocks noChangeAspect="1"/>
          </p:cNvPicPr>
          <p:nvPr/>
        </p:nvPicPr>
        <p:blipFill>
          <a:blip r:embed="rId2"/>
          <a:stretch>
            <a:fillRect/>
          </a:stretch>
        </p:blipFill>
        <p:spPr>
          <a:xfrm>
            <a:off x="1297835" y="1758414"/>
            <a:ext cx="7018581" cy="5088471"/>
          </a:xfrm>
          <a:prstGeom prst="rect">
            <a:avLst/>
          </a:prstGeom>
        </p:spPr>
      </p:pic>
    </p:spTree>
    <p:extLst>
      <p:ext uri="{BB962C8B-B14F-4D97-AF65-F5344CB8AC3E}">
        <p14:creationId xmlns:p14="http://schemas.microsoft.com/office/powerpoint/2010/main" val="77464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E8DB2DB-5B6A-87D8-0308-35CFAA4CD3FE}"/>
              </a:ext>
            </a:extLst>
          </p:cNvPr>
          <p:cNvSpPr txBox="1"/>
          <p:nvPr/>
        </p:nvSpPr>
        <p:spPr>
          <a:xfrm>
            <a:off x="0" y="1556792"/>
            <a:ext cx="9144000" cy="1200329"/>
          </a:xfrm>
          <a:prstGeom prst="rect">
            <a:avLst/>
          </a:prstGeom>
          <a:noFill/>
        </p:spPr>
        <p:txBody>
          <a:bodyPr wrap="square" rtlCol="0">
            <a:spAutoFit/>
          </a:bodyPr>
          <a:lstStyle/>
          <a:p>
            <a:pPr algn="ctr"/>
            <a:r>
              <a:rPr lang="es-MX" sz="7200" b="1" dirty="0">
                <a:latin typeface="Times New Roman" panose="02020603050405020304" pitchFamily="18" charset="0"/>
                <a:cs typeface="Times New Roman" panose="02020603050405020304" pitchFamily="18" charset="0"/>
              </a:rPr>
              <a:t>Leyes de Newton</a:t>
            </a:r>
          </a:p>
        </p:txBody>
      </p:sp>
    </p:spTree>
    <p:extLst>
      <p:ext uri="{BB962C8B-B14F-4D97-AF65-F5344CB8AC3E}">
        <p14:creationId xmlns:p14="http://schemas.microsoft.com/office/powerpoint/2010/main" val="1439625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FB13CE-D263-C4B4-7BCB-43A04B908216}"/>
              </a:ext>
            </a:extLst>
          </p:cNvPr>
          <p:cNvSpPr txBox="1"/>
          <p:nvPr/>
        </p:nvSpPr>
        <p:spPr>
          <a:xfrm>
            <a:off x="0" y="-10574"/>
            <a:ext cx="9144000" cy="4524315"/>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PRIMERA LEY DE NEWTON</a:t>
            </a:r>
          </a:p>
          <a:p>
            <a:pPr algn="l"/>
            <a:r>
              <a:rPr lang="es-MX" sz="2400" b="0" i="0" u="none" strike="noStrike" baseline="0" dirty="0">
                <a:latin typeface="Times New Roman" panose="02020603050405020304" pitchFamily="18" charset="0"/>
                <a:cs typeface="Times New Roman" panose="02020603050405020304" pitchFamily="18" charset="0"/>
              </a:rPr>
              <a:t>¿Cómo afectan al movimiento de un cuerpo las fuerzas que actúan sobre éste? Para contestar la pregunta, consideremos primero qué sucede cuando la fuerza neta sobre un cuerpo es </a:t>
            </a:r>
            <a:r>
              <a:rPr lang="es-MX" sz="2400" b="0" i="1" u="none" strike="noStrike" baseline="0" dirty="0">
                <a:latin typeface="Times New Roman" panose="02020603050405020304" pitchFamily="18" charset="0"/>
                <a:cs typeface="Times New Roman" panose="02020603050405020304" pitchFamily="18" charset="0"/>
              </a:rPr>
              <a:t>cero</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Sin duda el lector estará de acuerdo en que si un cuerpo se encuentra en reposo y ninguna fuerza neta actúa sobre él (es decir, no hay empujón ni jalón netos), el cuerpo permanecerá en reposo. </a:t>
            </a:r>
          </a:p>
          <a:p>
            <a:pPr algn="l"/>
            <a:r>
              <a:rPr lang="es-MX" sz="2400" b="0" i="0" u="none" strike="noStrike" baseline="0" dirty="0">
                <a:latin typeface="Times New Roman" panose="02020603050405020304" pitchFamily="18" charset="0"/>
                <a:cs typeface="Times New Roman" panose="02020603050405020304" pitchFamily="18" charset="0"/>
              </a:rPr>
              <a:t>Pero ¿qué sucedería si la fuerza neta es cero y actúa sobre un cuerpo </a:t>
            </a:r>
            <a:r>
              <a:rPr lang="es-MX" sz="2400" b="0" i="1" u="none" strike="noStrike" baseline="0" dirty="0">
                <a:latin typeface="Times New Roman" panose="02020603050405020304" pitchFamily="18" charset="0"/>
                <a:cs typeface="Times New Roman" panose="02020603050405020304" pitchFamily="18" charset="0"/>
              </a:rPr>
              <a:t>en movimiento</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Para saber qué sucede en ese caso, suponga que usted desliza un disco de hockey sobre una mesa horizontal, aplicándole una fuerza horizontal con la mano </a:t>
            </a:r>
            <a:r>
              <a:rPr lang="es-MX" sz="2400" i="0" u="none" strike="noStrike" baseline="0" dirty="0">
                <a:latin typeface="Times New Roman" panose="02020603050405020304" pitchFamily="18" charset="0"/>
                <a:cs typeface="Times New Roman" panose="02020603050405020304" pitchFamily="18" charset="0"/>
              </a:rPr>
              <a:t>(figura </a:t>
            </a:r>
            <a:r>
              <a:rPr lang="es-MX" sz="2400" i="1" u="none" strike="noStrike" baseline="0" dirty="0">
                <a:latin typeface="Times New Roman" panose="02020603050405020304" pitchFamily="18" charset="0"/>
                <a:cs typeface="Times New Roman" panose="02020603050405020304" pitchFamily="18" charset="0"/>
              </a:rPr>
              <a:t>a</a:t>
            </a:r>
            <a:r>
              <a:rPr lang="es-MX" sz="2400" i="0" u="none" strike="noStrike" baseline="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4824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445007A-E7D1-53A5-0B4F-2066422E8844}"/>
              </a:ext>
            </a:extLst>
          </p:cNvPr>
          <p:cNvPicPr>
            <a:picLocks noChangeAspect="1"/>
          </p:cNvPicPr>
          <p:nvPr/>
        </p:nvPicPr>
        <p:blipFill>
          <a:blip r:embed="rId2"/>
          <a:stretch>
            <a:fillRect/>
          </a:stretch>
        </p:blipFill>
        <p:spPr>
          <a:xfrm>
            <a:off x="800100" y="0"/>
            <a:ext cx="7543800" cy="6858000"/>
          </a:xfrm>
          <a:prstGeom prst="rect">
            <a:avLst/>
          </a:prstGeom>
        </p:spPr>
      </p:pic>
    </p:spTree>
    <p:extLst>
      <p:ext uri="{BB962C8B-B14F-4D97-AF65-F5344CB8AC3E}">
        <p14:creationId xmlns:p14="http://schemas.microsoft.com/office/powerpoint/2010/main" val="462925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FB13CE-D263-C4B4-7BCB-43A04B908216}"/>
              </a:ext>
            </a:extLst>
          </p:cNvPr>
          <p:cNvSpPr txBox="1"/>
          <p:nvPr/>
        </p:nvSpPr>
        <p:spPr>
          <a:xfrm>
            <a:off x="0" y="-10574"/>
            <a:ext cx="9144000" cy="304698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usted deja de empujar, el disco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sigue moviéndose indefinidamente; se frena y se detiene. Para mantenerlo en movimiento, hay que seguir empujándolo (es decir, aplicando una fuerza). </a:t>
            </a:r>
          </a:p>
          <a:p>
            <a:pPr algn="l"/>
            <a:r>
              <a:rPr lang="es-MX" sz="2400" b="0" i="0" u="none" strike="noStrike" baseline="0" dirty="0">
                <a:latin typeface="Times New Roman" panose="02020603050405020304" pitchFamily="18" charset="0"/>
                <a:cs typeface="Times New Roman" panose="02020603050405020304" pitchFamily="18" charset="0"/>
              </a:rPr>
              <a:t>Podríamos llegar a la conclusión de “sentido común” de que los cuerpos</a:t>
            </a:r>
          </a:p>
          <a:p>
            <a:pPr algn="l"/>
            <a:r>
              <a:rPr lang="es-MX" sz="2400" b="0" i="0" u="none" strike="noStrike" baseline="0" dirty="0">
                <a:latin typeface="Times New Roman" panose="02020603050405020304" pitchFamily="18" charset="0"/>
                <a:cs typeface="Times New Roman" panose="02020603050405020304" pitchFamily="18" charset="0"/>
              </a:rPr>
              <a:t>en movimiento naturalmente se detienen y que se necesita una fuerza para mantener el movimiento.</a:t>
            </a:r>
          </a:p>
          <a:p>
            <a:pPr algn="l"/>
            <a:r>
              <a:rPr lang="es-MX" sz="2400" b="0" i="0" u="none" strike="noStrike" baseline="0" dirty="0">
                <a:latin typeface="Times New Roman" panose="02020603050405020304" pitchFamily="18" charset="0"/>
                <a:cs typeface="Times New Roman" panose="02020603050405020304" pitchFamily="18" charset="0"/>
              </a:rPr>
              <a:t>Imagine ahora que usted empuja el disco en una superficie de hielo liso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a:t>
            </a:r>
          </a:p>
        </p:txBody>
      </p:sp>
      <p:pic>
        <p:nvPicPr>
          <p:cNvPr id="4" name="Imagen 3">
            <a:extLst>
              <a:ext uri="{FF2B5EF4-FFF2-40B4-BE49-F238E27FC236}">
                <a16:creationId xmlns:a16="http://schemas.microsoft.com/office/drawing/2014/main" id="{AC268144-3103-C25F-CA73-4A14A06246F1}"/>
              </a:ext>
            </a:extLst>
          </p:cNvPr>
          <p:cNvPicPr>
            <a:picLocks noChangeAspect="1"/>
          </p:cNvPicPr>
          <p:nvPr/>
        </p:nvPicPr>
        <p:blipFill>
          <a:blip r:embed="rId2"/>
          <a:stretch>
            <a:fillRect/>
          </a:stretch>
        </p:blipFill>
        <p:spPr>
          <a:xfrm>
            <a:off x="2483768" y="2723922"/>
            <a:ext cx="4222037" cy="4134078"/>
          </a:xfrm>
          <a:prstGeom prst="rect">
            <a:avLst/>
          </a:prstGeom>
        </p:spPr>
      </p:pic>
    </p:spTree>
    <p:extLst>
      <p:ext uri="{BB962C8B-B14F-4D97-AF65-F5344CB8AC3E}">
        <p14:creationId xmlns:p14="http://schemas.microsoft.com/office/powerpoint/2010/main" val="1281898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FB13CE-D263-C4B4-7BCB-43A04B908216}"/>
              </a:ext>
            </a:extLst>
          </p:cNvPr>
          <p:cNvSpPr txBox="1"/>
          <p:nvPr/>
        </p:nvSpPr>
        <p:spPr>
          <a:xfrm>
            <a:off x="0" y="-10574"/>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Al dejar de empujar, el disco se desliza mucho más lejos antes de detenerse. Ponga el disco y empújelo en una mesa de hockey de aire, donde flota sobre un delgado “cojín” de aire, y llegará aún más lejos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a:t>
            </a:r>
          </a:p>
        </p:txBody>
      </p:sp>
      <p:pic>
        <p:nvPicPr>
          <p:cNvPr id="4" name="Imagen 3">
            <a:extLst>
              <a:ext uri="{FF2B5EF4-FFF2-40B4-BE49-F238E27FC236}">
                <a16:creationId xmlns:a16="http://schemas.microsoft.com/office/drawing/2014/main" id="{A418A28F-7053-D88C-48DD-90281659267D}"/>
              </a:ext>
            </a:extLst>
          </p:cNvPr>
          <p:cNvPicPr>
            <a:picLocks noChangeAspect="1"/>
          </p:cNvPicPr>
          <p:nvPr/>
        </p:nvPicPr>
        <p:blipFill>
          <a:blip r:embed="rId2"/>
          <a:stretch>
            <a:fillRect/>
          </a:stretch>
        </p:blipFill>
        <p:spPr>
          <a:xfrm>
            <a:off x="2483768" y="1186084"/>
            <a:ext cx="5280749" cy="5671915"/>
          </a:xfrm>
          <a:prstGeom prst="rect">
            <a:avLst/>
          </a:prstGeom>
        </p:spPr>
      </p:pic>
    </p:spTree>
    <p:extLst>
      <p:ext uri="{BB962C8B-B14F-4D97-AF65-F5344CB8AC3E}">
        <p14:creationId xmlns:p14="http://schemas.microsoft.com/office/powerpoint/2010/main" val="2857987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FB13CE-D263-C4B4-7BCB-43A04B908216}"/>
              </a:ext>
            </a:extLst>
          </p:cNvPr>
          <p:cNvSpPr txBox="1"/>
          <p:nvPr/>
        </p:nvSpPr>
        <p:spPr>
          <a:xfrm>
            <a:off x="0" y="-10574"/>
            <a:ext cx="9144000" cy="6001643"/>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cada caso, lo que frena el disco es la </a:t>
            </a:r>
            <a:r>
              <a:rPr lang="es-MX" sz="2400" b="0" i="1" u="none" strike="noStrike" baseline="0" dirty="0">
                <a:latin typeface="Times New Roman" panose="02020603050405020304" pitchFamily="18" charset="0"/>
                <a:cs typeface="Times New Roman" panose="02020603050405020304" pitchFamily="18" charset="0"/>
              </a:rPr>
              <a:t>fricción</a:t>
            </a:r>
            <a:r>
              <a:rPr lang="es-MX" sz="2400" b="0" i="0" u="none" strike="noStrike" baseline="0" dirty="0">
                <a:latin typeface="Times New Roman" panose="02020603050405020304" pitchFamily="18" charset="0"/>
                <a:cs typeface="Times New Roman" panose="02020603050405020304" pitchFamily="18" charset="0"/>
              </a:rPr>
              <a:t>, una interacción entre la superficie inferior del disco y la superficie sobre la que se desliza. </a:t>
            </a:r>
          </a:p>
          <a:p>
            <a:pPr algn="l"/>
            <a:r>
              <a:rPr lang="es-MX" sz="2400" b="0" i="0" u="none" strike="noStrike" baseline="0" dirty="0">
                <a:latin typeface="Times New Roman" panose="02020603050405020304" pitchFamily="18" charset="0"/>
                <a:cs typeface="Times New Roman" panose="02020603050405020304" pitchFamily="18" charset="0"/>
              </a:rPr>
              <a:t>Cada superficie ejerce una fuerza de fricción sobre el disco, la cual se resiste a su movimiento; la diferencia entre los tres casos es la magnitud de la fuerza de fricción. </a:t>
            </a:r>
          </a:p>
          <a:p>
            <a:pPr algn="l"/>
            <a:r>
              <a:rPr lang="es-MX" sz="2400" b="0" i="0" u="none" strike="noStrike" baseline="0" dirty="0">
                <a:latin typeface="Times New Roman" panose="02020603050405020304" pitchFamily="18" charset="0"/>
                <a:cs typeface="Times New Roman" panose="02020603050405020304" pitchFamily="18" charset="0"/>
              </a:rPr>
              <a:t>El hielo ejerce menos fricción que la superficie de la mesa, y el disco viaja más lejos. </a:t>
            </a:r>
          </a:p>
          <a:p>
            <a:pPr algn="l"/>
            <a:r>
              <a:rPr lang="es-MX" sz="2400" b="0" i="0" u="none" strike="noStrike" baseline="0" dirty="0">
                <a:latin typeface="Times New Roman" panose="02020603050405020304" pitchFamily="18" charset="0"/>
                <a:cs typeface="Times New Roman" panose="02020603050405020304" pitchFamily="18" charset="0"/>
              </a:rPr>
              <a:t>Las moléculas de gas de la mesa de hockey de aire son las que menos fricción ejercen. Si pudiéramos eliminar totalmente la fricción, el disco nunca se frenaría y no necesitaríamos fuerza alguna para mantener el disco en movimiento, una vez que este haya iniciado. Así, la idea de “sentido común” de que se requiere una fuerza para conservar el movimiento es </a:t>
            </a:r>
            <a:r>
              <a:rPr lang="es-MX" sz="2400" b="0" i="1" u="none" strike="noStrike" baseline="0" dirty="0">
                <a:latin typeface="Times New Roman" panose="02020603050405020304" pitchFamily="18" charset="0"/>
                <a:cs typeface="Times New Roman" panose="02020603050405020304" pitchFamily="18" charset="0"/>
              </a:rPr>
              <a:t>incorrecta</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Experimentos como el que describimos demuestran que, si </a:t>
            </a:r>
            <a:r>
              <a:rPr lang="es-MX" sz="2400" b="0" i="1" u="none" strike="noStrike" baseline="0" dirty="0">
                <a:latin typeface="Times New Roman" panose="02020603050405020304" pitchFamily="18" charset="0"/>
                <a:cs typeface="Times New Roman" panose="02020603050405020304" pitchFamily="18" charset="0"/>
              </a:rPr>
              <a:t>ninguna </a:t>
            </a:r>
            <a:r>
              <a:rPr lang="es-MX" sz="2400" b="0" i="0" u="none" strike="noStrike" baseline="0" dirty="0">
                <a:latin typeface="Times New Roman" panose="02020603050405020304" pitchFamily="18" charset="0"/>
                <a:cs typeface="Times New Roman" panose="02020603050405020304" pitchFamily="18" charset="0"/>
              </a:rPr>
              <a:t>fuerza neta actúa sobre un cuerpo, éste permanece en reposo, </a:t>
            </a:r>
            <a:r>
              <a:rPr lang="es-MX" sz="2400" b="0" i="1" u="none" strike="noStrike" baseline="0" dirty="0">
                <a:latin typeface="Times New Roman" panose="02020603050405020304" pitchFamily="18" charset="0"/>
                <a:cs typeface="Times New Roman" panose="02020603050405020304" pitchFamily="18" charset="0"/>
              </a:rPr>
              <a:t>o bien</a:t>
            </a:r>
            <a:r>
              <a:rPr lang="es-MX" sz="2400" b="0" i="0" u="none" strike="noStrike" baseline="0" dirty="0">
                <a:latin typeface="Times New Roman" panose="02020603050405020304" pitchFamily="18" charset="0"/>
                <a:cs typeface="Times New Roman" panose="02020603050405020304" pitchFamily="18" charset="0"/>
              </a:rPr>
              <a:t>, se mueve con velocidad constante en línea recta.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909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FB13CE-D263-C4B4-7BCB-43A04B908216}"/>
              </a:ext>
            </a:extLst>
          </p:cNvPr>
          <p:cNvSpPr txBox="1"/>
          <p:nvPr/>
        </p:nvSpPr>
        <p:spPr>
          <a:xfrm>
            <a:off x="0" y="-10574"/>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Una vez que un cuerpo se pone en movimiento, no se necesita una fuerza neta para mantenerlo en movimiento; tal observación se conoce como </a:t>
            </a:r>
            <a:r>
              <a:rPr lang="es-MX" sz="2400" b="1" i="1" u="none" strike="noStrike" baseline="0" dirty="0">
                <a:latin typeface="Times New Roman" panose="02020603050405020304" pitchFamily="18" charset="0"/>
                <a:cs typeface="Times New Roman" panose="02020603050405020304" pitchFamily="18" charset="0"/>
              </a:rPr>
              <a:t>primera ley de Newton del movimiento</a:t>
            </a:r>
            <a:r>
              <a:rPr lang="es-MX" sz="2400" b="0" i="1"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D91E7D93-33C0-E3E1-B546-44A4888BF7B5}"/>
              </a:ext>
            </a:extLst>
          </p:cNvPr>
          <p:cNvPicPr>
            <a:picLocks noChangeAspect="1"/>
          </p:cNvPicPr>
          <p:nvPr/>
        </p:nvPicPr>
        <p:blipFill>
          <a:blip r:embed="rId2"/>
          <a:stretch>
            <a:fillRect/>
          </a:stretch>
        </p:blipFill>
        <p:spPr>
          <a:xfrm>
            <a:off x="0" y="1372715"/>
            <a:ext cx="9144000" cy="688133"/>
          </a:xfrm>
          <a:prstGeom prst="rect">
            <a:avLst/>
          </a:prstGeom>
          <a:ln w="12700">
            <a:solidFill>
              <a:schemeClr val="tx1"/>
            </a:solidFill>
          </a:ln>
        </p:spPr>
      </p:pic>
      <p:sp>
        <p:nvSpPr>
          <p:cNvPr id="6" name="CuadroTexto 5">
            <a:extLst>
              <a:ext uri="{FF2B5EF4-FFF2-40B4-BE49-F238E27FC236}">
                <a16:creationId xmlns:a16="http://schemas.microsoft.com/office/drawing/2014/main" id="{DC851381-1491-110A-16B1-0943BAE71BC8}"/>
              </a:ext>
            </a:extLst>
          </p:cNvPr>
          <p:cNvSpPr txBox="1"/>
          <p:nvPr/>
        </p:nvSpPr>
        <p:spPr>
          <a:xfrm>
            <a:off x="-6164" y="2254220"/>
            <a:ext cx="9150163" cy="304698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tendencia de un cuerpo a seguir moviéndose una vez iniciado su movimiento es resultado de una propiedad llamada </a:t>
            </a:r>
            <a:r>
              <a:rPr lang="es-MX" sz="2400" b="1" i="0" u="none" strike="noStrike" baseline="0" dirty="0">
                <a:latin typeface="Times New Roman" panose="02020603050405020304" pitchFamily="18" charset="0"/>
                <a:cs typeface="Times New Roman" panose="02020603050405020304" pitchFamily="18" charset="0"/>
              </a:rPr>
              <a:t>inercia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Usamos inercia cuando tratamos de sacar salsa de tomate de una botella agitándola. </a:t>
            </a:r>
          </a:p>
          <a:p>
            <a:pPr algn="l"/>
            <a:r>
              <a:rPr lang="es-MX" sz="2400" b="0" i="0" u="none" strike="noStrike" baseline="0" dirty="0">
                <a:latin typeface="Times New Roman" panose="02020603050405020304" pitchFamily="18" charset="0"/>
                <a:cs typeface="Times New Roman" panose="02020603050405020304" pitchFamily="18" charset="0"/>
              </a:rPr>
              <a:t>Primero hacemos que la botella (y la salsa del interior) se mueva hacia adelante; al mover la botella bruscamente hacia atrás, la salsa tiende a seguir moviéndose hacia adelante y, con suerte, caerá en nuestra hamburguesa.</a:t>
            </a:r>
          </a:p>
        </p:txBody>
      </p:sp>
    </p:spTree>
    <p:extLst>
      <p:ext uri="{BB962C8B-B14F-4D97-AF65-F5344CB8AC3E}">
        <p14:creationId xmlns:p14="http://schemas.microsoft.com/office/powerpoint/2010/main" val="2542458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C851381-1491-110A-16B1-0943BAE71BC8}"/>
              </a:ext>
            </a:extLst>
          </p:cNvPr>
          <p:cNvSpPr txBox="1"/>
          <p:nvPr/>
        </p:nvSpPr>
        <p:spPr>
          <a:xfrm>
            <a:off x="-6164" y="-27384"/>
            <a:ext cx="9150163"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tendencia de un cuerpo en reposo a permanecer en ese estado también</a:t>
            </a:r>
          </a:p>
          <a:p>
            <a:pPr algn="l"/>
            <a:r>
              <a:rPr lang="es-MX" sz="2400" b="0" i="0" u="none" strike="noStrike" baseline="0" dirty="0">
                <a:latin typeface="Times New Roman" panose="02020603050405020304" pitchFamily="18" charset="0"/>
                <a:cs typeface="Times New Roman" panose="02020603050405020304" pitchFamily="18" charset="0"/>
              </a:rPr>
              <a:t>se debe a la inercia. Quizás el lector haya visto sacar un mantel de un jalón por debajo de la vajilla sin romper nada. </a:t>
            </a:r>
          </a:p>
          <a:p>
            <a:pPr algn="l"/>
            <a:r>
              <a:rPr lang="es-MX" sz="2400" b="0" i="0" u="none" strike="noStrike" baseline="0" dirty="0">
                <a:latin typeface="Times New Roman" panose="02020603050405020304" pitchFamily="18" charset="0"/>
                <a:cs typeface="Times New Roman" panose="02020603050405020304" pitchFamily="18" charset="0"/>
              </a:rPr>
              <a:t>La fuerza sobre la vajilla no basta para moverla mucho durante el breve lapso que toma jalar el mantel.</a:t>
            </a:r>
          </a:p>
          <a:p>
            <a:pPr algn="l"/>
            <a:r>
              <a:rPr lang="es-MX" sz="2400" b="0" i="0" u="none" strike="noStrike" baseline="0" dirty="0">
                <a:latin typeface="Times New Roman" panose="02020603050405020304" pitchFamily="18" charset="0"/>
                <a:cs typeface="Times New Roman" panose="02020603050405020304" pitchFamily="18" charset="0"/>
              </a:rPr>
              <a:t>Cabe señalar que lo que importa en la primera ley de Newton es la fuerza </a:t>
            </a:r>
            <a:r>
              <a:rPr lang="es-MX" sz="2400" b="0" i="1" u="none" strike="noStrike" baseline="0" dirty="0">
                <a:latin typeface="Times New Roman" panose="02020603050405020304" pitchFamily="18" charset="0"/>
                <a:cs typeface="Times New Roman" panose="02020603050405020304" pitchFamily="18" charset="0"/>
              </a:rPr>
              <a:t>neta</a:t>
            </a:r>
            <a:r>
              <a:rPr lang="es-MX" sz="2400" b="0" i="0" u="none" strike="noStrike" baseline="0" dirty="0">
                <a:latin typeface="Times New Roman" panose="02020603050405020304" pitchFamily="18" charset="0"/>
                <a:cs typeface="Times New Roman" panose="02020603050405020304" pitchFamily="18" charset="0"/>
              </a:rPr>
              <a:t>. Por ejemplo, dos fuerzas actúan sobre un libro de física en reposo en una mesa horizontal: una fuerza de apoyo hacia arriba, o fuerza normal, ejercida por la mesa y la fuerza hacia abajo debida a la atracción gravitacional terrestre (una fuerza de largo alcance que actuaría aun si la mesa estuviera separada del suelo). </a:t>
            </a:r>
          </a:p>
          <a:p>
            <a:pPr algn="l"/>
            <a:r>
              <a:rPr lang="es-MX" sz="2400" b="0" i="0" u="none" strike="noStrike" baseline="0" dirty="0">
                <a:latin typeface="Times New Roman" panose="02020603050405020304" pitchFamily="18" charset="0"/>
                <a:cs typeface="Times New Roman" panose="02020603050405020304" pitchFamily="18" charset="0"/>
              </a:rPr>
              <a:t>El empuje hacia arriba de la superficie es tan grande como la atracción gravitacional hacia abajo, así que la fuerza </a:t>
            </a:r>
            <a:r>
              <a:rPr lang="es-MX" sz="2400" b="0" i="1" u="none" strike="noStrike" baseline="0" dirty="0">
                <a:latin typeface="Times New Roman" panose="02020603050405020304" pitchFamily="18" charset="0"/>
                <a:cs typeface="Times New Roman" panose="02020603050405020304" pitchFamily="18" charset="0"/>
              </a:rPr>
              <a:t>neta </a:t>
            </a:r>
            <a:r>
              <a:rPr lang="es-MX" sz="2400" b="0" i="0" u="none" strike="noStrike" baseline="0" dirty="0">
                <a:latin typeface="Times New Roman" panose="02020603050405020304" pitchFamily="18" charset="0"/>
                <a:cs typeface="Times New Roman" panose="02020603050405020304" pitchFamily="18" charset="0"/>
              </a:rPr>
              <a:t>sobre el libro (es decir, la suma vectorial de ambas fuerzas) es cero. </a:t>
            </a:r>
          </a:p>
        </p:txBody>
      </p:sp>
    </p:spTree>
    <p:extLst>
      <p:ext uri="{BB962C8B-B14F-4D97-AF65-F5344CB8AC3E}">
        <p14:creationId xmlns:p14="http://schemas.microsoft.com/office/powerpoint/2010/main" val="1717727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C851381-1491-110A-16B1-0943BAE71BC8}"/>
              </a:ext>
            </a:extLst>
          </p:cNvPr>
          <p:cNvSpPr txBox="1"/>
          <p:nvPr/>
        </p:nvSpPr>
        <p:spPr>
          <a:xfrm>
            <a:off x="-6164" y="-27384"/>
            <a:ext cx="9150163" cy="674030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De acuerdo con la primera ley de Newton, si el libro está en reposo en la mesa, sigue en reposo. </a:t>
            </a:r>
          </a:p>
          <a:p>
            <a:pPr algn="l"/>
            <a:r>
              <a:rPr lang="es-MX" sz="2400" b="0" i="0" u="none" strike="noStrike" baseline="0" dirty="0">
                <a:latin typeface="Times New Roman" panose="02020603050405020304" pitchFamily="18" charset="0"/>
                <a:cs typeface="Times New Roman" panose="02020603050405020304" pitchFamily="18" charset="0"/>
              </a:rPr>
              <a:t>El mismo principio se aplica a un disco de hockey que se desliza en una superficie horizontal sin fricción: la resultante del empuje hacia arriba de la superficie y la atracción gravitacional hacia abajo es cero. Si el disco está en movimiento, sigue moviéndose con velocidad constante porque la fuerza </a:t>
            </a:r>
            <a:r>
              <a:rPr lang="es-MX" sz="2400" b="0" i="1" u="none" strike="noStrike" baseline="0" dirty="0">
                <a:latin typeface="Times New Roman" panose="02020603050405020304" pitchFamily="18" charset="0"/>
                <a:cs typeface="Times New Roman" panose="02020603050405020304" pitchFamily="18" charset="0"/>
              </a:rPr>
              <a:t>neta </a:t>
            </a:r>
            <a:r>
              <a:rPr lang="es-MX" sz="2400" b="0" i="0" u="none" strike="noStrike" baseline="0" dirty="0">
                <a:latin typeface="Times New Roman" panose="02020603050405020304" pitchFamily="18" charset="0"/>
                <a:cs typeface="Times New Roman" panose="02020603050405020304" pitchFamily="18" charset="0"/>
              </a:rPr>
              <a:t>que actúa sobre él es cero.</a:t>
            </a:r>
          </a:p>
          <a:p>
            <a:pPr algn="l"/>
            <a:r>
              <a:rPr lang="es-MX" sz="2400" b="0" i="0" u="none" strike="noStrike" baseline="0" dirty="0">
                <a:latin typeface="Times New Roman" panose="02020603050405020304" pitchFamily="18" charset="0"/>
                <a:cs typeface="Times New Roman" panose="02020603050405020304" pitchFamily="18" charset="0"/>
              </a:rPr>
              <a:t>Suponga que un disco de hockey descansa en una superficie horizontal con fricción despreciable, como una mesa de hockey de aire o una plancha de hielo húmedo. </a:t>
            </a:r>
          </a:p>
          <a:p>
            <a:pPr algn="l"/>
            <a:r>
              <a:rPr lang="es-MX" sz="2400" b="0" i="0" u="none" strike="noStrike" baseline="0" dirty="0">
                <a:latin typeface="Times New Roman" panose="02020603050405020304" pitchFamily="18" charset="0"/>
                <a:cs typeface="Times New Roman" panose="02020603050405020304" pitchFamily="18" charset="0"/>
              </a:rPr>
              <a:t>Si el disco está inicialmente en reposo y luego una sola fuerza horizontal</a:t>
            </a:r>
          </a:p>
          <a:p>
            <a:pPr algn="l"/>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actúa sobre él, comenzará a moverse. </a:t>
            </a:r>
          </a:p>
          <a:p>
            <a:pPr algn="l"/>
            <a:r>
              <a:rPr lang="es-MX" sz="2400" b="0" i="0" u="none" strike="noStrike" baseline="0" dirty="0">
                <a:latin typeface="Times New Roman" panose="02020603050405020304" pitchFamily="18" charset="0"/>
                <a:cs typeface="Times New Roman" panose="02020603050405020304" pitchFamily="18" charset="0"/>
              </a:rPr>
              <a:t>Si el disco ya se estaba moviendo, la fuerza cambiará su rapidez, su dirección o ambas, dependiendo de la dirección de la fuerza. </a:t>
            </a:r>
          </a:p>
          <a:p>
            <a:pPr algn="l"/>
            <a:r>
              <a:rPr lang="es-MX" sz="2400" b="0" i="0" u="none" strike="noStrike" baseline="0" dirty="0">
                <a:latin typeface="Times New Roman" panose="02020603050405020304" pitchFamily="18" charset="0"/>
                <a:cs typeface="Times New Roman" panose="02020603050405020304" pitchFamily="18" charset="0"/>
              </a:rPr>
              <a:t>En este caso, la fuerza neta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es cero. </a:t>
            </a:r>
          </a:p>
          <a:p>
            <a:pPr algn="l"/>
            <a:r>
              <a:rPr lang="es-MX" sz="2400" b="0" i="0" u="none" strike="noStrike" baseline="0" dirty="0">
                <a:latin typeface="Times New Roman" panose="02020603050405020304" pitchFamily="18" charset="0"/>
                <a:cs typeface="Times New Roman" panose="02020603050405020304" pitchFamily="18" charset="0"/>
              </a:rPr>
              <a:t>También hay dos fuerzas verticales: la atracción gravitacional terrestre y la fuerza normal hacia arriba ejercida por la superficie. Pero como ya dijimos, estas dos fuerzas se cancelan.</a:t>
            </a:r>
          </a:p>
        </p:txBody>
      </p:sp>
    </p:spTree>
    <p:extLst>
      <p:ext uri="{BB962C8B-B14F-4D97-AF65-F5344CB8AC3E}">
        <p14:creationId xmlns:p14="http://schemas.microsoft.com/office/powerpoint/2010/main" val="2814771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C851381-1491-110A-16B1-0943BAE71BC8}"/>
              </a:ext>
            </a:extLst>
          </p:cNvPr>
          <p:cNvSpPr txBox="1"/>
          <p:nvPr/>
        </p:nvSpPr>
        <p:spPr>
          <a:xfrm>
            <a:off x="-6164" y="-27384"/>
            <a:ext cx="9150163"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Suponga ahora que aplicamos una segunda fuerza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igual en magnitud</a:t>
            </a:r>
          </a:p>
          <a:p>
            <a:pPr algn="l"/>
            <a:r>
              <a:rPr lang="es-MX" sz="2400" b="0" i="0" u="none" strike="noStrike" baseline="0" dirty="0">
                <a:latin typeface="Times New Roman" panose="02020603050405020304" pitchFamily="18" charset="0"/>
                <a:cs typeface="Times New Roman" panose="02020603050405020304" pitchFamily="18" charset="0"/>
              </a:rPr>
              <a:t>a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pero de dirección opuesta. </a:t>
            </a:r>
          </a:p>
          <a:p>
            <a:pPr algn="l"/>
            <a:r>
              <a:rPr lang="es-MX" sz="2400" b="0" i="0" u="none" strike="noStrike" baseline="0" dirty="0">
                <a:latin typeface="Times New Roman" panose="02020603050405020304" pitchFamily="18" charset="0"/>
                <a:cs typeface="Times New Roman" panose="02020603050405020304" pitchFamily="18" charset="0"/>
              </a:rPr>
              <a:t>Una fuerza es el negativo de la otra,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su suma vectorial es cero:</a:t>
            </a:r>
            <a:endParaRPr lang="es-MX" sz="2400"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B4671AD0-E231-2F69-E6A9-DF3957AA30FB}"/>
              </a:ext>
            </a:extLst>
          </p:cNvPr>
          <p:cNvPicPr>
            <a:picLocks noChangeAspect="1"/>
          </p:cNvPicPr>
          <p:nvPr/>
        </p:nvPicPr>
        <p:blipFill>
          <a:blip r:embed="rId2"/>
          <a:stretch>
            <a:fillRect/>
          </a:stretch>
        </p:blipFill>
        <p:spPr>
          <a:xfrm>
            <a:off x="611560" y="1548341"/>
            <a:ext cx="7837714" cy="1088571"/>
          </a:xfrm>
          <a:prstGeom prst="rect">
            <a:avLst/>
          </a:prstGeom>
        </p:spPr>
      </p:pic>
      <p:sp>
        <p:nvSpPr>
          <p:cNvPr id="5" name="CuadroTexto 4">
            <a:extLst>
              <a:ext uri="{FF2B5EF4-FFF2-40B4-BE49-F238E27FC236}">
                <a16:creationId xmlns:a16="http://schemas.microsoft.com/office/drawing/2014/main" id="{3589963D-682D-35B1-FE4C-5F4B84C1F13E}"/>
              </a:ext>
            </a:extLst>
          </p:cNvPr>
          <p:cNvSpPr txBox="1"/>
          <p:nvPr/>
        </p:nvSpPr>
        <p:spPr>
          <a:xfrm>
            <a:off x="-6165" y="2780928"/>
            <a:ext cx="9150163"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Otra vez vemos que, si el cuerpo está inicialmente en reposo, sigue en reposo; y si se mueve, seguirá moviéndose en la misma dirección con rapidez constante. Estos resultados indican que, en la primera ley de Newton, </a:t>
            </a:r>
            <a:r>
              <a:rPr lang="es-MX" sz="2400" b="0" i="1" u="none" strike="noStrike" baseline="0" dirty="0">
                <a:latin typeface="Times New Roman" panose="02020603050405020304" pitchFamily="18" charset="0"/>
                <a:cs typeface="Times New Roman" panose="02020603050405020304" pitchFamily="18" charset="0"/>
              </a:rPr>
              <a:t>si la fuerza neta es igual a cero, es lo mismo que si no hubiera fuerzas aplicadas</a:t>
            </a:r>
            <a:r>
              <a:rPr lang="es-MX" sz="2400" b="0" i="0" u="none" strike="noStrike" baseline="0" dirty="0">
                <a:latin typeface="Times New Roman" panose="02020603050405020304" pitchFamily="18" charset="0"/>
                <a:cs typeface="Times New Roman" panose="02020603050405020304" pitchFamily="18" charset="0"/>
              </a:rPr>
              <a:t>. Éste es justamente el principio de superposición</a:t>
            </a:r>
          </a:p>
          <a:p>
            <a:pPr algn="l"/>
            <a:r>
              <a:rPr lang="es-MX" sz="2400" b="0" i="0" u="none" strike="noStrike" baseline="0" dirty="0">
                <a:latin typeface="Times New Roman" panose="02020603050405020304" pitchFamily="18" charset="0"/>
                <a:cs typeface="Times New Roman" panose="02020603050405020304" pitchFamily="18" charset="0"/>
              </a:rPr>
              <a:t>de fuerzas.</a:t>
            </a:r>
          </a:p>
        </p:txBody>
      </p:sp>
    </p:spTree>
    <p:extLst>
      <p:ext uri="{BB962C8B-B14F-4D97-AF65-F5344CB8AC3E}">
        <p14:creationId xmlns:p14="http://schemas.microsoft.com/office/powerpoint/2010/main" val="123455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01ADD7-C34F-6333-AB83-5EDED373A28D}"/>
              </a:ext>
            </a:extLst>
          </p:cNvPr>
          <p:cNvSpPr txBox="1"/>
          <p:nvPr/>
        </p:nvSpPr>
        <p:spPr>
          <a:xfrm>
            <a:off x="0" y="28905"/>
            <a:ext cx="9144000" cy="415498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Por tal razón, siempre nos referimos a la fuerza que un cuerpo</a:t>
            </a:r>
          </a:p>
          <a:p>
            <a:pPr algn="l"/>
            <a:r>
              <a:rPr lang="es-MX" sz="2400" b="0" i="1" u="none" strike="noStrike" baseline="0" dirty="0">
                <a:latin typeface="Times New Roman" panose="02020603050405020304" pitchFamily="18" charset="0"/>
                <a:cs typeface="Times New Roman" panose="02020603050405020304" pitchFamily="18" charset="0"/>
              </a:rPr>
              <a:t>ejerce </a:t>
            </a:r>
            <a:r>
              <a:rPr lang="es-MX" sz="2400" b="0" i="0" u="none" strike="noStrike" baseline="0" dirty="0">
                <a:latin typeface="Times New Roman" panose="02020603050405020304" pitchFamily="18" charset="0"/>
                <a:cs typeface="Times New Roman" panose="02020603050405020304" pitchFamily="18" charset="0"/>
              </a:rPr>
              <a:t>sobre un segundo cuerpo. Cuando empujamos un automóvil atascado en la nieve, ejercemos una fuerza sobre el auto; un cable de acero ejerce una fuerza sobre la viga que levanta en una construcción, etcétera. </a:t>
            </a:r>
          </a:p>
          <a:p>
            <a:pPr algn="l"/>
            <a:r>
              <a:rPr lang="es-MX" sz="2400" b="0" i="0" u="none" strike="noStrike" baseline="0" dirty="0">
                <a:latin typeface="Times New Roman" panose="02020603050405020304" pitchFamily="18" charset="0"/>
                <a:cs typeface="Times New Roman" panose="02020603050405020304" pitchFamily="18" charset="0"/>
              </a:rPr>
              <a:t>La fuerza es una cantidad </a:t>
            </a:r>
            <a:r>
              <a:rPr lang="es-MX" sz="2400" b="0" i="1" u="none" strike="noStrike" baseline="0" dirty="0">
                <a:latin typeface="Times New Roman" panose="02020603050405020304" pitchFamily="18" charset="0"/>
                <a:cs typeface="Times New Roman" panose="02020603050405020304" pitchFamily="18" charset="0"/>
              </a:rPr>
              <a:t>vectorial</a:t>
            </a:r>
            <a:r>
              <a:rPr lang="es-MX" sz="2400" b="0" i="0" u="none" strike="noStrike" baseline="0" dirty="0">
                <a:latin typeface="Times New Roman" panose="02020603050405020304" pitchFamily="18" charset="0"/>
                <a:cs typeface="Times New Roman" panose="02020603050405020304" pitchFamily="18" charset="0"/>
              </a:rPr>
              <a:t>: podemos empujar un cuerpo o jalar de él en direcciones diferentes.</a:t>
            </a:r>
          </a:p>
          <a:p>
            <a:pPr algn="l"/>
            <a:r>
              <a:rPr lang="es-MX" sz="2400" b="0" i="0" u="none" strike="noStrike" baseline="0" dirty="0">
                <a:latin typeface="Times New Roman" panose="02020603050405020304" pitchFamily="18" charset="0"/>
                <a:cs typeface="Times New Roman" panose="02020603050405020304" pitchFamily="18" charset="0"/>
              </a:rPr>
              <a:t>Cuando una fuerza implica contacto directo entre dos cuerpos, como un empujón o un jalón que se ejerce con la mano sobre un objeto, la llamamos </a:t>
            </a:r>
            <a:r>
              <a:rPr lang="es-MX" sz="2400" b="1" i="0" u="none" strike="noStrike" baseline="0" dirty="0">
                <a:latin typeface="Times New Roman" panose="02020603050405020304" pitchFamily="18" charset="0"/>
                <a:cs typeface="Times New Roman" panose="02020603050405020304" pitchFamily="18" charset="0"/>
              </a:rPr>
              <a:t>fuerza de contacto</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Las </a:t>
            </a:r>
            <a:r>
              <a:rPr lang="es-MX" sz="2400" i="0" u="none" strike="noStrike" baseline="0" dirty="0">
                <a:latin typeface="Times New Roman" panose="02020603050405020304" pitchFamily="18" charset="0"/>
                <a:cs typeface="Times New Roman" panose="02020603050405020304" pitchFamily="18" charset="0"/>
              </a:rPr>
              <a:t>figuras </a:t>
            </a:r>
            <a:r>
              <a:rPr lang="es-MX" sz="2400" i="1" u="none" strike="noStrike" baseline="0" dirty="0">
                <a:latin typeface="Times New Roman" panose="02020603050405020304" pitchFamily="18" charset="0"/>
                <a:cs typeface="Times New Roman" panose="02020603050405020304" pitchFamily="18" charset="0"/>
              </a:rPr>
              <a:t>a</a:t>
            </a:r>
            <a:r>
              <a:rPr lang="es-MX" sz="2400" i="0" u="none" strike="noStrike" baseline="0" dirty="0">
                <a:latin typeface="Times New Roman" panose="02020603050405020304" pitchFamily="18" charset="0"/>
                <a:cs typeface="Times New Roman" panose="02020603050405020304" pitchFamily="18" charset="0"/>
              </a:rPr>
              <a:t>, </a:t>
            </a:r>
            <a:r>
              <a:rPr lang="es-MX" sz="2400" i="1" u="none" strike="noStrike" baseline="0" dirty="0">
                <a:latin typeface="Times New Roman" panose="02020603050405020304" pitchFamily="18" charset="0"/>
                <a:cs typeface="Times New Roman" panose="02020603050405020304" pitchFamily="18" charset="0"/>
              </a:rPr>
              <a:t>b </a:t>
            </a:r>
            <a:r>
              <a:rPr lang="es-MX" sz="2400" i="0" u="none" strike="noStrike" baseline="0" dirty="0">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c </a:t>
            </a:r>
            <a:r>
              <a:rPr lang="es-MX" sz="2400" b="0" i="0" u="none" strike="noStrike" baseline="0" dirty="0">
                <a:latin typeface="Times New Roman" panose="02020603050405020304" pitchFamily="18" charset="0"/>
                <a:cs typeface="Times New Roman" panose="02020603050405020304" pitchFamily="18" charset="0"/>
              </a:rPr>
              <a:t>muestran tres tipos comunes de fuerzas de contacto. </a:t>
            </a:r>
          </a:p>
        </p:txBody>
      </p:sp>
    </p:spTree>
    <p:extLst>
      <p:ext uri="{BB962C8B-B14F-4D97-AF65-F5344CB8AC3E}">
        <p14:creationId xmlns:p14="http://schemas.microsoft.com/office/powerpoint/2010/main" val="3941910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589963D-682D-35B1-FE4C-5F4B84C1F13E}"/>
              </a:ext>
            </a:extLst>
          </p:cNvPr>
          <p:cNvSpPr txBox="1"/>
          <p:nvPr/>
        </p:nvSpPr>
        <p:spPr>
          <a:xfrm>
            <a:off x="-6165" y="-27384"/>
            <a:ext cx="9150163"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un cuerpo está en reposo o se mueve con velocidad constante (en línea recta), decimos que el cuerpo está en </a:t>
            </a:r>
            <a:r>
              <a:rPr lang="es-MX" sz="2400" b="1" i="0" u="none" strike="noStrike" baseline="0" dirty="0">
                <a:latin typeface="Times New Roman" panose="02020603050405020304" pitchFamily="18" charset="0"/>
                <a:cs typeface="Times New Roman" panose="02020603050405020304" pitchFamily="18" charset="0"/>
              </a:rPr>
              <a:t>equilibrio</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Para que un cuerpo esté en equilibrio, no deben actuar fuerzas sobre él, o tienen que actuar varias fuerzas cuya resultante, es decir, la fuerza neta, sea cero:</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B1E81E33-7CA0-3E7F-8A3C-836480330350}"/>
              </a:ext>
            </a:extLst>
          </p:cNvPr>
          <p:cNvPicPr>
            <a:picLocks noChangeAspect="1"/>
          </p:cNvPicPr>
          <p:nvPr/>
        </p:nvPicPr>
        <p:blipFill>
          <a:blip r:embed="rId2"/>
          <a:stretch>
            <a:fillRect/>
          </a:stretch>
        </p:blipFill>
        <p:spPr>
          <a:xfrm>
            <a:off x="0" y="1988840"/>
            <a:ext cx="9144000" cy="721895"/>
          </a:xfrm>
          <a:prstGeom prst="rect">
            <a:avLst/>
          </a:prstGeom>
          <a:ln w="12700">
            <a:solidFill>
              <a:schemeClr val="tx1"/>
            </a:solidFill>
          </a:ln>
        </p:spPr>
      </p:pic>
      <p:sp>
        <p:nvSpPr>
          <p:cNvPr id="8" name="CuadroTexto 7">
            <a:extLst>
              <a:ext uri="{FF2B5EF4-FFF2-40B4-BE49-F238E27FC236}">
                <a16:creationId xmlns:a16="http://schemas.microsoft.com/office/drawing/2014/main" id="{313B1696-50C4-EA9E-0930-951C3D322AA2}"/>
              </a:ext>
            </a:extLst>
          </p:cNvPr>
          <p:cNvSpPr txBox="1"/>
          <p:nvPr/>
        </p:nvSpPr>
        <p:spPr>
          <a:xfrm>
            <a:off x="0" y="2865710"/>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Estamos suponiendo que el cuerpo puede representarse adecuadamente como una partícula puntual. </a:t>
            </a:r>
          </a:p>
          <a:p>
            <a:pPr algn="l"/>
            <a:r>
              <a:rPr lang="es-MX" sz="2400" b="0" i="0" u="none" strike="noStrike" baseline="0" dirty="0">
                <a:latin typeface="Times New Roman" panose="02020603050405020304" pitchFamily="18" charset="0"/>
                <a:cs typeface="Times New Roman" panose="02020603050405020304" pitchFamily="18" charset="0"/>
              </a:rPr>
              <a:t>Si el cuerpo tiene tamaño finito, tendremos que considerar también en </a:t>
            </a:r>
            <a:r>
              <a:rPr lang="es-MX" sz="2400" b="0" i="1" u="none" strike="noStrike" baseline="0" dirty="0">
                <a:latin typeface="Times New Roman" panose="02020603050405020304" pitchFamily="18" charset="0"/>
                <a:cs typeface="Times New Roman" panose="02020603050405020304" pitchFamily="18" charset="0"/>
              </a:rPr>
              <a:t>qué parte </a:t>
            </a:r>
            <a:r>
              <a:rPr lang="es-MX" sz="2400" b="0" i="0" u="none" strike="noStrike" baseline="0" dirty="0">
                <a:latin typeface="Times New Roman" panose="02020603050405020304" pitchFamily="18" charset="0"/>
                <a:cs typeface="Times New Roman" panose="02020603050405020304" pitchFamily="18" charset="0"/>
              </a:rPr>
              <a:t>del cuerpo se aplican las fuerzas.</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405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17E250-020A-9547-4C71-439A86F0B7AC}"/>
              </a:ext>
            </a:extLst>
          </p:cNvPr>
          <p:cNvSpPr txBox="1"/>
          <p:nvPr/>
        </p:nvSpPr>
        <p:spPr>
          <a:xfrm>
            <a:off x="0" y="-27384"/>
            <a:ext cx="9144000" cy="5632311"/>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Sistemas de referencia inerciales</a:t>
            </a:r>
          </a:p>
          <a:p>
            <a:pPr algn="l"/>
            <a:r>
              <a:rPr lang="es-MX" sz="2400" b="0" i="0" u="none" strike="noStrike" baseline="0" dirty="0">
                <a:latin typeface="Times New Roman" panose="02020603050405020304" pitchFamily="18" charset="0"/>
                <a:cs typeface="Times New Roman" panose="02020603050405020304" pitchFamily="18" charset="0"/>
              </a:rPr>
              <a:t>Al analizar la velocidad relativa, presentamos el concepto de </a:t>
            </a:r>
            <a:r>
              <a:rPr lang="es-MX" sz="2400" b="0" i="1" u="none" strike="noStrike" baseline="0" dirty="0">
                <a:latin typeface="Times New Roman" panose="02020603050405020304" pitchFamily="18" charset="0"/>
                <a:cs typeface="Times New Roman" panose="02020603050405020304" pitchFamily="18" charset="0"/>
              </a:rPr>
              <a:t>sistema de referencia</a:t>
            </a:r>
            <a:r>
              <a:rPr lang="es-MX" sz="2400" b="0" i="0" u="none" strike="noStrike" baseline="0" dirty="0">
                <a:latin typeface="Times New Roman" panose="02020603050405020304" pitchFamily="18" charset="0"/>
                <a:cs typeface="Times New Roman" panose="02020603050405020304" pitchFamily="18" charset="0"/>
              </a:rPr>
              <a:t>, el cual resulta fundamental para las leyes de Newton del movimiento.</a:t>
            </a:r>
          </a:p>
          <a:p>
            <a:pPr algn="l"/>
            <a:r>
              <a:rPr lang="es-MX" sz="2400" b="0" i="0" u="none" strike="noStrike" baseline="0" dirty="0">
                <a:latin typeface="Times New Roman" panose="02020603050405020304" pitchFamily="18" charset="0"/>
                <a:cs typeface="Times New Roman" panose="02020603050405020304" pitchFamily="18" charset="0"/>
              </a:rPr>
              <a:t>Suponga que está en un autobús que viaja por una carretera recta y acelera. Si pudiera ponerse de pie en el pasillo usando patines, comenzaría a moverse </a:t>
            </a:r>
            <a:r>
              <a:rPr lang="es-MX" sz="2400" b="0" i="1" u="none" strike="noStrike" baseline="0" dirty="0">
                <a:latin typeface="Times New Roman" panose="02020603050405020304" pitchFamily="18" charset="0"/>
                <a:cs typeface="Times New Roman" panose="02020603050405020304" pitchFamily="18" charset="0"/>
              </a:rPr>
              <a:t>hacia atrás </a:t>
            </a:r>
            <a:r>
              <a:rPr lang="es-MX" sz="2400" b="0" i="0" u="none" strike="noStrike" baseline="0" dirty="0">
                <a:latin typeface="Times New Roman" panose="02020603050405020304" pitchFamily="18" charset="0"/>
                <a:cs typeface="Times New Roman" panose="02020603050405020304" pitchFamily="18" charset="0"/>
              </a:rPr>
              <a:t>en relación con el autobús, conforme éste aumenta su rapidez. En cambio, si el autobús frenara, usted empezaría a moverse hacia adelante por el pasillo. </a:t>
            </a:r>
          </a:p>
          <a:p>
            <a:pPr algn="l"/>
            <a:r>
              <a:rPr lang="es-MX" sz="2400" b="0" i="0" u="none" strike="noStrike" baseline="0" dirty="0">
                <a:latin typeface="Times New Roman" panose="02020603050405020304" pitchFamily="18" charset="0"/>
                <a:cs typeface="Times New Roman" panose="02020603050405020304" pitchFamily="18" charset="0"/>
              </a:rPr>
              <a:t>En ambos casos, parecería que no se cumple la primera ley de Newton: no actúa una fuerza neta sobre usted, pero su velocidad cambia. </a:t>
            </a:r>
          </a:p>
          <a:p>
            <a:pPr algn="l"/>
            <a:r>
              <a:rPr lang="es-MX" sz="2400" b="0" i="0" u="none" strike="noStrike" baseline="0" dirty="0">
                <a:latin typeface="Times New Roman" panose="02020603050405020304" pitchFamily="18" charset="0"/>
                <a:cs typeface="Times New Roman" panose="02020603050405020304" pitchFamily="18" charset="0"/>
              </a:rPr>
              <a:t>¿Qué sucede aquí?</a:t>
            </a:r>
          </a:p>
          <a:p>
            <a:pPr algn="l"/>
            <a:r>
              <a:rPr lang="es-MX" sz="2400" b="0" i="0" u="none" strike="noStrike" baseline="0" dirty="0">
                <a:latin typeface="Times New Roman" panose="02020603050405020304" pitchFamily="18" charset="0"/>
                <a:cs typeface="Times New Roman" panose="02020603050405020304" pitchFamily="18" charset="0"/>
              </a:rPr>
              <a:t>La cuestión es que el autobús acelera con respecto al suelo y éste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es un sistema de referencia adecuado para la primera ley de Newton, que es válida en algunos sistemas de referencia, pero no en otros. </a:t>
            </a:r>
          </a:p>
        </p:txBody>
      </p:sp>
    </p:spTree>
    <p:extLst>
      <p:ext uri="{BB962C8B-B14F-4D97-AF65-F5344CB8AC3E}">
        <p14:creationId xmlns:p14="http://schemas.microsoft.com/office/powerpoint/2010/main" val="1662322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17E250-020A-9547-4C71-439A86F0B7AC}"/>
              </a:ext>
            </a:extLst>
          </p:cNvPr>
          <p:cNvSpPr txBox="1"/>
          <p:nvPr/>
        </p:nvSpPr>
        <p:spPr>
          <a:xfrm>
            <a:off x="0" y="-27384"/>
            <a:ext cx="9144000" cy="415498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Un sistema de referencia donde </a:t>
            </a:r>
            <a:r>
              <a:rPr lang="es-MX" sz="2400" b="0" i="1" u="none" strike="noStrike" baseline="0" dirty="0">
                <a:latin typeface="Times New Roman" panose="02020603050405020304" pitchFamily="18" charset="0"/>
                <a:cs typeface="Times New Roman" panose="02020603050405020304" pitchFamily="18" charset="0"/>
              </a:rPr>
              <a:t>es </a:t>
            </a:r>
            <a:r>
              <a:rPr lang="es-MX" sz="2400" b="0" i="0" u="none" strike="noStrike" baseline="0" dirty="0">
                <a:latin typeface="Times New Roman" panose="02020603050405020304" pitchFamily="18" charset="0"/>
                <a:cs typeface="Times New Roman" panose="02020603050405020304" pitchFamily="18" charset="0"/>
              </a:rPr>
              <a:t>válida la primera ley de Newton es un </a:t>
            </a:r>
            <a:r>
              <a:rPr lang="es-MX" sz="2400" b="1" i="0" u="none" strike="noStrike" baseline="0" dirty="0">
                <a:latin typeface="Times New Roman" panose="02020603050405020304" pitchFamily="18" charset="0"/>
                <a:cs typeface="Times New Roman" panose="02020603050405020304" pitchFamily="18" charset="0"/>
              </a:rPr>
              <a:t>sistema (o marco) de referencia inercial</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Tierra es aproximadamente un sistema de referencia inercial, pero el autobús no (la Tierra no es un sistema plenamente inercial debido a la aceleración asociada a su rotación y a su movimiento alrededor del Sol, aunque estos efectos son bastante pequeños). </a:t>
            </a:r>
          </a:p>
          <a:p>
            <a:pPr algn="l"/>
            <a:r>
              <a:rPr lang="es-MX" sz="2400" b="0" i="0" u="none" strike="noStrike" baseline="0" dirty="0">
                <a:latin typeface="Times New Roman" panose="02020603050405020304" pitchFamily="18" charset="0"/>
                <a:cs typeface="Times New Roman" panose="02020603050405020304" pitchFamily="18" charset="0"/>
              </a:rPr>
              <a:t>Debido a que la primera ley de Newton se utiliza para definir</a:t>
            </a:r>
          </a:p>
          <a:p>
            <a:pPr algn="l"/>
            <a:r>
              <a:rPr lang="es-MX" sz="2400" b="0" i="0" u="none" strike="noStrike" baseline="0" dirty="0">
                <a:latin typeface="Times New Roman" panose="02020603050405020304" pitchFamily="18" charset="0"/>
                <a:cs typeface="Times New Roman" panose="02020603050405020304" pitchFamily="18" charset="0"/>
              </a:rPr>
              <a:t>lo que es un sistema de referencia inercial, a veces se le conoce como </a:t>
            </a:r>
            <a:r>
              <a:rPr lang="es-MX" sz="2400" b="0" i="1" u="none" strike="noStrike" baseline="0" dirty="0">
                <a:latin typeface="Times New Roman" panose="02020603050405020304" pitchFamily="18" charset="0"/>
                <a:cs typeface="Times New Roman" panose="02020603050405020304" pitchFamily="18" charset="0"/>
              </a:rPr>
              <a:t>ley de la inercia</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i="0" u="none" strike="noStrike" baseline="0" dirty="0">
                <a:latin typeface="Times New Roman" panose="02020603050405020304" pitchFamily="18" charset="0"/>
                <a:cs typeface="Times New Roman" panose="02020603050405020304" pitchFamily="18" charset="0"/>
              </a:rPr>
              <a:t>La figura </a:t>
            </a:r>
            <a:r>
              <a:rPr lang="es-MX" sz="2400" b="0" i="0" u="none" strike="noStrike" baseline="0" dirty="0">
                <a:latin typeface="Times New Roman" panose="02020603050405020304" pitchFamily="18" charset="0"/>
                <a:cs typeface="Times New Roman" panose="02020603050405020304" pitchFamily="18" charset="0"/>
              </a:rPr>
              <a:t>nos ayuda a entender lo que sentimos al viajar en un vehículo que acelera.</a:t>
            </a:r>
          </a:p>
        </p:txBody>
      </p:sp>
    </p:spTree>
    <p:extLst>
      <p:ext uri="{BB962C8B-B14F-4D97-AF65-F5344CB8AC3E}">
        <p14:creationId xmlns:p14="http://schemas.microsoft.com/office/powerpoint/2010/main" val="1660734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9A9DD2-F18B-EC71-FB69-6BA298AFE732}"/>
              </a:ext>
            </a:extLst>
          </p:cNvPr>
          <p:cNvPicPr>
            <a:picLocks noChangeAspect="1"/>
          </p:cNvPicPr>
          <p:nvPr/>
        </p:nvPicPr>
        <p:blipFill>
          <a:blip r:embed="rId2"/>
          <a:stretch>
            <a:fillRect/>
          </a:stretch>
        </p:blipFill>
        <p:spPr>
          <a:xfrm>
            <a:off x="0" y="1013113"/>
            <a:ext cx="9144000" cy="4831773"/>
          </a:xfrm>
          <a:prstGeom prst="rect">
            <a:avLst/>
          </a:prstGeom>
        </p:spPr>
      </p:pic>
    </p:spTree>
    <p:extLst>
      <p:ext uri="{BB962C8B-B14F-4D97-AF65-F5344CB8AC3E}">
        <p14:creationId xmlns:p14="http://schemas.microsoft.com/office/powerpoint/2010/main" val="1513136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17E250-020A-9547-4C71-439A86F0B7AC}"/>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un vehículo está inicialmente en reposo y luego comienza a acelerar hacia la derecha.</a:t>
            </a:r>
          </a:p>
        </p:txBody>
      </p:sp>
      <p:pic>
        <p:nvPicPr>
          <p:cNvPr id="4" name="Imagen 3">
            <a:extLst>
              <a:ext uri="{FF2B5EF4-FFF2-40B4-BE49-F238E27FC236}">
                <a16:creationId xmlns:a16="http://schemas.microsoft.com/office/drawing/2014/main" id="{35897C15-9BDA-53EC-D34E-A830FAB887EA}"/>
              </a:ext>
            </a:extLst>
          </p:cNvPr>
          <p:cNvPicPr>
            <a:picLocks noChangeAspect="1"/>
          </p:cNvPicPr>
          <p:nvPr/>
        </p:nvPicPr>
        <p:blipFill rotWithShape="1">
          <a:blip r:embed="rId2"/>
          <a:srcRect r="61812" b="18703"/>
          <a:stretch/>
        </p:blipFill>
        <p:spPr>
          <a:xfrm>
            <a:off x="1944216" y="1013113"/>
            <a:ext cx="5220072" cy="5872118"/>
          </a:xfrm>
          <a:prstGeom prst="rect">
            <a:avLst/>
          </a:prstGeom>
        </p:spPr>
      </p:pic>
    </p:spTree>
    <p:extLst>
      <p:ext uri="{BB962C8B-B14F-4D97-AF65-F5344CB8AC3E}">
        <p14:creationId xmlns:p14="http://schemas.microsoft.com/office/powerpoint/2010/main" val="2089956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17E250-020A-9547-4C71-439A86F0B7AC}"/>
              </a:ext>
            </a:extLst>
          </p:cNvPr>
          <p:cNvSpPr txBox="1"/>
          <p:nvPr/>
        </p:nvSpPr>
        <p:spPr>
          <a:xfrm>
            <a:off x="0" y="-27384"/>
            <a:ext cx="9144000" cy="6001643"/>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Una pasajera en patines (los cuales casi eliminan los efectos de la fricción) prácticamente no tiene fuerza neta actuando sobre ella; por lo tanto, tiende a seguir en reposo en relación con el sistema de referencia inercial de la Tierra.</a:t>
            </a:r>
          </a:p>
          <a:p>
            <a:pPr algn="l"/>
            <a:r>
              <a:rPr lang="es-MX" sz="2400" b="0" i="0" u="none" strike="noStrike" baseline="0" dirty="0">
                <a:latin typeface="Times New Roman" panose="02020603050405020304" pitchFamily="18" charset="0"/>
                <a:cs typeface="Times New Roman" panose="02020603050405020304" pitchFamily="18" charset="0"/>
              </a:rPr>
              <a:t>Al acelerar el vehículo, </a:t>
            </a:r>
          </a:p>
          <a:p>
            <a:pPr algn="l"/>
            <a:r>
              <a:rPr lang="es-MX" sz="2400" b="0" i="0" u="none" strike="noStrike" baseline="0" dirty="0">
                <a:latin typeface="Times New Roman" panose="02020603050405020304" pitchFamily="18" charset="0"/>
                <a:cs typeface="Times New Roman" panose="02020603050405020304" pitchFamily="18" charset="0"/>
              </a:rPr>
              <a:t>la pasajera se mueve hacia </a:t>
            </a:r>
          </a:p>
          <a:p>
            <a:pPr algn="l"/>
            <a:r>
              <a:rPr lang="es-MX" sz="2400" b="0" i="0" u="none" strike="noStrike" baseline="0" dirty="0">
                <a:latin typeface="Times New Roman" panose="02020603050405020304" pitchFamily="18" charset="0"/>
                <a:cs typeface="Times New Roman" panose="02020603050405020304" pitchFamily="18" charset="0"/>
              </a:rPr>
              <a:t>atrás con respecto al vehículo. </a:t>
            </a:r>
          </a:p>
          <a:p>
            <a:pPr algn="l"/>
            <a:r>
              <a:rPr lang="es-MX" sz="2400" b="0" i="0" u="none" strike="noStrike" baseline="0" dirty="0">
                <a:latin typeface="Times New Roman" panose="02020603050405020304" pitchFamily="18" charset="0"/>
                <a:cs typeface="Times New Roman" panose="02020603050405020304" pitchFamily="18" charset="0"/>
              </a:rPr>
              <a:t>Del mismo modo, una </a:t>
            </a:r>
          </a:p>
          <a:p>
            <a:pPr algn="l"/>
            <a:r>
              <a:rPr lang="es-MX" sz="2400" b="0" i="0" u="none" strike="noStrike" baseline="0" dirty="0">
                <a:latin typeface="Times New Roman" panose="02020603050405020304" pitchFamily="18" charset="0"/>
                <a:cs typeface="Times New Roman" panose="02020603050405020304" pitchFamily="18" charset="0"/>
              </a:rPr>
              <a:t>pasajera en un vehículo </a:t>
            </a:r>
          </a:p>
          <a:p>
            <a:pPr algn="l"/>
            <a:r>
              <a:rPr lang="es-MX" sz="2400" b="0" i="0" u="none" strike="noStrike" baseline="0" dirty="0">
                <a:latin typeface="Times New Roman" panose="02020603050405020304" pitchFamily="18" charset="0"/>
                <a:cs typeface="Times New Roman" panose="02020603050405020304" pitchFamily="18" charset="0"/>
              </a:rPr>
              <a:t>que está frenando tiende a </a:t>
            </a:r>
          </a:p>
          <a:p>
            <a:pPr algn="l"/>
            <a:r>
              <a:rPr lang="es-MX" sz="2400" b="0" i="0" u="none" strike="noStrike" baseline="0" dirty="0">
                <a:latin typeface="Times New Roman" panose="02020603050405020304" pitchFamily="18" charset="0"/>
                <a:cs typeface="Times New Roman" panose="02020603050405020304" pitchFamily="18" charset="0"/>
              </a:rPr>
              <a:t>seguir moviéndose con </a:t>
            </a:r>
          </a:p>
          <a:p>
            <a:pPr algn="l"/>
            <a:r>
              <a:rPr lang="es-MX" sz="2400" b="0" i="0" u="none" strike="noStrike" baseline="0" dirty="0">
                <a:latin typeface="Times New Roman" panose="02020603050405020304" pitchFamily="18" charset="0"/>
                <a:cs typeface="Times New Roman" panose="02020603050405020304" pitchFamily="18" charset="0"/>
              </a:rPr>
              <a:t>velocidad constante relativa </a:t>
            </a:r>
          </a:p>
          <a:p>
            <a:pPr algn="l"/>
            <a:r>
              <a:rPr lang="es-MX" sz="2400" b="0" i="0" u="none" strike="noStrike" baseline="0" dirty="0">
                <a:latin typeface="Times New Roman" panose="02020603050405020304" pitchFamily="18" charset="0"/>
                <a:cs typeface="Times New Roman" panose="02020603050405020304" pitchFamily="18" charset="0"/>
              </a:rPr>
              <a:t>a la Tierra, por lo que esta </a:t>
            </a:r>
          </a:p>
          <a:p>
            <a:pPr algn="l"/>
            <a:r>
              <a:rPr lang="es-MX" sz="2400" b="0" i="0" u="none" strike="noStrike" baseline="0" dirty="0">
                <a:latin typeface="Times New Roman" panose="02020603050405020304" pitchFamily="18" charset="0"/>
                <a:cs typeface="Times New Roman" panose="02020603050405020304" pitchFamily="18" charset="0"/>
              </a:rPr>
              <a:t>pasajera se mueve hacia</a:t>
            </a:r>
          </a:p>
          <a:p>
            <a:pPr algn="l"/>
            <a:r>
              <a:rPr lang="es-MX" sz="2400" b="0" i="0" u="none" strike="noStrike" baseline="0" dirty="0">
                <a:latin typeface="Times New Roman" panose="02020603050405020304" pitchFamily="18" charset="0"/>
                <a:cs typeface="Times New Roman" panose="02020603050405020304" pitchFamily="18" charset="0"/>
              </a:rPr>
              <a:t>adelante con respecto al </a:t>
            </a:r>
          </a:p>
          <a:p>
            <a:pPr algn="l"/>
            <a:r>
              <a:rPr lang="es-MX" sz="2400" b="0" i="0" u="none" strike="noStrike" baseline="0" dirty="0">
                <a:latin typeface="Times New Roman" panose="02020603050405020304" pitchFamily="18" charset="0"/>
                <a:cs typeface="Times New Roman" panose="02020603050405020304" pitchFamily="18" charset="0"/>
              </a:rPr>
              <a:t>vehículo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5" name="Imagen 4">
            <a:extLst>
              <a:ext uri="{FF2B5EF4-FFF2-40B4-BE49-F238E27FC236}">
                <a16:creationId xmlns:a16="http://schemas.microsoft.com/office/drawing/2014/main" id="{809020E3-7C9F-D2FC-934A-1DED5F207BDC}"/>
              </a:ext>
            </a:extLst>
          </p:cNvPr>
          <p:cNvPicPr>
            <a:picLocks noChangeAspect="1"/>
          </p:cNvPicPr>
          <p:nvPr/>
        </p:nvPicPr>
        <p:blipFill rotWithShape="1">
          <a:blip r:embed="rId2"/>
          <a:srcRect l="35825" r="27127" b="12743"/>
          <a:stretch/>
        </p:blipFill>
        <p:spPr>
          <a:xfrm>
            <a:off x="4283968" y="1196752"/>
            <a:ext cx="4824536" cy="5645858"/>
          </a:xfrm>
          <a:prstGeom prst="rect">
            <a:avLst/>
          </a:prstGeom>
        </p:spPr>
      </p:pic>
    </p:spTree>
    <p:extLst>
      <p:ext uri="{BB962C8B-B14F-4D97-AF65-F5344CB8AC3E}">
        <p14:creationId xmlns:p14="http://schemas.microsoft.com/office/powerpoint/2010/main" val="3891801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17E250-020A-9547-4C71-439A86F0B7AC}"/>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vehículo también acelera si se mueve con rapidez constante, pero da vuelta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a:t>
            </a:r>
          </a:p>
        </p:txBody>
      </p:sp>
      <p:pic>
        <p:nvPicPr>
          <p:cNvPr id="4" name="Imagen 3">
            <a:extLst>
              <a:ext uri="{FF2B5EF4-FFF2-40B4-BE49-F238E27FC236}">
                <a16:creationId xmlns:a16="http://schemas.microsoft.com/office/drawing/2014/main" id="{3C633336-B160-0FC4-8AB7-FB15D2B17FDB}"/>
              </a:ext>
            </a:extLst>
          </p:cNvPr>
          <p:cNvPicPr>
            <a:picLocks noChangeAspect="1"/>
          </p:cNvPicPr>
          <p:nvPr/>
        </p:nvPicPr>
        <p:blipFill rotWithShape="1">
          <a:blip r:embed="rId2"/>
          <a:srcRect l="71262"/>
          <a:stretch/>
        </p:blipFill>
        <p:spPr>
          <a:xfrm>
            <a:off x="2843808" y="576779"/>
            <a:ext cx="3384376" cy="6281221"/>
          </a:xfrm>
          <a:prstGeom prst="rect">
            <a:avLst/>
          </a:prstGeom>
        </p:spPr>
      </p:pic>
      <p:sp>
        <p:nvSpPr>
          <p:cNvPr id="5" name="CuadroTexto 4">
            <a:extLst>
              <a:ext uri="{FF2B5EF4-FFF2-40B4-BE49-F238E27FC236}">
                <a16:creationId xmlns:a16="http://schemas.microsoft.com/office/drawing/2014/main" id="{56EB5865-B2D6-228D-09FA-1FAC68E1B1A4}"/>
              </a:ext>
            </a:extLst>
          </p:cNvPr>
          <p:cNvSpPr txBox="1"/>
          <p:nvPr/>
        </p:nvSpPr>
        <p:spPr>
          <a:xfrm>
            <a:off x="1979712" y="4797152"/>
            <a:ext cx="1440160" cy="1008112"/>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3750958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17E250-020A-9547-4C71-439A86F0B7AC}"/>
              </a:ext>
            </a:extLst>
          </p:cNvPr>
          <p:cNvSpPr txBox="1"/>
          <p:nvPr/>
        </p:nvSpPr>
        <p:spPr>
          <a:xfrm>
            <a:off x="0" y="-27384"/>
            <a:ext cx="9144000" cy="452431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este caso, la pasajera tiende a seguir moviéndose en línea recta con rapidez constante en relación con la Tierra; con respecto al vehículo, la pasajera se mueve hacia el exterior de la curva.</a:t>
            </a:r>
          </a:p>
          <a:p>
            <a:pPr algn="l"/>
            <a:r>
              <a:rPr lang="es-MX" sz="2400" b="0" i="0" u="none" strike="noStrike" baseline="0" dirty="0">
                <a:latin typeface="Times New Roman" panose="02020603050405020304" pitchFamily="18" charset="0"/>
                <a:cs typeface="Times New Roman" panose="02020603050405020304" pitchFamily="18" charset="0"/>
              </a:rPr>
              <a:t>En los casos de las figuras anteriores, un observador en el sistema de referencia del vehículo podría concluir que hay una fuerza neta que actúa sobre la pasajera, ya que la velocidad de ella </a:t>
            </a:r>
            <a:r>
              <a:rPr lang="es-MX" sz="2400" b="0" i="1" u="none" strike="noStrike" baseline="0" dirty="0">
                <a:latin typeface="Times New Roman" panose="02020603050405020304" pitchFamily="18" charset="0"/>
                <a:cs typeface="Times New Roman" panose="02020603050405020304" pitchFamily="18" charset="0"/>
              </a:rPr>
              <a:t>relativa al vehículo </a:t>
            </a:r>
            <a:r>
              <a:rPr lang="es-MX" sz="2400" b="0" i="0" u="none" strike="noStrike" baseline="0" dirty="0">
                <a:latin typeface="Times New Roman" panose="02020603050405020304" pitchFamily="18" charset="0"/>
                <a:cs typeface="Times New Roman" panose="02020603050405020304" pitchFamily="18" charset="0"/>
              </a:rPr>
              <a:t>cambia en cada caso. </a:t>
            </a:r>
          </a:p>
          <a:p>
            <a:pPr algn="l"/>
            <a:r>
              <a:rPr lang="es-MX" sz="2400" b="0" i="0" u="none" strike="noStrike" baseline="0" dirty="0">
                <a:latin typeface="Times New Roman" panose="02020603050405020304" pitchFamily="18" charset="0"/>
                <a:cs typeface="Times New Roman" panose="02020603050405020304" pitchFamily="18" charset="0"/>
              </a:rPr>
              <a:t>Esto no es correcto; la fuerza neta sobre la pasajera es cero. </a:t>
            </a:r>
          </a:p>
          <a:p>
            <a:pPr algn="l"/>
            <a:r>
              <a:rPr lang="es-MX" sz="2400" b="0" i="0" u="none" strike="noStrike" baseline="0" dirty="0">
                <a:latin typeface="Times New Roman" panose="02020603050405020304" pitchFamily="18" charset="0"/>
                <a:cs typeface="Times New Roman" panose="02020603050405020304" pitchFamily="18" charset="0"/>
              </a:rPr>
              <a:t>El error del observador es tratar de aplicar la primera ley de Newton en el sistema de referencia del vehículo, que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es inercial y en el cual dicha</a:t>
            </a:r>
          </a:p>
          <a:p>
            <a:pPr algn="l"/>
            <a:r>
              <a:rPr lang="es-MX" sz="2400" b="0" i="0" u="none" strike="noStrike" baseline="0" dirty="0">
                <a:latin typeface="Times New Roman" panose="02020603050405020304" pitchFamily="18" charset="0"/>
                <a:cs typeface="Times New Roman" panose="02020603050405020304" pitchFamily="18" charset="0"/>
              </a:rPr>
              <a:t>ley no es </a:t>
            </a:r>
            <a:r>
              <a:rPr lang="es-MX" sz="2400" i="0" u="none" strike="noStrike" baseline="0" dirty="0">
                <a:latin typeface="Times New Roman" panose="02020603050405020304" pitchFamily="18" charset="0"/>
                <a:cs typeface="Times New Roman" panose="02020603050405020304" pitchFamily="18" charset="0"/>
              </a:rPr>
              <a:t>válida.</a:t>
            </a:r>
          </a:p>
          <a:p>
            <a:r>
              <a:rPr lang="es-MX" sz="2400" b="0" u="none" strike="noStrike" baseline="0" dirty="0">
                <a:latin typeface="Times New Roman" panose="02020603050405020304" pitchFamily="18" charset="0"/>
                <a:cs typeface="Times New Roman" panose="02020603050405020304" pitchFamily="18" charset="0"/>
              </a:rPr>
              <a:t>Únicamente usaremos </a:t>
            </a:r>
            <a:r>
              <a:rPr lang="es-MX" sz="2400" b="0" i="0" u="none" strike="noStrike" baseline="0" dirty="0">
                <a:latin typeface="Times New Roman" panose="02020603050405020304" pitchFamily="18" charset="0"/>
                <a:cs typeface="Times New Roman" panose="02020603050405020304" pitchFamily="18" charset="0"/>
              </a:rPr>
              <a:t>sistemas de referencia inerciales.</a:t>
            </a:r>
          </a:p>
        </p:txBody>
      </p:sp>
    </p:spTree>
    <p:extLst>
      <p:ext uri="{BB962C8B-B14F-4D97-AF65-F5344CB8AC3E}">
        <p14:creationId xmlns:p14="http://schemas.microsoft.com/office/powerpoint/2010/main" val="3363008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17E250-020A-9547-4C71-439A86F0B7AC}"/>
              </a:ext>
            </a:extLst>
          </p:cNvPr>
          <p:cNvSpPr txBox="1"/>
          <p:nvPr/>
        </p:nvSpPr>
        <p:spPr>
          <a:xfrm>
            <a:off x="0" y="-27384"/>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Hemos mencionado sólo un sistema de referencia (aproximadamente) inercial: la superficie de la Tierra. </a:t>
            </a:r>
          </a:p>
          <a:p>
            <a:pPr algn="l"/>
            <a:r>
              <a:rPr lang="es-MX" sz="2400" b="0" i="0" u="none" strike="noStrike" baseline="0" dirty="0">
                <a:latin typeface="Times New Roman" panose="02020603050405020304" pitchFamily="18" charset="0"/>
                <a:cs typeface="Times New Roman" panose="02020603050405020304" pitchFamily="18" charset="0"/>
              </a:rPr>
              <a:t>No obstante, hay muchos otros. Si tenemos un sistema de referencia</a:t>
            </a:r>
          </a:p>
          <a:p>
            <a:pPr algn="l"/>
            <a:r>
              <a:rPr lang="es-MX" sz="2400" b="0" i="0" u="none" strike="noStrike" baseline="0" dirty="0">
                <a:latin typeface="Times New Roman" panose="02020603050405020304" pitchFamily="18" charset="0"/>
                <a:cs typeface="Times New Roman" panose="02020603050405020304" pitchFamily="18" charset="0"/>
              </a:rPr>
              <a:t>inercial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donde se cumple la primera ley de Newton, </a:t>
            </a:r>
            <a:r>
              <a:rPr lang="es-MX" sz="2400" b="0" i="1" u="none" strike="noStrike" baseline="0" dirty="0">
                <a:latin typeface="Times New Roman" panose="02020603050405020304" pitchFamily="18" charset="0"/>
                <a:cs typeface="Times New Roman" panose="02020603050405020304" pitchFamily="18" charset="0"/>
              </a:rPr>
              <a:t>cualquier </a:t>
            </a:r>
            <a:r>
              <a:rPr lang="es-MX" sz="2400" b="0" i="0" u="none" strike="noStrike" baseline="0" dirty="0">
                <a:latin typeface="Times New Roman" panose="02020603050405020304" pitchFamily="18" charset="0"/>
                <a:cs typeface="Times New Roman" panose="02020603050405020304" pitchFamily="18" charset="0"/>
              </a:rPr>
              <a:t>otro sistema de referencia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también será inercial si se mueve con velocidad constante </a:t>
            </a:r>
            <a:r>
              <a:rPr lang="es-MX" sz="2400" b="1"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B</a:t>
            </a:r>
            <a:r>
              <a:rPr lang="es-MX" sz="2400"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relativa a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Para demostrarlo, usamos la relación de velocidad relativa.</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83A3EAD9-6029-B350-C54C-E153EF39053C}"/>
              </a:ext>
            </a:extLst>
          </p:cNvPr>
          <p:cNvPicPr>
            <a:picLocks noChangeAspect="1"/>
          </p:cNvPicPr>
          <p:nvPr/>
        </p:nvPicPr>
        <p:blipFill>
          <a:blip r:embed="rId2"/>
          <a:stretch>
            <a:fillRect/>
          </a:stretch>
        </p:blipFill>
        <p:spPr>
          <a:xfrm>
            <a:off x="2090057" y="2873828"/>
            <a:ext cx="4963886" cy="1110343"/>
          </a:xfrm>
          <a:prstGeom prst="rect">
            <a:avLst/>
          </a:prstGeom>
          <a:ln w="12700">
            <a:solidFill>
              <a:schemeClr val="tx1"/>
            </a:solidFill>
          </a:ln>
        </p:spPr>
      </p:pic>
    </p:spTree>
    <p:extLst>
      <p:ext uri="{BB962C8B-B14F-4D97-AF65-F5344CB8AC3E}">
        <p14:creationId xmlns:p14="http://schemas.microsoft.com/office/powerpoint/2010/main" val="3576616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5E8F2EF-ADE2-76B7-85E2-A0BB9A460B59}"/>
              </a:ext>
            </a:extLst>
          </p:cNvPr>
          <p:cNvSpPr txBox="1"/>
          <p:nvPr/>
        </p:nvSpPr>
        <p:spPr>
          <a:xfrm>
            <a:off x="0" y="-27384"/>
            <a:ext cx="9144000" cy="674030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Suponga que </a:t>
            </a:r>
            <a:r>
              <a:rPr lang="es-MX" sz="2400" b="0" i="1" u="none" strike="noStrike" baseline="0" dirty="0">
                <a:latin typeface="Times New Roman" panose="02020603050405020304" pitchFamily="18" charset="0"/>
                <a:cs typeface="Times New Roman" panose="02020603050405020304" pitchFamily="18" charset="0"/>
              </a:rPr>
              <a:t>P </a:t>
            </a:r>
            <a:r>
              <a:rPr lang="es-MX" sz="2400" b="0" i="0" u="none" strike="noStrike" baseline="0" dirty="0">
                <a:latin typeface="Times New Roman" panose="02020603050405020304" pitchFamily="18" charset="0"/>
                <a:cs typeface="Times New Roman" panose="02020603050405020304" pitchFamily="18" charset="0"/>
              </a:rPr>
              <a:t>es un cuerpo que se mueve con velocidad constante </a:t>
            </a:r>
          </a:p>
          <a:p>
            <a:pPr algn="l"/>
            <a:r>
              <a:rPr lang="es-MX" sz="2400" b="1"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P</a:t>
            </a:r>
            <a:r>
              <a:rPr lang="es-MX" sz="2400"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con respecto a un sistema inercial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Por la primera ley de Newton, la fuerza neta sobre este cuerpo es cero. La velocidad de </a:t>
            </a:r>
            <a:r>
              <a:rPr lang="es-MX" sz="2400" b="0" i="1" u="none" strike="noStrike" baseline="0" dirty="0">
                <a:latin typeface="Times New Roman" panose="02020603050405020304" pitchFamily="18" charset="0"/>
                <a:cs typeface="Times New Roman" panose="02020603050405020304" pitchFamily="18" charset="0"/>
              </a:rPr>
              <a:t>P </a:t>
            </a:r>
            <a:r>
              <a:rPr lang="es-MX" sz="2400" b="0" i="0" u="none" strike="noStrike" baseline="0" dirty="0">
                <a:latin typeface="Times New Roman" panose="02020603050405020304" pitchFamily="18" charset="0"/>
                <a:cs typeface="Times New Roman" panose="02020603050405020304" pitchFamily="18" charset="0"/>
              </a:rPr>
              <a:t>relativa a otro sistema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tiene un valor distinto,</a:t>
            </a:r>
          </a:p>
          <a:p>
            <a:pPr algn="l"/>
            <a:r>
              <a:rPr lang="es-MX" sz="2400" b="1" i="1" u="none" strike="noStrike" baseline="0" dirty="0" err="1">
                <a:latin typeface="Times New Roman" panose="02020603050405020304" pitchFamily="18" charset="0"/>
                <a:cs typeface="Times New Roman" panose="02020603050405020304" pitchFamily="18" charset="0"/>
              </a:rPr>
              <a:t>v</a:t>
            </a:r>
            <a:r>
              <a:rPr lang="es-MX" sz="2400" b="0" i="1" u="none" strike="noStrike" baseline="0" dirty="0" err="1">
                <a:latin typeface="Times New Roman" panose="02020603050405020304" pitchFamily="18" charset="0"/>
                <a:cs typeface="Times New Roman" panose="02020603050405020304" pitchFamily="18" charset="0"/>
              </a:rPr>
              <a:t>P</a:t>
            </a:r>
            <a:r>
              <a:rPr lang="es-MX" sz="240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err="1">
                <a:latin typeface="Times New Roman" panose="02020603050405020304" pitchFamily="18" charset="0"/>
                <a:cs typeface="Times New Roman" panose="02020603050405020304" pitchFamily="18" charset="0"/>
              </a:rPr>
              <a:t>v</a:t>
            </a:r>
            <a:r>
              <a:rPr lang="es-MX" sz="2400" b="0" i="1" u="none" strike="noStrike" baseline="0" dirty="0" err="1">
                <a:latin typeface="Times New Roman" panose="02020603050405020304" pitchFamily="18" charset="0"/>
                <a:cs typeface="Times New Roman" panose="02020603050405020304" pitchFamily="18" charset="0"/>
              </a:rPr>
              <a:t>P</a:t>
            </a:r>
            <a:r>
              <a:rPr lang="es-MX" sz="240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err="1">
                <a:latin typeface="Times New Roman" panose="02020603050405020304" pitchFamily="18" charset="0"/>
                <a:cs typeface="Times New Roman" panose="02020603050405020304" pitchFamily="18" charset="0"/>
              </a:rPr>
              <a:t>v</a:t>
            </a:r>
            <a:r>
              <a:rPr lang="es-MX" sz="2400" b="0" i="1" u="none" strike="noStrike" baseline="0" dirty="0" err="1">
                <a:latin typeface="Times New Roman" panose="02020603050405020304" pitchFamily="18" charset="0"/>
                <a:cs typeface="Times New Roman" panose="02020603050405020304" pitchFamily="18" charset="0"/>
              </a:rPr>
              <a:t>B</a:t>
            </a:r>
            <a:r>
              <a:rPr lang="es-MX" sz="240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Pero si la velocidad relativa </a:t>
            </a:r>
            <a:r>
              <a:rPr lang="es-MX" sz="2400" b="1" i="1" u="none" strike="noStrike" baseline="0" dirty="0" err="1">
                <a:latin typeface="Times New Roman" panose="02020603050405020304" pitchFamily="18" charset="0"/>
                <a:cs typeface="Times New Roman" panose="02020603050405020304" pitchFamily="18" charset="0"/>
              </a:rPr>
              <a:t>v</a:t>
            </a:r>
            <a:r>
              <a:rPr lang="es-MX" sz="2400" b="0" i="1" u="none" strike="noStrike" baseline="0" dirty="0" err="1">
                <a:latin typeface="Times New Roman" panose="02020603050405020304" pitchFamily="18" charset="0"/>
                <a:cs typeface="Times New Roman" panose="02020603050405020304" pitchFamily="18" charset="0"/>
              </a:rPr>
              <a:t>B</a:t>
            </a:r>
            <a:r>
              <a:rPr lang="es-MX" sz="240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de ambos sistemas es constante,</a:t>
            </a:r>
          </a:p>
          <a:p>
            <a:pPr algn="l"/>
            <a:r>
              <a:rPr lang="es-MX" sz="2400" b="0" i="0" u="none" strike="noStrike" baseline="0" dirty="0">
                <a:latin typeface="Times New Roman" panose="02020603050405020304" pitchFamily="18" charset="0"/>
                <a:cs typeface="Times New Roman" panose="02020603050405020304" pitchFamily="18" charset="0"/>
              </a:rPr>
              <a:t>entonces </a:t>
            </a:r>
            <a:r>
              <a:rPr lang="es-MX" sz="2400" b="1" i="1" u="none" strike="noStrike" baseline="0" dirty="0" err="1">
                <a:latin typeface="Times New Roman" panose="02020603050405020304" pitchFamily="18" charset="0"/>
                <a:cs typeface="Times New Roman" panose="02020603050405020304" pitchFamily="18" charset="0"/>
              </a:rPr>
              <a:t>v</a:t>
            </a:r>
            <a:r>
              <a:rPr lang="es-MX" sz="2400" b="0" i="1" u="none" strike="noStrike" baseline="0" dirty="0" err="1">
                <a:latin typeface="Times New Roman" panose="02020603050405020304" pitchFamily="18" charset="0"/>
                <a:cs typeface="Times New Roman" panose="02020603050405020304" pitchFamily="18" charset="0"/>
              </a:rPr>
              <a:t>P</a:t>
            </a:r>
            <a:r>
              <a:rPr lang="es-MX" sz="240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también es constante, y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también es un sistema inercial; la velocidad de </a:t>
            </a:r>
            <a:r>
              <a:rPr lang="es-MX" sz="2400" b="0" i="1" u="none" strike="noStrike" baseline="0" dirty="0">
                <a:latin typeface="Times New Roman" panose="02020603050405020304" pitchFamily="18" charset="0"/>
                <a:cs typeface="Times New Roman" panose="02020603050405020304" pitchFamily="18" charset="0"/>
              </a:rPr>
              <a:t>P </a:t>
            </a:r>
            <a:r>
              <a:rPr lang="es-MX" sz="2400" b="0" i="0" u="none" strike="noStrike" baseline="0" dirty="0">
                <a:latin typeface="Times New Roman" panose="02020603050405020304" pitchFamily="18" charset="0"/>
                <a:cs typeface="Times New Roman" panose="02020603050405020304" pitchFamily="18" charset="0"/>
              </a:rPr>
              <a:t>en este sistema es constante y la fuerza neta sobre </a:t>
            </a:r>
            <a:r>
              <a:rPr lang="es-MX" sz="2400" b="0" i="1" u="none" strike="noStrike" baseline="0" dirty="0">
                <a:latin typeface="Times New Roman" panose="02020603050405020304" pitchFamily="18" charset="0"/>
                <a:cs typeface="Times New Roman" panose="02020603050405020304" pitchFamily="18" charset="0"/>
              </a:rPr>
              <a:t>P </a:t>
            </a:r>
            <a:r>
              <a:rPr lang="es-MX" sz="2400" b="0" i="0" u="none" strike="noStrike" baseline="0" dirty="0">
                <a:latin typeface="Times New Roman" panose="02020603050405020304" pitchFamily="18" charset="0"/>
                <a:cs typeface="Times New Roman" panose="02020603050405020304" pitchFamily="18" charset="0"/>
              </a:rPr>
              <a:t>es cero, así que la primera ley de Newton se cumple en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Observadores en los sistemas </a:t>
            </a:r>
            <a:r>
              <a:rPr lang="es-MX" sz="2400" b="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diferirán en cuanto a la velocidad de </a:t>
            </a:r>
            <a:r>
              <a:rPr lang="es-MX" sz="2400" b="0" i="1" u="none" strike="noStrike" baseline="0" dirty="0">
                <a:latin typeface="Times New Roman" panose="02020603050405020304" pitchFamily="18" charset="0"/>
                <a:cs typeface="Times New Roman" panose="02020603050405020304" pitchFamily="18" charset="0"/>
              </a:rPr>
              <a:t>P</a:t>
            </a:r>
            <a:r>
              <a:rPr lang="es-MX" sz="2400" b="0" i="0" u="none" strike="noStrike" baseline="0" dirty="0">
                <a:latin typeface="Times New Roman" panose="02020603050405020304" pitchFamily="18" charset="0"/>
                <a:cs typeface="Times New Roman" panose="02020603050405020304" pitchFamily="18" charset="0"/>
              </a:rPr>
              <a:t>, pero coincidirán en que la velocidad es constante (aceleración cero)</a:t>
            </a:r>
          </a:p>
          <a:p>
            <a:pPr algn="l"/>
            <a:r>
              <a:rPr lang="es-MX" sz="2400" b="0" i="0" u="none" strike="noStrike" baseline="0" dirty="0">
                <a:latin typeface="Times New Roman" panose="02020603050405020304" pitchFamily="18" charset="0"/>
                <a:cs typeface="Times New Roman" panose="02020603050405020304" pitchFamily="18" charset="0"/>
              </a:rPr>
              <a:t>y que no hay fuerza neta que actúe sobre </a:t>
            </a:r>
            <a:r>
              <a:rPr lang="es-MX" sz="2400" b="0" i="1" u="none" strike="noStrike" baseline="0" dirty="0">
                <a:latin typeface="Times New Roman" panose="02020603050405020304" pitchFamily="18" charset="0"/>
                <a:cs typeface="Times New Roman" panose="02020603050405020304" pitchFamily="18" charset="0"/>
              </a:rPr>
              <a:t>P</a:t>
            </a:r>
            <a:r>
              <a:rPr lang="es-MX" sz="2400" b="0" i="0" u="none" strike="noStrike" baseline="0" dirty="0">
                <a:latin typeface="Times New Roman" panose="02020603050405020304" pitchFamily="18" charset="0"/>
                <a:cs typeface="Times New Roman" panose="02020603050405020304" pitchFamily="18" charset="0"/>
              </a:rPr>
              <a:t>.</a:t>
            </a:r>
          </a:p>
          <a:p>
            <a:r>
              <a:rPr lang="es-MX" sz="2400" b="0" i="0" u="none" strike="noStrike" baseline="0" dirty="0">
                <a:latin typeface="Times New Roman" panose="02020603050405020304" pitchFamily="18" charset="0"/>
                <a:cs typeface="Times New Roman" panose="02020603050405020304" pitchFamily="18" charset="0"/>
              </a:rPr>
              <a:t>No hay un sistema de referencia inercial que sea preferible a todos los demás para formular las leyes de Newton. Si un sistema es inercial, todos los que se muevan con velocidad constante relativa a él serán inerciales. Desde tal perspectiva, el estado de reposo y el de movimiento con velocidad constante no son muy diferentes: ambos se </a:t>
            </a:r>
            <a:r>
              <a:rPr lang="es-MX" sz="2400" b="0" i="0" u="none" strike="noStrike" baseline="0" dirty="0">
                <a:latin typeface="TimesLTStd-Roman"/>
              </a:rPr>
              <a:t>dan cuando la suma vectorial de las fuerzas que actúan sobre el cuerpo es cero.</a:t>
            </a:r>
            <a:endParaRPr lang="es-MX" sz="2400" dirty="0"/>
          </a:p>
        </p:txBody>
      </p:sp>
    </p:spTree>
    <p:extLst>
      <p:ext uri="{BB962C8B-B14F-4D97-AF65-F5344CB8AC3E}">
        <p14:creationId xmlns:p14="http://schemas.microsoft.com/office/powerpoint/2010/main" val="47632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8F44AE0-8A5B-DED3-C0D5-4921669FF27C}"/>
              </a:ext>
            </a:extLst>
          </p:cNvPr>
          <p:cNvPicPr>
            <a:picLocks noChangeAspect="1"/>
          </p:cNvPicPr>
          <p:nvPr/>
        </p:nvPicPr>
        <p:blipFill>
          <a:blip r:embed="rId2"/>
          <a:stretch>
            <a:fillRect/>
          </a:stretch>
        </p:blipFill>
        <p:spPr>
          <a:xfrm>
            <a:off x="3207224" y="0"/>
            <a:ext cx="2729552" cy="6858000"/>
          </a:xfrm>
          <a:prstGeom prst="rect">
            <a:avLst/>
          </a:prstGeom>
        </p:spPr>
      </p:pic>
    </p:spTree>
    <p:extLst>
      <p:ext uri="{BB962C8B-B14F-4D97-AF65-F5344CB8AC3E}">
        <p14:creationId xmlns:p14="http://schemas.microsoft.com/office/powerpoint/2010/main" val="2971770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E3CE2F53-B8BB-4555-4A3B-D2695AEA6A5E}"/>
                  </a:ext>
                </a:extLst>
              </p:cNvPr>
              <p:cNvSpPr txBox="1"/>
              <p:nvPr/>
            </p:nvSpPr>
            <p:spPr>
              <a:xfrm>
                <a:off x="-134" y="0"/>
                <a:ext cx="9144133" cy="3785652"/>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SEGUNDA LEY DE NEWTON</a:t>
                </a:r>
              </a:p>
              <a:p>
                <a:pPr algn="l"/>
                <a:r>
                  <a:rPr lang="es-MX" sz="2400" b="0" i="0" u="none" strike="noStrike" baseline="0" dirty="0">
                    <a:latin typeface="Times New Roman" panose="02020603050405020304" pitchFamily="18" charset="0"/>
                    <a:cs typeface="Times New Roman" panose="02020603050405020304" pitchFamily="18" charset="0"/>
                  </a:rPr>
                  <a:t>La primera ley de Newton nos dice que cuando una fuerza neta igual a cero actúa sobre un cuerpo, éste se mueve a velocidad constante y su aceleración es cero. </a:t>
                </a:r>
              </a:p>
              <a:p>
                <a:pPr algn="l"/>
                <a:r>
                  <a:rPr lang="es-MX" sz="2400" b="0" i="0" u="none" strike="noStrike" baseline="0" dirty="0">
                    <a:latin typeface="Times New Roman" panose="02020603050405020304" pitchFamily="18" charset="0"/>
                    <a:cs typeface="Times New Roman" panose="02020603050405020304" pitchFamily="18" charset="0"/>
                  </a:rPr>
                  <a:t>En </a:t>
                </a:r>
                <a:r>
                  <a:rPr lang="es-MX" sz="2400" i="0" u="none" strike="noStrike" baseline="0" dirty="0">
                    <a:latin typeface="Times New Roman" panose="02020603050405020304" pitchFamily="18" charset="0"/>
                    <a:cs typeface="Times New Roman" panose="02020603050405020304" pitchFamily="18" charset="0"/>
                  </a:rPr>
                  <a:t>la figura </a:t>
                </a:r>
                <a:r>
                  <a:rPr lang="es-MX" sz="2400" i="1" u="none" strike="noStrike" baseline="0" dirty="0">
                    <a:latin typeface="Times New Roman" panose="02020603050405020304" pitchFamily="18" charset="0"/>
                    <a:cs typeface="Times New Roman" panose="02020603050405020304" pitchFamily="18" charset="0"/>
                  </a:rPr>
                  <a:t>a</a:t>
                </a:r>
                <a:r>
                  <a:rPr lang="es-MX" sz="2400" i="0" u="none" strike="noStrike" baseline="0" dirty="0">
                    <a:latin typeface="Times New Roman" panose="02020603050405020304" pitchFamily="18" charset="0"/>
                    <a:cs typeface="Times New Roman" panose="02020603050405020304" pitchFamily="18" charset="0"/>
                  </a:rPr>
                  <a:t>, un </a:t>
                </a:r>
                <a:r>
                  <a:rPr lang="es-MX" sz="2400" b="0" i="0" u="none" strike="noStrike" baseline="0" dirty="0">
                    <a:latin typeface="Times New Roman" panose="02020603050405020304" pitchFamily="18" charset="0"/>
                    <a:cs typeface="Times New Roman" panose="02020603050405020304" pitchFamily="18" charset="0"/>
                  </a:rPr>
                  <a:t>disco de hockey se desliza a la derecha sobre hielo húmedo, donde la fricción es despreciable, de modo que no actúan fuerzas horizontales sobre el disco; la fuerza de la gravedad hacia abajo y la fuerza de contacto hacia arriba ejercida por el hielo suman cero. </a:t>
                </a:r>
              </a:p>
              <a:p>
                <a:pPr algn="l"/>
                <a:r>
                  <a:rPr lang="es-MX" sz="2400" b="0" i="0" u="none" strike="noStrike" baseline="0" dirty="0">
                    <a:latin typeface="Times New Roman" panose="02020603050405020304" pitchFamily="18" charset="0"/>
                    <a:cs typeface="Times New Roman" panose="02020603050405020304" pitchFamily="18" charset="0"/>
                  </a:rPr>
                  <a:t>Así, la fuerza neta </a:t>
                </a:r>
                <a14:m>
                  <m:oMath xmlns:m="http://schemas.openxmlformats.org/officeDocument/2006/math">
                    <m:nary>
                      <m:naryPr>
                        <m:chr m:val="∑"/>
                        <m:subHide m:val="on"/>
                        <m:supHide m:val="on"/>
                        <m:ctrlPr>
                          <a:rPr lang="es-MX" sz="2400" b="0" i="1" u="none" strike="noStrike" baseline="0" smtClean="0">
                            <a:latin typeface="Cambria Math" panose="02040503050406030204" pitchFamily="18" charset="0"/>
                            <a:cs typeface="Times New Roman" panose="02020603050405020304" pitchFamily="18" charset="0"/>
                          </a:rPr>
                        </m:ctrlPr>
                      </m:naryPr>
                      <m:sub/>
                      <m:sup/>
                      <m:e>
                        <m:r>
                          <a:rPr lang="es-MX" sz="2400" b="1" i="1" u="none" strike="noStrike" baseline="0" smtClean="0">
                            <a:latin typeface="Cambria Math" panose="02040503050406030204" pitchFamily="18" charset="0"/>
                            <a:cs typeface="Times New Roman" panose="02020603050405020304" pitchFamily="18" charset="0"/>
                          </a:rPr>
                          <m:t>𝑭</m:t>
                        </m:r>
                      </m:e>
                    </m:nary>
                  </m:oMath>
                </a14:m>
                <a:r>
                  <a:rPr lang="es-MX" sz="2400" b="0" i="0" u="none" strike="noStrike" baseline="0" dirty="0">
                    <a:latin typeface="Times New Roman" panose="02020603050405020304" pitchFamily="18" charset="0"/>
                    <a:cs typeface="Times New Roman" panose="02020603050405020304" pitchFamily="18" charset="0"/>
                  </a:rPr>
                  <a:t> que actúa sobre el disco es cero, el</a:t>
                </a:r>
              </a:p>
              <a:p>
                <a:pPr algn="l"/>
                <a:r>
                  <a:rPr lang="es-MX" sz="2400" b="0" i="0" u="none" strike="noStrike" baseline="0" dirty="0">
                    <a:latin typeface="Times New Roman" panose="02020603050405020304" pitchFamily="18" charset="0"/>
                    <a:cs typeface="Times New Roman" panose="02020603050405020304" pitchFamily="18" charset="0"/>
                  </a:rPr>
                  <a:t>disco tiene aceleración cero y su velocidad es constante.</a:t>
                </a:r>
                <a:endParaRPr lang="es-MX" sz="2400" dirty="0">
                  <a:latin typeface="Times New Roman" panose="02020603050405020304" pitchFamily="18" charset="0"/>
                  <a:cs typeface="Times New Roman" panose="02020603050405020304" pitchFamily="18" charset="0"/>
                </a:endParaRPr>
              </a:p>
            </p:txBody>
          </p:sp>
        </mc:Choice>
        <mc:Fallback>
          <p:sp>
            <p:nvSpPr>
              <p:cNvPr id="3" name="CuadroTexto 2">
                <a:extLst>
                  <a:ext uri="{FF2B5EF4-FFF2-40B4-BE49-F238E27FC236}">
                    <a16:creationId xmlns:a16="http://schemas.microsoft.com/office/drawing/2014/main" id="{E3CE2F53-B8BB-4555-4A3B-D2695AEA6A5E}"/>
                  </a:ext>
                </a:extLst>
              </p:cNvPr>
              <p:cNvSpPr txBox="1">
                <a:spLocks noRot="1" noChangeAspect="1" noMove="1" noResize="1" noEditPoints="1" noAdjustHandles="1" noChangeArrowheads="1" noChangeShapeType="1" noTextEdit="1"/>
              </p:cNvSpPr>
              <p:nvPr/>
            </p:nvSpPr>
            <p:spPr>
              <a:xfrm>
                <a:off x="-134" y="0"/>
                <a:ext cx="9144133" cy="3785652"/>
              </a:xfrm>
              <a:prstGeom prst="rect">
                <a:avLst/>
              </a:prstGeom>
              <a:blipFill>
                <a:blip r:embed="rId2"/>
                <a:stretch>
                  <a:fillRect l="-1067" t="-1288" r="-1600" b="-13527"/>
                </a:stretch>
              </a:blipFill>
            </p:spPr>
            <p:txBody>
              <a:bodyPr/>
              <a:lstStyle/>
              <a:p>
                <a:r>
                  <a:rPr lang="es-MX">
                    <a:noFill/>
                  </a:rPr>
                  <a:t> </a:t>
                </a:r>
              </a:p>
            </p:txBody>
          </p:sp>
        </mc:Fallback>
      </mc:AlternateContent>
      <p:pic>
        <p:nvPicPr>
          <p:cNvPr id="5" name="Imagen 4">
            <a:extLst>
              <a:ext uri="{FF2B5EF4-FFF2-40B4-BE49-F238E27FC236}">
                <a16:creationId xmlns:a16="http://schemas.microsoft.com/office/drawing/2014/main" id="{F9148665-6F66-8346-3D91-9B1932F1C23C}"/>
              </a:ext>
            </a:extLst>
          </p:cNvPr>
          <p:cNvPicPr>
            <a:picLocks noChangeAspect="1"/>
          </p:cNvPicPr>
          <p:nvPr/>
        </p:nvPicPr>
        <p:blipFill rotWithShape="1">
          <a:blip r:embed="rId3"/>
          <a:srcRect b="75200"/>
          <a:stretch/>
        </p:blipFill>
        <p:spPr>
          <a:xfrm>
            <a:off x="0" y="3933056"/>
            <a:ext cx="9144000" cy="1800200"/>
          </a:xfrm>
          <a:prstGeom prst="rect">
            <a:avLst/>
          </a:prstGeom>
        </p:spPr>
      </p:pic>
    </p:spTree>
    <p:extLst>
      <p:ext uri="{BB962C8B-B14F-4D97-AF65-F5344CB8AC3E}">
        <p14:creationId xmlns:p14="http://schemas.microsoft.com/office/powerpoint/2010/main" val="4181371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09125A-4D97-7B36-C29A-1316A25B3578}"/>
              </a:ext>
            </a:extLst>
          </p:cNvPr>
          <p:cNvPicPr>
            <a:picLocks noChangeAspect="1"/>
          </p:cNvPicPr>
          <p:nvPr/>
        </p:nvPicPr>
        <p:blipFill>
          <a:blip r:embed="rId2"/>
          <a:stretch>
            <a:fillRect/>
          </a:stretch>
        </p:blipFill>
        <p:spPr>
          <a:xfrm>
            <a:off x="268941" y="0"/>
            <a:ext cx="8606118" cy="6858000"/>
          </a:xfrm>
          <a:prstGeom prst="rect">
            <a:avLst/>
          </a:prstGeom>
        </p:spPr>
      </p:pic>
    </p:spTree>
    <p:extLst>
      <p:ext uri="{BB962C8B-B14F-4D97-AF65-F5344CB8AC3E}">
        <p14:creationId xmlns:p14="http://schemas.microsoft.com/office/powerpoint/2010/main" val="1368053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727CE3-9D5A-86F4-F776-A571004A7FB0}"/>
              </a:ext>
            </a:extLst>
          </p:cNvPr>
          <p:cNvSpPr txBox="1"/>
          <p:nvPr/>
        </p:nvSpPr>
        <p:spPr>
          <a:xfrm>
            <a:off x="0" y="-27384"/>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Sin embargo, ¿qué sucede si la fuerza neta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es cero? </a:t>
            </a:r>
          </a:p>
          <a:p>
            <a:pPr algn="l"/>
            <a:r>
              <a:rPr lang="es-MX" sz="2400" b="0" i="0" u="none" strike="noStrike" baseline="0" dirty="0">
                <a:latin typeface="Times New Roman" panose="02020603050405020304" pitchFamily="18" charset="0"/>
                <a:cs typeface="Times New Roman" panose="02020603050405020304" pitchFamily="18" charset="0"/>
              </a:rPr>
              <a:t>En la figura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se aplica una fuerza horizontal constante al disco en la dirección de su movimiento. </a:t>
            </a:r>
          </a:p>
        </p:txBody>
      </p:sp>
      <p:pic>
        <p:nvPicPr>
          <p:cNvPr id="5" name="Imagen 4">
            <a:extLst>
              <a:ext uri="{FF2B5EF4-FFF2-40B4-BE49-F238E27FC236}">
                <a16:creationId xmlns:a16="http://schemas.microsoft.com/office/drawing/2014/main" id="{0BCA56D4-EB63-54CA-6926-C0F88FD65C3F}"/>
              </a:ext>
            </a:extLst>
          </p:cNvPr>
          <p:cNvPicPr>
            <a:picLocks noChangeAspect="1"/>
          </p:cNvPicPr>
          <p:nvPr/>
        </p:nvPicPr>
        <p:blipFill rotWithShape="1">
          <a:blip r:embed="rId2"/>
          <a:srcRect t="24801" b="40550"/>
          <a:stretch/>
        </p:blipFill>
        <p:spPr>
          <a:xfrm>
            <a:off x="0" y="1268760"/>
            <a:ext cx="9144000" cy="2381074"/>
          </a:xfrm>
          <a:prstGeom prst="rect">
            <a:avLst/>
          </a:prstGeom>
        </p:spPr>
      </p:pic>
      <p:sp>
        <p:nvSpPr>
          <p:cNvPr id="7" name="CuadroTexto 6">
            <a:extLst>
              <a:ext uri="{FF2B5EF4-FFF2-40B4-BE49-F238E27FC236}">
                <a16:creationId xmlns:a16="http://schemas.microsoft.com/office/drawing/2014/main" id="{A9D54F39-6753-43FE-EF5E-62D9B5C4641E}"/>
              </a:ext>
            </a:extLst>
          </p:cNvPr>
          <p:cNvSpPr txBox="1"/>
          <p:nvPr/>
        </p:nvSpPr>
        <p:spPr>
          <a:xfrm>
            <a:off x="0" y="3933056"/>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Entonces, </a:t>
            </a:r>
            <a:r>
              <a:rPr lang="el-GR" sz="2400" b="0" i="0" u="none" strike="noStrike" baseline="0" dirty="0">
                <a:latin typeface="Times New Roman" panose="02020603050405020304" pitchFamily="18" charset="0"/>
                <a:cs typeface="Times New Roman" panose="02020603050405020304" pitchFamily="18" charset="0"/>
              </a:rPr>
              <a:t>Σ</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es constante y en la misma dirección horizontal que </a:t>
            </a:r>
            <a:r>
              <a:rPr lang="es-MX" sz="2400" b="1" i="1" u="none" strike="noStrike" baseline="0" dirty="0">
                <a:latin typeface="Times New Roman" panose="02020603050405020304" pitchFamily="18" charset="0"/>
                <a:cs typeface="Times New Roman" panose="02020603050405020304" pitchFamily="18" charset="0"/>
              </a:rPr>
              <a:t>v</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Vemos que, mientras la fuerza actúa, la velocidad del disco cambia a ritmo constante; es decir, el disco se mueve con aceleración constante. </a:t>
            </a:r>
          </a:p>
          <a:p>
            <a:pPr algn="l"/>
            <a:r>
              <a:rPr lang="es-MX" sz="2400" b="0" i="0" u="none" strike="noStrike" baseline="0" dirty="0">
                <a:latin typeface="Times New Roman" panose="02020603050405020304" pitchFamily="18" charset="0"/>
                <a:cs typeface="Times New Roman" panose="02020603050405020304" pitchFamily="18" charset="0"/>
              </a:rPr>
              <a:t>La rapidez del disco aumenta, así que la aceleración </a:t>
            </a:r>
            <a:r>
              <a:rPr lang="es-MX" sz="2400" b="1"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tiene la misma dirección que </a:t>
            </a:r>
            <a:r>
              <a:rPr lang="es-MX" sz="2400" b="1" i="1" u="none" strike="noStrike" baseline="0" dirty="0">
                <a:latin typeface="Times New Roman" panose="02020603050405020304" pitchFamily="18" charset="0"/>
                <a:cs typeface="Times New Roman" panose="02020603050405020304" pitchFamily="18" charset="0"/>
              </a:rPr>
              <a:t>v</a:t>
            </a:r>
            <a:r>
              <a:rPr lang="es-MX" sz="2400" b="0" i="0" u="none" strike="noStrike" baseline="0" dirty="0">
                <a:latin typeface="Times New Roman" panose="02020603050405020304" pitchFamily="18" charset="0"/>
                <a:cs typeface="Times New Roman" panose="02020603050405020304" pitchFamily="18" charset="0"/>
              </a:rPr>
              <a:t> y </a:t>
            </a:r>
            <a:r>
              <a:rPr lang="el-GR" sz="2400" b="0" i="0" u="none" strike="noStrike" baseline="0" dirty="0">
                <a:latin typeface="Times New Roman" panose="02020603050405020304" pitchFamily="18" charset="0"/>
                <a:cs typeface="Times New Roman" panose="02020603050405020304" pitchFamily="18" charset="0"/>
              </a:rPr>
              <a:t>Σ</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5207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727CE3-9D5A-86F4-F776-A571004A7FB0}"/>
              </a:ext>
            </a:extLst>
          </p:cNvPr>
          <p:cNvSpPr txBox="1"/>
          <p:nvPr/>
        </p:nvSpPr>
        <p:spPr>
          <a:xfrm>
            <a:off x="0" y="-27384"/>
            <a:ext cx="9144000" cy="6001643"/>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figura </a:t>
            </a:r>
            <a:r>
              <a:rPr lang="es-MX" sz="2400" b="0" i="1" u="none" strike="noStrike" baseline="0" dirty="0">
                <a:latin typeface="Times New Roman" panose="02020603050405020304" pitchFamily="18" charset="0"/>
                <a:cs typeface="Times New Roman" panose="02020603050405020304" pitchFamily="18" charset="0"/>
              </a:rPr>
              <a:t>c </a:t>
            </a:r>
            <a:r>
              <a:rPr lang="es-MX" sz="2400" b="0" i="0" u="none" strike="noStrike" baseline="0" dirty="0">
                <a:latin typeface="Times New Roman" panose="02020603050405020304" pitchFamily="18" charset="0"/>
                <a:cs typeface="Times New Roman" panose="02020603050405020304" pitchFamily="18" charset="0"/>
              </a:rPr>
              <a:t>invertimos la dirección de la fuerza sobre el disco, de modo que </a:t>
            </a:r>
            <a:r>
              <a:rPr lang="el-GR" sz="2400" b="0" i="0" u="none" strike="noStrike" baseline="0" dirty="0">
                <a:latin typeface="Times New Roman" panose="02020603050405020304" pitchFamily="18" charset="0"/>
                <a:cs typeface="Times New Roman" panose="02020603050405020304" pitchFamily="18" charset="0"/>
              </a:rPr>
              <a:t>Σ</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actúe en la dirección opuesta a </a:t>
            </a:r>
            <a:r>
              <a:rPr lang="es-MX" sz="2400" b="1" i="1" u="none" strike="noStrike" baseline="0" dirty="0">
                <a:latin typeface="Times New Roman" panose="02020603050405020304" pitchFamily="18" charset="0"/>
                <a:cs typeface="Times New Roman" panose="02020603050405020304" pitchFamily="18" charset="0"/>
              </a:rPr>
              <a:t>v</a:t>
            </a:r>
            <a:r>
              <a:rPr lang="es-MX" sz="2400" b="0" i="0" u="none" strike="noStrike" baseline="0" dirty="0">
                <a:latin typeface="Times New Roman" panose="02020603050405020304" pitchFamily="18" charset="0"/>
                <a:cs typeface="Times New Roman" panose="02020603050405020304" pitchFamily="18" charset="0"/>
              </a:rPr>
              <a:t>. </a:t>
            </a: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Aquí también el disco tiene una aceleración; se mueve cada vez más lentamente a la derecha. </a:t>
            </a:r>
          </a:p>
          <a:p>
            <a:pPr algn="l"/>
            <a:r>
              <a:rPr lang="es-MX" sz="2400" b="0" i="0" u="none" strike="noStrike" baseline="0" dirty="0">
                <a:latin typeface="Times New Roman" panose="02020603050405020304" pitchFamily="18" charset="0"/>
                <a:cs typeface="Times New Roman" panose="02020603050405020304" pitchFamily="18" charset="0"/>
              </a:rPr>
              <a:t>La aceleración </a:t>
            </a:r>
            <a:r>
              <a:rPr lang="es-MX" sz="2400" b="1"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en este caso es a la izquierda, en la misma dirección que </a:t>
            </a:r>
            <a:r>
              <a:rPr lang="el-GR" sz="2400" b="0" i="0" u="none" strike="noStrike" baseline="0" dirty="0">
                <a:latin typeface="Times New Roman" panose="02020603050405020304" pitchFamily="18" charset="0"/>
                <a:cs typeface="Times New Roman" panose="02020603050405020304" pitchFamily="18" charset="0"/>
              </a:rPr>
              <a:t>Σ</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Como en el caso anterior, el experimento muestra que la aceleración es constante si </a:t>
            </a:r>
            <a:r>
              <a:rPr lang="el-GR" sz="2400" b="0" i="0" u="none" strike="noStrike" baseline="0" dirty="0">
                <a:latin typeface="Times New Roman" panose="02020603050405020304" pitchFamily="18" charset="0"/>
                <a:cs typeface="Times New Roman" panose="02020603050405020304" pitchFamily="18" charset="0"/>
              </a:rPr>
              <a:t>Σ</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es constante.</a:t>
            </a:r>
          </a:p>
        </p:txBody>
      </p:sp>
      <p:pic>
        <p:nvPicPr>
          <p:cNvPr id="4" name="Imagen 3">
            <a:extLst>
              <a:ext uri="{FF2B5EF4-FFF2-40B4-BE49-F238E27FC236}">
                <a16:creationId xmlns:a16="http://schemas.microsoft.com/office/drawing/2014/main" id="{FBCFF0E0-A197-AE4F-CA85-6B75D1C12B49}"/>
              </a:ext>
            </a:extLst>
          </p:cNvPr>
          <p:cNvPicPr>
            <a:picLocks noChangeAspect="1"/>
          </p:cNvPicPr>
          <p:nvPr/>
        </p:nvPicPr>
        <p:blipFill rotWithShape="1">
          <a:blip r:embed="rId2"/>
          <a:srcRect t="59450"/>
          <a:stretch/>
        </p:blipFill>
        <p:spPr>
          <a:xfrm>
            <a:off x="35496" y="908720"/>
            <a:ext cx="9108504" cy="2780928"/>
          </a:xfrm>
          <a:prstGeom prst="rect">
            <a:avLst/>
          </a:prstGeom>
        </p:spPr>
      </p:pic>
    </p:spTree>
    <p:extLst>
      <p:ext uri="{BB962C8B-B14F-4D97-AF65-F5344CB8AC3E}">
        <p14:creationId xmlns:p14="http://schemas.microsoft.com/office/powerpoint/2010/main" val="4273656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727CE3-9D5A-86F4-F776-A571004A7FB0}"/>
              </a:ext>
            </a:extLst>
          </p:cNvPr>
          <p:cNvSpPr txBox="1"/>
          <p:nvPr/>
        </p:nvSpPr>
        <p:spPr>
          <a:xfrm>
            <a:off x="0" y="-27384"/>
            <a:ext cx="9144000" cy="304698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conclusión es que </a:t>
            </a:r>
            <a:r>
              <a:rPr lang="es-MX" sz="2400" b="1" i="1" u="none" strike="noStrike" baseline="0" dirty="0">
                <a:latin typeface="Times New Roman" panose="02020603050405020304" pitchFamily="18" charset="0"/>
                <a:cs typeface="Times New Roman" panose="02020603050405020304" pitchFamily="18" charset="0"/>
              </a:rPr>
              <a:t>una fuerza neta que actúa sobre un cuerpo hace que éste acelere en la misma dirección de la fuerza neta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 la magnitud de la fuerza neta es constante, como en las figuras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también lo será la magnitud de la aceleración.</a:t>
            </a:r>
          </a:p>
          <a:p>
            <a:pPr algn="l"/>
            <a:r>
              <a:rPr lang="es-MX" sz="2400" b="0" i="0" u="none" strike="noStrike" baseline="0" dirty="0">
                <a:latin typeface="Times New Roman" panose="02020603050405020304" pitchFamily="18" charset="0"/>
                <a:cs typeface="Times New Roman" panose="02020603050405020304" pitchFamily="18" charset="0"/>
              </a:rPr>
              <a:t>Estas conclusiones sobre fuerza neta y aceleración también son válidas para un cuerpo que se mueve en trayectoria curva.</a:t>
            </a:r>
          </a:p>
          <a:p>
            <a:pPr algn="l"/>
            <a:r>
              <a:rPr lang="es-MX" sz="2400" b="0" i="0" u="none" strike="noStrike" baseline="0" dirty="0">
                <a:latin typeface="Times New Roman" panose="02020603050405020304" pitchFamily="18" charset="0"/>
                <a:cs typeface="Times New Roman" panose="02020603050405020304" pitchFamily="18" charset="0"/>
              </a:rPr>
              <a:t>Por ejemplo, </a:t>
            </a:r>
            <a:r>
              <a:rPr lang="es-MX" sz="2400" i="0" u="none" strike="noStrike" baseline="0" dirty="0">
                <a:latin typeface="Times New Roman" panose="02020603050405020304" pitchFamily="18" charset="0"/>
                <a:cs typeface="Times New Roman" panose="02020603050405020304" pitchFamily="18" charset="0"/>
              </a:rPr>
              <a:t>la figura muestra </a:t>
            </a:r>
            <a:r>
              <a:rPr lang="es-MX" sz="2400" b="0" i="0" u="none" strike="noStrike" baseline="0" dirty="0">
                <a:latin typeface="Times New Roman" panose="02020603050405020304" pitchFamily="18" charset="0"/>
                <a:cs typeface="Times New Roman" panose="02020603050405020304" pitchFamily="18" charset="0"/>
              </a:rPr>
              <a:t>un disco de hockey que se mueve en un círculo horizontal en una superficie de hielo con fricción despreciable.</a:t>
            </a:r>
          </a:p>
        </p:txBody>
      </p:sp>
      <p:pic>
        <p:nvPicPr>
          <p:cNvPr id="5" name="Imagen 4">
            <a:extLst>
              <a:ext uri="{FF2B5EF4-FFF2-40B4-BE49-F238E27FC236}">
                <a16:creationId xmlns:a16="http://schemas.microsoft.com/office/drawing/2014/main" id="{BC3FA2E7-8264-54FF-0780-2B1A3773ADD2}"/>
              </a:ext>
            </a:extLst>
          </p:cNvPr>
          <p:cNvPicPr>
            <a:picLocks noChangeAspect="1"/>
          </p:cNvPicPr>
          <p:nvPr/>
        </p:nvPicPr>
        <p:blipFill>
          <a:blip r:embed="rId2"/>
          <a:stretch>
            <a:fillRect/>
          </a:stretch>
        </p:blipFill>
        <p:spPr>
          <a:xfrm>
            <a:off x="2771800" y="3139350"/>
            <a:ext cx="3697876" cy="3718650"/>
          </a:xfrm>
          <a:prstGeom prst="rect">
            <a:avLst/>
          </a:prstGeom>
        </p:spPr>
      </p:pic>
    </p:spTree>
    <p:extLst>
      <p:ext uri="{BB962C8B-B14F-4D97-AF65-F5344CB8AC3E}">
        <p14:creationId xmlns:p14="http://schemas.microsoft.com/office/powerpoint/2010/main" val="3090706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727CE3-9D5A-86F4-F776-A571004A7FB0}"/>
              </a:ext>
            </a:extLst>
          </p:cNvPr>
          <p:cNvSpPr txBox="1"/>
          <p:nvPr/>
        </p:nvSpPr>
        <p:spPr>
          <a:xfrm>
            <a:off x="0" y="-27384"/>
            <a:ext cx="9144000" cy="304698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Se ata una cuerda al disco y a un palo clavado en el hielo; la cuerda ejerce una fuerza de tensión hacia adentro de magnitud constante sobre el</a:t>
            </a:r>
          </a:p>
          <a:p>
            <a:pPr algn="l"/>
            <a:r>
              <a:rPr lang="es-MX" sz="2400" b="0" i="0" u="none" strike="noStrike" baseline="0" dirty="0">
                <a:latin typeface="Times New Roman" panose="02020603050405020304" pitchFamily="18" charset="0"/>
                <a:cs typeface="Times New Roman" panose="02020603050405020304" pitchFamily="18" charset="0"/>
              </a:rPr>
              <a:t>disco. </a:t>
            </a:r>
          </a:p>
          <a:p>
            <a:pPr algn="l"/>
            <a:r>
              <a:rPr lang="es-MX" sz="2400" b="0" i="0" u="none" strike="noStrike" baseline="0" dirty="0">
                <a:latin typeface="Times New Roman" panose="02020603050405020304" pitchFamily="18" charset="0"/>
                <a:cs typeface="Times New Roman" panose="02020603050405020304" pitchFamily="18" charset="0"/>
              </a:rPr>
              <a:t>La fuerza neta y la aceleración tienen magnitud constante y están dirigidas al centro del círculo. La rapidez del disco es constante, así que se trata de un movimiento circular uniforme.</a:t>
            </a:r>
          </a:p>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i="0" u="none" strike="noStrike" baseline="0" dirty="0">
                <a:latin typeface="Times New Roman" panose="02020603050405020304" pitchFamily="18" charset="0"/>
                <a:cs typeface="Times New Roman" panose="02020603050405020304" pitchFamily="18" charset="0"/>
              </a:rPr>
              <a:t>figura </a:t>
            </a:r>
            <a:r>
              <a:rPr lang="es-MX" sz="2400" i="1" u="none" strike="noStrike" baseline="0" dirty="0">
                <a:latin typeface="Times New Roman" panose="02020603050405020304" pitchFamily="18" charset="0"/>
                <a:cs typeface="Times New Roman" panose="02020603050405020304" pitchFamily="18" charset="0"/>
              </a:rPr>
              <a:t>a</a:t>
            </a:r>
            <a:r>
              <a:rPr lang="es-MX" sz="2400" b="1"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ilustra otro experimento que explora la relación entre la aceleración y la fuerza neta. </a:t>
            </a:r>
          </a:p>
        </p:txBody>
      </p:sp>
      <p:pic>
        <p:nvPicPr>
          <p:cNvPr id="4" name="Imagen 3">
            <a:extLst>
              <a:ext uri="{FF2B5EF4-FFF2-40B4-BE49-F238E27FC236}">
                <a16:creationId xmlns:a16="http://schemas.microsoft.com/office/drawing/2014/main" id="{E5EDAD51-0B12-1224-33D7-06E2170A0484}"/>
              </a:ext>
            </a:extLst>
          </p:cNvPr>
          <p:cNvPicPr>
            <a:picLocks noChangeAspect="1"/>
          </p:cNvPicPr>
          <p:nvPr/>
        </p:nvPicPr>
        <p:blipFill>
          <a:blip r:embed="rId2"/>
          <a:stretch>
            <a:fillRect/>
          </a:stretch>
        </p:blipFill>
        <p:spPr>
          <a:xfrm>
            <a:off x="849500" y="3140969"/>
            <a:ext cx="7668402" cy="3676322"/>
          </a:xfrm>
          <a:prstGeom prst="rect">
            <a:avLst/>
          </a:prstGeom>
        </p:spPr>
      </p:pic>
    </p:spTree>
    <p:extLst>
      <p:ext uri="{BB962C8B-B14F-4D97-AF65-F5344CB8AC3E}">
        <p14:creationId xmlns:p14="http://schemas.microsoft.com/office/powerpoint/2010/main" val="2126954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727CE3-9D5A-86F4-F776-A571004A7FB0}"/>
              </a:ext>
            </a:extLst>
          </p:cNvPr>
          <p:cNvSpPr txBox="1"/>
          <p:nvPr/>
        </p:nvSpPr>
        <p:spPr>
          <a:xfrm>
            <a:off x="0" y="-27384"/>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Aplicamos una fuerza horizontal constante a un disco de hockey en una superficie horizontal sin fricción, usando la balanza de resorte, con el resorte estirado una cantidad constante. </a:t>
            </a:r>
          </a:p>
          <a:p>
            <a:pPr algn="l"/>
            <a:r>
              <a:rPr lang="es-MX" sz="2400" b="0" i="0" u="none" strike="noStrike" baseline="0" dirty="0">
                <a:latin typeface="Times New Roman" panose="02020603050405020304" pitchFamily="18" charset="0"/>
                <a:cs typeface="Times New Roman" panose="02020603050405020304" pitchFamily="18" charset="0"/>
              </a:rPr>
              <a:t>Al igual que en las figuras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esta fuerza horizontal es igual a la fuerza neta sobre el disco. </a:t>
            </a:r>
          </a:p>
        </p:txBody>
      </p:sp>
      <p:pic>
        <p:nvPicPr>
          <p:cNvPr id="4" name="Imagen 3">
            <a:extLst>
              <a:ext uri="{FF2B5EF4-FFF2-40B4-BE49-F238E27FC236}">
                <a16:creationId xmlns:a16="http://schemas.microsoft.com/office/drawing/2014/main" id="{8ECE791D-9180-A5D2-B951-DA63431A868B}"/>
              </a:ext>
            </a:extLst>
          </p:cNvPr>
          <p:cNvPicPr>
            <a:picLocks noChangeAspect="1"/>
          </p:cNvPicPr>
          <p:nvPr/>
        </p:nvPicPr>
        <p:blipFill>
          <a:blip r:embed="rId2"/>
          <a:stretch>
            <a:fillRect/>
          </a:stretch>
        </p:blipFill>
        <p:spPr>
          <a:xfrm>
            <a:off x="1892357" y="2020344"/>
            <a:ext cx="5415947" cy="4815884"/>
          </a:xfrm>
          <a:prstGeom prst="rect">
            <a:avLst/>
          </a:prstGeom>
        </p:spPr>
      </p:pic>
    </p:spTree>
    <p:extLst>
      <p:ext uri="{BB962C8B-B14F-4D97-AF65-F5344CB8AC3E}">
        <p14:creationId xmlns:p14="http://schemas.microsoft.com/office/powerpoint/2010/main" val="286011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727CE3-9D5A-86F4-F776-A571004A7FB0}"/>
              </a:ext>
            </a:extLst>
          </p:cNvPr>
          <p:cNvSpPr txBox="1"/>
          <p:nvPr/>
        </p:nvSpPr>
        <p:spPr>
          <a:xfrm>
            <a:off x="0" y="-27384"/>
            <a:ext cx="9144000" cy="304698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cambiamos la magnitud de la fuerza neta, la aceleración cambia en la misma proporción. </a:t>
            </a:r>
          </a:p>
          <a:p>
            <a:pPr algn="l"/>
            <a:r>
              <a:rPr lang="es-MX" sz="2400" b="0" i="0" u="none" strike="noStrike" baseline="0" dirty="0">
                <a:latin typeface="Times New Roman" panose="02020603050405020304" pitchFamily="18" charset="0"/>
                <a:cs typeface="Times New Roman" panose="02020603050405020304" pitchFamily="18" charset="0"/>
              </a:rPr>
              <a:t>Al duplicar la fuerza  neta, se duplica la aceleración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al reducir a la mitad la fuerza neta, la aceleración se reduce a la mitad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y así sucesivamente. </a:t>
            </a:r>
          </a:p>
          <a:p>
            <a:pPr algn="l"/>
            <a:r>
              <a:rPr lang="es-MX" sz="2400" b="0" i="0" u="none" strike="noStrike" baseline="0" dirty="0">
                <a:latin typeface="Times New Roman" panose="02020603050405020304" pitchFamily="18" charset="0"/>
                <a:cs typeface="Times New Roman" panose="02020603050405020304" pitchFamily="18" charset="0"/>
              </a:rPr>
              <a:t>Muchos experimentos semejantes muestran que, </a:t>
            </a:r>
            <a:r>
              <a:rPr lang="es-MX" sz="2400" b="1" i="1" u="none" strike="noStrike" baseline="0" dirty="0">
                <a:latin typeface="Times New Roman" panose="02020603050405020304" pitchFamily="18" charset="0"/>
                <a:cs typeface="Times New Roman" panose="02020603050405020304" pitchFamily="18" charset="0"/>
              </a:rPr>
              <a:t>para un cuerpo dado, la magnitud de la aceleración es directamente proporcional a la magnitud de la fuerza neta que actúa sobre él</a:t>
            </a:r>
            <a:r>
              <a:rPr lang="es-MX" sz="2400" b="1" i="0" u="none" strike="noStrike" baseline="0" dirty="0">
                <a:latin typeface="Times New Roman" panose="02020603050405020304" pitchFamily="18" charset="0"/>
                <a:cs typeface="Times New Roman" panose="02020603050405020304" pitchFamily="18" charset="0"/>
              </a:rPr>
              <a:t>.</a:t>
            </a:r>
            <a:endParaRPr lang="es-MX"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394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3E72D2E9-16DF-31AE-36FA-90080EC651C7}"/>
                  </a:ext>
                </a:extLst>
              </p:cNvPr>
              <p:cNvSpPr txBox="1"/>
              <p:nvPr/>
            </p:nvSpPr>
            <p:spPr>
              <a:xfrm>
                <a:off x="0" y="-18473"/>
                <a:ext cx="9144000" cy="2677656"/>
              </a:xfrm>
              <a:prstGeom prst="rect">
                <a:avLst/>
              </a:prstGeom>
              <a:noFill/>
            </p:spPr>
            <p:txBody>
              <a:bodyPr wrap="square">
                <a:spAutoFit/>
              </a:bodyPr>
              <a:lstStyle/>
              <a:p>
                <a:pPr algn="l"/>
                <a:r>
                  <a:rPr lang="es-MX" sz="2400" b="1" i="0" u="none" strike="noStrike" baseline="0" dirty="0">
                    <a:solidFill>
                      <a:srgbClr val="004D33"/>
                    </a:solidFill>
                    <a:latin typeface="Times New Roman" panose="02020603050405020304" pitchFamily="18" charset="0"/>
                    <a:cs typeface="Times New Roman" panose="02020603050405020304" pitchFamily="18" charset="0"/>
                  </a:rPr>
                  <a:t>Masa y fuerza</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Nuestros resultados indican que, para un cuerpo dado, la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razón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de la magnitud </a:t>
                </a:r>
                <a14:m>
                  <m:oMath xmlns:m="http://schemas.openxmlformats.org/officeDocument/2006/math">
                    <m:nary>
                      <m:naryPr>
                        <m:chr m:val="∑"/>
                        <m:subHide m:val="on"/>
                        <m:supHide m:val="on"/>
                        <m:ctrlPr>
                          <a:rPr lang="es-MX" sz="2400" b="0" i="1" u="none" strike="noStrike" baseline="0" smtClean="0">
                            <a:solidFill>
                              <a:srgbClr val="000000"/>
                            </a:solidFill>
                            <a:latin typeface="Cambria Math" panose="02040503050406030204" pitchFamily="18" charset="0"/>
                            <a:cs typeface="Times New Roman" panose="02020603050405020304" pitchFamily="18" charset="0"/>
                          </a:rPr>
                        </m:ctrlPr>
                      </m:naryPr>
                      <m:sub/>
                      <m:sup/>
                      <m:e>
                        <m:r>
                          <a:rPr lang="es-MX" sz="2400" b="1" i="1" u="none" strike="noStrike" baseline="0" smtClean="0">
                            <a:solidFill>
                              <a:srgbClr val="000000"/>
                            </a:solidFill>
                            <a:latin typeface="Cambria Math" panose="02040503050406030204" pitchFamily="18" charset="0"/>
                            <a:cs typeface="Times New Roman" panose="02020603050405020304" pitchFamily="18" charset="0"/>
                          </a:rPr>
                          <m:t>𝑭</m:t>
                        </m:r>
                      </m:e>
                    </m:nary>
                  </m:oMath>
                </a14:m>
                <a:r>
                  <a:rPr lang="es-MX" sz="2400" b="0" i="0" u="none" strike="noStrike" baseline="0" dirty="0">
                    <a:solidFill>
                      <a:srgbClr val="000000"/>
                    </a:solidFill>
                    <a:latin typeface="Times New Roman" panose="02020603050405020304" pitchFamily="18" charset="0"/>
                    <a:cs typeface="Times New Roman" panose="02020603050405020304" pitchFamily="18" charset="0"/>
                  </a:rPr>
                  <a:t> de la fuerza neta y la magnitud </a:t>
                </a:r>
                <a14:m>
                  <m:oMath xmlns:m="http://schemas.openxmlformats.org/officeDocument/2006/math">
                    <m:r>
                      <a:rPr lang="es-MX" sz="2400" b="0" i="1" u="none" strike="noStrike" baseline="0" smtClean="0">
                        <a:solidFill>
                          <a:srgbClr val="000000"/>
                        </a:solidFill>
                        <a:latin typeface="Cambria Math" panose="02040503050406030204" pitchFamily="18" charset="0"/>
                        <a:cs typeface="Times New Roman" panose="02020603050405020304" pitchFamily="18" charset="0"/>
                      </a:rPr>
                      <m:t>𝑎</m:t>
                    </m:r>
                    <m:r>
                      <a:rPr lang="es-MX" sz="2400" b="0" i="1" u="none" strike="noStrike" baseline="0" smtClean="0">
                        <a:solidFill>
                          <a:srgbClr val="000000"/>
                        </a:solidFill>
                        <a:latin typeface="Cambria Math" panose="02040503050406030204" pitchFamily="18" charset="0"/>
                        <a:cs typeface="Times New Roman" panose="02020603050405020304" pitchFamily="18" charset="0"/>
                      </a:rPr>
                      <m:t>=</m:t>
                    </m:r>
                    <m:d>
                      <m:dPr>
                        <m:begChr m:val="|"/>
                        <m:endChr m:val="|"/>
                        <m:ctrlPr>
                          <a:rPr lang="es-MX" sz="2400" b="0" i="1" u="none" strike="noStrike" baseline="0" smtClean="0">
                            <a:solidFill>
                              <a:srgbClr val="000000"/>
                            </a:solidFill>
                            <a:latin typeface="Cambria Math" panose="02040503050406030204" pitchFamily="18" charset="0"/>
                            <a:cs typeface="Times New Roman" panose="02020603050405020304" pitchFamily="18" charset="0"/>
                          </a:rPr>
                        </m:ctrlPr>
                      </m:dPr>
                      <m:e>
                        <m:r>
                          <a:rPr lang="es-MX" sz="2400" b="1" i="1" u="none" strike="noStrike" baseline="0" smtClean="0">
                            <a:solidFill>
                              <a:srgbClr val="000000"/>
                            </a:solidFill>
                            <a:latin typeface="Cambria Math" panose="02040503050406030204" pitchFamily="18" charset="0"/>
                            <a:cs typeface="Times New Roman" panose="02020603050405020304" pitchFamily="18" charset="0"/>
                          </a:rPr>
                          <m:t>𝒂</m:t>
                        </m:r>
                      </m:e>
                    </m:d>
                  </m:oMath>
                </a14:m>
                <a:r>
                  <a:rPr lang="es-MX" sz="2400" b="0" i="0" u="none" strike="noStrike" baseline="0" dirty="0">
                    <a:solidFill>
                      <a:srgbClr val="000000"/>
                    </a:solidFill>
                    <a:latin typeface="Times New Roman" panose="02020603050405020304" pitchFamily="18" charset="0"/>
                    <a:cs typeface="Times New Roman" panose="02020603050405020304" pitchFamily="18" charset="0"/>
                  </a:rPr>
                  <a:t> de la aceleración es constante, sin importar la magnitud de la fuerza neta.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Llamamos a esta razón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masa inercial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o simplemente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masa</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del cuerpo y la indicamos con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m</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Es decir:</a:t>
                </a:r>
                <a:endParaRPr lang="es-MX" sz="2400" dirty="0">
                  <a:latin typeface="Times New Roman" panose="02020603050405020304" pitchFamily="18" charset="0"/>
                  <a:cs typeface="Times New Roman" panose="02020603050405020304" pitchFamily="18" charset="0"/>
                </a:endParaRPr>
              </a:p>
            </p:txBody>
          </p:sp>
        </mc:Choice>
        <mc:Fallback>
          <p:sp>
            <p:nvSpPr>
              <p:cNvPr id="3" name="CuadroTexto 2">
                <a:extLst>
                  <a:ext uri="{FF2B5EF4-FFF2-40B4-BE49-F238E27FC236}">
                    <a16:creationId xmlns:a16="http://schemas.microsoft.com/office/drawing/2014/main" id="{3E72D2E9-16DF-31AE-36FA-90080EC651C7}"/>
                  </a:ext>
                </a:extLst>
              </p:cNvPr>
              <p:cNvSpPr txBox="1">
                <a:spLocks noRot="1" noChangeAspect="1" noMove="1" noResize="1" noEditPoints="1" noAdjustHandles="1" noChangeArrowheads="1" noChangeShapeType="1" noTextEdit="1"/>
              </p:cNvSpPr>
              <p:nvPr/>
            </p:nvSpPr>
            <p:spPr>
              <a:xfrm>
                <a:off x="0" y="-18473"/>
                <a:ext cx="9144000" cy="2677656"/>
              </a:xfrm>
              <a:prstGeom prst="rect">
                <a:avLst/>
              </a:prstGeom>
              <a:blipFill>
                <a:blip r:embed="rId2"/>
                <a:stretch>
                  <a:fillRect l="-1000" t="-1822" b="-4328"/>
                </a:stretch>
              </a:blipFill>
            </p:spPr>
            <p:txBody>
              <a:bodyPr/>
              <a:lstStyle/>
              <a:p>
                <a:r>
                  <a:rPr lang="es-MX">
                    <a:noFill/>
                  </a:rPr>
                  <a:t> </a:t>
                </a:r>
              </a:p>
            </p:txBody>
          </p:sp>
        </mc:Fallback>
      </mc:AlternateContent>
      <p:pic>
        <p:nvPicPr>
          <p:cNvPr id="5" name="Imagen 4">
            <a:extLst>
              <a:ext uri="{FF2B5EF4-FFF2-40B4-BE49-F238E27FC236}">
                <a16:creationId xmlns:a16="http://schemas.microsoft.com/office/drawing/2014/main" id="{18D07D2D-06F4-4023-C360-EDEC22F5D626}"/>
              </a:ext>
            </a:extLst>
          </p:cNvPr>
          <p:cNvPicPr>
            <a:picLocks noChangeAspect="1"/>
          </p:cNvPicPr>
          <p:nvPr/>
        </p:nvPicPr>
        <p:blipFill>
          <a:blip r:embed="rId3"/>
          <a:stretch>
            <a:fillRect/>
          </a:stretch>
        </p:blipFill>
        <p:spPr>
          <a:xfrm>
            <a:off x="0" y="2708920"/>
            <a:ext cx="9144000" cy="1170878"/>
          </a:xfrm>
          <a:prstGeom prst="rect">
            <a:avLst/>
          </a:prstGeom>
          <a:ln w="12700">
            <a:solidFill>
              <a:schemeClr val="tx1"/>
            </a:solidFill>
          </a:ln>
        </p:spPr>
      </p:pic>
    </p:spTree>
    <p:extLst>
      <p:ext uri="{BB962C8B-B14F-4D97-AF65-F5344CB8AC3E}">
        <p14:creationId xmlns:p14="http://schemas.microsoft.com/office/powerpoint/2010/main" val="1603539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8E82D0-EE30-980E-CD36-DC8FFBDEA2D5}"/>
              </a:ext>
            </a:extLst>
          </p:cNvPr>
          <p:cNvSpPr txBox="1"/>
          <p:nvPr/>
        </p:nvSpPr>
        <p:spPr>
          <a:xfrm>
            <a:off x="0" y="0"/>
            <a:ext cx="9144000"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masa es una medida cuantitativa de la inercia.</a:t>
            </a:r>
          </a:p>
          <a:p>
            <a:pPr algn="l"/>
            <a:r>
              <a:rPr lang="es-MX" sz="2400" b="0" i="0" u="none" strike="noStrike" baseline="0" dirty="0">
                <a:latin typeface="Times New Roman" panose="02020603050405020304" pitchFamily="18" charset="0"/>
                <a:cs typeface="Times New Roman" panose="02020603050405020304" pitchFamily="18" charset="0"/>
              </a:rPr>
              <a:t>La última de las ecuaciones indica que cuanto mayor sea su masa, más se “resiste” un cuerpo a ser acelerado.</a:t>
            </a:r>
          </a:p>
          <a:p>
            <a:pPr algn="l"/>
            <a:r>
              <a:rPr lang="es-MX" sz="2400" b="0" i="0" u="none" strike="noStrike" baseline="0" dirty="0">
                <a:latin typeface="Times New Roman" panose="02020603050405020304" pitchFamily="18" charset="0"/>
                <a:cs typeface="Times New Roman" panose="02020603050405020304" pitchFamily="18" charset="0"/>
              </a:rPr>
              <a:t>Cuando sostenemos en la mano una fruta en el supermercado</a:t>
            </a:r>
          </a:p>
          <a:p>
            <a:pPr algn="l"/>
            <a:r>
              <a:rPr lang="es-MX" sz="2400" b="0" i="0" u="none" strike="noStrike" baseline="0" dirty="0">
                <a:latin typeface="Times New Roman" panose="02020603050405020304" pitchFamily="18" charset="0"/>
                <a:cs typeface="Times New Roman" panose="02020603050405020304" pitchFamily="18" charset="0"/>
              </a:rPr>
              <a:t>y la movemos un poco hacia arriba y hacia abajo para estimar su peso,</a:t>
            </a:r>
          </a:p>
          <a:p>
            <a:pPr algn="l"/>
            <a:r>
              <a:rPr lang="es-MX" sz="2400" b="0" i="0" u="none" strike="noStrike" baseline="0" dirty="0">
                <a:latin typeface="Times New Roman" panose="02020603050405020304" pitchFamily="18" charset="0"/>
                <a:cs typeface="Times New Roman" panose="02020603050405020304" pitchFamily="18" charset="0"/>
              </a:rPr>
              <a:t>estamos aplicando una fuerza para saber cuánto acelera la fruta hacia arriba y hacia abajo. </a:t>
            </a:r>
          </a:p>
          <a:p>
            <a:pPr algn="l"/>
            <a:r>
              <a:rPr lang="es-MX" sz="2400" b="0" i="0" u="none" strike="noStrike" baseline="0" dirty="0">
                <a:latin typeface="Times New Roman" panose="02020603050405020304" pitchFamily="18" charset="0"/>
                <a:cs typeface="Times New Roman" panose="02020603050405020304" pitchFamily="18" charset="0"/>
              </a:rPr>
              <a:t>Si la fuerza ocasiona una aceleración grande, la fruta tiene una masa pequeña; si la misma fuerza genera sólo una aceleración pequeña, la fruta tiene una masa grande.</a:t>
            </a:r>
          </a:p>
          <a:p>
            <a:pPr algn="l"/>
            <a:r>
              <a:rPr lang="es-MX" sz="2400" b="0" i="0" u="none" strike="noStrike" baseline="0" dirty="0">
                <a:latin typeface="Times New Roman" panose="02020603050405020304" pitchFamily="18" charset="0"/>
                <a:cs typeface="Times New Roman" panose="02020603050405020304" pitchFamily="18" charset="0"/>
              </a:rPr>
              <a:t>De la misma forma, si golpeamos una pelota de ping-pong y un balón de baloncesto con la misma fuerza, el balón tendrá una aceleración mucho menor porque su masa es mucho mayor.</a:t>
            </a:r>
          </a:p>
          <a:p>
            <a:pPr algn="l"/>
            <a:r>
              <a:rPr lang="es-MX" sz="2400" b="0" i="0" u="none" strike="noStrike" baseline="0" dirty="0">
                <a:latin typeface="Times New Roman" panose="02020603050405020304" pitchFamily="18" charset="0"/>
                <a:cs typeface="Times New Roman" panose="02020603050405020304" pitchFamily="18" charset="0"/>
              </a:rPr>
              <a:t>La unidad de masa en el SI es el </a:t>
            </a:r>
            <a:r>
              <a:rPr lang="es-MX" sz="2400" b="1" i="0" u="none" strike="noStrike" baseline="0" dirty="0">
                <a:latin typeface="Times New Roman" panose="02020603050405020304" pitchFamily="18" charset="0"/>
                <a:cs typeface="Times New Roman" panose="02020603050405020304" pitchFamily="18" charset="0"/>
              </a:rPr>
              <a:t>kilogramo</a:t>
            </a:r>
            <a:r>
              <a:rPr lang="es-MX" sz="24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5373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01ADD7-C34F-6333-AB83-5EDED373A28D}"/>
              </a:ext>
            </a:extLst>
          </p:cNvPr>
          <p:cNvSpPr txBox="1"/>
          <p:nvPr/>
        </p:nvSpPr>
        <p:spPr>
          <a:xfrm>
            <a:off x="0" y="28905"/>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b="1" i="0" u="none" strike="noStrike" baseline="0" dirty="0">
                <a:latin typeface="Times New Roman" panose="02020603050405020304" pitchFamily="18" charset="0"/>
                <a:cs typeface="Times New Roman" panose="02020603050405020304" pitchFamily="18" charset="0"/>
              </a:rPr>
              <a:t>fuerza normal </a:t>
            </a:r>
            <a:r>
              <a:rPr lang="es-MX" sz="2400" b="0" i="0" u="none" strike="noStrike" baseline="0" dirty="0">
                <a:latin typeface="Times New Roman" panose="02020603050405020304" pitchFamily="18" charset="0"/>
                <a:cs typeface="Times New Roman" panose="02020603050405020304" pitchFamily="18" charset="0"/>
              </a:rPr>
              <a:t>(figura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es ejercida sobre un objeto por cualquier superficie con la cual esté en contacto. El adjetivo </a:t>
            </a:r>
            <a:r>
              <a:rPr lang="es-MX" sz="2400" b="0" i="1" u="none" strike="noStrike" baseline="0" dirty="0">
                <a:latin typeface="Times New Roman" panose="02020603050405020304" pitchFamily="18" charset="0"/>
                <a:cs typeface="Times New Roman" panose="02020603050405020304" pitchFamily="18" charset="0"/>
              </a:rPr>
              <a:t>normal </a:t>
            </a:r>
            <a:r>
              <a:rPr lang="es-MX" sz="2400" b="0" i="0" u="none" strike="noStrike" baseline="0" dirty="0">
                <a:latin typeface="Times New Roman" panose="02020603050405020304" pitchFamily="18" charset="0"/>
                <a:cs typeface="Times New Roman" panose="02020603050405020304" pitchFamily="18" charset="0"/>
              </a:rPr>
              <a:t>significa que la fuerza siempre actúa en dirección perpendicular a la superficie de contacto, sin importar el ángulo de esa superficie.</a:t>
            </a:r>
          </a:p>
        </p:txBody>
      </p:sp>
      <p:pic>
        <p:nvPicPr>
          <p:cNvPr id="4" name="Imagen 3">
            <a:extLst>
              <a:ext uri="{FF2B5EF4-FFF2-40B4-BE49-F238E27FC236}">
                <a16:creationId xmlns:a16="http://schemas.microsoft.com/office/drawing/2014/main" id="{0753236F-ABD8-0300-C4C9-F9D3B080A279}"/>
              </a:ext>
            </a:extLst>
          </p:cNvPr>
          <p:cNvPicPr>
            <a:picLocks noChangeAspect="1"/>
          </p:cNvPicPr>
          <p:nvPr/>
        </p:nvPicPr>
        <p:blipFill rotWithShape="1">
          <a:blip r:embed="rId2"/>
          <a:srcRect b="74150"/>
          <a:stretch/>
        </p:blipFill>
        <p:spPr>
          <a:xfrm>
            <a:off x="648072" y="1772815"/>
            <a:ext cx="7884368" cy="5120816"/>
          </a:xfrm>
          <a:prstGeom prst="rect">
            <a:avLst/>
          </a:prstGeom>
        </p:spPr>
      </p:pic>
    </p:spTree>
    <p:extLst>
      <p:ext uri="{BB962C8B-B14F-4D97-AF65-F5344CB8AC3E}">
        <p14:creationId xmlns:p14="http://schemas.microsoft.com/office/powerpoint/2010/main" val="4253751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8E82D0-EE30-980E-CD36-DC8FFBDEA2D5}"/>
              </a:ext>
            </a:extLst>
          </p:cNvPr>
          <p:cNvSpPr txBox="1"/>
          <p:nvPr/>
        </p:nvSpPr>
        <p:spPr>
          <a:xfrm>
            <a:off x="0" y="0"/>
            <a:ext cx="9144000" cy="1938992"/>
          </a:xfrm>
          <a:prstGeom prst="rect">
            <a:avLst/>
          </a:prstGeom>
          <a:noFill/>
        </p:spPr>
        <p:txBody>
          <a:bodyPr wrap="square">
            <a:spAutoFit/>
          </a:bodyPr>
          <a:lstStyle/>
          <a:p>
            <a:pPr algn="l"/>
            <a:r>
              <a:rPr lang="es-MX" sz="2400" dirty="0">
                <a:latin typeface="Times New Roman" panose="02020603050405020304" pitchFamily="18" charset="0"/>
                <a:cs typeface="Times New Roman" panose="02020603050405020304" pitchFamily="18" charset="0"/>
              </a:rPr>
              <a:t>Se vio</a:t>
            </a:r>
            <a:r>
              <a:rPr lang="es-MX" sz="2400" b="0" i="0" u="none" strike="noStrike" baseline="0" dirty="0">
                <a:latin typeface="Times New Roman" panose="02020603050405020304" pitchFamily="18" charset="0"/>
                <a:cs typeface="Times New Roman" panose="02020603050405020304" pitchFamily="18" charset="0"/>
              </a:rPr>
              <a:t> que el kilogramo se define oficialmente como la masa de un cilindro de una aleación de platino-iridio que se encuentra en una bóveda cerca de París. </a:t>
            </a:r>
          </a:p>
          <a:p>
            <a:pPr algn="l"/>
            <a:r>
              <a:rPr lang="es-MX" sz="2400" b="0" i="0" u="none" strike="noStrike" baseline="0" dirty="0">
                <a:latin typeface="Times New Roman" panose="02020603050405020304" pitchFamily="18" charset="0"/>
                <a:cs typeface="Times New Roman" panose="02020603050405020304" pitchFamily="18" charset="0"/>
              </a:rPr>
              <a:t>Usamos este kilogramo estándar, junto con las ecuaciones, para definir el </a:t>
            </a:r>
            <a:r>
              <a:rPr lang="es-MX" sz="2400" b="1" i="0" u="none" strike="noStrike" baseline="0" dirty="0">
                <a:latin typeface="Times New Roman" panose="02020603050405020304" pitchFamily="18" charset="0"/>
                <a:cs typeface="Times New Roman" panose="02020603050405020304" pitchFamily="18" charset="0"/>
              </a:rPr>
              <a:t>newton:</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056AE977-1320-964E-7B61-DD4B680EE25C}"/>
              </a:ext>
            </a:extLst>
          </p:cNvPr>
          <p:cNvPicPr>
            <a:picLocks noChangeAspect="1"/>
          </p:cNvPicPr>
          <p:nvPr/>
        </p:nvPicPr>
        <p:blipFill>
          <a:blip r:embed="rId2"/>
          <a:stretch>
            <a:fillRect/>
          </a:stretch>
        </p:blipFill>
        <p:spPr>
          <a:xfrm>
            <a:off x="0" y="2060848"/>
            <a:ext cx="9144000" cy="726281"/>
          </a:xfrm>
          <a:prstGeom prst="rect">
            <a:avLst/>
          </a:prstGeom>
          <a:ln w="12700">
            <a:solidFill>
              <a:schemeClr val="tx1"/>
            </a:solidFill>
          </a:ln>
        </p:spPr>
      </p:pic>
      <p:sp>
        <p:nvSpPr>
          <p:cNvPr id="6" name="CuadroTexto 5">
            <a:extLst>
              <a:ext uri="{FF2B5EF4-FFF2-40B4-BE49-F238E27FC236}">
                <a16:creationId xmlns:a16="http://schemas.microsoft.com/office/drawing/2014/main" id="{972104B1-84C5-8DF6-B17B-2866CB29B7D2}"/>
              </a:ext>
            </a:extLst>
          </p:cNvPr>
          <p:cNvSpPr txBox="1"/>
          <p:nvPr/>
        </p:nvSpPr>
        <p:spPr>
          <a:xfrm>
            <a:off x="0" y="3068960"/>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 definición permite calibrar las balanzas de resorte y otros instrumentos que miden fuerzas. </a:t>
            </a:r>
          </a:p>
          <a:p>
            <a:pPr algn="l"/>
            <a:r>
              <a:rPr lang="es-MX" sz="2400" b="0" i="0" u="none" strike="noStrike" baseline="0" dirty="0">
                <a:latin typeface="Times New Roman" panose="02020603050405020304" pitchFamily="18" charset="0"/>
                <a:cs typeface="Times New Roman" panose="02020603050405020304" pitchFamily="18" charset="0"/>
              </a:rPr>
              <a:t>Por la forma como definimos el newton, está relacionado con las unidades de masa, longitud y tiempo. </a:t>
            </a:r>
          </a:p>
          <a:p>
            <a:pPr algn="l"/>
            <a:r>
              <a:rPr lang="es-MX" sz="2400" b="0" i="0" u="none" strike="noStrike" baseline="0" dirty="0">
                <a:latin typeface="Times New Roman" panose="02020603050405020304" pitchFamily="18" charset="0"/>
                <a:cs typeface="Times New Roman" panose="02020603050405020304" pitchFamily="18" charset="0"/>
              </a:rPr>
              <a:t>Para que las ecuaciones sean dimensionalmente congruentes, debe cumplirse que:</a:t>
            </a:r>
          </a:p>
          <a:p>
            <a:pPr algn="ctr"/>
            <a:r>
              <a:rPr lang="es-MX" sz="2400" b="0" i="0" u="none" strike="noStrike" baseline="0" dirty="0">
                <a:latin typeface="Times New Roman" panose="02020603050405020304" pitchFamily="18" charset="0"/>
                <a:cs typeface="Times New Roman" panose="02020603050405020304" pitchFamily="18" charset="0"/>
              </a:rPr>
              <a:t>1 newton = (1 kilogramo) (1 metro por segundo al cuadrado).</a:t>
            </a:r>
          </a:p>
          <a:p>
            <a:pPr algn="l"/>
            <a:r>
              <a:rPr lang="es-MX" sz="2400" b="0" i="0" u="none" strike="noStrike" baseline="0" dirty="0">
                <a:latin typeface="Times New Roman" panose="02020603050405020304" pitchFamily="18" charset="0"/>
                <a:cs typeface="Times New Roman" panose="02020603050405020304" pitchFamily="18" charset="0"/>
              </a:rPr>
              <a:t>o bien:</a:t>
            </a:r>
          </a:p>
          <a:p>
            <a:pPr algn="ctr"/>
            <a:r>
              <a:rPr lang="pt-BR" sz="2400" b="0" i="0" u="none" strike="noStrike" baseline="0" dirty="0">
                <a:latin typeface="Times New Roman" panose="02020603050405020304" pitchFamily="18" charset="0"/>
                <a:cs typeface="Times New Roman" panose="02020603050405020304" pitchFamily="18" charset="0"/>
              </a:rPr>
              <a:t>1 N = 1 </a:t>
            </a:r>
            <a:r>
              <a:rPr lang="pt-BR" sz="2400" b="0" i="0" u="none" strike="noStrike" baseline="0" dirty="0" err="1">
                <a:latin typeface="Times New Roman" panose="02020603050405020304" pitchFamily="18" charset="0"/>
                <a:cs typeface="Times New Roman" panose="02020603050405020304" pitchFamily="18" charset="0"/>
              </a:rPr>
              <a:t>kg.m</a:t>
            </a:r>
            <a:r>
              <a:rPr lang="pt-BR" sz="2400" b="0" i="0" u="none" strike="noStrike" baseline="0" dirty="0">
                <a:latin typeface="Times New Roman" panose="02020603050405020304" pitchFamily="18" charset="0"/>
                <a:cs typeface="Times New Roman" panose="02020603050405020304" pitchFamily="18" charset="0"/>
              </a:rPr>
              <a:t>/</a:t>
            </a:r>
            <a:r>
              <a:rPr lang="pt-BR" sz="2400" b="0" i="0" u="none" strike="noStrike" baseline="0" dirty="0" err="1">
                <a:latin typeface="Times New Roman" panose="02020603050405020304" pitchFamily="18" charset="0"/>
                <a:cs typeface="Times New Roman" panose="02020603050405020304" pitchFamily="18" charset="0"/>
              </a:rPr>
              <a:t>s</a:t>
            </a:r>
            <a:r>
              <a:rPr lang="pt-BR" sz="2400" b="0" i="0" u="none" strike="noStrike" baseline="30000" dirty="0" err="1">
                <a:latin typeface="Times New Roman" panose="02020603050405020304" pitchFamily="18" charset="0"/>
                <a:cs typeface="Times New Roman" panose="02020603050405020304" pitchFamily="18" charset="0"/>
              </a:rPr>
              <a:t>2</a:t>
            </a:r>
            <a:endParaRPr lang="pt-BR" sz="2400" b="0" i="0" u="none" strike="noStrike"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531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7608A6-A26D-E3E4-E064-AAE8F5D4BB08}"/>
              </a:ext>
            </a:extLst>
          </p:cNvPr>
          <p:cNvSpPr txBox="1"/>
          <p:nvPr/>
        </p:nvSpPr>
        <p:spPr>
          <a:xfrm>
            <a:off x="0" y="12094"/>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 relación se usará muchas veces en los próximos capítulos, así que téngala presente.</a:t>
            </a:r>
          </a:p>
          <a:p>
            <a:pPr algn="l"/>
            <a:r>
              <a:rPr lang="es-MX" sz="2400" b="0" i="0" u="none" strike="noStrike" baseline="0" dirty="0">
                <a:latin typeface="Times New Roman" panose="02020603050405020304" pitchFamily="18" charset="0"/>
                <a:cs typeface="Times New Roman" panose="02020603050405020304" pitchFamily="18" charset="0"/>
              </a:rPr>
              <a:t>También podemos usar las ecuaciones para comparar una masa con la masa estándar y así </a:t>
            </a:r>
            <a:r>
              <a:rPr lang="es-MX" sz="2400" b="0" i="1" u="none" strike="noStrike" baseline="0" dirty="0">
                <a:latin typeface="Times New Roman" panose="02020603050405020304" pitchFamily="18" charset="0"/>
                <a:cs typeface="Times New Roman" panose="02020603050405020304" pitchFamily="18" charset="0"/>
              </a:rPr>
              <a:t>medir </a:t>
            </a:r>
            <a:r>
              <a:rPr lang="es-MX" sz="2400" b="0" i="0" u="none" strike="noStrike" baseline="0" dirty="0">
                <a:latin typeface="Times New Roman" panose="02020603050405020304" pitchFamily="18" charset="0"/>
                <a:cs typeface="Times New Roman" panose="02020603050405020304" pitchFamily="18" charset="0"/>
              </a:rPr>
              <a:t>masas. </a:t>
            </a:r>
          </a:p>
          <a:p>
            <a:pPr algn="l"/>
            <a:r>
              <a:rPr lang="es-MX" sz="2400" b="0" i="0" u="none" strike="noStrike" baseline="0" dirty="0">
                <a:latin typeface="Times New Roman" panose="02020603050405020304" pitchFamily="18" charset="0"/>
                <a:cs typeface="Times New Roman" panose="02020603050405020304" pitchFamily="18" charset="0"/>
              </a:rPr>
              <a:t>Suponga que se aplica una fuerza neta constante </a:t>
            </a:r>
            <a:r>
              <a:rPr lang="el-GR" sz="2400" b="0" i="0" u="none" strike="noStrike" baseline="0" dirty="0">
                <a:latin typeface="Times New Roman" panose="02020603050405020304" pitchFamily="18" charset="0"/>
                <a:cs typeface="Times New Roman" panose="02020603050405020304" pitchFamily="18" charset="0"/>
              </a:rPr>
              <a:t>Σ</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a un cuerpo de masa conocida </a:t>
            </a:r>
            <a:r>
              <a:rPr lang="es-MX" sz="2400" b="0" i="1" u="none" strike="noStrike" baseline="0" dirty="0" err="1">
                <a:latin typeface="Times New Roman" panose="02020603050405020304" pitchFamily="18" charset="0"/>
                <a:cs typeface="Times New Roman" panose="02020603050405020304" pitchFamily="18" charset="0"/>
              </a:rPr>
              <a:t>m</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se observa una aceleración de magnitud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r>
              <a:rPr lang="es-MX" sz="2400" i="0" u="none" strike="noStrike" baseline="0" dirty="0">
                <a:latin typeface="Times New Roman" panose="02020603050405020304" pitchFamily="18" charset="0"/>
                <a:cs typeface="Times New Roman" panose="02020603050405020304" pitchFamily="18" charset="0"/>
              </a:rPr>
              <a:t>(figura </a:t>
            </a:r>
            <a:r>
              <a:rPr lang="es-MX" sz="240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a:t>
            </a:r>
          </a:p>
        </p:txBody>
      </p:sp>
      <p:pic>
        <p:nvPicPr>
          <p:cNvPr id="6" name="Imagen 5">
            <a:extLst>
              <a:ext uri="{FF2B5EF4-FFF2-40B4-BE49-F238E27FC236}">
                <a16:creationId xmlns:a16="http://schemas.microsoft.com/office/drawing/2014/main" id="{5061ECAC-DB9A-A901-6586-75121AFE86E7}"/>
              </a:ext>
            </a:extLst>
          </p:cNvPr>
          <p:cNvPicPr>
            <a:picLocks noChangeAspect="1"/>
          </p:cNvPicPr>
          <p:nvPr/>
        </p:nvPicPr>
        <p:blipFill rotWithShape="1">
          <a:blip r:embed="rId2"/>
          <a:srcRect b="73297"/>
          <a:stretch/>
        </p:blipFill>
        <p:spPr>
          <a:xfrm>
            <a:off x="0" y="2492896"/>
            <a:ext cx="9144000" cy="4052735"/>
          </a:xfrm>
          <a:prstGeom prst="rect">
            <a:avLst/>
          </a:prstGeom>
        </p:spPr>
      </p:pic>
    </p:spTree>
    <p:extLst>
      <p:ext uri="{BB962C8B-B14F-4D97-AF65-F5344CB8AC3E}">
        <p14:creationId xmlns:p14="http://schemas.microsoft.com/office/powerpoint/2010/main" val="1414059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7608A6-A26D-E3E4-E064-AAE8F5D4BB08}"/>
              </a:ext>
            </a:extLst>
          </p:cNvPr>
          <p:cNvSpPr txBox="1"/>
          <p:nvPr/>
        </p:nvSpPr>
        <p:spPr>
          <a:xfrm>
            <a:off x="0" y="12094"/>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Luego se aplica la misma fuerza a otro cuerpo con masa desconocida </a:t>
            </a:r>
            <a:r>
              <a:rPr lang="es-MX" sz="2400" b="0" i="1" u="none" strike="noStrike" baseline="0" dirty="0" err="1">
                <a:latin typeface="Times New Roman" panose="02020603050405020304" pitchFamily="18" charset="0"/>
                <a:cs typeface="Times New Roman" panose="02020603050405020304" pitchFamily="18" charset="0"/>
              </a:rPr>
              <a:t>m</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y se observa una aceleración de magnitud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(figura b). </a:t>
            </a:r>
          </a:p>
          <a:p>
            <a:pPr algn="l"/>
            <a:r>
              <a:rPr lang="es-MX" sz="2400" b="0" i="0" u="none" strike="noStrike" baseline="0" dirty="0">
                <a:latin typeface="Times New Roman" panose="02020603050405020304" pitchFamily="18" charset="0"/>
                <a:cs typeface="Times New Roman" panose="02020603050405020304" pitchFamily="18" charset="0"/>
              </a:rPr>
              <a:t>Entonces</a:t>
            </a:r>
            <a:r>
              <a:rPr lang="es-MX" sz="2400" dirty="0">
                <a:latin typeface="Times New Roman" panose="02020603050405020304" pitchFamily="18" charset="0"/>
                <a:cs typeface="Times New Roman" panose="02020603050405020304" pitchFamily="18" charset="0"/>
              </a:rPr>
              <a:t>:</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4" name="Imagen 3">
            <a:extLst>
              <a:ext uri="{FF2B5EF4-FFF2-40B4-BE49-F238E27FC236}">
                <a16:creationId xmlns:a16="http://schemas.microsoft.com/office/drawing/2014/main" id="{EAD2F2FD-862D-1057-B306-8454E0C76831}"/>
              </a:ext>
            </a:extLst>
          </p:cNvPr>
          <p:cNvPicPr>
            <a:picLocks noChangeAspect="1"/>
          </p:cNvPicPr>
          <p:nvPr/>
        </p:nvPicPr>
        <p:blipFill>
          <a:blip r:embed="rId2"/>
          <a:stretch>
            <a:fillRect/>
          </a:stretch>
        </p:blipFill>
        <p:spPr>
          <a:xfrm>
            <a:off x="1331640" y="1383233"/>
            <a:ext cx="7102287" cy="2045767"/>
          </a:xfrm>
          <a:prstGeom prst="rect">
            <a:avLst/>
          </a:prstGeom>
        </p:spPr>
      </p:pic>
      <p:pic>
        <p:nvPicPr>
          <p:cNvPr id="6" name="Imagen 5">
            <a:extLst>
              <a:ext uri="{FF2B5EF4-FFF2-40B4-BE49-F238E27FC236}">
                <a16:creationId xmlns:a16="http://schemas.microsoft.com/office/drawing/2014/main" id="{B19721ED-05AC-E3AB-BF70-EE0A908E7B08}"/>
              </a:ext>
            </a:extLst>
          </p:cNvPr>
          <p:cNvPicPr>
            <a:picLocks noChangeAspect="1"/>
          </p:cNvPicPr>
          <p:nvPr/>
        </p:nvPicPr>
        <p:blipFill>
          <a:blip r:embed="rId3"/>
          <a:stretch>
            <a:fillRect/>
          </a:stretch>
        </p:blipFill>
        <p:spPr>
          <a:xfrm>
            <a:off x="1259632" y="3335136"/>
            <a:ext cx="6766688" cy="3522864"/>
          </a:xfrm>
          <a:prstGeom prst="rect">
            <a:avLst/>
          </a:prstGeom>
        </p:spPr>
      </p:pic>
    </p:spTree>
    <p:extLst>
      <p:ext uri="{BB962C8B-B14F-4D97-AF65-F5344CB8AC3E}">
        <p14:creationId xmlns:p14="http://schemas.microsoft.com/office/powerpoint/2010/main" val="3750733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7608A6-A26D-E3E4-E064-AAE8F5D4BB08}"/>
              </a:ext>
            </a:extLst>
          </p:cNvPr>
          <p:cNvSpPr txBox="1"/>
          <p:nvPr/>
        </p:nvSpPr>
        <p:spPr>
          <a:xfrm>
            <a:off x="0" y="12094"/>
            <a:ext cx="9144000" cy="2677656"/>
          </a:xfrm>
          <a:prstGeom prst="rect">
            <a:avLst/>
          </a:prstGeom>
          <a:noFill/>
        </p:spPr>
        <p:txBody>
          <a:bodyPr wrap="square">
            <a:spAutoFit/>
          </a:bodyPr>
          <a:lstStyle/>
          <a:p>
            <a:pPr algn="l"/>
            <a:r>
              <a:rPr lang="es-MX" sz="2400" b="1" i="1" u="none" strike="noStrike" baseline="0" dirty="0">
                <a:latin typeface="Times New Roman" panose="02020603050405020304" pitchFamily="18" charset="0"/>
                <a:cs typeface="Times New Roman" panose="02020603050405020304" pitchFamily="18" charset="0"/>
              </a:rPr>
              <a:t>Para la misma fuerza neta, la razón de las masas de dos cuerpos es el inverso de la razón de sus aceleraciones</a:t>
            </a:r>
            <a:r>
              <a:rPr lang="es-MX" sz="2400" b="1"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En principio, podríamos usar la ecuación para medir una masa desconocida </a:t>
            </a:r>
            <a:r>
              <a:rPr lang="es-MX" sz="2400" b="0" i="1" u="none" strike="noStrike" baseline="0" dirty="0" err="1">
                <a:latin typeface="Times New Roman" panose="02020603050405020304" pitchFamily="18" charset="0"/>
                <a:cs typeface="Times New Roman" panose="02020603050405020304" pitchFamily="18" charset="0"/>
              </a:rPr>
              <a:t>m</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pero suele ser más fácil determinar la masa indirectamente midiendo el </a:t>
            </a:r>
            <a:r>
              <a:rPr lang="es-MX" sz="2400" b="0" i="1" u="none" strike="noStrike" baseline="0" dirty="0">
                <a:latin typeface="Times New Roman" panose="02020603050405020304" pitchFamily="18" charset="0"/>
                <a:cs typeface="Times New Roman" panose="02020603050405020304" pitchFamily="18" charset="0"/>
              </a:rPr>
              <a:t>peso </a:t>
            </a:r>
            <a:r>
              <a:rPr lang="es-MX" sz="2400" b="0" i="0" u="none" strike="noStrike" baseline="0" dirty="0">
                <a:latin typeface="Times New Roman" panose="02020603050405020304" pitchFamily="18" charset="0"/>
                <a:cs typeface="Times New Roman" panose="02020603050405020304" pitchFamily="18" charset="0"/>
              </a:rPr>
              <a:t>del cuerpo. </a:t>
            </a:r>
            <a:r>
              <a:rPr lang="es-MX" sz="2400" dirty="0">
                <a:latin typeface="Times New Roman" panose="02020603050405020304" pitchFamily="18" charset="0"/>
                <a:cs typeface="Times New Roman" panose="02020603050405020304" pitchFamily="18" charset="0"/>
              </a:rPr>
              <a:t> </a:t>
            </a:r>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Cuando dos cuerpos de masas </a:t>
            </a:r>
            <a:r>
              <a:rPr lang="es-MX" sz="2400" b="0" i="1" u="none" strike="noStrike" baseline="0" dirty="0" err="1">
                <a:latin typeface="Times New Roman" panose="02020603050405020304" pitchFamily="18" charset="0"/>
                <a:cs typeface="Times New Roman" panose="02020603050405020304" pitchFamily="18" charset="0"/>
              </a:rPr>
              <a:t>m</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m</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se unen, vemos que la masa del cuerpo compuesto siempre es </a:t>
            </a:r>
            <a:r>
              <a:rPr lang="es-MX" sz="2400" b="0" i="1" u="none" strike="noStrike" baseline="0" dirty="0" err="1">
                <a:latin typeface="Times New Roman" panose="02020603050405020304" pitchFamily="18" charset="0"/>
                <a:cs typeface="Times New Roman" panose="02020603050405020304" pitchFamily="18" charset="0"/>
              </a:rPr>
              <a:t>m</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m</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a:t>
            </a:r>
          </a:p>
        </p:txBody>
      </p:sp>
      <p:pic>
        <p:nvPicPr>
          <p:cNvPr id="5" name="Imagen 4">
            <a:extLst>
              <a:ext uri="{FF2B5EF4-FFF2-40B4-BE49-F238E27FC236}">
                <a16:creationId xmlns:a16="http://schemas.microsoft.com/office/drawing/2014/main" id="{B37076FB-0579-8825-6624-90076AEADBEF}"/>
              </a:ext>
            </a:extLst>
          </p:cNvPr>
          <p:cNvPicPr>
            <a:picLocks noChangeAspect="1"/>
          </p:cNvPicPr>
          <p:nvPr/>
        </p:nvPicPr>
        <p:blipFill>
          <a:blip r:embed="rId2"/>
          <a:stretch>
            <a:fillRect/>
          </a:stretch>
        </p:blipFill>
        <p:spPr>
          <a:xfrm>
            <a:off x="1113528" y="2780928"/>
            <a:ext cx="7058872" cy="4104456"/>
          </a:xfrm>
          <a:prstGeom prst="rect">
            <a:avLst/>
          </a:prstGeom>
        </p:spPr>
      </p:pic>
    </p:spTree>
    <p:extLst>
      <p:ext uri="{BB962C8B-B14F-4D97-AF65-F5344CB8AC3E}">
        <p14:creationId xmlns:p14="http://schemas.microsoft.com/office/powerpoint/2010/main" val="884277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7608A6-A26D-E3E4-E064-AAE8F5D4BB08}"/>
              </a:ext>
            </a:extLst>
          </p:cNvPr>
          <p:cNvSpPr txBox="1"/>
          <p:nvPr/>
        </p:nvSpPr>
        <p:spPr>
          <a:xfrm>
            <a:off x="0" y="12094"/>
            <a:ext cx="9144000" cy="304698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 propiedad aditiva de la masa tal vez parezca evidente, pero debe verificarse experimentalmente. </a:t>
            </a:r>
          </a:p>
          <a:p>
            <a:pPr algn="l"/>
            <a:r>
              <a:rPr lang="es-MX" sz="2400" b="0" i="0" u="none" strike="noStrike" baseline="0" dirty="0">
                <a:latin typeface="Times New Roman" panose="02020603050405020304" pitchFamily="18" charset="0"/>
                <a:cs typeface="Times New Roman" panose="02020603050405020304" pitchFamily="18" charset="0"/>
              </a:rPr>
              <a:t>En última instancia, la masa de un cuerpo está relacionada con el número de protones, electrones y neutrones</a:t>
            </a:r>
          </a:p>
          <a:p>
            <a:pPr algn="l"/>
            <a:r>
              <a:rPr lang="es-MX" sz="2400" b="0" i="0" u="none" strike="noStrike" baseline="0" dirty="0">
                <a:latin typeface="Times New Roman" panose="02020603050405020304" pitchFamily="18" charset="0"/>
                <a:cs typeface="Times New Roman" panose="02020603050405020304" pitchFamily="18" charset="0"/>
              </a:rPr>
              <a:t>que contiene. Ésta no sería una buena forma de </a:t>
            </a:r>
            <a:r>
              <a:rPr lang="es-MX" sz="2400" b="0" i="1" u="none" strike="noStrike" baseline="0" dirty="0">
                <a:latin typeface="Times New Roman" panose="02020603050405020304" pitchFamily="18" charset="0"/>
                <a:cs typeface="Times New Roman" panose="02020603050405020304" pitchFamily="18" charset="0"/>
              </a:rPr>
              <a:t>definir </a:t>
            </a:r>
            <a:r>
              <a:rPr lang="es-MX" sz="2400" b="0" i="0" u="none" strike="noStrike" baseline="0" dirty="0">
                <a:latin typeface="Times New Roman" panose="02020603050405020304" pitchFamily="18" charset="0"/>
                <a:cs typeface="Times New Roman" panose="02020603050405020304" pitchFamily="18" charset="0"/>
              </a:rPr>
              <a:t>la masa porque no hay manera práctica de contar tales partículas. </a:t>
            </a:r>
          </a:p>
          <a:p>
            <a:pPr algn="l"/>
            <a:r>
              <a:rPr lang="es-MX" sz="2400" b="0" i="0" u="none" strike="noStrike" baseline="0" dirty="0">
                <a:latin typeface="Times New Roman" panose="02020603050405020304" pitchFamily="18" charset="0"/>
                <a:cs typeface="Times New Roman" panose="02020603050405020304" pitchFamily="18" charset="0"/>
              </a:rPr>
              <a:t>No obstante, el concepto de masa es la forma más importante de describir la cantidad de materia de un cuerpo.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204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E22710-EB06-B389-233D-C045E32DC390}"/>
              </a:ext>
            </a:extLst>
          </p:cNvPr>
          <p:cNvSpPr txBox="1"/>
          <p:nvPr/>
        </p:nvSpPr>
        <p:spPr>
          <a:xfrm>
            <a:off x="0" y="-10558"/>
            <a:ext cx="9144000" cy="6740307"/>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Enunciado de la segunda ley de Newton</a:t>
            </a:r>
          </a:p>
          <a:p>
            <a:pPr algn="l"/>
            <a:r>
              <a:rPr lang="es-MX" sz="2400" b="0" i="0" u="none" strike="noStrike" baseline="0" dirty="0">
                <a:latin typeface="Times New Roman" panose="02020603050405020304" pitchFamily="18" charset="0"/>
                <a:cs typeface="Times New Roman" panose="02020603050405020304" pitchFamily="18" charset="0"/>
              </a:rPr>
              <a:t>Los experimentos demuestran que la fuerza </a:t>
            </a:r>
            <a:r>
              <a:rPr lang="es-MX" sz="2400" b="0" i="1" u="none" strike="noStrike" baseline="0" dirty="0">
                <a:latin typeface="Times New Roman" panose="02020603050405020304" pitchFamily="18" charset="0"/>
                <a:cs typeface="Times New Roman" panose="02020603050405020304" pitchFamily="18" charset="0"/>
              </a:rPr>
              <a:t>neta </a:t>
            </a:r>
            <a:r>
              <a:rPr lang="es-MX" sz="2400" b="0" i="0" u="none" strike="noStrike" baseline="0" dirty="0">
                <a:latin typeface="Times New Roman" panose="02020603050405020304" pitchFamily="18" charset="0"/>
                <a:cs typeface="Times New Roman" panose="02020603050405020304" pitchFamily="18" charset="0"/>
              </a:rPr>
              <a:t>sobre un cuerpo hace que éste se acelere. </a:t>
            </a:r>
          </a:p>
          <a:p>
            <a:pPr algn="l"/>
            <a:r>
              <a:rPr lang="es-MX" sz="2400" b="0" i="0" u="none" strike="noStrike" baseline="0" dirty="0">
                <a:latin typeface="Times New Roman" panose="02020603050405020304" pitchFamily="18" charset="0"/>
                <a:cs typeface="Times New Roman" panose="02020603050405020304" pitchFamily="18" charset="0"/>
              </a:rPr>
              <a:t>Si se aplica a un cuerpo una combinación de fuerzas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err="1">
                <a:latin typeface="Times New Roman" panose="02020603050405020304" pitchFamily="18" charset="0"/>
                <a:cs typeface="Times New Roman" panose="02020603050405020304" pitchFamily="18" charset="0"/>
              </a:rPr>
              <a:t>3</a:t>
            </a:r>
            <a:r>
              <a:rPr lang="es-MX" sz="2400" b="0" i="0" u="none" strike="noStrike" baseline="0" dirty="0">
                <a:latin typeface="Times New Roman" panose="02020603050405020304" pitchFamily="18" charset="0"/>
                <a:cs typeface="Times New Roman" panose="02020603050405020304" pitchFamily="18" charset="0"/>
              </a:rPr>
              <a:t>, etcétera, el cuerpo tendrá el mismo vector aceleración </a:t>
            </a:r>
            <a:r>
              <a:rPr lang="es-MX" sz="2400" b="1"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que cuando se aplica una sola fuerza igual a la suma vectorial: </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400" b="1" i="1" u="none" strike="noStrike" baseline="0" dirty="0" err="1">
                <a:latin typeface="Times New Roman" panose="02020603050405020304" pitchFamily="18" charset="0"/>
                <a:cs typeface="Times New Roman" panose="02020603050405020304" pitchFamily="18" charset="0"/>
              </a:rPr>
              <a:t>F1</a:t>
            </a:r>
            <a:r>
              <a:rPr lang="es-MX" sz="2400" b="0" i="0" u="none" strike="noStrike" baseline="0" dirty="0">
                <a:latin typeface="Times New Roman" panose="02020603050405020304" pitchFamily="18" charset="0"/>
                <a:cs typeface="Times New Roman" panose="02020603050405020304" pitchFamily="18" charset="0"/>
              </a:rPr>
              <a:t> +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err="1">
                <a:latin typeface="Times New Roman" panose="02020603050405020304" pitchFamily="18" charset="0"/>
                <a:cs typeface="Times New Roman" panose="02020603050405020304" pitchFamily="18" charset="0"/>
              </a:rPr>
              <a:t>3</a:t>
            </a:r>
            <a:r>
              <a:rPr lang="es-MX" sz="2400" b="0" i="0" u="none" strike="noStrike" baseline="0" dirty="0">
                <a:latin typeface="Times New Roman" panose="02020603050405020304" pitchFamily="18" charset="0"/>
                <a:cs typeface="Times New Roman" panose="02020603050405020304" pitchFamily="18" charset="0"/>
              </a:rPr>
              <a:t> + …</a:t>
            </a:r>
          </a:p>
          <a:p>
            <a:pPr algn="ctr"/>
            <a:endParaRPr lang="es-MX" sz="2400" dirty="0">
              <a:latin typeface="Times New Roman" panose="02020603050405020304" pitchFamily="18" charset="0"/>
              <a:cs typeface="Times New Roman" panose="02020603050405020304" pitchFamily="18" charset="0"/>
            </a:endParaRPr>
          </a:p>
          <a:p>
            <a:r>
              <a:rPr lang="es-MX" sz="2400" b="0" i="0" u="none" strike="noStrike" baseline="0" dirty="0">
                <a:latin typeface="Times New Roman" panose="02020603050405020304" pitchFamily="18" charset="0"/>
                <a:cs typeface="Times New Roman" panose="02020603050405020304" pitchFamily="18" charset="0"/>
              </a:rPr>
              <a:t>En otras palabras, el principio de superposición de fuerzas también se cumple cuando la fuerza neta no es cero y el cuerpo está acelerado.</a:t>
            </a:r>
          </a:p>
          <a:p>
            <a:pPr algn="l"/>
            <a:r>
              <a:rPr lang="es-MX" sz="2400" b="0" i="0" u="none" strike="noStrike" baseline="0" dirty="0">
                <a:latin typeface="Times New Roman" panose="02020603050405020304" pitchFamily="18" charset="0"/>
                <a:cs typeface="Times New Roman" panose="02020603050405020304" pitchFamily="18" charset="0"/>
              </a:rPr>
              <a:t>La ecuación relaciona la magnitud de la fuerza neta sobre un cuerpo con la magnitud de la aceleración que produce. </a:t>
            </a:r>
          </a:p>
          <a:p>
            <a:pPr algn="l"/>
            <a:r>
              <a:rPr lang="es-MX" sz="2400" b="0" i="0" u="none" strike="noStrike" baseline="0" dirty="0">
                <a:latin typeface="Times New Roman" panose="02020603050405020304" pitchFamily="18" charset="0"/>
                <a:cs typeface="Times New Roman" panose="02020603050405020304" pitchFamily="18" charset="0"/>
              </a:rPr>
              <a:t>También vimos que la dirección de la fuerza neta es igual a la dirección de la aceleración, sea la trayectoria del cuerpo recta o curva.</a:t>
            </a:r>
          </a:p>
          <a:p>
            <a:pPr algn="l"/>
            <a:r>
              <a:rPr lang="es-MX" sz="2400" b="0" i="0" u="none" strike="noStrike" baseline="0" dirty="0">
                <a:latin typeface="Times New Roman" panose="02020603050405020304" pitchFamily="18" charset="0"/>
                <a:cs typeface="Times New Roman" panose="02020603050405020304" pitchFamily="18" charset="0"/>
              </a:rPr>
              <a:t>Asimismo, las fuerzas que afectan el movimiento de un cuerpo son las fuerzas </a:t>
            </a:r>
            <a:r>
              <a:rPr lang="es-MX" sz="2400" b="0" i="1" u="none" strike="noStrike" baseline="0" dirty="0">
                <a:latin typeface="Times New Roman" panose="02020603050405020304" pitchFamily="18" charset="0"/>
                <a:cs typeface="Times New Roman" panose="02020603050405020304" pitchFamily="18" charset="0"/>
              </a:rPr>
              <a:t>externas</a:t>
            </a:r>
            <a:r>
              <a:rPr lang="es-MX" sz="2400" b="0" i="0" u="none" strike="noStrike" baseline="0" dirty="0">
                <a:latin typeface="Times New Roman" panose="02020603050405020304" pitchFamily="18" charset="0"/>
                <a:cs typeface="Times New Roman" panose="02020603050405020304" pitchFamily="18" charset="0"/>
              </a:rPr>
              <a:t>, ejercidas sobre el cuerpo por otros cuerpos en su entorno. </a:t>
            </a:r>
          </a:p>
        </p:txBody>
      </p:sp>
    </p:spTree>
    <p:extLst>
      <p:ext uri="{BB962C8B-B14F-4D97-AF65-F5344CB8AC3E}">
        <p14:creationId xmlns:p14="http://schemas.microsoft.com/office/powerpoint/2010/main" val="2606355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E22710-EB06-B389-233D-C045E32DC390}"/>
              </a:ext>
            </a:extLst>
          </p:cNvPr>
          <p:cNvSpPr txBox="1"/>
          <p:nvPr/>
        </p:nvSpPr>
        <p:spPr>
          <a:xfrm>
            <a:off x="0" y="-10558"/>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Newton reunió todas estas relaciones y resultados experimentales en un solo enunciado conciso que ahora llamamos </a:t>
            </a:r>
            <a:r>
              <a:rPr lang="es-MX" sz="2400" b="1" i="1" u="none" strike="noStrike" baseline="0" dirty="0">
                <a:latin typeface="Times New Roman" panose="02020603050405020304" pitchFamily="18" charset="0"/>
                <a:cs typeface="Times New Roman" panose="02020603050405020304" pitchFamily="18" charset="0"/>
              </a:rPr>
              <a:t>segunda ley de Newton del movimiento</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2A08EF66-E766-0880-8128-80294A3C2885}"/>
              </a:ext>
            </a:extLst>
          </p:cNvPr>
          <p:cNvPicPr>
            <a:picLocks noChangeAspect="1"/>
          </p:cNvPicPr>
          <p:nvPr/>
        </p:nvPicPr>
        <p:blipFill>
          <a:blip r:embed="rId2"/>
          <a:stretch>
            <a:fillRect/>
          </a:stretch>
        </p:blipFill>
        <p:spPr>
          <a:xfrm>
            <a:off x="0" y="1412776"/>
            <a:ext cx="9144000" cy="1442503"/>
          </a:xfrm>
          <a:prstGeom prst="rect">
            <a:avLst/>
          </a:prstGeom>
          <a:ln w="12700">
            <a:solidFill>
              <a:schemeClr val="tx1"/>
            </a:solidFill>
          </a:ln>
        </p:spPr>
      </p:pic>
      <p:pic>
        <p:nvPicPr>
          <p:cNvPr id="7" name="Imagen 6">
            <a:extLst>
              <a:ext uri="{FF2B5EF4-FFF2-40B4-BE49-F238E27FC236}">
                <a16:creationId xmlns:a16="http://schemas.microsoft.com/office/drawing/2014/main" id="{A11F4373-6523-FD7B-5F55-E4680F508762}"/>
              </a:ext>
            </a:extLst>
          </p:cNvPr>
          <p:cNvPicPr>
            <a:picLocks noChangeAspect="1"/>
          </p:cNvPicPr>
          <p:nvPr/>
        </p:nvPicPr>
        <p:blipFill rotWithShape="1">
          <a:blip r:embed="rId3"/>
          <a:srcRect b="12975"/>
          <a:stretch/>
        </p:blipFill>
        <p:spPr>
          <a:xfrm>
            <a:off x="0" y="3327147"/>
            <a:ext cx="9144000" cy="965949"/>
          </a:xfrm>
          <a:prstGeom prst="rect">
            <a:avLst/>
          </a:prstGeom>
          <a:ln w="12700">
            <a:solidFill>
              <a:schemeClr val="tx1"/>
            </a:solidFill>
          </a:ln>
        </p:spPr>
      </p:pic>
      <p:sp>
        <p:nvSpPr>
          <p:cNvPr id="9" name="CuadroTexto 8">
            <a:extLst>
              <a:ext uri="{FF2B5EF4-FFF2-40B4-BE49-F238E27FC236}">
                <a16:creationId xmlns:a16="http://schemas.microsoft.com/office/drawing/2014/main" id="{D6A215C3-6F70-4A7A-FABC-AE580A327108}"/>
              </a:ext>
            </a:extLst>
          </p:cNvPr>
          <p:cNvSpPr txBox="1"/>
          <p:nvPr/>
        </p:nvSpPr>
        <p:spPr>
          <a:xfrm>
            <a:off x="0" y="4509120"/>
            <a:ext cx="9144000" cy="1200329"/>
          </a:xfrm>
          <a:prstGeom prst="rect">
            <a:avLst/>
          </a:prstGeom>
          <a:noFill/>
        </p:spPr>
        <p:txBody>
          <a:bodyPr wrap="square">
            <a:spAutoFit/>
          </a:bodyPr>
          <a:lstStyle/>
          <a:p>
            <a:pPr algn="l"/>
            <a:r>
              <a:rPr lang="es-MX" sz="2400" b="0" i="0" u="none" strike="noStrike" baseline="0" dirty="0">
                <a:latin typeface="TimesLTStd-Roman"/>
              </a:rPr>
              <a:t>Un enunciado alternativo establece que la aceleración de un cuerpo es la misma que la fuerza neta que actúa sobre él, y es igual a la fuerza neta dividida entre la masa del cuerpo:</a:t>
            </a:r>
            <a:endParaRPr lang="es-MX" sz="2400" dirty="0"/>
          </a:p>
        </p:txBody>
      </p:sp>
      <p:pic>
        <p:nvPicPr>
          <p:cNvPr id="11" name="Imagen 10">
            <a:extLst>
              <a:ext uri="{FF2B5EF4-FFF2-40B4-BE49-F238E27FC236}">
                <a16:creationId xmlns:a16="http://schemas.microsoft.com/office/drawing/2014/main" id="{6E8367DE-EC2C-9A52-11A4-274CDB28E15B}"/>
              </a:ext>
            </a:extLst>
          </p:cNvPr>
          <p:cNvPicPr>
            <a:picLocks noChangeAspect="1"/>
          </p:cNvPicPr>
          <p:nvPr/>
        </p:nvPicPr>
        <p:blipFill>
          <a:blip r:embed="rId4"/>
          <a:stretch>
            <a:fillRect/>
          </a:stretch>
        </p:blipFill>
        <p:spPr>
          <a:xfrm>
            <a:off x="4572000" y="5445224"/>
            <a:ext cx="2601907" cy="1419222"/>
          </a:xfrm>
          <a:prstGeom prst="rect">
            <a:avLst/>
          </a:prstGeom>
          <a:ln w="12700">
            <a:solidFill>
              <a:schemeClr val="tx1"/>
            </a:solidFill>
          </a:ln>
        </p:spPr>
      </p:pic>
    </p:spTree>
    <p:extLst>
      <p:ext uri="{BB962C8B-B14F-4D97-AF65-F5344CB8AC3E}">
        <p14:creationId xmlns:p14="http://schemas.microsoft.com/office/powerpoint/2010/main" val="3485486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9D9E261-93E7-2A3B-2D9E-6977C7DFA5D6}"/>
              </a:ext>
            </a:extLst>
          </p:cNvPr>
          <p:cNvSpPr txBox="1"/>
          <p:nvPr/>
        </p:nvSpPr>
        <p:spPr>
          <a:xfrm>
            <a:off x="0" y="25454"/>
            <a:ext cx="9144000" cy="2308324"/>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Uso de la segunda ley de Newton</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Existen por lo menos cuatro aspectos de la segunda ley de Newton que merecen atención especial.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Primero, la ecuación es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vectorial</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Normalmente se usa en forma de componentes, con una ecuación para cada componente de fuerza y la componente de aceleración correspondiente:</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929A0986-4A21-9314-CE8E-20EC79BFC4A8}"/>
              </a:ext>
            </a:extLst>
          </p:cNvPr>
          <p:cNvPicPr>
            <a:picLocks noChangeAspect="1"/>
          </p:cNvPicPr>
          <p:nvPr/>
        </p:nvPicPr>
        <p:blipFill>
          <a:blip r:embed="rId2"/>
          <a:stretch>
            <a:fillRect/>
          </a:stretch>
        </p:blipFill>
        <p:spPr>
          <a:xfrm>
            <a:off x="0" y="2564904"/>
            <a:ext cx="9144000" cy="1451224"/>
          </a:xfrm>
          <a:prstGeom prst="rect">
            <a:avLst/>
          </a:prstGeom>
          <a:ln w="12700">
            <a:solidFill>
              <a:schemeClr val="tx1"/>
            </a:solidFill>
          </a:ln>
        </p:spPr>
      </p:pic>
      <p:sp>
        <p:nvSpPr>
          <p:cNvPr id="6" name="CuadroTexto 5">
            <a:extLst>
              <a:ext uri="{FF2B5EF4-FFF2-40B4-BE49-F238E27FC236}">
                <a16:creationId xmlns:a16="http://schemas.microsoft.com/office/drawing/2014/main" id="{DC9A2A28-7A4C-4CA1-D0B8-F9EEE31105B3}"/>
              </a:ext>
            </a:extLst>
          </p:cNvPr>
          <p:cNvSpPr txBox="1"/>
          <p:nvPr/>
        </p:nvSpPr>
        <p:spPr>
          <a:xfrm>
            <a:off x="15874" y="4509120"/>
            <a:ext cx="9128126"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Este conjunto de ecuaciones de componentes equivale a la ecuación vectorial única.</a:t>
            </a:r>
          </a:p>
          <a:p>
            <a:pPr algn="l"/>
            <a:r>
              <a:rPr lang="es-MX" sz="2400" b="0" i="0" u="none" strike="noStrike" baseline="0" dirty="0">
                <a:latin typeface="Times New Roman" panose="02020603050405020304" pitchFamily="18" charset="0"/>
                <a:cs typeface="Times New Roman" panose="02020603050405020304" pitchFamily="18" charset="0"/>
              </a:rPr>
              <a:t>Segundo, el enunciado de la segunda ley de Newton se refiere a fuerzas </a:t>
            </a:r>
            <a:r>
              <a:rPr lang="es-MX" sz="2400" b="0" i="1" u="none" strike="noStrike" baseline="0" dirty="0">
                <a:latin typeface="Times New Roman" panose="02020603050405020304" pitchFamily="18" charset="0"/>
                <a:cs typeface="Times New Roman" panose="02020603050405020304" pitchFamily="18" charset="0"/>
              </a:rPr>
              <a:t>externas</a:t>
            </a:r>
            <a:r>
              <a:rPr lang="es-MX" sz="2400" b="0" i="0" u="none" strike="noStrike" baseline="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892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C9A2A28-7A4C-4CA1-D0B8-F9EEE31105B3}"/>
              </a:ext>
            </a:extLst>
          </p:cNvPr>
          <p:cNvSpPr txBox="1"/>
          <p:nvPr/>
        </p:nvSpPr>
        <p:spPr>
          <a:xfrm>
            <a:off x="15874" y="-27384"/>
            <a:ext cx="9128126" cy="415498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 imposible que un cuerpo afecte su propio movimiento ejerciendo una fuerza sobre sí mismo; si esto fuera posible, ¡podríamos levantarnos hasta el techo jalando de nuestro cinturón! </a:t>
            </a:r>
          </a:p>
          <a:p>
            <a:pPr algn="l"/>
            <a:r>
              <a:rPr lang="es-MX" sz="2400" b="0" i="0" u="none" strike="noStrike" baseline="0" dirty="0">
                <a:latin typeface="Times New Roman" panose="02020603050405020304" pitchFamily="18" charset="0"/>
                <a:cs typeface="Times New Roman" panose="02020603050405020304" pitchFamily="18" charset="0"/>
              </a:rPr>
              <a:t>Por ello, sólo se incluyen fuerzas externas en la suma </a:t>
            </a:r>
            <a:r>
              <a:rPr lang="el-GR" sz="2400" b="0" i="0" u="none" strike="noStrike" baseline="0" dirty="0">
                <a:latin typeface="Times New Roman" panose="02020603050405020304" pitchFamily="18" charset="0"/>
                <a:cs typeface="Times New Roman" panose="02020603050405020304" pitchFamily="18" charset="0"/>
              </a:rPr>
              <a:t>Σ</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Tercero, las ecuaciones sólo son válidas si la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es </a:t>
            </a:r>
            <a:r>
              <a:rPr lang="es-MX" sz="2400" b="0" i="1" u="none" strike="noStrike" baseline="0" dirty="0">
                <a:latin typeface="Times New Roman" panose="02020603050405020304" pitchFamily="18" charset="0"/>
                <a:cs typeface="Times New Roman" panose="02020603050405020304" pitchFamily="18" charset="0"/>
              </a:rPr>
              <a:t>constante</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Es fácil pensar en sistemas con masa variable, como un camión tanque con fugas, un cohete o un vagón de ferrocarril en movimiento que se impulsa con carbón; sin embargo, tales sistemas se manejan mejor usando el concepto de cantidad de movimiento lineal.</a:t>
            </a:r>
          </a:p>
          <a:p>
            <a:pPr algn="l"/>
            <a:r>
              <a:rPr lang="es-MX" sz="2400" b="0" i="0" u="none" strike="noStrike" baseline="0" dirty="0">
                <a:latin typeface="Times New Roman" panose="02020603050405020304" pitchFamily="18" charset="0"/>
                <a:cs typeface="Times New Roman" panose="02020603050405020304" pitchFamily="18" charset="0"/>
              </a:rPr>
              <a:t>Por último, la segunda ley de Newton únicamente es válida en sistemas de referencia inerciales, al igual que la primera ley. </a:t>
            </a:r>
          </a:p>
        </p:txBody>
      </p:sp>
    </p:spTree>
    <p:extLst>
      <p:ext uri="{BB962C8B-B14F-4D97-AF65-F5344CB8AC3E}">
        <p14:creationId xmlns:p14="http://schemas.microsoft.com/office/powerpoint/2010/main" val="1611091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C9A2A28-7A4C-4CA1-D0B8-F9EEE31105B3}"/>
              </a:ext>
            </a:extLst>
          </p:cNvPr>
          <p:cNvSpPr txBox="1"/>
          <p:nvPr/>
        </p:nvSpPr>
        <p:spPr>
          <a:xfrm>
            <a:off x="15874" y="-27384"/>
            <a:ext cx="9128126"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Por lo tanto, no es válida en el sistema de referencia de cualquiera de los vehículos con aceleración de la figura; con respecto a esos sistemas de referencia, la pasajera acelera, aunque la fuerza neta sobre ella sea</a:t>
            </a:r>
          </a:p>
          <a:p>
            <a:pPr algn="l"/>
            <a:r>
              <a:rPr lang="es-MX" sz="2400" b="0" i="0" u="none" strike="noStrike" baseline="0" dirty="0">
                <a:latin typeface="Times New Roman" panose="02020603050405020304" pitchFamily="18" charset="0"/>
                <a:cs typeface="Times New Roman" panose="02020603050405020304" pitchFamily="18" charset="0"/>
              </a:rPr>
              <a:t>cero. </a:t>
            </a:r>
          </a:p>
        </p:txBody>
      </p:sp>
      <p:pic>
        <p:nvPicPr>
          <p:cNvPr id="3" name="Imagen 2">
            <a:extLst>
              <a:ext uri="{FF2B5EF4-FFF2-40B4-BE49-F238E27FC236}">
                <a16:creationId xmlns:a16="http://schemas.microsoft.com/office/drawing/2014/main" id="{6A28A58D-6B8A-0A8D-E5C9-856B170CCDE9}"/>
              </a:ext>
            </a:extLst>
          </p:cNvPr>
          <p:cNvPicPr>
            <a:picLocks noChangeAspect="1"/>
          </p:cNvPicPr>
          <p:nvPr/>
        </p:nvPicPr>
        <p:blipFill>
          <a:blip r:embed="rId2"/>
          <a:stretch>
            <a:fillRect/>
          </a:stretch>
        </p:blipFill>
        <p:spPr>
          <a:xfrm>
            <a:off x="0" y="1988840"/>
            <a:ext cx="9144000" cy="4863353"/>
          </a:xfrm>
          <a:prstGeom prst="rect">
            <a:avLst/>
          </a:prstGeom>
        </p:spPr>
      </p:pic>
    </p:spTree>
    <p:extLst>
      <p:ext uri="{BB962C8B-B14F-4D97-AF65-F5344CB8AC3E}">
        <p14:creationId xmlns:p14="http://schemas.microsoft.com/office/powerpoint/2010/main" val="166620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01ADD7-C34F-6333-AB83-5EDED373A28D}"/>
              </a:ext>
            </a:extLst>
          </p:cNvPr>
          <p:cNvSpPr txBox="1"/>
          <p:nvPr/>
        </p:nvSpPr>
        <p:spPr>
          <a:xfrm>
            <a:off x="0" y="28905"/>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cambio, la </a:t>
            </a:r>
            <a:r>
              <a:rPr lang="es-MX" sz="2400" b="1" i="0" u="none" strike="noStrike" baseline="0" dirty="0">
                <a:latin typeface="Times New Roman" panose="02020603050405020304" pitchFamily="18" charset="0"/>
                <a:cs typeface="Times New Roman" panose="02020603050405020304" pitchFamily="18" charset="0"/>
              </a:rPr>
              <a:t>fuerza de fricción </a:t>
            </a:r>
            <a:r>
              <a:rPr lang="es-MX" sz="2400" b="0" i="0" u="none" strike="noStrike" baseline="0" dirty="0">
                <a:latin typeface="Times New Roman" panose="02020603050405020304" pitchFamily="18" charset="0"/>
                <a:cs typeface="Times New Roman" panose="02020603050405020304" pitchFamily="18" charset="0"/>
              </a:rPr>
              <a:t>(figura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ejercida sobre un objeto por una superficie actúa </a:t>
            </a:r>
            <a:r>
              <a:rPr lang="es-MX" sz="2400" b="0" i="1" u="none" strike="noStrike" baseline="0" dirty="0">
                <a:latin typeface="Times New Roman" panose="02020603050405020304" pitchFamily="18" charset="0"/>
                <a:cs typeface="Times New Roman" panose="02020603050405020304" pitchFamily="18" charset="0"/>
              </a:rPr>
              <a:t>paralela </a:t>
            </a:r>
            <a:r>
              <a:rPr lang="es-MX" sz="2400" b="0" i="0" u="none" strike="noStrike" baseline="0" dirty="0">
                <a:latin typeface="Times New Roman" panose="02020603050405020304" pitchFamily="18" charset="0"/>
                <a:cs typeface="Times New Roman" panose="02020603050405020304" pitchFamily="18" charset="0"/>
              </a:rPr>
              <a:t>a la superficie, en la dirección opuesta al deslizamiento.</a:t>
            </a:r>
          </a:p>
        </p:txBody>
      </p:sp>
      <p:pic>
        <p:nvPicPr>
          <p:cNvPr id="4" name="Imagen 3">
            <a:extLst>
              <a:ext uri="{FF2B5EF4-FFF2-40B4-BE49-F238E27FC236}">
                <a16:creationId xmlns:a16="http://schemas.microsoft.com/office/drawing/2014/main" id="{981A1B72-4C04-C046-863A-78B337C08082}"/>
              </a:ext>
            </a:extLst>
          </p:cNvPr>
          <p:cNvPicPr>
            <a:picLocks noChangeAspect="1"/>
          </p:cNvPicPr>
          <p:nvPr/>
        </p:nvPicPr>
        <p:blipFill rotWithShape="1">
          <a:blip r:embed="rId2"/>
          <a:srcRect t="25850" b="47900"/>
          <a:stretch/>
        </p:blipFill>
        <p:spPr>
          <a:xfrm>
            <a:off x="321956" y="1340768"/>
            <a:ext cx="8354500" cy="5509978"/>
          </a:xfrm>
          <a:prstGeom prst="rect">
            <a:avLst/>
          </a:prstGeom>
        </p:spPr>
      </p:pic>
    </p:spTree>
    <p:extLst>
      <p:ext uri="{BB962C8B-B14F-4D97-AF65-F5344CB8AC3E}">
        <p14:creationId xmlns:p14="http://schemas.microsoft.com/office/powerpoint/2010/main" val="1598306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C9A2A28-7A4C-4CA1-D0B8-F9EEE31105B3}"/>
              </a:ext>
            </a:extLst>
          </p:cNvPr>
          <p:cNvSpPr txBox="1"/>
          <p:nvPr/>
        </p:nvSpPr>
        <p:spPr>
          <a:xfrm>
            <a:off x="15874" y="-27384"/>
            <a:ext cx="9128126"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Normalmente supondremos que la Tierra es una aproximación adecuada a un sistema inercial, aunque estrictamente no lo es por su rotación y movimiento orbital.</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085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A256DE-26DE-C9AE-428A-7F3A2EC371BA}"/>
              </a:ext>
            </a:extLst>
          </p:cNvPr>
          <p:cNvSpPr txBox="1"/>
          <p:nvPr/>
        </p:nvSpPr>
        <p:spPr>
          <a:xfrm>
            <a:off x="0" y="3372"/>
            <a:ext cx="9144000" cy="5262979"/>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MASA Y PESO</a:t>
            </a:r>
          </a:p>
          <a:p>
            <a:pPr algn="l"/>
            <a:r>
              <a:rPr lang="es-MX" sz="2400" b="0" i="0" u="none" strike="noStrike" baseline="0" dirty="0">
                <a:latin typeface="Times New Roman" panose="02020603050405020304" pitchFamily="18" charset="0"/>
                <a:cs typeface="Times New Roman" panose="02020603050405020304" pitchFamily="18" charset="0"/>
              </a:rPr>
              <a:t>Una de las fuerzas más conocidas es el </a:t>
            </a:r>
            <a:r>
              <a:rPr lang="es-MX" sz="2400" b="0" i="1" u="none" strike="noStrike" baseline="0" dirty="0">
                <a:latin typeface="Times New Roman" panose="02020603050405020304" pitchFamily="18" charset="0"/>
                <a:cs typeface="Times New Roman" panose="02020603050405020304" pitchFamily="18" charset="0"/>
              </a:rPr>
              <a:t>peso </a:t>
            </a:r>
            <a:r>
              <a:rPr lang="es-MX" sz="2400" b="0" i="0" u="none" strike="noStrike" baseline="0" dirty="0">
                <a:latin typeface="Times New Roman" panose="02020603050405020304" pitchFamily="18" charset="0"/>
                <a:cs typeface="Times New Roman" panose="02020603050405020304" pitchFamily="18" charset="0"/>
              </a:rPr>
              <a:t>de un cuerpo, la fuerza gravitacional que la Tierra ejerce sobre el cuerpo (si usted estuviera en otro planeta, su peso sería la fuerza gravitacional que ese planeta ejerce sobre usted). </a:t>
            </a:r>
          </a:p>
          <a:p>
            <a:pPr algn="l"/>
            <a:r>
              <a:rPr lang="es-MX" sz="2400" b="0" i="0" u="none" strike="noStrike" baseline="0" dirty="0">
                <a:latin typeface="Times New Roman" panose="02020603050405020304" pitchFamily="18" charset="0"/>
                <a:cs typeface="Times New Roman" panose="02020603050405020304" pitchFamily="18" charset="0"/>
              </a:rPr>
              <a:t>Por desgracia, es común usar incorrecta e indistintamente los términos </a:t>
            </a:r>
            <a:r>
              <a:rPr lang="es-MX" sz="2400" b="0" i="1" u="none" strike="noStrike" baseline="0" dirty="0">
                <a:latin typeface="Times New Roman" panose="02020603050405020304" pitchFamily="18" charset="0"/>
                <a:cs typeface="Times New Roman" panose="02020603050405020304" pitchFamily="18" charset="0"/>
              </a:rPr>
              <a:t>masa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a:latin typeface="Times New Roman" panose="02020603050405020304" pitchFamily="18" charset="0"/>
                <a:cs typeface="Times New Roman" panose="02020603050405020304" pitchFamily="18" charset="0"/>
              </a:rPr>
              <a:t>peso </a:t>
            </a:r>
            <a:r>
              <a:rPr lang="es-MX" sz="2400" b="0" i="0" u="none" strike="noStrike" baseline="0" dirty="0">
                <a:latin typeface="Times New Roman" panose="02020603050405020304" pitchFamily="18" charset="0"/>
                <a:cs typeface="Times New Roman" panose="02020603050405020304" pitchFamily="18" charset="0"/>
              </a:rPr>
              <a:t>en la conversación cotidiana. </a:t>
            </a:r>
          </a:p>
          <a:p>
            <a:pPr algn="l"/>
            <a:r>
              <a:rPr lang="es-MX" sz="2400" b="0" i="0" u="none" strike="noStrike" baseline="0" dirty="0">
                <a:latin typeface="Times New Roman" panose="02020603050405020304" pitchFamily="18" charset="0"/>
                <a:cs typeface="Times New Roman" panose="02020603050405020304" pitchFamily="18" charset="0"/>
              </a:rPr>
              <a:t>Es absolutamente indispensable que el lector entienda con claridad las diferencias entre ambas cantidades físicas.</a:t>
            </a:r>
          </a:p>
          <a:p>
            <a:pPr algn="l"/>
            <a:r>
              <a:rPr lang="es-MX" sz="2400" b="0" i="0" u="none" strike="noStrike" baseline="0" dirty="0">
                <a:latin typeface="Times New Roman" panose="02020603050405020304" pitchFamily="18" charset="0"/>
                <a:cs typeface="Times New Roman" panose="02020603050405020304" pitchFamily="18" charset="0"/>
              </a:rPr>
              <a:t>La masa describe las propiedades </a:t>
            </a:r>
            <a:r>
              <a:rPr lang="es-MX" sz="2400" b="0" i="1" u="none" strike="noStrike" baseline="0" dirty="0">
                <a:latin typeface="Times New Roman" panose="02020603050405020304" pitchFamily="18" charset="0"/>
                <a:cs typeface="Times New Roman" panose="02020603050405020304" pitchFamily="18" charset="0"/>
              </a:rPr>
              <a:t>inerciales </a:t>
            </a:r>
            <a:r>
              <a:rPr lang="es-MX" sz="2400" b="0" i="0" u="none" strike="noStrike" baseline="0" dirty="0">
                <a:latin typeface="Times New Roman" panose="02020603050405020304" pitchFamily="18" charset="0"/>
                <a:cs typeface="Times New Roman" panose="02020603050405020304" pitchFamily="18" charset="0"/>
              </a:rPr>
              <a:t>de un cuerpo; es lo que mantiene a la vajilla sobre la mesa cuando retiramos el mantel de un jalón. </a:t>
            </a:r>
          </a:p>
          <a:p>
            <a:pPr algn="l"/>
            <a:r>
              <a:rPr lang="es-MX" sz="2400" b="0" i="0" u="none" strike="noStrike" baseline="0" dirty="0">
                <a:latin typeface="Times New Roman" panose="02020603050405020304" pitchFamily="18" charset="0"/>
                <a:cs typeface="Times New Roman" panose="02020603050405020304" pitchFamily="18" charset="0"/>
              </a:rPr>
              <a:t>A mayor masa, se necesitará más fuerza para provocar una aceleración dada; esto se refleja en la segunda ley </a:t>
            </a:r>
            <a:r>
              <a:rPr lang="pt-BR" sz="2400" b="0" i="0" u="none" strike="noStrike" baseline="0" dirty="0">
                <a:latin typeface="Times New Roman" panose="02020603050405020304" pitchFamily="18" charset="0"/>
                <a:cs typeface="Times New Roman" panose="02020603050405020304" pitchFamily="18" charset="0"/>
              </a:rPr>
              <a:t>de Newton, </a:t>
            </a:r>
            <a:r>
              <a:rPr lang="el-GR" sz="2400" b="0" i="0" u="none" strike="noStrike" baseline="0" dirty="0">
                <a:latin typeface="Times New Roman" panose="02020603050405020304" pitchFamily="18" charset="0"/>
                <a:cs typeface="Times New Roman" panose="02020603050405020304" pitchFamily="18" charset="0"/>
              </a:rPr>
              <a:t>Σ</a:t>
            </a:r>
            <a:r>
              <a:rPr lang="es-MX" sz="2400" b="1" i="1" u="none" strike="noStrike" baseline="0" dirty="0">
                <a:latin typeface="Times New Roman" panose="02020603050405020304" pitchFamily="18" charset="0"/>
                <a:cs typeface="Times New Roman" panose="02020603050405020304" pitchFamily="18" charset="0"/>
              </a:rPr>
              <a:t>F </a:t>
            </a:r>
            <a:r>
              <a:rPr lang="pt-BR" sz="2400" b="0" i="0" u="none" strike="noStrike" baseline="0" dirty="0">
                <a:latin typeface="Times New Roman" panose="02020603050405020304" pitchFamily="18" charset="0"/>
                <a:cs typeface="Times New Roman" panose="02020603050405020304" pitchFamily="18" charset="0"/>
              </a:rPr>
              <a:t>= </a:t>
            </a:r>
            <a:r>
              <a:rPr lang="pt-BR" sz="2400" b="1" i="1" u="none" strike="noStrike" baseline="0" dirty="0">
                <a:latin typeface="Times New Roman" panose="02020603050405020304" pitchFamily="18" charset="0"/>
                <a:cs typeface="Times New Roman" panose="02020603050405020304" pitchFamily="18" charset="0"/>
              </a:rPr>
              <a:t>m a</a:t>
            </a:r>
            <a:r>
              <a:rPr lang="pt-BR" sz="2400" b="0" i="0" u="none" strike="noStrike" baseline="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45445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A256DE-26DE-C9AE-428A-7F3A2EC371BA}"/>
              </a:ext>
            </a:extLst>
          </p:cNvPr>
          <p:cNvSpPr txBox="1"/>
          <p:nvPr/>
        </p:nvSpPr>
        <p:spPr>
          <a:xfrm>
            <a:off x="0" y="3372"/>
            <a:ext cx="9144000" cy="6001643"/>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peso, en cambio, es una </a:t>
            </a:r>
            <a:r>
              <a:rPr lang="es-MX" sz="2400" b="0" i="1" u="none" strike="noStrike" baseline="0" dirty="0">
                <a:latin typeface="Times New Roman" panose="02020603050405020304" pitchFamily="18" charset="0"/>
                <a:cs typeface="Times New Roman" panose="02020603050405020304" pitchFamily="18" charset="0"/>
              </a:rPr>
              <a:t>fuerza </a:t>
            </a:r>
            <a:r>
              <a:rPr lang="es-MX" sz="2400" b="0" i="0" u="none" strike="noStrike" baseline="0" dirty="0">
                <a:latin typeface="Times New Roman" panose="02020603050405020304" pitchFamily="18" charset="0"/>
                <a:cs typeface="Times New Roman" panose="02020603050405020304" pitchFamily="18" charset="0"/>
              </a:rPr>
              <a:t>ejercida sobre un cuerpo por la atracción de la Tierra. </a:t>
            </a:r>
          </a:p>
          <a:p>
            <a:pPr algn="l"/>
            <a:r>
              <a:rPr lang="es-MX" sz="2400" b="0" i="0" u="none" strike="noStrike" baseline="0" dirty="0">
                <a:latin typeface="Times New Roman" panose="02020603050405020304" pitchFamily="18" charset="0"/>
                <a:cs typeface="Times New Roman" panose="02020603050405020304" pitchFamily="18" charset="0"/>
              </a:rPr>
              <a:t>La masa y el peso están relacionados: los cuerpos con masa grande también tienen un peso grande. Sería difícil arrojar a cierta distancia un peñasco por su gran </a:t>
            </a:r>
            <a:r>
              <a:rPr lang="es-MX" sz="2400" b="0" i="1" u="none" strike="noStrike" baseline="0" dirty="0">
                <a:latin typeface="Times New Roman" panose="02020603050405020304" pitchFamily="18" charset="0"/>
                <a:cs typeface="Times New Roman" panose="02020603050405020304" pitchFamily="18" charset="0"/>
              </a:rPr>
              <a:t>masa</a:t>
            </a:r>
            <a:r>
              <a:rPr lang="es-MX" sz="2400" b="0" i="0" u="none" strike="noStrike" baseline="0" dirty="0">
                <a:latin typeface="Times New Roman" panose="02020603050405020304" pitchFamily="18" charset="0"/>
                <a:cs typeface="Times New Roman" panose="02020603050405020304" pitchFamily="18" charset="0"/>
              </a:rPr>
              <a:t>, y sería difícil levantarlo del suelo por su enorme </a:t>
            </a:r>
            <a:r>
              <a:rPr lang="es-MX" sz="2400" b="0" i="1" u="none" strike="noStrike" baseline="0" dirty="0">
                <a:latin typeface="Times New Roman" panose="02020603050405020304" pitchFamily="18" charset="0"/>
                <a:cs typeface="Times New Roman" panose="02020603050405020304" pitchFamily="18" charset="0"/>
              </a:rPr>
              <a:t>peso</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Para entender la relación entre masa y peso, observe que un cuerpo en caída libre tiene una aceleración de magnitud </a:t>
            </a:r>
            <a:r>
              <a:rPr lang="es-MX" sz="2400" b="0" i="1" u="none" strike="noStrike" baseline="0" dirty="0">
                <a:latin typeface="Times New Roman" panose="02020603050405020304" pitchFamily="18" charset="0"/>
                <a:cs typeface="Times New Roman" panose="02020603050405020304" pitchFamily="18" charset="0"/>
              </a:rPr>
              <a:t>g </a:t>
            </a:r>
            <a:r>
              <a:rPr lang="es-MX" sz="2400" b="0" i="0" u="none" strike="noStrike" baseline="0" dirty="0">
                <a:latin typeface="Times New Roman" panose="02020603050405020304" pitchFamily="18" charset="0"/>
                <a:cs typeface="Times New Roman" panose="02020603050405020304" pitchFamily="18" charset="0"/>
              </a:rPr>
              <a:t>y, por la segunda ley de Newton, una fuerza debe producir esa aceleración. </a:t>
            </a:r>
          </a:p>
          <a:p>
            <a:pPr algn="l"/>
            <a:r>
              <a:rPr lang="es-MX" sz="2400" b="0" i="0" u="none" strike="noStrike" baseline="0" dirty="0">
                <a:latin typeface="Times New Roman" panose="02020603050405020304" pitchFamily="18" charset="0"/>
                <a:cs typeface="Times New Roman" panose="02020603050405020304" pitchFamily="18" charset="0"/>
              </a:rPr>
              <a:t>Si un cuerpo de 1 kg cae con una aceleración de 9,8 m/</a:t>
            </a:r>
            <a:r>
              <a:rPr lang="es-MX" sz="2400" b="0" i="0" u="none" strike="noStrike" baseline="0" dirty="0" err="1">
                <a:latin typeface="Times New Roman" panose="02020603050405020304" pitchFamily="18" charset="0"/>
                <a:cs typeface="Times New Roman" panose="02020603050405020304" pitchFamily="18" charset="0"/>
              </a:rPr>
              <a:t>s</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la fuerza requerida tiene la magnitud: </a:t>
            </a:r>
          </a:p>
          <a:p>
            <a:pPr algn="ctr"/>
            <a:r>
              <a:rPr lang="pl-PL" sz="2400" b="0" i="1" u="none" strike="noStrike" baseline="0" dirty="0">
                <a:latin typeface="Times New Roman" panose="02020603050405020304" pitchFamily="18" charset="0"/>
                <a:cs typeface="Times New Roman" panose="02020603050405020304" pitchFamily="18" charset="0"/>
              </a:rPr>
              <a:t>F </a:t>
            </a:r>
            <a:r>
              <a:rPr lang="pl-PL" sz="2400" b="0" i="0" u="none" strike="noStrike" baseline="0" dirty="0">
                <a:latin typeface="Times New Roman" panose="02020603050405020304" pitchFamily="18" charset="0"/>
                <a:cs typeface="Times New Roman" panose="02020603050405020304" pitchFamily="18" charset="0"/>
              </a:rPr>
              <a:t>= </a:t>
            </a:r>
            <a:r>
              <a:rPr lang="pl-PL" sz="2400" b="0" i="1" u="none" strike="noStrike" baseline="0" dirty="0">
                <a:latin typeface="Times New Roman" panose="02020603050405020304" pitchFamily="18" charset="0"/>
                <a:cs typeface="Times New Roman" panose="02020603050405020304" pitchFamily="18" charset="0"/>
              </a:rPr>
              <a:t>ma </a:t>
            </a:r>
            <a:r>
              <a:rPr lang="pl-PL" sz="2400" b="0" i="0" u="none" strike="noStrike" baseline="0" dirty="0">
                <a:latin typeface="Times New Roman" panose="02020603050405020304" pitchFamily="18" charset="0"/>
                <a:cs typeface="Times New Roman" panose="02020603050405020304" pitchFamily="18" charset="0"/>
              </a:rPr>
              <a:t>= 11 kg</a:t>
            </a:r>
            <a:r>
              <a:rPr lang="pl-PL" sz="2400" b="0" i="0" u="none" strike="noStrike" baseline="30000" dirty="0">
                <a:latin typeface="Times New Roman" panose="02020603050405020304" pitchFamily="18" charset="0"/>
                <a:cs typeface="Times New Roman" panose="02020603050405020304" pitchFamily="18" charset="0"/>
              </a:rPr>
              <a:t>2</a:t>
            </a:r>
            <a:r>
              <a:rPr lang="pl-PL" sz="2400" b="0" i="0" u="none" strike="noStrike" baseline="0" dirty="0">
                <a:latin typeface="Times New Roman" panose="02020603050405020304" pitchFamily="18" charset="0"/>
                <a:cs typeface="Times New Roman" panose="02020603050405020304" pitchFamily="18" charset="0"/>
              </a:rPr>
              <a:t> 19</a:t>
            </a:r>
            <a:r>
              <a:rPr lang="es-MX" sz="2400" b="0" i="0" u="none" strike="noStrike" baseline="0" dirty="0">
                <a:latin typeface="Times New Roman" panose="02020603050405020304" pitchFamily="18" charset="0"/>
                <a:cs typeface="Times New Roman" panose="02020603050405020304" pitchFamily="18" charset="0"/>
              </a:rPr>
              <a:t>,</a:t>
            </a:r>
            <a:r>
              <a:rPr lang="pl-PL" sz="2400" b="0" i="0" u="none" strike="noStrike" baseline="0" dirty="0">
                <a:latin typeface="Times New Roman" panose="02020603050405020304" pitchFamily="18" charset="0"/>
                <a:cs typeface="Times New Roman" panose="02020603050405020304" pitchFamily="18" charset="0"/>
              </a:rPr>
              <a:t>8 m</a:t>
            </a:r>
            <a:r>
              <a:rPr lang="es-MX" sz="2400" b="0" i="0" u="none" strike="noStrike" baseline="0" dirty="0">
                <a:latin typeface="Times New Roman" panose="02020603050405020304" pitchFamily="18" charset="0"/>
                <a:cs typeface="Times New Roman" panose="02020603050405020304" pitchFamily="18" charset="0"/>
              </a:rPr>
              <a:t>/</a:t>
            </a:r>
            <a:r>
              <a:rPr lang="pl-PL" sz="2400" b="0" i="0" u="none" strike="noStrike" baseline="0" dirty="0">
                <a:latin typeface="Times New Roman" panose="02020603050405020304" pitchFamily="18" charset="0"/>
                <a:cs typeface="Times New Roman" panose="02020603050405020304" pitchFamily="18" charset="0"/>
              </a:rPr>
              <a:t>s</a:t>
            </a:r>
            <a:r>
              <a:rPr lang="pl-PL" sz="2400" b="0" i="0" u="none" strike="noStrike" baseline="30000" dirty="0">
                <a:latin typeface="Times New Roman" panose="02020603050405020304" pitchFamily="18" charset="0"/>
                <a:cs typeface="Times New Roman" panose="02020603050405020304" pitchFamily="18" charset="0"/>
              </a:rPr>
              <a:t>2</a:t>
            </a:r>
            <a:r>
              <a:rPr lang="pl-PL" sz="2400" b="0" i="0" u="none" strike="noStrike" baseline="0" dirty="0">
                <a:latin typeface="Times New Roman" panose="02020603050405020304" pitchFamily="18" charset="0"/>
                <a:cs typeface="Times New Roman" panose="02020603050405020304" pitchFamily="18" charset="0"/>
              </a:rPr>
              <a:t> = 9</a:t>
            </a:r>
            <a:r>
              <a:rPr lang="es-MX" sz="2400" b="0" i="0" u="none" strike="noStrike" baseline="0" dirty="0">
                <a:latin typeface="Times New Roman" panose="02020603050405020304" pitchFamily="18" charset="0"/>
                <a:cs typeface="Times New Roman" panose="02020603050405020304" pitchFamily="18" charset="0"/>
              </a:rPr>
              <a:t>,</a:t>
            </a:r>
            <a:r>
              <a:rPr lang="pl-PL" sz="2400" b="0" i="0" u="none" strike="noStrike" baseline="0" dirty="0">
                <a:latin typeface="Times New Roman" panose="02020603050405020304" pitchFamily="18" charset="0"/>
                <a:cs typeface="Times New Roman" panose="02020603050405020304" pitchFamily="18" charset="0"/>
              </a:rPr>
              <a:t>8 kg m</a:t>
            </a:r>
            <a:r>
              <a:rPr lang="es-MX" sz="2400" b="0" i="0" u="none" strike="noStrike" baseline="0" dirty="0">
                <a:latin typeface="Times New Roman" panose="02020603050405020304" pitchFamily="18" charset="0"/>
                <a:cs typeface="Times New Roman" panose="02020603050405020304" pitchFamily="18" charset="0"/>
              </a:rPr>
              <a:t>/</a:t>
            </a:r>
            <a:r>
              <a:rPr lang="pl-PL" sz="2400" b="0" i="0" u="none" strike="noStrike" baseline="0" dirty="0">
                <a:latin typeface="Times New Roman" panose="02020603050405020304" pitchFamily="18" charset="0"/>
                <a:cs typeface="Times New Roman" panose="02020603050405020304" pitchFamily="18" charset="0"/>
              </a:rPr>
              <a:t>s</a:t>
            </a:r>
            <a:r>
              <a:rPr lang="pl-PL" sz="2400" b="0" i="0" u="none" strike="noStrike" baseline="30000" dirty="0">
                <a:latin typeface="Times New Roman" panose="02020603050405020304" pitchFamily="18" charset="0"/>
                <a:cs typeface="Times New Roman" panose="02020603050405020304" pitchFamily="18" charset="0"/>
              </a:rPr>
              <a:t>2</a:t>
            </a:r>
            <a:r>
              <a:rPr lang="pl-PL" sz="2400" b="0" i="0" u="none" strike="noStrike" baseline="0" dirty="0">
                <a:latin typeface="Times New Roman" panose="02020603050405020304" pitchFamily="18" charset="0"/>
                <a:cs typeface="Times New Roman" panose="02020603050405020304" pitchFamily="18" charset="0"/>
              </a:rPr>
              <a:t> = 9</a:t>
            </a:r>
            <a:r>
              <a:rPr lang="es-MX" sz="2400" b="0" i="0" u="none" strike="noStrike" baseline="0" dirty="0">
                <a:latin typeface="Times New Roman" panose="02020603050405020304" pitchFamily="18" charset="0"/>
                <a:cs typeface="Times New Roman" panose="02020603050405020304" pitchFamily="18" charset="0"/>
              </a:rPr>
              <a:t>,</a:t>
            </a:r>
            <a:r>
              <a:rPr lang="pl-PL" sz="2400" b="0" i="0" u="none" strike="noStrike" baseline="0" dirty="0">
                <a:latin typeface="Times New Roman" panose="02020603050405020304" pitchFamily="18" charset="0"/>
                <a:cs typeface="Times New Roman" panose="02020603050405020304" pitchFamily="18" charset="0"/>
              </a:rPr>
              <a:t>8 N</a:t>
            </a:r>
          </a:p>
          <a:p>
            <a:pPr algn="l"/>
            <a:r>
              <a:rPr lang="es-MX" sz="2400" b="0" i="0" u="none" strike="noStrike" baseline="0" dirty="0">
                <a:latin typeface="Times New Roman" panose="02020603050405020304" pitchFamily="18" charset="0"/>
                <a:cs typeface="Times New Roman" panose="02020603050405020304" pitchFamily="18" charset="0"/>
              </a:rPr>
              <a:t>La fuerza que hace que el cuerpo se acelere hacia abajo es su peso. Cualquier cuerpo con una masa de 1 kg, cercano a la superficie terrestre, </a:t>
            </a:r>
            <a:r>
              <a:rPr lang="es-MX" sz="2400" b="0" i="1" u="none" strike="noStrike" baseline="0" dirty="0">
                <a:latin typeface="Times New Roman" panose="02020603050405020304" pitchFamily="18" charset="0"/>
                <a:cs typeface="Times New Roman" panose="02020603050405020304" pitchFamily="18" charset="0"/>
              </a:rPr>
              <a:t>debe </a:t>
            </a:r>
            <a:r>
              <a:rPr lang="es-MX" sz="2400" b="0" i="0" u="none" strike="noStrike" baseline="0" dirty="0">
                <a:latin typeface="Times New Roman" panose="02020603050405020304" pitchFamily="18" charset="0"/>
                <a:cs typeface="Times New Roman" panose="02020603050405020304" pitchFamily="18" charset="0"/>
              </a:rPr>
              <a:t>tener un peso de 9,8 N para alcanzar la aceleración que observamos en la caída libre. </a:t>
            </a:r>
          </a:p>
        </p:txBody>
      </p:sp>
    </p:spTree>
    <p:extLst>
      <p:ext uri="{BB962C8B-B14F-4D97-AF65-F5344CB8AC3E}">
        <p14:creationId xmlns:p14="http://schemas.microsoft.com/office/powerpoint/2010/main" val="8797482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A256DE-26DE-C9AE-428A-7F3A2EC371BA}"/>
              </a:ext>
            </a:extLst>
          </p:cNvPr>
          <p:cNvSpPr txBox="1"/>
          <p:nvPr/>
        </p:nvSpPr>
        <p:spPr>
          <a:xfrm>
            <a:off x="0" y="3372"/>
            <a:ext cx="9144000" cy="46166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términos más generales</a:t>
            </a:r>
            <a:r>
              <a:rPr lang="es-MX" sz="2400" dirty="0">
                <a:latin typeface="Times New Roman" panose="02020603050405020304" pitchFamily="18" charset="0"/>
                <a:cs typeface="Times New Roman" panose="02020603050405020304" pitchFamily="18" charset="0"/>
              </a:rPr>
              <a:t>:</a:t>
            </a:r>
          </a:p>
        </p:txBody>
      </p:sp>
      <p:pic>
        <p:nvPicPr>
          <p:cNvPr id="4" name="Imagen 3">
            <a:extLst>
              <a:ext uri="{FF2B5EF4-FFF2-40B4-BE49-F238E27FC236}">
                <a16:creationId xmlns:a16="http://schemas.microsoft.com/office/drawing/2014/main" id="{D1874560-8913-2067-481B-B128D2605A52}"/>
              </a:ext>
            </a:extLst>
          </p:cNvPr>
          <p:cNvPicPr>
            <a:picLocks noChangeAspect="1"/>
          </p:cNvPicPr>
          <p:nvPr/>
        </p:nvPicPr>
        <p:blipFill>
          <a:blip r:embed="rId2"/>
          <a:stretch>
            <a:fillRect/>
          </a:stretch>
        </p:blipFill>
        <p:spPr>
          <a:xfrm>
            <a:off x="0" y="620688"/>
            <a:ext cx="9144000" cy="1157288"/>
          </a:xfrm>
          <a:prstGeom prst="rect">
            <a:avLst/>
          </a:prstGeom>
          <a:ln w="12700">
            <a:solidFill>
              <a:schemeClr val="tx1"/>
            </a:solidFill>
          </a:ln>
        </p:spPr>
      </p:pic>
      <p:sp>
        <p:nvSpPr>
          <p:cNvPr id="6" name="CuadroTexto 5">
            <a:extLst>
              <a:ext uri="{FF2B5EF4-FFF2-40B4-BE49-F238E27FC236}">
                <a16:creationId xmlns:a16="http://schemas.microsoft.com/office/drawing/2014/main" id="{93D8B573-27F7-6F38-DFC7-569F4027327F}"/>
              </a:ext>
            </a:extLst>
          </p:cNvPr>
          <p:cNvSpPr txBox="1"/>
          <p:nvPr/>
        </p:nvSpPr>
        <p:spPr>
          <a:xfrm>
            <a:off x="0" y="1958962"/>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Por lo tanto, la magnitud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del peso de un cuerpo es directamente proporcional a su masa </a:t>
            </a:r>
            <a:r>
              <a:rPr lang="es-MX" sz="2400" b="0" i="1" u="none" strike="noStrike" baseline="0" dirty="0">
                <a:latin typeface="Times New Roman" panose="02020603050405020304" pitchFamily="18" charset="0"/>
                <a:cs typeface="Times New Roman" panose="02020603050405020304" pitchFamily="18" charset="0"/>
              </a:rPr>
              <a:t>m</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El peso de un cuerpo es una fuerza, una cantidad vectorial y podemos escribir la ecuación como ecuación </a:t>
            </a:r>
            <a:r>
              <a:rPr lang="es-MX" sz="2400" i="0" u="none" strike="noStrike" baseline="0" dirty="0">
                <a:latin typeface="Times New Roman" panose="02020603050405020304" pitchFamily="18" charset="0"/>
                <a:cs typeface="Times New Roman" panose="02020603050405020304" pitchFamily="18" charset="0"/>
              </a:rPr>
              <a:t>vectorial (figura):</a:t>
            </a:r>
          </a:p>
          <a:p>
            <a:pPr algn="ctr"/>
            <a:r>
              <a:rPr lang="es-MX" sz="2400" b="1" i="1" u="none" strike="noStrike" baseline="0" dirty="0">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 = </a:t>
            </a:r>
            <a:r>
              <a:rPr lang="es-MX" sz="2400" b="1" i="1" u="none" strike="noStrike" baseline="0" dirty="0">
                <a:latin typeface="Times New Roman" panose="02020603050405020304" pitchFamily="18" charset="0"/>
                <a:cs typeface="Times New Roman" panose="02020603050405020304" pitchFamily="18" charset="0"/>
              </a:rPr>
              <a:t>mg</a:t>
            </a:r>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Recuerde que </a:t>
            </a:r>
            <a:r>
              <a:rPr lang="es-MX" sz="2400" b="0" i="1" u="none" strike="noStrike" baseline="0" dirty="0">
                <a:latin typeface="Times New Roman" panose="02020603050405020304" pitchFamily="18" charset="0"/>
                <a:cs typeface="Times New Roman" panose="02020603050405020304" pitchFamily="18" charset="0"/>
              </a:rPr>
              <a:t>g </a:t>
            </a:r>
            <a:r>
              <a:rPr lang="es-MX" sz="2400" b="0" i="0" u="none" strike="noStrike" baseline="0" dirty="0">
                <a:latin typeface="Times New Roman" panose="02020603050405020304" pitchFamily="18" charset="0"/>
                <a:cs typeface="Times New Roman" panose="02020603050405020304" pitchFamily="18" charset="0"/>
              </a:rPr>
              <a:t>es la </a:t>
            </a:r>
            <a:r>
              <a:rPr lang="es-MX" sz="2400" b="0" i="1" u="none" strike="noStrike" baseline="0" dirty="0">
                <a:latin typeface="Times New Roman" panose="02020603050405020304" pitchFamily="18" charset="0"/>
                <a:cs typeface="Times New Roman" panose="02020603050405020304" pitchFamily="18" charset="0"/>
              </a:rPr>
              <a:t>magnitud </a:t>
            </a:r>
            <a:r>
              <a:rPr lang="es-MX" sz="2400" b="0" i="0" u="none" strike="noStrike" baseline="0" dirty="0">
                <a:latin typeface="Times New Roman" panose="02020603050405020304" pitchFamily="18" charset="0"/>
                <a:cs typeface="Times New Roman" panose="02020603050405020304" pitchFamily="18" charset="0"/>
              </a:rPr>
              <a:t>de </a:t>
            </a:r>
            <a:r>
              <a:rPr lang="es-MX" sz="2400" b="1" i="1" u="none" strike="noStrike" baseline="0" dirty="0">
                <a:latin typeface="Times New Roman" panose="02020603050405020304" pitchFamily="18" charset="0"/>
                <a:cs typeface="Times New Roman" panose="02020603050405020304" pitchFamily="18" charset="0"/>
              </a:rPr>
              <a:t>g</a:t>
            </a:r>
            <a:r>
              <a:rPr lang="es-MX" sz="2400" b="0" i="0" u="none" strike="noStrike" baseline="0" dirty="0">
                <a:latin typeface="Times New Roman" panose="02020603050405020304" pitchFamily="18" charset="0"/>
                <a:cs typeface="Times New Roman" panose="02020603050405020304" pitchFamily="18" charset="0"/>
              </a:rPr>
              <a:t>, la aceleración debida a la gravedad; por lo tanto, </a:t>
            </a:r>
            <a:r>
              <a:rPr lang="es-MX" sz="2400" b="0" i="1" u="none" strike="noStrike" baseline="0" dirty="0">
                <a:latin typeface="Times New Roman" panose="02020603050405020304" pitchFamily="18" charset="0"/>
                <a:cs typeface="Times New Roman" panose="02020603050405020304" pitchFamily="18" charset="0"/>
              </a:rPr>
              <a:t>g </a:t>
            </a:r>
            <a:r>
              <a:rPr lang="es-MX" sz="2400" b="0" i="0" u="none" strike="noStrike" baseline="0" dirty="0">
                <a:latin typeface="Times New Roman" panose="02020603050405020304" pitchFamily="18" charset="0"/>
                <a:cs typeface="Times New Roman" panose="02020603050405020304" pitchFamily="18" charset="0"/>
              </a:rPr>
              <a:t>siempre es positiva por definición. </a:t>
            </a:r>
          </a:p>
          <a:p>
            <a:pPr algn="l"/>
            <a:r>
              <a:rPr lang="es-MX" sz="2400" b="0" i="0" u="none" strike="noStrike" baseline="0" dirty="0">
                <a:latin typeface="Times New Roman" panose="02020603050405020304" pitchFamily="18" charset="0"/>
                <a:cs typeface="Times New Roman" panose="02020603050405020304" pitchFamily="18" charset="0"/>
              </a:rPr>
              <a:t>Así, </a:t>
            </a:r>
            <a:r>
              <a:rPr lang="es-MX" sz="2400" b="0" i="1" u="none" strike="noStrike" baseline="0" dirty="0">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 dada por la ecuación, es la </a:t>
            </a:r>
            <a:r>
              <a:rPr lang="es-MX" sz="2400" b="0" i="1" u="none" strike="noStrike" baseline="0" dirty="0">
                <a:latin typeface="Times New Roman" panose="02020603050405020304" pitchFamily="18" charset="0"/>
                <a:cs typeface="Times New Roman" panose="02020603050405020304" pitchFamily="18" charset="0"/>
              </a:rPr>
              <a:t>magnitud </a:t>
            </a:r>
            <a:r>
              <a:rPr lang="es-MX" sz="2400" b="0" i="0" u="none" strike="noStrike" baseline="0" dirty="0">
                <a:latin typeface="Times New Roman" panose="02020603050405020304" pitchFamily="18" charset="0"/>
                <a:cs typeface="Times New Roman" panose="02020603050405020304" pitchFamily="18" charset="0"/>
              </a:rPr>
              <a:t>del peso y también siempre es positiva.</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708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D05F656-DD99-542C-8C57-5E0165958588}"/>
              </a:ext>
            </a:extLst>
          </p:cNvPr>
          <p:cNvPicPr>
            <a:picLocks noChangeAspect="1"/>
          </p:cNvPicPr>
          <p:nvPr/>
        </p:nvPicPr>
        <p:blipFill>
          <a:blip r:embed="rId2"/>
          <a:stretch>
            <a:fillRect/>
          </a:stretch>
        </p:blipFill>
        <p:spPr>
          <a:xfrm>
            <a:off x="858828" y="0"/>
            <a:ext cx="7426343" cy="6858000"/>
          </a:xfrm>
          <a:prstGeom prst="rect">
            <a:avLst/>
          </a:prstGeom>
        </p:spPr>
      </p:pic>
    </p:spTree>
    <p:extLst>
      <p:ext uri="{BB962C8B-B14F-4D97-AF65-F5344CB8AC3E}">
        <p14:creationId xmlns:p14="http://schemas.microsoft.com/office/powerpoint/2010/main" val="2488556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68E748-C45A-D990-2921-EC2C8C7CD0BB}"/>
              </a:ext>
            </a:extLst>
          </p:cNvPr>
          <p:cNvSpPr txBox="1"/>
          <p:nvPr/>
        </p:nvSpPr>
        <p:spPr>
          <a:xfrm>
            <a:off x="0" y="-27384"/>
            <a:ext cx="9144000" cy="4893647"/>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TERCERA LEY DE NEWTON</a:t>
            </a:r>
          </a:p>
          <a:p>
            <a:pPr algn="l"/>
            <a:r>
              <a:rPr lang="es-MX" sz="2400" b="0" i="0" u="none" strike="noStrike" baseline="0" dirty="0">
                <a:latin typeface="Times New Roman" panose="02020603050405020304" pitchFamily="18" charset="0"/>
                <a:cs typeface="Times New Roman" panose="02020603050405020304" pitchFamily="18" charset="0"/>
              </a:rPr>
              <a:t>Una fuerza que actúa sobre un cuerpo siempre es el resultado de su interacción con otro cuerpo, así que las fuerzas siempre vienen en pares. No podemos jalar de una perilla sin que ésta tire de nosotros. Al patear un balón de fútbol, la fuerza hacia adelante que el pie ejerce sobre él lo lanza en su trayectoria, pero sentimos la fuerza que el</a:t>
            </a:r>
          </a:p>
          <a:p>
            <a:pPr algn="l"/>
            <a:r>
              <a:rPr lang="es-MX" sz="2400" b="0" i="0" u="none" strike="noStrike" baseline="0" dirty="0">
                <a:latin typeface="Times New Roman" panose="02020603050405020304" pitchFamily="18" charset="0"/>
                <a:cs typeface="Times New Roman" panose="02020603050405020304" pitchFamily="18" charset="0"/>
              </a:rPr>
              <a:t>balón ejerce sobre el pie.</a:t>
            </a:r>
          </a:p>
          <a:p>
            <a:pPr algn="l"/>
            <a:r>
              <a:rPr lang="es-MX" sz="2400" b="0" i="0" u="none" strike="noStrike" baseline="0" dirty="0">
                <a:latin typeface="Times New Roman" panose="02020603050405020304" pitchFamily="18" charset="0"/>
                <a:cs typeface="Times New Roman" panose="02020603050405020304" pitchFamily="18" charset="0"/>
              </a:rPr>
              <a:t>En todos estos casos, la fuerza que ejercemos sobre el otro cuerpo tiene dirección opuesta a la que el cuerpo ejerce sobre nosotros. Los experimentos indican que, al interactuar dos cuerpos, las fuerzas que ejercen mutuamente son siempre </a:t>
            </a:r>
            <a:r>
              <a:rPr lang="es-MX" sz="2400" b="0" i="1" u="none" strike="noStrike" baseline="0" dirty="0">
                <a:latin typeface="Times New Roman" panose="02020603050405020304" pitchFamily="18" charset="0"/>
                <a:cs typeface="Times New Roman" panose="02020603050405020304" pitchFamily="18" charset="0"/>
              </a:rPr>
              <a:t>iguales en magnitud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a:latin typeface="Times New Roman" panose="02020603050405020304" pitchFamily="18" charset="0"/>
                <a:cs typeface="Times New Roman" panose="02020603050405020304" pitchFamily="18" charset="0"/>
              </a:rPr>
              <a:t>opuestas en dirección</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Ésta es la </a:t>
            </a:r>
            <a:r>
              <a:rPr lang="es-MX" sz="2400" b="1" i="1" u="none" strike="noStrike" baseline="0" dirty="0">
                <a:latin typeface="Times New Roman" panose="02020603050405020304" pitchFamily="18" charset="0"/>
                <a:cs typeface="Times New Roman" panose="02020603050405020304" pitchFamily="18" charset="0"/>
              </a:rPr>
              <a:t>tercera ley de Newton del movimiento</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0A7C6345-66B3-CEAD-9FC0-5A93DE31D6FE}"/>
              </a:ext>
            </a:extLst>
          </p:cNvPr>
          <p:cNvPicPr>
            <a:picLocks noChangeAspect="1"/>
          </p:cNvPicPr>
          <p:nvPr/>
        </p:nvPicPr>
        <p:blipFill>
          <a:blip r:embed="rId2"/>
          <a:stretch>
            <a:fillRect/>
          </a:stretch>
        </p:blipFill>
        <p:spPr>
          <a:xfrm>
            <a:off x="0" y="4929336"/>
            <a:ext cx="9144000" cy="1524000"/>
          </a:xfrm>
          <a:prstGeom prst="rect">
            <a:avLst/>
          </a:prstGeom>
          <a:ln w="12700">
            <a:solidFill>
              <a:schemeClr val="tx1"/>
            </a:solidFill>
          </a:ln>
        </p:spPr>
      </p:pic>
    </p:spTree>
    <p:extLst>
      <p:ext uri="{BB962C8B-B14F-4D97-AF65-F5344CB8AC3E}">
        <p14:creationId xmlns:p14="http://schemas.microsoft.com/office/powerpoint/2010/main" val="40664821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B58DAF-FB1B-5577-23D6-AB2E8FB5C141}"/>
              </a:ext>
            </a:extLst>
          </p:cNvPr>
          <p:cNvSpPr txBox="1"/>
          <p:nvPr/>
        </p:nvSpPr>
        <p:spPr>
          <a:xfrm>
            <a:off x="0" y="-27384"/>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Por ejemplo, en la </a:t>
            </a:r>
            <a:r>
              <a:rPr lang="es-MX" sz="2400" b="1" i="0" u="none" strike="noStrike" baseline="0" dirty="0">
                <a:latin typeface="Times New Roman" panose="02020603050405020304" pitchFamily="18" charset="0"/>
                <a:cs typeface="Times New Roman" panose="02020603050405020304" pitchFamily="18" charset="0"/>
              </a:rPr>
              <a:t>figura </a:t>
            </a:r>
            <a:r>
              <a:rPr lang="es-MX" sz="2400" b="0" i="0" u="none" strike="noStrike" baseline="0" dirty="0">
                <a:latin typeface="Times New Roman" panose="02020603050405020304" pitchFamily="18" charset="0"/>
                <a:cs typeface="Times New Roman" panose="02020603050405020304" pitchFamily="18" charset="0"/>
              </a:rPr>
              <a:t>,</a:t>
            </a:r>
            <a:r>
              <a:rPr lang="es-MX" sz="2400" b="1" i="1" u="none" strike="noStrike" baseline="0" dirty="0">
                <a:latin typeface="Times New Roman" panose="02020603050405020304" pitchFamily="18" charset="0"/>
                <a:cs typeface="Times New Roman" panose="02020603050405020304" pitchFamily="18" charset="0"/>
              </a:rPr>
              <a:t>F</a:t>
            </a:r>
            <a:r>
              <a:rPr lang="es-MX" sz="2400" b="0" i="1" u="none" strike="noStrike" baseline="-25000" dirty="0">
                <a:latin typeface="Times New Roman" panose="02020603050405020304" pitchFamily="18" charset="0"/>
                <a:cs typeface="Times New Roman" panose="02020603050405020304" pitchFamily="18" charset="0"/>
              </a:rPr>
              <a:t>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25000" dirty="0">
                <a:latin typeface="Times New Roman" panose="02020603050405020304" pitchFamily="18" charset="0"/>
                <a:cs typeface="Times New Roman" panose="02020603050405020304" pitchFamily="18" charset="0"/>
              </a:rPr>
              <a:t>sobre </a:t>
            </a:r>
            <a:r>
              <a:rPr lang="es-MX" sz="2400" b="0" i="1" u="none" strike="noStrike" baseline="-25000" dirty="0">
                <a:latin typeface="Times New Roman" panose="02020603050405020304" pitchFamily="18" charset="0"/>
                <a:cs typeface="Times New Roman" panose="02020603050405020304" pitchFamily="18" charset="0"/>
              </a:rPr>
              <a:t>B</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la fuerza aplicada por el cuerpo </a:t>
            </a:r>
            <a:r>
              <a:rPr lang="es-MX" sz="2400" b="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(primer subíndice) </a:t>
            </a:r>
            <a:r>
              <a:rPr lang="es-MX" sz="2400" b="0" i="1" u="none" strike="noStrike" baseline="0" dirty="0">
                <a:latin typeface="Times New Roman" panose="02020603050405020304" pitchFamily="18" charset="0"/>
                <a:cs typeface="Times New Roman" panose="02020603050405020304" pitchFamily="18" charset="0"/>
              </a:rPr>
              <a:t>sobre </a:t>
            </a:r>
            <a:r>
              <a:rPr lang="es-MX" sz="2400" b="0" i="0" u="none" strike="noStrike" baseline="0" dirty="0">
                <a:latin typeface="Times New Roman" panose="02020603050405020304" pitchFamily="18" charset="0"/>
                <a:cs typeface="Times New Roman" panose="02020603050405020304" pitchFamily="18" charset="0"/>
              </a:rPr>
              <a:t>el cuerpo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(segundo subíndice), y </a:t>
            </a:r>
            <a:r>
              <a:rPr lang="es-MX" sz="2400" b="1" i="1" u="none" strike="noStrike" baseline="0" dirty="0">
                <a:latin typeface="Times New Roman" panose="02020603050405020304" pitchFamily="18" charset="0"/>
                <a:cs typeface="Times New Roman" panose="02020603050405020304" pitchFamily="18" charset="0"/>
              </a:rPr>
              <a:t>F</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sobre </a:t>
            </a:r>
            <a:r>
              <a:rPr lang="es-MX" sz="2400" b="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es la fuerza aplicada </a:t>
            </a:r>
            <a:r>
              <a:rPr lang="es-MX" sz="2400" b="0" i="1" u="none" strike="noStrike" baseline="0" dirty="0">
                <a:latin typeface="Times New Roman" panose="02020603050405020304" pitchFamily="18" charset="0"/>
                <a:cs typeface="Times New Roman" panose="02020603050405020304" pitchFamily="18" charset="0"/>
              </a:rPr>
              <a:t>por </a:t>
            </a:r>
            <a:r>
              <a:rPr lang="es-MX" sz="2400" b="0" i="0" u="none" strike="noStrike" baseline="0" dirty="0">
                <a:latin typeface="Times New Roman" panose="02020603050405020304" pitchFamily="18" charset="0"/>
                <a:cs typeface="Times New Roman" panose="02020603050405020304" pitchFamily="18" charset="0"/>
              </a:rPr>
              <a:t>el cuerpo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(primer subíndice) </a:t>
            </a:r>
            <a:r>
              <a:rPr lang="es-MX" sz="2400" b="0" i="1" u="none" strike="noStrike" baseline="0" dirty="0">
                <a:latin typeface="Times New Roman" panose="02020603050405020304" pitchFamily="18" charset="0"/>
                <a:cs typeface="Times New Roman" panose="02020603050405020304" pitchFamily="18" charset="0"/>
              </a:rPr>
              <a:t>sobre </a:t>
            </a:r>
            <a:r>
              <a:rPr lang="es-MX" sz="2400" b="0" i="0" u="none" strike="noStrike" baseline="0" dirty="0">
                <a:latin typeface="Times New Roman" panose="02020603050405020304" pitchFamily="18" charset="0"/>
                <a:cs typeface="Times New Roman" panose="02020603050405020304" pitchFamily="18" charset="0"/>
              </a:rPr>
              <a:t>el cuerpo </a:t>
            </a:r>
            <a:r>
              <a:rPr lang="es-MX" sz="2400" b="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(segundo subíndice). </a:t>
            </a:r>
          </a:p>
          <a:p>
            <a:pPr algn="l"/>
            <a:r>
              <a:rPr lang="es-MX" sz="2400" b="0" i="0" u="none" strike="noStrike" baseline="0" dirty="0">
                <a:latin typeface="Times New Roman" panose="02020603050405020304" pitchFamily="18" charset="0"/>
                <a:cs typeface="Times New Roman" panose="02020603050405020304" pitchFamily="18" charset="0"/>
              </a:rPr>
              <a:t>El enunciado matemático de la tercera ley es:</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0645CD00-8C50-8321-B887-CB02796ABC5D}"/>
              </a:ext>
            </a:extLst>
          </p:cNvPr>
          <p:cNvPicPr>
            <a:picLocks noChangeAspect="1"/>
          </p:cNvPicPr>
          <p:nvPr/>
        </p:nvPicPr>
        <p:blipFill>
          <a:blip r:embed="rId2"/>
          <a:stretch>
            <a:fillRect/>
          </a:stretch>
        </p:blipFill>
        <p:spPr>
          <a:xfrm>
            <a:off x="1907704" y="2057322"/>
            <a:ext cx="4788337" cy="4800678"/>
          </a:xfrm>
          <a:prstGeom prst="rect">
            <a:avLst/>
          </a:prstGeom>
        </p:spPr>
      </p:pic>
    </p:spTree>
    <p:extLst>
      <p:ext uri="{BB962C8B-B14F-4D97-AF65-F5344CB8AC3E}">
        <p14:creationId xmlns:p14="http://schemas.microsoft.com/office/powerpoint/2010/main" val="1091675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B58DAF-FB1B-5577-23D6-AB2E8FB5C141}"/>
              </a:ext>
            </a:extLst>
          </p:cNvPr>
          <p:cNvSpPr txBox="1"/>
          <p:nvPr/>
        </p:nvSpPr>
        <p:spPr>
          <a:xfrm>
            <a:off x="0" y="-27384"/>
            <a:ext cx="9144000" cy="46166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enunciado matemático de la tercera ley es:</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D3618F7D-3662-D8F5-503C-6BC7C50D9E4C}"/>
              </a:ext>
            </a:extLst>
          </p:cNvPr>
          <p:cNvPicPr>
            <a:picLocks noChangeAspect="1"/>
          </p:cNvPicPr>
          <p:nvPr/>
        </p:nvPicPr>
        <p:blipFill>
          <a:blip r:embed="rId2"/>
          <a:stretch>
            <a:fillRect/>
          </a:stretch>
        </p:blipFill>
        <p:spPr>
          <a:xfrm>
            <a:off x="0" y="620688"/>
            <a:ext cx="9144000" cy="1422105"/>
          </a:xfrm>
          <a:prstGeom prst="rect">
            <a:avLst/>
          </a:prstGeom>
          <a:ln w="12700">
            <a:solidFill>
              <a:schemeClr val="tx1"/>
            </a:solidFill>
          </a:ln>
        </p:spPr>
      </p:pic>
      <p:sp>
        <p:nvSpPr>
          <p:cNvPr id="7" name="CuadroTexto 6">
            <a:extLst>
              <a:ext uri="{FF2B5EF4-FFF2-40B4-BE49-F238E27FC236}">
                <a16:creationId xmlns:a16="http://schemas.microsoft.com/office/drawing/2014/main" id="{09263514-CD09-8C6E-AEFE-3D944C9AB81A}"/>
              </a:ext>
            </a:extLst>
          </p:cNvPr>
          <p:cNvSpPr txBox="1"/>
          <p:nvPr/>
        </p:nvSpPr>
        <p:spPr>
          <a:xfrm>
            <a:off x="0" y="2229200"/>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No importa si un cuerpo es inanimado y el otro no lo es: necesariamente ejercen fuerzas entre sí que cumplen la ecuación.</a:t>
            </a:r>
          </a:p>
          <a:p>
            <a:pPr algn="l"/>
            <a:r>
              <a:rPr lang="es-MX" sz="2400" b="0" i="0" u="none" strike="noStrike" baseline="0" dirty="0">
                <a:latin typeface="Times New Roman" panose="02020603050405020304" pitchFamily="18" charset="0"/>
                <a:cs typeface="Times New Roman" panose="02020603050405020304" pitchFamily="18" charset="0"/>
              </a:rPr>
              <a:t>En el enunciado de la tercera ley de Newton, “acción” y “reacción” son las dos fuerzas opuestas (en la figura, </a:t>
            </a:r>
            <a:r>
              <a:rPr lang="es-MX" sz="2400" b="1" i="1" u="none" strike="noStrike" baseline="0" dirty="0">
                <a:latin typeface="Times New Roman" panose="02020603050405020304" pitchFamily="18" charset="0"/>
                <a:cs typeface="Times New Roman" panose="02020603050405020304" pitchFamily="18" charset="0"/>
              </a:rPr>
              <a:t>F </a:t>
            </a:r>
            <a:r>
              <a:rPr lang="es-MX" sz="2400" b="0" i="1" u="none" strike="noStrike" baseline="-25000" dirty="0">
                <a:latin typeface="Times New Roman" panose="02020603050405020304" pitchFamily="18" charset="0"/>
                <a:cs typeface="Times New Roman" panose="02020603050405020304" pitchFamily="18" charset="0"/>
              </a:rPr>
              <a:t>A </a:t>
            </a:r>
            <a:r>
              <a:rPr lang="es-MX" sz="2400" b="0" i="0" u="none" strike="noStrike" baseline="-25000" dirty="0">
                <a:latin typeface="Times New Roman" panose="02020603050405020304" pitchFamily="18" charset="0"/>
                <a:cs typeface="Times New Roman" panose="02020603050405020304" pitchFamily="18" charset="0"/>
              </a:rPr>
              <a:t>sobre </a:t>
            </a:r>
            <a:r>
              <a:rPr lang="es-MX" sz="2400" b="0" i="1" u="none" strike="noStrike" baseline="-2500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y </a:t>
            </a:r>
            <a:r>
              <a:rPr lang="es-MX" sz="2400" b="1" i="1" u="none" strike="noStrike" baseline="0" dirty="0">
                <a:latin typeface="Times New Roman" panose="02020603050405020304" pitchFamily="18" charset="0"/>
                <a:cs typeface="Times New Roman" panose="02020603050405020304" pitchFamily="18" charset="0"/>
              </a:rPr>
              <a:t>F </a:t>
            </a:r>
            <a:r>
              <a:rPr lang="es-MX" sz="2400" b="0" i="1" u="none" strike="noStrike" baseline="-25000" dirty="0">
                <a:latin typeface="Times New Roman" panose="02020603050405020304" pitchFamily="18" charset="0"/>
                <a:cs typeface="Times New Roman" panose="02020603050405020304" pitchFamily="18" charset="0"/>
              </a:rPr>
              <a:t>B </a:t>
            </a:r>
            <a:r>
              <a:rPr lang="es-MX" sz="2400" b="0" i="0" u="none" strike="noStrike" baseline="-25000" dirty="0">
                <a:latin typeface="Times New Roman" panose="02020603050405020304" pitchFamily="18" charset="0"/>
                <a:cs typeface="Times New Roman" panose="02020603050405020304" pitchFamily="18" charset="0"/>
              </a:rPr>
              <a:t>sobre </a:t>
            </a:r>
            <a:r>
              <a:rPr lang="es-MX" sz="2400" b="0" i="1" u="none" strike="noStrike" baseline="-2500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y algunas veces las llamamos </a:t>
            </a:r>
            <a:r>
              <a:rPr lang="es-MX" sz="2400" b="1" i="0" u="none" strike="noStrike" baseline="0" dirty="0">
                <a:latin typeface="Times New Roman" panose="02020603050405020304" pitchFamily="18" charset="0"/>
                <a:cs typeface="Times New Roman" panose="02020603050405020304" pitchFamily="18" charset="0"/>
              </a:rPr>
              <a:t>par acción-reacción</a:t>
            </a:r>
            <a:r>
              <a:rPr lang="es-MX" sz="2400" b="0" i="0" u="none" strike="noStrike" baseline="0" dirty="0">
                <a:latin typeface="Times New Roman" panose="02020603050405020304" pitchFamily="18" charset="0"/>
                <a:cs typeface="Times New Roman" panose="02020603050405020304" pitchFamily="18" charset="0"/>
              </a:rPr>
              <a:t>, lo cual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implica una relación de causa y efecto. </a:t>
            </a:r>
          </a:p>
          <a:p>
            <a:pPr algn="l"/>
            <a:r>
              <a:rPr lang="es-MX" sz="2400" b="0" i="0" u="none" strike="noStrike" baseline="0" dirty="0">
                <a:latin typeface="Times New Roman" panose="02020603050405020304" pitchFamily="18" charset="0"/>
                <a:cs typeface="Times New Roman" panose="02020603050405020304" pitchFamily="18" charset="0"/>
              </a:rPr>
              <a:t>Podemos considerar cualquiera de las fuerzas como la “acción” y la otra como la “reacción”.</a:t>
            </a:r>
          </a:p>
          <a:p>
            <a:pPr algn="l"/>
            <a:r>
              <a:rPr lang="es-MX" sz="2400" b="0" i="0" u="none" strike="noStrike" baseline="0" dirty="0">
                <a:latin typeface="Times New Roman" panose="02020603050405020304" pitchFamily="18" charset="0"/>
                <a:cs typeface="Times New Roman" panose="02020603050405020304" pitchFamily="18" charset="0"/>
              </a:rPr>
              <a:t>A menudo decimos simplemente que las fuerzas son “iguales y opuestas” para indicar que tienen igual magnitud, pero dirección opuesta.</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088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6C2605-677E-B1D8-902A-17E86B459AE3}"/>
              </a:ext>
            </a:extLst>
          </p:cNvPr>
          <p:cNvSpPr txBox="1"/>
          <p:nvPr/>
        </p:nvSpPr>
        <p:spPr>
          <a:xfrm>
            <a:off x="0" y="-27384"/>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figura, las fuerzas de acción y reacción son de </a:t>
            </a:r>
            <a:r>
              <a:rPr lang="es-MX" sz="2400" b="0" i="1" u="none" strike="noStrike" baseline="0" dirty="0">
                <a:latin typeface="Times New Roman" panose="02020603050405020304" pitchFamily="18" charset="0"/>
                <a:cs typeface="Times New Roman" panose="02020603050405020304" pitchFamily="18" charset="0"/>
              </a:rPr>
              <a:t>contacto</a:t>
            </a:r>
            <a:r>
              <a:rPr lang="es-MX" sz="2400" b="0" i="0" u="none" strike="noStrike" baseline="0" dirty="0">
                <a:latin typeface="Times New Roman" panose="02020603050405020304" pitchFamily="18" charset="0"/>
                <a:cs typeface="Times New Roman" panose="02020603050405020304" pitchFamily="18" charset="0"/>
              </a:rPr>
              <a:t>, y sólo existen cuando los dos cuerpos se tocan. Sin embargo, la tercera ley de Newton también es válida para las fuerzas de </a:t>
            </a:r>
            <a:r>
              <a:rPr lang="es-MX" sz="2400" b="0" i="1" u="none" strike="noStrike" baseline="0" dirty="0">
                <a:latin typeface="Times New Roman" panose="02020603050405020304" pitchFamily="18" charset="0"/>
                <a:cs typeface="Times New Roman" panose="02020603050405020304" pitchFamily="18" charset="0"/>
              </a:rPr>
              <a:t>largo alcance </a:t>
            </a:r>
            <a:r>
              <a:rPr lang="es-MX" sz="2400" b="0" i="0" u="none" strike="noStrike" baseline="0" dirty="0">
                <a:latin typeface="Times New Roman" panose="02020603050405020304" pitchFamily="18" charset="0"/>
                <a:cs typeface="Times New Roman" panose="02020603050405020304" pitchFamily="18" charset="0"/>
              </a:rPr>
              <a:t>que no requieren contacto físico, como la atracción gravitacional. </a:t>
            </a:r>
          </a:p>
          <a:p>
            <a:pPr algn="l"/>
            <a:r>
              <a:rPr lang="es-MX" sz="2400" b="0" i="0" u="none" strike="noStrike" baseline="0" dirty="0">
                <a:latin typeface="Times New Roman" panose="02020603050405020304" pitchFamily="18" charset="0"/>
                <a:cs typeface="Times New Roman" panose="02020603050405020304" pitchFamily="18" charset="0"/>
              </a:rPr>
              <a:t>Una pelota de ping-pong ejerce una fuerza gravitacional hacia</a:t>
            </a:r>
          </a:p>
          <a:p>
            <a:pPr algn="l"/>
            <a:r>
              <a:rPr lang="es-MX" sz="2400" b="0" i="0" u="none" strike="noStrike" baseline="0" dirty="0">
                <a:latin typeface="Times New Roman" panose="02020603050405020304" pitchFamily="18" charset="0"/>
                <a:cs typeface="Times New Roman" panose="02020603050405020304" pitchFamily="18" charset="0"/>
              </a:rPr>
              <a:t>arriba sobre la Tierra, igual en magnitud a la fuerza gravitacional que la Tierra ejerce hacia abajo sobre la pelota. Si dejamos caer la pelota, ésta y la Tierra se aceleran una hacia la otra. La fuerza neta sobre cada cuerpo tiene la misma magnitud, pero la aceleración de la Tierra es pequeñísima porque su masa es muy grande. Y sin embargo, ¡se mueve!</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7558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F90E9F-A001-2252-1138-6ADEFA308F5E}"/>
              </a:ext>
            </a:extLst>
          </p:cNvPr>
          <p:cNvSpPr txBox="1"/>
          <p:nvPr/>
        </p:nvSpPr>
        <p:spPr>
          <a:xfrm>
            <a:off x="0" y="-17555"/>
            <a:ext cx="9144000" cy="5632311"/>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DIAGRAMAS DE CUERPO LIBRE</a:t>
            </a:r>
          </a:p>
          <a:p>
            <a:pPr algn="l"/>
            <a:r>
              <a:rPr lang="es-MX" sz="2400" b="0" i="0" u="none" strike="noStrike" baseline="0" dirty="0">
                <a:latin typeface="Times New Roman" panose="02020603050405020304" pitchFamily="18" charset="0"/>
                <a:cs typeface="Times New Roman" panose="02020603050405020304" pitchFamily="18" charset="0"/>
              </a:rPr>
              <a:t>Las tres leyes de Newton del movimiento incluyen todos los principios básicos que necesitamos para resolver una amplia gama de problemas de mecánica. Estas leyes tienen un planteamiento muy sencillo; sin embargo, el proceso de aplicarlas a situaciones específicas a menudo constituye un verdadero reto. En esta breve sección mencionaremos</a:t>
            </a:r>
          </a:p>
          <a:p>
            <a:pPr algn="l"/>
            <a:r>
              <a:rPr lang="es-MX" sz="2400" b="0" i="0" u="none" strike="noStrike" baseline="0" dirty="0">
                <a:latin typeface="Times New Roman" panose="02020603050405020304" pitchFamily="18" charset="0"/>
                <a:cs typeface="Times New Roman" panose="02020603050405020304" pitchFamily="18" charset="0"/>
              </a:rPr>
              <a:t>tres ideas clave y técnicas que se usan en cualquier problema donde intervienen las leyes de Newton.</a:t>
            </a:r>
          </a:p>
          <a:p>
            <a:pPr algn="l"/>
            <a:endParaRPr lang="es-MX" sz="2400" b="0" i="0" u="none" strike="noStrike" baseline="0" dirty="0">
              <a:latin typeface="Times New Roman" panose="02020603050405020304" pitchFamily="18" charset="0"/>
              <a:cs typeface="Times New Roman" panose="02020603050405020304" pitchFamily="18" charset="0"/>
            </a:endParaRPr>
          </a:p>
          <a:p>
            <a:pPr marL="457200" indent="-457200" algn="l">
              <a:buAutoNum type="arabicPeriod"/>
            </a:pPr>
            <a:r>
              <a:rPr lang="es-MX" sz="2400" b="1" i="1" u="none" strike="noStrike" baseline="0" dirty="0">
                <a:latin typeface="Times New Roman" panose="02020603050405020304" pitchFamily="18" charset="0"/>
                <a:cs typeface="Times New Roman" panose="02020603050405020304" pitchFamily="18" charset="0"/>
              </a:rPr>
              <a:t>La primera ley de Newton y la segunda se refieren a un cuerpo específico. </a:t>
            </a:r>
          </a:p>
          <a:p>
            <a:pPr algn="l"/>
            <a:r>
              <a:rPr lang="es-MX" sz="2400" b="0" i="0" u="none" strike="noStrike" baseline="0" dirty="0">
                <a:latin typeface="Times New Roman" panose="02020603050405020304" pitchFamily="18" charset="0"/>
                <a:cs typeface="Times New Roman" panose="02020603050405020304" pitchFamily="18" charset="0"/>
              </a:rPr>
              <a:t>Al usar la primera ley de Newton, </a:t>
            </a:r>
            <a:r>
              <a:rPr lang="es-MX" sz="2400" dirty="0" err="1">
                <a:latin typeface="Times New Roman" panose="02020603050405020304" pitchFamily="18" charset="0"/>
                <a:cs typeface="Times New Roman" panose="02020603050405020304" pitchFamily="18" charset="0"/>
              </a:rPr>
              <a:t>Σ</a:t>
            </a:r>
            <a:r>
              <a:rPr lang="es-MX" sz="2400" b="1" i="1" u="none" strike="noStrike" baseline="0" dirty="0" err="1">
                <a:latin typeface="Times New Roman" panose="02020603050405020304" pitchFamily="18" charset="0"/>
                <a:cs typeface="Times New Roman" panose="02020603050405020304" pitchFamily="18" charset="0"/>
              </a:rPr>
              <a:t>F</a:t>
            </a:r>
            <a:r>
              <a:rPr lang="es-MX" sz="2400" b="1"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 </a:t>
            </a:r>
            <a:r>
              <a:rPr lang="es-MX" sz="2400" b="1" i="0" u="none" strike="noStrike" baseline="0" dirty="0">
                <a:latin typeface="Times New Roman" panose="02020603050405020304" pitchFamily="18" charset="0"/>
                <a:cs typeface="Times New Roman" panose="02020603050405020304" pitchFamily="18" charset="0"/>
              </a:rPr>
              <a:t>0</a:t>
            </a:r>
            <a:r>
              <a:rPr lang="es-MX" sz="2400" b="0" i="0" u="none" strike="noStrike" baseline="0" dirty="0">
                <a:latin typeface="Times New Roman" panose="02020603050405020304" pitchFamily="18" charset="0"/>
                <a:cs typeface="Times New Roman" panose="02020603050405020304" pitchFamily="18" charset="0"/>
              </a:rPr>
              <a:t>, en una situación de equilibrio, o la segunda, </a:t>
            </a:r>
            <a:r>
              <a:rPr lang="es-MX" sz="2400" dirty="0" err="1">
                <a:latin typeface="Times New Roman" panose="02020603050405020304" pitchFamily="18" charset="0"/>
                <a:cs typeface="Times New Roman" panose="02020603050405020304" pitchFamily="18" charset="0"/>
              </a:rPr>
              <a:t>Σ</a:t>
            </a:r>
            <a:r>
              <a:rPr lang="es-MX" sz="2400" b="1" i="1" u="none" strike="noStrike" baseline="0" dirty="0" err="1">
                <a:latin typeface="Times New Roman" panose="02020603050405020304" pitchFamily="18" charset="0"/>
                <a:cs typeface="Times New Roman" panose="02020603050405020304" pitchFamily="18" charset="0"/>
              </a:rPr>
              <a:t>F</a:t>
            </a:r>
            <a:r>
              <a:rPr lang="es-MX" sz="2400" b="1"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m a</a:t>
            </a:r>
            <a:r>
              <a:rPr lang="es-MX" sz="2400" b="0" i="0" u="none" strike="noStrike" baseline="0" dirty="0">
                <a:latin typeface="Times New Roman" panose="02020603050405020304" pitchFamily="18" charset="0"/>
                <a:cs typeface="Times New Roman" panose="02020603050405020304" pitchFamily="18" charset="0"/>
              </a:rPr>
              <a:t>, en una situación de no equilibrio, tenemos que decidir desde un principio a qué cuerpo nos estamos refiriendo, lo cual tal vez parezca trivial pero no lo es.</a:t>
            </a:r>
          </a:p>
        </p:txBody>
      </p:sp>
    </p:spTree>
    <p:extLst>
      <p:ext uri="{BB962C8B-B14F-4D97-AF65-F5344CB8AC3E}">
        <p14:creationId xmlns:p14="http://schemas.microsoft.com/office/powerpoint/2010/main" val="411849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01ADD7-C34F-6333-AB83-5EDED373A28D}"/>
              </a:ext>
            </a:extLst>
          </p:cNvPr>
          <p:cNvSpPr txBox="1"/>
          <p:nvPr/>
        </p:nvSpPr>
        <p:spPr>
          <a:xfrm>
            <a:off x="0" y="28905"/>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fuerza del jalón ejercida por una cuerda o por un cordel tenso sobre un objeto al cual se ata se llama </a:t>
            </a:r>
            <a:r>
              <a:rPr lang="es-MX" sz="2400" b="1" i="0" u="none" strike="noStrike" baseline="0" dirty="0">
                <a:latin typeface="Times New Roman" panose="02020603050405020304" pitchFamily="18" charset="0"/>
                <a:cs typeface="Times New Roman" panose="02020603050405020304" pitchFamily="18" charset="0"/>
              </a:rPr>
              <a:t>fuerza de tensión </a:t>
            </a:r>
            <a:r>
              <a:rPr lang="es-MX" sz="2400" b="0" i="0" u="none" strike="noStrike" baseline="0" dirty="0">
                <a:latin typeface="Times New Roman" panose="02020603050405020304" pitchFamily="18" charset="0"/>
                <a:cs typeface="Times New Roman" panose="02020603050405020304" pitchFamily="18" charset="0"/>
              </a:rPr>
              <a:t>(figura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Cuando usted jala de la correa de su perro, la fuerza que tira del collar es una fuerza de tensión.</a:t>
            </a:r>
          </a:p>
        </p:txBody>
      </p:sp>
      <p:pic>
        <p:nvPicPr>
          <p:cNvPr id="4" name="Imagen 3">
            <a:extLst>
              <a:ext uri="{FF2B5EF4-FFF2-40B4-BE49-F238E27FC236}">
                <a16:creationId xmlns:a16="http://schemas.microsoft.com/office/drawing/2014/main" id="{0C31A3F3-6650-563A-AA9E-1CB050C7794F}"/>
              </a:ext>
            </a:extLst>
          </p:cNvPr>
          <p:cNvPicPr>
            <a:picLocks noChangeAspect="1"/>
          </p:cNvPicPr>
          <p:nvPr/>
        </p:nvPicPr>
        <p:blipFill rotWithShape="1">
          <a:blip r:embed="rId2"/>
          <a:srcRect t="50000" b="22700"/>
          <a:stretch/>
        </p:blipFill>
        <p:spPr>
          <a:xfrm>
            <a:off x="1002586" y="1916831"/>
            <a:ext cx="7169814" cy="4917797"/>
          </a:xfrm>
          <a:prstGeom prst="rect">
            <a:avLst/>
          </a:prstGeom>
        </p:spPr>
      </p:pic>
    </p:spTree>
    <p:extLst>
      <p:ext uri="{BB962C8B-B14F-4D97-AF65-F5344CB8AC3E}">
        <p14:creationId xmlns:p14="http://schemas.microsoft.com/office/powerpoint/2010/main" val="104853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F90E9F-A001-2252-1138-6ADEFA308F5E}"/>
              </a:ext>
            </a:extLst>
          </p:cNvPr>
          <p:cNvSpPr txBox="1"/>
          <p:nvPr/>
        </p:nvSpPr>
        <p:spPr>
          <a:xfrm>
            <a:off x="0" y="-17555"/>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2. </a:t>
            </a:r>
            <a:r>
              <a:rPr lang="es-MX" sz="2400" b="1" i="1" u="none" strike="noStrike" baseline="0" dirty="0">
                <a:latin typeface="Times New Roman" panose="02020603050405020304" pitchFamily="18" charset="0"/>
                <a:cs typeface="Times New Roman" panose="02020603050405020304" pitchFamily="18" charset="0"/>
              </a:rPr>
              <a:t>Sólo importan las fuerzas que actúan sobre el cuerpo</a:t>
            </a:r>
            <a:r>
              <a:rPr lang="es-MX" sz="2400" b="0" i="1"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sumatoria </a:t>
            </a:r>
            <a:r>
              <a:rPr lang="es-MX" sz="2400" dirty="0" err="1">
                <a:latin typeface="Times New Roman" panose="02020603050405020304" pitchFamily="18" charset="0"/>
                <a:cs typeface="Times New Roman" panose="02020603050405020304" pitchFamily="18" charset="0"/>
              </a:rPr>
              <a:t>Σ</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incluye todas las fuerzas que actúan </a:t>
            </a:r>
            <a:r>
              <a:rPr lang="es-MX" sz="2400" b="0" i="1" u="none" strike="noStrike" baseline="0" dirty="0">
                <a:latin typeface="Times New Roman" panose="02020603050405020304" pitchFamily="18" charset="0"/>
                <a:cs typeface="Times New Roman" panose="02020603050405020304" pitchFamily="18" charset="0"/>
              </a:rPr>
              <a:t>sobre </a:t>
            </a:r>
            <a:r>
              <a:rPr lang="es-MX" sz="2400" b="0" i="0" u="none" strike="noStrike" baseline="0" dirty="0">
                <a:latin typeface="Times New Roman" panose="02020603050405020304" pitchFamily="18" charset="0"/>
                <a:cs typeface="Times New Roman" panose="02020603050405020304" pitchFamily="18" charset="0"/>
              </a:rPr>
              <a:t>el cuerpo en cuestión. Por lo tanto, una vez que usted haya elegido el cuerpo que analizará, tendrá que identificar todas las fuerzas que actúan sobre él. </a:t>
            </a:r>
          </a:p>
          <a:p>
            <a:pPr algn="l"/>
            <a:r>
              <a:rPr lang="es-MX" sz="2400" b="0" i="0" u="none" strike="noStrike" baseline="0" dirty="0">
                <a:latin typeface="Times New Roman" panose="02020603050405020304" pitchFamily="18" charset="0"/>
                <a:cs typeface="Times New Roman" panose="02020603050405020304" pitchFamily="18" charset="0"/>
              </a:rPr>
              <a:t>No se confunda entre las fuerzas que actúan sobre un cuerpo y las fuerzas que éste ejerce sobre algún otro. </a:t>
            </a:r>
          </a:p>
          <a:p>
            <a:pPr algn="l"/>
            <a:r>
              <a:rPr lang="es-MX" sz="2400" b="0" i="0" u="none" strike="noStrike" baseline="0" dirty="0">
                <a:latin typeface="Times New Roman" panose="02020603050405020304" pitchFamily="18" charset="0"/>
                <a:cs typeface="Times New Roman" panose="02020603050405020304" pitchFamily="18" charset="0"/>
              </a:rPr>
              <a:t>Por ejemplo, para analizar a una persona que camina, incluiríamos en </a:t>
            </a:r>
            <a:r>
              <a:rPr lang="es-MX" sz="2400" dirty="0" err="1">
                <a:latin typeface="Times New Roman" panose="02020603050405020304" pitchFamily="18" charset="0"/>
                <a:cs typeface="Times New Roman" panose="02020603050405020304" pitchFamily="18" charset="0"/>
              </a:rPr>
              <a:t>Σ</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la fuerza que el suelo ejerce sobre la persona al caminar, pero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la fuerza que la persona ejerce sobre el suelo. </a:t>
            </a:r>
          </a:p>
        </p:txBody>
      </p:sp>
    </p:spTree>
    <p:extLst>
      <p:ext uri="{BB962C8B-B14F-4D97-AF65-F5344CB8AC3E}">
        <p14:creationId xmlns:p14="http://schemas.microsoft.com/office/powerpoint/2010/main" val="5337581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F90E9F-A001-2252-1138-6ADEFA308F5E}"/>
              </a:ext>
            </a:extLst>
          </p:cNvPr>
          <p:cNvSpPr txBox="1"/>
          <p:nvPr/>
        </p:nvSpPr>
        <p:spPr>
          <a:xfrm>
            <a:off x="0" y="-17555"/>
            <a:ext cx="9144000" cy="6001643"/>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Estas fuerzas forman un par acción-reacción y están relacionadas por la tercera ley de Newton; pero en </a:t>
            </a:r>
            <a:r>
              <a:rPr lang="es-MX" sz="2400" dirty="0" err="1">
                <a:latin typeface="Times New Roman" panose="02020603050405020304" pitchFamily="18" charset="0"/>
                <a:cs typeface="Times New Roman" panose="02020603050405020304" pitchFamily="18" charset="0"/>
              </a:rPr>
              <a:t>Σ</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tan sólo entra el miembro del par que actúa sobre el cuerpo que se esté considerando.</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3. </a:t>
            </a:r>
            <a:r>
              <a:rPr lang="es-MX" sz="2400" b="1" i="1" u="none" strike="noStrike" baseline="0" dirty="0">
                <a:latin typeface="Times New Roman" panose="02020603050405020304" pitchFamily="18" charset="0"/>
                <a:cs typeface="Times New Roman" panose="02020603050405020304" pitchFamily="18" charset="0"/>
              </a:rPr>
              <a:t>Los diagramas de cuerpo libre son indispensables para identificar las fuerzas relevante</a:t>
            </a:r>
            <a:r>
              <a:rPr lang="es-MX" sz="2400" b="0" i="1" u="none" strike="noStrike" baseline="0" dirty="0">
                <a:latin typeface="Times New Roman" panose="02020603050405020304" pitchFamily="18" charset="0"/>
                <a:cs typeface="Times New Roman" panose="02020603050405020304" pitchFamily="18" charset="0"/>
              </a:rPr>
              <a:t>s. </a:t>
            </a:r>
          </a:p>
          <a:p>
            <a:pPr algn="l"/>
            <a:r>
              <a:rPr lang="es-MX" sz="2400" b="0" i="0" u="none" strike="noStrike" baseline="0" dirty="0">
                <a:latin typeface="Times New Roman" panose="02020603050405020304" pitchFamily="18" charset="0"/>
                <a:cs typeface="Times New Roman" panose="02020603050405020304" pitchFamily="18" charset="0"/>
              </a:rPr>
              <a:t>Un </a:t>
            </a:r>
            <a:r>
              <a:rPr lang="es-MX" sz="2400" b="1" i="0" u="none" strike="noStrike" baseline="0" dirty="0">
                <a:latin typeface="Times New Roman" panose="02020603050405020304" pitchFamily="18" charset="0"/>
                <a:cs typeface="Times New Roman" panose="02020603050405020304" pitchFamily="18" charset="0"/>
              </a:rPr>
              <a:t>diagrama de cuerpo libre </a:t>
            </a:r>
            <a:r>
              <a:rPr lang="es-MX" sz="2400" b="0" i="0" u="none" strike="noStrike" baseline="0" dirty="0">
                <a:latin typeface="Times New Roman" panose="02020603050405020304" pitchFamily="18" charset="0"/>
                <a:cs typeface="Times New Roman" panose="02020603050405020304" pitchFamily="18" charset="0"/>
              </a:rPr>
              <a:t>es un diagrama que muestra únicamente</a:t>
            </a:r>
          </a:p>
          <a:p>
            <a:pPr algn="l"/>
            <a:r>
              <a:rPr lang="es-MX" sz="2400" b="0" i="0" u="none" strike="noStrike" baseline="0" dirty="0">
                <a:latin typeface="Times New Roman" panose="02020603050405020304" pitchFamily="18" charset="0"/>
                <a:cs typeface="Times New Roman" panose="02020603050405020304" pitchFamily="18" charset="0"/>
              </a:rPr>
              <a:t>el cuerpo elegido, “libre” de su entorno, con vectores que muestran las</a:t>
            </a:r>
          </a:p>
          <a:p>
            <a:pPr algn="l"/>
            <a:r>
              <a:rPr lang="es-MX" sz="2400" b="0" i="0" u="none" strike="noStrike" baseline="0" dirty="0">
                <a:latin typeface="Times New Roman" panose="02020603050405020304" pitchFamily="18" charset="0"/>
                <a:cs typeface="Times New Roman" panose="02020603050405020304" pitchFamily="18" charset="0"/>
              </a:rPr>
              <a:t>magnitudes y direcciones de todas las fuerzas aplicadas sobre el cuerpo. No olvide incluir todas las fuerzas que actúan </a:t>
            </a:r>
            <a:r>
              <a:rPr lang="es-MX" sz="2400" b="0" i="1" u="none" strike="noStrike" baseline="0" dirty="0">
                <a:latin typeface="Times New Roman" panose="02020603050405020304" pitchFamily="18" charset="0"/>
                <a:cs typeface="Times New Roman" panose="02020603050405020304" pitchFamily="18" charset="0"/>
              </a:rPr>
              <a:t>sobre </a:t>
            </a:r>
            <a:r>
              <a:rPr lang="es-MX" sz="2400" b="0" i="0" u="none" strike="noStrike" baseline="0" dirty="0">
                <a:latin typeface="Times New Roman" panose="02020603050405020304" pitchFamily="18" charset="0"/>
                <a:cs typeface="Times New Roman" panose="02020603050405020304" pitchFamily="18" charset="0"/>
              </a:rPr>
              <a:t>el cuerpo, y cuídese</a:t>
            </a:r>
          </a:p>
          <a:p>
            <a:pPr algn="l"/>
            <a:r>
              <a:rPr lang="es-MX" sz="2400" b="0" i="0" u="none" strike="noStrike" baseline="0" dirty="0">
                <a:latin typeface="Times New Roman" panose="02020603050405020304" pitchFamily="18" charset="0"/>
                <a:cs typeface="Times New Roman" panose="02020603050405020304" pitchFamily="18" charset="0"/>
              </a:rPr>
              <a:t>también de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incluir fuerzas que el cuerpo ejerza sobre otro cuerpo. </a:t>
            </a:r>
          </a:p>
          <a:p>
            <a:pPr algn="l"/>
            <a:r>
              <a:rPr lang="es-MX" sz="2400" b="0" i="0" u="none" strike="noStrike" baseline="0" dirty="0">
                <a:latin typeface="Times New Roman" panose="02020603050405020304" pitchFamily="18" charset="0"/>
                <a:cs typeface="Times New Roman" panose="02020603050405020304" pitchFamily="18" charset="0"/>
              </a:rPr>
              <a:t>En particular, las dos fuerzas de un par acción-reacción </a:t>
            </a:r>
            <a:r>
              <a:rPr lang="es-MX" sz="2400" b="0" i="1" u="none" strike="noStrike" baseline="0" dirty="0">
                <a:latin typeface="Times New Roman" panose="02020603050405020304" pitchFamily="18" charset="0"/>
                <a:cs typeface="Times New Roman" panose="02020603050405020304" pitchFamily="18" charset="0"/>
              </a:rPr>
              <a:t>nunca </a:t>
            </a:r>
            <a:r>
              <a:rPr lang="es-MX" sz="2400" b="0" i="0" u="none" strike="noStrike" baseline="0" dirty="0">
                <a:latin typeface="Times New Roman" panose="02020603050405020304" pitchFamily="18" charset="0"/>
                <a:cs typeface="Times New Roman" panose="02020603050405020304" pitchFamily="18" charset="0"/>
              </a:rPr>
              <a:t>deben aparecer en el mismo diagrama de cuerpo libre, porque nunca actúan sobre el mismo cuerpo.</a:t>
            </a:r>
          </a:p>
          <a:p>
            <a:pPr algn="l"/>
            <a:r>
              <a:rPr lang="es-MX" sz="2400" b="0" i="0" u="none" strike="noStrike" baseline="0" dirty="0">
                <a:latin typeface="Times New Roman" panose="02020603050405020304" pitchFamily="18" charset="0"/>
                <a:cs typeface="Times New Roman" panose="02020603050405020304" pitchFamily="18" charset="0"/>
              </a:rPr>
              <a:t>Asimismo, tampoco se incluyen las fuerzas que un cuerpo ejerce sobre sí mismo, ya que aquéllas no pueden afectar su movimiento.</a:t>
            </a:r>
          </a:p>
        </p:txBody>
      </p:sp>
    </p:spTree>
    <p:extLst>
      <p:ext uri="{BB962C8B-B14F-4D97-AF65-F5344CB8AC3E}">
        <p14:creationId xmlns:p14="http://schemas.microsoft.com/office/powerpoint/2010/main" val="19356756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F90E9F-A001-2252-1138-6ADEFA308F5E}"/>
              </a:ext>
            </a:extLst>
          </p:cNvPr>
          <p:cNvSpPr txBox="1"/>
          <p:nvPr/>
        </p:nvSpPr>
        <p:spPr>
          <a:xfrm>
            <a:off x="0" y="-17555"/>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en un problema interviene más de un cuerpo, hay que analizarlo y dibujar un diagrama de cuerpo libre para cada cuerpo. </a:t>
            </a:r>
          </a:p>
          <a:p>
            <a:pPr algn="l"/>
            <a:r>
              <a:rPr lang="es-MX" sz="2400" b="0" i="0" u="none" strike="noStrike" baseline="0" dirty="0">
                <a:latin typeface="Times New Roman" panose="02020603050405020304" pitchFamily="18" charset="0"/>
                <a:cs typeface="Times New Roman" panose="02020603050405020304" pitchFamily="18" charset="0"/>
              </a:rPr>
              <a:t>Por ejemplo, la figura </a:t>
            </a:r>
            <a:r>
              <a:rPr lang="es-MX" sz="2400" b="0" i="1" u="none" strike="noStrike" baseline="0" dirty="0">
                <a:latin typeface="Times New Roman" panose="02020603050405020304" pitchFamily="18" charset="0"/>
                <a:cs typeface="Times New Roman" panose="02020603050405020304" pitchFamily="18" charset="0"/>
              </a:rPr>
              <a:t>c </a:t>
            </a:r>
            <a:r>
              <a:rPr lang="es-MX" sz="2400" b="0" i="0" u="none" strike="noStrike" baseline="0" dirty="0">
                <a:latin typeface="Times New Roman" panose="02020603050405020304" pitchFamily="18" charset="0"/>
                <a:cs typeface="Times New Roman" panose="02020603050405020304" pitchFamily="18" charset="0"/>
              </a:rPr>
              <a:t>muestra un diagrama de cuerpo libre por separado para la cuerda en el caso en que ésta se considera sin masa (no actúa fuerza gravitacional sobre ella). </a:t>
            </a:r>
          </a:p>
        </p:txBody>
      </p:sp>
      <p:pic>
        <p:nvPicPr>
          <p:cNvPr id="4" name="Imagen 3">
            <a:extLst>
              <a:ext uri="{FF2B5EF4-FFF2-40B4-BE49-F238E27FC236}">
                <a16:creationId xmlns:a16="http://schemas.microsoft.com/office/drawing/2014/main" id="{427E0C43-280C-E6BD-AFA4-BB7F4A4109AB}"/>
              </a:ext>
            </a:extLst>
          </p:cNvPr>
          <p:cNvPicPr>
            <a:picLocks noChangeAspect="1"/>
          </p:cNvPicPr>
          <p:nvPr/>
        </p:nvPicPr>
        <p:blipFill>
          <a:blip r:embed="rId2"/>
          <a:stretch>
            <a:fillRect/>
          </a:stretch>
        </p:blipFill>
        <p:spPr>
          <a:xfrm>
            <a:off x="2339752" y="1948779"/>
            <a:ext cx="4603711" cy="4506449"/>
          </a:xfrm>
          <a:prstGeom prst="rect">
            <a:avLst/>
          </a:prstGeom>
        </p:spPr>
      </p:pic>
    </p:spTree>
    <p:extLst>
      <p:ext uri="{BB962C8B-B14F-4D97-AF65-F5344CB8AC3E}">
        <p14:creationId xmlns:p14="http://schemas.microsoft.com/office/powerpoint/2010/main" val="3492249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F90E9F-A001-2252-1138-6ADEFA308F5E}"/>
              </a:ext>
            </a:extLst>
          </p:cNvPr>
          <p:cNvSpPr txBox="1"/>
          <p:nvPr/>
        </p:nvSpPr>
        <p:spPr>
          <a:xfrm>
            <a:off x="0" y="-17555"/>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figura 4.27 también muestra diagramas para el bloque y el cantero; sin embargo,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se trata de realmente diagramas de cuerpo libre porque no muestran todas las fuerzas que actúan sobre cada cuerpo (faltan las fuerzas verticales: la fuerza del peso ejercida por la Tierra y la fuerza</a:t>
            </a:r>
          </a:p>
          <a:p>
            <a:pPr algn="l"/>
            <a:r>
              <a:rPr lang="es-MX" sz="2400" b="0" i="0" u="none" strike="noStrike" baseline="0" dirty="0">
                <a:latin typeface="Times New Roman" panose="02020603050405020304" pitchFamily="18" charset="0"/>
                <a:cs typeface="Times New Roman" panose="02020603050405020304" pitchFamily="18" charset="0"/>
              </a:rPr>
              <a:t>normal hacia arriba ejercida por el piso).</a:t>
            </a:r>
          </a:p>
        </p:txBody>
      </p:sp>
      <p:pic>
        <p:nvPicPr>
          <p:cNvPr id="4" name="Imagen 3">
            <a:extLst>
              <a:ext uri="{FF2B5EF4-FFF2-40B4-BE49-F238E27FC236}">
                <a16:creationId xmlns:a16="http://schemas.microsoft.com/office/drawing/2014/main" id="{076EAA9E-5ADA-D7C4-6BBC-E2C8876DDB86}"/>
              </a:ext>
            </a:extLst>
          </p:cNvPr>
          <p:cNvPicPr>
            <a:picLocks noChangeAspect="1"/>
          </p:cNvPicPr>
          <p:nvPr/>
        </p:nvPicPr>
        <p:blipFill>
          <a:blip r:embed="rId2"/>
          <a:stretch>
            <a:fillRect/>
          </a:stretch>
        </p:blipFill>
        <p:spPr>
          <a:xfrm>
            <a:off x="611560" y="2060848"/>
            <a:ext cx="7938523" cy="4781761"/>
          </a:xfrm>
          <a:prstGeom prst="rect">
            <a:avLst/>
          </a:prstGeom>
        </p:spPr>
      </p:pic>
    </p:spTree>
    <p:extLst>
      <p:ext uri="{BB962C8B-B14F-4D97-AF65-F5344CB8AC3E}">
        <p14:creationId xmlns:p14="http://schemas.microsoft.com/office/powerpoint/2010/main" val="16042238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F90E9F-A001-2252-1138-6ADEFA308F5E}"/>
              </a:ext>
            </a:extLst>
          </p:cNvPr>
          <p:cNvSpPr txBox="1"/>
          <p:nvPr/>
        </p:nvSpPr>
        <p:spPr>
          <a:xfrm>
            <a:off x="0" y="-17555"/>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i="0" u="none" strike="noStrike" baseline="0" dirty="0">
                <a:latin typeface="Times New Roman" panose="02020603050405020304" pitchFamily="18" charset="0"/>
                <a:cs typeface="Times New Roman" panose="02020603050405020304" pitchFamily="18" charset="0"/>
              </a:rPr>
              <a:t>figura ilustra </a:t>
            </a:r>
            <a:r>
              <a:rPr lang="es-MX" sz="2400" b="0" i="0" u="none" strike="noStrike" baseline="0" dirty="0">
                <a:latin typeface="Times New Roman" panose="02020603050405020304" pitchFamily="18" charset="0"/>
                <a:cs typeface="Times New Roman" panose="02020603050405020304" pitchFamily="18" charset="0"/>
              </a:rPr>
              <a:t>tres situaciones reales y los diagramas de cuerpo libre correspondientes.</a:t>
            </a:r>
          </a:p>
          <a:p>
            <a:pPr algn="l"/>
            <a:r>
              <a:rPr lang="es-MX" sz="2400" b="0" i="0" u="none" strike="noStrike" baseline="0" dirty="0">
                <a:latin typeface="Times New Roman" panose="02020603050405020304" pitchFamily="18" charset="0"/>
                <a:cs typeface="Times New Roman" panose="02020603050405020304" pitchFamily="18" charset="0"/>
              </a:rPr>
              <a:t>Observe que en cada situación una persona ejerce una fuerza sobre algo de su entorno; pero la fuerza que se destaca en el diagrama de cuerpo libre de la persona es la reacción de los objetos del entorno </a:t>
            </a:r>
            <a:r>
              <a:rPr lang="es-MX" sz="2400" b="0" i="1" u="none" strike="noStrike" baseline="0" dirty="0">
                <a:latin typeface="Times New Roman" panose="02020603050405020304" pitchFamily="18" charset="0"/>
                <a:cs typeface="Times New Roman" panose="02020603050405020304" pitchFamily="18" charset="0"/>
              </a:rPr>
              <a:t>sobre </a:t>
            </a:r>
            <a:r>
              <a:rPr lang="es-MX" sz="2400" b="0" i="0" u="none" strike="noStrike" baseline="0" dirty="0">
                <a:latin typeface="Times New Roman" panose="02020603050405020304" pitchFamily="18" charset="0"/>
                <a:cs typeface="Times New Roman" panose="02020603050405020304" pitchFamily="18" charset="0"/>
              </a:rPr>
              <a:t>la persona.</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522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9FDF37D-0319-AC7B-BB19-E200B9CD6591}"/>
              </a:ext>
            </a:extLst>
          </p:cNvPr>
          <p:cNvPicPr>
            <a:picLocks noChangeAspect="1"/>
          </p:cNvPicPr>
          <p:nvPr/>
        </p:nvPicPr>
        <p:blipFill>
          <a:blip r:embed="rId2"/>
          <a:stretch>
            <a:fillRect/>
          </a:stretch>
        </p:blipFill>
        <p:spPr>
          <a:xfrm>
            <a:off x="0" y="381000"/>
            <a:ext cx="9144000" cy="6096000"/>
          </a:xfrm>
          <a:prstGeom prst="rect">
            <a:avLst/>
          </a:prstGeom>
        </p:spPr>
      </p:pic>
    </p:spTree>
    <p:extLst>
      <p:ext uri="{BB962C8B-B14F-4D97-AF65-F5344CB8AC3E}">
        <p14:creationId xmlns:p14="http://schemas.microsoft.com/office/powerpoint/2010/main" val="268650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01ADD7-C34F-6333-AB83-5EDED373A28D}"/>
              </a:ext>
            </a:extLst>
          </p:cNvPr>
          <p:cNvSpPr txBox="1"/>
          <p:nvPr/>
        </p:nvSpPr>
        <p:spPr>
          <a:xfrm>
            <a:off x="0" y="28905"/>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Además de las fuerzas de contacto, también hay </a:t>
            </a:r>
            <a:r>
              <a:rPr lang="es-MX" sz="2400" b="1" i="0" u="none" strike="noStrike" baseline="0" dirty="0">
                <a:latin typeface="Times New Roman" panose="02020603050405020304" pitchFamily="18" charset="0"/>
                <a:cs typeface="Times New Roman" panose="02020603050405020304" pitchFamily="18" charset="0"/>
              </a:rPr>
              <a:t>fuerzas de largo alcance </a:t>
            </a:r>
            <a:r>
              <a:rPr lang="es-MX" sz="2400" b="0" i="0" u="none" strike="noStrike" baseline="0" dirty="0">
                <a:latin typeface="Times New Roman" panose="02020603050405020304" pitchFamily="18" charset="0"/>
                <a:cs typeface="Times New Roman" panose="02020603050405020304" pitchFamily="18" charset="0"/>
              </a:rPr>
              <a:t>que actúan, aunque los cuerpos estén separados por un espacio vacío. La fuerza entre dos imanes es un ejemplo de este tipo de fuerza, al igual que la fuerza de la gravedad (figura </a:t>
            </a:r>
            <a:r>
              <a:rPr lang="es-MX" sz="2400" b="0" i="1" u="none" strike="noStrike" baseline="0" dirty="0">
                <a:latin typeface="Times New Roman" panose="02020603050405020304" pitchFamily="18" charset="0"/>
                <a:cs typeface="Times New Roman" panose="02020603050405020304" pitchFamily="18" charset="0"/>
              </a:rPr>
              <a:t>d</a:t>
            </a:r>
            <a:r>
              <a:rPr lang="es-MX" sz="2400" b="0" i="0" u="none" strike="noStrike" baseline="0" dirty="0">
                <a:latin typeface="Times New Roman" panose="02020603050405020304" pitchFamily="18" charset="0"/>
                <a:cs typeface="Times New Roman" panose="02020603050405020304" pitchFamily="18" charset="0"/>
              </a:rPr>
              <a:t>); la Tierra atrae hacia sí cualquier objeto que se deje caer, incluso cuando no haya contacto directo entre el objeto y la Tierra. </a:t>
            </a:r>
          </a:p>
        </p:txBody>
      </p:sp>
      <p:pic>
        <p:nvPicPr>
          <p:cNvPr id="4" name="Imagen 3">
            <a:extLst>
              <a:ext uri="{FF2B5EF4-FFF2-40B4-BE49-F238E27FC236}">
                <a16:creationId xmlns:a16="http://schemas.microsoft.com/office/drawing/2014/main" id="{82EC6CC3-E51D-788E-C268-71D4632CC453}"/>
              </a:ext>
            </a:extLst>
          </p:cNvPr>
          <p:cNvPicPr>
            <a:picLocks noChangeAspect="1"/>
          </p:cNvPicPr>
          <p:nvPr/>
        </p:nvPicPr>
        <p:blipFill rotWithShape="1">
          <a:blip r:embed="rId2"/>
          <a:srcRect t="74150"/>
          <a:stretch/>
        </p:blipFill>
        <p:spPr>
          <a:xfrm>
            <a:off x="980670" y="2420888"/>
            <a:ext cx="6831690" cy="4437112"/>
          </a:xfrm>
          <a:prstGeom prst="rect">
            <a:avLst/>
          </a:prstGeom>
        </p:spPr>
      </p:pic>
    </p:spTree>
    <p:extLst>
      <p:ext uri="{BB962C8B-B14F-4D97-AF65-F5344CB8AC3E}">
        <p14:creationId xmlns:p14="http://schemas.microsoft.com/office/powerpoint/2010/main" val="704815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01ADD7-C34F-6333-AB83-5EDED373A28D}"/>
              </a:ext>
            </a:extLst>
          </p:cNvPr>
          <p:cNvSpPr txBox="1"/>
          <p:nvPr/>
        </p:nvSpPr>
        <p:spPr>
          <a:xfrm>
            <a:off x="0" y="28905"/>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fuerza de atracción gravitacional que la Tierra ejerce sobre un cuerpo se llama </a:t>
            </a:r>
            <a:r>
              <a:rPr lang="es-MX" sz="2400" b="1" i="0" u="none" strike="noStrike" baseline="0" dirty="0">
                <a:latin typeface="Times New Roman" panose="02020603050405020304" pitchFamily="18" charset="0"/>
                <a:cs typeface="Times New Roman" panose="02020603050405020304" pitchFamily="18" charset="0"/>
              </a:rPr>
              <a:t>peso</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Para describir una fuerza vectorial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debemos indicar la </a:t>
            </a:r>
            <a:r>
              <a:rPr lang="es-MX" sz="2400" b="0" i="1" u="none" strike="noStrike" baseline="0" dirty="0">
                <a:latin typeface="Times New Roman" panose="02020603050405020304" pitchFamily="18" charset="0"/>
                <a:cs typeface="Times New Roman" panose="02020603050405020304" pitchFamily="18" charset="0"/>
              </a:rPr>
              <a:t>dirección </a:t>
            </a:r>
            <a:r>
              <a:rPr lang="es-MX" sz="2400" b="0" i="0" u="none" strike="noStrike" baseline="0" dirty="0">
                <a:latin typeface="Times New Roman" panose="02020603050405020304" pitchFamily="18" charset="0"/>
                <a:cs typeface="Times New Roman" panose="02020603050405020304" pitchFamily="18" charset="0"/>
              </a:rPr>
              <a:t>en la cual actúa, así como su </a:t>
            </a:r>
            <a:r>
              <a:rPr lang="es-MX" sz="2400" b="0" i="1" u="none" strike="noStrike" baseline="0" dirty="0">
                <a:latin typeface="Times New Roman" panose="02020603050405020304" pitchFamily="18" charset="0"/>
                <a:cs typeface="Times New Roman" panose="02020603050405020304" pitchFamily="18" charset="0"/>
              </a:rPr>
              <a:t>magnitud</a:t>
            </a:r>
            <a:r>
              <a:rPr lang="es-MX" sz="2400" b="0" i="0" u="none" strike="noStrike" baseline="0" dirty="0">
                <a:latin typeface="Times New Roman" panose="02020603050405020304" pitchFamily="18" charset="0"/>
                <a:cs typeface="Times New Roman" panose="02020603050405020304" pitchFamily="18" charset="0"/>
              </a:rPr>
              <a:t>, es decir, la cantidad que describe “cuánto” o “qué tanto” la fuerza empuja o jala. La unidad de magnitud de fuerza en el SI es el </a:t>
            </a:r>
            <a:r>
              <a:rPr lang="es-MX" sz="2400" b="0" i="1" u="none" strike="noStrike" baseline="0" dirty="0">
                <a:latin typeface="Times New Roman" panose="02020603050405020304" pitchFamily="18" charset="0"/>
                <a:cs typeface="Times New Roman" panose="02020603050405020304" pitchFamily="18" charset="0"/>
              </a:rPr>
              <a:t>newton</a:t>
            </a:r>
            <a:r>
              <a:rPr lang="es-MX" sz="2400" b="0" i="0" u="none" strike="noStrike" baseline="0" dirty="0">
                <a:latin typeface="Times New Roman" panose="02020603050405020304" pitchFamily="18" charset="0"/>
                <a:cs typeface="Times New Roman" panose="02020603050405020304" pitchFamily="18" charset="0"/>
              </a:rPr>
              <a:t>, que se abrevia N. </a:t>
            </a:r>
          </a:p>
          <a:p>
            <a:pPr algn="l"/>
            <a:r>
              <a:rPr lang="es-MX" sz="2400" i="0" u="none" strike="noStrike" baseline="0" dirty="0">
                <a:latin typeface="Times New Roman" panose="02020603050405020304" pitchFamily="18" charset="0"/>
                <a:cs typeface="Times New Roman" panose="02020603050405020304" pitchFamily="18" charset="0"/>
              </a:rPr>
              <a:t>La tabla presenta </a:t>
            </a:r>
            <a:r>
              <a:rPr lang="es-MX" sz="2400" b="0" i="0" u="none" strike="noStrike" baseline="0" dirty="0">
                <a:latin typeface="Times New Roman" panose="02020603050405020304" pitchFamily="18" charset="0"/>
                <a:cs typeface="Times New Roman" panose="02020603050405020304" pitchFamily="18" charset="0"/>
              </a:rPr>
              <a:t>algunas magnitudes de fuerza comunes.</a:t>
            </a:r>
          </a:p>
        </p:txBody>
      </p:sp>
      <p:pic>
        <p:nvPicPr>
          <p:cNvPr id="4" name="Imagen 3">
            <a:extLst>
              <a:ext uri="{FF2B5EF4-FFF2-40B4-BE49-F238E27FC236}">
                <a16:creationId xmlns:a16="http://schemas.microsoft.com/office/drawing/2014/main" id="{037DED15-5E5B-1F9F-12D7-45250F43E63F}"/>
              </a:ext>
            </a:extLst>
          </p:cNvPr>
          <p:cNvPicPr>
            <a:picLocks noChangeAspect="1"/>
          </p:cNvPicPr>
          <p:nvPr/>
        </p:nvPicPr>
        <p:blipFill>
          <a:blip r:embed="rId2"/>
          <a:stretch>
            <a:fillRect/>
          </a:stretch>
        </p:blipFill>
        <p:spPr>
          <a:xfrm>
            <a:off x="619778" y="2706561"/>
            <a:ext cx="8200694" cy="4178823"/>
          </a:xfrm>
          <a:prstGeom prst="rect">
            <a:avLst/>
          </a:prstGeom>
        </p:spPr>
      </p:pic>
    </p:spTree>
    <p:extLst>
      <p:ext uri="{BB962C8B-B14F-4D97-AF65-F5344CB8AC3E}">
        <p14:creationId xmlns:p14="http://schemas.microsoft.com/office/powerpoint/2010/main" val="3966809186"/>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2253</TotalTime>
  <Words>6366</Words>
  <Application>Microsoft Office PowerPoint</Application>
  <PresentationFormat>Presentación en pantalla (4:3)</PresentationFormat>
  <Paragraphs>286</Paragraphs>
  <Slides>75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75</vt:i4>
      </vt:variant>
    </vt:vector>
  </HeadingPairs>
  <TitlesOfParts>
    <vt:vector size="81" baseType="lpstr">
      <vt:lpstr>Arial</vt:lpstr>
      <vt:lpstr>Calibri</vt:lpstr>
      <vt:lpstr>Cambria Math</vt:lpstr>
      <vt:lpstr>Times New Roman</vt:lpstr>
      <vt:lpstr>TimesLTStd-Roman</vt:lpstr>
      <vt:lpstr>Tema de Office</vt:lpstr>
      <vt:lpstr>DINÁMICA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11. TRABAJO, ENERGÍA Y POTENCIA</dc:title>
  <dc:creator>Miguel</dc:creator>
  <cp:lastModifiedBy>Ernesto Gandolfo Raso</cp:lastModifiedBy>
  <cp:revision>81</cp:revision>
  <dcterms:created xsi:type="dcterms:W3CDTF">2012-05-17T18:36:51Z</dcterms:created>
  <dcterms:modified xsi:type="dcterms:W3CDTF">2024-06-01T19:47:08Z</dcterms:modified>
</cp:coreProperties>
</file>