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419" r:id="rId4"/>
    <p:sldId id="455" r:id="rId5"/>
    <p:sldId id="471" r:id="rId6"/>
    <p:sldId id="357" r:id="rId7"/>
    <p:sldId id="465" r:id="rId8"/>
    <p:sldId id="466" r:id="rId9"/>
    <p:sldId id="467" r:id="rId10"/>
    <p:sldId id="424" r:id="rId11"/>
    <p:sldId id="414" r:id="rId12"/>
    <p:sldId id="262" r:id="rId13"/>
    <p:sldId id="420" r:id="rId14"/>
    <p:sldId id="358" r:id="rId15"/>
    <p:sldId id="468" r:id="rId16"/>
    <p:sldId id="263" r:id="rId17"/>
    <p:sldId id="354" r:id="rId18"/>
    <p:sldId id="264" r:id="rId19"/>
    <p:sldId id="421" r:id="rId20"/>
    <p:sldId id="353" r:id="rId21"/>
    <p:sldId id="443" r:id="rId22"/>
    <p:sldId id="265" r:id="rId23"/>
    <p:sldId id="359" r:id="rId24"/>
    <p:sldId id="470" r:id="rId25"/>
    <p:sldId id="469" r:id="rId26"/>
    <p:sldId id="266" r:id="rId27"/>
    <p:sldId id="422" r:id="rId28"/>
    <p:sldId id="439" r:id="rId29"/>
    <p:sldId id="450" r:id="rId30"/>
    <p:sldId id="438" r:id="rId31"/>
    <p:sldId id="269" r:id="rId32"/>
    <p:sldId id="451" r:id="rId33"/>
    <p:sldId id="449" r:id="rId34"/>
    <p:sldId id="462" r:id="rId35"/>
    <p:sldId id="363" r:id="rId36"/>
    <p:sldId id="423" r:id="rId37"/>
    <p:sldId id="399" r:id="rId38"/>
    <p:sldId id="456" r:id="rId39"/>
    <p:sldId id="463" r:id="rId40"/>
    <p:sldId id="271" r:id="rId41"/>
    <p:sldId id="460" r:id="rId42"/>
    <p:sldId id="461" r:id="rId43"/>
    <p:sldId id="444" r:id="rId44"/>
    <p:sldId id="273" r:id="rId45"/>
    <p:sldId id="274" r:id="rId46"/>
    <p:sldId id="445" r:id="rId47"/>
    <p:sldId id="473" r:id="rId48"/>
    <p:sldId id="472" r:id="rId49"/>
    <p:sldId id="393" r:id="rId50"/>
    <p:sldId id="392" r:id="rId51"/>
    <p:sldId id="278" r:id="rId52"/>
    <p:sldId id="279" r:id="rId53"/>
    <p:sldId id="344" r:id="rId54"/>
    <p:sldId id="280" r:id="rId55"/>
    <p:sldId id="281" r:id="rId56"/>
    <p:sldId id="283" r:id="rId57"/>
    <p:sldId id="446" r:id="rId58"/>
    <p:sldId id="284" r:id="rId59"/>
    <p:sldId id="285" r:id="rId60"/>
    <p:sldId id="286" r:id="rId61"/>
    <p:sldId id="287" r:id="rId62"/>
    <p:sldId id="288" r:id="rId63"/>
    <p:sldId id="474" r:id="rId64"/>
    <p:sldId id="475" r:id="rId65"/>
    <p:sldId id="290" r:id="rId66"/>
    <p:sldId id="291" r:id="rId67"/>
    <p:sldId id="292" r:id="rId68"/>
    <p:sldId id="293" r:id="rId69"/>
    <p:sldId id="447" r:id="rId70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B4BAE-D6AA-4DED-8240-07269D3C7F26}" v="264" dt="2023-10-11T14:11:37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34" autoAdjust="0"/>
    <p:restoredTop sz="94660"/>
  </p:normalViewPr>
  <p:slideViewPr>
    <p:cSldViewPr>
      <p:cViewPr varScale="1">
        <p:scale>
          <a:sx n="70" d="100"/>
          <a:sy n="70" d="100"/>
        </p:scale>
        <p:origin x="1157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ADEB4BAE-D6AA-4DED-8240-07269D3C7F26}"/>
    <pc:docChg chg="custSel addSld delSld modSld sldOrd">
      <pc:chgData name="Ernesto Gandolfo Raso" userId="9b53afdb15782c0c" providerId="LiveId" clId="{ADEB4BAE-D6AA-4DED-8240-07269D3C7F26}" dt="2023-10-11T14:11:37.359" v="556"/>
      <pc:docMkLst>
        <pc:docMk/>
      </pc:docMkLst>
      <pc:sldChg chg="modSp mod">
        <pc:chgData name="Ernesto Gandolfo Raso" userId="9b53afdb15782c0c" providerId="LiveId" clId="{ADEB4BAE-D6AA-4DED-8240-07269D3C7F26}" dt="2023-10-11T13:08:38.847" v="8" actId="6549"/>
        <pc:sldMkLst>
          <pc:docMk/>
          <pc:sldMk cId="0" sldId="257"/>
        </pc:sldMkLst>
        <pc:spChg chg="mod">
          <ac:chgData name="Ernesto Gandolfo Raso" userId="9b53afdb15782c0c" providerId="LiveId" clId="{ADEB4BAE-D6AA-4DED-8240-07269D3C7F26}" dt="2023-10-11T13:08:38.847" v="8" actId="6549"/>
          <ac:spMkLst>
            <pc:docMk/>
            <pc:sldMk cId="0" sldId="257"/>
            <ac:spMk id="3075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17:20.832" v="263"/>
        <pc:sldMkLst>
          <pc:docMk/>
          <pc:sldMk cId="0" sldId="263"/>
        </pc:sldMkLst>
        <pc:spChg chg="mod">
          <ac:chgData name="Ernesto Gandolfo Raso" userId="9b53afdb15782c0c" providerId="LiveId" clId="{ADEB4BAE-D6AA-4DED-8240-07269D3C7F26}" dt="2023-10-11T13:17:20.832" v="263"/>
          <ac:spMkLst>
            <pc:docMk/>
            <pc:sldMk cId="0" sldId="263"/>
            <ac:spMk id="11266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18:51.538" v="272"/>
        <pc:sldMkLst>
          <pc:docMk/>
          <pc:sldMk cId="0" sldId="265"/>
        </pc:sldMkLst>
        <pc:spChg chg="mod">
          <ac:chgData name="Ernesto Gandolfo Raso" userId="9b53afdb15782c0c" providerId="LiveId" clId="{ADEB4BAE-D6AA-4DED-8240-07269D3C7F26}" dt="2023-10-11T13:18:51.538" v="272"/>
          <ac:spMkLst>
            <pc:docMk/>
            <pc:sldMk cId="0" sldId="265"/>
            <ac:spMk id="15362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31:36.750" v="307" actId="20577"/>
        <pc:sldMkLst>
          <pc:docMk/>
          <pc:sldMk cId="0" sldId="271"/>
        </pc:sldMkLst>
        <pc:spChg chg="mod">
          <ac:chgData name="Ernesto Gandolfo Raso" userId="9b53afdb15782c0c" providerId="LiveId" clId="{ADEB4BAE-D6AA-4DED-8240-07269D3C7F26}" dt="2023-10-11T13:31:36.750" v="307" actId="20577"/>
          <ac:spMkLst>
            <pc:docMk/>
            <pc:sldMk cId="0" sldId="271"/>
            <ac:spMk id="26627" creationId="{00000000-0000-0000-0000-000000000000}"/>
          </ac:spMkLst>
        </pc:spChg>
      </pc:sldChg>
      <pc:sldChg chg="delSp modSp mod modAnim">
        <pc:chgData name="Ernesto Gandolfo Raso" userId="9b53afdb15782c0c" providerId="LiveId" clId="{ADEB4BAE-D6AA-4DED-8240-07269D3C7F26}" dt="2023-10-11T13:37:24.998" v="380" actId="478"/>
        <pc:sldMkLst>
          <pc:docMk/>
          <pc:sldMk cId="0" sldId="274"/>
        </pc:sldMkLst>
        <pc:spChg chg="del mod">
          <ac:chgData name="Ernesto Gandolfo Raso" userId="9b53afdb15782c0c" providerId="LiveId" clId="{ADEB4BAE-D6AA-4DED-8240-07269D3C7F26}" dt="2023-10-11T13:37:24.998" v="380" actId="478"/>
          <ac:spMkLst>
            <pc:docMk/>
            <pc:sldMk cId="0" sldId="274"/>
            <ac:spMk id="4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6:23.566" v="369"/>
          <ac:spMkLst>
            <pc:docMk/>
            <pc:sldMk cId="0" sldId="274"/>
            <ac:spMk id="21507" creationId="{00000000-0000-0000-0000-000000000000}"/>
          </ac:spMkLst>
        </pc:spChg>
        <pc:spChg chg="del">
          <ac:chgData name="Ernesto Gandolfo Raso" userId="9b53afdb15782c0c" providerId="LiveId" clId="{ADEB4BAE-D6AA-4DED-8240-07269D3C7F26}" dt="2023-10-11T13:37:21.481" v="377" actId="478"/>
          <ac:spMkLst>
            <pc:docMk/>
            <pc:sldMk cId="0" sldId="274"/>
            <ac:spMk id="21508" creationId="{00000000-0000-0000-0000-000000000000}"/>
          </ac:spMkLst>
        </pc:spChg>
        <pc:spChg chg="del">
          <ac:chgData name="Ernesto Gandolfo Raso" userId="9b53afdb15782c0c" providerId="LiveId" clId="{ADEB4BAE-D6AA-4DED-8240-07269D3C7F26}" dt="2023-10-11T13:37:23.810" v="379" actId="478"/>
          <ac:spMkLst>
            <pc:docMk/>
            <pc:sldMk cId="0" sldId="274"/>
            <ac:spMk id="21515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46:13.568" v="511" actId="255"/>
        <pc:sldMkLst>
          <pc:docMk/>
          <pc:sldMk cId="0" sldId="278"/>
        </pc:sldMkLst>
        <pc:spChg chg="mod">
          <ac:chgData name="Ernesto Gandolfo Raso" userId="9b53afdb15782c0c" providerId="LiveId" clId="{ADEB4BAE-D6AA-4DED-8240-07269D3C7F26}" dt="2023-10-11T13:46:13.568" v="511" actId="255"/>
          <ac:spMkLst>
            <pc:docMk/>
            <pc:sldMk cId="0" sldId="278"/>
            <ac:spMk id="2560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47.432" v="500" actId="14100"/>
          <ac:spMkLst>
            <pc:docMk/>
            <pc:sldMk cId="0" sldId="278"/>
            <ac:spMk id="35842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47:26.258" v="514" actId="14100"/>
        <pc:sldMkLst>
          <pc:docMk/>
          <pc:sldMk cId="0" sldId="279"/>
        </pc:sldMkLst>
        <pc:spChg chg="mod">
          <ac:chgData name="Ernesto Gandolfo Raso" userId="9b53afdb15782c0c" providerId="LiveId" clId="{ADEB4BAE-D6AA-4DED-8240-07269D3C7F26}" dt="2023-10-11T13:46:30.393" v="512"/>
          <ac:spMkLst>
            <pc:docMk/>
            <pc:sldMk cId="0" sldId="279"/>
            <ac:spMk id="36866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7:23.960" v="513" actId="255"/>
          <ac:spMkLst>
            <pc:docMk/>
            <pc:sldMk cId="0" sldId="279"/>
            <ac:spMk id="36867" creationId="{00000000-0000-0000-0000-000000000000}"/>
          </ac:spMkLst>
        </pc:spChg>
        <pc:picChg chg="mod">
          <ac:chgData name="Ernesto Gandolfo Raso" userId="9b53afdb15782c0c" providerId="LiveId" clId="{ADEB4BAE-D6AA-4DED-8240-07269D3C7F26}" dt="2023-10-11T13:47:26.258" v="514" actId="14100"/>
          <ac:picMkLst>
            <pc:docMk/>
            <pc:sldMk cId="0" sldId="279"/>
            <ac:picMk id="36868" creationId="{00000000-0000-0000-0000-000000000000}"/>
          </ac:picMkLst>
        </pc:picChg>
      </pc:sldChg>
      <pc:sldChg chg="modSp">
        <pc:chgData name="Ernesto Gandolfo Raso" userId="9b53afdb15782c0c" providerId="LiveId" clId="{ADEB4BAE-D6AA-4DED-8240-07269D3C7F26}" dt="2023-10-11T13:51:40.663" v="517" actId="1036"/>
        <pc:sldMkLst>
          <pc:docMk/>
          <pc:sldMk cId="0" sldId="280"/>
        </pc:sldMkLst>
        <pc:spChg chg="mod">
          <ac:chgData name="Ernesto Gandolfo Raso" userId="9b53afdb15782c0c" providerId="LiveId" clId="{ADEB4BAE-D6AA-4DED-8240-07269D3C7F26}" dt="2023-10-11T13:51:40.663" v="517" actId="1036"/>
          <ac:spMkLst>
            <pc:docMk/>
            <pc:sldMk cId="0" sldId="280"/>
            <ac:spMk id="38914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52:10.413" v="519" actId="33524"/>
        <pc:sldMkLst>
          <pc:docMk/>
          <pc:sldMk cId="0" sldId="281"/>
        </pc:sldMkLst>
        <pc:spChg chg="mod">
          <ac:chgData name="Ernesto Gandolfo Raso" userId="9b53afdb15782c0c" providerId="LiveId" clId="{ADEB4BAE-D6AA-4DED-8240-07269D3C7F26}" dt="2023-10-11T13:52:05.772" v="518"/>
          <ac:spMkLst>
            <pc:docMk/>
            <pc:sldMk cId="0" sldId="281"/>
            <ac:spMk id="3993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52:10.413" v="519" actId="33524"/>
          <ac:spMkLst>
            <pc:docMk/>
            <pc:sldMk cId="0" sldId="281"/>
            <ac:spMk id="39939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52:44.958" v="521"/>
        <pc:sldMkLst>
          <pc:docMk/>
          <pc:sldMk cId="0" sldId="284"/>
        </pc:sldMkLst>
        <pc:spChg chg="mod">
          <ac:chgData name="Ernesto Gandolfo Raso" userId="9b53afdb15782c0c" providerId="LiveId" clId="{ADEB4BAE-D6AA-4DED-8240-07269D3C7F26}" dt="2023-10-11T13:52:44.958" v="521"/>
          <ac:spMkLst>
            <pc:docMk/>
            <pc:sldMk cId="0" sldId="284"/>
            <ac:spMk id="43010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53:55.294" v="525" actId="6549"/>
        <pc:sldMkLst>
          <pc:docMk/>
          <pc:sldMk cId="0" sldId="286"/>
        </pc:sldMkLst>
        <pc:spChg chg="mod">
          <ac:chgData name="Ernesto Gandolfo Raso" userId="9b53afdb15782c0c" providerId="LiveId" clId="{ADEB4BAE-D6AA-4DED-8240-07269D3C7F26}" dt="2023-10-11T13:53:55.294" v="525" actId="6549"/>
          <ac:spMkLst>
            <pc:docMk/>
            <pc:sldMk cId="0" sldId="286"/>
            <ac:spMk id="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53:15.254" v="522"/>
          <ac:spMkLst>
            <pc:docMk/>
            <pc:sldMk cId="0" sldId="286"/>
            <ac:spMk id="45058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54:34.336" v="527" actId="14100"/>
        <pc:sldMkLst>
          <pc:docMk/>
          <pc:sldMk cId="0" sldId="288"/>
        </pc:sldMkLst>
        <pc:spChg chg="mod">
          <ac:chgData name="Ernesto Gandolfo Raso" userId="9b53afdb15782c0c" providerId="LiveId" clId="{ADEB4BAE-D6AA-4DED-8240-07269D3C7F26}" dt="2023-10-11T13:54:30.945" v="526"/>
          <ac:spMkLst>
            <pc:docMk/>
            <pc:sldMk cId="0" sldId="288"/>
            <ac:spMk id="48130" creationId="{00000000-0000-0000-0000-000000000000}"/>
          </ac:spMkLst>
        </pc:spChg>
        <pc:picChg chg="mod">
          <ac:chgData name="Ernesto Gandolfo Raso" userId="9b53afdb15782c0c" providerId="LiveId" clId="{ADEB4BAE-D6AA-4DED-8240-07269D3C7F26}" dt="2023-10-11T13:54:34.336" v="527" actId="14100"/>
          <ac:picMkLst>
            <pc:docMk/>
            <pc:sldMk cId="0" sldId="288"/>
            <ac:picMk id="48132" creationId="{00000000-0000-0000-0000-000000000000}"/>
          </ac:picMkLst>
        </pc:picChg>
      </pc:sldChg>
      <pc:sldChg chg="modSp mod">
        <pc:chgData name="Ernesto Gandolfo Raso" userId="9b53afdb15782c0c" providerId="LiveId" clId="{ADEB4BAE-D6AA-4DED-8240-07269D3C7F26}" dt="2023-10-11T13:18:35.500" v="270" actId="20577"/>
        <pc:sldMkLst>
          <pc:docMk/>
          <pc:sldMk cId="0" sldId="353"/>
        </pc:sldMkLst>
        <pc:spChg chg="mod">
          <ac:chgData name="Ernesto Gandolfo Raso" userId="9b53afdb15782c0c" providerId="LiveId" clId="{ADEB4BAE-D6AA-4DED-8240-07269D3C7F26}" dt="2023-10-11T13:18:35.500" v="270" actId="20577"/>
          <ac:spMkLst>
            <pc:docMk/>
            <pc:sldMk cId="0" sldId="353"/>
            <ac:spMk id="14338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18:04.746" v="267" actId="14100"/>
        <pc:sldMkLst>
          <pc:docMk/>
          <pc:sldMk cId="0" sldId="354"/>
        </pc:sldMkLst>
        <pc:spChg chg="mod">
          <ac:chgData name="Ernesto Gandolfo Raso" userId="9b53afdb15782c0c" providerId="LiveId" clId="{ADEB4BAE-D6AA-4DED-8240-07269D3C7F26}" dt="2023-10-11T13:17:56.689" v="266" actId="33524"/>
          <ac:spMkLst>
            <pc:docMk/>
            <pc:sldMk cId="0" sldId="354"/>
            <ac:spMk id="12290" creationId="{00000000-0000-0000-0000-000000000000}"/>
          </ac:spMkLst>
        </pc:spChg>
        <pc:picChg chg="mod">
          <ac:chgData name="Ernesto Gandolfo Raso" userId="9b53afdb15782c0c" providerId="LiveId" clId="{ADEB4BAE-D6AA-4DED-8240-07269D3C7F26}" dt="2023-10-11T13:18:04.746" v="267" actId="14100"/>
          <ac:picMkLst>
            <pc:docMk/>
            <pc:sldMk cId="0" sldId="354"/>
            <ac:picMk id="12291" creationId="{00000000-0000-0000-0000-000000000000}"/>
          </ac:picMkLst>
        </pc:picChg>
      </pc:sldChg>
      <pc:sldChg chg="addSp delSp modSp">
        <pc:chgData name="Ernesto Gandolfo Raso" userId="9b53afdb15782c0c" providerId="LiveId" clId="{ADEB4BAE-D6AA-4DED-8240-07269D3C7F26}" dt="2023-10-11T13:17:08.969" v="262" actId="14100"/>
        <pc:sldMkLst>
          <pc:docMk/>
          <pc:sldMk cId="0" sldId="358"/>
        </pc:sldMkLst>
        <pc:picChg chg="add del mod">
          <ac:chgData name="Ernesto Gandolfo Raso" userId="9b53afdb15782c0c" providerId="LiveId" clId="{ADEB4BAE-D6AA-4DED-8240-07269D3C7F26}" dt="2023-10-11T13:16:29.818" v="226" actId="21"/>
          <ac:picMkLst>
            <pc:docMk/>
            <pc:sldMk cId="0" sldId="358"/>
            <ac:picMk id="2" creationId="{5E2DECAB-F066-3C5F-14F1-483A247F0A15}"/>
          </ac:picMkLst>
        </pc:picChg>
        <pc:picChg chg="add del mod">
          <ac:chgData name="Ernesto Gandolfo Raso" userId="9b53afdb15782c0c" providerId="LiveId" clId="{ADEB4BAE-D6AA-4DED-8240-07269D3C7F26}" dt="2023-10-11T13:17:03.048" v="259" actId="21"/>
          <ac:picMkLst>
            <pc:docMk/>
            <pc:sldMk cId="0" sldId="358"/>
            <ac:picMk id="3" creationId="{607BA3B4-6C13-67CF-DF0E-E41E87D37B91}"/>
          </ac:picMkLst>
        </pc:picChg>
        <pc:picChg chg="add mod">
          <ac:chgData name="Ernesto Gandolfo Raso" userId="9b53afdb15782c0c" providerId="LiveId" clId="{ADEB4BAE-D6AA-4DED-8240-07269D3C7F26}" dt="2023-10-11T13:17:08.969" v="262" actId="14100"/>
          <ac:picMkLst>
            <pc:docMk/>
            <pc:sldMk cId="0" sldId="358"/>
            <ac:picMk id="4" creationId="{B9EA5589-9FBE-FB50-DBAD-5CCE52589332}"/>
          </ac:picMkLst>
        </pc:picChg>
        <pc:picChg chg="del mod">
          <ac:chgData name="Ernesto Gandolfo Raso" userId="9b53afdb15782c0c" providerId="LiveId" clId="{ADEB4BAE-D6AA-4DED-8240-07269D3C7F26}" dt="2023-10-11T13:16:13.030" v="221" actId="21"/>
          <ac:picMkLst>
            <pc:docMk/>
            <pc:sldMk cId="0" sldId="358"/>
            <ac:picMk id="10242" creationId="{00000000-0000-0000-0000-000000000000}"/>
          </ac:picMkLst>
        </pc:picChg>
      </pc:sldChg>
      <pc:sldChg chg="modSp mod">
        <pc:chgData name="Ernesto Gandolfo Raso" userId="9b53afdb15782c0c" providerId="LiveId" clId="{ADEB4BAE-D6AA-4DED-8240-07269D3C7F26}" dt="2023-10-11T13:30:38.675" v="301" actId="14100"/>
        <pc:sldMkLst>
          <pc:docMk/>
          <pc:sldMk cId="1325685899" sldId="399"/>
        </pc:sldMkLst>
        <pc:spChg chg="mod">
          <ac:chgData name="Ernesto Gandolfo Raso" userId="9b53afdb15782c0c" providerId="LiveId" clId="{ADEB4BAE-D6AA-4DED-8240-07269D3C7F26}" dt="2023-10-11T13:30:38.675" v="301" actId="14100"/>
          <ac:spMkLst>
            <pc:docMk/>
            <pc:sldMk cId="1325685899" sldId="399"/>
            <ac:spMk id="14338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14:03.233" v="176" actId="179"/>
        <pc:sldMkLst>
          <pc:docMk/>
          <pc:sldMk cId="664578989" sldId="414"/>
        </pc:sldMkLst>
        <pc:spChg chg="mod">
          <ac:chgData name="Ernesto Gandolfo Raso" userId="9b53afdb15782c0c" providerId="LiveId" clId="{ADEB4BAE-D6AA-4DED-8240-07269D3C7F26}" dt="2023-10-11T13:14:03.233" v="176" actId="179"/>
          <ac:spMkLst>
            <pc:docMk/>
            <pc:sldMk cId="664578989" sldId="414"/>
            <ac:spMk id="7171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09:03.421" v="9" actId="33524"/>
        <pc:sldMkLst>
          <pc:docMk/>
          <pc:sldMk cId="3852530841" sldId="419"/>
        </pc:sldMkLst>
        <pc:spChg chg="mod">
          <ac:chgData name="Ernesto Gandolfo Raso" userId="9b53afdb15782c0c" providerId="LiveId" clId="{ADEB4BAE-D6AA-4DED-8240-07269D3C7F26}" dt="2023-10-11T13:09:03.421" v="9" actId="33524"/>
          <ac:spMkLst>
            <pc:docMk/>
            <pc:sldMk cId="3852530841" sldId="419"/>
            <ac:spMk id="3075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15:04.059" v="202" actId="6549"/>
        <pc:sldMkLst>
          <pc:docMk/>
          <pc:sldMk cId="3424467981" sldId="420"/>
        </pc:sldMkLst>
        <pc:spChg chg="mod">
          <ac:chgData name="Ernesto Gandolfo Raso" userId="9b53afdb15782c0c" providerId="LiveId" clId="{ADEB4BAE-D6AA-4DED-8240-07269D3C7F26}" dt="2023-10-11T13:15:04.059" v="202" actId="6549"/>
          <ac:spMkLst>
            <pc:docMk/>
            <pc:sldMk cId="3424467981" sldId="420"/>
            <ac:spMk id="9219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18:11.856" v="268"/>
        <pc:sldMkLst>
          <pc:docMk/>
          <pc:sldMk cId="3066942826" sldId="421"/>
        </pc:sldMkLst>
        <pc:spChg chg="mod">
          <ac:chgData name="Ernesto Gandolfo Raso" userId="9b53afdb15782c0c" providerId="LiveId" clId="{ADEB4BAE-D6AA-4DED-8240-07269D3C7F26}" dt="2023-10-11T13:18:11.856" v="268"/>
          <ac:spMkLst>
            <pc:docMk/>
            <pc:sldMk cId="3066942826" sldId="421"/>
            <ac:spMk id="11266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22:45.999" v="273"/>
        <pc:sldMkLst>
          <pc:docMk/>
          <pc:sldMk cId="3032098891" sldId="422"/>
        </pc:sldMkLst>
        <pc:spChg chg="mod">
          <ac:chgData name="Ernesto Gandolfo Raso" userId="9b53afdb15782c0c" providerId="LiveId" clId="{ADEB4BAE-D6AA-4DED-8240-07269D3C7F26}" dt="2023-10-11T13:22:45.999" v="273"/>
          <ac:spMkLst>
            <pc:docMk/>
            <pc:sldMk cId="3032098891" sldId="422"/>
            <ac:spMk id="13314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29:36.086" v="293"/>
        <pc:sldMkLst>
          <pc:docMk/>
          <pc:sldMk cId="1396488397" sldId="423"/>
        </pc:sldMkLst>
        <pc:spChg chg="mod">
          <ac:chgData name="Ernesto Gandolfo Raso" userId="9b53afdb15782c0c" providerId="LiveId" clId="{ADEB4BAE-D6AA-4DED-8240-07269D3C7F26}" dt="2023-10-11T13:29:36.086" v="293"/>
          <ac:spMkLst>
            <pc:docMk/>
            <pc:sldMk cId="1396488397" sldId="423"/>
            <ac:spMk id="14338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25:39.915" v="284"/>
        <pc:sldMkLst>
          <pc:docMk/>
          <pc:sldMk cId="3320534805" sldId="438"/>
        </pc:sldMkLst>
        <pc:spChg chg="mod">
          <ac:chgData name="Ernesto Gandolfo Raso" userId="9b53afdb15782c0c" providerId="LiveId" clId="{ADEB4BAE-D6AA-4DED-8240-07269D3C7F26}" dt="2023-10-11T13:25:39.915" v="284"/>
          <ac:spMkLst>
            <pc:docMk/>
            <pc:sldMk cId="3320534805" sldId="438"/>
            <ac:spMk id="13314" creationId="{00000000-0000-0000-0000-000000000000}"/>
          </ac:spMkLst>
        </pc:spChg>
      </pc:sldChg>
      <pc:sldChg chg="addSp delSp modSp mod delAnim modAnim">
        <pc:chgData name="Ernesto Gandolfo Raso" userId="9b53afdb15782c0c" providerId="LiveId" clId="{ADEB4BAE-D6AA-4DED-8240-07269D3C7F26}" dt="2023-10-11T13:35:54.034" v="368" actId="179"/>
        <pc:sldMkLst>
          <pc:docMk/>
          <pc:sldMk cId="3671648657" sldId="444"/>
        </pc:sldMkLst>
        <pc:spChg chg="add mod">
          <ac:chgData name="Ernesto Gandolfo Raso" userId="9b53afdb15782c0c" providerId="LiveId" clId="{ADEB4BAE-D6AA-4DED-8240-07269D3C7F26}" dt="2023-10-11T13:35:16.853" v="357" actId="113"/>
          <ac:spMkLst>
            <pc:docMk/>
            <pc:sldMk cId="3671648657" sldId="444"/>
            <ac:spMk id="9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5:54.034" v="368" actId="179"/>
          <ac:spMkLst>
            <pc:docMk/>
            <pc:sldMk cId="3671648657" sldId="444"/>
            <ac:spMk id="10" creationId="{00000000-0000-0000-0000-000000000000}"/>
          </ac:spMkLst>
        </pc:spChg>
        <pc:spChg chg="add mod">
          <ac:chgData name="Ernesto Gandolfo Raso" userId="9b53afdb15782c0c" providerId="LiveId" clId="{ADEB4BAE-D6AA-4DED-8240-07269D3C7F26}" dt="2023-10-11T13:35:20.342" v="358" actId="113"/>
          <ac:spMkLst>
            <pc:docMk/>
            <pc:sldMk cId="3671648657" sldId="444"/>
            <ac:spMk id="19460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5:37.322" v="362" actId="179"/>
          <ac:spMkLst>
            <pc:docMk/>
            <pc:sldMk cId="3671648657" sldId="444"/>
            <ac:spMk id="19462" creationId="{00000000-0000-0000-0000-000000000000}"/>
          </ac:spMkLst>
        </pc:spChg>
        <pc:graphicFrameChg chg="del mod replId">
          <ac:chgData name="Ernesto Gandolfo Raso" userId="9b53afdb15782c0c" providerId="LiveId" clId="{ADEB4BAE-D6AA-4DED-8240-07269D3C7F26}" dt="2023-10-11T13:34:36.999" v="348"/>
          <ac:graphicFrameMkLst>
            <pc:docMk/>
            <pc:sldMk cId="3671648657" sldId="444"/>
            <ac:graphicFrameMk id="2" creationId="{00000000-0000-0000-0000-000000000000}"/>
          </ac:graphicFrameMkLst>
        </pc:graphicFrameChg>
        <pc:graphicFrameChg chg="del mod replId">
          <ac:chgData name="Ernesto Gandolfo Raso" userId="9b53afdb15782c0c" providerId="LiveId" clId="{ADEB4BAE-D6AA-4DED-8240-07269D3C7F26}" dt="2023-10-11T13:34:49.705" v="351"/>
          <ac:graphicFrameMkLst>
            <pc:docMk/>
            <pc:sldMk cId="3671648657" sldId="444"/>
            <ac:graphicFrameMk id="4" creationId="{00000000-0000-0000-0000-000000000000}"/>
          </ac:graphicFrameMkLst>
        </pc:graphicFrameChg>
      </pc:sldChg>
      <pc:sldChg chg="addSp delSp modSp mod ord">
        <pc:chgData name="Ernesto Gandolfo Raso" userId="9b53afdb15782c0c" providerId="LiveId" clId="{ADEB4BAE-D6AA-4DED-8240-07269D3C7F26}" dt="2023-10-11T13:39:01.893" v="423" actId="1038"/>
        <pc:sldMkLst>
          <pc:docMk/>
          <pc:sldMk cId="478700154" sldId="445"/>
        </pc:sldMkLst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4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49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50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11.196" v="387" actId="478"/>
          <ac:spMkLst>
            <pc:docMk/>
            <pc:sldMk cId="478700154" sldId="445"/>
            <ac:spMk id="31756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20.151" v="393" actId="478"/>
          <ac:spMkLst>
            <pc:docMk/>
            <pc:sldMk cId="478700154" sldId="445"/>
            <ac:spMk id="31757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27.457" v="399" actId="478"/>
          <ac:spMkLst>
            <pc:docMk/>
            <pc:sldMk cId="478700154" sldId="445"/>
            <ac:spMk id="3175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26.747" v="398" actId="478"/>
          <ac:spMkLst>
            <pc:docMk/>
            <pc:sldMk cId="478700154" sldId="445"/>
            <ac:spMk id="31764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17.756" v="392" actId="478"/>
          <ac:spMkLst>
            <pc:docMk/>
            <pc:sldMk cId="478700154" sldId="445"/>
            <ac:spMk id="31766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16.171" v="391" actId="478"/>
          <ac:spMkLst>
            <pc:docMk/>
            <pc:sldMk cId="478700154" sldId="445"/>
            <ac:spMk id="3176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04.876" v="382" actId="478"/>
          <ac:spMkLst>
            <pc:docMk/>
            <pc:sldMk cId="478700154" sldId="445"/>
            <ac:spMk id="31772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38.432" v="403" actId="478"/>
          <ac:spMkLst>
            <pc:docMk/>
            <pc:sldMk cId="478700154" sldId="445"/>
            <ac:spMk id="31773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06.032" v="383" actId="478"/>
          <ac:spMkLst>
            <pc:docMk/>
            <pc:sldMk cId="478700154" sldId="445"/>
            <ac:spMk id="31774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25.344" v="397" actId="478"/>
          <ac:spMkLst>
            <pc:docMk/>
            <pc:sldMk cId="478700154" sldId="445"/>
            <ac:spMk id="31775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7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0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6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7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9" creationId="{00000000-0000-0000-0000-000000000000}"/>
          </ac:spMkLst>
        </pc:spChg>
        <pc:grpChg chg="add del 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47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52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53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54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55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8:38.432" v="403" actId="478"/>
          <ac:grpSpMkLst>
            <pc:docMk/>
            <pc:sldMk cId="478700154" sldId="445"/>
            <ac:grpSpMk id="31760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8:12.087" v="388" actId="478"/>
          <ac:grpSpMkLst>
            <pc:docMk/>
            <pc:sldMk cId="478700154" sldId="445"/>
            <ac:grpSpMk id="31761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8:17.756" v="392" actId="478"/>
          <ac:grpSpMkLst>
            <pc:docMk/>
            <pc:sldMk cId="478700154" sldId="445"/>
            <ac:grpSpMk id="31762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8:26.747" v="398" actId="478"/>
          <ac:grpSpMkLst>
            <pc:docMk/>
            <pc:sldMk cId="478700154" sldId="445"/>
            <ac:grpSpMk id="31763" creationId="{00000000-0000-0000-0000-000000000000}"/>
          </ac:grpSpMkLst>
        </pc:grp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51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40.334" v="404" actId="478"/>
          <ac:graphicFrameMkLst>
            <pc:docMk/>
            <pc:sldMk cId="478700154" sldId="445"/>
            <ac:graphicFrameMk id="31759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28.857" v="400" actId="478"/>
          <ac:graphicFrameMkLst>
            <pc:docMk/>
            <pc:sldMk cId="478700154" sldId="445"/>
            <ac:graphicFrameMk id="31765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21.400" v="394" actId="478"/>
          <ac:graphicFrameMkLst>
            <pc:docMk/>
            <pc:sldMk cId="478700154" sldId="445"/>
            <ac:graphicFrameMk id="31767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12.087" v="388" actId="478"/>
          <ac:graphicFrameMkLst>
            <pc:docMk/>
            <pc:sldMk cId="478700154" sldId="445"/>
            <ac:graphicFrameMk id="31769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07.062" v="384" actId="478"/>
          <ac:graphicFrameMkLst>
            <pc:docMk/>
            <pc:sldMk cId="478700154" sldId="445"/>
            <ac:graphicFrameMk id="31770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35.991" v="402" actId="478"/>
          <ac:graphicFrameMkLst>
            <pc:docMk/>
            <pc:sldMk cId="478700154" sldId="445"/>
            <ac:graphicFrameMk id="31771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31.737" v="401" actId="478"/>
          <ac:graphicFrameMkLst>
            <pc:docMk/>
            <pc:sldMk cId="478700154" sldId="445"/>
            <ac:graphicFrameMk id="31776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44.948" v="407" actId="478"/>
          <ac:graphicFrameMkLst>
            <pc:docMk/>
            <pc:sldMk cId="478700154" sldId="445"/>
            <ac:graphicFrameMk id="31777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79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81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83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84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85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90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91" creationId="{00000000-0000-0000-0000-000000000000}"/>
          </ac:graphicFrameMkLst>
        </pc:graphicFrameChg>
      </pc:sldChg>
      <pc:sldChg chg="modSp">
        <pc:chgData name="Ernesto Gandolfo Raso" userId="9b53afdb15782c0c" providerId="LiveId" clId="{ADEB4BAE-D6AA-4DED-8240-07269D3C7F26}" dt="2023-10-11T14:11:37.359" v="556"/>
        <pc:sldMkLst>
          <pc:docMk/>
          <pc:sldMk cId="3314979406" sldId="447"/>
        </pc:sldMkLst>
        <pc:spChg chg="mod">
          <ac:chgData name="Ernesto Gandolfo Raso" userId="9b53afdb15782c0c" providerId="LiveId" clId="{ADEB4BAE-D6AA-4DED-8240-07269D3C7F26}" dt="2023-10-11T14:11:37.359" v="556"/>
          <ac:spMkLst>
            <pc:docMk/>
            <pc:sldMk cId="3314979406" sldId="447"/>
            <ac:spMk id="49154" creationId="{00000000-0000-0000-0000-000000000000}"/>
          </ac:spMkLst>
        </pc:spChg>
      </pc:sldChg>
      <pc:sldChg chg="del">
        <pc:chgData name="Ernesto Gandolfo Raso" userId="9b53afdb15782c0c" providerId="LiveId" clId="{ADEB4BAE-D6AA-4DED-8240-07269D3C7F26}" dt="2023-10-11T13:29:27.419" v="292" actId="2696"/>
        <pc:sldMkLst>
          <pc:docMk/>
          <pc:sldMk cId="3542248102" sldId="452"/>
        </pc:sldMkLst>
      </pc:sldChg>
      <pc:sldChg chg="modSp mod">
        <pc:chgData name="Ernesto Gandolfo Raso" userId="9b53afdb15782c0c" providerId="LiveId" clId="{ADEB4BAE-D6AA-4DED-8240-07269D3C7F26}" dt="2023-10-11T13:30:14.213" v="298" actId="14100"/>
        <pc:sldMkLst>
          <pc:docMk/>
          <pc:sldMk cId="3588895996" sldId="456"/>
        </pc:sldMkLst>
        <pc:spChg chg="mod">
          <ac:chgData name="Ernesto Gandolfo Raso" userId="9b53afdb15782c0c" providerId="LiveId" clId="{ADEB4BAE-D6AA-4DED-8240-07269D3C7F26}" dt="2023-10-11T13:30:14.213" v="298" actId="14100"/>
          <ac:spMkLst>
            <pc:docMk/>
            <pc:sldMk cId="3588895996" sldId="456"/>
            <ac:spMk id="14338" creationId="{00000000-0000-0000-0000-000000000000}"/>
          </ac:spMkLst>
        </pc:spChg>
      </pc:sldChg>
      <pc:sldChg chg="addSp delSp modSp mod">
        <pc:chgData name="Ernesto Gandolfo Raso" userId="9b53afdb15782c0c" providerId="LiveId" clId="{ADEB4BAE-D6AA-4DED-8240-07269D3C7F26}" dt="2023-10-11T13:32:45.734" v="328" actId="114"/>
        <pc:sldMkLst>
          <pc:docMk/>
          <pc:sldMk cId="3242537226" sldId="460"/>
        </pc:sldMkLst>
        <pc:spChg chg="mod">
          <ac:chgData name="Ernesto Gandolfo Raso" userId="9b53afdb15782c0c" providerId="LiveId" clId="{ADEB4BAE-D6AA-4DED-8240-07269D3C7F26}" dt="2023-10-11T13:32:45.734" v="328" actId="114"/>
          <ac:spMkLst>
            <pc:docMk/>
            <pc:sldMk cId="3242537226" sldId="460"/>
            <ac:spMk id="5" creationId="{00000000-0000-0000-0000-000000000000}"/>
          </ac:spMkLst>
        </pc:spChg>
        <pc:picChg chg="add mod">
          <ac:chgData name="Ernesto Gandolfo Raso" userId="9b53afdb15782c0c" providerId="LiveId" clId="{ADEB4BAE-D6AA-4DED-8240-07269D3C7F26}" dt="2023-10-11T13:32:21.401" v="312" actId="14100"/>
          <ac:picMkLst>
            <pc:docMk/>
            <pc:sldMk cId="3242537226" sldId="460"/>
            <ac:picMk id="2" creationId="{0EF4950F-3F6C-D045-E80A-FD24BBB9879E}"/>
          </ac:picMkLst>
        </pc:picChg>
        <pc:picChg chg="del mod">
          <ac:chgData name="Ernesto Gandolfo Raso" userId="9b53afdb15782c0c" providerId="LiveId" clId="{ADEB4BAE-D6AA-4DED-8240-07269D3C7F26}" dt="2023-10-11T13:32:11.950" v="309" actId="21"/>
          <ac:picMkLst>
            <pc:docMk/>
            <pc:sldMk cId="3242537226" sldId="460"/>
            <ac:picMk id="142338" creationId="{00000000-0000-0000-0000-000000000000}"/>
          </ac:picMkLst>
        </pc:picChg>
      </pc:sldChg>
      <pc:sldChg chg="addSp delSp modSp mod">
        <pc:chgData name="Ernesto Gandolfo Raso" userId="9b53afdb15782c0c" providerId="LiveId" clId="{ADEB4BAE-D6AA-4DED-8240-07269D3C7F26}" dt="2023-10-11T13:11:11.832" v="38" actId="14100"/>
        <pc:sldMkLst>
          <pc:docMk/>
          <pc:sldMk cId="160744649" sldId="465"/>
        </pc:sldMkLst>
        <pc:spChg chg="mod">
          <ac:chgData name="Ernesto Gandolfo Raso" userId="9b53afdb15782c0c" providerId="LiveId" clId="{ADEB4BAE-D6AA-4DED-8240-07269D3C7F26}" dt="2023-10-11T13:09:59.486" v="28" actId="20577"/>
          <ac:spMkLst>
            <pc:docMk/>
            <pc:sldMk cId="160744649" sldId="465"/>
            <ac:spMk id="5123" creationId="{00000000-0000-0000-0000-000000000000}"/>
          </ac:spMkLst>
        </pc:spChg>
        <pc:picChg chg="add mod">
          <ac:chgData name="Ernesto Gandolfo Raso" userId="9b53afdb15782c0c" providerId="LiveId" clId="{ADEB4BAE-D6AA-4DED-8240-07269D3C7F26}" dt="2023-10-11T13:11:11.832" v="38" actId="14100"/>
          <ac:picMkLst>
            <pc:docMk/>
            <pc:sldMk cId="160744649" sldId="465"/>
            <ac:picMk id="2" creationId="{48CDF909-4725-8614-24F7-E8DFC3F56DB3}"/>
          </ac:picMkLst>
        </pc:picChg>
        <pc:picChg chg="del mod modCrop">
          <ac:chgData name="Ernesto Gandolfo Raso" userId="9b53afdb15782c0c" providerId="LiveId" clId="{ADEB4BAE-D6AA-4DED-8240-07269D3C7F26}" dt="2023-10-11T13:11:06.512" v="35" actId="21"/>
          <ac:picMkLst>
            <pc:docMk/>
            <pc:sldMk cId="160744649" sldId="465"/>
            <ac:picMk id="5" creationId="{00000000-0000-0000-0000-000000000000}"/>
          </ac:picMkLst>
        </pc:picChg>
      </pc:sldChg>
      <pc:sldChg chg="addSp delSp modSp mod">
        <pc:chgData name="Ernesto Gandolfo Raso" userId="9b53afdb15782c0c" providerId="LiveId" clId="{ADEB4BAE-D6AA-4DED-8240-07269D3C7F26}" dt="2023-10-11T13:12:40.070" v="169" actId="114"/>
        <pc:sldMkLst>
          <pc:docMk/>
          <pc:sldMk cId="70821672" sldId="466"/>
        </pc:sldMkLst>
        <pc:spChg chg="mod">
          <ac:chgData name="Ernesto Gandolfo Raso" userId="9b53afdb15782c0c" providerId="LiveId" clId="{ADEB4BAE-D6AA-4DED-8240-07269D3C7F26}" dt="2023-10-11T13:12:40.070" v="169" actId="114"/>
          <ac:spMkLst>
            <pc:docMk/>
            <pc:sldMk cId="70821672" sldId="466"/>
            <ac:spMk id="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12:24.743" v="168" actId="20577"/>
          <ac:spMkLst>
            <pc:docMk/>
            <pc:sldMk cId="70821672" sldId="466"/>
            <ac:spMk id="5123" creationId="{00000000-0000-0000-0000-000000000000}"/>
          </ac:spMkLst>
        </pc:spChg>
        <pc:picChg chg="add mod">
          <ac:chgData name="Ernesto Gandolfo Raso" userId="9b53afdb15782c0c" providerId="LiveId" clId="{ADEB4BAE-D6AA-4DED-8240-07269D3C7F26}" dt="2023-10-11T13:12:20.957" v="165" actId="1035"/>
          <ac:picMkLst>
            <pc:docMk/>
            <pc:sldMk cId="70821672" sldId="466"/>
            <ac:picMk id="3" creationId="{09742F81-02FC-5161-9324-69D328A959FE}"/>
          </ac:picMkLst>
        </pc:picChg>
        <pc:picChg chg="del mod modCrop">
          <ac:chgData name="Ernesto Gandolfo Raso" userId="9b53afdb15782c0c" providerId="LiveId" clId="{ADEB4BAE-D6AA-4DED-8240-07269D3C7F26}" dt="2023-10-11T13:10:50.528" v="31" actId="21"/>
          <ac:picMkLst>
            <pc:docMk/>
            <pc:sldMk cId="70821672" sldId="466"/>
            <ac:picMk id="4" creationId="{00000000-0000-0000-0000-000000000000}"/>
          </ac:picMkLst>
        </pc:picChg>
      </pc:sldChg>
      <pc:sldChg chg="addSp delSp modSp add">
        <pc:chgData name="Ernesto Gandolfo Raso" userId="9b53afdb15782c0c" providerId="LiveId" clId="{ADEB4BAE-D6AA-4DED-8240-07269D3C7F26}" dt="2023-10-11T13:16:01.357" v="219" actId="1037"/>
        <pc:sldMkLst>
          <pc:docMk/>
          <pc:sldMk cId="2217054736" sldId="468"/>
        </pc:sldMkLst>
        <pc:picChg chg="add mod">
          <ac:chgData name="Ernesto Gandolfo Raso" userId="9b53afdb15782c0c" providerId="LiveId" clId="{ADEB4BAE-D6AA-4DED-8240-07269D3C7F26}" dt="2023-10-11T13:16:01.357" v="219" actId="1037"/>
          <ac:picMkLst>
            <pc:docMk/>
            <pc:sldMk cId="2217054736" sldId="468"/>
            <ac:picMk id="2" creationId="{B99BFDF7-6A1C-6BEA-AFE1-E2758DA814B4}"/>
          </ac:picMkLst>
        </pc:picChg>
        <pc:picChg chg="del mod">
          <ac:chgData name="Ernesto Gandolfo Raso" userId="9b53afdb15782c0c" providerId="LiveId" clId="{ADEB4BAE-D6AA-4DED-8240-07269D3C7F26}" dt="2023-10-11T13:15:46.591" v="205" actId="21"/>
          <ac:picMkLst>
            <pc:docMk/>
            <pc:sldMk cId="2217054736" sldId="468"/>
            <ac:picMk id="10242" creationId="{00000000-0000-0000-0000-000000000000}"/>
          </ac:picMkLst>
        </pc:picChg>
      </pc:sldChg>
      <pc:sldChg chg="addSp delSp add">
        <pc:chgData name="Ernesto Gandolfo Raso" userId="9b53afdb15782c0c" providerId="LiveId" clId="{ADEB4BAE-D6AA-4DED-8240-07269D3C7F26}" dt="2023-10-11T13:23:53.657" v="276"/>
        <pc:sldMkLst>
          <pc:docMk/>
          <pc:sldMk cId="2584617682" sldId="469"/>
        </pc:sldMkLst>
        <pc:picChg chg="del">
          <ac:chgData name="Ernesto Gandolfo Raso" userId="9b53afdb15782c0c" providerId="LiveId" clId="{ADEB4BAE-D6AA-4DED-8240-07269D3C7F26}" dt="2023-10-11T13:23:51.971" v="275" actId="478"/>
          <ac:picMkLst>
            <pc:docMk/>
            <pc:sldMk cId="2584617682" sldId="469"/>
            <ac:picMk id="16386" creationId="{00000000-0000-0000-0000-000000000000}"/>
          </ac:picMkLst>
        </pc:picChg>
        <pc:picChg chg="add">
          <ac:chgData name="Ernesto Gandolfo Raso" userId="9b53afdb15782c0c" providerId="LiveId" clId="{ADEB4BAE-D6AA-4DED-8240-07269D3C7F26}" dt="2023-10-11T13:23:53.657" v="276"/>
          <ac:picMkLst>
            <pc:docMk/>
            <pc:sldMk cId="2584617682" sldId="469"/>
            <ac:picMk id="137218" creationId="{CC03A2CB-A7B0-8954-27FC-A1D2BF42DCF6}"/>
          </ac:picMkLst>
        </pc:picChg>
      </pc:sldChg>
      <pc:sldChg chg="addSp delSp modSp add">
        <pc:chgData name="Ernesto Gandolfo Raso" userId="9b53afdb15782c0c" providerId="LiveId" clId="{ADEB4BAE-D6AA-4DED-8240-07269D3C7F26}" dt="2023-10-11T13:25:21.323" v="283" actId="14100"/>
        <pc:sldMkLst>
          <pc:docMk/>
          <pc:sldMk cId="3712939704" sldId="470"/>
        </pc:sldMkLst>
        <pc:picChg chg="add mod">
          <ac:chgData name="Ernesto Gandolfo Raso" userId="9b53afdb15782c0c" providerId="LiveId" clId="{ADEB4BAE-D6AA-4DED-8240-07269D3C7F26}" dt="2023-10-11T13:25:21.323" v="283" actId="14100"/>
          <ac:picMkLst>
            <pc:docMk/>
            <pc:sldMk cId="3712939704" sldId="470"/>
            <ac:picMk id="2" creationId="{1D1452F0-8E2D-D4DE-E10E-D77BFCD60C4A}"/>
          </ac:picMkLst>
        </pc:picChg>
        <pc:picChg chg="del">
          <ac:chgData name="Ernesto Gandolfo Raso" userId="9b53afdb15782c0c" providerId="LiveId" clId="{ADEB4BAE-D6AA-4DED-8240-07269D3C7F26}" dt="2023-10-11T13:25:06.572" v="278" actId="478"/>
          <ac:picMkLst>
            <pc:docMk/>
            <pc:sldMk cId="3712939704" sldId="470"/>
            <ac:picMk id="16386" creationId="{00000000-0000-0000-0000-000000000000}"/>
          </ac:picMkLst>
        </pc:picChg>
        <pc:picChg chg="add del mod">
          <ac:chgData name="Ernesto Gandolfo Raso" userId="9b53afdb15782c0c" providerId="LiveId" clId="{ADEB4BAE-D6AA-4DED-8240-07269D3C7F26}" dt="2023-10-11T13:25:17.892" v="281" actId="21"/>
          <ac:picMkLst>
            <pc:docMk/>
            <pc:sldMk cId="3712939704" sldId="470"/>
            <ac:picMk id="138242" creationId="{5321157F-8668-BC43-7368-F9735613349F}"/>
          </ac:picMkLst>
        </pc:picChg>
      </pc:sldChg>
      <pc:sldChg chg="addSp delSp modSp add mod">
        <pc:chgData name="Ernesto Gandolfo Raso" userId="9b53afdb15782c0c" providerId="LiveId" clId="{ADEB4BAE-D6AA-4DED-8240-07269D3C7F26}" dt="2023-10-11T13:26:59.210" v="291" actId="14100"/>
        <pc:sldMkLst>
          <pc:docMk/>
          <pc:sldMk cId="4146872449" sldId="471"/>
        </pc:sldMkLst>
        <pc:picChg chg="add mod">
          <ac:chgData name="Ernesto Gandolfo Raso" userId="9b53afdb15782c0c" providerId="LiveId" clId="{ADEB4BAE-D6AA-4DED-8240-07269D3C7F26}" dt="2023-10-11T13:26:59.210" v="291" actId="14100"/>
          <ac:picMkLst>
            <pc:docMk/>
            <pc:sldMk cId="4146872449" sldId="471"/>
            <ac:picMk id="3" creationId="{D377E769-9DB5-9950-DEDC-81B2C04ED28D}"/>
          </ac:picMkLst>
        </pc:picChg>
        <pc:picChg chg="del">
          <ac:chgData name="Ernesto Gandolfo Raso" userId="9b53afdb15782c0c" providerId="LiveId" clId="{ADEB4BAE-D6AA-4DED-8240-07269D3C7F26}" dt="2023-10-11T13:26:46.435" v="286" actId="478"/>
          <ac:picMkLst>
            <pc:docMk/>
            <pc:sldMk cId="4146872449" sldId="471"/>
            <ac:picMk id="139270" creationId="{00000000-0000-0000-0000-000000000000}"/>
          </ac:picMkLst>
        </pc:picChg>
      </pc:sldChg>
      <pc:sldChg chg="addSp delSp modSp add mod">
        <pc:chgData name="Ernesto Gandolfo Raso" userId="9b53afdb15782c0c" providerId="LiveId" clId="{ADEB4BAE-D6AA-4DED-8240-07269D3C7F26}" dt="2023-10-11T13:40:28.636" v="498" actId="1037"/>
        <pc:sldMkLst>
          <pc:docMk/>
          <pc:sldMk cId="2374871799" sldId="472"/>
        </pc:sldMkLst>
        <pc:spChg chg="mod">
          <ac:chgData name="Ernesto Gandolfo Raso" userId="9b53afdb15782c0c" providerId="LiveId" clId="{ADEB4BAE-D6AA-4DED-8240-07269D3C7F26}" dt="2023-10-11T13:40:04.706" v="446" actId="14100"/>
          <ac:spMkLst>
            <pc:docMk/>
            <pc:sldMk cId="2374871799" sldId="472"/>
            <ac:spMk id="31746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15.088" v="425" actId="478"/>
          <ac:spMkLst>
            <pc:docMk/>
            <pc:sldMk cId="2374871799" sldId="472"/>
            <ac:spMk id="3174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28.773" v="431" actId="478"/>
          <ac:spMkLst>
            <pc:docMk/>
            <pc:sldMk cId="2374871799" sldId="472"/>
            <ac:spMk id="31749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31.167" v="432" actId="478"/>
          <ac:spMkLst>
            <pc:docMk/>
            <pc:sldMk cId="2374871799" sldId="472"/>
            <ac:spMk id="31750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56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57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5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64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66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6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7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73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74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75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46.079" v="440" actId="478"/>
          <ac:spMkLst>
            <pc:docMk/>
            <pc:sldMk cId="2374871799" sldId="472"/>
            <ac:spMk id="3177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23.664" v="429" actId="478"/>
          <ac:spMkLst>
            <pc:docMk/>
            <pc:sldMk cId="2374871799" sldId="472"/>
            <ac:spMk id="31780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16.261" v="426" actId="478"/>
          <ac:spMkLst>
            <pc:docMk/>
            <pc:sldMk cId="2374871799" sldId="472"/>
            <ac:spMk id="31782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21.540" v="428" actId="478"/>
          <ac:spMkLst>
            <pc:docMk/>
            <pc:sldMk cId="2374871799" sldId="472"/>
            <ac:spMk id="31786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47.494" v="441" actId="478"/>
          <ac:spMkLst>
            <pc:docMk/>
            <pc:sldMk cId="2374871799" sldId="472"/>
            <ac:spMk id="31787" creationId="{00000000-0000-0000-0000-000000000000}"/>
          </ac:spMkLst>
        </pc:spChg>
        <pc:spChg chg="del">
          <ac:chgData name="Ernesto Gandolfo Raso" userId="9b53afdb15782c0c" providerId="LiveId" clId="{ADEB4BAE-D6AA-4DED-8240-07269D3C7F26}" dt="2023-10-11T13:39:13.447" v="424" actId="478"/>
          <ac:spMkLst>
            <pc:docMk/>
            <pc:sldMk cId="2374871799" sldId="472"/>
            <ac:spMk id="3178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32.287" v="433" actId="478"/>
          <ac:spMkLst>
            <pc:docMk/>
            <pc:sldMk cId="2374871799" sldId="472"/>
            <ac:spMk id="31789" creationId="{00000000-0000-0000-0000-000000000000}"/>
          </ac:spMkLst>
        </pc:spChg>
        <pc:grpChg chg="add del 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47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9:47.494" v="441" actId="478"/>
          <ac:grpSpMkLst>
            <pc:docMk/>
            <pc:sldMk cId="2374871799" sldId="472"/>
            <ac:grpSpMk id="31752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9:16.261" v="426" actId="478"/>
          <ac:grpSpMkLst>
            <pc:docMk/>
            <pc:sldMk cId="2374871799" sldId="472"/>
            <ac:grpSpMk id="31753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9:23.664" v="429" actId="478"/>
          <ac:grpSpMkLst>
            <pc:docMk/>
            <pc:sldMk cId="2374871799" sldId="472"/>
            <ac:grpSpMk id="31754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9:33.323" v="434" actId="478"/>
          <ac:grpSpMkLst>
            <pc:docMk/>
            <pc:sldMk cId="2374871799" sldId="472"/>
            <ac:grpSpMk id="31755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60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61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62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63" creationId="{00000000-0000-0000-0000-000000000000}"/>
          </ac:grpSpMkLst>
        </pc:grpChg>
        <pc:graphicFrameChg chg="del mod">
          <ac:chgData name="Ernesto Gandolfo Raso" userId="9b53afdb15782c0c" providerId="LiveId" clId="{ADEB4BAE-D6AA-4DED-8240-07269D3C7F26}" dt="2023-10-11T13:39:49.019" v="442" actId="478"/>
          <ac:graphicFrameMkLst>
            <pc:docMk/>
            <pc:sldMk cId="2374871799" sldId="472"/>
            <ac:graphicFrameMk id="31751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59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65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67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69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70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71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76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77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33.323" v="434" actId="478"/>
          <ac:graphicFrameMkLst>
            <pc:docMk/>
            <pc:sldMk cId="2374871799" sldId="472"/>
            <ac:graphicFrameMk id="31779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38.576" v="438" actId="478"/>
          <ac:graphicFrameMkLst>
            <pc:docMk/>
            <pc:sldMk cId="2374871799" sldId="472"/>
            <ac:graphicFrameMk id="31781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17.121" v="427" actId="478"/>
          <ac:graphicFrameMkLst>
            <pc:docMk/>
            <pc:sldMk cId="2374871799" sldId="472"/>
            <ac:graphicFrameMk id="31783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36.845" v="437" actId="478"/>
          <ac:graphicFrameMkLst>
            <pc:docMk/>
            <pc:sldMk cId="2374871799" sldId="472"/>
            <ac:graphicFrameMk id="31784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26.575" v="430" actId="478"/>
          <ac:graphicFrameMkLst>
            <pc:docMk/>
            <pc:sldMk cId="2374871799" sldId="472"/>
            <ac:graphicFrameMk id="31785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41.786" v="439" actId="478"/>
          <ac:graphicFrameMkLst>
            <pc:docMk/>
            <pc:sldMk cId="2374871799" sldId="472"/>
            <ac:graphicFrameMk id="31790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50.829" v="443" actId="478"/>
          <ac:graphicFrameMkLst>
            <pc:docMk/>
            <pc:sldMk cId="2374871799" sldId="472"/>
            <ac:graphicFrameMk id="31791" creationId="{00000000-0000-0000-0000-000000000000}"/>
          </ac:graphicFrameMkLst>
        </pc:graphicFrameChg>
      </pc:sldChg>
      <pc:sldChg chg="add ord">
        <pc:chgData name="Ernesto Gandolfo Raso" userId="9b53afdb15782c0c" providerId="LiveId" clId="{ADEB4BAE-D6AA-4DED-8240-07269D3C7F26}" dt="2023-10-11T13:37:13.540" v="376"/>
        <pc:sldMkLst>
          <pc:docMk/>
          <pc:sldMk cId="2830978200" sldId="473"/>
        </pc:sldMkLst>
      </pc:sldChg>
      <pc:sldChg chg="addSp delSp modSp add">
        <pc:chgData name="Ernesto Gandolfo Raso" userId="9b53afdb15782c0c" providerId="LiveId" clId="{ADEB4BAE-D6AA-4DED-8240-07269D3C7F26}" dt="2023-10-11T14:08:29.376" v="550" actId="14100"/>
        <pc:sldMkLst>
          <pc:docMk/>
          <pc:sldMk cId="1310938708" sldId="474"/>
        </pc:sldMkLst>
        <pc:spChg chg="del">
          <ac:chgData name="Ernesto Gandolfo Raso" userId="9b53afdb15782c0c" providerId="LiveId" clId="{ADEB4BAE-D6AA-4DED-8240-07269D3C7F26}" dt="2023-10-11T13:55:35.562" v="531" actId="478"/>
          <ac:spMkLst>
            <pc:docMk/>
            <pc:sldMk cId="1310938708" sldId="474"/>
            <ac:spMk id="48130" creationId="{00000000-0000-0000-0000-000000000000}"/>
          </ac:spMkLst>
        </pc:spChg>
        <pc:spChg chg="del">
          <ac:chgData name="Ernesto Gandolfo Raso" userId="9b53afdb15782c0c" providerId="LiveId" clId="{ADEB4BAE-D6AA-4DED-8240-07269D3C7F26}" dt="2023-10-11T13:55:33.956" v="530" actId="478"/>
          <ac:spMkLst>
            <pc:docMk/>
            <pc:sldMk cId="1310938708" sldId="474"/>
            <ac:spMk id="48131" creationId="{00000000-0000-0000-0000-000000000000}"/>
          </ac:spMkLst>
        </pc:spChg>
        <pc:picChg chg="add del mod">
          <ac:chgData name="Ernesto Gandolfo Raso" userId="9b53afdb15782c0c" providerId="LiveId" clId="{ADEB4BAE-D6AA-4DED-8240-07269D3C7F26}" dt="2023-10-11T14:08:13.692" v="545" actId="478"/>
          <ac:picMkLst>
            <pc:docMk/>
            <pc:sldMk cId="1310938708" sldId="474"/>
            <ac:picMk id="2" creationId="{14EFAF7D-0E66-D0D4-FAAF-26F43544D8EB}"/>
          </ac:picMkLst>
        </pc:picChg>
        <pc:picChg chg="del">
          <ac:chgData name="Ernesto Gandolfo Raso" userId="9b53afdb15782c0c" providerId="LiveId" clId="{ADEB4BAE-D6AA-4DED-8240-07269D3C7F26}" dt="2023-10-11T13:55:32.384" v="529" actId="478"/>
          <ac:picMkLst>
            <pc:docMk/>
            <pc:sldMk cId="1310938708" sldId="474"/>
            <ac:picMk id="48132" creationId="{00000000-0000-0000-0000-000000000000}"/>
          </ac:picMkLst>
        </pc:picChg>
        <pc:picChg chg="add del mod">
          <ac:chgData name="Ernesto Gandolfo Raso" userId="9b53afdb15782c0c" providerId="LiveId" clId="{ADEB4BAE-D6AA-4DED-8240-07269D3C7F26}" dt="2023-10-11T14:00:26.571" v="539" actId="21"/>
          <ac:picMkLst>
            <pc:docMk/>
            <pc:sldMk cId="1310938708" sldId="474"/>
            <ac:picMk id="139266" creationId="{6DA10E5B-E853-A3CF-C0F8-4DEB1A8A0E24}"/>
          </ac:picMkLst>
        </pc:picChg>
        <pc:picChg chg="add mod">
          <ac:chgData name="Ernesto Gandolfo Raso" userId="9b53afdb15782c0c" providerId="LiveId" clId="{ADEB4BAE-D6AA-4DED-8240-07269D3C7F26}" dt="2023-10-11T14:08:29.376" v="550" actId="14100"/>
          <ac:picMkLst>
            <pc:docMk/>
            <pc:sldMk cId="1310938708" sldId="474"/>
            <ac:picMk id="139268" creationId="{50F56385-0BFA-DE98-FA85-9BFD80885A91}"/>
          </ac:picMkLst>
        </pc:picChg>
      </pc:sldChg>
      <pc:sldChg chg="addSp delSp modSp add">
        <pc:chgData name="Ernesto Gandolfo Raso" userId="9b53afdb15782c0c" providerId="LiveId" clId="{ADEB4BAE-D6AA-4DED-8240-07269D3C7F26}" dt="2023-10-11T14:10:40.899" v="555" actId="14100"/>
        <pc:sldMkLst>
          <pc:docMk/>
          <pc:sldMk cId="134744947" sldId="475"/>
        </pc:sldMkLst>
        <pc:picChg chg="del">
          <ac:chgData name="Ernesto Gandolfo Raso" userId="9b53afdb15782c0c" providerId="LiveId" clId="{ADEB4BAE-D6AA-4DED-8240-07269D3C7F26}" dt="2023-10-11T14:09:01.973" v="551" actId="478"/>
          <ac:picMkLst>
            <pc:docMk/>
            <pc:sldMk cId="134744947" sldId="475"/>
            <ac:picMk id="2" creationId="{14EFAF7D-0E66-D0D4-FAAF-26F43544D8EB}"/>
          </ac:picMkLst>
        </pc:picChg>
        <pc:picChg chg="add mod">
          <ac:chgData name="Ernesto Gandolfo Raso" userId="9b53afdb15782c0c" providerId="LiveId" clId="{ADEB4BAE-D6AA-4DED-8240-07269D3C7F26}" dt="2023-10-11T14:10:40.899" v="555" actId="14100"/>
          <ac:picMkLst>
            <pc:docMk/>
            <pc:sldMk cId="134744947" sldId="475"/>
            <ac:picMk id="140290" creationId="{5C24A6EE-8939-DC09-24FD-C509EAC9FE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5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6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7" name="Text Box 4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8" name="Text Box 5"/>
          <p:cNvSpPr txBox="1">
            <a:spLocks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2662" cy="3594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47081" cy="43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/>
          </a:p>
        </p:txBody>
      </p:sp>
      <p:sp>
        <p:nvSpPr>
          <p:cNvPr id="110601" name="Text Box 8"/>
          <p:cNvSpPr txBox="1">
            <a:spLocks noChangeArrowheads="1"/>
          </p:cNvSpPr>
          <p:nvPr/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588" y="9119474"/>
            <a:ext cx="3164839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13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B8AC35E9-1AD7-42BC-96ED-81644DEFC32F}" type="slidenum">
              <a:rPr lang="es-MX" altLang="pt-BR"/>
              <a:pPr/>
              <a:t>‹Nº›</a:t>
            </a:fld>
            <a:endParaRPr lang="es-MX" altLang="pt-BR"/>
          </a:p>
        </p:txBody>
      </p:sp>
    </p:spTree>
    <p:extLst>
      <p:ext uri="{BB962C8B-B14F-4D97-AF65-F5344CB8AC3E}">
        <p14:creationId xmlns:p14="http://schemas.microsoft.com/office/powerpoint/2010/main" val="240933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CB6241A-E61B-4A4C-B516-6894C204084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5EFE0F-5467-49A1-9E43-454E8F79C68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8328E1-9B2C-42F3-B3AA-89432CDCAC5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162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91B5FF-656A-48FF-8B4A-7D59B642A6E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16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4506872-40FE-45B2-9F5C-AA34BC3AA5C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0D55F9-A114-44E6-9532-6FB3D0B4C4F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A31E63-C812-4D82-93CB-F14E86C31EC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4506872-40FE-45B2-9F5C-AA34BC3AA5C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0D55F9-A114-44E6-9532-6FB3D0B4C4F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A31E63-C812-4D82-93CB-F14E86C31EC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020920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6ED3903-C8A3-4144-BCF4-789E9C67012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6E9D15-88EB-435C-B119-3A1E0976FCF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93C391-6AEB-41FF-A77F-F604F1817F3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77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51EB2B8-2375-4713-8BBD-136E8074A5B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DB9B08-7295-479E-BFE7-503E31EB380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2F911F-D49C-45DC-B312-40ECE2A6EC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87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9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0EC5514-DFDE-4187-A971-83865C88B4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3837C0-DD01-4EAF-A8BF-75DDA311FD8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AF6675-1879-4534-A6B7-0EDA3FC963E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0EC5514-DFDE-4187-A971-83865C88B4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3837C0-DD01-4EAF-A8BF-75DDA311FD8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AF6675-1879-4534-A6B7-0EDA3FC963E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767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26D39C9-8732-464F-9B23-3BE82A3BFCE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C579CE-6D14-4888-B528-ACD77B1156A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1C5904-B673-4FAF-9353-0AD6FD3DDB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26D39C9-8732-464F-9B23-3BE82A3BFCE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C579CE-6D14-4888-B528-ACD77B1156A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1C5904-B673-4FAF-9353-0AD6FD3DDB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2841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EEAC846-1A7F-4DBE-AD74-96F4F0D6D48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4E950E-F634-4F62-B51E-6AC1AA4EFF6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DEFE29-25CB-4B81-81A1-1D1AF7D46FC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18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C88DB27-EE55-409D-B237-40F3D333F2C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71D39-2B8F-4058-8E17-7FEB7CCBA47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D5DA-9610-41E0-83CD-A42020354F9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C88DB27-EE55-409D-B237-40F3D333F2C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71D39-2B8F-4058-8E17-7FEB7CCBA47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D5DA-9610-41E0-83CD-A42020354F9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076255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B5C3A88-6668-4873-A5CD-A9368B1100E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64FEFE-E5CA-4776-BDCA-7DA51BC3AB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AE9B27-2618-4736-A17C-64BD21391E3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49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358796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C88DB27-EE55-409D-B237-40F3D333F2C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71D39-2B8F-4058-8E17-7FEB7CCBA47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D5DA-9610-41E0-83CD-A42020354F9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807258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F89E969-24F7-4FF1-B627-899995F0E9E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972E60-2CC0-4C58-8912-60A530E90D3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19294C-58B6-4555-9BE5-6966A1E76A2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39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1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008292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768632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41500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3082ECB-FCF2-4C58-BC6C-44E0C103EEF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0CEF1-A066-4C4A-B051-8374DEB0001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DB17C8-0047-4ABC-8769-EEBBAAB881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30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453194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F13F8C-5AF9-4E2A-9DEA-DE209348F84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F9DAC0-4355-4E72-879B-645E4CAA02B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7C6B26-C283-4737-95C1-45F1C848119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26A518-A4B7-413A-B3F3-CB6CF3D5830A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019851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F13F8C-5AF9-4E2A-9DEA-DE209348F84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F9DAC0-4355-4E72-879B-645E4CAA02B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7C6B26-C283-4737-95C1-45F1C848119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26A518-A4B7-413A-B3F3-CB6CF3D5830A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549980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3082ECB-FCF2-4C58-BC6C-44E0C103EEF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0CEF1-A066-4C4A-B051-8374DEB0001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DB17C8-0047-4ABC-8769-EEBBAAB881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30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29238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E3BD212-F07D-469D-91D7-AF48ACD36B8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AF5A354-AE53-4A7A-B86A-AC5697778C5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BD52C-E542-4505-B727-5C347C9EB95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00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4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004E1E1-0D3E-4C4B-AA55-8783F276DB0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04DB70-D93D-4298-BC4D-CE1BA165C5B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D9A6CC-6E86-4497-B003-DAA07B9E74A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8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D37FBC5-946E-4AAE-93E4-824156A811D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2C136A-1A8C-41CE-9656-F0462A7B69C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FA6C31-CD11-4D4F-A445-3F93E8E2666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2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852476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004E1E1-0D3E-4C4B-AA55-8783F276DB0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04DB70-D93D-4298-BC4D-CE1BA165C5B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D9A6CC-6E86-4497-B003-DAA07B9E74A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8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8665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D37FBC5-946E-4AAE-93E4-824156A811D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2C136A-1A8C-41CE-9656-F0462A7B69C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FA6C31-CD11-4D4F-A445-3F93E8E2666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2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04149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BFDB04E-6D01-4414-AC50-8E301BDC2E10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3D0716-5D0D-4974-82DE-02F095298CF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EB8EC6-6F51-47F6-A431-638D06C3113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61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74AA357-139D-4BB8-BDEA-97399542792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B879D6-8471-48E2-8C6C-F3253F423D1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66C7CF-870E-45CF-BFE9-BA6A18CC2E4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7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297F606-11E9-48B2-8DC5-086014DA91F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FBC257-905B-47BB-8A6C-9FEF159E06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82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D80046D-9BC8-4DB7-9D96-8BEB4BB3A46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82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264594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DAEAB3F-3847-41AD-9D66-BBF748303DB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DECFB4-FA34-4A46-88B3-D1674A570C1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FAC806-B247-404D-B990-94AD2372AA9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BD127DB-FCE3-4389-88E4-84811084AEA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4EF031-A873-4B89-885F-47CBE448364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6C9D1C4-186F-4F41-8142-E23FE6BD3A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5B870D-5F15-42D1-B410-DED504AECBF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23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094A8AB-0DC2-4972-BBEE-F332BF6AC09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289743-EC58-47D6-80AB-755887CCC5E7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23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3E7CC65-066B-4B9E-B8D7-D7BE2C7C67C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336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E1E5AB-BCE7-49A9-A8F3-A497F309EFF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5" name="Text Box 3"/>
          <p:cNvSpPr txBox="1">
            <a:spLocks noChangeArrowheads="1"/>
          </p:cNvSpPr>
          <p:nvPr/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08C8BE9-298B-4001-8FBC-07CBD3ED0D3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0E83E5-65D9-4033-8FF2-7D5DDB04A6C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438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A4C84B-59BE-4207-ADD6-FACE8FDCE9A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43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9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BA944C2-9401-4832-A11C-B751B0DAD8C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67E9ED-C824-4210-B4C3-4F522F03482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54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74B10-4FDB-458A-A022-4CF4B7BDC49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54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8432ACC-067A-46CA-8E48-E1A4D78C81A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BDDDC-9F99-4298-B418-E253CEA2B82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4815A5-3731-42D0-B137-E14E042EE6B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8432ACC-067A-46CA-8E48-E1A4D78C81A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BDDDC-9F99-4298-B418-E253CEA2B82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4815A5-3731-42D0-B137-E14E042EE6B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212717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8432ACC-067A-46CA-8E48-E1A4D78C81A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BDDDC-9F99-4298-B418-E253CEA2B82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4815A5-3731-42D0-B137-E14E042EE6B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1690993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D467C0F-153F-4D1C-A180-BA8CB9B950B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CCBBCA-336A-47B9-8221-A0BABC6CE1F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84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4ABD39-A048-4835-AE37-35E11DAAE95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848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0BAF55-B04D-464B-8C28-DCE4AD941E7B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84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036103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C1E5976-A108-41EF-A3B7-E2F5B28AB1B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419C06-C214-4B0C-B185-D983FBA884A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950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561DD7-6D6E-41FA-8C99-E421DDC7980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950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96FCD56-B1F6-41EF-81CB-86352162E2E2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95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1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3A4A685-6EFD-4348-8DA7-81759D29249B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AB2602-C03B-40E5-B604-9AF9F687FD0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05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3AD0819-9E88-45DF-AB88-1091AA84985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053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8BA781-F012-4701-ACDB-ABB48BA8C5E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05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838BA13-0963-43C3-AEE5-44C6F282F84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F3CBA26-5E1D-4AF7-9F83-8DC3D09C67C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15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091AB0-F685-4AFB-925C-A1BB3162CAE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155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79865C-50A7-4ADA-9241-E51E277895A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15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9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BE32EAC-D226-405C-8D5A-9390F82F9F3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CEDBB0-1F74-49D4-A391-78346000DAA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74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2389CF-801F-4193-8152-730CBFF8E4C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74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23624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01776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57233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56139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960727-59F1-432D-9BB8-CA46ED3FA9E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292873-9557-4AFB-952F-A066F696B9A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E6FC96-0CF6-4265-8B3D-225933DBF48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57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94311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A6782-CFE3-49DF-AF9B-D3CBE4B118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5669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C9585-C2F8-4597-A420-CE935400154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0502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4816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4816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09529-244D-4904-BBBF-DCE76C584461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0875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B2D79-9C1E-446A-B7CE-24E54E310E5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6113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42AFF-92BB-4A6A-9D01-9C7E3D756FB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311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69050-37D6-4BD7-9D58-3F1F87CD5B45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7980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ACDC2-C115-4B29-9C78-6C57CA3CE1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427230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A991-9AC7-49AC-B21A-4AB3CFA9CC0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909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6469-C2D9-4E2D-A765-A83EAB5EF27E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276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51AD-D3DD-48B7-970B-F0685D41E67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7202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2097-7BF6-462A-9475-20CBF8C9F5E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450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 esquema del texto</a:t>
            </a:r>
          </a:p>
          <a:p>
            <a:pPr lvl="1"/>
            <a:r>
              <a:rPr lang="en-GB" altLang="pt-BR"/>
              <a:t>Segundo nivel del esquema</a:t>
            </a:r>
          </a:p>
          <a:p>
            <a:pPr lvl="2"/>
            <a:r>
              <a:rPr lang="en-GB" altLang="pt-BR"/>
              <a:t>Tercer nivel del esquema</a:t>
            </a:r>
          </a:p>
          <a:p>
            <a:pPr lvl="3"/>
            <a:r>
              <a:rPr lang="en-GB" altLang="pt-BR"/>
              <a:t>Cuarto nivel del esquema</a:t>
            </a:r>
          </a:p>
          <a:p>
            <a:pPr lvl="4"/>
            <a:r>
              <a:rPr lang="en-GB" altLang="pt-BR"/>
              <a:t>Quinto nivel del esquema</a:t>
            </a:r>
          </a:p>
          <a:p>
            <a:pPr lvl="4"/>
            <a:r>
              <a:rPr lang="en-GB" altLang="pt-BR"/>
              <a:t>Sexto nivel del esquema</a:t>
            </a:r>
          </a:p>
          <a:p>
            <a:pPr lvl="4"/>
            <a:r>
              <a:rPr lang="en-GB" altLang="pt-BR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F48DA1F-3925-49BD-8C64-5D4F4D2705D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7.wmf"/><Relationship Id="rId2" Type="http://schemas.openxmlformats.org/officeDocument/2006/relationships/notesSlide" Target="../notesSlides/notesSlide32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6.wmf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 d representación del arte abstracto de la maquinaria industrial surrealista fondo 3d con parte del motor de chorro de turbina o embudo basado en líneas onduladas de curva paralela de hojas afiladas en material de metal púrpura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0" y="2286000"/>
            <a:ext cx="9144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6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ONDAS MECÁNICAS</a:t>
            </a:r>
            <a:endParaRPr lang="es-ES" altLang="pt-BR" sz="6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6328" r="1404" b="8127"/>
          <a:stretch/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44450"/>
            <a:ext cx="9144000" cy="100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Clasificación de las ondas</a:t>
            </a:r>
          </a:p>
        </p:txBody>
      </p:sp>
    </p:spTree>
    <p:extLst>
      <p:ext uri="{BB962C8B-B14F-4D97-AF65-F5344CB8AC3E}">
        <p14:creationId xmlns:p14="http://schemas.microsoft.com/office/powerpoint/2010/main" val="398898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8188" indent="-28098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de clasificas atendiendo a diferentes aspectos:</a:t>
            </a:r>
          </a:p>
          <a:p>
            <a:pPr marL="358775" lvl="1" indent="-358775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función del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MEDIO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en que se propagan.</a:t>
            </a:r>
          </a:p>
          <a:p>
            <a:pPr marL="358775" lvl="1" indent="-358775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función de su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PROPAGACIÓN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 frente de onda.</a:t>
            </a:r>
          </a:p>
          <a:p>
            <a:pPr marL="358775" lvl="1" indent="-358775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función de la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DIRECCIÓN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 la propagación de la perturbación.</a:t>
            </a:r>
          </a:p>
          <a:p>
            <a:pPr marL="358775" lvl="1" indent="-358775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función de su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PERIODICIDAD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578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389" y="2996952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función del medio en que se propagan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MECÁNICAS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necesitan un </a:t>
            </a:r>
            <a:r>
              <a:rPr lang="es-CL" altLang="pt-BR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medio elástico 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(solido, liquido o gaseoso) para propagarse. 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partículas del medio oscilan alrededor de un punto fijo, por lo que no existe transporte neto de materia a través del medio.  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Ejemplos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cuerdas vibrantes.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sonoras.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membranas elásticas.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sísmicas.</a:t>
            </a:r>
          </a:p>
        </p:txBody>
      </p:sp>
    </p:spTree>
    <p:extLst>
      <p:ext uri="{BB962C8B-B14F-4D97-AF65-F5344CB8AC3E}">
        <p14:creationId xmlns:p14="http://schemas.microsoft.com/office/powerpoint/2010/main" val="3424467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ondas mecanicas">
            <a:extLst>
              <a:ext uri="{FF2B5EF4-FFF2-40B4-BE49-F238E27FC236}">
                <a16:creationId xmlns:a16="http://schemas.microsoft.com/office/drawing/2014/main" id="{B9EA5589-9FBE-FB50-DBAD-5CCE52589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t="37312" r="49141" b="40502"/>
          <a:stretch/>
        </p:blipFill>
        <p:spPr bwMode="auto">
          <a:xfrm>
            <a:off x="2051720" y="21666"/>
            <a:ext cx="5184576" cy="68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imagenes ondas mecanicas">
            <a:extLst>
              <a:ext uri="{FF2B5EF4-FFF2-40B4-BE49-F238E27FC236}">
                <a16:creationId xmlns:a16="http://schemas.microsoft.com/office/drawing/2014/main" id="{B99BFDF7-6A1C-6BEA-AFE1-E2758DA81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 t="36917" r="6327" b="39977"/>
          <a:stretch/>
        </p:blipFill>
        <p:spPr bwMode="auto">
          <a:xfrm>
            <a:off x="683568" y="-222"/>
            <a:ext cx="7742602" cy="685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5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36588" indent="-242888"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ELECTROMAGNÉTICAS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propagan por el espacio sin necesidad de un medio material, pudiendo, por tanto, propagarse en el vacío. </a:t>
            </a:r>
            <a:endParaRPr lang="es-CL" altLang="pt-BR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267" name="Picture 4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1973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7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36588" indent="-242888"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GRAVITACIONALES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perturbaciones que alteran la geometría misma del espacio-tiempo. Es común representarlas viajando en el vacío, pero técnicamente no podemos afirmar que se desplacen por ningún espacio, sino que en sí mismas son alteraciones del espacio-tiempo.</a:t>
            </a:r>
          </a:p>
          <a:p>
            <a:pPr lvl="1" eaLnBrk="1" hangingPunct="1">
              <a:spcBef>
                <a:spcPts val="700"/>
              </a:spcBef>
              <a:buClrTx/>
              <a:buFontTx/>
              <a:buNone/>
            </a:pPr>
            <a:endParaRPr lang="es-CL" altLang="pt-BR" sz="2800" dirty="0">
              <a:solidFill>
                <a:srgbClr val="000000"/>
              </a:solidFill>
            </a:endParaRPr>
          </a:p>
        </p:txBody>
      </p:sp>
      <p:pic>
        <p:nvPicPr>
          <p:cNvPr id="12291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10001"/>
            <a:ext cx="6516117" cy="40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0" y="2636912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función de su propagación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5439"/>
            <a:ext cx="9144000" cy="169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68288" indent="-268288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635000" indent="-242888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  <a:buFont typeface="Times New Roman" pitchFamily="16" charset="0"/>
              <a:buNone/>
              <a:defRPr/>
            </a:pP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UNIDIMENSIONALES</a:t>
            </a:r>
          </a:p>
          <a:p>
            <a:pPr marL="0" indent="0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propagan a lo largo de una sola dirección del espacio, como las ondas en las cuerdas vibrantes. </a:t>
            </a:r>
            <a:endParaRPr lang="es-CL" sz="2800" b="1" dirty="0">
              <a:solidFill>
                <a:srgbClr val="000000"/>
              </a:solidFill>
              <a:latin typeface="+mn-lt"/>
            </a:endParaRPr>
          </a:p>
          <a:p>
            <a:pPr marL="636588" lvl="1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es-CL" sz="2200" dirty="0">
              <a:solidFill>
                <a:srgbClr val="000000"/>
              </a:solidFill>
            </a:endParaRPr>
          </a:p>
          <a:p>
            <a:pPr marL="636588" lvl="1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es-CL" sz="2200" dirty="0">
              <a:solidFill>
                <a:srgbClr val="000000"/>
              </a:solidFill>
            </a:endParaRPr>
          </a:p>
        </p:txBody>
      </p:sp>
      <p:pic>
        <p:nvPicPr>
          <p:cNvPr id="13316" name="Picture 5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1844824"/>
            <a:ext cx="9144000" cy="472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942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980728"/>
            <a:ext cx="9144000" cy="634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Una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 mecánica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es:</a:t>
            </a:r>
          </a:p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1- Una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perturbación temporal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que viaja a través de un material o una sustancia, que es el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medio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que utiliza la onda para propagarse.</a:t>
            </a:r>
          </a:p>
          <a:p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2- Un</a:t>
            </a:r>
            <a:r>
              <a:rPr lang="es-MX" altLang="pt-BR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fenómeno de propagación </a:t>
            </a:r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 una perturbación 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involucra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transporte de ENERGÍA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y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CANTIDAD DE MOVIMIENTO 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 través de un medio material. </a:t>
            </a:r>
          </a:p>
          <a:p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3-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Un fenómeno de propagación donde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NO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HAY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TRANSPORTE de materia.</a:t>
            </a:r>
          </a:p>
          <a:p>
            <a:pPr eaLnBrk="1" hangingPunct="1">
              <a:spcBef>
                <a:spcPts val="1750"/>
              </a:spcBef>
              <a:buClrTx/>
            </a:pPr>
            <a:endParaRPr lang="es-MX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endParaRPr lang="es-MX" alt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36588" indent="-242888"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BIDIMENSIONALES O SUPERFICIALES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 ondas que se propagan en dos direcciones. Pueden propagarse, en cualquiera de las direcciones de una superficie, por ello, se denominan también ondas superficiales.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endParaRPr lang="es-CL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una superficie liquida en reposo.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membranas elásticas.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es-CL" altLang="pt-BR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es-CL" altLang="pt-BR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581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CL" altLang="pt-BR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ONDAS TRIDIMENSIONALES O ESFÉRICAS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ondas que se propagan en tres direcciones. 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tridimensionales se conocen también como ondas esféricas, porque sus frentes de onda son esferas concéntricas que salen de la fuente de perturbación expandiéndose en todas direcciones. 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Ejemplos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sonoras, electromagnéticas, sísmicas.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75"/>
            <a:ext cx="756084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 sísmicas fotografías e imágenes de alta resolución - Alamy">
            <a:extLst>
              <a:ext uri="{FF2B5EF4-FFF2-40B4-BE49-F238E27FC236}">
                <a16:creationId xmlns:a16="http://schemas.microsoft.com/office/drawing/2014/main" id="{1D1452F0-8E2D-D4DE-E10E-D77BFCD60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2195736" y="-1"/>
            <a:ext cx="4451127" cy="68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3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Representación del movimiento que causan los tres tipos de ondas... |  Download Scientific Diagram">
            <a:extLst>
              <a:ext uri="{FF2B5EF4-FFF2-40B4-BE49-F238E27FC236}">
                <a16:creationId xmlns:a16="http://schemas.microsoft.com/office/drawing/2014/main" id="{CC03A2CB-A7B0-8954-27FC-A1D2BF42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0"/>
            <a:ext cx="768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17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5496" y="2636912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lvl="1" indent="0" algn="ctr" eaLnBrk="1" hangingPunct="1">
              <a:buClrTx/>
            </a:pPr>
            <a:r>
              <a:rPr lang="es-CL" altLang="pt-BR" sz="3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función de su dirección de propagación</a:t>
            </a:r>
            <a:r>
              <a:rPr lang="es-CL" altLang="pt-BR" sz="3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CL" altLang="pt-BR" sz="3600" b="1" dirty="0">
                <a:solidFill>
                  <a:srgbClr val="000000"/>
                </a:solidFill>
                <a:cs typeface="Arial" panose="020B0604020202020204" pitchFamily="34" charset="0"/>
              </a:rPr>
              <a:t>de la perturbación.</a:t>
            </a:r>
          </a:p>
          <a:p>
            <a:pPr algn="ctr" eaLnBrk="1" hangingPunct="1">
              <a:buClrTx/>
              <a:buFontTx/>
              <a:buNone/>
            </a:pPr>
            <a:endParaRPr lang="es-CL" altLang="pt-BR" sz="36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13" y="0"/>
            <a:ext cx="91440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LONGITUDINALES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caracterizan porque las partículas del medio se mueven (o vibran) paralelamente a la dirección de propagación de la onda.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1"/>
          <a:stretch/>
        </p:blipFill>
        <p:spPr>
          <a:xfrm>
            <a:off x="0" y="3501008"/>
            <a:ext cx="9143999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2098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49994" y="4329136"/>
            <a:ext cx="3917950" cy="1908176"/>
            <a:chOff x="431" y="2519"/>
            <a:chExt cx="2037" cy="1202"/>
          </a:xfrm>
        </p:grpSpPr>
        <p:sp>
          <p:nvSpPr>
            <p:cNvPr id="21515" name="Line 7"/>
            <p:cNvSpPr>
              <a:spLocks noChangeShapeType="1"/>
            </p:cNvSpPr>
            <p:nvPr/>
          </p:nvSpPr>
          <p:spPr bwMode="auto">
            <a:xfrm>
              <a:off x="1888" y="3122"/>
              <a:ext cx="58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16" name="Text Box 8"/>
            <p:cNvSpPr txBox="1">
              <a:spLocks noChangeArrowheads="1"/>
            </p:cNvSpPr>
            <p:nvPr/>
          </p:nvSpPr>
          <p:spPr bwMode="auto">
            <a:xfrm>
              <a:off x="431" y="2519"/>
              <a:ext cx="1421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Movimiento de las partículas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del medio material</a:t>
              </a:r>
            </a:p>
          </p:txBody>
        </p:sp>
      </p:grp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4857749" y="4214814"/>
            <a:ext cx="4106739" cy="1477963"/>
            <a:chOff x="3060" y="2655"/>
            <a:chExt cx="2313" cy="931"/>
          </a:xfrm>
        </p:grpSpPr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>
              <a:off x="4474" y="3122"/>
              <a:ext cx="899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3060" y="2655"/>
              <a:ext cx="1414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Dirección de propagación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de la onda</a:t>
              </a:r>
            </a:p>
          </p:txBody>
        </p:sp>
      </p:grp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2942" b="6808"/>
          <a:stretch>
            <a:fillRect/>
          </a:stretch>
        </p:blipFill>
        <p:spPr bwMode="auto">
          <a:xfrm>
            <a:off x="0" y="548680"/>
            <a:ext cx="9142413" cy="360104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08" r="2942" b="6808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2627784" y="2060848"/>
            <a:ext cx="2293937" cy="800100"/>
            <a:chOff x="1625" y="1620"/>
            <a:chExt cx="1445" cy="504"/>
          </a:xfrm>
        </p:grpSpPr>
        <p:sp>
          <p:nvSpPr>
            <p:cNvPr id="21511" name="Line 4"/>
            <p:cNvSpPr>
              <a:spLocks noChangeShapeType="1"/>
            </p:cNvSpPr>
            <p:nvPr/>
          </p:nvSpPr>
          <p:spPr bwMode="auto">
            <a:xfrm>
              <a:off x="1625" y="1904"/>
              <a:ext cx="813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 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630" y="1620"/>
              <a:ext cx="440" cy="504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 cap="flat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s-AR">
                  <a:noFill/>
                  <a:latin typeface="Times New Roman" pitchFamily="16" charset="0"/>
                  <a:ea typeface="Microsoft YaHei" charset="-122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314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 b="36319"/>
          <a:stretch/>
        </p:blipFill>
        <p:spPr bwMode="auto">
          <a:xfrm>
            <a:off x="6678" y="34389"/>
            <a:ext cx="914400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ulturacientifica.com/app/uploads/2018/10/clases-de-ond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" y="2482661"/>
            <a:ext cx="9125746" cy="4402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9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38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onda mecánica requiere de:</a:t>
            </a:r>
          </a:p>
          <a:p>
            <a:pPr eaLnBrk="1" hangingPunct="1">
              <a:spcBef>
                <a:spcPts val="1750"/>
              </a:spcBef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1- Una </a:t>
            </a:r>
            <a:r>
              <a:rPr lang="es-MX" altLang="pt-BR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FUENTE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que origina la perturbación que se propaga.</a:t>
            </a:r>
          </a:p>
          <a:p>
            <a:pPr eaLnBrk="1" hangingPunct="1">
              <a:spcBef>
                <a:spcPts val="1750"/>
              </a:spcBef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2- Un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MEDIO MATERIAL 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pueda perturbarse (deformarse).</a:t>
            </a:r>
          </a:p>
          <a:p>
            <a:pPr eaLnBrk="1" hangingPunct="1">
              <a:spcBef>
                <a:spcPts val="1750"/>
              </a:spcBef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3- Una</a:t>
            </a:r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CONEXIÓN FÍSICA </a:t>
            </a:r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través de la cual partes adyacentes del medio puedan afectarse entre sí y permitir  que la perturbación se propague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endParaRPr lang="es-MX" altLang="pt-B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3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13" y="0"/>
            <a:ext cx="91440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TRANSVERSALES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caracterizan porque las partículas del medio vibran perpendicularmente a la dirección de propagación de la onda.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40909"/>
          <a:stretch/>
        </p:blipFill>
        <p:spPr>
          <a:xfrm>
            <a:off x="3625" y="2636912"/>
            <a:ext cx="9143999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053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-20638"/>
            <a:ext cx="9144000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MX" altLang="pt-BR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 transversal: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vibración de las partículas individuales del medio es perpendicular a la dirección de propagación de la onda.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78932" y="5263280"/>
            <a:ext cx="3600980" cy="1477963"/>
            <a:chOff x="113" y="3078"/>
            <a:chExt cx="2237" cy="931"/>
          </a:xfrm>
        </p:grpSpPr>
        <p:sp>
          <p:nvSpPr>
            <p:cNvPr id="20488" name="Line 4"/>
            <p:cNvSpPr>
              <a:spLocks noChangeShapeType="1"/>
            </p:cNvSpPr>
            <p:nvPr/>
          </p:nvSpPr>
          <p:spPr bwMode="auto">
            <a:xfrm>
              <a:off x="2350" y="3246"/>
              <a:ext cx="0" cy="5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9" name="Text Box 5"/>
            <p:cNvSpPr txBox="1">
              <a:spLocks noChangeArrowheads="1"/>
            </p:cNvSpPr>
            <p:nvPr/>
          </p:nvSpPr>
          <p:spPr bwMode="auto">
            <a:xfrm>
              <a:off x="113" y="3078"/>
              <a:ext cx="222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Movimiento de las partículas del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 medio material</a:t>
              </a:r>
            </a:p>
          </p:txBody>
        </p:sp>
      </p:grp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4675188" y="5191272"/>
            <a:ext cx="3785244" cy="1477963"/>
            <a:chOff x="2945" y="3062"/>
            <a:chExt cx="2109" cy="931"/>
          </a:xfrm>
        </p:grpSpPr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>
              <a:off x="4279" y="3530"/>
              <a:ext cx="775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2945" y="3062"/>
              <a:ext cx="1317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Dirección de propagación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 de la onda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r="3116" b="4594"/>
          <a:stretch>
            <a:fillRect/>
          </a:stretch>
        </p:blipFill>
        <p:spPr bwMode="auto">
          <a:xfrm>
            <a:off x="0" y="1415455"/>
            <a:ext cx="9144000" cy="374173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02" r="3116" b="4594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2"/>
          <a:stretch/>
        </p:blipFill>
        <p:spPr bwMode="auto">
          <a:xfrm>
            <a:off x="0" y="1814458"/>
            <a:ext cx="9144000" cy="26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827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5884"/>
            <a:ext cx="91440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Algunas ondas no son ni transversales ni longitudinales como las ondas en la superficie del agua. Éstas tienen componentes longitudinal y transversal.</a:t>
            </a:r>
          </a:p>
        </p:txBody>
      </p:sp>
      <p:pic>
        <p:nvPicPr>
          <p:cNvPr id="4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4"/>
          <a:stretch/>
        </p:blipFill>
        <p:spPr bwMode="auto">
          <a:xfrm>
            <a:off x="0" y="1196752"/>
            <a:ext cx="914400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ulturacientifica.com/app/uploads/2018/10/clases-de-ondas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70073" r="12396"/>
          <a:stretch/>
        </p:blipFill>
        <p:spPr bwMode="auto">
          <a:xfrm>
            <a:off x="0" y="4797152"/>
            <a:ext cx="9143999" cy="2060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512" y="3973266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torsionales.</a:t>
            </a:r>
          </a:p>
        </p:txBody>
      </p:sp>
    </p:spTree>
    <p:extLst>
      <p:ext uri="{BB962C8B-B14F-4D97-AF65-F5344CB8AC3E}">
        <p14:creationId xmlns:p14="http://schemas.microsoft.com/office/powerpoint/2010/main" val="1690723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Artículos - Elbibliot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63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4020" y="2492896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 función de su periodicidad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9294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PERIÓDICAS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 local que las origina se repite a intervalos constantes llamado período, </a:t>
            </a:r>
            <a:r>
              <a:rPr lang="es-CL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Por ejemplo, una onda </a:t>
            </a:r>
            <a:r>
              <a:rPr lang="es-E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senoidal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esultado de imagen para imagenes ondas periodicas y no periodic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r="660" b="8146"/>
          <a:stretch/>
        </p:blipFill>
        <p:spPr bwMode="auto">
          <a:xfrm>
            <a:off x="-8803" y="2420888"/>
            <a:ext cx="913746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88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010" y="-14064"/>
            <a:ext cx="9144000" cy="20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NO PERIÓDICAS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 que las origina se da aisladamente o, en el caso de que se repita, las perturbaciones sucesivas tienen características diferentes. </a:t>
            </a:r>
          </a:p>
        </p:txBody>
      </p:sp>
      <p:pic>
        <p:nvPicPr>
          <p:cNvPr id="5" name="Picture 2" descr="Resultado de imagen para imagenes ondas periodicas y no periodic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 b="9703"/>
          <a:stretch/>
        </p:blipFill>
        <p:spPr bwMode="auto">
          <a:xfrm>
            <a:off x="12010" y="2564904"/>
            <a:ext cx="9063492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85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010" y="-14064"/>
            <a:ext cx="9144000" cy="6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aisladas también se denominan </a:t>
            </a: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PULSOS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0290" name="Picture 2" descr="ONDAS - PARTE 2: PULSO, TREN DE ONDAS, FRENTE DE ONDA, RAYO, DESCRIPCION DE  LA PROPAGACION DE UNA ONDA Y ECUACION DE ONDA. — Steem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1380537"/>
            <a:ext cx="9131990" cy="47127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95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4073" y="2132856"/>
            <a:ext cx="9144001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Descripción de ondas mecánicas unidimensionales</a:t>
            </a:r>
          </a:p>
        </p:txBody>
      </p:sp>
    </p:spTree>
    <p:extLst>
      <p:ext uri="{BB962C8B-B14F-4D97-AF65-F5344CB8AC3E}">
        <p14:creationId xmlns:p14="http://schemas.microsoft.com/office/powerpoint/2010/main" val="2962609023"/>
      </p:ext>
    </p:extLst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0" name="Picture 6" descr="8.1 CLASIFICACIÓN DE LAS ONDAS - Ciencias Básicas Aplic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0686"/>
            <a:ext cx="7841642" cy="58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40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3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Ondas viajeras unidimensionales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51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onda viajera se puede representar como una función: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 = f(x, t)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la forma de la onda no cambia con el tiempo, podemos representar el desplazamiento vertical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y,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onda, para todos los tiempos ulteriores como: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             y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=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– </a:t>
            </a:r>
            <a:r>
              <a:rPr lang="es-MX" altLang="pt-BR" sz="2800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 t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 Onda desplazándose a la derecha.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             y = f (x + </a:t>
            </a:r>
            <a:r>
              <a:rPr lang="es-MX" altLang="pt-BR" sz="2800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 t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 desplazándose a la izquierda.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A y(</a:t>
            </a:r>
            <a:r>
              <a:rPr lang="es-MX" altLang="pt-BR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x,t</a:t>
            </a: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es-MX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 se le llama </a:t>
            </a:r>
            <a:r>
              <a:rPr lang="es-MX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FUNCIÓN DE ONDA</a:t>
            </a:r>
            <a:r>
              <a:rPr lang="es-MX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s-MX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es la velocidad de desplazamiento de la onda.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2415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FUNCIÓN DE ONDA</a:t>
            </a:r>
            <a:endParaRPr lang="es-MX" altLang="pt-BR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2" descr="14. Ondas mecánicas">
            <a:extLst>
              <a:ext uri="{FF2B5EF4-FFF2-40B4-BE49-F238E27FC236}">
                <a16:creationId xmlns:a16="http://schemas.microsoft.com/office/drawing/2014/main" id="{0EF4950F-3F6C-D045-E80A-FD24BBB98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/>
          <a:stretch/>
        </p:blipFill>
        <p:spPr bwMode="auto">
          <a:xfrm>
            <a:off x="0" y="1080120"/>
            <a:ext cx="913740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37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32111" y="-31"/>
            <a:ext cx="9190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 pulso se propaga con una velocidad constante, </a:t>
            </a:r>
            <a:r>
              <a:rPr lang="es-ES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en un medio uniforme.</a:t>
            </a:r>
          </a:p>
          <a:p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 amplitud del pulso es variable con respecto a la posición, </a:t>
            </a:r>
            <a:r>
              <a:rPr lang="es-ES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y se representa como una función de </a:t>
            </a:r>
            <a:r>
              <a:rPr lang="es-ES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 = f(x, t).</a:t>
            </a:r>
          </a:p>
          <a:p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 cabo de cierto instante, el pulso se ha desplazado cierta distancia, por lo que su ecuación será: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49129" r="13970" b="8192"/>
          <a:stretch/>
        </p:blipFill>
        <p:spPr bwMode="auto">
          <a:xfrm>
            <a:off x="-1" y="2492896"/>
            <a:ext cx="9158211" cy="4365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80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906" y="137752"/>
            <a:ext cx="91011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Sea una 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función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(que podría representar a cualquier magnitud física)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508971"/>
              </p:ext>
            </p:extLst>
          </p:nvPr>
        </p:nvGraphicFramePr>
        <p:xfrm>
          <a:off x="3302000" y="860425"/>
          <a:ext cx="20748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571320" imgH="215640" progId="Equation.3">
                  <p:embed/>
                </p:oleObj>
              </mc:Choice>
              <mc:Fallback>
                <p:oleObj name="Ecuación" r:id="rId3" imgW="571320" imgH="215640" progId="Equation.3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860425"/>
                        <a:ext cx="207486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Object 4"/>
              <p:cNvSpPr txBox="1"/>
              <p:nvPr/>
            </p:nvSpPr>
            <p:spPr bwMode="auto">
              <a:xfrm>
                <a:off x="3209925" y="2376488"/>
                <a:ext cx="2682875" cy="809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3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194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9925" y="2376488"/>
                <a:ext cx="2682875" cy="809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88" y="1772816"/>
            <a:ext cx="91217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82563"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se sustituye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por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x-x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se obtiene la función: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225" y="3212976"/>
            <a:ext cx="9121775" cy="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4763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tendría  la misma forma que la función original, pero aparecería 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desplazada hacia la derecha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cantidad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0.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5496" y="4293096"/>
            <a:ext cx="9101138" cy="4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563" indent="-182563"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misma forma la siguiente función: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32"/>
              <p:cNvSpPr txBox="1"/>
              <p:nvPr/>
            </p:nvSpPr>
            <p:spPr bwMode="auto">
              <a:xfrm>
                <a:off x="2987675" y="4868863"/>
                <a:ext cx="3249613" cy="981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9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4868863"/>
                <a:ext cx="3249613" cy="981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1905" y="5949280"/>
            <a:ext cx="9121775" cy="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4763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corresponde a la función original 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desplazada hacia la  izquierda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cantidad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367164865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144016" y="250270"/>
            <a:ext cx="8892480" cy="4618891"/>
            <a:chOff x="50" y="1562"/>
            <a:chExt cx="5658" cy="2773"/>
          </a:xfrm>
        </p:grpSpPr>
        <p:sp>
          <p:nvSpPr>
            <p:cNvPr id="28678" name="Freeform 2"/>
            <p:cNvSpPr>
              <a:spLocks noChangeArrowheads="1"/>
            </p:cNvSpPr>
            <p:nvPr/>
          </p:nvSpPr>
          <p:spPr bwMode="auto">
            <a:xfrm>
              <a:off x="245" y="2372"/>
              <a:ext cx="1575" cy="1275"/>
            </a:xfrm>
            <a:custGeom>
              <a:avLst/>
              <a:gdLst>
                <a:gd name="T0" fmla="*/ 0 w 1096"/>
                <a:gd name="T1" fmla="*/ 2147483647 h 552"/>
                <a:gd name="T2" fmla="*/ 2147483647 w 1096"/>
                <a:gd name="T3" fmla="*/ 2147483647 h 552"/>
                <a:gd name="T4" fmla="*/ 2147483647 w 1096"/>
                <a:gd name="T5" fmla="*/ 2147483647 h 552"/>
                <a:gd name="T6" fmla="*/ 2147483647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9" name="Freeform 3"/>
            <p:cNvSpPr>
              <a:spLocks noChangeArrowheads="1"/>
            </p:cNvSpPr>
            <p:nvPr/>
          </p:nvSpPr>
          <p:spPr bwMode="auto">
            <a:xfrm>
              <a:off x="3916" y="2390"/>
              <a:ext cx="1575" cy="1275"/>
            </a:xfrm>
            <a:custGeom>
              <a:avLst/>
              <a:gdLst>
                <a:gd name="T0" fmla="*/ 0 w 1096"/>
                <a:gd name="T1" fmla="*/ 2147483647 h 552"/>
                <a:gd name="T2" fmla="*/ 2147483647 w 1096"/>
                <a:gd name="T3" fmla="*/ 2147483647 h 552"/>
                <a:gd name="T4" fmla="*/ 2147483647 w 1096"/>
                <a:gd name="T5" fmla="*/ 2147483647 h 552"/>
                <a:gd name="T6" fmla="*/ 2147483647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0" name="Freeform 4"/>
            <p:cNvSpPr>
              <a:spLocks noChangeArrowheads="1"/>
            </p:cNvSpPr>
            <p:nvPr/>
          </p:nvSpPr>
          <p:spPr bwMode="auto">
            <a:xfrm>
              <a:off x="2087" y="2390"/>
              <a:ext cx="1575" cy="1275"/>
            </a:xfrm>
            <a:custGeom>
              <a:avLst/>
              <a:gdLst>
                <a:gd name="T0" fmla="*/ 0 w 1096"/>
                <a:gd name="T1" fmla="*/ 2147483647 h 552"/>
                <a:gd name="T2" fmla="*/ 2147483647 w 1096"/>
                <a:gd name="T3" fmla="*/ 2147483647 h 552"/>
                <a:gd name="T4" fmla="*/ 2147483647 w 1096"/>
                <a:gd name="T5" fmla="*/ 2147483647 h 552"/>
                <a:gd name="T6" fmla="*/ 2147483647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868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880526"/>
                </p:ext>
              </p:extLst>
            </p:nvPr>
          </p:nvGraphicFramePr>
          <p:xfrm>
            <a:off x="2424" y="1908"/>
            <a:ext cx="1059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" imgW="571320" imgH="215640" progId="Equation.3">
                    <p:embed/>
                  </p:oleObj>
                </mc:Choice>
                <mc:Fallback>
                  <p:oleObj name="Ecuación" r:id="rId3" imgW="571320" imgH="215640" progId="Equation.3">
                    <p:embed/>
                    <p:pic>
                      <p:nvPicPr>
                        <p:cNvPr id="2868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" y="1908"/>
                          <a:ext cx="1059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4743990"/>
                </p:ext>
              </p:extLst>
            </p:nvPr>
          </p:nvGraphicFramePr>
          <p:xfrm>
            <a:off x="4066" y="1922"/>
            <a:ext cx="139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5" imgW="838080" imgH="228600" progId="Equation.3">
                    <p:embed/>
                  </p:oleObj>
                </mc:Choice>
                <mc:Fallback>
                  <p:oleObj name="Ecuación" r:id="rId5" imgW="838080" imgH="228600" progId="Equation.3">
                    <p:embed/>
                    <p:pic>
                      <p:nvPicPr>
                        <p:cNvPr id="2868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6" y="1922"/>
                          <a:ext cx="139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114061"/>
                </p:ext>
              </p:extLst>
            </p:nvPr>
          </p:nvGraphicFramePr>
          <p:xfrm>
            <a:off x="143" y="1779"/>
            <a:ext cx="138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7" imgW="571320" imgH="215640" progId="Equation.3">
                    <p:embed/>
                  </p:oleObj>
                </mc:Choice>
                <mc:Fallback>
                  <p:oleObj name="Ecuación" r:id="rId7" imgW="571320" imgH="215640" progId="Equation.3">
                    <p:embed/>
                    <p:pic>
                      <p:nvPicPr>
                        <p:cNvPr id="2868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" y="1779"/>
                          <a:ext cx="1389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684" name="Group 8"/>
            <p:cNvGrpSpPr>
              <a:grpSpLocks/>
            </p:cNvGrpSpPr>
            <p:nvPr/>
          </p:nvGrpSpPr>
          <p:grpSpPr bwMode="auto">
            <a:xfrm>
              <a:off x="2107" y="2614"/>
              <a:ext cx="2270" cy="1673"/>
              <a:chOff x="2107" y="2614"/>
              <a:chExt cx="2270" cy="1673"/>
            </a:xfrm>
          </p:grpSpPr>
          <p:grpSp>
            <p:nvGrpSpPr>
              <p:cNvPr id="28698" name="Group 9"/>
              <p:cNvGrpSpPr>
                <a:grpSpLocks/>
              </p:cNvGrpSpPr>
              <p:nvPr/>
            </p:nvGrpSpPr>
            <p:grpSpPr bwMode="auto">
              <a:xfrm>
                <a:off x="2107" y="3703"/>
                <a:ext cx="1847" cy="584"/>
                <a:chOff x="2107" y="3703"/>
                <a:chExt cx="1847" cy="584"/>
              </a:xfrm>
            </p:grpSpPr>
            <p:sp>
              <p:nvSpPr>
                <p:cNvPr id="28702" name="Line 10"/>
                <p:cNvSpPr>
                  <a:spLocks noChangeShapeType="1"/>
                </p:cNvSpPr>
                <p:nvPr/>
              </p:nvSpPr>
              <p:spPr bwMode="auto">
                <a:xfrm>
                  <a:off x="2107" y="3703"/>
                  <a:ext cx="0" cy="402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03" name="Line 11"/>
                <p:cNvSpPr>
                  <a:spLocks noChangeShapeType="1"/>
                </p:cNvSpPr>
                <p:nvPr/>
              </p:nvSpPr>
              <p:spPr bwMode="auto">
                <a:xfrm>
                  <a:off x="3937" y="3703"/>
                  <a:ext cx="0" cy="402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04" name="Line 12"/>
                <p:cNvSpPr>
                  <a:spLocks noChangeShapeType="1"/>
                </p:cNvSpPr>
                <p:nvPr/>
              </p:nvSpPr>
              <p:spPr bwMode="auto">
                <a:xfrm>
                  <a:off x="2117" y="396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28705" name="Object 13"/>
                <p:cNvGraphicFramePr>
                  <a:graphicFrameLocks noChangeAspect="1"/>
                </p:cNvGraphicFramePr>
                <p:nvPr/>
              </p:nvGraphicFramePr>
              <p:xfrm>
                <a:off x="2854" y="3886"/>
                <a:ext cx="341" cy="4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9" imgW="188203" imgH="238395" progId="">
                        <p:embed/>
                      </p:oleObj>
                    </mc:Choice>
                    <mc:Fallback>
                      <p:oleObj r:id="rId9" imgW="188203" imgH="238395" progId="">
                        <p:embed/>
                        <p:pic>
                          <p:nvPicPr>
                            <p:cNvPr id="28705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54" y="3886"/>
                              <a:ext cx="341" cy="40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8699" name="Group 14"/>
              <p:cNvGrpSpPr>
                <a:grpSpLocks/>
              </p:cNvGrpSpPr>
              <p:nvPr/>
            </p:nvGrpSpPr>
            <p:grpSpPr bwMode="auto">
              <a:xfrm>
                <a:off x="2540" y="2614"/>
                <a:ext cx="1837" cy="402"/>
                <a:chOff x="2540" y="2614"/>
                <a:chExt cx="1837" cy="402"/>
              </a:xfrm>
            </p:grpSpPr>
            <p:sp>
              <p:nvSpPr>
                <p:cNvPr id="28700" name="Line 15"/>
                <p:cNvSpPr>
                  <a:spLocks noChangeShapeType="1"/>
                </p:cNvSpPr>
                <p:nvPr/>
              </p:nvSpPr>
              <p:spPr bwMode="auto">
                <a:xfrm>
                  <a:off x="2540" y="298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28701" name="Object 16"/>
                <p:cNvGraphicFramePr>
                  <a:graphicFrameLocks noChangeAspect="1"/>
                </p:cNvGraphicFramePr>
                <p:nvPr/>
              </p:nvGraphicFramePr>
              <p:xfrm>
                <a:off x="3428" y="2614"/>
                <a:ext cx="311" cy="4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11" imgW="188203" imgH="238395" progId="">
                        <p:embed/>
                      </p:oleObj>
                    </mc:Choice>
                    <mc:Fallback>
                      <p:oleObj r:id="rId11" imgW="188203" imgH="238395" progId="">
                        <p:embed/>
                        <p:pic>
                          <p:nvPicPr>
                            <p:cNvPr id="28701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28" y="2614"/>
                              <a:ext cx="311" cy="40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28685" name="Group 17"/>
            <p:cNvGrpSpPr>
              <a:grpSpLocks/>
            </p:cNvGrpSpPr>
            <p:nvPr/>
          </p:nvGrpSpPr>
          <p:grpSpPr bwMode="auto">
            <a:xfrm>
              <a:off x="245" y="2614"/>
              <a:ext cx="2285" cy="1721"/>
              <a:chOff x="245" y="2614"/>
              <a:chExt cx="2285" cy="1721"/>
            </a:xfrm>
          </p:grpSpPr>
          <p:grpSp>
            <p:nvGrpSpPr>
              <p:cNvPr id="28691" name="Group 18"/>
              <p:cNvGrpSpPr>
                <a:grpSpLocks/>
              </p:cNvGrpSpPr>
              <p:nvPr/>
            </p:nvGrpSpPr>
            <p:grpSpPr bwMode="auto">
              <a:xfrm>
                <a:off x="245" y="3667"/>
                <a:ext cx="1837" cy="668"/>
                <a:chOff x="245" y="3667"/>
                <a:chExt cx="1837" cy="668"/>
              </a:xfrm>
            </p:grpSpPr>
            <p:sp>
              <p:nvSpPr>
                <p:cNvPr id="28695" name="Line 19"/>
                <p:cNvSpPr>
                  <a:spLocks noChangeShapeType="1"/>
                </p:cNvSpPr>
                <p:nvPr/>
              </p:nvSpPr>
              <p:spPr bwMode="auto">
                <a:xfrm>
                  <a:off x="245" y="3667"/>
                  <a:ext cx="0" cy="402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96" name="Line 20"/>
                <p:cNvSpPr>
                  <a:spLocks noChangeShapeType="1"/>
                </p:cNvSpPr>
                <p:nvPr/>
              </p:nvSpPr>
              <p:spPr bwMode="auto">
                <a:xfrm>
                  <a:off x="245" y="396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28697" name="Object 21"/>
                <p:cNvGraphicFramePr>
                  <a:graphicFrameLocks noChangeAspect="1"/>
                </p:cNvGraphicFramePr>
                <p:nvPr/>
              </p:nvGraphicFramePr>
              <p:xfrm>
                <a:off x="879" y="3932"/>
                <a:ext cx="283" cy="4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12" imgW="188203" imgH="238395" progId="">
                        <p:embed/>
                      </p:oleObj>
                    </mc:Choice>
                    <mc:Fallback>
                      <p:oleObj r:id="rId12" imgW="188203" imgH="238395" progId="">
                        <p:embed/>
                        <p:pic>
                          <p:nvPicPr>
                            <p:cNvPr id="28697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79" y="3932"/>
                              <a:ext cx="283" cy="4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8692" name="Group 22"/>
              <p:cNvGrpSpPr>
                <a:grpSpLocks/>
              </p:cNvGrpSpPr>
              <p:nvPr/>
            </p:nvGrpSpPr>
            <p:grpSpPr bwMode="auto">
              <a:xfrm>
                <a:off x="693" y="2614"/>
                <a:ext cx="1837" cy="402"/>
                <a:chOff x="693" y="2614"/>
                <a:chExt cx="1837" cy="402"/>
              </a:xfrm>
            </p:grpSpPr>
            <p:sp>
              <p:nvSpPr>
                <p:cNvPr id="28693" name="Line 23"/>
                <p:cNvSpPr>
                  <a:spLocks noChangeShapeType="1"/>
                </p:cNvSpPr>
                <p:nvPr/>
              </p:nvSpPr>
              <p:spPr bwMode="auto">
                <a:xfrm>
                  <a:off x="693" y="298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aphicFrame>
              <p:nvGraphicFramePr>
                <p:cNvPr id="28694" name="Object 24"/>
                <p:cNvGraphicFramePr>
                  <a:graphicFrameLocks noChangeAspect="1"/>
                </p:cNvGraphicFramePr>
                <p:nvPr/>
              </p:nvGraphicFramePr>
              <p:xfrm>
                <a:off x="1408" y="2614"/>
                <a:ext cx="335" cy="4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13" imgW="188203" imgH="238395" progId="">
                        <p:embed/>
                      </p:oleObj>
                    </mc:Choice>
                    <mc:Fallback>
                      <p:oleObj r:id="rId13" imgW="188203" imgH="238395" progId="">
                        <p:embed/>
                        <p:pic>
                          <p:nvPicPr>
                            <p:cNvPr id="28694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08" y="2614"/>
                              <a:ext cx="335" cy="40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28686" name="Group 25"/>
            <p:cNvGrpSpPr>
              <a:grpSpLocks/>
            </p:cNvGrpSpPr>
            <p:nvPr/>
          </p:nvGrpSpPr>
          <p:grpSpPr bwMode="auto">
            <a:xfrm>
              <a:off x="50" y="1562"/>
              <a:ext cx="5658" cy="2637"/>
              <a:chOff x="50" y="1562"/>
              <a:chExt cx="5658" cy="2637"/>
            </a:xfrm>
          </p:grpSpPr>
          <p:sp>
            <p:nvSpPr>
              <p:cNvPr id="28687" name="Line 26"/>
              <p:cNvSpPr>
                <a:spLocks noChangeShapeType="1"/>
              </p:cNvSpPr>
              <p:nvPr/>
            </p:nvSpPr>
            <p:spPr bwMode="auto">
              <a:xfrm>
                <a:off x="1822" y="1669"/>
                <a:ext cx="0" cy="2530"/>
              </a:xfrm>
              <a:prstGeom prst="line">
                <a:avLst/>
              </a:prstGeom>
              <a:noFill/>
              <a:ln w="9360" cap="sq">
                <a:solidFill>
                  <a:schemeClr val="tx1"/>
                </a:solidFill>
                <a:miter lim="800000"/>
                <a:headEnd type="arrow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88" name="Line 27"/>
              <p:cNvSpPr>
                <a:spLocks noChangeShapeType="1"/>
              </p:cNvSpPr>
              <p:nvPr/>
            </p:nvSpPr>
            <p:spPr bwMode="auto">
              <a:xfrm>
                <a:off x="50" y="3648"/>
                <a:ext cx="5611" cy="0"/>
              </a:xfrm>
              <a:prstGeom prst="line">
                <a:avLst/>
              </a:prstGeom>
              <a:noFill/>
              <a:ln w="3240" cap="sq">
                <a:solidFill>
                  <a:schemeClr val="tx1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2868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5691775"/>
                  </p:ext>
                </p:extLst>
              </p:nvPr>
            </p:nvGraphicFramePr>
            <p:xfrm>
              <a:off x="1595" y="1562"/>
              <a:ext cx="240" cy="2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14" imgW="139680" imgH="164880" progId="Equation.3">
                      <p:embed/>
                    </p:oleObj>
                  </mc:Choice>
                  <mc:Fallback>
                    <p:oleObj name="Ecuación" r:id="rId14" imgW="139680" imgH="164880" progId="Equation.3">
                      <p:embed/>
                      <p:pic>
                        <p:nvPicPr>
                          <p:cNvPr id="28689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5" y="1562"/>
                            <a:ext cx="240" cy="2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690" name="Object 29"/>
              <p:cNvGraphicFramePr>
                <a:graphicFrameLocks noChangeAspect="1"/>
              </p:cNvGraphicFramePr>
              <p:nvPr/>
            </p:nvGraphicFramePr>
            <p:xfrm>
              <a:off x="5568" y="3688"/>
              <a:ext cx="140" cy="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6" imgW="163044" imgH="177873" progId="">
                      <p:embed/>
                    </p:oleObj>
                  </mc:Choice>
                  <mc:Fallback>
                    <p:oleObj r:id="rId16" imgW="163044" imgH="177873" progId="">
                      <p:embed/>
                      <p:pic>
                        <p:nvPicPr>
                          <p:cNvPr id="2869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68" y="3688"/>
                            <a:ext cx="140" cy="2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>
    <p:strip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09600" y="800100"/>
            <a:ext cx="8075613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9213"/>
            <a:ext cx="9144000" cy="4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</a:t>
            </a:r>
            <a:r>
              <a:rPr lang="es-ES" altLang="pt-BR" sz="28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s-ES" altLang="pt-BR" sz="2800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varía con el tiempo, se puede expresar como: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988840"/>
            <a:ext cx="9144000" cy="14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representa físicamente una perturbación viajera que se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mueve hacia la derecha con velocidad 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v. 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Esta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denomina 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VELOCIDAD DE FASE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609600" y="764704"/>
                <a:ext cx="796878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5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5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AR" sz="54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64704"/>
                <a:ext cx="796878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77788" y="800100"/>
            <a:ext cx="9029706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1003003" y="116632"/>
            <a:ext cx="7169397" cy="6741368"/>
            <a:chOff x="15" y="345"/>
            <a:chExt cx="2479" cy="2638"/>
          </a:xfrm>
        </p:grpSpPr>
        <p:sp>
          <p:nvSpPr>
            <p:cNvPr id="31748" name="Freeform 3"/>
            <p:cNvSpPr>
              <a:spLocks noChangeArrowheads="1"/>
            </p:cNvSpPr>
            <p:nvPr/>
          </p:nvSpPr>
          <p:spPr bwMode="auto">
            <a:xfrm>
              <a:off x="207" y="530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49" name="Freeform 4"/>
            <p:cNvSpPr>
              <a:spLocks noChangeArrowheads="1"/>
            </p:cNvSpPr>
            <p:nvPr/>
          </p:nvSpPr>
          <p:spPr bwMode="auto">
            <a:xfrm>
              <a:off x="694" y="1315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0" name="Freeform 5"/>
            <p:cNvSpPr>
              <a:spLocks noChangeArrowheads="1"/>
            </p:cNvSpPr>
            <p:nvPr/>
          </p:nvSpPr>
          <p:spPr bwMode="auto">
            <a:xfrm>
              <a:off x="1182" y="2089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3175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0967217"/>
                </p:ext>
              </p:extLst>
            </p:nvPr>
          </p:nvGraphicFramePr>
          <p:xfrm>
            <a:off x="825" y="2734"/>
            <a:ext cx="1208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" imgW="812520" imgH="215640" progId="Equation.3">
                    <p:embed/>
                  </p:oleObj>
                </mc:Choice>
                <mc:Fallback>
                  <p:oleObj name="Ecuación" r:id="rId3" imgW="812520" imgH="215640" progId="Equation.3">
                    <p:embed/>
                    <p:pic>
                      <p:nvPicPr>
                        <p:cNvPr id="3175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2734"/>
                          <a:ext cx="1208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752" name="Group 7"/>
            <p:cNvGrpSpPr>
              <a:grpSpLocks/>
            </p:cNvGrpSpPr>
            <p:nvPr/>
          </p:nvGrpSpPr>
          <p:grpSpPr bwMode="auto">
            <a:xfrm>
              <a:off x="15" y="345"/>
              <a:ext cx="2479" cy="2506"/>
              <a:chOff x="15" y="345"/>
              <a:chExt cx="2479" cy="2506"/>
            </a:xfrm>
          </p:grpSpPr>
          <p:graphicFrame>
            <p:nvGraphicFramePr>
              <p:cNvPr id="31784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5477224"/>
                  </p:ext>
                </p:extLst>
              </p:nvPr>
            </p:nvGraphicFramePr>
            <p:xfrm>
              <a:off x="15" y="345"/>
              <a:ext cx="123" cy="1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5" imgW="139680" imgH="164880" progId="Equation.3">
                      <p:embed/>
                    </p:oleObj>
                  </mc:Choice>
                  <mc:Fallback>
                    <p:oleObj name="Ecuación" r:id="rId5" imgW="139680" imgH="164880" progId="Equation.3">
                      <p:embed/>
                      <p:pic>
                        <p:nvPicPr>
                          <p:cNvPr id="31784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" y="345"/>
                            <a:ext cx="123" cy="1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85" name="Object 9"/>
              <p:cNvGraphicFramePr>
                <a:graphicFrameLocks noChangeAspect="1"/>
              </p:cNvGraphicFramePr>
              <p:nvPr/>
            </p:nvGraphicFramePr>
            <p:xfrm>
              <a:off x="2338" y="1161"/>
              <a:ext cx="118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7" imgW="163044" imgH="177873" progId="">
                      <p:embed/>
                    </p:oleObj>
                  </mc:Choice>
                  <mc:Fallback>
                    <p:oleObj r:id="rId7" imgW="163044" imgH="177873" progId="">
                      <p:embed/>
                      <p:pic>
                        <p:nvPicPr>
                          <p:cNvPr id="31785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8" y="1161"/>
                            <a:ext cx="118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86" name="Line 10"/>
              <p:cNvSpPr>
                <a:spLocks noChangeShapeType="1"/>
              </p:cNvSpPr>
              <p:nvPr/>
            </p:nvSpPr>
            <p:spPr bwMode="auto">
              <a:xfrm>
                <a:off x="187" y="386"/>
                <a:ext cx="0" cy="239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 type="arrow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7" name="Line 11"/>
              <p:cNvSpPr>
                <a:spLocks noChangeShapeType="1"/>
              </p:cNvSpPr>
              <p:nvPr/>
            </p:nvSpPr>
            <p:spPr bwMode="auto">
              <a:xfrm>
                <a:off x="71" y="2665"/>
                <a:ext cx="2423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8" name="Line 12"/>
              <p:cNvSpPr>
                <a:spLocks noChangeShapeType="1"/>
              </p:cNvSpPr>
              <p:nvPr/>
            </p:nvSpPr>
            <p:spPr bwMode="auto">
              <a:xfrm>
                <a:off x="71" y="1105"/>
                <a:ext cx="238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9" name="Line 13"/>
              <p:cNvSpPr>
                <a:spLocks noChangeShapeType="1"/>
              </p:cNvSpPr>
              <p:nvPr/>
            </p:nvSpPr>
            <p:spPr bwMode="auto">
              <a:xfrm>
                <a:off x="71" y="1891"/>
                <a:ext cx="240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90" name="Object 14"/>
              <p:cNvGraphicFramePr>
                <a:graphicFrameLocks noChangeAspect="1"/>
              </p:cNvGraphicFramePr>
              <p:nvPr/>
            </p:nvGraphicFramePr>
            <p:xfrm>
              <a:off x="2348" y="1937"/>
              <a:ext cx="118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9" imgW="163044" imgH="177873" progId="">
                      <p:embed/>
                    </p:oleObj>
                  </mc:Choice>
                  <mc:Fallback>
                    <p:oleObj r:id="rId9" imgW="163044" imgH="177873" progId="">
                      <p:embed/>
                      <p:pic>
                        <p:nvPicPr>
                          <p:cNvPr id="3179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8" y="1937"/>
                            <a:ext cx="118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91" name="Object 15"/>
              <p:cNvGraphicFramePr>
                <a:graphicFrameLocks noChangeAspect="1"/>
              </p:cNvGraphicFramePr>
              <p:nvPr/>
            </p:nvGraphicFramePr>
            <p:xfrm>
              <a:off x="2358" y="2700"/>
              <a:ext cx="118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0" imgW="163044" imgH="177873" progId="">
                      <p:embed/>
                    </p:oleObj>
                  </mc:Choice>
                  <mc:Fallback>
                    <p:oleObj r:id="rId10" imgW="163044" imgH="177873" progId="">
                      <p:embed/>
                      <p:pic>
                        <p:nvPicPr>
                          <p:cNvPr id="31791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8" y="2700"/>
                            <a:ext cx="118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53" name="Group 16"/>
            <p:cNvGrpSpPr>
              <a:grpSpLocks/>
            </p:cNvGrpSpPr>
            <p:nvPr/>
          </p:nvGrpSpPr>
          <p:grpSpPr bwMode="auto">
            <a:xfrm>
              <a:off x="645" y="463"/>
              <a:ext cx="542" cy="168"/>
              <a:chOff x="645" y="463"/>
              <a:chExt cx="542" cy="168"/>
            </a:xfrm>
          </p:grpSpPr>
          <p:sp>
            <p:nvSpPr>
              <p:cNvPr id="31782" name="Line 17"/>
              <p:cNvSpPr>
                <a:spLocks noChangeShapeType="1"/>
              </p:cNvSpPr>
              <p:nvPr/>
            </p:nvSpPr>
            <p:spPr bwMode="auto">
              <a:xfrm>
                <a:off x="645" y="463"/>
                <a:ext cx="54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83" name="Object 18"/>
              <p:cNvGraphicFramePr>
                <a:graphicFrameLocks noChangeAspect="1"/>
              </p:cNvGraphicFramePr>
              <p:nvPr/>
            </p:nvGraphicFramePr>
            <p:xfrm>
              <a:off x="862" y="493"/>
              <a:ext cx="108" cy="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1" imgW="160291" imgH="176307" progId="">
                      <p:embed/>
                    </p:oleObj>
                  </mc:Choice>
                  <mc:Fallback>
                    <p:oleObj r:id="rId11" imgW="160291" imgH="176307" progId="">
                      <p:embed/>
                      <p:pic>
                        <p:nvPicPr>
                          <p:cNvPr id="31783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2" y="493"/>
                            <a:ext cx="108" cy="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54" name="Group 19"/>
            <p:cNvGrpSpPr>
              <a:grpSpLocks/>
            </p:cNvGrpSpPr>
            <p:nvPr/>
          </p:nvGrpSpPr>
          <p:grpSpPr bwMode="auto">
            <a:xfrm>
              <a:off x="1173" y="1227"/>
              <a:ext cx="542" cy="168"/>
              <a:chOff x="1173" y="1227"/>
              <a:chExt cx="542" cy="168"/>
            </a:xfrm>
          </p:grpSpPr>
          <p:sp>
            <p:nvSpPr>
              <p:cNvPr id="31780" name="Line 20"/>
              <p:cNvSpPr>
                <a:spLocks noChangeShapeType="1"/>
              </p:cNvSpPr>
              <p:nvPr/>
            </p:nvSpPr>
            <p:spPr bwMode="auto">
              <a:xfrm>
                <a:off x="1173" y="1227"/>
                <a:ext cx="54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81" name="Object 21"/>
              <p:cNvGraphicFramePr>
                <a:graphicFrameLocks noChangeAspect="1"/>
              </p:cNvGraphicFramePr>
              <p:nvPr/>
            </p:nvGraphicFramePr>
            <p:xfrm>
              <a:off x="1388" y="1257"/>
              <a:ext cx="108" cy="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3" imgW="160291" imgH="176307" progId="">
                      <p:embed/>
                    </p:oleObj>
                  </mc:Choice>
                  <mc:Fallback>
                    <p:oleObj r:id="rId13" imgW="160291" imgH="176307" progId="">
                      <p:embed/>
                      <p:pic>
                        <p:nvPicPr>
                          <p:cNvPr id="31781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8" y="1257"/>
                            <a:ext cx="108" cy="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55" name="Group 22"/>
            <p:cNvGrpSpPr>
              <a:grpSpLocks/>
            </p:cNvGrpSpPr>
            <p:nvPr/>
          </p:nvGrpSpPr>
          <p:grpSpPr bwMode="auto">
            <a:xfrm>
              <a:off x="1602" y="2012"/>
              <a:ext cx="542" cy="157"/>
              <a:chOff x="1602" y="2012"/>
              <a:chExt cx="542" cy="157"/>
            </a:xfrm>
          </p:grpSpPr>
          <p:sp>
            <p:nvSpPr>
              <p:cNvPr id="31778" name="Line 23"/>
              <p:cNvSpPr>
                <a:spLocks noChangeShapeType="1"/>
              </p:cNvSpPr>
              <p:nvPr/>
            </p:nvSpPr>
            <p:spPr bwMode="auto">
              <a:xfrm>
                <a:off x="1602" y="2012"/>
                <a:ext cx="54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79" name="Object 24"/>
              <p:cNvGraphicFramePr>
                <a:graphicFrameLocks noChangeAspect="1"/>
              </p:cNvGraphicFramePr>
              <p:nvPr/>
            </p:nvGraphicFramePr>
            <p:xfrm>
              <a:off x="1828" y="2031"/>
              <a:ext cx="108" cy="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4" imgW="160291" imgH="176307" progId="">
                      <p:embed/>
                    </p:oleObj>
                  </mc:Choice>
                  <mc:Fallback>
                    <p:oleObj r:id="rId14" imgW="160291" imgH="176307" progId="">
                      <p:embed/>
                      <p:pic>
                        <p:nvPicPr>
                          <p:cNvPr id="31779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" y="2031"/>
                            <a:ext cx="108" cy="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78700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09600" y="800100"/>
            <a:ext cx="8075613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9213"/>
            <a:ext cx="9144000" cy="4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</a:t>
            </a:r>
            <a:r>
              <a:rPr lang="es-ES" altLang="pt-BR" sz="28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s-ES" altLang="pt-BR" sz="2800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varía con el tiempo, se puede expresar como: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988840"/>
            <a:ext cx="9144000" cy="14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representa físicamente una perturbación viajera que se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mueve hacia la derecha con velocidad 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v. 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Esta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denomina 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VELOCIDAD DE FASE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463" y="3517900"/>
            <a:ext cx="91090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Del mismo modo: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0" y="5397500"/>
            <a:ext cx="91440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representa a una perturbación viajera que se mueve hacia la izquierda con velocidad 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CuadroTexto"/>
              <p:cNvSpPr txBox="1"/>
              <p:nvPr/>
            </p:nvSpPr>
            <p:spPr>
              <a:xfrm>
                <a:off x="2627784" y="4149080"/>
                <a:ext cx="45170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AR" sz="5400" dirty="0"/>
              </a:p>
            </p:txBody>
          </p:sp>
        </mc:Choice>
        <mc:Fallback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149080"/>
                <a:ext cx="451706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Rectángulo"/>
              <p:cNvSpPr/>
              <p:nvPr/>
            </p:nvSpPr>
            <p:spPr>
              <a:xfrm>
                <a:off x="609600" y="764704"/>
                <a:ext cx="796878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5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5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s-ES" sz="5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AR" sz="5400" dirty="0"/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64704"/>
                <a:ext cx="796878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978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339752" y="0"/>
            <a:ext cx="67677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1835696" y="91915"/>
            <a:ext cx="5400600" cy="6649453"/>
            <a:chOff x="3254" y="323"/>
            <a:chExt cx="2480" cy="2642"/>
          </a:xfrm>
        </p:grpSpPr>
        <p:sp>
          <p:nvSpPr>
            <p:cNvPr id="31756" name="Freeform 25"/>
            <p:cNvSpPr>
              <a:spLocks noChangeArrowheads="1"/>
            </p:cNvSpPr>
            <p:nvPr/>
          </p:nvSpPr>
          <p:spPr bwMode="auto">
            <a:xfrm>
              <a:off x="4568" y="518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7" name="Freeform 26"/>
            <p:cNvSpPr>
              <a:spLocks noChangeArrowheads="1"/>
            </p:cNvSpPr>
            <p:nvPr/>
          </p:nvSpPr>
          <p:spPr bwMode="auto">
            <a:xfrm>
              <a:off x="4108" y="1293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8" name="Freeform 27"/>
            <p:cNvSpPr>
              <a:spLocks noChangeArrowheads="1"/>
            </p:cNvSpPr>
            <p:nvPr/>
          </p:nvSpPr>
          <p:spPr bwMode="auto">
            <a:xfrm>
              <a:off x="3601" y="2067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31759" name="Object 28"/>
            <p:cNvGraphicFramePr>
              <a:graphicFrameLocks noChangeAspect="1"/>
            </p:cNvGraphicFramePr>
            <p:nvPr/>
          </p:nvGraphicFramePr>
          <p:xfrm>
            <a:off x="4204" y="2707"/>
            <a:ext cx="115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" imgW="812520" imgH="215640" progId="Equation.3">
                    <p:embed/>
                  </p:oleObj>
                </mc:Choice>
                <mc:Fallback>
                  <p:oleObj name="Ecuación" r:id="rId3" imgW="812520" imgH="215640" progId="Equation.3">
                    <p:embed/>
                    <p:pic>
                      <p:nvPicPr>
                        <p:cNvPr id="3175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4" y="2707"/>
                          <a:ext cx="1152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760" name="Group 29"/>
            <p:cNvGrpSpPr>
              <a:grpSpLocks/>
            </p:cNvGrpSpPr>
            <p:nvPr/>
          </p:nvGrpSpPr>
          <p:grpSpPr bwMode="auto">
            <a:xfrm>
              <a:off x="3254" y="323"/>
              <a:ext cx="2480" cy="2506"/>
              <a:chOff x="3254" y="323"/>
              <a:chExt cx="2480" cy="2506"/>
            </a:xfrm>
          </p:grpSpPr>
          <p:graphicFrame>
            <p:nvGraphicFramePr>
              <p:cNvPr id="31770" name="Object 30"/>
              <p:cNvGraphicFramePr>
                <a:graphicFrameLocks noChangeAspect="1"/>
              </p:cNvGraphicFramePr>
              <p:nvPr/>
            </p:nvGraphicFramePr>
            <p:xfrm>
              <a:off x="3254" y="323"/>
              <a:ext cx="123" cy="1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cuación" r:id="rId5" imgW="139680" imgH="164880" progId="Equation.3">
                      <p:embed/>
                    </p:oleObj>
                  </mc:Choice>
                  <mc:Fallback>
                    <p:oleObj name="Ecuación" r:id="rId5" imgW="139680" imgH="164880" progId="Equation.3">
                      <p:embed/>
                      <p:pic>
                        <p:nvPicPr>
                          <p:cNvPr id="3177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4" y="323"/>
                            <a:ext cx="123" cy="1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1" name="Object 31"/>
              <p:cNvGraphicFramePr>
                <a:graphicFrameLocks noChangeAspect="1"/>
              </p:cNvGraphicFramePr>
              <p:nvPr/>
            </p:nvGraphicFramePr>
            <p:xfrm>
              <a:off x="5578" y="1139"/>
              <a:ext cx="118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7" imgW="163044" imgH="177873" progId="">
                      <p:embed/>
                    </p:oleObj>
                  </mc:Choice>
                  <mc:Fallback>
                    <p:oleObj r:id="rId7" imgW="163044" imgH="177873" progId="">
                      <p:embed/>
                      <p:pic>
                        <p:nvPicPr>
                          <p:cNvPr id="31771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78" y="1139"/>
                            <a:ext cx="118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72" name="Line 32"/>
              <p:cNvSpPr>
                <a:spLocks noChangeShapeType="1"/>
              </p:cNvSpPr>
              <p:nvPr/>
            </p:nvSpPr>
            <p:spPr bwMode="auto">
              <a:xfrm>
                <a:off x="3426" y="364"/>
                <a:ext cx="0" cy="239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 type="arrow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3" name="Line 33"/>
              <p:cNvSpPr>
                <a:spLocks noChangeShapeType="1"/>
              </p:cNvSpPr>
              <p:nvPr/>
            </p:nvSpPr>
            <p:spPr bwMode="auto">
              <a:xfrm>
                <a:off x="3309" y="2644"/>
                <a:ext cx="242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4" name="Line 34"/>
              <p:cNvSpPr>
                <a:spLocks noChangeShapeType="1"/>
              </p:cNvSpPr>
              <p:nvPr/>
            </p:nvSpPr>
            <p:spPr bwMode="auto">
              <a:xfrm>
                <a:off x="3309" y="1083"/>
                <a:ext cx="2386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5" name="Line 35"/>
              <p:cNvSpPr>
                <a:spLocks noChangeShapeType="1"/>
              </p:cNvSpPr>
              <p:nvPr/>
            </p:nvSpPr>
            <p:spPr bwMode="auto">
              <a:xfrm>
                <a:off x="3309" y="1869"/>
                <a:ext cx="240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76" name="Object 36"/>
              <p:cNvGraphicFramePr>
                <a:graphicFrameLocks noChangeAspect="1"/>
              </p:cNvGraphicFramePr>
              <p:nvPr/>
            </p:nvGraphicFramePr>
            <p:xfrm>
              <a:off x="5588" y="1915"/>
              <a:ext cx="118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9" imgW="163044" imgH="177873" progId="">
                      <p:embed/>
                    </p:oleObj>
                  </mc:Choice>
                  <mc:Fallback>
                    <p:oleObj r:id="rId9" imgW="163044" imgH="177873" progId="">
                      <p:embed/>
                      <p:pic>
                        <p:nvPicPr>
                          <p:cNvPr id="31776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88" y="1915"/>
                            <a:ext cx="118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7" name="Object 37"/>
              <p:cNvGraphicFramePr>
                <a:graphicFrameLocks noChangeAspect="1"/>
              </p:cNvGraphicFramePr>
              <p:nvPr/>
            </p:nvGraphicFramePr>
            <p:xfrm>
              <a:off x="5597" y="2678"/>
              <a:ext cx="118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0" imgW="163044" imgH="177873" progId="">
                      <p:embed/>
                    </p:oleObj>
                  </mc:Choice>
                  <mc:Fallback>
                    <p:oleObj r:id="rId10" imgW="163044" imgH="177873" progId="">
                      <p:embed/>
                      <p:pic>
                        <p:nvPicPr>
                          <p:cNvPr id="31777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97" y="2678"/>
                            <a:ext cx="118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61" name="Group 38"/>
            <p:cNvGrpSpPr>
              <a:grpSpLocks/>
            </p:cNvGrpSpPr>
            <p:nvPr/>
          </p:nvGrpSpPr>
          <p:grpSpPr bwMode="auto">
            <a:xfrm>
              <a:off x="4432" y="485"/>
              <a:ext cx="543" cy="168"/>
              <a:chOff x="4432" y="485"/>
              <a:chExt cx="543" cy="168"/>
            </a:xfrm>
          </p:grpSpPr>
          <p:sp>
            <p:nvSpPr>
              <p:cNvPr id="31768" name="Line 39"/>
              <p:cNvSpPr>
                <a:spLocks noChangeShapeType="1"/>
              </p:cNvSpPr>
              <p:nvPr/>
            </p:nvSpPr>
            <p:spPr bwMode="auto">
              <a:xfrm>
                <a:off x="4432" y="485"/>
                <a:ext cx="54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69" name="Object 40"/>
              <p:cNvGraphicFramePr>
                <a:graphicFrameLocks noChangeAspect="1"/>
              </p:cNvGraphicFramePr>
              <p:nvPr/>
            </p:nvGraphicFramePr>
            <p:xfrm>
              <a:off x="4647" y="516"/>
              <a:ext cx="108" cy="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1" imgW="160291" imgH="176307" progId="">
                      <p:embed/>
                    </p:oleObj>
                  </mc:Choice>
                  <mc:Fallback>
                    <p:oleObj r:id="rId11" imgW="160291" imgH="176307" progId="">
                      <p:embed/>
                      <p:pic>
                        <p:nvPicPr>
                          <p:cNvPr id="31769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7" y="516"/>
                            <a:ext cx="108" cy="1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62" name="Group 41"/>
            <p:cNvGrpSpPr>
              <a:grpSpLocks/>
            </p:cNvGrpSpPr>
            <p:nvPr/>
          </p:nvGrpSpPr>
          <p:grpSpPr bwMode="auto">
            <a:xfrm>
              <a:off x="3915" y="1260"/>
              <a:ext cx="542" cy="168"/>
              <a:chOff x="3915" y="1260"/>
              <a:chExt cx="542" cy="168"/>
            </a:xfrm>
          </p:grpSpPr>
          <p:sp>
            <p:nvSpPr>
              <p:cNvPr id="31766" name="Line 42"/>
              <p:cNvSpPr>
                <a:spLocks noChangeShapeType="1"/>
              </p:cNvSpPr>
              <p:nvPr/>
            </p:nvSpPr>
            <p:spPr bwMode="auto">
              <a:xfrm>
                <a:off x="3915" y="1260"/>
                <a:ext cx="54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67" name="Object 43"/>
              <p:cNvGraphicFramePr>
                <a:graphicFrameLocks noChangeAspect="1"/>
              </p:cNvGraphicFramePr>
              <p:nvPr/>
            </p:nvGraphicFramePr>
            <p:xfrm>
              <a:off x="4130" y="1290"/>
              <a:ext cx="108" cy="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3" imgW="160291" imgH="176307" progId="">
                      <p:embed/>
                    </p:oleObj>
                  </mc:Choice>
                  <mc:Fallback>
                    <p:oleObj r:id="rId13" imgW="160291" imgH="176307" progId="">
                      <p:embed/>
                      <p:pic>
                        <p:nvPicPr>
                          <p:cNvPr id="31767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0" y="1290"/>
                            <a:ext cx="108" cy="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63" name="Group 44"/>
            <p:cNvGrpSpPr>
              <a:grpSpLocks/>
            </p:cNvGrpSpPr>
            <p:nvPr/>
          </p:nvGrpSpPr>
          <p:grpSpPr bwMode="auto">
            <a:xfrm>
              <a:off x="3485" y="2023"/>
              <a:ext cx="543" cy="168"/>
              <a:chOff x="3485" y="2023"/>
              <a:chExt cx="543" cy="168"/>
            </a:xfrm>
          </p:grpSpPr>
          <p:sp>
            <p:nvSpPr>
              <p:cNvPr id="31764" name="Line 45"/>
              <p:cNvSpPr>
                <a:spLocks noChangeShapeType="1"/>
              </p:cNvSpPr>
              <p:nvPr/>
            </p:nvSpPr>
            <p:spPr bwMode="auto">
              <a:xfrm>
                <a:off x="3485" y="2023"/>
                <a:ext cx="54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31765" name="Object 46"/>
              <p:cNvGraphicFramePr>
                <a:graphicFrameLocks noChangeAspect="1"/>
              </p:cNvGraphicFramePr>
              <p:nvPr/>
            </p:nvGraphicFramePr>
            <p:xfrm>
              <a:off x="3720" y="2053"/>
              <a:ext cx="108" cy="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4" imgW="160291" imgH="176307" progId="">
                      <p:embed/>
                    </p:oleObj>
                  </mc:Choice>
                  <mc:Fallback>
                    <p:oleObj r:id="rId14" imgW="160291" imgH="176307" progId="">
                      <p:embed/>
                      <p:pic>
                        <p:nvPicPr>
                          <p:cNvPr id="31765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0" y="2053"/>
                            <a:ext cx="108" cy="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374871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MX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25355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77E769-9DB5-9950-DEDC-81B2C04ED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2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82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8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FENÓMENOS ONDULATORIOS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901700"/>
            <a:ext cx="91440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Todas las ondas tienen un comportamiento común bajo un numero de situaciones estándar, a esto se les llama fenómenos ondulatorios.</a:t>
            </a:r>
          </a:p>
          <a:p>
            <a:pPr marL="914400" indent="-91440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pueden experimentar los siguientes</a:t>
            </a:r>
          </a:p>
          <a:p>
            <a:pPr marL="914400" indent="-91440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comportamientos: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Difracción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Efecto Doppler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 de choque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Interferencia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Refracción o Transmisión</a:t>
            </a:r>
          </a:p>
          <a:p>
            <a:pPr lvl="2" indent="-227013">
              <a:spcBef>
                <a:spcPts val="600"/>
              </a:spcBef>
              <a:buClrTx/>
              <a:buFontTx/>
              <a:buNone/>
              <a:defRPr/>
            </a:pPr>
            <a:endParaRPr lang="es-CL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DIFRACCIÓN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Consiste en el curvado y esparcido de las ondas cuando encuentran un obstáculo o al atravesar una rendija.</a:t>
            </a:r>
          </a:p>
        </p:txBody>
      </p:sp>
      <p:pic>
        <p:nvPicPr>
          <p:cNvPr id="36868" name="Picture 5" descr="Resultado de imagen para imagenes de difracción de on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4150" r="2638"/>
          <a:stretch>
            <a:fillRect/>
          </a:stretch>
        </p:blipFill>
        <p:spPr bwMode="auto">
          <a:xfrm>
            <a:off x="0" y="1916832"/>
            <a:ext cx="9144000" cy="4964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n para imagenes de difracción de on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201"/>
          <a:stretch>
            <a:fillRect/>
          </a:stretch>
        </p:blipFill>
        <p:spPr bwMode="auto">
          <a:xfrm>
            <a:off x="2555776" y="2420938"/>
            <a:ext cx="6588224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89" r="32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0" y="45120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EFECTO DOPPLER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produce en ondas sonoras cuando la fuente se mueve rápido en el espacio y el receptor percibe un cambio en la frecuencia de la onda que genera el sonido, pero este cambio de frecuencia percibido es solo aparente.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s-CL" altLang="pt-BR" dirty="0">
              <a:solidFill>
                <a:srgbClr val="000000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2411810"/>
            <a:ext cx="2987824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el dibujo se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observa que 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receptor </a:t>
            </a:r>
            <a:r>
              <a:rPr lang="es-CL" altLang="pt-BR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percibe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sonido más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grave (menor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frecuencia),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mientras que 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receptor </a:t>
            </a:r>
            <a:r>
              <a:rPr lang="es-CL" altLang="pt-BR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 </a:t>
            </a: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percibe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sonido más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agudo (mayor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frecuencia).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-26987"/>
            <a:ext cx="9144000" cy="8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 DE CHOQUE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Ocurre cuando varias ondas que viajan en un medio se superponen formando un cono. El ejemplo más común de este fenómeno es el desplazamiento de los aviones.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b="8467"/>
          <a:stretch>
            <a:fillRect/>
          </a:stretch>
        </p:blipFill>
        <p:spPr bwMode="auto">
          <a:xfrm>
            <a:off x="0" y="2204864"/>
            <a:ext cx="9159875" cy="4797152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5" b="846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4279" r="9537" b="24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379" t="4279" r="9537" b="2467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  <p:extLst>
      <p:ext uri="{BB962C8B-B14F-4D97-AF65-F5344CB8AC3E}">
        <p14:creationId xmlns:p14="http://schemas.microsoft.com/office/powerpoint/2010/main" val="1830356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4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SUPERPOSICIÓN DE ONDAS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38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PRINCIPIO DE SUPERPOSICIÓN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establece que: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dos o más ondas viajeras se mueven a través de un medio, la función de onda resultante en cualquier punto es la suma algebraica de las funciones de ondas individuales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que obedecen este principio son llamadas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LINEALES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que no lo cumples son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NO LINEALES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768350"/>
            <a:ext cx="424815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348" b="4480"/>
          <a:stretch>
            <a:fillRect/>
          </a:stretch>
        </p:blipFill>
        <p:spPr bwMode="auto">
          <a:xfrm>
            <a:off x="0" y="0"/>
            <a:ext cx="91567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1 CuadroTexto"/>
          <p:cNvSpPr txBox="1">
            <a:spLocks noChangeArrowheads="1"/>
          </p:cNvSpPr>
          <p:nvPr/>
        </p:nvSpPr>
        <p:spPr bwMode="auto">
          <a:xfrm>
            <a:off x="7164388" y="0"/>
            <a:ext cx="199231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AR" altLang="pt-BR" sz="32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INTERFERENCIA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765175"/>
            <a:ext cx="91440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6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Ocurre cuando dos ondas se combinan al encontrarse en el mismo punto del espacio. Al propagarse dos o más ondas por un medio, la perturbación total resultante es la suma de las perturbaciones de ambas ondas. La interferencia puede ser constructiva (izquierda) o destructiva (derecha).</a:t>
            </a: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3200" dirty="0">
              <a:solidFill>
                <a:srgbClr val="000000"/>
              </a:solidFill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3200" dirty="0">
              <a:solidFill>
                <a:srgbClr val="000000"/>
              </a:solidFill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58288" cy="3645024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Resultado de imagen para imagenes de difracción de on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r="2469" b="4520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0" y="676275"/>
            <a:ext cx="9144000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reflexión es el cambio de dirección de un rayo o una onda que ocurre en la superficie de separación entre dos medios, de tal forma que regresa al medio inicial. Ejemplos comunes son la reflexión de la luz, el sonido y las ondas en el agua.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4346"/>
          <a:stretch>
            <a:fillRect/>
          </a:stretch>
        </p:blipFill>
        <p:spPr bwMode="auto">
          <a:xfrm>
            <a:off x="1527053" y="2636912"/>
            <a:ext cx="6314633" cy="4221088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557" b="434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Reflexion del sonido | ESTADISTICA Y FISICA">
            <a:extLst>
              <a:ext uri="{FF2B5EF4-FFF2-40B4-BE49-F238E27FC236}">
                <a16:creationId xmlns:a16="http://schemas.microsoft.com/office/drawing/2014/main" id="{50F56385-0BFA-DE98-FA85-9BFD8088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8" y="-10886"/>
            <a:ext cx="9148798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8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ONDAS MECÁNICAS: Fenomenos Acusticos: reflexión de una onda sonora">
            <a:extLst>
              <a:ext uri="{FF2B5EF4-FFF2-40B4-BE49-F238E27FC236}">
                <a16:creationId xmlns:a16="http://schemas.microsoft.com/office/drawing/2014/main" id="{5C24A6EE-8939-DC09-24FD-C509EAC9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85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5410200" y="922338"/>
            <a:ext cx="3733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5638800" y="6362700"/>
            <a:ext cx="3505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86128"/>
            <a:ext cx="5076056" cy="24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 de un pulso de onda viajera en el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extremo fijo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una cuerda alargada.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pulso reflejado se invierte, pero su forma permanece igual.</a:t>
            </a:r>
          </a:p>
        </p:txBody>
      </p:sp>
      <p:graphicFrame>
        <p:nvGraphicFramePr>
          <p:cNvPr id="50182" name="Object 5"/>
          <p:cNvGraphicFramePr>
            <a:graphicFrameLocks noChangeAspect="1"/>
          </p:cNvGraphicFramePr>
          <p:nvPr/>
        </p:nvGraphicFramePr>
        <p:xfrm>
          <a:off x="5257800" y="1541463"/>
          <a:ext cx="3886200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52301" imgH="3200216" progId="">
                  <p:embed/>
                </p:oleObj>
              </mc:Choice>
              <mc:Fallback>
                <p:oleObj r:id="rId3" imgW="2352301" imgH="3200216" progId="">
                  <p:embed/>
                  <p:pic>
                    <p:nvPicPr>
                      <p:cNvPr id="5018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41463"/>
                        <a:ext cx="3886200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356719"/>
            <a:ext cx="41656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5545138" y="-26988"/>
            <a:ext cx="3635375" cy="52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5472113" y="6308725"/>
            <a:ext cx="35639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0" y="3379"/>
            <a:ext cx="4572000" cy="24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 de un pulso de onda viajera en el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extremo libre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una cuerda alargada.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pulso reflejado no se invierte.</a:t>
            </a:r>
          </a:p>
        </p:txBody>
      </p:sp>
      <p:graphicFrame>
        <p:nvGraphicFramePr>
          <p:cNvPr id="51205" name="Object 4"/>
          <p:cNvGraphicFramePr>
            <a:graphicFrameLocks noChangeAspect="1"/>
          </p:cNvGraphicFramePr>
          <p:nvPr/>
        </p:nvGraphicFramePr>
        <p:xfrm>
          <a:off x="4787900" y="581025"/>
          <a:ext cx="4356100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76370" imgH="3200216" progId="">
                  <p:embed/>
                </p:oleObj>
              </mc:Choice>
              <mc:Fallback>
                <p:oleObj r:id="rId3" imgW="2276370" imgH="3200216" progId="">
                  <p:embed/>
                  <p:pic>
                    <p:nvPicPr>
                      <p:cNvPr id="5120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81025"/>
                        <a:ext cx="4356100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356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4267200" y="823913"/>
          <a:ext cx="48768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57243" imgH="1905128" progId="">
                  <p:embed/>
                </p:oleObj>
              </mc:Choice>
              <mc:Fallback>
                <p:oleObj r:id="rId3" imgW="3457243" imgH="1905128" progId="">
                  <p:embed/>
                  <p:pic>
                    <p:nvPicPr>
                      <p:cNvPr id="522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23913"/>
                        <a:ext cx="48768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876800" y="365125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648200" y="3032125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781800" y="2812744"/>
            <a:ext cx="2362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transmitido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0" y="100483"/>
            <a:ext cx="426720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pulso viaja hacia la derecha en una cuerda ligera unida a una cuerda pesada. Parte del pulso se refleja y parte del pulso se transmite a la cuerda más pesada.</a:t>
            </a:r>
          </a:p>
        </p:txBody>
      </p:sp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4267200" y="4267200"/>
          <a:ext cx="48768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14563" imgH="1562189" progId="">
                  <p:embed/>
                </p:oleObj>
              </mc:Choice>
              <mc:Fallback>
                <p:oleObj r:id="rId5" imgW="3514563" imgH="1562189" progId="">
                  <p:embed/>
                  <p:pic>
                    <p:nvPicPr>
                      <p:cNvPr id="522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67200"/>
                        <a:ext cx="4876800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4648200" y="3804443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4572000" y="6096000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6752665" y="6109855"/>
            <a:ext cx="2362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transmitido</a:t>
            </a: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0" y="3716338"/>
            <a:ext cx="4191000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pulso viaja hacia la derecha en una cuerda pesada unida a una cuerda ligera. Parte del pulso se refleja y parte del pulso se transmite a la cuerda más ligera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2"/>
            <a:ext cx="9144000" cy="470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484313"/>
            <a:ext cx="38862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54500"/>
            <a:ext cx="3705225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REFRACCIÓN O TRANSMISIÓN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0" y="632324"/>
            <a:ext cx="918051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Ocurre cuando una onda cambia de dirección al entrar en un nuevo medio en el que viaja a distinta velocidad.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4346"/>
          <a:stretch>
            <a:fillRect/>
          </a:stretch>
        </p:blipFill>
        <p:spPr bwMode="auto">
          <a:xfrm>
            <a:off x="1103284" y="2215061"/>
            <a:ext cx="6853092" cy="45810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557" b="434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79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Características de una Onda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Longitud de onda: </a:t>
            </a:r>
            <a:r>
              <a:rPr lang="el-GR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λ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[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],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distancia mínima entre dos puntos adyacentes cualesquiera sobre una onda que se comportan idénticamente (tiene el mismo estado de perturbación).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CDF909-4725-8614-24F7-E8DFC3F56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7" t="12224" r="25507" b="52012"/>
          <a:stretch/>
        </p:blipFill>
        <p:spPr>
          <a:xfrm>
            <a:off x="-1" y="2492896"/>
            <a:ext cx="9144001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</a:pPr>
            <a:r>
              <a:rPr lang="es-MX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Período</a:t>
            </a:r>
            <a:r>
              <a:rPr lang="es-MX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: T [s], tiempo que tarda en completarse una  oscilación completa</a:t>
            </a:r>
            <a:r>
              <a:rPr lang="es-MX" altLang="pt-BR" sz="2800" dirty="0">
                <a:solidFill>
                  <a:srgbClr val="000000"/>
                </a:solidFill>
              </a:rPr>
              <a:t>. Tiempo que le lleva a la perturbación recorrer una distancia igual a una longitud de onda.</a:t>
            </a:r>
            <a:endParaRPr lang="es-ES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/>
              <p:cNvSpPr/>
              <p:nvPr/>
            </p:nvSpPr>
            <p:spPr>
              <a:xfrm>
                <a:off x="0" y="5290908"/>
                <a:ext cx="9144000" cy="1522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Frecuencia: </a:t>
                </a:r>
                <a:r>
                  <a:rPr lang="es-MX" altLang="pt-BR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f [Hz], es la tasa de tiempo a la cual la perturbación se repite a sí misma.</a:t>
                </a: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s-MX" alt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MX" alt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m:rPr>
                          <m:nor/>
                        </m:rPr>
                        <a:rPr lang="es-MX" altLang="pt-BR" i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[1/</m:t>
                      </m:r>
                      <m:r>
                        <m:rPr>
                          <m:nor/>
                        </m:rPr>
                        <a:rPr lang="es-MX" altLang="pt-BR" i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s-MX" altLang="pt-BR" i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] = [</m:t>
                      </m:r>
                      <m:r>
                        <m:rPr>
                          <m:nor/>
                        </m:rPr>
                        <a:rPr lang="es-MX" altLang="pt-BR" i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Hz</m:t>
                      </m:r>
                      <m:r>
                        <m:rPr>
                          <m:nor/>
                        </m:rPr>
                        <a:rPr lang="es-MX" altLang="pt-BR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s-MX" altLang="pt-BR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90908"/>
                <a:ext cx="9144000" cy="1522468"/>
              </a:xfrm>
              <a:prstGeom prst="rect">
                <a:avLst/>
              </a:prstGeom>
              <a:blipFill>
                <a:blip r:embed="rId3"/>
                <a:stretch>
                  <a:fillRect l="-1000" t="-32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09742F81-02FC-5161-9324-69D328A95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7" t="63765" r="9030"/>
          <a:stretch/>
        </p:blipFill>
        <p:spPr>
          <a:xfrm>
            <a:off x="0" y="1772816"/>
            <a:ext cx="9133456" cy="34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212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Valle: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punto más bajo de la onda.</a:t>
            </a:r>
          </a:p>
          <a:p>
            <a:pPr eaLnBrk="1" hangingPunct="1">
              <a:spcBef>
                <a:spcPts val="700"/>
              </a:spcBef>
            </a:pP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Cresta: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punto más alto de la onda.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Amplitud: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altura de la cresta o del valle.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s-MX" altLang="pt-BR" dirty="0">
              <a:solidFill>
                <a:srgbClr val="000000"/>
              </a:solidFill>
            </a:endParaRPr>
          </a:p>
        </p:txBody>
      </p:sp>
      <p:pic>
        <p:nvPicPr>
          <p:cNvPr id="4" name="Picture 2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33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36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6111</TotalTime>
  <Words>1822</Words>
  <Application>Microsoft Office PowerPoint</Application>
  <PresentationFormat>Presentación en pantalla (4:3)</PresentationFormat>
  <Paragraphs>335</Paragraphs>
  <Slides>69</Slides>
  <Notes>53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4" baseType="lpstr">
      <vt:lpstr>Arial</vt:lpstr>
      <vt:lpstr>Cambria Math</vt:lpstr>
      <vt:lpstr>Times New Roman</vt:lpstr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Ondulatorio</dc:title>
  <dc:subject/>
  <dc:creator>Héctor E. Medellí Anaya</dc:creator>
  <cp:keywords/>
  <dc:description/>
  <cp:lastModifiedBy>Ernesto Gandolfo Raso</cp:lastModifiedBy>
  <cp:revision>627</cp:revision>
  <cp:lastPrinted>2017-10-25T11:12:25Z</cp:lastPrinted>
  <dcterms:created xsi:type="dcterms:W3CDTF">2001-12-20T20:14:58Z</dcterms:created>
  <dcterms:modified xsi:type="dcterms:W3CDTF">2023-10-11T14:11:46Z</dcterms:modified>
</cp:coreProperties>
</file>