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sldIdLst>
    <p:sldId id="294" r:id="rId2"/>
    <p:sldId id="438" r:id="rId3"/>
    <p:sldId id="440" r:id="rId4"/>
    <p:sldId id="437" r:id="rId5"/>
    <p:sldId id="441" r:id="rId6"/>
    <p:sldId id="428" r:id="rId7"/>
    <p:sldId id="429" r:id="rId8"/>
    <p:sldId id="295" r:id="rId9"/>
    <p:sldId id="376" r:id="rId10"/>
    <p:sldId id="296" r:id="rId11"/>
    <p:sldId id="299" r:id="rId12"/>
    <p:sldId id="302" r:id="rId13"/>
    <p:sldId id="464" r:id="rId14"/>
    <p:sldId id="388" r:id="rId15"/>
    <p:sldId id="462" r:id="rId16"/>
    <p:sldId id="391" r:id="rId17"/>
    <p:sldId id="389" r:id="rId18"/>
    <p:sldId id="436" r:id="rId19"/>
    <p:sldId id="308" r:id="rId20"/>
    <p:sldId id="309" r:id="rId21"/>
    <p:sldId id="456" r:id="rId22"/>
    <p:sldId id="390" r:id="rId23"/>
    <p:sldId id="412" r:id="rId24"/>
    <p:sldId id="310" r:id="rId25"/>
    <p:sldId id="457" r:id="rId26"/>
    <p:sldId id="431" r:id="rId27"/>
    <p:sldId id="443" r:id="rId28"/>
    <p:sldId id="311" r:id="rId29"/>
    <p:sldId id="435" r:id="rId30"/>
    <p:sldId id="312" r:id="rId31"/>
    <p:sldId id="458" r:id="rId32"/>
    <p:sldId id="459" r:id="rId33"/>
    <p:sldId id="460" r:id="rId34"/>
    <p:sldId id="465" r:id="rId35"/>
    <p:sldId id="461" r:id="rId36"/>
    <p:sldId id="314" r:id="rId37"/>
    <p:sldId id="444" r:id="rId38"/>
    <p:sldId id="453" r:id="rId39"/>
    <p:sldId id="445" r:id="rId40"/>
    <p:sldId id="446" r:id="rId41"/>
    <p:sldId id="447" r:id="rId42"/>
    <p:sldId id="448" r:id="rId43"/>
    <p:sldId id="449" r:id="rId44"/>
    <p:sldId id="450" r:id="rId45"/>
    <p:sldId id="452" r:id="rId46"/>
    <p:sldId id="411" r:id="rId47"/>
    <p:sldId id="463" r:id="rId48"/>
    <p:sldId id="466" r:id="rId49"/>
    <p:sldId id="442" r:id="rId50"/>
    <p:sldId id="315" r:id="rId51"/>
    <p:sldId id="316" r:id="rId52"/>
    <p:sldId id="433" r:id="rId53"/>
    <p:sldId id="317" r:id="rId54"/>
    <p:sldId id="434" r:id="rId55"/>
    <p:sldId id="402" r:id="rId56"/>
    <p:sldId id="387" r:id="rId57"/>
    <p:sldId id="403" r:id="rId58"/>
    <p:sldId id="319" r:id="rId59"/>
    <p:sldId id="454" r:id="rId60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40488-CF69-4B26-9A6C-95C4DB2ED61D}" v="607" dt="2023-10-11T22:26:41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34" autoAdjust="0"/>
    <p:restoredTop sz="94660"/>
  </p:normalViewPr>
  <p:slideViewPr>
    <p:cSldViewPr>
      <p:cViewPr varScale="1">
        <p:scale>
          <a:sx n="70" d="100"/>
          <a:sy n="70" d="100"/>
        </p:scale>
        <p:origin x="1157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EC240488-CF69-4B26-9A6C-95C4DB2ED61D}"/>
    <pc:docChg chg="undo custSel addSld delSld modSld">
      <pc:chgData name="Ernesto Gandolfo Raso" userId="9b53afdb15782c0c" providerId="LiveId" clId="{EC240488-CF69-4B26-9A6C-95C4DB2ED61D}" dt="2023-10-11T22:26:41.098" v="1979"/>
      <pc:docMkLst>
        <pc:docMk/>
      </pc:docMkLst>
      <pc:sldChg chg="modSp mod">
        <pc:chgData name="Ernesto Gandolfo Raso" userId="9b53afdb15782c0c" providerId="LiveId" clId="{EC240488-CF69-4B26-9A6C-95C4DB2ED61D}" dt="2023-10-11T20:02:15.760" v="275" actId="33524"/>
        <pc:sldMkLst>
          <pc:docMk/>
          <pc:sldMk cId="0" sldId="295"/>
        </pc:sldMkLst>
        <pc:spChg chg="mod">
          <ac:chgData name="Ernesto Gandolfo Raso" userId="9b53afdb15782c0c" providerId="LiveId" clId="{EC240488-CF69-4B26-9A6C-95C4DB2ED61D}" dt="2023-10-11T20:02:15.760" v="275" actId="33524"/>
          <ac:spMkLst>
            <pc:docMk/>
            <pc:sldMk cId="0" sldId="295"/>
            <ac:spMk id="56322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0:04:12.470" v="302" actId="20577"/>
        <pc:sldMkLst>
          <pc:docMk/>
          <pc:sldMk cId="0" sldId="296"/>
        </pc:sldMkLst>
        <pc:spChg chg="mod">
          <ac:chgData name="Ernesto Gandolfo Raso" userId="9b53afdb15782c0c" providerId="LiveId" clId="{EC240488-CF69-4B26-9A6C-95C4DB2ED61D}" dt="2023-10-11T20:03:49.212" v="284" actId="1076"/>
          <ac:spMkLst>
            <pc:docMk/>
            <pc:sldMk cId="0" sldId="296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0:04:12.470" v="302" actId="20577"/>
          <ac:spMkLst>
            <pc:docMk/>
            <pc:sldMk cId="0" sldId="296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0:03:52.419" v="285" actId="6549"/>
          <ac:spMkLst>
            <pc:docMk/>
            <pc:sldMk cId="0" sldId="296"/>
            <ac:spMk id="57346" creationId="{00000000-0000-0000-0000-000000000000}"/>
          </ac:spMkLst>
        </pc:spChg>
        <pc:picChg chg="mod">
          <ac:chgData name="Ernesto Gandolfo Raso" userId="9b53afdb15782c0c" providerId="LiveId" clId="{EC240488-CF69-4B26-9A6C-95C4DB2ED61D}" dt="2023-10-11T20:04:04.260" v="301" actId="14100"/>
          <ac:picMkLst>
            <pc:docMk/>
            <pc:sldMk cId="0" sldId="296"/>
            <ac:picMk id="6" creationId="{00000000-0000-0000-0000-000000000000}"/>
          </ac:picMkLst>
        </pc:picChg>
      </pc:sldChg>
      <pc:sldChg chg="modSp mod">
        <pc:chgData name="Ernesto Gandolfo Raso" userId="9b53afdb15782c0c" providerId="LiveId" clId="{EC240488-CF69-4B26-9A6C-95C4DB2ED61D}" dt="2023-10-11T20:06:24.950" v="351" actId="692"/>
        <pc:sldMkLst>
          <pc:docMk/>
          <pc:sldMk cId="0" sldId="299"/>
        </pc:sldMkLst>
        <pc:spChg chg="mod">
          <ac:chgData name="Ernesto Gandolfo Raso" userId="9b53afdb15782c0c" providerId="LiveId" clId="{EC240488-CF69-4B26-9A6C-95C4DB2ED61D}" dt="2023-10-10T14:55:15.655" v="25" actId="20577"/>
          <ac:spMkLst>
            <pc:docMk/>
            <pc:sldMk cId="0" sldId="299"/>
            <ac:spMk id="16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0:06:24.950" v="351" actId="692"/>
          <ac:spMkLst>
            <pc:docMk/>
            <pc:sldMk cId="0" sldId="299"/>
            <ac:spMk id="19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0:06:05.261" v="348" actId="14100"/>
          <ac:spMkLst>
            <pc:docMk/>
            <pc:sldMk cId="0" sldId="299"/>
            <ac:spMk id="47106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6:13.684" v="62" actId="1035"/>
          <ac:spMkLst>
            <pc:docMk/>
            <pc:sldMk cId="0" sldId="299"/>
            <ac:spMk id="47116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5:08.016" v="22" actId="20577"/>
          <ac:spMkLst>
            <pc:docMk/>
            <pc:sldMk cId="0" sldId="299"/>
            <ac:spMk id="47120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0:05:21.905" v="333"/>
          <ac:spMkLst>
            <pc:docMk/>
            <pc:sldMk cId="0" sldId="299"/>
            <ac:spMk id="6144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4:56.660" v="19" actId="1076"/>
          <ac:spMkLst>
            <pc:docMk/>
            <pc:sldMk cId="0" sldId="299"/>
            <ac:spMk id="61456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5:02.490" v="21" actId="20577"/>
          <ac:spMkLst>
            <pc:docMk/>
            <pc:sldMk cId="0" sldId="299"/>
            <ac:spMk id="61457" creationId="{00000000-0000-0000-0000-000000000000}"/>
          </ac:spMkLst>
        </pc:spChg>
        <pc:grpChg chg="mod">
          <ac:chgData name="Ernesto Gandolfo Raso" userId="9b53afdb15782c0c" providerId="LiveId" clId="{EC240488-CF69-4B26-9A6C-95C4DB2ED61D}" dt="2023-10-10T14:54:56.660" v="19" actId="1076"/>
          <ac:grpSpMkLst>
            <pc:docMk/>
            <pc:sldMk cId="0" sldId="299"/>
            <ac:grpSpMk id="47110" creationId="{00000000-0000-0000-0000-000000000000}"/>
          </ac:grpSpMkLst>
        </pc:grpChg>
      </pc:sldChg>
      <pc:sldChg chg="delSp modSp mod">
        <pc:chgData name="Ernesto Gandolfo Raso" userId="9b53afdb15782c0c" providerId="LiveId" clId="{EC240488-CF69-4B26-9A6C-95C4DB2ED61D}" dt="2023-10-11T21:05:26.999" v="449" actId="20577"/>
        <pc:sldMkLst>
          <pc:docMk/>
          <pc:sldMk cId="0" sldId="302"/>
        </pc:sldMkLst>
        <pc:spChg chg="mod">
          <ac:chgData name="Ernesto Gandolfo Raso" userId="9b53afdb15782c0c" providerId="LiveId" clId="{EC240488-CF69-4B26-9A6C-95C4DB2ED61D}" dt="2023-10-10T14:57:06.995" v="84" actId="1036"/>
          <ac:spMkLst>
            <pc:docMk/>
            <pc:sldMk cId="0" sldId="302"/>
            <ac:spMk id="10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7:04.166" v="78" actId="1036"/>
          <ac:spMkLst>
            <pc:docMk/>
            <pc:sldMk cId="0" sldId="302"/>
            <ac:spMk id="11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6:55.075" v="66" actId="478"/>
          <ac:spMkLst>
            <pc:docMk/>
            <pc:sldMk cId="0" sldId="302"/>
            <ac:spMk id="12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6:53.412" v="65" actId="478"/>
          <ac:spMkLst>
            <pc:docMk/>
            <pc:sldMk cId="0" sldId="302"/>
            <ac:spMk id="1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05:26.999" v="449" actId="20577"/>
          <ac:spMkLst>
            <pc:docMk/>
            <pc:sldMk cId="0" sldId="302"/>
            <ac:spMk id="64517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6:57.219" v="67" actId="478"/>
          <ac:spMkLst>
            <pc:docMk/>
            <pc:sldMk cId="0" sldId="302"/>
            <ac:spMk id="64520" creationId="{00000000-0000-0000-0000-000000000000}"/>
          </ac:spMkLst>
        </pc:spChg>
      </pc:sldChg>
      <pc:sldChg chg="modSp">
        <pc:chgData name="Ernesto Gandolfo Raso" userId="9b53afdb15782c0c" providerId="LiveId" clId="{EC240488-CF69-4B26-9A6C-95C4DB2ED61D}" dt="2023-10-11T21:13:13.334" v="492" actId="1035"/>
        <pc:sldMkLst>
          <pc:docMk/>
          <pc:sldMk cId="0" sldId="309"/>
        </pc:sldMkLst>
        <pc:picChg chg="mod">
          <ac:chgData name="Ernesto Gandolfo Raso" userId="9b53afdb15782c0c" providerId="LiveId" clId="{EC240488-CF69-4B26-9A6C-95C4DB2ED61D}" dt="2023-10-11T21:13:13.334" v="492" actId="1035"/>
          <ac:picMkLst>
            <pc:docMk/>
            <pc:sldMk cId="0" sldId="309"/>
            <ac:picMk id="73731" creationId="{00000000-0000-0000-0000-000000000000}"/>
          </ac:picMkLst>
        </pc:picChg>
      </pc:sldChg>
      <pc:sldChg chg="addSp delSp modSp mod">
        <pc:chgData name="Ernesto Gandolfo Raso" userId="9b53afdb15782c0c" providerId="LiveId" clId="{EC240488-CF69-4B26-9A6C-95C4DB2ED61D}" dt="2023-10-11T21:31:15.103" v="694" actId="1037"/>
        <pc:sldMkLst>
          <pc:docMk/>
          <pc:sldMk cId="0" sldId="311"/>
        </pc:sldMkLst>
        <pc:spChg chg="mod">
          <ac:chgData name="Ernesto Gandolfo Raso" userId="9b53afdb15782c0c" providerId="LiveId" clId="{EC240488-CF69-4B26-9A6C-95C4DB2ED61D}" dt="2023-10-11T21:23:39.618" v="612" actId="14100"/>
          <ac:spMkLst>
            <pc:docMk/>
            <pc:sldMk cId="0" sldId="311"/>
            <ac:spMk id="2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1:31:15.103" v="694" actId="1037"/>
          <ac:spMkLst>
            <pc:docMk/>
            <pc:sldMk cId="0" sldId="311"/>
            <ac:spMk id="3" creationId="{F5F18FFF-A57C-78BE-1CAC-45CA216CAEE7}"/>
          </ac:spMkLst>
        </pc:spChg>
        <pc:picChg chg="del mod">
          <ac:chgData name="Ernesto Gandolfo Raso" userId="9b53afdb15782c0c" providerId="LiveId" clId="{EC240488-CF69-4B26-9A6C-95C4DB2ED61D}" dt="2023-10-11T21:31:02.511" v="685" actId="478"/>
          <ac:picMkLst>
            <pc:docMk/>
            <pc:sldMk cId="0" sldId="311"/>
            <ac:picMk id="11" creationId="{00000000-0000-0000-0000-000000000000}"/>
          </ac:picMkLst>
        </pc:picChg>
      </pc:sldChg>
      <pc:sldChg chg="addSp delSp modSp mod">
        <pc:chgData name="Ernesto Gandolfo Raso" userId="9b53afdb15782c0c" providerId="LiveId" clId="{EC240488-CF69-4B26-9A6C-95C4DB2ED61D}" dt="2023-10-11T21:42:26.716" v="913" actId="1036"/>
        <pc:sldMkLst>
          <pc:docMk/>
          <pc:sldMk cId="0" sldId="312"/>
        </pc:sldMkLst>
        <pc:spChg chg="mod">
          <ac:chgData name="Ernesto Gandolfo Raso" userId="9b53afdb15782c0c" providerId="LiveId" clId="{EC240488-CF69-4B26-9A6C-95C4DB2ED61D}" dt="2023-10-11T21:40:09.880" v="878" actId="1035"/>
          <ac:spMkLst>
            <pc:docMk/>
            <pc:sldMk cId="0" sldId="312"/>
            <ac:spMk id="2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1:40:05.700" v="875" actId="1036"/>
          <ac:spMkLst>
            <pc:docMk/>
            <pc:sldMk cId="0" sldId="312"/>
            <ac:spMk id="3" creationId="{E272C7EF-94F1-5C2E-C952-344FE9057249}"/>
          </ac:spMkLst>
        </pc:spChg>
        <pc:spChg chg="add mod">
          <ac:chgData name="Ernesto Gandolfo Raso" userId="9b53afdb15782c0c" providerId="LiveId" clId="{EC240488-CF69-4B26-9A6C-95C4DB2ED61D}" dt="2023-10-11T21:39:36.720" v="851" actId="1036"/>
          <ac:spMkLst>
            <pc:docMk/>
            <pc:sldMk cId="0" sldId="312"/>
            <ac:spMk id="4" creationId="{B8EC7E84-24CD-F4D9-8187-42BB32116E90}"/>
          </ac:spMkLst>
        </pc:spChg>
        <pc:spChg chg="mod">
          <ac:chgData name="Ernesto Gandolfo Raso" userId="9b53afdb15782c0c" providerId="LiveId" clId="{EC240488-CF69-4B26-9A6C-95C4DB2ED61D}" dt="2023-10-11T21:40:20.658" v="884" actId="1035"/>
          <ac:spMkLst>
            <pc:docMk/>
            <pc:sldMk cId="0" sldId="312"/>
            <ac:spMk id="5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2:20.278" v="911" actId="20577"/>
          <ac:spMkLst>
            <pc:docMk/>
            <pc:sldMk cId="0" sldId="312"/>
            <ac:spMk id="6" creationId="{00000000-0000-0000-0000-000000000000}"/>
          </ac:spMkLst>
        </pc:spChg>
        <pc:picChg chg="mod">
          <ac:chgData name="Ernesto Gandolfo Raso" userId="9b53afdb15782c0c" providerId="LiveId" clId="{EC240488-CF69-4B26-9A6C-95C4DB2ED61D}" dt="2023-10-11T21:42:26.716" v="913" actId="1036"/>
          <ac:picMkLst>
            <pc:docMk/>
            <pc:sldMk cId="0" sldId="312"/>
            <ac:picMk id="76803" creationId="{00000000-0000-0000-0000-000000000000}"/>
          </ac:picMkLst>
        </pc:picChg>
        <pc:picChg chg="del mod">
          <ac:chgData name="Ernesto Gandolfo Raso" userId="9b53afdb15782c0c" providerId="LiveId" clId="{EC240488-CF69-4B26-9A6C-95C4DB2ED61D}" dt="2023-10-11T21:38:46.659" v="742" actId="478"/>
          <ac:picMkLst>
            <pc:docMk/>
            <pc:sldMk cId="0" sldId="312"/>
            <ac:picMk id="76804" creationId="{00000000-0000-0000-0000-000000000000}"/>
          </ac:picMkLst>
        </pc:picChg>
      </pc:sldChg>
      <pc:sldChg chg="modSp">
        <pc:chgData name="Ernesto Gandolfo Raso" userId="9b53afdb15782c0c" providerId="LiveId" clId="{EC240488-CF69-4B26-9A6C-95C4DB2ED61D}" dt="2023-10-10T15:09:55.222" v="199" actId="20577"/>
        <pc:sldMkLst>
          <pc:docMk/>
          <pc:sldMk cId="0" sldId="316"/>
        </pc:sldMkLst>
        <pc:spChg chg="mod">
          <ac:chgData name="Ernesto Gandolfo Raso" userId="9b53afdb15782c0c" providerId="LiveId" clId="{EC240488-CF69-4B26-9A6C-95C4DB2ED61D}" dt="2023-10-10T15:09:55.222" v="199" actId="20577"/>
          <ac:spMkLst>
            <pc:docMk/>
            <pc:sldMk cId="0" sldId="316"/>
            <ac:spMk id="11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5:09:39.591" v="192" actId="20577"/>
          <ac:spMkLst>
            <pc:docMk/>
            <pc:sldMk cId="0" sldId="316"/>
            <ac:spMk id="1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5:09:48.980" v="195" actId="20577"/>
          <ac:spMkLst>
            <pc:docMk/>
            <pc:sldMk cId="0" sldId="316"/>
            <ac:spMk id="13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0:02:52.035" v="277" actId="113"/>
        <pc:sldMkLst>
          <pc:docMk/>
          <pc:sldMk cId="1476705509" sldId="376"/>
        </pc:sldMkLst>
        <pc:spChg chg="mod">
          <ac:chgData name="Ernesto Gandolfo Raso" userId="9b53afdb15782c0c" providerId="LiveId" clId="{EC240488-CF69-4B26-9A6C-95C4DB2ED61D}" dt="2023-10-11T20:02:52.035" v="277" actId="113"/>
          <ac:spMkLst>
            <pc:docMk/>
            <pc:sldMk cId="1476705509" sldId="376"/>
            <ac:spMk id="56327" creationId="{00000000-0000-0000-0000-000000000000}"/>
          </ac:spMkLst>
        </pc:spChg>
      </pc:sldChg>
      <pc:sldChg chg="addSp delSp modSp mod">
        <pc:chgData name="Ernesto Gandolfo Raso" userId="9b53afdb15782c0c" providerId="LiveId" clId="{EC240488-CF69-4B26-9A6C-95C4DB2ED61D}" dt="2023-10-11T22:26:41.098" v="1979"/>
        <pc:sldMkLst>
          <pc:docMk/>
          <pc:sldMk cId="3743026143" sldId="387"/>
        </pc:sldMkLst>
        <pc:spChg chg="mod">
          <ac:chgData name="Ernesto Gandolfo Raso" userId="9b53afdb15782c0c" providerId="LiveId" clId="{EC240488-CF69-4B26-9A6C-95C4DB2ED61D}" dt="2023-10-11T22:26:41.098" v="1979"/>
          <ac:spMkLst>
            <pc:docMk/>
            <pc:sldMk cId="3743026143" sldId="387"/>
            <ac:spMk id="8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26:23.175" v="1967" actId="14100"/>
          <ac:spMkLst>
            <pc:docMk/>
            <pc:sldMk cId="3743026143" sldId="387"/>
            <ac:spMk id="24579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26:35.362" v="1976" actId="1038"/>
          <ac:spMkLst>
            <pc:docMk/>
            <pc:sldMk cId="3743026143" sldId="387"/>
            <ac:spMk id="24583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3743026143" sldId="387"/>
            <ac:graphicFrameMk id="2" creationId="{00000000-0000-0000-0000-000000000000}"/>
          </ac:graphicFrameMkLst>
        </pc:graphicFrame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3743026143" sldId="387"/>
            <ac:graphicFrameMk id="4" creationId="{00000000-0000-0000-0000-000000000000}"/>
          </ac:graphicFrameMkLst>
        </pc:graphicFrameChg>
      </pc:sldChg>
      <pc:sldChg chg="modSp mod">
        <pc:chgData name="Ernesto Gandolfo Raso" userId="9b53afdb15782c0c" providerId="LiveId" clId="{EC240488-CF69-4B26-9A6C-95C4DB2ED61D}" dt="2023-10-11T21:12:14.549" v="488" actId="20577"/>
        <pc:sldMkLst>
          <pc:docMk/>
          <pc:sldMk cId="1150027815" sldId="389"/>
        </pc:sldMkLst>
        <pc:spChg chg="mod">
          <ac:chgData name="Ernesto Gandolfo Raso" userId="9b53afdb15782c0c" providerId="LiveId" clId="{EC240488-CF69-4B26-9A6C-95C4DB2ED61D}" dt="2023-10-10T14:59:47.988" v="142" actId="20577"/>
          <ac:spMkLst>
            <pc:docMk/>
            <pc:sldMk cId="1150027815" sldId="389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12:14.549" v="488" actId="20577"/>
          <ac:spMkLst>
            <pc:docMk/>
            <pc:sldMk cId="1150027815" sldId="389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12:06.654" v="487"/>
          <ac:spMkLst>
            <pc:docMk/>
            <pc:sldMk cId="1150027815" sldId="389"/>
            <ac:spMk id="7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0T15:11:08.438" v="206" actId="2085"/>
        <pc:sldMkLst>
          <pc:docMk/>
          <pc:sldMk cId="1676058847" sldId="402"/>
        </pc:sldMkLst>
        <pc:spChg chg="mod">
          <ac:chgData name="Ernesto Gandolfo Raso" userId="9b53afdb15782c0c" providerId="LiveId" clId="{EC240488-CF69-4B26-9A6C-95C4DB2ED61D}" dt="2023-10-10T15:11:08.438" v="206" actId="2085"/>
          <ac:spMkLst>
            <pc:docMk/>
            <pc:sldMk cId="1676058847" sldId="402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5:10:40.192" v="201" actId="20577"/>
          <ac:spMkLst>
            <pc:docMk/>
            <pc:sldMk cId="1676058847" sldId="402"/>
            <ac:spMk id="81923" creationId="{00000000-0000-0000-0000-000000000000}"/>
          </ac:spMkLst>
        </pc:spChg>
      </pc:sldChg>
      <pc:sldChg chg="addSp delSp modSp mod">
        <pc:chgData name="Ernesto Gandolfo Raso" userId="9b53afdb15782c0c" providerId="LiveId" clId="{EC240488-CF69-4B26-9A6C-95C4DB2ED61D}" dt="2023-10-11T22:22:02.200" v="1732" actId="1038"/>
        <pc:sldMkLst>
          <pc:docMk/>
          <pc:sldMk cId="3089098650" sldId="411"/>
        </pc:sldMkLst>
        <pc:spChg chg="mod">
          <ac:chgData name="Ernesto Gandolfo Raso" userId="9b53afdb15782c0c" providerId="LiveId" clId="{EC240488-CF69-4B26-9A6C-95C4DB2ED61D}" dt="2023-10-11T22:21:48.246" v="1728" actId="20577"/>
          <ac:spMkLst>
            <pc:docMk/>
            <pc:sldMk cId="3089098650" sldId="411"/>
            <ac:spMk id="4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20:55.605" v="1700" actId="14100"/>
          <ac:spMkLst>
            <pc:docMk/>
            <pc:sldMk cId="3089098650" sldId="411"/>
            <ac:spMk id="5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3089098650" sldId="411"/>
            <ac:graphicFrameMk id="2" creationId="{00000000-0000-0000-0000-000000000000}"/>
          </ac:graphicFrameMkLst>
        </pc:graphicFrameChg>
        <pc:picChg chg="mod">
          <ac:chgData name="Ernesto Gandolfo Raso" userId="9b53afdb15782c0c" providerId="LiveId" clId="{EC240488-CF69-4B26-9A6C-95C4DB2ED61D}" dt="2023-10-11T22:22:02.200" v="1732" actId="1038"/>
          <ac:picMkLst>
            <pc:docMk/>
            <pc:sldMk cId="3089098650" sldId="411"/>
            <ac:picMk id="3" creationId="{00000000-0000-0000-0000-000000000000}"/>
          </ac:picMkLst>
        </pc:picChg>
      </pc:sldChg>
      <pc:sldChg chg="modSp mod">
        <pc:chgData name="Ernesto Gandolfo Raso" userId="9b53afdb15782c0c" providerId="LiveId" clId="{EC240488-CF69-4B26-9A6C-95C4DB2ED61D}" dt="2023-10-11T21:18:24.617" v="593" actId="20577"/>
        <pc:sldMkLst>
          <pc:docMk/>
          <pc:sldMk cId="1484145656" sldId="412"/>
        </pc:sldMkLst>
        <pc:spChg chg="mod">
          <ac:chgData name="Ernesto Gandolfo Raso" userId="9b53afdb15782c0c" providerId="LiveId" clId="{EC240488-CF69-4B26-9A6C-95C4DB2ED61D}" dt="2023-10-11T21:18:24.617" v="593" actId="20577"/>
          <ac:spMkLst>
            <pc:docMk/>
            <pc:sldMk cId="1484145656" sldId="412"/>
            <ac:spMk id="8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0:01:09.260" v="272" actId="5793"/>
        <pc:sldMkLst>
          <pc:docMk/>
          <pc:sldMk cId="2956234896" sldId="428"/>
        </pc:sldMkLst>
        <pc:spChg chg="mod">
          <ac:chgData name="Ernesto Gandolfo Raso" userId="9b53afdb15782c0c" providerId="LiveId" clId="{EC240488-CF69-4B26-9A6C-95C4DB2ED61D}" dt="2023-10-11T20:01:09.260" v="272" actId="5793"/>
          <ac:spMkLst>
            <pc:docMk/>
            <pc:sldMk cId="2956234896" sldId="428"/>
            <ac:spMk id="55299" creationId="{00000000-0000-0000-0000-000000000000}"/>
          </ac:spMkLst>
        </pc:spChg>
      </pc:sldChg>
      <pc:sldChg chg="modSp">
        <pc:chgData name="Ernesto Gandolfo Raso" userId="9b53afdb15782c0c" providerId="LiveId" clId="{EC240488-CF69-4B26-9A6C-95C4DB2ED61D}" dt="2023-10-11T20:01:30.201" v="274" actId="20577"/>
        <pc:sldMkLst>
          <pc:docMk/>
          <pc:sldMk cId="1504401760" sldId="429"/>
        </pc:sldMkLst>
        <pc:spChg chg="mod">
          <ac:chgData name="Ernesto Gandolfo Raso" userId="9b53afdb15782c0c" providerId="LiveId" clId="{EC240488-CF69-4B26-9A6C-95C4DB2ED61D}" dt="2023-10-11T20:01:30.201" v="274" actId="20577"/>
          <ac:spMkLst>
            <pc:docMk/>
            <pc:sldMk cId="1504401760" sldId="429"/>
            <ac:spMk id="55301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0T15:10:20.529" v="200" actId="2085"/>
        <pc:sldMkLst>
          <pc:docMk/>
          <pc:sldMk cId="937030035" sldId="434"/>
        </pc:sldMkLst>
        <pc:spChg chg="mod">
          <ac:chgData name="Ernesto Gandolfo Raso" userId="9b53afdb15782c0c" providerId="LiveId" clId="{EC240488-CF69-4B26-9A6C-95C4DB2ED61D}" dt="2023-10-10T15:10:20.529" v="200" actId="2085"/>
          <ac:spMkLst>
            <pc:docMk/>
            <pc:sldMk cId="937030035" sldId="434"/>
            <ac:spMk id="4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32:25.016" v="709" actId="20577"/>
        <pc:sldMkLst>
          <pc:docMk/>
          <pc:sldMk cId="1414178390" sldId="435"/>
        </pc:sldMkLst>
        <pc:spChg chg="mod">
          <ac:chgData name="Ernesto Gandolfo Raso" userId="9b53afdb15782c0c" providerId="LiveId" clId="{EC240488-CF69-4B26-9A6C-95C4DB2ED61D}" dt="2023-10-11T21:32:25.016" v="709" actId="20577"/>
          <ac:spMkLst>
            <pc:docMk/>
            <pc:sldMk cId="1414178390" sldId="435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31:52.786" v="699" actId="255"/>
          <ac:spMkLst>
            <pc:docMk/>
            <pc:sldMk cId="1414178390" sldId="435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32:22.604" v="708" actId="20577"/>
          <ac:spMkLst>
            <pc:docMk/>
            <pc:sldMk cId="1414178390" sldId="435"/>
            <ac:spMk id="10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12:40.022" v="489" actId="20577"/>
        <pc:sldMkLst>
          <pc:docMk/>
          <pc:sldMk cId="125281147" sldId="436"/>
        </pc:sldMkLst>
        <pc:spChg chg="mod">
          <ac:chgData name="Ernesto Gandolfo Raso" userId="9b53afdb15782c0c" providerId="LiveId" clId="{EC240488-CF69-4B26-9A6C-95C4DB2ED61D}" dt="2023-10-11T21:12:40.022" v="489" actId="20577"/>
          <ac:spMkLst>
            <pc:docMk/>
            <pc:sldMk cId="125281147" sldId="436"/>
            <ac:spMk id="3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19:58:50.609" v="216" actId="114"/>
        <pc:sldMkLst>
          <pc:docMk/>
          <pc:sldMk cId="1901883672" sldId="438"/>
        </pc:sldMkLst>
        <pc:spChg chg="mod">
          <ac:chgData name="Ernesto Gandolfo Raso" userId="9b53afdb15782c0c" providerId="LiveId" clId="{EC240488-CF69-4B26-9A6C-95C4DB2ED61D}" dt="2023-10-11T19:58:50.609" v="216" actId="114"/>
          <ac:spMkLst>
            <pc:docMk/>
            <pc:sldMk cId="1901883672" sldId="438"/>
            <ac:spMk id="2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19:59:43.116" v="223" actId="1036"/>
        <pc:sldMkLst>
          <pc:docMk/>
          <pc:sldMk cId="1921268606" sldId="441"/>
        </pc:sldMkLst>
        <pc:spChg chg="mod">
          <ac:chgData name="Ernesto Gandolfo Raso" userId="9b53afdb15782c0c" providerId="LiveId" clId="{EC240488-CF69-4B26-9A6C-95C4DB2ED61D}" dt="2023-10-11T19:59:33.314" v="220" actId="113"/>
          <ac:spMkLst>
            <pc:docMk/>
            <pc:sldMk cId="1921268606" sldId="441"/>
            <ac:spMk id="3" creationId="{00000000-0000-0000-0000-000000000000}"/>
          </ac:spMkLst>
        </pc:spChg>
        <pc:picChg chg="mod">
          <ac:chgData name="Ernesto Gandolfo Raso" userId="9b53afdb15782c0c" providerId="LiveId" clId="{EC240488-CF69-4B26-9A6C-95C4DB2ED61D}" dt="2023-10-11T19:59:43.116" v="223" actId="1036"/>
          <ac:picMkLst>
            <pc:docMk/>
            <pc:sldMk cId="1921268606" sldId="441"/>
            <ac:picMk id="2" creationId="{00000000-0000-0000-0000-000000000000}"/>
          </ac:picMkLst>
        </pc:picChg>
      </pc:sldChg>
      <pc:sldChg chg="addSp modSp mod">
        <pc:chgData name="Ernesto Gandolfo Raso" userId="9b53afdb15782c0c" providerId="LiveId" clId="{EC240488-CF69-4B26-9A6C-95C4DB2ED61D}" dt="2023-10-11T22:25:40.001" v="1960" actId="20577"/>
        <pc:sldMkLst>
          <pc:docMk/>
          <pc:sldMk cId="4280163522" sldId="442"/>
        </pc:sldMkLst>
        <pc:spChg chg="add mod">
          <ac:chgData name="Ernesto Gandolfo Raso" userId="9b53afdb15782c0c" providerId="LiveId" clId="{EC240488-CF69-4B26-9A6C-95C4DB2ED61D}" dt="2023-10-11T22:24:56.964" v="1812"/>
          <ac:spMkLst>
            <pc:docMk/>
            <pc:sldMk cId="4280163522" sldId="442"/>
            <ac:spMk id="2" creationId="{ADCE265B-37C4-8BE5-C93F-7D3C86991746}"/>
          </ac:spMkLst>
        </pc:spChg>
        <pc:spChg chg="mod">
          <ac:chgData name="Ernesto Gandolfo Raso" userId="9b53afdb15782c0c" providerId="LiveId" clId="{EC240488-CF69-4B26-9A6C-95C4DB2ED61D}" dt="2023-10-11T22:25:40.001" v="1960" actId="20577"/>
          <ac:spMkLst>
            <pc:docMk/>
            <pc:sldMk cId="4280163522" sldId="442"/>
            <ac:spMk id="7885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5:08:47.692" v="187" actId="113"/>
          <ac:spMkLst>
            <pc:docMk/>
            <pc:sldMk cId="4280163522" sldId="442"/>
            <ac:spMk id="78853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49:33.240" v="1320" actId="20577"/>
        <pc:sldMkLst>
          <pc:docMk/>
          <pc:sldMk cId="3952835391" sldId="444"/>
        </pc:sldMkLst>
        <pc:spChg chg="mod">
          <ac:chgData name="Ernesto Gandolfo Raso" userId="9b53afdb15782c0c" providerId="LiveId" clId="{EC240488-CF69-4B26-9A6C-95C4DB2ED61D}" dt="2023-10-11T21:49:33.240" v="1320" actId="20577"/>
          <ac:spMkLst>
            <pc:docMk/>
            <pc:sldMk cId="3952835391" sldId="444"/>
            <ac:spMk id="65538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8:59.356" v="1312" actId="6549"/>
          <ac:spMkLst>
            <pc:docMk/>
            <pc:sldMk cId="3952835391" sldId="444"/>
            <ac:spMk id="65539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5:01:19.449" v="151" actId="692"/>
          <ac:spMkLst>
            <pc:docMk/>
            <pc:sldMk cId="3952835391" sldId="444"/>
            <ac:spMk id="65549" creationId="{00000000-0000-0000-0000-000000000000}"/>
          </ac:spMkLst>
        </pc:spChg>
      </pc:sldChg>
      <pc:sldChg chg="addSp delSp modSp mod">
        <pc:chgData name="Ernesto Gandolfo Raso" userId="9b53afdb15782c0c" providerId="LiveId" clId="{EC240488-CF69-4B26-9A6C-95C4DB2ED61D}" dt="2023-10-11T22:11:45.205" v="1508" actId="20577"/>
        <pc:sldMkLst>
          <pc:docMk/>
          <pc:sldMk cId="1218443837" sldId="445"/>
        </pc:sldMkLst>
        <pc:spChg chg="mod">
          <ac:chgData name="Ernesto Gandolfo Raso" userId="9b53afdb15782c0c" providerId="LiveId" clId="{EC240488-CF69-4B26-9A6C-95C4DB2ED61D}" dt="2023-10-11T22:11:45.205" v="1508" actId="20577"/>
          <ac:spMkLst>
            <pc:docMk/>
            <pc:sldMk cId="1218443837" sldId="445"/>
            <ac:spMk id="4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10:17.978" v="1503" actId="1036"/>
          <ac:spMkLst>
            <pc:docMk/>
            <pc:sldMk cId="1218443837" sldId="445"/>
            <ac:spMk id="66562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1218443837" sldId="445"/>
            <ac:graphicFrameMk id="2" creationId="{00000000-0000-0000-0000-000000000000}"/>
          </ac:graphicFrameMkLst>
        </pc:graphicFrameChg>
        <pc:graphicFrameChg chg="mod">
          <ac:chgData name="Ernesto Gandolfo Raso" userId="9b53afdb15782c0c" providerId="LiveId" clId="{EC240488-CF69-4B26-9A6C-95C4DB2ED61D}" dt="2023-10-11T22:11:25.243" v="1506" actId="1035"/>
          <ac:graphicFrameMkLst>
            <pc:docMk/>
            <pc:sldMk cId="1218443837" sldId="445"/>
            <ac:graphicFrameMk id="66565" creationId="{00000000-0000-0000-0000-000000000000}"/>
          </ac:graphicFrameMkLst>
        </pc:graphicFrameChg>
      </pc:sldChg>
      <pc:sldChg chg="addSp delSp modSp mod">
        <pc:chgData name="Ernesto Gandolfo Raso" userId="9b53afdb15782c0c" providerId="LiveId" clId="{EC240488-CF69-4B26-9A6C-95C4DB2ED61D}" dt="2023-10-11T22:12:38.231" v="1523" actId="255"/>
        <pc:sldMkLst>
          <pc:docMk/>
          <pc:sldMk cId="2887334948" sldId="446"/>
        </pc:sldMkLst>
        <pc:spChg chg="mod">
          <ac:chgData name="Ernesto Gandolfo Raso" userId="9b53afdb15782c0c" providerId="LiveId" clId="{EC240488-CF69-4B26-9A6C-95C4DB2ED61D}" dt="2023-10-11T22:11:57.444" v="1516" actId="1037"/>
          <ac:spMkLst>
            <pc:docMk/>
            <pc:sldMk cId="2887334948" sldId="446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2:24.030" v="1522" actId="114"/>
          <ac:spMkLst>
            <pc:docMk/>
            <pc:sldMk cId="2887334948" sldId="446"/>
            <ac:spMk id="10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2:14.063" v="1520" actId="114"/>
          <ac:spMkLst>
            <pc:docMk/>
            <pc:sldMk cId="2887334948" sldId="446"/>
            <ac:spMk id="67590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12:38.231" v="1523" actId="255"/>
          <ac:spMkLst>
            <pc:docMk/>
            <pc:sldMk cId="2887334948" sldId="446"/>
            <ac:spMk id="67591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2887334948" sldId="446"/>
            <ac:graphicFrameMk id="3" creationId="{00000000-0000-0000-0000-000000000000}"/>
          </ac:graphicFrameMkLst>
        </pc:graphicFrameChg>
      </pc:sldChg>
      <pc:sldChg chg="modSp">
        <pc:chgData name="Ernesto Gandolfo Raso" userId="9b53afdb15782c0c" providerId="LiveId" clId="{EC240488-CF69-4B26-9A6C-95C4DB2ED61D}" dt="2023-10-11T22:13:06.793" v="1524" actId="255"/>
        <pc:sldMkLst>
          <pc:docMk/>
          <pc:sldMk cId="1810328049" sldId="447"/>
        </pc:sldMkLst>
        <pc:spChg chg="mod">
          <ac:chgData name="Ernesto Gandolfo Raso" userId="9b53afdb15782c0c" providerId="LiveId" clId="{EC240488-CF69-4B26-9A6C-95C4DB2ED61D}" dt="2023-10-11T22:13:06.793" v="1524" actId="255"/>
          <ac:spMkLst>
            <pc:docMk/>
            <pc:sldMk cId="1810328049" sldId="447"/>
            <ac:spMk id="2" creationId="{00000000-0000-0000-0000-000000000000}"/>
          </ac:spMkLst>
        </pc:spChg>
      </pc:sldChg>
      <pc:sldChg chg="addSp delSp modSp mod">
        <pc:chgData name="Ernesto Gandolfo Raso" userId="9b53afdb15782c0c" providerId="LiveId" clId="{EC240488-CF69-4B26-9A6C-95C4DB2ED61D}" dt="2023-10-11T22:14:58.381" v="1532" actId="20577"/>
        <pc:sldMkLst>
          <pc:docMk/>
          <pc:sldMk cId="3664932563" sldId="449"/>
        </pc:sldMkLst>
        <pc:spChg chg="mod">
          <ac:chgData name="Ernesto Gandolfo Raso" userId="9b53afdb15782c0c" providerId="LiveId" clId="{EC240488-CF69-4B26-9A6C-95C4DB2ED61D}" dt="2023-10-11T22:14:47.562" v="1530" actId="33524"/>
          <ac:spMkLst>
            <pc:docMk/>
            <pc:sldMk cId="3664932563" sldId="449"/>
            <ac:spMk id="68612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14:58.381" v="1532" actId="20577"/>
          <ac:spMkLst>
            <pc:docMk/>
            <pc:sldMk cId="3664932563" sldId="449"/>
            <ac:spMk id="68613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3664932563" sldId="449"/>
            <ac:graphicFrameMk id="2" creationId="{00000000-0000-0000-0000-000000000000}"/>
          </ac:graphicFrameMkLst>
        </pc:graphicFrameChg>
      </pc:sldChg>
      <pc:sldChg chg="addSp delSp modSp mod">
        <pc:chgData name="Ernesto Gandolfo Raso" userId="9b53afdb15782c0c" providerId="LiveId" clId="{EC240488-CF69-4B26-9A6C-95C4DB2ED61D}" dt="2023-10-11T22:19:10.145" v="1639" actId="1076"/>
        <pc:sldMkLst>
          <pc:docMk/>
          <pc:sldMk cId="1930155769" sldId="450"/>
        </pc:sldMkLst>
        <pc:spChg chg="add mod">
          <ac:chgData name="Ernesto Gandolfo Raso" userId="9b53afdb15782c0c" providerId="LiveId" clId="{EC240488-CF69-4B26-9A6C-95C4DB2ED61D}" dt="2023-10-11T22:19:01.813" v="1637" actId="14100"/>
          <ac:spMkLst>
            <pc:docMk/>
            <pc:sldMk cId="1930155769" sldId="450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5:11.271" v="1543" actId="20577"/>
          <ac:spMkLst>
            <pc:docMk/>
            <pc:sldMk cId="1930155769" sldId="450"/>
            <ac:spMk id="3" creationId="{00000000-0000-0000-0000-000000000000}"/>
          </ac:spMkLst>
        </pc:spChg>
        <pc:spChg chg="del mod">
          <ac:chgData name="Ernesto Gandolfo Raso" userId="9b53afdb15782c0c" providerId="LiveId" clId="{EC240488-CF69-4B26-9A6C-95C4DB2ED61D}" dt="2023-10-11T22:17:30.408" v="1593" actId="478"/>
          <ac:spMkLst>
            <pc:docMk/>
            <pc:sldMk cId="1930155769" sldId="450"/>
            <ac:spMk id="4" creationId="{00000000-0000-0000-0000-000000000000}"/>
          </ac:spMkLst>
        </pc:spChg>
        <pc:spChg chg="add del">
          <ac:chgData name="Ernesto Gandolfo Raso" userId="9b53afdb15782c0c" providerId="LiveId" clId="{EC240488-CF69-4B26-9A6C-95C4DB2ED61D}" dt="2023-10-11T22:17:32.269" v="1594" actId="478"/>
          <ac:spMkLst>
            <pc:docMk/>
            <pc:sldMk cId="1930155769" sldId="450"/>
            <ac:spMk id="5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2:17:35.277" v="1596" actId="478"/>
          <ac:spMkLst>
            <pc:docMk/>
            <pc:sldMk cId="1930155769" sldId="450"/>
            <ac:spMk id="6" creationId="{00000000-0000-0000-0000-000000000000}"/>
          </ac:spMkLst>
        </pc:spChg>
        <pc:spChg chg="add del mod">
          <ac:chgData name="Ernesto Gandolfo Raso" userId="9b53afdb15782c0c" providerId="LiveId" clId="{EC240488-CF69-4B26-9A6C-95C4DB2ED61D}" dt="2023-10-11T22:17:33.512" v="1595" actId="478"/>
          <ac:spMkLst>
            <pc:docMk/>
            <pc:sldMk cId="1930155769" sldId="450"/>
            <ac:spMk id="7" creationId="{00000000-0000-0000-0000-000000000000}"/>
          </ac:spMkLst>
        </pc:spChg>
        <pc:spChg chg="add del mod">
          <ac:chgData name="Ernesto Gandolfo Raso" userId="9b53afdb15782c0c" providerId="LiveId" clId="{EC240488-CF69-4B26-9A6C-95C4DB2ED61D}" dt="2023-10-11T22:18:13.883" v="1603" actId="478"/>
          <ac:spMkLst>
            <pc:docMk/>
            <pc:sldMk cId="1930155769" sldId="450"/>
            <ac:spMk id="14" creationId="{F5704280-2AE0-2C6D-023E-94F93C9C9C84}"/>
          </ac:spMkLst>
        </pc:spChg>
        <pc:spChg chg="add mod">
          <ac:chgData name="Ernesto Gandolfo Raso" userId="9b53afdb15782c0c" providerId="LiveId" clId="{EC240488-CF69-4B26-9A6C-95C4DB2ED61D}" dt="2023-10-11T22:19:05.944" v="1638" actId="1076"/>
          <ac:spMkLst>
            <pc:docMk/>
            <pc:sldMk cId="1930155769" sldId="450"/>
            <ac:spMk id="15" creationId="{EF70E713-6342-50C7-7258-8DCBEBEE7E36}"/>
          </ac:spMkLst>
        </pc:spChg>
        <pc:spChg chg="add mod">
          <ac:chgData name="Ernesto Gandolfo Raso" userId="9b53afdb15782c0c" providerId="LiveId" clId="{EC240488-CF69-4B26-9A6C-95C4DB2ED61D}" dt="2023-10-11T22:19:10.145" v="1639" actId="1076"/>
          <ac:spMkLst>
            <pc:docMk/>
            <pc:sldMk cId="1930155769" sldId="450"/>
            <ac:spMk id="16" creationId="{CE133A5B-B67E-2CFA-0533-55877D74F6FE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1930155769" sldId="450"/>
            <ac:graphicFrameMk id="8" creationId="{00000000-0000-0000-0000-000000000000}"/>
          </ac:graphicFrameMkLst>
        </pc:graphicFrame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1930155769" sldId="450"/>
            <ac:graphicFrameMk id="10" creationId="{00000000-0000-0000-0000-000000000000}"/>
          </ac:graphicFrameMkLst>
        </pc:graphicFrame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1930155769" sldId="450"/>
            <ac:graphicFrameMk id="12" creationId="{00000000-0000-0000-0000-000000000000}"/>
          </ac:graphicFrameMkLst>
        </pc:graphicFrameChg>
      </pc:sldChg>
      <pc:sldChg chg="addSp delSp modSp del mod">
        <pc:chgData name="Ernesto Gandolfo Raso" userId="9b53afdb15782c0c" providerId="LiveId" clId="{EC240488-CF69-4B26-9A6C-95C4DB2ED61D}" dt="2023-10-11T22:19:55.592" v="1667" actId="2696"/>
        <pc:sldMkLst>
          <pc:docMk/>
          <pc:sldMk cId="2678696930" sldId="451"/>
        </pc:sldMkLst>
        <pc:spChg chg="add del mod">
          <ac:chgData name="Ernesto Gandolfo Raso" userId="9b53afdb15782c0c" providerId="LiveId" clId="{EC240488-CF69-4B26-9A6C-95C4DB2ED61D}" dt="2023-10-11T22:17:58.666" v="1600" actId="21"/>
          <ac:spMkLst>
            <pc:docMk/>
            <pc:sldMk cId="2678696930" sldId="451"/>
            <ac:spMk id="2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2:17:44.295" v="1597" actId="21"/>
          <ac:spMkLst>
            <pc:docMk/>
            <pc:sldMk cId="2678696930" sldId="451"/>
            <ac:spMk id="3" creationId="{00000000-0000-0000-0000-000000000000}"/>
          </ac:spMkLst>
        </pc:spChg>
        <pc:spChg chg="add del mod">
          <ac:chgData name="Ernesto Gandolfo Raso" userId="9b53afdb15782c0c" providerId="LiveId" clId="{EC240488-CF69-4B26-9A6C-95C4DB2ED61D}" dt="2023-10-11T22:18:45.420" v="1634" actId="21"/>
          <ac:spMkLst>
            <pc:docMk/>
            <pc:sldMk cId="2678696930" sldId="451"/>
            <ac:spMk id="4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2678696930" sldId="451"/>
            <ac:graphicFrameMk id="5" creationId="{00000000-0000-0000-0000-000000000000}"/>
          </ac:graphicFrameMkLst>
        </pc:graphicFrame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2678696930" sldId="451"/>
            <ac:graphicFrameMk id="8" creationId="{00000000-0000-0000-0000-000000000000}"/>
          </ac:graphicFrameMkLst>
        </pc:graphicFrameChg>
      </pc:sldChg>
      <pc:sldChg chg="addSp delSp modSp mod">
        <pc:chgData name="Ernesto Gandolfo Raso" userId="9b53afdb15782c0c" providerId="LiveId" clId="{EC240488-CF69-4B26-9A6C-95C4DB2ED61D}" dt="2023-10-11T22:20:29.510" v="1679" actId="1038"/>
        <pc:sldMkLst>
          <pc:docMk/>
          <pc:sldMk cId="2834345943" sldId="452"/>
        </pc:sldMkLst>
        <pc:spChg chg="add mod">
          <ac:chgData name="Ernesto Gandolfo Raso" userId="9b53afdb15782c0c" providerId="LiveId" clId="{EC240488-CF69-4B26-9A6C-95C4DB2ED61D}" dt="2023-10-11T22:20:29.510" v="1679" actId="1038"/>
          <ac:spMkLst>
            <pc:docMk/>
            <pc:sldMk cId="2834345943" sldId="452"/>
            <ac:spMk id="4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2834345943" sldId="452"/>
            <ac:graphicFrameMk id="2" creationId="{00000000-0000-0000-0000-000000000000}"/>
          </ac:graphicFrameMkLst>
        </pc:graphicFrameChg>
      </pc:sldChg>
      <pc:sldChg chg="modSp mod">
        <pc:chgData name="Ernesto Gandolfo Raso" userId="9b53afdb15782c0c" providerId="LiveId" clId="{EC240488-CF69-4B26-9A6C-95C4DB2ED61D}" dt="2023-10-11T22:04:59.134" v="1476" actId="14100"/>
        <pc:sldMkLst>
          <pc:docMk/>
          <pc:sldMk cId="4066808855" sldId="453"/>
        </pc:sldMkLst>
        <pc:spChg chg="mod">
          <ac:chgData name="Ernesto Gandolfo Raso" userId="9b53afdb15782c0c" providerId="LiveId" clId="{EC240488-CF69-4B26-9A6C-95C4DB2ED61D}" dt="2023-10-11T22:04:59.134" v="1476" actId="14100"/>
          <ac:spMkLst>
            <pc:docMk/>
            <pc:sldMk cId="4066808855" sldId="453"/>
            <ac:spMk id="3" creationId="{00000000-0000-0000-0000-000000000000}"/>
          </ac:spMkLst>
        </pc:spChg>
        <pc:picChg chg="mod">
          <ac:chgData name="Ernesto Gandolfo Raso" userId="9b53afdb15782c0c" providerId="LiveId" clId="{EC240488-CF69-4B26-9A6C-95C4DB2ED61D}" dt="2023-10-11T22:04:54.046" v="1475" actId="14100"/>
          <ac:picMkLst>
            <pc:docMk/>
            <pc:sldMk cId="4066808855" sldId="453"/>
            <ac:picMk id="140290" creationId="{00000000-0000-0000-0000-000000000000}"/>
          </ac:picMkLst>
        </pc:picChg>
      </pc:sldChg>
      <pc:sldChg chg="modSp">
        <pc:chgData name="Ernesto Gandolfo Raso" userId="9b53afdb15782c0c" providerId="LiveId" clId="{EC240488-CF69-4B26-9A6C-95C4DB2ED61D}" dt="2023-10-10T15:11:31.990" v="207" actId="14100"/>
        <pc:sldMkLst>
          <pc:docMk/>
          <pc:sldMk cId="1841524482" sldId="454"/>
        </pc:sldMkLst>
        <pc:picChg chg="mod">
          <ac:chgData name="Ernesto Gandolfo Raso" userId="9b53afdb15782c0c" providerId="LiveId" clId="{EC240488-CF69-4B26-9A6C-95C4DB2ED61D}" dt="2023-10-10T15:11:31.990" v="207" actId="14100"/>
          <ac:picMkLst>
            <pc:docMk/>
            <pc:sldMk cId="1841524482" sldId="454"/>
            <ac:picMk id="9" creationId="{00000000-0000-0000-0000-000000000000}"/>
          </ac:picMkLst>
        </pc:picChg>
      </pc:sldChg>
      <pc:sldChg chg="modSp mod">
        <pc:chgData name="Ernesto Gandolfo Raso" userId="9b53afdb15782c0c" providerId="LiveId" clId="{EC240488-CF69-4B26-9A6C-95C4DB2ED61D}" dt="2023-10-11T21:14:13.191" v="555" actId="1037"/>
        <pc:sldMkLst>
          <pc:docMk/>
          <pc:sldMk cId="1168283333" sldId="456"/>
        </pc:sldMkLst>
        <pc:spChg chg="mod">
          <ac:chgData name="Ernesto Gandolfo Raso" userId="9b53afdb15782c0c" providerId="LiveId" clId="{EC240488-CF69-4B26-9A6C-95C4DB2ED61D}" dt="2023-10-11T21:14:13.191" v="555" actId="1037"/>
          <ac:spMkLst>
            <pc:docMk/>
            <pc:sldMk cId="1168283333" sldId="456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13:53.947" v="524" actId="1036"/>
          <ac:spMkLst>
            <pc:docMk/>
            <pc:sldMk cId="1168283333" sldId="456"/>
            <ac:spMk id="14" creationId="{00000000-0000-0000-0000-000000000000}"/>
          </ac:spMkLst>
        </pc:spChg>
        <pc:picChg chg="mod">
          <ac:chgData name="Ernesto Gandolfo Raso" userId="9b53afdb15782c0c" providerId="LiveId" clId="{EC240488-CF69-4B26-9A6C-95C4DB2ED61D}" dt="2023-10-11T21:14:10.043" v="542" actId="1038"/>
          <ac:picMkLst>
            <pc:docMk/>
            <pc:sldMk cId="1168283333" sldId="456"/>
            <ac:picMk id="17" creationId="{00000000-0000-0000-0000-000000000000}"/>
          </ac:picMkLst>
        </pc:picChg>
      </pc:sldChg>
      <pc:sldChg chg="modSp mod">
        <pc:chgData name="Ernesto Gandolfo Raso" userId="9b53afdb15782c0c" providerId="LiveId" clId="{EC240488-CF69-4B26-9A6C-95C4DB2ED61D}" dt="2023-10-11T21:42:46.633" v="917" actId="20577"/>
        <pc:sldMkLst>
          <pc:docMk/>
          <pc:sldMk cId="222894354" sldId="457"/>
        </pc:sldMkLst>
        <pc:spChg chg="mod">
          <ac:chgData name="Ernesto Gandolfo Raso" userId="9b53afdb15782c0c" providerId="LiveId" clId="{EC240488-CF69-4B26-9A6C-95C4DB2ED61D}" dt="2023-10-11T21:42:46.633" v="917" actId="20577"/>
          <ac:spMkLst>
            <pc:docMk/>
            <pc:sldMk cId="222894354" sldId="457"/>
            <ac:spMk id="74754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42:40.852" v="915" actId="20577"/>
        <pc:sldMkLst>
          <pc:docMk/>
          <pc:sldMk cId="3063915379" sldId="458"/>
        </pc:sldMkLst>
        <pc:spChg chg="mod">
          <ac:chgData name="Ernesto Gandolfo Raso" userId="9b53afdb15782c0c" providerId="LiveId" clId="{EC240488-CF69-4B26-9A6C-95C4DB2ED61D}" dt="2023-10-11T21:42:40.852" v="915" actId="20577"/>
          <ac:spMkLst>
            <pc:docMk/>
            <pc:sldMk cId="3063915379" sldId="458"/>
            <ac:spMk id="74754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43:38.511" v="941" actId="20577"/>
        <pc:sldMkLst>
          <pc:docMk/>
          <pc:sldMk cId="2797856651" sldId="459"/>
        </pc:sldMkLst>
        <pc:spChg chg="mod">
          <ac:chgData name="Ernesto Gandolfo Raso" userId="9b53afdb15782c0c" providerId="LiveId" clId="{EC240488-CF69-4B26-9A6C-95C4DB2ED61D}" dt="2023-10-11T21:43:38.511" v="941" actId="20577"/>
          <ac:spMkLst>
            <pc:docMk/>
            <pc:sldMk cId="2797856651" sldId="459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3:22.586" v="938" actId="1076"/>
          <ac:spMkLst>
            <pc:docMk/>
            <pc:sldMk cId="2797856651" sldId="459"/>
            <ac:spMk id="8" creationId="{00000000-0000-0000-0000-000000000000}"/>
          </ac:spMkLst>
        </pc:spChg>
      </pc:sldChg>
      <pc:sldChg chg="delSp modSp mod">
        <pc:chgData name="Ernesto Gandolfo Raso" userId="9b53afdb15782c0c" providerId="LiveId" clId="{EC240488-CF69-4B26-9A6C-95C4DB2ED61D}" dt="2023-10-11T21:45:19.890" v="1044" actId="1037"/>
        <pc:sldMkLst>
          <pc:docMk/>
          <pc:sldMk cId="3231607670" sldId="460"/>
        </pc:sldMkLst>
        <pc:spChg chg="mod">
          <ac:chgData name="Ernesto Gandolfo Raso" userId="9b53afdb15782c0c" providerId="LiveId" clId="{EC240488-CF69-4B26-9A6C-95C4DB2ED61D}" dt="2023-10-11T21:44:25.542" v="976" actId="114"/>
          <ac:spMkLst>
            <pc:docMk/>
            <pc:sldMk cId="3231607670" sldId="460"/>
            <ac:spMk id="3" creationId="{00000000-0000-0000-0000-000000000000}"/>
          </ac:spMkLst>
        </pc:spChg>
        <pc:spChg chg="del mod">
          <ac:chgData name="Ernesto Gandolfo Raso" userId="9b53afdb15782c0c" providerId="LiveId" clId="{EC240488-CF69-4B26-9A6C-95C4DB2ED61D}" dt="2023-10-11T21:44:48.813" v="980" actId="478"/>
          <ac:spMkLst>
            <pc:docMk/>
            <pc:sldMk cId="3231607670" sldId="460"/>
            <ac:spMk id="5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4:45.449" v="978" actId="478"/>
          <ac:spMkLst>
            <pc:docMk/>
            <pc:sldMk cId="3231607670" sldId="460"/>
            <ac:spMk id="8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4:54.340" v="993" actId="1036"/>
          <ac:spMkLst>
            <pc:docMk/>
            <pc:sldMk cId="3231607670" sldId="460"/>
            <ac:spMk id="9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5:12.764" v="1036" actId="1036"/>
          <ac:spMkLst>
            <pc:docMk/>
            <pc:sldMk cId="3231607670" sldId="460"/>
            <ac:spMk id="11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5:15.555" v="1040" actId="1036"/>
          <ac:spMkLst>
            <pc:docMk/>
            <pc:sldMk cId="3231607670" sldId="460"/>
            <ac:spMk id="12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4:50.234" v="981" actId="478"/>
          <ac:spMkLst>
            <pc:docMk/>
            <pc:sldMk cId="3231607670" sldId="460"/>
            <ac:spMk id="1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5:19.890" v="1044" actId="1037"/>
          <ac:spMkLst>
            <pc:docMk/>
            <pc:sldMk cId="3231607670" sldId="460"/>
            <ac:spMk id="14" creationId="{00000000-0000-0000-0000-000000000000}"/>
          </ac:spMkLst>
        </pc:spChg>
      </pc:sldChg>
      <pc:sldChg chg="delSp modSp mod">
        <pc:chgData name="Ernesto Gandolfo Raso" userId="9b53afdb15782c0c" providerId="LiveId" clId="{EC240488-CF69-4B26-9A6C-95C4DB2ED61D}" dt="2023-10-11T21:47:09.504" v="1299" actId="1035"/>
        <pc:sldMkLst>
          <pc:docMk/>
          <pc:sldMk cId="3780695522" sldId="461"/>
        </pc:sldMkLst>
        <pc:spChg chg="mod">
          <ac:chgData name="Ernesto Gandolfo Raso" userId="9b53afdb15782c0c" providerId="LiveId" clId="{EC240488-CF69-4B26-9A6C-95C4DB2ED61D}" dt="2023-10-11T21:47:01.535" v="1243" actId="1035"/>
          <ac:spMkLst>
            <pc:docMk/>
            <pc:sldMk cId="3780695522" sldId="461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7:09.504" v="1299" actId="1035"/>
          <ac:spMkLst>
            <pc:docMk/>
            <pc:sldMk cId="3780695522" sldId="461"/>
            <ac:spMk id="9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6:57.384" v="1216" actId="478"/>
          <ac:spMkLst>
            <pc:docMk/>
            <pc:sldMk cId="3780695522" sldId="461"/>
            <ac:spMk id="10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7:06.466" v="1274" actId="1038"/>
          <ac:spMkLst>
            <pc:docMk/>
            <pc:sldMk cId="3780695522" sldId="461"/>
            <ac:spMk id="11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11:00.329" v="485" actId="6549"/>
        <pc:sldMkLst>
          <pc:docMk/>
          <pc:sldMk cId="2183587978" sldId="462"/>
        </pc:sldMkLst>
        <pc:spChg chg="mod">
          <ac:chgData name="Ernesto Gandolfo Raso" userId="9b53afdb15782c0c" providerId="LiveId" clId="{EC240488-CF69-4B26-9A6C-95C4DB2ED61D}" dt="2023-10-11T21:11:00.329" v="485" actId="6549"/>
          <ac:spMkLst>
            <pc:docMk/>
            <pc:sldMk cId="2183587978" sldId="462"/>
            <ac:spMk id="5" creationId="{00000000-0000-0000-0000-000000000000}"/>
          </ac:spMkLst>
        </pc:spChg>
      </pc:sldChg>
      <pc:sldChg chg="modSp">
        <pc:chgData name="Ernesto Gandolfo Raso" userId="9b53afdb15782c0c" providerId="LiveId" clId="{EC240488-CF69-4B26-9A6C-95C4DB2ED61D}" dt="2023-10-11T22:22:10.449" v="1736" actId="1035"/>
        <pc:sldMkLst>
          <pc:docMk/>
          <pc:sldMk cId="1293404477" sldId="463"/>
        </pc:sldMkLst>
        <pc:spChg chg="mod">
          <ac:chgData name="Ernesto Gandolfo Raso" userId="9b53afdb15782c0c" providerId="LiveId" clId="{EC240488-CF69-4B26-9A6C-95C4DB2ED61D}" dt="2023-10-11T22:22:10.449" v="1736" actId="1035"/>
          <ac:spMkLst>
            <pc:docMk/>
            <pc:sldMk cId="1293404477" sldId="463"/>
            <ac:spMk id="78851" creationId="{00000000-0000-0000-0000-000000000000}"/>
          </ac:spMkLst>
        </pc:spChg>
      </pc:sldChg>
      <pc:sldChg chg="delSp modSp add mod">
        <pc:chgData name="Ernesto Gandolfo Raso" userId="9b53afdb15782c0c" providerId="LiveId" clId="{EC240488-CF69-4B26-9A6C-95C4DB2ED61D}" dt="2023-10-11T21:10:45.304" v="484" actId="14100"/>
        <pc:sldMkLst>
          <pc:docMk/>
          <pc:sldMk cId="3450695168" sldId="464"/>
        </pc:sldMkLst>
        <pc:spChg chg="del">
          <ac:chgData name="Ernesto Gandolfo Raso" userId="9b53afdb15782c0c" providerId="LiveId" clId="{EC240488-CF69-4B26-9A6C-95C4DB2ED61D}" dt="2023-10-10T14:57:10.584" v="85" actId="478"/>
          <ac:spMkLst>
            <pc:docMk/>
            <pc:sldMk cId="3450695168" sldId="464"/>
            <ac:spMk id="2" creationId="{00000000-0000-0000-0000-000000000000}"/>
          </ac:spMkLst>
        </pc:spChg>
        <pc:spChg chg="del mod">
          <ac:chgData name="Ernesto Gandolfo Raso" userId="9b53afdb15782c0c" providerId="LiveId" clId="{EC240488-CF69-4B26-9A6C-95C4DB2ED61D}" dt="2023-10-10T14:57:15.293" v="89" actId="478"/>
          <ac:spMkLst>
            <pc:docMk/>
            <pc:sldMk cId="3450695168" sldId="464"/>
            <ac:spMk id="10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7:16.570" v="90" actId="478"/>
          <ac:spMkLst>
            <pc:docMk/>
            <pc:sldMk cId="3450695168" sldId="464"/>
            <ac:spMk id="11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10:45.304" v="484" actId="14100"/>
          <ac:spMkLst>
            <pc:docMk/>
            <pc:sldMk cId="3450695168" sldId="464"/>
            <ac:spMk id="1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10:39.458" v="482" actId="692"/>
          <ac:spMkLst>
            <pc:docMk/>
            <pc:sldMk cId="3450695168" sldId="464"/>
            <ac:spMk id="13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7:12.008" v="86" actId="478"/>
          <ac:spMkLst>
            <pc:docMk/>
            <pc:sldMk cId="3450695168" sldId="464"/>
            <ac:spMk id="64517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7:12.915" v="87" actId="478"/>
          <ac:spMkLst>
            <pc:docMk/>
            <pc:sldMk cId="3450695168" sldId="464"/>
            <ac:spMk id="64518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7:34.428" v="109" actId="14100"/>
          <ac:spMkLst>
            <pc:docMk/>
            <pc:sldMk cId="3450695168" sldId="464"/>
            <ac:spMk id="64520" creationId="{00000000-0000-0000-0000-000000000000}"/>
          </ac:spMkLst>
        </pc:spChg>
      </pc:sldChg>
      <pc:sldChg chg="addSp delSp modSp add mod">
        <pc:chgData name="Ernesto Gandolfo Raso" userId="9b53afdb15782c0c" providerId="LiveId" clId="{EC240488-CF69-4B26-9A6C-95C4DB2ED61D}" dt="2023-10-11T21:46:47.820" v="1215" actId="6549"/>
        <pc:sldMkLst>
          <pc:docMk/>
          <pc:sldMk cId="919236150" sldId="465"/>
        </pc:sldMkLst>
        <pc:spChg chg="add mod">
          <ac:chgData name="Ernesto Gandolfo Raso" userId="9b53afdb15782c0c" providerId="LiveId" clId="{EC240488-CF69-4B26-9A6C-95C4DB2ED61D}" dt="2023-10-11T21:46:22.904" v="1156" actId="1076"/>
          <ac:spMkLst>
            <pc:docMk/>
            <pc:sldMk cId="919236150" sldId="465"/>
            <ac:spMk id="2" creationId="{C964BEDC-E212-B1D0-370C-66BA3822D8F0}"/>
          </ac:spMkLst>
        </pc:spChg>
        <pc:spChg chg="del">
          <ac:chgData name="Ernesto Gandolfo Raso" userId="9b53afdb15782c0c" providerId="LiveId" clId="{EC240488-CF69-4B26-9A6C-95C4DB2ED61D}" dt="2023-10-11T21:45:25.463" v="1045" actId="478"/>
          <ac:spMkLst>
            <pc:docMk/>
            <pc:sldMk cId="919236150" sldId="465"/>
            <ac:spMk id="3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1:46:47.820" v="1215" actId="6549"/>
          <ac:spMkLst>
            <pc:docMk/>
            <pc:sldMk cId="919236150" sldId="465"/>
            <ac:spMk id="4" creationId="{D4455A4D-16DA-0253-61FC-AFAF232BE0CD}"/>
          </ac:spMkLst>
        </pc:spChg>
        <pc:spChg chg="mod">
          <ac:chgData name="Ernesto Gandolfo Raso" userId="9b53afdb15782c0c" providerId="LiveId" clId="{EC240488-CF69-4B26-9A6C-95C4DB2ED61D}" dt="2023-10-11T21:46:14.325" v="1145" actId="1035"/>
          <ac:spMkLst>
            <pc:docMk/>
            <pc:sldMk cId="919236150" sldId="465"/>
            <ac:spMk id="5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5:42.932" v="1051" actId="1076"/>
          <ac:spMkLst>
            <pc:docMk/>
            <pc:sldMk cId="919236150" sldId="465"/>
            <ac:spMk id="8" creationId="{00000000-0000-0000-0000-000000000000}"/>
          </ac:spMkLst>
        </pc:spChg>
        <pc:spChg chg="del mod">
          <ac:chgData name="Ernesto Gandolfo Raso" userId="9b53afdb15782c0c" providerId="LiveId" clId="{EC240488-CF69-4B26-9A6C-95C4DB2ED61D}" dt="2023-10-11T21:45:38.675" v="1049" actId="478"/>
          <ac:spMkLst>
            <pc:docMk/>
            <pc:sldMk cId="919236150" sldId="465"/>
            <ac:spMk id="9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5:27.164" v="1046" actId="478"/>
          <ac:spMkLst>
            <pc:docMk/>
            <pc:sldMk cId="919236150" sldId="465"/>
            <ac:spMk id="11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5:28.595" v="1047" actId="478"/>
          <ac:spMkLst>
            <pc:docMk/>
            <pc:sldMk cId="919236150" sldId="465"/>
            <ac:spMk id="1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6:17.061" v="1154" actId="1035"/>
          <ac:spMkLst>
            <pc:docMk/>
            <pc:sldMk cId="919236150" sldId="465"/>
            <ac:spMk id="13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5:40.559" v="1050" actId="478"/>
          <ac:spMkLst>
            <pc:docMk/>
            <pc:sldMk cId="919236150" sldId="465"/>
            <ac:spMk id="14" creationId="{00000000-0000-0000-0000-000000000000}"/>
          </ac:spMkLst>
        </pc:spChg>
      </pc:sldChg>
      <pc:sldChg chg="modSp add mod">
        <pc:chgData name="Ernesto Gandolfo Raso" userId="9b53afdb15782c0c" providerId="LiveId" clId="{EC240488-CF69-4B26-9A6C-95C4DB2ED61D}" dt="2023-10-11T22:24:44.283" v="1811" actId="1035"/>
        <pc:sldMkLst>
          <pc:docMk/>
          <pc:sldMk cId="30898216" sldId="466"/>
        </pc:sldMkLst>
        <pc:spChg chg="mod">
          <ac:chgData name="Ernesto Gandolfo Raso" userId="9b53afdb15782c0c" providerId="LiveId" clId="{EC240488-CF69-4B26-9A6C-95C4DB2ED61D}" dt="2023-10-11T22:24:39.526" v="1808" actId="1037"/>
          <ac:spMkLst>
            <pc:docMk/>
            <pc:sldMk cId="30898216" sldId="466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24:26.922" v="1801" actId="20577"/>
          <ac:spMkLst>
            <pc:docMk/>
            <pc:sldMk cId="30898216" sldId="466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24:44.283" v="1811" actId="1035"/>
          <ac:spMkLst>
            <pc:docMk/>
            <pc:sldMk cId="30898216" sldId="466"/>
            <ac:spMk id="7" creationId="{00000000-0000-0000-0000-000000000000}"/>
          </ac:spMkLst>
        </pc:spChg>
      </pc:sldChg>
      <pc:sldChg chg="modSp add del mod">
        <pc:chgData name="Ernesto Gandolfo Raso" userId="9b53afdb15782c0c" providerId="LiveId" clId="{EC240488-CF69-4B26-9A6C-95C4DB2ED61D}" dt="2023-10-11T22:23:25.584" v="1737" actId="2696"/>
        <pc:sldMkLst>
          <pc:docMk/>
          <pc:sldMk cId="2561743521" sldId="466"/>
        </pc:sldMkLst>
        <pc:spChg chg="mod">
          <ac:chgData name="Ernesto Gandolfo Raso" userId="9b53afdb15782c0c" providerId="LiveId" clId="{EC240488-CF69-4B26-9A6C-95C4DB2ED61D}" dt="2023-10-11T22:19:36.801" v="1651" actId="2085"/>
          <ac:spMkLst>
            <pc:docMk/>
            <pc:sldMk cId="2561743521" sldId="466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9:27.650" v="1650" actId="20577"/>
          <ac:spMkLst>
            <pc:docMk/>
            <pc:sldMk cId="2561743521" sldId="466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9:41.099" v="1655" actId="1035"/>
          <ac:spMkLst>
            <pc:docMk/>
            <pc:sldMk cId="2561743521" sldId="466"/>
            <ac:spMk id="4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9:46.014" v="1664" actId="1036"/>
          <ac:spMkLst>
            <pc:docMk/>
            <pc:sldMk cId="2561743521" sldId="466"/>
            <ac:spMk id="5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9:50.625" v="1666" actId="1038"/>
          <ac:spMkLst>
            <pc:docMk/>
            <pc:sldMk cId="2561743521" sldId="466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5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6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7" name="Text Box 4"/>
          <p:cNvSpPr txBox="1">
            <a:spLocks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8" name="Text Box 5"/>
          <p:cNvSpPr txBox="1">
            <a:spLocks noChangeArrowheads="1"/>
          </p:cNvSpPr>
          <p:nvPr/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2662" cy="3594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47081" cy="43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/>
          </a:p>
        </p:txBody>
      </p:sp>
      <p:sp>
        <p:nvSpPr>
          <p:cNvPr id="110601" name="Text Box 8"/>
          <p:cNvSpPr txBox="1">
            <a:spLocks noChangeArrowheads="1"/>
          </p:cNvSpPr>
          <p:nvPr/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588" y="9119474"/>
            <a:ext cx="3164839" cy="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13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B8AC35E9-1AD7-42BC-96ED-81644DEFC32F}" type="slidenum">
              <a:rPr lang="es-MX" altLang="pt-BR"/>
              <a:pPr/>
              <a:t>‹Nº›</a:t>
            </a:fld>
            <a:endParaRPr lang="es-MX" altLang="pt-BR"/>
          </a:p>
        </p:txBody>
      </p:sp>
    </p:spTree>
    <p:extLst>
      <p:ext uri="{BB962C8B-B14F-4D97-AF65-F5344CB8AC3E}">
        <p14:creationId xmlns:p14="http://schemas.microsoft.com/office/powerpoint/2010/main" val="240933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F4A5A7-3537-4667-9B7B-10F721C04F2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2907CB-4379-4CF6-A443-10E5406E46D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C922C-A977-4351-9F03-1FF29C0532F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C86FE-60C4-4360-85E2-E8F111443F2D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9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69817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DE489E4-C3B7-4272-9A59-2229EC1BD53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8D5048-86F2-4420-AB6B-A45E9301E9E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237812-72DA-4221-A073-1ADB29C9E74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62445B-5DA1-4407-A5FF-3D19671D8B6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DE489E4-C3B7-4272-9A59-2229EC1BD53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8D5048-86F2-4420-AB6B-A45E9301E9E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237812-72DA-4221-A073-1ADB29C9E74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62445B-5DA1-4407-A5FF-3D19671D8B6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46004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1952ECC-4775-4E68-A91D-76D07659B57B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57481F5-E3E9-492F-869B-80B9AE0AAD6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A942D5-84A0-4BF9-A9F5-8559F050CC4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B24CFA-D985-4080-BC8A-F9833A19000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51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DE489E4-C3B7-4272-9A59-2229EC1BD53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8D5048-86F2-4420-AB6B-A45E9301E9E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237812-72DA-4221-A073-1ADB29C9E74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62445B-5DA1-4407-A5FF-3D19671D8B6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922876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95EA691-B17F-423A-BBE9-EF1D5C58A24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998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72A75F-72D2-4046-A87A-802A6D436AC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998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91EEBA-E80B-4CB3-A0E7-5AC1CFDE6E9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99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9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1522E-9D99-45B5-BBAF-0C5C022BD5A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BA4B8-79E5-448C-92DF-DCE7BE89F92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15EF7D-CF62-4AA9-89EB-5DE07A9F30D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1522E-9D99-45B5-BBAF-0C5C022BD5A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BA4B8-79E5-448C-92DF-DCE7BE89F92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15EF7D-CF62-4AA9-89EB-5DE07A9F30D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26010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6C59AF1-58D3-4426-99A3-D4DF3DB7135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510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934D7F-A5B8-4B1E-82F9-AAB70D8022E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510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F3EEA2-335E-4388-91B4-8D870251EA0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51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1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721709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862524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42256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7455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D8814DD-200D-4118-B8CB-19177B925928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8DB333-BDE0-4744-8416-BBE26934B21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5CD7BD-B0A8-43D5-804C-2C53C31DC3D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D8814DD-200D-4118-B8CB-19177B925928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8DB333-BDE0-4744-8416-BBE26934B21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5CD7BD-B0A8-43D5-804C-2C53C31DC3D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165034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6423859-7716-41A0-9F27-7070B248297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0505C7C-C9BA-4C16-8042-4C5A36D2C08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40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3051C2-E059-4887-8D19-4832C373CC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40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638414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966C04E-0967-4708-A771-04AEF0E9F42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281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B8DC5D-BCED-4B30-A5CD-18F29356287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282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D4C8525-01A1-47BC-BB93-A2458B277F6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282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471B27-CA18-4BD1-94FD-F632F468C5A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28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615145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45D8D62-B4BB-431D-8260-A5930E49A330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80069C7-D873-4341-A976-A8B3072B22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38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92B87E-F99A-4A0F-88DA-FB9A2850D52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0DF5F1A-6AD4-405D-8775-82C58628BC7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38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99003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39464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45DA0-4A49-46CB-8099-905103391557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A6F15E-7639-4E74-9938-11B998471D3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48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187D37-7294-4AF0-A9CA-E67949E1536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937C30C-1C2B-4D02-AA81-0BAED199617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48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768947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81B3D96-3C69-406A-B1E1-1E7BF3F69F5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E10D39-B99E-4F4E-BE6D-C541153A78F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9CEE7-7EB1-4405-9625-56A263C7FFC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9F17979-6757-4B3E-AB66-91718025DA4E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47966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81B3D96-3C69-406A-B1E1-1E7BF3F69F5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E10D39-B99E-4F4E-BE6D-C541153A78F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9CEE7-7EB1-4405-9625-56A263C7FFC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9F17979-6757-4B3E-AB66-91718025DA4E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832685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81B3D96-3C69-406A-B1E1-1E7BF3F69F5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E10D39-B99E-4F4E-BE6D-C541153A78F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9CEE7-7EB1-4405-9625-56A263C7FFC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9F17979-6757-4B3E-AB66-91718025DA4E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68877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476699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675850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1791573-44CD-4A03-B565-35416A07C5D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71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DD4C73-9D09-4C74-BC43-DD1FDAB57AC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1042E-3F0E-4963-A9D4-31499AE203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AC539A-F379-4948-88A5-9A2B768E927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81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63A60-2B23-448F-8678-BD18248E783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A90A0F-2ECA-4551-BDC8-76CDCF8F778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AC539A-F379-4948-88A5-9A2B768E927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81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63A60-2B23-448F-8678-BD18248E783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A90A0F-2ECA-4551-BDC8-76CDCF8F778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3676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1D4D7AE-227D-43E0-90A1-1A50C5FA8F8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AD5F57-F29E-490F-8A30-E14F4D939FD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22CD6-CAAD-46F6-A602-7CBB0D60D9B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520319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1D4D7AE-227D-43E0-90A1-1A50C5FA8F8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AD5F57-F29E-490F-8A30-E14F4D939FD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22CD6-CAAD-46F6-A602-7CBB0D60D9B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0879222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1D4D7AE-227D-43E0-90A1-1A50C5FA8F8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AD5F57-F29E-490F-8A30-E14F4D939FD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22CD6-CAAD-46F6-A602-7CBB0D60D9B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834185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FF65234-1B53-4F4C-B30E-894FFDB1941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125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0C252C5-6B55-48F5-8EC6-A7F95315750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125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E51F22-67CA-4536-BB79-34309FA8E46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12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97FC9CF-F51C-46A2-A5D4-A993E4F6251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AD9FA1-B853-4543-9102-D1578EE3F02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227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737A78-C6C7-48BB-8D03-C5D75BE1816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22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63420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A059A0-23D9-4BDF-97C7-D6E9062A4F3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C5AB2F-26EE-4EC9-9BBD-C4888A80F3B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4E0F77-5CF6-40BE-AD1E-477664F62EA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98795C-A3B2-43D4-8A06-35C6A2F4CB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A059A0-23D9-4BDF-97C7-D6E9062A4F3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C5AB2F-26EE-4EC9-9BBD-C4888A80F3B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4E0F77-5CF6-40BE-AD1E-477664F62EA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98795C-A3B2-43D4-8A06-35C6A2F4CB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E9B833C-B9B1-482A-A3B1-FAB15338E79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47FB7D-492F-496E-9B04-CDEB381A15F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462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7562A28-7FA9-43CF-A277-602548710D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462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609BED-AF20-4483-B681-F5AABC1F33B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46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3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FB37895-ADF1-400C-AFF3-620F43DCC84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3196F1-A926-444E-AF66-69FDD188F2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872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9405A7-3A1F-4833-9E78-FD1150D2040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8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6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F4A5A7-3537-4667-9B7B-10F721C04F2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2907CB-4379-4CF6-A443-10E5406E46D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C922C-A977-4351-9F03-1FF29C0532F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C86FE-60C4-4360-85E2-E8F111443F2D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9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A6782-CFE3-49DF-AF9B-D3CBE4B118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5669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C9585-C2F8-4597-A420-CE935400154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0502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4816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4816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09529-244D-4904-BBBF-DCE76C584461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0875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B2D79-9C1E-446A-B7CE-24E54E310E5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6113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42AFF-92BB-4A6A-9D01-9C7E3D756FB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311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69050-37D6-4BD7-9D58-3F1F87CD5B45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7980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ACDC2-C115-4B29-9C78-6C57CA3CE1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427230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3A991-9AC7-49AC-B21A-4AB3CFA9CC0D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909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6469-C2D9-4E2D-A765-A83EAB5EF27E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2767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951AD-D3DD-48B7-970B-F0685D41E672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7202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2097-7BF6-462A-9475-20CBF8C9F5E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450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 esquema del texto</a:t>
            </a:r>
          </a:p>
          <a:p>
            <a:pPr lvl="1"/>
            <a:r>
              <a:rPr lang="en-GB" altLang="pt-BR"/>
              <a:t>Segundo nivel del esquema</a:t>
            </a:r>
          </a:p>
          <a:p>
            <a:pPr lvl="2"/>
            <a:r>
              <a:rPr lang="en-GB" altLang="pt-BR"/>
              <a:t>Tercer nivel del esquema</a:t>
            </a:r>
          </a:p>
          <a:p>
            <a:pPr lvl="3"/>
            <a:r>
              <a:rPr lang="en-GB" altLang="pt-BR"/>
              <a:t>Cuarto nivel del esquema</a:t>
            </a:r>
          </a:p>
          <a:p>
            <a:pPr lvl="4"/>
            <a:r>
              <a:rPr lang="en-GB" altLang="pt-BR"/>
              <a:t>Quinto nivel del esquema</a:t>
            </a:r>
          </a:p>
          <a:p>
            <a:pPr lvl="4"/>
            <a:r>
              <a:rPr lang="en-GB" altLang="pt-BR"/>
              <a:t>Sexto nivel del esquema</a:t>
            </a:r>
          </a:p>
          <a:p>
            <a:pPr lvl="4"/>
            <a:r>
              <a:rPr lang="en-GB" altLang="pt-BR"/>
              <a:t>Séptimo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F48DA1F-3925-49BD-8C64-5D4F4D2705D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9.png"/><Relationship Id="rId5" Type="http://schemas.openxmlformats.org/officeDocument/2006/relationships/image" Target="../media/image17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5" Type="http://schemas.openxmlformats.org/officeDocument/2006/relationships/image" Target="../media/image240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5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0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67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emf"/><Relationship Id="rId4" Type="http://schemas.openxmlformats.org/officeDocument/2006/relationships/image" Target="../media/image7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Aparato de ondas de cuerdas, 1000808 [U8431776], Ondas mecá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378"/>
            <a:ext cx="9144000" cy="69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0" y="-99392"/>
            <a:ext cx="9144000" cy="86303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6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ONDAS PERIÓDICAS</a:t>
            </a:r>
            <a:endParaRPr lang="es-ES" altLang="pt-BR" sz="6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-26996" y="73025"/>
            <a:ext cx="9144000" cy="114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 la fase inicial no es cero, entonces: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onda senoidal se expresa en su forma más general como:</a:t>
            </a:r>
          </a:p>
        </p:txBody>
      </p:sp>
      <p:pic>
        <p:nvPicPr>
          <p:cNvPr id="6" name="Picture 6" descr="https://upload.wikimedia.org/wikipedia/commons/1/13/Alg_sinuso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" y="2348880"/>
            <a:ext cx="9092584" cy="4485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1208673" y="1412776"/>
                <a:ext cx="6675867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s-ES" alt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s-ES" alt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alt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𝑠𝑒𝑛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alt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73" y="1412776"/>
                <a:ext cx="667586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/>
              <p:cNvSpPr/>
              <p:nvPr/>
            </p:nvSpPr>
            <p:spPr>
              <a:xfrm>
                <a:off x="5652120" y="73025"/>
                <a:ext cx="13384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73025"/>
                <a:ext cx="133844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763688" y="5703639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s-ES" alt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703639"/>
                <a:ext cx="432048" cy="461665"/>
              </a:xfrm>
              <a:prstGeom prst="rect">
                <a:avLst/>
              </a:prstGeom>
              <a:blipFill>
                <a:blip r:embed="rId6"/>
                <a:stretch>
                  <a:fillRect l="-11268" r="-140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-88461" y="-31597"/>
            <a:ext cx="9250363" cy="6858000"/>
          </a:xfrm>
          <a:prstGeom prst="rect">
            <a:avLst/>
          </a:prstGeom>
          <a:solidFill>
            <a:srgbClr val="FFFFFF"/>
          </a:solidFill>
          <a:ln w="28440" cap="sq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106" name="Text Box 2"/>
              <p:cNvSpPr txBox="1">
                <a:spLocks noChangeArrowheads="1"/>
              </p:cNvSpPr>
              <p:nvPr/>
            </p:nvSpPr>
            <p:spPr bwMode="auto">
              <a:xfrm>
                <a:off x="-35460" y="2558281"/>
                <a:ext cx="2303204" cy="576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66"/>
                  </a:buClr>
                </a:pPr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Y como: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s-MX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s-ES" altLang="pt-BR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10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460" y="2558281"/>
                <a:ext cx="2303204" cy="576954"/>
              </a:xfrm>
              <a:prstGeom prst="rect">
                <a:avLst/>
              </a:prstGeom>
              <a:blipFill>
                <a:blip r:embed="rId3"/>
                <a:stretch>
                  <a:fillRect l="-4233" t="-3191" b="-95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-107950" y="4627562"/>
            <a:ext cx="9250363" cy="42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onda armónica puede también expresarse como: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91120"/>
              </p:ext>
            </p:extLst>
          </p:nvPr>
        </p:nvGraphicFramePr>
        <p:xfrm>
          <a:off x="1403350" y="3141663"/>
          <a:ext cx="284797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74134" imgH="392688" progId="">
                  <p:embed/>
                </p:oleObj>
              </mc:Choice>
              <mc:Fallback>
                <p:oleObj r:id="rId4" imgW="874134" imgH="392688" progId="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141663"/>
                        <a:ext cx="284797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5402512" y="3213099"/>
            <a:ext cx="3778325" cy="1108075"/>
            <a:chOff x="3983" y="2024"/>
            <a:chExt cx="1475" cy="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5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02" y="2024"/>
                  <a:ext cx="1137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1pPr>
                  <a:lvl2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2pPr>
                  <a:lvl3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3pPr>
                  <a:lvl4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4pPr>
                  <a:lvl5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ts val="875"/>
                    </a:spcBef>
                    <a:buClr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s-ES" alt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s-ES" altLang="pt-BR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: </a:t>
                  </a:r>
                  <a:r>
                    <a:rPr lang="es-ES" altLang="pt-BR" b="1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Periodo</a:t>
                  </a:r>
                </a:p>
              </p:txBody>
            </p:sp>
          </mc:Choice>
          <mc:Fallback xmlns="">
            <p:sp>
              <p:nvSpPr>
                <p:cNvPr id="6145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2" y="2024"/>
                  <a:ext cx="1137" cy="292"/>
                </a:xfrm>
                <a:prstGeom prst="rect">
                  <a:avLst/>
                </a:prstGeom>
                <a:blipFill>
                  <a:blip r:embed="rId6"/>
                  <a:stretch>
                    <a:fillRect l="-628" t="-10526" b="-289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5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83" y="2430"/>
                  <a:ext cx="1475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1pPr>
                  <a:lvl2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2pPr>
                  <a:lvl3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3pPr>
                  <a:lvl4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4pPr>
                  <a:lvl5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ts val="875"/>
                    </a:spcBef>
                    <a:buClr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s-ES" alt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𝐻𝑧</m:t>
                          </m:r>
                        </m:e>
                      </m:d>
                    </m:oMath>
                  </a14:m>
                  <a:r>
                    <a:rPr lang="es-ES" altLang="pt-BR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: </a:t>
                  </a:r>
                  <a:r>
                    <a:rPr lang="es-ES" altLang="pt-BR" b="1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Frecuencia</a:t>
                  </a:r>
                </a:p>
              </p:txBody>
            </p:sp>
          </mc:Choice>
          <mc:Fallback xmlns="">
            <p:sp>
              <p:nvSpPr>
                <p:cNvPr id="61457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83" y="2430"/>
                  <a:ext cx="1475" cy="292"/>
                </a:xfrm>
                <a:prstGeom prst="rect">
                  <a:avLst/>
                </a:prstGeom>
                <a:blipFill>
                  <a:blip r:embed="rId7"/>
                  <a:stretch>
                    <a:fillRect l="-1290" t="-10526" b="-289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-107950" y="-27384"/>
            <a:ext cx="9250363" cy="42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 ecuación de la onda armónica: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-107950" y="1574800"/>
            <a:ext cx="13668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82563"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Donde: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20" name="Text Box 16"/>
              <p:cNvSpPr txBox="1">
                <a:spLocks noChangeArrowheads="1"/>
              </p:cNvSpPr>
              <p:nvPr/>
            </p:nvSpPr>
            <p:spPr bwMode="auto">
              <a:xfrm>
                <a:off x="4572000" y="1672481"/>
                <a:ext cx="4570413" cy="463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875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𝜔</m:t>
                    </m:r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[rad/s]: </a:t>
                </a:r>
                <a:r>
                  <a:rPr lang="es-ES" altLang="pt-BR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Frecuencia angular</a:t>
                </a:r>
              </a:p>
            </p:txBody>
          </p:sp>
        </mc:Choice>
        <mc:Fallback xmlns="">
          <p:sp>
            <p:nvSpPr>
              <p:cNvPr id="47120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672481"/>
                <a:ext cx="4570413" cy="463846"/>
              </a:xfrm>
              <a:prstGeom prst="rect">
                <a:avLst/>
              </a:prstGeom>
              <a:blipFill>
                <a:blip r:embed="rId8"/>
                <a:stretch>
                  <a:fillRect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2016132" y="764704"/>
                <a:ext cx="5476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𝑠𝑒𝑛</m:t>
                      </m:r>
                      <m:d>
                        <m:d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𝑘𝑥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32" y="764704"/>
                <a:ext cx="547643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18 CuadroTexto"/>
              <p:cNvSpPr txBox="1"/>
              <p:nvPr/>
            </p:nvSpPr>
            <p:spPr>
              <a:xfrm>
                <a:off x="1674819" y="5517232"/>
                <a:ext cx="6026009" cy="9950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𝑠𝑒𝑛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S" sz="3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s-AR" sz="3200" dirty="0"/>
              </a:p>
            </p:txBody>
          </p:sp>
        </mc:Choice>
        <mc:Fallback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9" y="5517232"/>
                <a:ext cx="6026009" cy="9950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1134095" y="1532429"/>
                <a:ext cx="3581921" cy="79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s-AR" sz="3200" dirty="0"/>
                  <a:t>fff</a:t>
                </a: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95" y="1532429"/>
                <a:ext cx="3581921" cy="791435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4517" name="Text Box 4"/>
              <p:cNvSpPr txBox="1">
                <a:spLocks noChangeArrowheads="1"/>
              </p:cNvSpPr>
              <p:nvPr/>
            </p:nvSpPr>
            <p:spPr bwMode="auto">
              <a:xfrm>
                <a:off x="0" y="16297"/>
                <a:ext cx="9085826" cy="463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Para el caso particular en el que </a:t>
                </a:r>
                <a14:m>
                  <m:oMath xmlns:m="http://schemas.openxmlformats.org/officeDocument/2006/math">
                    <m:r>
                      <a:rPr lang="es-E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se tiene:</a:t>
                </a:r>
              </a:p>
            </p:txBody>
          </p:sp>
        </mc:Choice>
        <mc:Fallback>
          <p:sp>
            <p:nvSpPr>
              <p:cNvPr id="645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6297"/>
                <a:ext cx="9085826" cy="463846"/>
              </a:xfrm>
              <a:prstGeom prst="rect">
                <a:avLst/>
              </a:prstGeom>
              <a:blipFill>
                <a:blip r:embed="rId3"/>
                <a:stretch>
                  <a:fillRect l="-1074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0" y="1556792"/>
            <a:ext cx="9085826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El punto </a:t>
            </a:r>
            <a:r>
              <a:rPr lang="es-MX" altLang="pt-BR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se mueve solo en sentido vertical con una velocidad y una aceleración dada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091315" y="663792"/>
                <a:ext cx="5462201" cy="95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𝑠𝑒𝑛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315" y="663792"/>
                <a:ext cx="5462201" cy="952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1426326" y="2894313"/>
                <a:ext cx="6554743" cy="125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𝑐𝑡𝑒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26" y="2894313"/>
                <a:ext cx="6554743" cy="125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1259632" y="4512989"/>
                <a:ext cx="7015703" cy="1436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s-E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E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E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𝑐𝑡𝑒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𝑠𝑒𝑛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12989"/>
                <a:ext cx="7015703" cy="14362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0" y="0"/>
            <a:ext cx="478802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aquí, los valores máximos son: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11 CuadroTexto"/>
              <p:cNvSpPr txBox="1"/>
              <p:nvPr/>
            </p:nvSpPr>
            <p:spPr>
              <a:xfrm>
                <a:off x="2452285" y="1052736"/>
                <a:ext cx="4207947" cy="7256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E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  <m:r>
                      <a:rPr lang="es-AR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s-A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s-AR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285" y="1052736"/>
                <a:ext cx="4207947" cy="725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12 CuadroTexto"/>
              <p:cNvSpPr txBox="1"/>
              <p:nvPr/>
            </p:nvSpPr>
            <p:spPr>
              <a:xfrm>
                <a:off x="2452285" y="2518023"/>
                <a:ext cx="4207947" cy="8924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A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AR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AR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285" y="2518023"/>
                <a:ext cx="4207947" cy="892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69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0407" y="2420888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Rapidez de una onda unidimensional </a:t>
            </a:r>
          </a:p>
        </p:txBody>
      </p:sp>
    </p:spTree>
    <p:extLst>
      <p:ext uri="{BB962C8B-B14F-4D97-AF65-F5344CB8AC3E}">
        <p14:creationId xmlns:p14="http://schemas.microsoft.com/office/powerpoint/2010/main" val="1390382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0407" y="2420888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1º método: Mecánico</a:t>
            </a:r>
          </a:p>
        </p:txBody>
      </p:sp>
    </p:spTree>
    <p:extLst>
      <p:ext uri="{BB962C8B-B14F-4D97-AF65-F5344CB8AC3E}">
        <p14:creationId xmlns:p14="http://schemas.microsoft.com/office/powerpoint/2010/main" val="2183587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 r="5714" b="41"/>
          <a:stretch/>
        </p:blipFill>
        <p:spPr bwMode="auto">
          <a:xfrm>
            <a:off x="1979712" y="0"/>
            <a:ext cx="5184576" cy="68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7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051576" y="671032"/>
                <a:ext cx="6904800" cy="6046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s-E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𝑇𝑠𝑒𝑛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ES" sz="3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76" y="671032"/>
                <a:ext cx="6904800" cy="604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1440160" y="1290826"/>
                <a:ext cx="586814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0" y="1290826"/>
                <a:ext cx="586814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699792" y="2351906"/>
                <a:ext cx="3131840" cy="861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s-E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351906"/>
                <a:ext cx="3131840" cy="8610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267744" y="3196638"/>
                <a:ext cx="3498726" cy="78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f>
                      <m:fPr>
                        <m:ctrlP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s-E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s-E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196638"/>
                <a:ext cx="3498726" cy="782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39552" y="4581128"/>
                <a:ext cx="4792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479213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5661248"/>
            <a:ext cx="913966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velocidad de propagación de una onda mecánica lineal depende exclusivamente de </a:t>
            </a:r>
            <a:r>
              <a:rPr lang="es-MX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las propiedades del medio material </a:t>
            </a: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que la onda utiliza para propagarse.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-494" y="1959223"/>
            <a:ext cx="378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Por la 2º ley de Newton: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-68025" y="43288"/>
                <a:ext cx="9144001" cy="463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 pequeño (pequeñas deformaciones): </a:t>
                </a:r>
              </a:p>
            </p:txBody>
          </p:sp>
        </mc:Choice>
        <mc:Fallback xmlns="">
          <p:sp>
            <p:nvSpPr>
              <p:cNvPr id="1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8025" y="43288"/>
                <a:ext cx="9144001" cy="463846"/>
              </a:xfrm>
              <a:prstGeom prst="rect">
                <a:avLst/>
              </a:prstGeom>
              <a:blipFill>
                <a:blip r:embed="rId8"/>
                <a:stretch>
                  <a:fillRect l="-1067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4283968" y="4077072"/>
                <a:ext cx="2791533" cy="15473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77072"/>
                <a:ext cx="2791533" cy="1547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027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0407" y="2420888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2º método: Energético</a:t>
            </a:r>
          </a:p>
        </p:txBody>
      </p:sp>
    </p:spTree>
    <p:extLst>
      <p:ext uri="{BB962C8B-B14F-4D97-AF65-F5344CB8AC3E}">
        <p14:creationId xmlns:p14="http://schemas.microsoft.com/office/powerpoint/2010/main" val="125281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3690" r="9956" b="786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2" t="3690" r="9956" b="78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358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 generan cuando la perturbación aplicada a un medio material es un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movimiento repetitivo, o periódico</a:t>
            </a:r>
            <a:r>
              <a:rPr lang="es-ES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 perturbación se aplica al extremo libre de la cuerda, entonces, cada partícula de la cuerda experimenta un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movimiento periódico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 propagarse la onda, y tenemos una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 periódica.</a:t>
            </a:r>
            <a:endParaRPr lang="es-E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2338" name="Picture 2" descr="Ondas Mecán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6062"/>
            <a:ext cx="9144000" cy="3201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8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32186"/>
            <a:ext cx="2633662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4346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24196" y="44624"/>
            <a:ext cx="91440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el teorema del impulso y la cantidad de movimiento se tiene que:</a:t>
            </a:r>
          </a:p>
          <a:p>
            <a:pPr eaLnBrk="1" hangingPunct="1">
              <a:buClrTx/>
              <a:buFontTx/>
              <a:buNone/>
            </a:pPr>
            <a:endParaRPr lang="es-ES" alt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ES" dirty="0">
                <a:solidFill>
                  <a:schemeClr val="tx1"/>
                </a:solidFill>
              </a:rPr>
              <a:t>Impulso transversal = cantidad de movimiento transversal</a:t>
            </a:r>
            <a:endParaRPr lang="es-ES" altLang="pt-B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-36512" y="2176537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semejanza de triángulos se tiene: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43271" r="9956" b="7861"/>
          <a:stretch/>
        </p:blipFill>
        <p:spPr bwMode="auto">
          <a:xfrm>
            <a:off x="0" y="3861048"/>
            <a:ext cx="9144000" cy="299695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2" t="3690" r="9956" b="786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35496" y="-27384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Así:</a:t>
            </a:r>
          </a:p>
        </p:txBody>
      </p:sp>
      <p:sp>
        <p:nvSpPr>
          <p:cNvPr id="73738" name="Text Box 9"/>
          <p:cNvSpPr txBox="1">
            <a:spLocks noChangeArrowheads="1"/>
          </p:cNvSpPr>
          <p:nvPr/>
        </p:nvSpPr>
        <p:spPr bwMode="auto">
          <a:xfrm>
            <a:off x="34925" y="306896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lo tanto:</a:t>
            </a:r>
          </a:p>
        </p:txBody>
      </p:sp>
      <p:sp>
        <p:nvSpPr>
          <p:cNvPr id="73739" name="Text Box 10"/>
          <p:cNvSpPr txBox="1">
            <a:spLocks noChangeArrowheads="1"/>
          </p:cNvSpPr>
          <p:nvPr/>
        </p:nvSpPr>
        <p:spPr bwMode="auto">
          <a:xfrm>
            <a:off x="5220072" y="4869160"/>
            <a:ext cx="3936701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Velocidad de propagación de la onda en un medio material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004048" y="7647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Impulso transversal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92080" y="2031231"/>
            <a:ext cx="382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Momento lineal transversal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3" t="1036" b="-1"/>
          <a:stretch/>
        </p:blipFill>
        <p:spPr bwMode="auto">
          <a:xfrm>
            <a:off x="2267744" y="548680"/>
            <a:ext cx="223224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1691680" y="1988840"/>
                <a:ext cx="3372526" cy="557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88840"/>
                <a:ext cx="3372526" cy="557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2834940" y="3356992"/>
                <a:ext cx="2889188" cy="842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40" y="3356992"/>
                <a:ext cx="2889188" cy="842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2267744" y="4655914"/>
                <a:ext cx="2321213" cy="136537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655914"/>
                <a:ext cx="2321213" cy="1365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2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14288"/>
            <a:ext cx="9144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3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rapidez de las ondas mecánicas</a:t>
            </a:r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-32823" y="4869160"/>
            <a:ext cx="9144001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Fuerza de restitución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Fuerza que tiende a llevar al sistema al estado de equilibrio.</a:t>
            </a:r>
          </a:p>
          <a:p>
            <a:pPr eaLnBrk="1" hangingPunct="1">
              <a:buClrTx/>
              <a:buFontTx/>
              <a:buNone/>
            </a:pPr>
            <a:endParaRPr lang="es-ES" alt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Inercia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Magnitud que mide la resiste que ofrece el sistema para retornar al equilibrio. 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-36513" y="723900"/>
            <a:ext cx="9144001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es-E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 ecuación que da la rapidez de onda es válida únicamente para el caso especial de las ondas mecánicas unidimensionales, como es el caso de  un alambre o una cuerda estirados. </a:t>
            </a:r>
          </a:p>
          <a:p>
            <a:r>
              <a:rPr lang="es-E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Para muchos tipos de ondas mecánicas, incluidas las ondas en una cuerda, la expresión para la rapidez de la onda tiene la misma forma general:</a:t>
            </a:r>
            <a:endParaRPr lang="es-ES" altLang="pt-B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043609" y="3284984"/>
                <a:ext cx="7128791" cy="11273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𝐹𝑢𝑒𝑟𝑧𝑎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𝑟𝑒𝑠𝑡𝑖𝑡𝑢𝑐𝑖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𝐼𝑛𝑒𝑟𝑐𝑖𝑎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3284984"/>
                <a:ext cx="7128791" cy="1127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970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particular, para una onda longitudinal que viaja por una varilla sólida: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3528300" y="1412776"/>
                <a:ext cx="2721579" cy="1547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alt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alt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s-ES" alt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den>
                          </m:f>
                        </m:e>
                      </m:rad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00" y="1412776"/>
                <a:ext cx="2721579" cy="1547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36512" y="3284984"/>
                <a:ext cx="9107488" cy="1377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Donde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es el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módulo elástico </a:t>
                </a:r>
                <a:r>
                  <a:rPr lang="es-ES" altLang="pt-BR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del material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altLang="pt-BR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AR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altLang="pt-BR" sz="2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AR" altLang="pt-BR" sz="2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s-AR" altLang="pt-BR" sz="2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ES" alt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su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densidad </a:t>
                </a:r>
                <a:r>
                  <a:rPr lang="es-ES" altLang="pt-BR" sz="28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lineal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altLang="pt-BR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altLang="pt-BR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AR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𝒌𝒈</m:t>
                            </m:r>
                          </m:num>
                          <m:den>
                            <m:r>
                              <a:rPr lang="es-AR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den>
                        </m:f>
                      </m:e>
                    </m:d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" y="3284984"/>
                <a:ext cx="9107488" cy="1377942"/>
              </a:xfrm>
              <a:prstGeom prst="rect">
                <a:avLst/>
              </a:prstGeom>
              <a:blipFill>
                <a:blip r:embed="rId3"/>
                <a:stretch>
                  <a:fillRect l="-1406" b="-3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14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288032" y="2636912"/>
            <a:ext cx="853244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Ecuación de la onda mecánica lineal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0" y="2636912"/>
            <a:ext cx="91440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1º método: Mecánico</a:t>
            </a:r>
          </a:p>
        </p:txBody>
      </p:sp>
    </p:spTree>
    <p:extLst>
      <p:ext uri="{BB962C8B-B14F-4D97-AF65-F5344CB8AC3E}">
        <p14:creationId xmlns:p14="http://schemas.microsoft.com/office/powerpoint/2010/main" val="222894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1918" b="3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02" r="1918" b="34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61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1904" r="8249" b="23180"/>
          <a:stretch>
            <a:fillRect/>
          </a:stretch>
        </p:blipFill>
        <p:spPr bwMode="auto">
          <a:xfrm>
            <a:off x="-1" y="2420888"/>
            <a:ext cx="91711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589" t="21904" r="8249" b="231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0" y="908720"/>
            <a:ext cx="421196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Desplazamiento de un punto </a:t>
            </a:r>
            <a:r>
              <a:rPr lang="es-ES" altLang="pt-BR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 una cuerda que transporta una onda de izquierda a derecha. </a:t>
            </a: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4743191" y="836712"/>
            <a:ext cx="4427984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Componentes de la fuerza ejercida sobre la parte derecha de la cuerda por la parte izquierda en el punto </a:t>
            </a:r>
            <a:r>
              <a:rPr lang="es-ES" altLang="pt-BR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0805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780" name="Rectangle 4"/>
              <p:cNvSpPr>
                <a:spLocks noChangeArrowheads="1"/>
              </p:cNvSpPr>
              <p:nvPr/>
            </p:nvSpPr>
            <p:spPr bwMode="auto">
              <a:xfrm>
                <a:off x="0" y="38100"/>
                <a:ext cx="9144000" cy="1231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La relación entre la componente vertical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y la fuerza de tensión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que actúan sobre un extremo de la cuerda es la pendiente de la cuerda en ambos extremos: </a:t>
                </a:r>
              </a:p>
            </p:txBody>
          </p:sp>
        </mc:Choice>
        <mc:Fallback xmlns="">
          <p:sp>
            <p:nvSpPr>
              <p:cNvPr id="7578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100"/>
                <a:ext cx="9144000" cy="1231685"/>
              </a:xfrm>
              <a:prstGeom prst="rect">
                <a:avLst/>
              </a:prstGeom>
              <a:blipFill>
                <a:blip r:embed="rId3"/>
                <a:stretch>
                  <a:fillRect l="-1067" t="-3960" b="-103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-15345" y="2736129"/>
            <a:ext cx="914400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 los ángulos son pequeños (pequeñas deformaciones):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5140" y="4526745"/>
            <a:ext cx="64087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 como: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CuadroTexto"/>
              <p:cNvSpPr txBox="1"/>
              <p:nvPr/>
            </p:nvSpPr>
            <p:spPr>
              <a:xfrm>
                <a:off x="35140" y="1317300"/>
                <a:ext cx="9093516" cy="113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𝐹𝑠𝑒𝑛</m:t>
                      </m:r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𝐹𝑠𝑒𝑛</m:t>
                      </m:r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s-AR" sz="2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" y="1317300"/>
                <a:ext cx="9093516" cy="1135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1 CuadroTexto"/>
              <p:cNvSpPr txBox="1"/>
              <p:nvPr/>
            </p:nvSpPr>
            <p:spPr>
              <a:xfrm>
                <a:off x="2267744" y="3400021"/>
                <a:ext cx="5102166" cy="1135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  <m:d>
                            <m:d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s-AR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400021"/>
                <a:ext cx="5102166" cy="1135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5F18FFF-A57C-78BE-1CAC-45CA216CAEE7}"/>
                  </a:ext>
                </a:extLst>
              </p:cNvPr>
              <p:cNvSpPr txBox="1"/>
              <p:nvPr/>
            </p:nvSpPr>
            <p:spPr>
              <a:xfrm>
                <a:off x="1475656" y="5037370"/>
                <a:ext cx="6513578" cy="1343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s-A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AR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A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AR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5F18FFF-A57C-78BE-1CAC-45CA216C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37370"/>
                <a:ext cx="6513578" cy="13439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7242" y="0"/>
            <a:ext cx="914400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componente vertical es: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2204864"/>
            <a:ext cx="64087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000" dirty="0">
                <a:solidFill>
                  <a:srgbClr val="000000"/>
                </a:solidFill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segunda ley de Newton es: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CuadroTexto"/>
              <p:cNvSpPr txBox="1"/>
              <p:nvPr/>
            </p:nvSpPr>
            <p:spPr>
              <a:xfrm>
                <a:off x="1475656" y="3069877"/>
                <a:ext cx="6408713" cy="12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+∆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069877"/>
                <a:ext cx="6408713" cy="1209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9 CuadroTexto"/>
              <p:cNvSpPr txBox="1"/>
              <p:nvPr/>
            </p:nvSpPr>
            <p:spPr>
              <a:xfrm>
                <a:off x="2240361" y="4985047"/>
                <a:ext cx="4697762" cy="145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+∆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den>
                      </m:f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361" y="4985047"/>
                <a:ext cx="4697762" cy="14540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1456378" y="709465"/>
                <a:ext cx="6545125" cy="1209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+∆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378" y="709465"/>
                <a:ext cx="6545125" cy="1209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178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80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8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4848"/>
            <a:ext cx="2427287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CuadroTexto"/>
              <p:cNvSpPr txBox="1"/>
              <p:nvPr/>
            </p:nvSpPr>
            <p:spPr>
              <a:xfrm>
                <a:off x="2457636" y="5301208"/>
                <a:ext cx="4490628" cy="13278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636" y="5301208"/>
                <a:ext cx="4490628" cy="1327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9 CuadroTexto"/>
              <p:cNvSpPr txBox="1"/>
              <p:nvPr/>
            </p:nvSpPr>
            <p:spPr>
              <a:xfrm>
                <a:off x="0" y="175100"/>
                <a:ext cx="9144000" cy="15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b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+∆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b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s-A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E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den>
                          </m:f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100"/>
                <a:ext cx="9144000" cy="1531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1763688" y="450912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Ecuación de onda unidimensional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272C7EF-94F1-5C2E-C952-344FE9057249}"/>
                  </a:ext>
                </a:extLst>
              </p:cNvPr>
              <p:cNvSpPr txBox="1"/>
              <p:nvPr/>
            </p:nvSpPr>
            <p:spPr>
              <a:xfrm>
                <a:off x="3707904" y="3293976"/>
                <a:ext cx="2137893" cy="999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272C7EF-94F1-5C2E-C952-344FE905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293976"/>
                <a:ext cx="2137893" cy="999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B8EC7E84-24CD-F4D9-8187-42BB32116E90}"/>
              </a:ext>
            </a:extLst>
          </p:cNvPr>
          <p:cNvSpPr txBox="1"/>
          <p:nvPr/>
        </p:nvSpPr>
        <p:spPr>
          <a:xfrm>
            <a:off x="36185" y="348184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Ya se había demostrado que: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0" y="2636912"/>
            <a:ext cx="91440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2º método: Matemático</a:t>
            </a:r>
          </a:p>
        </p:txBody>
      </p:sp>
    </p:spTree>
    <p:extLst>
      <p:ext uri="{BB962C8B-B14F-4D97-AF65-F5344CB8AC3E}">
        <p14:creationId xmlns:p14="http://schemas.microsoft.com/office/powerpoint/2010/main" val="3063915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834940" y="620688"/>
                <a:ext cx="4730975" cy="844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𝐴𝑠𝑒𝑛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40" y="620688"/>
                <a:ext cx="4730975" cy="844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0" y="44624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chemeClr val="tx1"/>
                    </a:solidFill>
                  </a:rPr>
                  <a:t>Se ha obtenido la ecuación de onda para el caso de que </a:t>
                </a:r>
                <a14:m>
                  <m:oMath xmlns:m="http://schemas.openxmlformats.org/officeDocument/2006/math">
                    <m:r>
                      <a:rPr lang="es-E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" dirty="0">
                    <a:solidFill>
                      <a:schemeClr val="tx1"/>
                    </a:solidFill>
                  </a:rPr>
                  <a:t>: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9144000" cy="461665"/>
              </a:xfrm>
              <a:prstGeom prst="rect">
                <a:avLst/>
              </a:prstGeom>
              <a:blipFill>
                <a:blip r:embed="rId3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178726" y="1806366"/>
                <a:ext cx="6390916" cy="913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26" y="1806366"/>
                <a:ext cx="6390916" cy="913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979712" y="4992351"/>
                <a:ext cx="5604676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992351"/>
                <a:ext cx="5604676" cy="956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71331" y="1252093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La velocidad es: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2679303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La aceleración es: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124504" y="3389063"/>
                <a:ext cx="6842194" cy="924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04" y="3389063"/>
                <a:ext cx="6842194" cy="924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856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Calculando la derivada de 2° orden respecto de </a:t>
            </a:r>
            <a:r>
              <a:rPr lang="es-ES" i="1" dirty="0">
                <a:solidFill>
                  <a:schemeClr val="tx1"/>
                </a:solidFill>
              </a:rPr>
              <a:t>x </a:t>
            </a:r>
            <a:r>
              <a:rPr lang="es-ES" dirty="0">
                <a:solidFill>
                  <a:schemeClr val="tx1"/>
                </a:solidFill>
              </a:rPr>
              <a:t>se tiene: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368741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De la siguiente igualdad: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10"/>
              <p:cNvSpPr/>
              <p:nvPr/>
            </p:nvSpPr>
            <p:spPr>
              <a:xfrm>
                <a:off x="1947093" y="815887"/>
                <a:ext cx="5361211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93" y="815887"/>
                <a:ext cx="5361211" cy="956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ángulo 11"/>
              <p:cNvSpPr/>
              <p:nvPr/>
            </p:nvSpPr>
            <p:spPr>
              <a:xfrm>
                <a:off x="2531277" y="2256047"/>
                <a:ext cx="3912931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77" y="2256047"/>
                <a:ext cx="3912931" cy="956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13"/>
              <p:cNvSpPr/>
              <p:nvPr/>
            </p:nvSpPr>
            <p:spPr>
              <a:xfrm>
                <a:off x="3347864" y="3534812"/>
                <a:ext cx="3183820" cy="83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534812"/>
                <a:ext cx="3183820" cy="830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607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24273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Utilizando las igualdades anteriores: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12"/>
              <p:cNvSpPr/>
              <p:nvPr/>
            </p:nvSpPr>
            <p:spPr>
              <a:xfrm>
                <a:off x="3131840" y="2348880"/>
                <a:ext cx="2880660" cy="1344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348880"/>
                <a:ext cx="2880660" cy="1344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3131840" y="692696"/>
                <a:ext cx="2933560" cy="1347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692696"/>
                <a:ext cx="2933560" cy="1347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964BEDC-E212-B1D0-370C-66BA3822D8F0}"/>
                  </a:ext>
                </a:extLst>
              </p:cNvPr>
              <p:cNvSpPr/>
              <p:nvPr/>
            </p:nvSpPr>
            <p:spPr>
              <a:xfrm>
                <a:off x="2889770" y="4437112"/>
                <a:ext cx="3516860" cy="1681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964BEDC-E212-B1D0-370C-66BA3822D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70" y="4437112"/>
                <a:ext cx="3516860" cy="1681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D4455A4D-16DA-0253-61FC-AFAF232BE0CD}"/>
              </a:ext>
            </a:extLst>
          </p:cNvPr>
          <p:cNvSpPr txBox="1"/>
          <p:nvPr/>
        </p:nvSpPr>
        <p:spPr>
          <a:xfrm>
            <a:off x="13657" y="3771409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Reemplazando se tiene: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36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Finalmente se tiene: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2132856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 es la ecuación de onda buscada.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10"/>
              <p:cNvSpPr/>
              <p:nvPr/>
            </p:nvSpPr>
            <p:spPr>
              <a:xfrm>
                <a:off x="2554943" y="692696"/>
                <a:ext cx="4177297" cy="9833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3" y="692696"/>
                <a:ext cx="4177297" cy="9833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69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transportada por una onda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mecánica</a:t>
            </a:r>
            <a:endParaRPr lang="es-ES" altLang="pt-BR" sz="44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3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transportada por una onda senoidal en cuerda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-25400" y="5301208"/>
            <a:ext cx="9169400" cy="15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 senoidal moviéndose en una cuerda hacia + X con velocidad </a:t>
            </a:r>
            <a:r>
              <a:rPr lang="es-MX" altLang="pt-BR" sz="28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Symbol" panose="05050102010706020507" pitchFamily="18" charset="2"/>
              </a:rPr>
              <a:t>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</a:rPr>
              <a:t>[kg/m]:</a:t>
            </a:r>
            <a:r>
              <a:rPr lang="es-MX" altLang="pt-BR" sz="2800" i="1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</a:rPr>
              <a:t>densidad lineal cte.</a:t>
            </a:r>
            <a:endParaRPr lang="es-MX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11268" y="1126086"/>
            <a:ext cx="8843121" cy="3909696"/>
            <a:chOff x="42" y="1014"/>
            <a:chExt cx="1771" cy="1336"/>
          </a:xfrm>
        </p:grpSpPr>
        <p:sp>
          <p:nvSpPr>
            <p:cNvPr id="65543" name="Rectangle 5"/>
            <p:cNvSpPr>
              <a:spLocks noChangeArrowheads="1"/>
            </p:cNvSpPr>
            <p:nvPr/>
          </p:nvSpPr>
          <p:spPr bwMode="auto">
            <a:xfrm>
              <a:off x="42" y="1014"/>
              <a:ext cx="173" cy="1008"/>
            </a:xfrm>
            <a:prstGeom prst="rect">
              <a:avLst/>
            </a:prstGeom>
            <a:solidFill>
              <a:schemeClr val="tx1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 altLang="pt-BR"/>
            </a:p>
          </p:txBody>
        </p:sp>
        <p:sp>
          <p:nvSpPr>
            <p:cNvPr id="65545" name="Freeform 7"/>
            <p:cNvSpPr>
              <a:spLocks noChangeArrowheads="1"/>
            </p:cNvSpPr>
            <p:nvPr/>
          </p:nvSpPr>
          <p:spPr bwMode="auto">
            <a:xfrm>
              <a:off x="669" y="1175"/>
              <a:ext cx="447" cy="415"/>
            </a:xfrm>
            <a:custGeom>
              <a:avLst/>
              <a:gdLst>
                <a:gd name="T0" fmla="*/ 0 w 408"/>
                <a:gd name="T1" fmla="*/ 2147483647 h 355"/>
                <a:gd name="T2" fmla="*/ 2147483647 w 408"/>
                <a:gd name="T3" fmla="*/ 2147483647 h 355"/>
                <a:gd name="T4" fmla="*/ 2147483647 w 408"/>
                <a:gd name="T5" fmla="*/ 2147483647 h 355"/>
                <a:gd name="T6" fmla="*/ 2147483647 w 408"/>
                <a:gd name="T7" fmla="*/ 2147483647 h 355"/>
                <a:gd name="T8" fmla="*/ 2147483647 w 408"/>
                <a:gd name="T9" fmla="*/ 2147483647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355">
                  <a:moveTo>
                    <a:pt x="0" y="355"/>
                  </a:moveTo>
                  <a:cubicBezTo>
                    <a:pt x="30" y="291"/>
                    <a:pt x="61" y="227"/>
                    <a:pt x="91" y="174"/>
                  </a:cubicBezTo>
                  <a:cubicBezTo>
                    <a:pt x="121" y="121"/>
                    <a:pt x="151" y="61"/>
                    <a:pt x="181" y="38"/>
                  </a:cubicBezTo>
                  <a:cubicBezTo>
                    <a:pt x="211" y="15"/>
                    <a:pt x="234" y="0"/>
                    <a:pt x="272" y="38"/>
                  </a:cubicBezTo>
                  <a:cubicBezTo>
                    <a:pt x="310" y="76"/>
                    <a:pt x="359" y="170"/>
                    <a:pt x="408" y="264"/>
                  </a:cubicBezTo>
                </a:path>
              </a:pathLst>
            </a:custGeom>
            <a:noFill/>
            <a:ln w="38160" cap="sq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6" name="Freeform 8"/>
            <p:cNvSpPr>
              <a:spLocks noChangeArrowheads="1"/>
            </p:cNvSpPr>
            <p:nvPr/>
          </p:nvSpPr>
          <p:spPr bwMode="auto">
            <a:xfrm flipV="1">
              <a:off x="1119" y="1484"/>
              <a:ext cx="447" cy="415"/>
            </a:xfrm>
            <a:custGeom>
              <a:avLst/>
              <a:gdLst>
                <a:gd name="T0" fmla="*/ 0 w 408"/>
                <a:gd name="T1" fmla="*/ 2147483647 h 355"/>
                <a:gd name="T2" fmla="*/ 2147483647 w 408"/>
                <a:gd name="T3" fmla="*/ 2147483647 h 355"/>
                <a:gd name="T4" fmla="*/ 2147483647 w 408"/>
                <a:gd name="T5" fmla="*/ 2147483647 h 355"/>
                <a:gd name="T6" fmla="*/ 2147483647 w 408"/>
                <a:gd name="T7" fmla="*/ 2147483647 h 355"/>
                <a:gd name="T8" fmla="*/ 2147483647 w 408"/>
                <a:gd name="T9" fmla="*/ 2147483647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355">
                  <a:moveTo>
                    <a:pt x="0" y="355"/>
                  </a:moveTo>
                  <a:cubicBezTo>
                    <a:pt x="30" y="291"/>
                    <a:pt x="61" y="227"/>
                    <a:pt x="91" y="174"/>
                  </a:cubicBezTo>
                  <a:cubicBezTo>
                    <a:pt x="121" y="121"/>
                    <a:pt x="151" y="61"/>
                    <a:pt x="181" y="38"/>
                  </a:cubicBezTo>
                  <a:cubicBezTo>
                    <a:pt x="211" y="15"/>
                    <a:pt x="234" y="0"/>
                    <a:pt x="272" y="38"/>
                  </a:cubicBezTo>
                  <a:cubicBezTo>
                    <a:pt x="310" y="76"/>
                    <a:pt x="359" y="170"/>
                    <a:pt x="408" y="264"/>
                  </a:cubicBezTo>
                </a:path>
              </a:pathLst>
            </a:custGeom>
            <a:noFill/>
            <a:ln w="38160" cap="sq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9" name="Line 11"/>
            <p:cNvSpPr>
              <a:spLocks noChangeShapeType="1"/>
            </p:cNvSpPr>
            <p:nvPr/>
          </p:nvSpPr>
          <p:spPr bwMode="auto">
            <a:xfrm>
              <a:off x="1119" y="1486"/>
              <a:ext cx="48" cy="104"/>
            </a:xfrm>
            <a:prstGeom prst="line">
              <a:avLst/>
            </a:prstGeom>
            <a:noFill/>
            <a:ln w="635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50" name="Text Box 12"/>
            <p:cNvSpPr txBox="1">
              <a:spLocks noChangeArrowheads="1"/>
            </p:cNvSpPr>
            <p:nvPr/>
          </p:nvSpPr>
          <p:spPr bwMode="auto">
            <a:xfrm>
              <a:off x="1189" y="1397"/>
              <a:ext cx="33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000"/>
                </a:spcBef>
                <a:buClrTx/>
                <a:buFontTx/>
                <a:buNone/>
              </a:pPr>
              <a:r>
                <a:rPr lang="es-MX" altLang="pt-BR" sz="3600" i="1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s-MX" altLang="pt-BR" sz="3600" i="1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65551" name="Line 13"/>
            <p:cNvSpPr>
              <a:spLocks noChangeShapeType="1"/>
            </p:cNvSpPr>
            <p:nvPr/>
          </p:nvSpPr>
          <p:spPr bwMode="auto">
            <a:xfrm flipV="1">
              <a:off x="1635" y="1579"/>
              <a:ext cx="178" cy="11"/>
            </a:xfrm>
            <a:prstGeom prst="line">
              <a:avLst/>
            </a:prstGeom>
            <a:noFill/>
            <a:ln w="38160" cap="sq">
              <a:solidFill>
                <a:schemeClr val="tx1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52" name="Line 14"/>
            <p:cNvSpPr>
              <a:spLocks noChangeShapeType="1"/>
            </p:cNvSpPr>
            <p:nvPr/>
          </p:nvSpPr>
          <p:spPr bwMode="auto">
            <a:xfrm flipV="1">
              <a:off x="662" y="1348"/>
              <a:ext cx="4" cy="576"/>
            </a:xfrm>
            <a:prstGeom prst="line">
              <a:avLst/>
            </a:prstGeom>
            <a:noFill/>
            <a:ln w="88900" cap="sq" cmpd="sng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53" name="Text Box 15"/>
            <p:cNvSpPr txBox="1">
              <a:spLocks noChangeArrowheads="1"/>
            </p:cNvSpPr>
            <p:nvPr/>
          </p:nvSpPr>
          <p:spPr bwMode="auto">
            <a:xfrm>
              <a:off x="1077" y="2128"/>
              <a:ext cx="22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000"/>
                </a:spcBef>
                <a:buClrTx/>
                <a:buFontTx/>
                <a:buNone/>
              </a:pPr>
              <a:r>
                <a:rPr lang="es-MX" altLang="pt-BR" sz="3600" i="1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s-MX" altLang="pt-BR" sz="3600" i="1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65554" name="Line 16"/>
            <p:cNvSpPr>
              <a:spLocks noChangeShapeType="1"/>
            </p:cNvSpPr>
            <p:nvPr/>
          </p:nvSpPr>
          <p:spPr bwMode="auto">
            <a:xfrm flipH="1">
              <a:off x="1116" y="1297"/>
              <a:ext cx="3" cy="83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55" name="Line 17"/>
            <p:cNvSpPr>
              <a:spLocks noChangeShapeType="1"/>
            </p:cNvSpPr>
            <p:nvPr/>
          </p:nvSpPr>
          <p:spPr bwMode="auto">
            <a:xfrm flipH="1">
              <a:off x="1170" y="1297"/>
              <a:ext cx="0" cy="83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56" name="Text Box 18"/>
            <p:cNvSpPr txBox="1">
              <a:spLocks noChangeArrowheads="1"/>
            </p:cNvSpPr>
            <p:nvPr/>
          </p:nvSpPr>
          <p:spPr bwMode="auto">
            <a:xfrm>
              <a:off x="320" y="2139"/>
              <a:ext cx="60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000"/>
                </a:spcBef>
                <a:buClrTx/>
                <a:buFontTx/>
                <a:buNone/>
              </a:pPr>
              <a:r>
                <a:rPr lang="es-MX" altLang="pt-BR" sz="2800" i="1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s-MX" altLang="pt-BR" sz="2800" i="1" dirty="0">
                  <a:solidFill>
                    <a:srgbClr val="000000"/>
                  </a:solidFill>
                </a:rPr>
                <a:t>m = </a:t>
              </a:r>
              <a:r>
                <a:rPr lang="es-MX" altLang="pt-BR" sz="2800" i="1" dirty="0">
                  <a:solidFill>
                    <a:srgbClr val="000000"/>
                  </a:solidFill>
                  <a:latin typeface="Symbol" panose="05050102010706020507" pitchFamily="18" charset="2"/>
                </a:rPr>
                <a:t></a:t>
              </a:r>
              <a:r>
                <a:rPr lang="es-MX" altLang="pt-BR" sz="2800" i="1" dirty="0">
                  <a:solidFill>
                    <a:srgbClr val="000000"/>
                  </a:solidFill>
                </a:rPr>
                <a:t>dx</a:t>
              </a:r>
            </a:p>
          </p:txBody>
        </p:sp>
      </p:grpSp>
      <p:sp>
        <p:nvSpPr>
          <p:cNvPr id="65541" name="Line 13"/>
          <p:cNvSpPr>
            <a:spLocks noChangeShapeType="1"/>
          </p:cNvSpPr>
          <p:nvPr/>
        </p:nvSpPr>
        <p:spPr bwMode="auto">
          <a:xfrm>
            <a:off x="4838625" y="4076700"/>
            <a:ext cx="525463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542" name="Line 13"/>
          <p:cNvSpPr>
            <a:spLocks noChangeShapeType="1"/>
          </p:cNvSpPr>
          <p:nvPr/>
        </p:nvSpPr>
        <p:spPr bwMode="auto">
          <a:xfrm>
            <a:off x="5665638" y="4076700"/>
            <a:ext cx="490538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CuadroTexto 1"/>
          <p:cNvSpPr txBox="1"/>
          <p:nvPr/>
        </p:nvSpPr>
        <p:spPr>
          <a:xfrm>
            <a:off x="8172400" y="213459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altLang="pt-BR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</a:t>
            </a:r>
            <a:endParaRPr lang="en-US" sz="3600" b="1" i="1" dirty="0">
              <a:latin typeface="+mn-lt"/>
            </a:endParaRPr>
          </a:p>
        </p:txBody>
      </p:sp>
      <p:sp>
        <p:nvSpPr>
          <p:cNvPr id="22" name="Freeform 8"/>
          <p:cNvSpPr>
            <a:spLocks noChangeArrowheads="1"/>
          </p:cNvSpPr>
          <p:nvPr/>
        </p:nvSpPr>
        <p:spPr bwMode="auto">
          <a:xfrm flipV="1">
            <a:off x="819635" y="2574576"/>
            <a:ext cx="2265539" cy="1214464"/>
          </a:xfrm>
          <a:custGeom>
            <a:avLst/>
            <a:gdLst>
              <a:gd name="T0" fmla="*/ 0 w 408"/>
              <a:gd name="T1" fmla="*/ 2147483647 h 355"/>
              <a:gd name="T2" fmla="*/ 2147483647 w 408"/>
              <a:gd name="T3" fmla="*/ 2147483647 h 355"/>
              <a:gd name="T4" fmla="*/ 2147483647 w 408"/>
              <a:gd name="T5" fmla="*/ 2147483647 h 355"/>
              <a:gd name="T6" fmla="*/ 2147483647 w 408"/>
              <a:gd name="T7" fmla="*/ 2147483647 h 355"/>
              <a:gd name="T8" fmla="*/ 2147483647 w 408"/>
              <a:gd name="T9" fmla="*/ 2147483647 h 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355">
                <a:moveTo>
                  <a:pt x="0" y="355"/>
                </a:moveTo>
                <a:cubicBezTo>
                  <a:pt x="30" y="291"/>
                  <a:pt x="61" y="227"/>
                  <a:pt x="91" y="174"/>
                </a:cubicBezTo>
                <a:cubicBezTo>
                  <a:pt x="121" y="121"/>
                  <a:pt x="151" y="61"/>
                  <a:pt x="181" y="38"/>
                </a:cubicBezTo>
                <a:cubicBezTo>
                  <a:pt x="211" y="15"/>
                  <a:pt x="234" y="0"/>
                  <a:pt x="272" y="38"/>
                </a:cubicBezTo>
                <a:cubicBezTo>
                  <a:pt x="310" y="76"/>
                  <a:pt x="359" y="170"/>
                  <a:pt x="408" y="264"/>
                </a:cubicBezTo>
              </a:path>
            </a:pathLst>
          </a:custGeom>
          <a:noFill/>
          <a:ln w="38160" cap="sq" cmpd="sng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827584" y="2564904"/>
            <a:ext cx="0" cy="72008"/>
          </a:xfrm>
          <a:prstGeom prst="line">
            <a:avLst/>
          </a:prstGeom>
          <a:noFill/>
          <a:ln w="63500" cap="sq" cmpd="sng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835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s://culturacientifica.com/app/uploads/2018/11/propagaci%C3%B3n-de-una-on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0"/>
            <a:ext cx="5112568" cy="6858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40" y="3534"/>
            <a:ext cx="4056505" cy="469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Suponiendo que el pulso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deforma elásticamente a la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cuerda cualquier segmento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 cuerda se mueve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verticalmente y tienen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misma energía total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(no hay pérdida de energía).</a:t>
            </a:r>
          </a:p>
        </p:txBody>
      </p:sp>
    </p:spTree>
    <p:extLst>
      <p:ext uri="{BB962C8B-B14F-4D97-AF65-F5344CB8AC3E}">
        <p14:creationId xmlns:p14="http://schemas.microsoft.com/office/powerpoint/2010/main" val="4066808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6562" name="Object 2"/>
              <p:cNvSpPr txBox="1"/>
              <p:nvPr/>
            </p:nvSpPr>
            <p:spPr bwMode="auto">
              <a:xfrm>
                <a:off x="3491880" y="571971"/>
                <a:ext cx="2273300" cy="912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2800" dirty="0"/>
              </a:p>
            </p:txBody>
          </p:sp>
        </mc:Choice>
        <mc:Fallback>
          <p:sp>
            <p:nvSpPr>
              <p:cNvPr id="6656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571971"/>
                <a:ext cx="2273300" cy="912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3" name="Text Box 19"/>
          <p:cNvSpPr txBox="1">
            <a:spLocks noChangeArrowheads="1"/>
          </p:cNvSpPr>
          <p:nvPr/>
        </p:nvSpPr>
        <p:spPr bwMode="auto">
          <a:xfrm>
            <a:off x="-28575" y="-27384"/>
            <a:ext cx="91440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Potencial Elástica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asociada a un segmento de cuerda es:</a:t>
            </a:r>
          </a:p>
        </p:txBody>
      </p:sp>
      <p:sp>
        <p:nvSpPr>
          <p:cNvPr id="66564" name="Text Box 20"/>
          <p:cNvSpPr txBox="1">
            <a:spLocks noChangeArrowheads="1"/>
          </p:cNvSpPr>
          <p:nvPr/>
        </p:nvSpPr>
        <p:spPr bwMode="auto">
          <a:xfrm>
            <a:off x="-28576" y="1513672"/>
            <a:ext cx="452856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Usando la relación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altLang="pt-BR" sz="2800" dirty="0">
                <a:solidFill>
                  <a:srgbClr val="000000"/>
                </a:solidFill>
              </a:rPr>
              <a:t> </a:t>
            </a:r>
            <a:r>
              <a:rPr lang="es-MX" altLang="pt-BR" sz="2800" dirty="0">
                <a:solidFill>
                  <a:srgbClr val="000000"/>
                </a:solidFill>
                <a:latin typeface="Symbol" panose="05050102010706020507" pitchFamily="18" charset="2"/>
              </a:rPr>
              <a:t></a:t>
            </a:r>
            <a:r>
              <a:rPr lang="es-MX" altLang="pt-BR" sz="2800" baseline="30000" dirty="0">
                <a:solidFill>
                  <a:srgbClr val="000000"/>
                </a:solidFill>
              </a:rPr>
              <a:t>2</a:t>
            </a:r>
            <a:r>
              <a:rPr lang="es-MX" altLang="pt-BR" sz="2800" dirty="0">
                <a:solidFill>
                  <a:srgbClr val="000000"/>
                </a:solidFill>
              </a:rPr>
              <a:t> = </a:t>
            </a:r>
            <a:r>
              <a:rPr lang="es-MX" altLang="pt-BR" sz="2800" i="1" dirty="0">
                <a:solidFill>
                  <a:srgbClr val="000000"/>
                </a:solidFill>
              </a:rPr>
              <a:t>k </a:t>
            </a:r>
            <a:r>
              <a:rPr lang="es-MX" altLang="pt-BR" sz="2800" dirty="0">
                <a:solidFill>
                  <a:srgbClr val="000000"/>
                </a:solidFill>
              </a:rPr>
              <a:t>/</a:t>
            </a:r>
            <a:r>
              <a:rPr lang="es-MX" altLang="pt-BR" sz="2800" i="1" dirty="0">
                <a:solidFill>
                  <a:srgbClr val="000000"/>
                </a:solidFill>
              </a:rPr>
              <a:t>m </a:t>
            </a:r>
            <a:endParaRPr lang="es-MX" altLang="pt-BR" sz="2800" dirty="0">
              <a:solidFill>
                <a:srgbClr val="000000"/>
              </a:solidFill>
            </a:endParaRPr>
          </a:p>
        </p:txBody>
      </p:sp>
      <p:graphicFrame>
        <p:nvGraphicFramePr>
          <p:cNvPr id="6656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600172"/>
              </p:ext>
            </p:extLst>
          </p:nvPr>
        </p:nvGraphicFramePr>
        <p:xfrm>
          <a:off x="5623448" y="1412776"/>
          <a:ext cx="2931590" cy="84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95855" imgH="249851" progId="">
                  <p:embed/>
                </p:oleObj>
              </mc:Choice>
              <mc:Fallback>
                <p:oleObj r:id="rId4" imgW="895855" imgH="249851" progId="">
                  <p:embed/>
                  <p:pic>
                    <p:nvPicPr>
                      <p:cNvPr id="6656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3448" y="1412776"/>
                        <a:ext cx="2931590" cy="84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Text Box 40"/>
          <p:cNvSpPr txBox="1">
            <a:spLocks noChangeArrowheads="1"/>
          </p:cNvSpPr>
          <p:nvPr/>
        </p:nvSpPr>
        <p:spPr bwMode="auto">
          <a:xfrm>
            <a:off x="-28575" y="2443788"/>
            <a:ext cx="293804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Para una masa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s-MX" altLang="pt-BR" sz="2800" i="1" dirty="0">
                <a:solidFill>
                  <a:srgbClr val="000000"/>
                </a:solidFill>
              </a:rPr>
              <a:t>m</a:t>
            </a:r>
            <a:r>
              <a:rPr lang="es-MX" altLang="pt-BR" sz="2800" dirty="0">
                <a:solidFill>
                  <a:srgbClr val="000000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3195883" y="2252065"/>
                <a:ext cx="301467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883" y="2252065"/>
                <a:ext cx="3014671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3310712"/>
            <a:ext cx="6048672" cy="354728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3" name="Conector recto de flecha 2"/>
          <p:cNvCxnSpPr/>
          <p:nvPr/>
        </p:nvCxnSpPr>
        <p:spPr bwMode="auto">
          <a:xfrm flipV="1">
            <a:off x="4644008" y="1831593"/>
            <a:ext cx="792088" cy="132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8443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0" y="2204864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7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Ondas </a:t>
            </a:r>
            <a:r>
              <a:rPr lang="es-MX" altLang="pt-BR" sz="72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senoidales</a:t>
            </a:r>
            <a:endParaRPr lang="es-MX" altLang="pt-BR" sz="72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93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21"/>
          <p:cNvSpPr txBox="1">
            <a:spLocks noChangeArrowheads="1"/>
          </p:cNvSpPr>
          <p:nvPr/>
        </p:nvSpPr>
        <p:spPr bwMode="auto">
          <a:xfrm>
            <a:off x="0" y="671512"/>
            <a:ext cx="190770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Dado que</a:t>
            </a:r>
            <a:r>
              <a:rPr lang="es-MX" alt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altLang="pt-BR" sz="32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7589" name="Text Box 23"/>
          <p:cNvSpPr txBox="1">
            <a:spLocks noChangeArrowheads="1"/>
          </p:cNvSpPr>
          <p:nvPr/>
        </p:nvSpPr>
        <p:spPr bwMode="auto">
          <a:xfrm>
            <a:off x="34925" y="2204864"/>
            <a:ext cx="2120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Entonces:</a:t>
            </a:r>
            <a:r>
              <a:rPr lang="es-MX" altLang="pt-BR" sz="2800" i="1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67590" name="Text Box 24"/>
          <p:cNvSpPr txBox="1">
            <a:spLocks noChangeArrowheads="1"/>
          </p:cNvSpPr>
          <p:nvPr/>
        </p:nvSpPr>
        <p:spPr bwMode="auto">
          <a:xfrm>
            <a:off x="12699" y="3501008"/>
            <a:ext cx="700757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Sustituyendo: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altLang="pt-B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s-MX" altLang="pt-BR" sz="36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y = A</a:t>
            </a:r>
            <a:r>
              <a:rPr lang="es-MX" altLang="pt-BR" sz="3600" i="1" baseline="-25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MX" altLang="pt-BR" sz="36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sen</a:t>
            </a:r>
            <a:r>
              <a:rPr lang="es-MX" altLang="pt-BR" sz="36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s-MX" altLang="pt-BR" sz="36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kx</a:t>
            </a:r>
            <a:r>
              <a:rPr lang="es-MX" altLang="pt-BR" sz="36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– </a:t>
            </a:r>
            <a:r>
              <a:rPr lang="es-MX" altLang="pt-BR" sz="3600" i="1" dirty="0">
                <a:solidFill>
                  <a:srgbClr val="000000"/>
                </a:solidFill>
                <a:latin typeface="+mn-lt"/>
                <a:ea typeface="Cambria Math" panose="02040503050406030204" pitchFamily="18" charset="0"/>
              </a:rPr>
              <a:t>𝜔</a:t>
            </a:r>
            <a:r>
              <a:rPr lang="es-MX" altLang="pt-BR" sz="36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591" name="Object 25"/>
              <p:cNvSpPr txBox="1"/>
              <p:nvPr/>
            </p:nvSpPr>
            <p:spPr bwMode="auto">
              <a:xfrm>
                <a:off x="2267744" y="2064839"/>
                <a:ext cx="3067050" cy="1285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67591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2064839"/>
                <a:ext cx="3067050" cy="1285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8 CuadroTexto"/>
              <p:cNvSpPr txBox="1"/>
              <p:nvPr/>
            </p:nvSpPr>
            <p:spPr>
              <a:xfrm>
                <a:off x="1120349" y="4797152"/>
                <a:ext cx="6691512" cy="889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𝑠𝑒𝑛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𝑘𝑥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𝑑𝑥</m:t>
                    </m:r>
                  </m:oMath>
                </a14:m>
                <a:r>
                  <a:rPr lang="es-AR" sz="3600" i="1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10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49" y="4797152"/>
                <a:ext cx="6691512" cy="8899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2555776" y="740098"/>
                <a:ext cx="40068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6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740098"/>
                <a:ext cx="400680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34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0" y="260350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Integrando para </a:t>
            </a:r>
            <a:r>
              <a:rPr lang="es-MX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 = 0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sobre una longitud de onda, </a:t>
            </a:r>
            <a:r>
              <a:rPr lang="el-GR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s-ES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se tiene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0" y="1340768"/>
                <a:ext cx="9144000" cy="2393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7"/>
                            </m:r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𝑑𝑈</m:t>
                          </m:r>
                        </m:e>
                      </m:nary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7"/>
                            </m:r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ES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</m:e>
                            <m:sup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9144000" cy="2393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0" y="3861048"/>
                <a:ext cx="9144000" cy="122584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𝑠𝑒𝑛</m:t>
                                      </m:r>
                                    </m:e>
                                    <m:sup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s-E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61048"/>
                <a:ext cx="9144000" cy="12258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/>
              <p:cNvSpPr/>
              <p:nvPr/>
            </p:nvSpPr>
            <p:spPr>
              <a:xfrm>
                <a:off x="2915816" y="5439019"/>
                <a:ext cx="4210383" cy="11294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439019"/>
                <a:ext cx="4210383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32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34891" y="-19421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Cinética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asociada a un segmento de cuerda 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654011" y="516881"/>
                <a:ext cx="311476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011" y="516881"/>
                <a:ext cx="3114763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915816" y="2054643"/>
                <a:ext cx="331879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054643"/>
                <a:ext cx="3318794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230" y="1535447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Siendo </a:t>
            </a:r>
            <a:r>
              <a:rPr lang="el-GR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μ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la densidad lineal de masa, se tiene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9 CuadroTexto"/>
              <p:cNvSpPr txBox="1"/>
              <p:nvPr/>
            </p:nvSpPr>
            <p:spPr>
              <a:xfrm>
                <a:off x="1835696" y="3327706"/>
                <a:ext cx="7308304" cy="1109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𝑐𝑡𝑒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327706"/>
                <a:ext cx="7308304" cy="1109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444" y="3181178"/>
            <a:ext cx="167423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 como: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4477322"/>
            <a:ext cx="201756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Entonces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1691680" y="4978308"/>
                <a:ext cx="7161323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978308"/>
                <a:ext cx="7161323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85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-18550" y="95165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Integrando en </a:t>
            </a:r>
            <a:r>
              <a:rPr lang="es-MX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 = 0,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s-MX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 un elemento de cuerda es: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-35425" y="4984849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Finalmente, 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Cinética,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</a:t>
            </a:r>
            <a:r>
              <a:rPr lang="el-GR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s-ES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es-ES" altLang="pt-BR" sz="28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será: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13" name="Object 4"/>
              <p:cNvSpPr txBox="1"/>
              <p:nvPr/>
            </p:nvSpPr>
            <p:spPr bwMode="auto">
              <a:xfrm>
                <a:off x="2779142" y="5517232"/>
                <a:ext cx="3665066" cy="13407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MX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6861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9142" y="5517232"/>
                <a:ext cx="3665066" cy="1340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078250" y="891095"/>
                <a:ext cx="5035609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50" y="891095"/>
                <a:ext cx="5035609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-21463" y="2006983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Integrando en </a:t>
            </a:r>
            <a:r>
              <a:rPr lang="es-MX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 = 0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sobre una longitud de onda, </a:t>
            </a:r>
            <a:r>
              <a:rPr lang="el-GR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s-ES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se tiene: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5496" y="2821437"/>
                <a:ext cx="9073079" cy="95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𝑑𝐾</m:t>
                          </m:r>
                        </m:e>
                      </m:nary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f>
                            <m:f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𝑘𝑥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sSup>
                            <m:sSup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821437"/>
                <a:ext cx="9073079" cy="955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9458" y="3750145"/>
                <a:ext cx="9073079" cy="1216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𝑠𝑒𝑛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(2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" y="3750145"/>
                <a:ext cx="9073079" cy="12163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32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6"/>
              <p:cNvSpPr txBox="1"/>
              <p:nvPr/>
            </p:nvSpPr>
            <p:spPr bwMode="auto">
              <a:xfrm>
                <a:off x="2195736" y="548683"/>
                <a:ext cx="5112568" cy="1008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>
          <p:sp>
            <p:nvSpPr>
              <p:cNvPr id="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736" y="548683"/>
                <a:ext cx="5112568" cy="1008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893" y="0"/>
            <a:ext cx="910910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Así, 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mecánica total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EF70E713-6342-50C7-7258-8DCBEBEE7E36}"/>
                  </a:ext>
                </a:extLst>
              </p:cNvPr>
              <p:cNvSpPr txBox="1"/>
              <p:nvPr/>
            </p:nvSpPr>
            <p:spPr bwMode="auto">
              <a:xfrm>
                <a:off x="0" y="1736811"/>
                <a:ext cx="9109075" cy="2880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Pero</m:t>
                    </m:r>
                    <m:r>
                      <m:rPr>
                        <m:nor/>
                      </m:rP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 =2(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μλ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MX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como</m:t>
                      </m:r>
                      <m:r>
                        <m:rPr>
                          <m:nor/>
                        </m:rPr>
                        <a:rPr lang="es-E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EF70E713-6342-50C7-7258-8DCBEBEE7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36811"/>
                <a:ext cx="9109075" cy="2880322"/>
              </a:xfrm>
              <a:prstGeom prst="rect">
                <a:avLst/>
              </a:prstGeom>
              <a:blipFill>
                <a:blip r:embed="rId3"/>
                <a:stretch>
                  <a:fillRect l="-1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jeto 3">
                <a:extLst>
                  <a:ext uri="{FF2B5EF4-FFF2-40B4-BE49-F238E27FC236}">
                    <a16:creationId xmlns:a16="http://schemas.microsoft.com/office/drawing/2014/main" id="{CE133A5B-B67E-2CFA-0533-55877D74F6FE}"/>
                  </a:ext>
                </a:extLst>
              </p:cNvPr>
              <p:cNvSpPr txBox="1"/>
              <p:nvPr/>
            </p:nvSpPr>
            <p:spPr>
              <a:xfrm>
                <a:off x="2671759" y="4401107"/>
                <a:ext cx="3835373" cy="792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16" name="Objeto 3">
                <a:extLst>
                  <a:ext uri="{FF2B5EF4-FFF2-40B4-BE49-F238E27FC236}">
                    <a16:creationId xmlns:a16="http://schemas.microsoft.com/office/drawing/2014/main" id="{CE133A5B-B67E-2CFA-0533-55877D74F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759" y="4401107"/>
                <a:ext cx="3835373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155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0"/>
            <a:ext cx="91091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/>
                </a:solidFill>
              </a:rPr>
              <a:t>Las ondas transportan energía de un lugar a otro. Conforme las ondas viajan a través de un medio material, la energía se transfiere como energía vibratoria entre las partículas del medio material. </a:t>
            </a:r>
          </a:p>
          <a:p>
            <a:r>
              <a:rPr lang="es-ES" sz="3200" dirty="0">
                <a:solidFill>
                  <a:schemeClr val="tx1"/>
                </a:solidFill>
              </a:rPr>
              <a:t>Para ondas sinusoidales de frecuencia </a:t>
            </a:r>
            <a:r>
              <a:rPr lang="es-ES" sz="3200" i="1" dirty="0">
                <a:solidFill>
                  <a:schemeClr val="tx1"/>
                </a:solidFill>
              </a:rPr>
              <a:t>f</a:t>
            </a:r>
            <a:r>
              <a:rPr lang="es-ES" sz="3200" dirty="0">
                <a:solidFill>
                  <a:schemeClr val="tx1"/>
                </a:solidFill>
              </a:rPr>
              <a:t>, las partículas se mueven con MAS conforme la onda pasa, y cada partícula tiene una energía dada por: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to 3"/>
              <p:cNvSpPr txBox="1"/>
              <p:nvPr/>
            </p:nvSpPr>
            <p:spPr>
              <a:xfrm>
                <a:off x="2324036" y="3861048"/>
                <a:ext cx="3904148" cy="7687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MX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4" name="Obje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036" y="3861048"/>
                <a:ext cx="3904148" cy="768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45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512" t="5451" r="5502" b="12775"/>
          <a:stretch/>
        </p:blipFill>
        <p:spPr>
          <a:xfrm>
            <a:off x="1549911" y="3960441"/>
            <a:ext cx="6190441" cy="292494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-2738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Para el caso de ondas tridimensionales que viajan en un medio elástico, la masa </a:t>
            </a:r>
            <a:r>
              <a:rPr lang="es-ES" i="1" dirty="0">
                <a:solidFill>
                  <a:schemeClr val="tx1"/>
                </a:solidFill>
              </a:rPr>
              <a:t>m = δ/V</a:t>
            </a:r>
            <a:r>
              <a:rPr lang="es-ES" dirty="0">
                <a:solidFill>
                  <a:schemeClr val="tx1"/>
                </a:solidFill>
              </a:rPr>
              <a:t>, donde </a:t>
            </a:r>
            <a:r>
              <a:rPr lang="es-ES" i="1" dirty="0">
                <a:solidFill>
                  <a:schemeClr val="tx1"/>
                </a:solidFill>
              </a:rPr>
              <a:t>δ</a:t>
            </a:r>
            <a:r>
              <a:rPr lang="es-ES" dirty="0">
                <a:solidFill>
                  <a:schemeClr val="tx1"/>
                </a:solidFill>
              </a:rPr>
              <a:t> es la densidad del medio material y </a:t>
            </a:r>
            <a:r>
              <a:rPr lang="es-ES" i="1" dirty="0">
                <a:solidFill>
                  <a:schemeClr val="tx1"/>
                </a:solidFill>
              </a:rPr>
              <a:t>V</a:t>
            </a:r>
            <a:r>
              <a:rPr lang="es-ES" dirty="0">
                <a:solidFill>
                  <a:schemeClr val="tx1"/>
                </a:solidFill>
              </a:rPr>
              <a:t> el volumen de una pequeña porción de dicho medio. </a:t>
            </a:r>
          </a:p>
          <a:p>
            <a:r>
              <a:rPr lang="es-ES" dirty="0">
                <a:solidFill>
                  <a:schemeClr val="tx1"/>
                </a:solidFill>
              </a:rPr>
              <a:t>El volumen </a:t>
            </a:r>
            <a:r>
              <a:rPr lang="es-ES" i="1" dirty="0">
                <a:solidFill>
                  <a:schemeClr val="tx1"/>
                </a:solidFill>
              </a:rPr>
              <a:t>V = S l</a:t>
            </a:r>
            <a:r>
              <a:rPr lang="es-ES" dirty="0">
                <a:solidFill>
                  <a:schemeClr val="tx1"/>
                </a:solidFill>
              </a:rPr>
              <a:t>, donde </a:t>
            </a:r>
            <a:r>
              <a:rPr lang="es-ES" i="1" dirty="0">
                <a:solidFill>
                  <a:schemeClr val="tx1"/>
                </a:solidFill>
              </a:rPr>
              <a:t>S</a:t>
            </a:r>
            <a:r>
              <a:rPr lang="es-ES" dirty="0">
                <a:solidFill>
                  <a:schemeClr val="tx1"/>
                </a:solidFill>
              </a:rPr>
              <a:t> es el área transversal a través de la cual pasa la onda. </a:t>
            </a:r>
          </a:p>
          <a:p>
            <a:r>
              <a:rPr lang="es-ES" dirty="0">
                <a:solidFill>
                  <a:schemeClr val="tx1"/>
                </a:solidFill>
              </a:rPr>
              <a:t>Representando a </a:t>
            </a:r>
            <a:r>
              <a:rPr lang="es-ES" i="1" dirty="0">
                <a:solidFill>
                  <a:schemeClr val="tx1"/>
                </a:solidFill>
              </a:rPr>
              <a:t>l</a:t>
            </a:r>
            <a:r>
              <a:rPr lang="es-ES" dirty="0">
                <a:solidFill>
                  <a:schemeClr val="tx1"/>
                </a:solidFill>
              </a:rPr>
              <a:t> como la distancia que recorre la onda en un tiempo </a:t>
            </a:r>
            <a:r>
              <a:rPr lang="es-ES" i="1" dirty="0">
                <a:solidFill>
                  <a:schemeClr val="tx1"/>
                </a:solidFill>
              </a:rPr>
              <a:t>t.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r>
              <a:rPr lang="es-ES" dirty="0">
                <a:solidFill>
                  <a:schemeClr val="tx1"/>
                </a:solidFill>
              </a:rPr>
              <a:t>Entonces: </a:t>
            </a:r>
            <a:r>
              <a:rPr lang="es-ES" i="1" dirty="0">
                <a:solidFill>
                  <a:schemeClr val="tx1"/>
                </a:solidFill>
              </a:rPr>
              <a:t>l = v t</a:t>
            </a:r>
            <a:r>
              <a:rPr lang="es-ES" dirty="0">
                <a:solidFill>
                  <a:schemeClr val="tx1"/>
                </a:solidFill>
              </a:rPr>
              <a:t>, donde </a:t>
            </a:r>
            <a:r>
              <a:rPr lang="es-ES" i="1" dirty="0">
                <a:solidFill>
                  <a:schemeClr val="tx1"/>
                </a:solidFill>
              </a:rPr>
              <a:t>v</a:t>
            </a:r>
            <a:r>
              <a:rPr lang="es-ES" dirty="0">
                <a:solidFill>
                  <a:schemeClr val="tx1"/>
                </a:solidFill>
              </a:rPr>
              <a:t> es la rapidez de la onda.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Así: </a:t>
            </a:r>
            <a:r>
              <a:rPr lang="es-ES" sz="3200" i="1" dirty="0">
                <a:solidFill>
                  <a:schemeClr val="tx1"/>
                </a:solidFill>
              </a:rPr>
              <a:t>m = δ/V= δ/S l= δ/S </a:t>
            </a:r>
            <a:r>
              <a:rPr lang="es-ES" sz="3200" i="1" dirty="0" err="1">
                <a:solidFill>
                  <a:schemeClr val="tx1"/>
                </a:solidFill>
              </a:rPr>
              <a:t>vt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to 4"/>
              <p:cNvSpPr txBox="1"/>
              <p:nvPr/>
            </p:nvSpPr>
            <p:spPr>
              <a:xfrm>
                <a:off x="2592115" y="3213472"/>
                <a:ext cx="3708077" cy="6475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𝑆𝑣𝑡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𝑓𝐴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/>
              </a:p>
            </p:txBody>
          </p:sp>
        </mc:Choice>
        <mc:Fallback>
          <p:sp>
            <p:nvSpPr>
              <p:cNvPr id="5" name="Obje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115" y="3213472"/>
                <a:ext cx="3708077" cy="647576"/>
              </a:xfrm>
              <a:prstGeom prst="rect">
                <a:avLst/>
              </a:prstGeom>
              <a:blipFill>
                <a:blip r:embed="rId3"/>
                <a:stretch>
                  <a:fillRect l="-1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098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>
            <a:spLocks noChangeArrowheads="1"/>
          </p:cNvSpPr>
          <p:nvPr/>
        </p:nvSpPr>
        <p:spPr bwMode="auto">
          <a:xfrm>
            <a:off x="0" y="2492896"/>
            <a:ext cx="9144000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Potencia media de una onda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mecánica</a:t>
            </a:r>
          </a:p>
        </p:txBody>
      </p:sp>
    </p:spTree>
    <p:extLst>
      <p:ext uri="{BB962C8B-B14F-4D97-AF65-F5344CB8AC3E}">
        <p14:creationId xmlns:p14="http://schemas.microsoft.com/office/powerpoint/2010/main" val="1293404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6"/>
              <p:cNvSpPr txBox="1"/>
              <p:nvPr/>
            </p:nvSpPr>
            <p:spPr bwMode="auto">
              <a:xfrm>
                <a:off x="1979712" y="745111"/>
                <a:ext cx="5112568" cy="1027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>
          <p:sp>
            <p:nvSpPr>
              <p:cNvPr id="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745111"/>
                <a:ext cx="5112568" cy="10277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893" y="0"/>
            <a:ext cx="9109107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Una forma de obtener la </a:t>
            </a:r>
            <a:r>
              <a:rPr lang="es-MX" altLang="pt-BR" sz="28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s-MX" altLang="pt-BR" sz="2800" baseline="-25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med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es partir de la ecuación de la energía mecánica total: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4783" y="1772816"/>
            <a:ext cx="87645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Potencia media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desarrollada para un ciclo completa 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8"/>
              <p:cNvSpPr txBox="1"/>
              <p:nvPr/>
            </p:nvSpPr>
            <p:spPr bwMode="auto">
              <a:xfrm>
                <a:off x="1979712" y="2461420"/>
                <a:ext cx="5432202" cy="1399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5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2461420"/>
                <a:ext cx="5432202" cy="1399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391" y="5282184"/>
            <a:ext cx="9144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rapidez de transferencia media de energía de cualquier onda senoidal es proporcional al cuadrado de la frecuencia angular y al cuadrado de la amplitud.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to 6"/>
              <p:cNvSpPr txBox="1"/>
              <p:nvPr/>
            </p:nvSpPr>
            <p:spPr>
              <a:xfrm>
                <a:off x="1691681" y="3861048"/>
                <a:ext cx="5976663" cy="124507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rad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7" name="Obje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1" y="3861048"/>
                <a:ext cx="5976663" cy="12450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8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1904" r="8249" b="23180"/>
          <a:stretch>
            <a:fillRect/>
          </a:stretch>
        </p:blipFill>
        <p:spPr bwMode="auto">
          <a:xfrm>
            <a:off x="-1" y="3068960"/>
            <a:ext cx="91711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589" t="21904" r="8249" b="231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-6628" y="-15555"/>
            <a:ext cx="915062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Otra manera de llegar a esta ecuación es hacer un análisis mecánico de la onda. </a:t>
            </a: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4743191" y="1039792"/>
            <a:ext cx="4427984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Componentes de la fuerza ejercida sobre la parte derecha de la cuerda por la parte izquierda en el punto 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CE265B-37C4-8BE5-C93F-7D3C8699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92192"/>
            <a:ext cx="421196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Punto 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 una cuerda que transporta una onda de izquierda a derecha. </a:t>
            </a:r>
          </a:p>
        </p:txBody>
      </p:sp>
    </p:spTree>
    <p:extLst>
      <p:ext uri="{BB962C8B-B14F-4D97-AF65-F5344CB8AC3E}">
        <p14:creationId xmlns:p14="http://schemas.microsoft.com/office/powerpoint/2010/main" val="4280163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2" y="2636912"/>
            <a:ext cx="9116366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-11934" y="3318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 mueve el extremo de una cuerda hacia arriba y hacia abajo con un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movimiento armónico simple </a:t>
            </a:r>
            <a:r>
              <a:rPr lang="es-E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(MAS)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s-E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 onda producida es una sucesión simétrica de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crestas</a:t>
            </a:r>
            <a:r>
              <a:rPr lang="es-ES" sz="28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valles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Las ondas periódicas generadas por un MAS se denominan </a:t>
            </a:r>
            <a:r>
              <a:rPr lang="es-E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ondas sinusoidales</a:t>
            </a:r>
            <a:r>
              <a:rPr lang="es-ES" sz="2800" dirty="0">
                <a:latin typeface="+mj-lt"/>
              </a:rPr>
              <a:t>.</a:t>
            </a:r>
            <a:endParaRPr 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68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90538"/>
            <a:ext cx="60801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26988"/>
            <a:ext cx="43815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 figura se tiene que: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-3176" y="1700808"/>
            <a:ext cx="914717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potencia correspondiente </a:t>
            </a:r>
            <a:r>
              <a:rPr lang="es-ES" altLang="pt-BR" sz="2800" i="1" dirty="0">
                <a:solidFill>
                  <a:schemeClr val="tx1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P(x, t) 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es:</a:t>
            </a:r>
          </a:p>
        </p:txBody>
      </p:sp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492375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-52388" y="3519488"/>
            <a:ext cx="91963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Para una onda senoidal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891288" y="4428076"/>
                <a:ext cx="3393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MX" altLang="pt-BR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altLang="pt-BR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288" y="4428076"/>
                <a:ext cx="3393173" cy="369332"/>
              </a:xfrm>
              <a:prstGeom prst="rect">
                <a:avLst/>
              </a:prstGeom>
              <a:blipFill>
                <a:blip r:embed="rId5"/>
                <a:stretch>
                  <a:fillRect l="-1616" r="-2693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2731564" y="5080010"/>
                <a:ext cx="3712619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MX" altLang="pt-BR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altLang="pt-BR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64" y="5080010"/>
                <a:ext cx="3712619" cy="703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544425" y="5934831"/>
                <a:ext cx="4002762" cy="703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s-MX" altLang="pt-BR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MX" altLang="pt-BR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altLang="pt-BR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25" y="5934831"/>
                <a:ext cx="4002762" cy="703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Potencia instantánea</a:t>
            </a:r>
          </a:p>
        </p:txBody>
      </p:sp>
      <p:sp>
        <p:nvSpPr>
          <p:cNvPr id="80904" name="Text Box 6"/>
          <p:cNvSpPr txBox="1">
            <a:spLocks noChangeArrowheads="1"/>
          </p:cNvSpPr>
          <p:nvPr/>
        </p:nvSpPr>
        <p:spPr bwMode="auto">
          <a:xfrm>
            <a:off x="15708" y="4289161"/>
            <a:ext cx="3779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Potencia media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2643184"/>
            <a:ext cx="3779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Potencia máxima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1259633" y="771237"/>
                <a:ext cx="6912768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3600" b="0" i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𝐹𝑘</m:t>
                    </m:r>
                    <m:r>
                      <m:rPr>
                        <m:nor/>
                      </m:rPr>
                      <a:rPr lang="es-MX" altLang="pt-BR" sz="3600" i="1" dirty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ω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s-MX" altLang="pt-BR" sz="3600" i="1" dirty="0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ω</m:t>
                    </m:r>
                    <m:r>
                      <a:rPr lang="es-ES" altLang="pt-BR" sz="3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3" y="771237"/>
                <a:ext cx="6912768" cy="566565"/>
              </a:xfrm>
              <a:prstGeom prst="rect">
                <a:avLst/>
              </a:prstGeom>
              <a:blipFill>
                <a:blip r:embed="rId3"/>
                <a:stretch>
                  <a:fillRect l="-4056" t="-22826" b="-48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971600" y="1633985"/>
                <a:ext cx="7831888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3600" b="0" i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ra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altLang="pt-BR" sz="3600" i="1" dirty="0">
                            <a:solidFill>
                              <a:srgbClr val="000000"/>
                            </a:solidFill>
                            <a:latin typeface="+mj-lt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36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A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MX" altLang="pt-BR" sz="3600" i="1" dirty="0" smtClean="0">
                            <a:solidFill>
                              <a:srgbClr val="000000"/>
                            </a:solidFill>
                            <a:latin typeface="+mj-lt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s-ES" altLang="pt-BR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MX" altLang="pt-B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US" sz="3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633985"/>
                <a:ext cx="7831888" cy="670889"/>
              </a:xfrm>
              <a:prstGeom prst="rect">
                <a:avLst/>
              </a:prstGeom>
              <a:blipFill>
                <a:blip r:embed="rId4"/>
                <a:stretch>
                  <a:fillRect l="-3502" t="-10000" b="-345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195736" y="3289164"/>
                <a:ext cx="4758034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ra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altLang="pt-BR" sz="36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89164"/>
                <a:ext cx="4758034" cy="670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2339752" y="4810334"/>
                <a:ext cx="4852482" cy="10371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rad>
                      <m:sSup>
                        <m:sSupPr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MX" altLang="pt-BR" sz="36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E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MX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810334"/>
                <a:ext cx="4852482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6093296"/>
            <a:ext cx="90719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Que coincide con la expresión encontrada anteriormente.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1"/>
          <a:stretch>
            <a:fillRect/>
          </a:stretch>
        </p:blipFill>
        <p:spPr bwMode="auto">
          <a:xfrm>
            <a:off x="-8206" y="1268760"/>
            <a:ext cx="9152206" cy="5589240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994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5" name="Rectangle 7"/>
          <p:cNvSpPr>
            <a:spLocks noChangeArrowheads="1"/>
          </p:cNvSpPr>
          <p:nvPr/>
        </p:nvSpPr>
        <p:spPr bwMode="auto">
          <a:xfrm>
            <a:off x="18015" y="0"/>
            <a:ext cx="91440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potencia nunca es negativa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lo que implica que la energía 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nunca </a:t>
            </a:r>
            <a:r>
              <a:rPr lang="es-ES" altLang="pt-BR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ﬂuye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dirección opuesta a la de propagación de la onda</a:t>
            </a:r>
            <a:r>
              <a:rPr lang="es-ES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55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23308" y="2564904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Intensidad de una onda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2704"/>
            <a:ext cx="9144000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</a:pPr>
            <a:r>
              <a:rPr lang="es-PE" dirty="0">
                <a:solidFill>
                  <a:srgbClr val="000000"/>
                </a:solidFill>
                <a:cs typeface="Arial" panose="020B0604020202020204" pitchFamily="34" charset="0"/>
              </a:rPr>
              <a:t>Las ondas tridimensionales, tales como las ondas sonoras y las ondas sísmicas, transportan energías en las tres direcciones espaciales. </a:t>
            </a:r>
            <a:endParaRPr lang="es-ES" altLang="pt-B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Para estas ondas se </a:t>
            </a:r>
            <a:r>
              <a:rPr lang="es-ES" altLang="pt-BR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deﬁne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la intensidad (denotada con </a:t>
            </a:r>
            <a:r>
              <a:rPr lang="es-ES" altLang="pt-BR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 como:</a:t>
            </a:r>
          </a:p>
          <a:p>
            <a:pPr eaLnBrk="1" hangingPunct="1">
              <a:buClrTx/>
              <a:buFontTx/>
              <a:buNone/>
            </a:pPr>
            <a:endParaRPr lang="es-ES" alt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rapidez media con que la onda transporta energía, por unidad de área, a través de una </a:t>
            </a:r>
            <a:r>
              <a:rPr lang="es-ES" altLang="pt-BR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superﬁcie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perpendicular a la dirección de propagación.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 decir, la intensidad </a:t>
            </a:r>
            <a:r>
              <a:rPr lang="es-ES" altLang="pt-BR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 la potencia media por unidad de área </a:t>
            </a:r>
            <a:r>
              <a:rPr lang="es-PE" dirty="0">
                <a:solidFill>
                  <a:srgbClr val="000000"/>
                </a:solidFill>
                <a:cs typeface="Arial" panose="020B0604020202020204" pitchFamily="34" charset="0"/>
              </a:rPr>
              <a:t>de una superficie perpendicular a la dirección de propagación de la onda 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lo regular, se mide en watts por metro cuadrado (W/</a:t>
            </a:r>
            <a:r>
              <a:rPr lang="es-ES" altLang="pt-BR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s-ES" altLang="pt-BR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80011"/>
            <a:ext cx="3051292" cy="3077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583923" y="4630319"/>
                <a:ext cx="3023264" cy="1052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23" y="4630319"/>
                <a:ext cx="3023264" cy="1052083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030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2"/>
              <p:cNvSpPr>
                <a:spLocks noChangeArrowheads="1"/>
              </p:cNvSpPr>
              <p:nvPr/>
            </p:nvSpPr>
            <p:spPr bwMode="auto">
              <a:xfrm>
                <a:off x="0" y="30413"/>
                <a:ext cx="9144000" cy="3110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Si las ondas se propagan igualmente en todas direcciones a partir de una fuente puntual, la intensidad a una distancia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de la fuente es inversamente proporcional a </a:t>
                </a:r>
                <a:r>
                  <a:rPr lang="es-ES" altLang="pt-BR" sz="2800" i="1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es-ES" altLang="pt-BR" sz="2800" i="1" baseline="30000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. 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Esto es consecuencia directa de la conservación de la energía. 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Si la potencia desarrollada por la fuente es </a:t>
                </a:r>
                <a:r>
                  <a:rPr lang="es-ES" altLang="pt-BR" sz="2800" i="1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P</a:t>
                </a:r>
                <a:r>
                  <a:rPr lang="es-ES" altLang="pt-BR" sz="2800" i="1" baseline="-25000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med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, entonces la intensidad media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s-ES" altLang="pt-BR" sz="2800" i="1" baseline="-250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en una esfera con radio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es-ES" altLang="pt-BR" sz="2800" i="1" baseline="-250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y </a:t>
                </a:r>
                <a:r>
                  <a:rPr lang="es-ES" altLang="pt-BR" sz="2800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superﬁcie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s-ES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s-ES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s-ES" altLang="pt-B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ES" altLang="pt-BR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altLang="pt-BR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s-ES" altLang="pt-BR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s-ES" altLang="pt-B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 es:</a:t>
                </a:r>
              </a:p>
            </p:txBody>
          </p:sp>
        </mc:Choice>
        <mc:Fallback xmlns="">
          <p:sp>
            <p:nvSpPr>
              <p:cNvPr id="8192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0413"/>
                <a:ext cx="9144000" cy="3110724"/>
              </a:xfrm>
              <a:prstGeom prst="rect">
                <a:avLst/>
              </a:prstGeom>
              <a:blipFill>
                <a:blip r:embed="rId3"/>
                <a:stretch>
                  <a:fillRect l="-1400" t="-1961" r="-133" b="-4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5148064" y="4029774"/>
                <a:ext cx="2969727" cy="155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l-GR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029774"/>
                <a:ext cx="2969727" cy="1559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7631"/>
            <a:ext cx="4139952" cy="37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58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Object 4"/>
              <p:cNvSpPr txBox="1"/>
              <p:nvPr/>
            </p:nvSpPr>
            <p:spPr bwMode="auto">
              <a:xfrm>
                <a:off x="2038350" y="1722439"/>
                <a:ext cx="4981922" cy="16734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rad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24579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8350" y="1722439"/>
                <a:ext cx="4981922" cy="1673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57" name="4 Rectángulo"/>
          <p:cNvSpPr>
            <a:spLocks noChangeArrowheads="1"/>
          </p:cNvSpPr>
          <p:nvPr/>
        </p:nvSpPr>
        <p:spPr bwMode="auto">
          <a:xfrm>
            <a:off x="40771" y="0"/>
            <a:ext cx="9103229" cy="13849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  <a:cs typeface="Arial" panose="020B0604020202020204" pitchFamily="34" charset="0"/>
              </a:rPr>
              <a:t>Intensidad de una onda</a:t>
            </a:r>
          </a:p>
          <a:p>
            <a:pPr>
              <a:defRPr/>
            </a:pPr>
            <a:r>
              <a:rPr lang="es-ES" sz="2800" dirty="0">
                <a:solidFill>
                  <a:schemeClr val="tx1"/>
                </a:solidFill>
                <a:cs typeface="Arial" panose="020B0604020202020204" pitchFamily="34" charset="0"/>
              </a:rPr>
              <a:t>Se define como la potencia por unidad de área que es recibida por el observador (W/</a:t>
            </a:r>
            <a:r>
              <a:rPr lang="es-ES" sz="2800" dirty="0" err="1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  <a:r>
              <a:rPr lang="es-ES" sz="2800" baseline="30000" dirty="0" err="1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s-ES" sz="2800" dirty="0">
                <a:solidFill>
                  <a:schemeClr val="tx1"/>
                </a:solidFill>
                <a:cs typeface="Arial" panose="020B0604020202020204" pitchFamily="34" charset="0"/>
              </a:rPr>
              <a:t> ). 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3" name="Object 12"/>
              <p:cNvSpPr txBox="1"/>
              <p:nvPr/>
            </p:nvSpPr>
            <p:spPr bwMode="auto">
              <a:xfrm>
                <a:off x="3400112" y="5157192"/>
                <a:ext cx="2035984" cy="830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2458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0112" y="5157192"/>
                <a:ext cx="2035984" cy="830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21074" y="4005064"/>
            <a:ext cx="9158724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anose="020B0604020202020204" pitchFamily="34" charset="0"/>
              </a:rPr>
              <a:t>La intensidad de una onda es proporcional al cuadrado de su amplitud del cuadrado de la frecuencia. </a:t>
            </a:r>
          </a:p>
        </p:txBody>
      </p:sp>
    </p:spTree>
    <p:extLst>
      <p:ext uri="{BB962C8B-B14F-4D97-AF65-F5344CB8AC3E}">
        <p14:creationId xmlns:p14="http://schemas.microsoft.com/office/powerpoint/2010/main" val="37430261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60041"/>
            <a:ext cx="9126537" cy="59492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899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9138"/>
            <a:ext cx="3980284" cy="7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intensidad media </a:t>
            </a:r>
            <a:r>
              <a:rPr lang="es-ES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 una esfera con diferente radio r</a:t>
            </a:r>
            <a:r>
              <a:rPr lang="es-ES" altLang="pt-BR" sz="2800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está dada por una expresión similar.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 no se absorbe energía entre las dos esferas, la potencia P deberá ser la misma en ambas, así que:</a:t>
            </a: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0319" y="2780928"/>
            <a:ext cx="914400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Así, se tiene la: 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ley del inverso del cuadrado para la intensidad.</a:t>
            </a:r>
          </a:p>
          <a:p>
            <a:pPr eaLnBrk="1" hangingPunct="1">
              <a:buClrTx/>
              <a:buFontTx/>
              <a:buNone/>
            </a:pPr>
            <a:endParaRPr lang="es-ES" altLang="pt-BR" b="1" dirty="0">
              <a:solidFill>
                <a:srgbClr val="000000"/>
              </a:solidFill>
            </a:endParaRPr>
          </a:p>
        </p:txBody>
      </p:sp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8571"/>
            <a:ext cx="3040772" cy="2100749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B20DB2-5539-44DA-A538-565AA1BCD48D}" type="slidenum">
              <a:rPr lang="es-ES" altLang="pt-BR" sz="1400">
                <a:solidFill>
                  <a:srgbClr val="FFFFFF"/>
                </a:solidFill>
                <a:latin typeface="Garamond" panose="02020404030301010803" pitchFamily="18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es-ES" altLang="pt-BR" sz="14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0" y="15313"/>
            <a:ext cx="9144000" cy="503590"/>
          </a:xfrm>
          <a:prstGeom prst="rect">
            <a:avLst/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E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PE" altLang="pt-BR" sz="2800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PE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&lt; </a:t>
            </a:r>
            <a:r>
              <a:rPr lang="es-PE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PE" altLang="pt-BR" sz="2800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s-PE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misma potencia distribuida en un área mayor, </a:t>
            </a:r>
            <a:r>
              <a:rPr lang="es-PE" altLang="pt-BR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  <a:r>
              <a:rPr lang="es-PE" altLang="pt-BR" sz="28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s-PE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&gt; </a:t>
            </a:r>
            <a:r>
              <a:rPr lang="es-PE" altLang="pt-BR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  <a:r>
              <a:rPr lang="es-PE" altLang="pt-BR" sz="28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s-PE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2386" b="4909"/>
          <a:stretch>
            <a:fillRect/>
          </a:stretch>
        </p:blipFill>
        <p:spPr bwMode="auto">
          <a:xfrm>
            <a:off x="1403648" y="687535"/>
            <a:ext cx="6264696" cy="617046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69" r="2386" b="490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524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299" name="Text Box 2"/>
              <p:cNvSpPr txBox="1">
                <a:spLocks noChangeArrowheads="1"/>
              </p:cNvSpPr>
              <p:nvPr/>
            </p:nvSpPr>
            <p:spPr bwMode="auto">
              <a:xfrm>
                <a:off x="-36080" y="0"/>
                <a:ext cx="9144000" cy="6733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Una onda senoidal es aquella cuyo desplazamiento </a:t>
                </a:r>
                <a:r>
                  <a:rPr lang="es-MX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y</a:t>
                </a: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en función de la posición </a:t>
                </a:r>
                <a:r>
                  <a:rPr lang="es-MX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está dado por:</a:t>
                </a: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endParaRPr lang="es-MX" altLang="pt-BR" sz="2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s-ES" alt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𝑠𝑒𝑛</m:t>
                      </m:r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𝑘𝑥</m:t>
                      </m:r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MX" altLang="pt-BR" sz="2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Donde:  </a:t>
                </a:r>
                <a:r>
                  <a:rPr lang="es-MX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k; </a:t>
                </a:r>
                <a:r>
                  <a:rPr lang="es-MX" altLang="pt-BR" sz="2800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cte</a:t>
                </a: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de dimensionalidad.</a:t>
                </a: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alt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alt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s-ES" alt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s-ES" alt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s-MX" altLang="pt-BR" sz="2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De manera que </a:t>
                </a:r>
                <a14:m>
                  <m:oMath xmlns:m="http://schemas.openxmlformats.org/officeDocument/2006/math">
                    <m:r>
                      <a:rPr lang="es-ES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  <m:r>
                      <a:rPr lang="es-MX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alt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s-ES" alt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s-ES" alt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r>
                      <a:rPr lang="es-MX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es adimensional.</a:t>
                </a: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Entonces: </a:t>
                </a:r>
              </a:p>
              <a:p>
                <a:pPr eaLnBrk="1" hangingPunct="1">
                  <a:spcBef>
                    <a:spcPts val="1500"/>
                  </a:spcBef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s-ES" alt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alt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s-ES" alt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alt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𝑠𝑒𝑛</m:t>
                      </m:r>
                      <m:r>
                        <a:rPr lang="es-ES" alt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f>
                        <m:fPr>
                          <m:ctrlPr>
                            <a:rPr lang="es-ES" alt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alt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s-ES" alt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s-ES" alt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den>
                      </m:f>
                      <m:r>
                        <a:rPr lang="es-ES" alt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s-ES" alt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MX" altLang="pt-BR" sz="2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</a:pP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Esta sería la ecuación de onda correspondiente a la onda senoidal en </a:t>
                </a:r>
                <a:r>
                  <a:rPr lang="es-MX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t</a:t>
                </a: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= 0.</a:t>
                </a:r>
              </a:p>
            </p:txBody>
          </p:sp>
        </mc:Choice>
        <mc:Fallback>
          <p:sp>
            <p:nvSpPr>
              <p:cNvPr id="5529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080" y="0"/>
                <a:ext cx="9144000" cy="6733896"/>
              </a:xfrm>
              <a:prstGeom prst="rect">
                <a:avLst/>
              </a:prstGeom>
              <a:blipFill>
                <a:blip r:embed="rId3"/>
                <a:stretch>
                  <a:fillRect l="-1400" t="-905"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234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301" name="Text Box 4"/>
              <p:cNvSpPr txBox="1">
                <a:spLocks noChangeArrowheads="1"/>
              </p:cNvSpPr>
              <p:nvPr/>
            </p:nvSpPr>
            <p:spPr bwMode="auto">
              <a:xfrm>
                <a:off x="-18256" y="0"/>
                <a:ext cx="9144000" cy="3237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La función senoidal para todo </a:t>
                </a:r>
                <a:r>
                  <a:rPr lang="es-MX" altLang="pt-BR" sz="2800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s-MX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se obtiene haciendo el argumento de la función seno igual a: </a:t>
                </a:r>
                <a14:m>
                  <m:oMath xmlns:m="http://schemas.openxmlformats.org/officeDocument/2006/math">
                    <m:r>
                      <a:rPr lang="es-ES" alt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alt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alt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s-ES" alt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𝑣𝑡</m:t>
                    </m:r>
                    <m:r>
                      <a:rPr lang="es-ES" alt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Así</a:t>
                </a:r>
                <a:r>
                  <a:rPr lang="es-MX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eaLnBrk="1" hangingPunct="1">
                  <a:spcBef>
                    <a:spcPts val="1500"/>
                  </a:spcBef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s-ES" alt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alt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s-ES" alt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alt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𝑠𝑒𝑛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𝑣𝑡</m:t>
                          </m:r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MX" altLang="pt-BR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endParaRPr lang="es-MX" altLang="pt-B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530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256" y="0"/>
                <a:ext cx="9144000" cy="3237106"/>
              </a:xfrm>
              <a:prstGeom prst="rect">
                <a:avLst/>
              </a:prstGeom>
              <a:blipFill>
                <a:blip r:embed="rId3"/>
                <a:stretch>
                  <a:fillRect l="-1400" t="-18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3417"/>
              </p:ext>
            </p:extLst>
          </p:nvPr>
        </p:nvGraphicFramePr>
        <p:xfrm>
          <a:off x="1" y="2780928"/>
          <a:ext cx="9072562" cy="4032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77221" imgH="1019253" progId="">
                  <p:embed/>
                </p:oleObj>
              </mc:Choice>
              <mc:Fallback>
                <p:oleObj r:id="rId4" imgW="3877221" imgH="1019253" progId="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780928"/>
                        <a:ext cx="9072562" cy="4032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401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0" y="-34671"/>
            <a:ext cx="9144000" cy="213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b="1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Período:</a:t>
            </a:r>
            <a:r>
              <a:rPr lang="es-MX" altLang="pt-BR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 El tiempo que tarda en recorrer una distancia equivalente a una longitud  de onda recibe el nombre de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periodo</a:t>
            </a:r>
            <a:r>
              <a:rPr lang="es-MX" altLang="pt-BR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, </a:t>
            </a:r>
            <a:r>
              <a:rPr lang="es-MX" altLang="pt-BR" i="1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T </a:t>
            </a:r>
            <a:r>
              <a:rPr lang="es-MX" altLang="pt-BR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[s]. </a:t>
            </a:r>
          </a:p>
          <a:p>
            <a:pPr eaLnBrk="1" hangingPunct="1">
              <a:spcBef>
                <a:spcPts val="1500"/>
              </a:spcBef>
              <a:buClrTx/>
            </a:pPr>
            <a:r>
              <a:rPr lang="es-MX" altLang="pt-BR" b="1" dirty="0">
                <a:solidFill>
                  <a:srgbClr val="000000"/>
                </a:solidFill>
                <a:cs typeface="Arial" panose="020B0604020202020204" pitchFamily="34" charset="0"/>
              </a:rPr>
              <a:t>Frecuencia: </a:t>
            </a:r>
            <a:r>
              <a:rPr lang="es-ES" dirty="0">
                <a:solidFill>
                  <a:schemeClr val="tx1"/>
                </a:solidFill>
              </a:rPr>
              <a:t>es la medida del número de veces que se repite un fenómeno por unidad de tiempo. La </a:t>
            </a:r>
            <a:r>
              <a:rPr lang="es-ES" b="1" dirty="0">
                <a:solidFill>
                  <a:schemeClr val="tx1"/>
                </a:solidFill>
              </a:rPr>
              <a:t>frecuencia</a:t>
            </a:r>
            <a:r>
              <a:rPr lang="es-ES" dirty="0">
                <a:solidFill>
                  <a:schemeClr val="tx1"/>
                </a:solidFill>
              </a:rPr>
              <a:t> en </a:t>
            </a:r>
            <a:r>
              <a:rPr lang="es-ES" b="1" dirty="0">
                <a:solidFill>
                  <a:schemeClr val="tx1"/>
                </a:solidFill>
              </a:rPr>
              <a:t>ondas</a:t>
            </a:r>
            <a:r>
              <a:rPr lang="es-ES" dirty="0">
                <a:solidFill>
                  <a:schemeClr val="tx1"/>
                </a:solidFill>
              </a:rPr>
              <a:t> expresa el número de ciclos que se repite la </a:t>
            </a:r>
            <a:r>
              <a:rPr lang="es-ES" b="1" dirty="0">
                <a:solidFill>
                  <a:schemeClr val="tx1"/>
                </a:solidFill>
              </a:rPr>
              <a:t>onda</a:t>
            </a:r>
            <a:r>
              <a:rPr lang="es-ES" dirty="0">
                <a:solidFill>
                  <a:schemeClr val="tx1"/>
                </a:solidFill>
              </a:rPr>
              <a:t> por segundo.</a:t>
            </a:r>
            <a:endParaRPr lang="en-US" dirty="0"/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0" y="3440317"/>
            <a:ext cx="9144000" cy="21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El </a:t>
            </a:r>
            <a:r>
              <a:rPr lang="es-MX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número de onda angular,</a:t>
            </a: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altLang="pt-BR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k,</a:t>
            </a: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se define como: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endParaRPr lang="es-MX" altLang="pt-BR" dirty="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endParaRPr lang="es-MX" altLang="pt-BR" dirty="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frecuencia angular, ω,</a:t>
            </a: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se definen como:</a:t>
            </a:r>
          </a:p>
        </p:txBody>
      </p:sp>
      <p:graphicFrame>
        <p:nvGraphicFramePr>
          <p:cNvPr id="563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888359"/>
              </p:ext>
            </p:extLst>
          </p:nvPr>
        </p:nvGraphicFramePr>
        <p:xfrm>
          <a:off x="3852490" y="3893303"/>
          <a:ext cx="1943646" cy="126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51611" imgH="419124" progId="">
                  <p:embed/>
                </p:oleObj>
              </mc:Choice>
              <mc:Fallback>
                <p:oleObj r:id="rId3" imgW="751611" imgH="419124" progId="">
                  <p:embed/>
                  <p:pic>
                    <p:nvPicPr>
                      <p:cNvPr id="563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490" y="3893303"/>
                        <a:ext cx="1943646" cy="1263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852803"/>
              </p:ext>
            </p:extLst>
          </p:nvPr>
        </p:nvGraphicFramePr>
        <p:xfrm>
          <a:off x="3822523" y="5574432"/>
          <a:ext cx="2117629" cy="1166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94944" imgH="423012" progId="">
                  <p:embed/>
                </p:oleObj>
              </mc:Choice>
              <mc:Fallback>
                <p:oleObj r:id="rId5" imgW="894944" imgH="423012" progId="">
                  <p:embed/>
                  <p:pic>
                    <p:nvPicPr>
                      <p:cNvPr id="563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523" y="5574432"/>
                        <a:ext cx="2117629" cy="1166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215160"/>
              </p:ext>
            </p:extLst>
          </p:nvPr>
        </p:nvGraphicFramePr>
        <p:xfrm>
          <a:off x="3563888" y="2060848"/>
          <a:ext cx="2616851" cy="117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37657" imgH="398313" progId="">
                  <p:embed/>
                </p:oleObj>
              </mc:Choice>
              <mc:Fallback>
                <p:oleObj r:id="rId7" imgW="937657" imgH="398313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060848"/>
                        <a:ext cx="2616851" cy="1175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6350" y="25704"/>
            <a:ext cx="913765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</a:t>
            </a:r>
            <a:r>
              <a:rPr lang="es-ES" b="1" dirty="0" err="1">
                <a:solidFill>
                  <a:schemeClr val="tx1"/>
                </a:solidFill>
              </a:rPr>
              <a:t>apidez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 la onda: </a:t>
            </a:r>
            <a:r>
              <a:rPr lang="en-US" dirty="0">
                <a:solidFill>
                  <a:schemeClr val="tx1"/>
                </a:solidFill>
              </a:rPr>
              <a:t>la </a:t>
            </a:r>
            <a:r>
              <a:rPr lang="es-ES" dirty="0">
                <a:solidFill>
                  <a:schemeClr val="tx1"/>
                </a:solidFill>
              </a:rPr>
              <a:t>perturbación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viaja o </a:t>
            </a:r>
            <a:r>
              <a:rPr lang="es-ES" i="1" dirty="0">
                <a:solidFill>
                  <a:schemeClr val="tx1"/>
                </a:solidFill>
              </a:rPr>
              <a:t>se propaga </a:t>
            </a:r>
            <a:r>
              <a:rPr lang="es-ES" dirty="0">
                <a:solidFill>
                  <a:schemeClr val="tx1"/>
                </a:solidFill>
              </a:rPr>
              <a:t>por el medio material con una rapidez definida llamada </a:t>
            </a:r>
            <a:r>
              <a:rPr lang="es-ES" b="1" dirty="0">
                <a:solidFill>
                  <a:schemeClr val="tx1"/>
                </a:solidFill>
              </a:rPr>
              <a:t>rapidez de propagación </a:t>
            </a:r>
            <a:r>
              <a:rPr lang="es-ES" dirty="0">
                <a:solidFill>
                  <a:schemeClr val="tx1"/>
                </a:solidFill>
              </a:rPr>
              <a:t>o, simplemente, </a:t>
            </a:r>
            <a:r>
              <a:rPr lang="es-ES" b="1" dirty="0">
                <a:solidFill>
                  <a:schemeClr val="tx1"/>
                </a:solidFill>
              </a:rPr>
              <a:t>rapidez de onda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63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33829"/>
              </p:ext>
            </p:extLst>
          </p:nvPr>
        </p:nvGraphicFramePr>
        <p:xfrm>
          <a:off x="3027003" y="3933845"/>
          <a:ext cx="3096344" cy="143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01125" imgH="405727" progId="">
                  <p:embed/>
                </p:oleObj>
              </mc:Choice>
              <mc:Fallback>
                <p:oleObj r:id="rId3" imgW="1001125" imgH="405727" progId="">
                  <p:embed/>
                  <p:pic>
                    <p:nvPicPr>
                      <p:cNvPr id="563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003" y="3933845"/>
                        <a:ext cx="3096344" cy="1439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04196"/>
              </p:ext>
            </p:extLst>
          </p:nvPr>
        </p:nvGraphicFramePr>
        <p:xfrm>
          <a:off x="3419871" y="1340768"/>
          <a:ext cx="187239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70760" imgH="414642" progId="">
                  <p:embed/>
                </p:oleObj>
              </mc:Choice>
              <mc:Fallback>
                <p:oleObj r:id="rId5" imgW="670760" imgH="414642" progId="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1340768"/>
                        <a:ext cx="1872399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3109170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 bien, usando las relaciones definidas anteriormente, se tiene: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05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6887</TotalTime>
  <Words>2447</Words>
  <Application>Microsoft Office PowerPoint</Application>
  <PresentationFormat>Presentación en pantalla (4:3)</PresentationFormat>
  <Paragraphs>382</Paragraphs>
  <Slides>59</Slides>
  <Notes>43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59</vt:i4>
      </vt:variant>
    </vt:vector>
  </HeadingPairs>
  <TitlesOfParts>
    <vt:vector size="65" baseType="lpstr">
      <vt:lpstr>Arial</vt:lpstr>
      <vt:lpstr>Cambria Math</vt:lpstr>
      <vt:lpstr>Garamond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 Ondulatorio</dc:title>
  <dc:subject/>
  <dc:creator>Héctor E. Medellí Anaya</dc:creator>
  <cp:keywords/>
  <dc:description/>
  <cp:lastModifiedBy>Ernesto Gandolfo Raso</cp:lastModifiedBy>
  <cp:revision>672</cp:revision>
  <cp:lastPrinted>2017-10-25T11:12:25Z</cp:lastPrinted>
  <dcterms:created xsi:type="dcterms:W3CDTF">2001-12-20T20:14:58Z</dcterms:created>
  <dcterms:modified xsi:type="dcterms:W3CDTF">2023-10-11T22:26:44Z</dcterms:modified>
</cp:coreProperties>
</file>