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44"/>
  </p:notesMasterIdLst>
  <p:handoutMasterIdLst>
    <p:handoutMasterId r:id="rId45"/>
  </p:handoutMasterIdLst>
  <p:sldIdLst>
    <p:sldId id="597" r:id="rId2"/>
    <p:sldId id="599" r:id="rId3"/>
    <p:sldId id="598" r:id="rId4"/>
    <p:sldId id="484" r:id="rId5"/>
    <p:sldId id="482" r:id="rId6"/>
    <p:sldId id="420" r:id="rId7"/>
    <p:sldId id="608" r:id="rId8"/>
    <p:sldId id="609" r:id="rId9"/>
    <p:sldId id="602" r:id="rId10"/>
    <p:sldId id="626" r:id="rId11"/>
    <p:sldId id="610" r:id="rId12"/>
    <p:sldId id="611" r:id="rId13"/>
    <p:sldId id="612" r:id="rId14"/>
    <p:sldId id="619" r:id="rId15"/>
    <p:sldId id="627" r:id="rId16"/>
    <p:sldId id="614" r:id="rId17"/>
    <p:sldId id="615" r:id="rId18"/>
    <p:sldId id="631" r:id="rId19"/>
    <p:sldId id="425" r:id="rId20"/>
    <p:sldId id="621" r:id="rId21"/>
    <p:sldId id="481" r:id="rId22"/>
    <p:sldId id="564" r:id="rId23"/>
    <p:sldId id="475" r:id="rId24"/>
    <p:sldId id="623" r:id="rId25"/>
    <p:sldId id="632" r:id="rId26"/>
    <p:sldId id="629" r:id="rId27"/>
    <p:sldId id="607" r:id="rId28"/>
    <p:sldId id="622" r:id="rId29"/>
    <p:sldId id="628" r:id="rId30"/>
    <p:sldId id="630" r:id="rId31"/>
    <p:sldId id="625" r:id="rId32"/>
    <p:sldId id="452" r:id="rId33"/>
    <p:sldId id="402" r:id="rId34"/>
    <p:sldId id="406" r:id="rId35"/>
    <p:sldId id="407" r:id="rId36"/>
    <p:sldId id="472" r:id="rId37"/>
    <p:sldId id="408" r:id="rId38"/>
    <p:sldId id="473" r:id="rId39"/>
    <p:sldId id="547" r:id="rId40"/>
    <p:sldId id="555" r:id="rId41"/>
    <p:sldId id="474" r:id="rId42"/>
    <p:sldId id="453" r:id="rId43"/>
  </p:sldIdLst>
  <p:sldSz cx="9144000" cy="6858000" type="screen4x3"/>
  <p:notesSz cx="6781800" cy="9926638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E94D"/>
    <a:srgbClr val="90D81A"/>
    <a:srgbClr val="B3F200"/>
    <a:srgbClr val="FFB061"/>
    <a:srgbClr val="FFFF99"/>
    <a:srgbClr val="EAF959"/>
    <a:srgbClr val="C5EF81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E2C429-E624-4DBA-BF4E-966A00D913A5}" v="315" dt="2024-10-22T14:37:54.8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0870" autoAdjust="0"/>
    <p:restoredTop sz="94723" autoAdjust="0"/>
  </p:normalViewPr>
  <p:slideViewPr>
    <p:cSldViewPr>
      <p:cViewPr varScale="1">
        <p:scale>
          <a:sx n="52" d="100"/>
          <a:sy n="52" d="100"/>
        </p:scale>
        <p:origin x="7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nesto Gandolfo Raso" userId="9b53afdb15782c0c" providerId="LiveId" clId="{15E2C429-E624-4DBA-BF4E-966A00D913A5}"/>
    <pc:docChg chg="custSel addSld delSld modSld">
      <pc:chgData name="Ernesto Gandolfo Raso" userId="9b53afdb15782c0c" providerId="LiveId" clId="{15E2C429-E624-4DBA-BF4E-966A00D913A5}" dt="2024-10-22T14:37:54.885" v="582" actId="692"/>
      <pc:docMkLst>
        <pc:docMk/>
      </pc:docMkLst>
      <pc:sldChg chg="modSp">
        <pc:chgData name="Ernesto Gandolfo Raso" userId="9b53afdb15782c0c" providerId="LiveId" clId="{15E2C429-E624-4DBA-BF4E-966A00D913A5}" dt="2024-10-22T14:37:04.207" v="580" actId="20577"/>
        <pc:sldMkLst>
          <pc:docMk/>
          <pc:sldMk cId="0" sldId="453"/>
        </pc:sldMkLst>
        <pc:spChg chg="mod">
          <ac:chgData name="Ernesto Gandolfo Raso" userId="9b53afdb15782c0c" providerId="LiveId" clId="{15E2C429-E624-4DBA-BF4E-966A00D913A5}" dt="2024-10-22T14:37:04.207" v="580" actId="20577"/>
          <ac:spMkLst>
            <pc:docMk/>
            <pc:sldMk cId="0" sldId="453"/>
            <ac:spMk id="44035" creationId="{C0FEC3B1-41A0-C009-7585-A957FE2511B0}"/>
          </ac:spMkLst>
        </pc:spChg>
      </pc:sldChg>
      <pc:sldChg chg="modSp mod">
        <pc:chgData name="Ernesto Gandolfo Raso" userId="9b53afdb15782c0c" providerId="LiveId" clId="{15E2C429-E624-4DBA-BF4E-966A00D913A5}" dt="2024-10-22T14:04:13.528" v="15" actId="20577"/>
        <pc:sldMkLst>
          <pc:docMk/>
          <pc:sldMk cId="0" sldId="475"/>
        </pc:sldMkLst>
        <pc:spChg chg="mod">
          <ac:chgData name="Ernesto Gandolfo Raso" userId="9b53afdb15782c0c" providerId="LiveId" clId="{15E2C429-E624-4DBA-BF4E-966A00D913A5}" dt="2024-10-22T14:04:13.528" v="15" actId="20577"/>
          <ac:spMkLst>
            <pc:docMk/>
            <pc:sldMk cId="0" sldId="475"/>
            <ac:spMk id="31746" creationId="{36B994D2-846B-F531-88B8-F8453EED970D}"/>
          </ac:spMkLst>
        </pc:spChg>
      </pc:sldChg>
      <pc:sldChg chg="modSp mod">
        <pc:chgData name="Ernesto Gandolfo Raso" userId="9b53afdb15782c0c" providerId="LiveId" clId="{15E2C429-E624-4DBA-BF4E-966A00D913A5}" dt="2024-10-22T14:02:32.112" v="2" actId="113"/>
        <pc:sldMkLst>
          <pc:docMk/>
          <pc:sldMk cId="0" sldId="482"/>
        </pc:sldMkLst>
        <pc:spChg chg="mod">
          <ac:chgData name="Ernesto Gandolfo Raso" userId="9b53afdb15782c0c" providerId="LiveId" clId="{15E2C429-E624-4DBA-BF4E-966A00D913A5}" dt="2024-10-22T14:02:32.112" v="2" actId="113"/>
          <ac:spMkLst>
            <pc:docMk/>
            <pc:sldMk cId="0" sldId="482"/>
            <ac:spMk id="13314" creationId="{E467FF5D-0556-FBE4-D649-344D6B70BF8A}"/>
          </ac:spMkLst>
        </pc:spChg>
      </pc:sldChg>
      <pc:sldChg chg="modSp mod">
        <pc:chgData name="Ernesto Gandolfo Raso" userId="9b53afdb15782c0c" providerId="LiveId" clId="{15E2C429-E624-4DBA-BF4E-966A00D913A5}" dt="2024-10-22T14:02:07.577" v="1" actId="113"/>
        <pc:sldMkLst>
          <pc:docMk/>
          <pc:sldMk cId="0" sldId="484"/>
        </pc:sldMkLst>
        <pc:spChg chg="mod">
          <ac:chgData name="Ernesto Gandolfo Raso" userId="9b53afdb15782c0c" providerId="LiveId" clId="{15E2C429-E624-4DBA-BF4E-966A00D913A5}" dt="2024-10-22T14:02:07.577" v="1" actId="113"/>
          <ac:spMkLst>
            <pc:docMk/>
            <pc:sldMk cId="0" sldId="484"/>
            <ac:spMk id="12290" creationId="{562E7D6A-FBBC-B87A-4A3A-625D47B53B6C}"/>
          </ac:spMkLst>
        </pc:spChg>
      </pc:sldChg>
      <pc:sldChg chg="addSp modSp del mod">
        <pc:chgData name="Ernesto Gandolfo Raso" userId="9b53afdb15782c0c" providerId="LiveId" clId="{15E2C429-E624-4DBA-BF4E-966A00D913A5}" dt="2024-10-22T14:14:59.982" v="126" actId="2696"/>
        <pc:sldMkLst>
          <pc:docMk/>
          <pc:sldMk cId="0" sldId="600"/>
        </pc:sldMkLst>
        <pc:spChg chg="add mod">
          <ac:chgData name="Ernesto Gandolfo Raso" userId="9b53afdb15782c0c" providerId="LiveId" clId="{15E2C429-E624-4DBA-BF4E-966A00D913A5}" dt="2024-10-22T14:08:33.866" v="30" actId="1076"/>
          <ac:spMkLst>
            <pc:docMk/>
            <pc:sldMk cId="0" sldId="600"/>
            <ac:spMk id="3" creationId="{DB8818A8-0598-2CCB-56DF-251A189ADDE3}"/>
          </ac:spMkLst>
        </pc:spChg>
        <pc:spChg chg="mod">
          <ac:chgData name="Ernesto Gandolfo Raso" userId="9b53afdb15782c0c" providerId="LiveId" clId="{15E2C429-E624-4DBA-BF4E-966A00D913A5}" dt="2024-10-22T14:08:43.531" v="33" actId="20577"/>
          <ac:spMkLst>
            <pc:docMk/>
            <pc:sldMk cId="0" sldId="600"/>
            <ac:spMk id="33795" creationId="{9FC19E0A-9956-3D0E-AFEE-57E0439EC591}"/>
          </ac:spMkLst>
        </pc:spChg>
        <pc:spChg chg="mod">
          <ac:chgData name="Ernesto Gandolfo Raso" userId="9b53afdb15782c0c" providerId="LiveId" clId="{15E2C429-E624-4DBA-BF4E-966A00D913A5}" dt="2024-10-22T14:08:38.826" v="31" actId="1076"/>
          <ac:spMkLst>
            <pc:docMk/>
            <pc:sldMk cId="0" sldId="600"/>
            <ac:spMk id="33798" creationId="{D4942F49-EB0C-1831-D614-626A1A777844}"/>
          </ac:spMkLst>
        </pc:spChg>
      </pc:sldChg>
      <pc:sldChg chg="modSp mod">
        <pc:chgData name="Ernesto Gandolfo Raso" userId="9b53afdb15782c0c" providerId="LiveId" clId="{15E2C429-E624-4DBA-BF4E-966A00D913A5}" dt="2024-10-22T14:34:36.564" v="505" actId="1035"/>
        <pc:sldMkLst>
          <pc:docMk/>
          <pc:sldMk cId="0" sldId="607"/>
        </pc:sldMkLst>
        <pc:spChg chg="mod">
          <ac:chgData name="Ernesto Gandolfo Raso" userId="9b53afdb15782c0c" providerId="LiveId" clId="{15E2C429-E624-4DBA-BF4E-966A00D913A5}" dt="2024-10-22T14:34:28.378" v="494" actId="1036"/>
          <ac:spMkLst>
            <pc:docMk/>
            <pc:sldMk cId="0" sldId="607"/>
            <ac:spMk id="35844" creationId="{AF04195E-DBB6-9362-B6DD-FD928242912A}"/>
          </ac:spMkLst>
        </pc:spChg>
        <pc:graphicFrameChg chg="mod">
          <ac:chgData name="Ernesto Gandolfo Raso" userId="9b53afdb15782c0c" providerId="LiveId" clId="{15E2C429-E624-4DBA-BF4E-966A00D913A5}" dt="2024-10-22T14:34:36.564" v="505" actId="1035"/>
          <ac:graphicFrameMkLst>
            <pc:docMk/>
            <pc:sldMk cId="0" sldId="607"/>
            <ac:graphicFrameMk id="35843" creationId="{B0C276E2-37C3-0104-A062-6256C08CB615}"/>
          </ac:graphicFrameMkLst>
        </pc:graphicFrameChg>
        <pc:graphicFrameChg chg="mod">
          <ac:chgData name="Ernesto Gandolfo Raso" userId="9b53afdb15782c0c" providerId="LiveId" clId="{15E2C429-E624-4DBA-BF4E-966A00D913A5}" dt="2024-10-22T14:34:26.262" v="487" actId="1036"/>
          <ac:graphicFrameMkLst>
            <pc:docMk/>
            <pc:sldMk cId="0" sldId="607"/>
            <ac:graphicFrameMk id="35845" creationId="{D5652C50-FC1C-814B-5E59-94418998E071}"/>
          </ac:graphicFrameMkLst>
        </pc:graphicFrameChg>
        <pc:graphicFrameChg chg="mod">
          <ac:chgData name="Ernesto Gandolfo Raso" userId="9b53afdb15782c0c" providerId="LiveId" clId="{15E2C429-E624-4DBA-BF4E-966A00D913A5}" dt="2024-10-22T14:34:34.350" v="503" actId="1036"/>
          <ac:graphicFrameMkLst>
            <pc:docMk/>
            <pc:sldMk cId="0" sldId="607"/>
            <ac:graphicFrameMk id="35846" creationId="{8A82814B-DDCE-950B-74E6-2CDF03DEC5D6}"/>
          </ac:graphicFrameMkLst>
        </pc:graphicFrameChg>
      </pc:sldChg>
      <pc:sldChg chg="modSp mod">
        <pc:chgData name="Ernesto Gandolfo Raso" userId="9b53afdb15782c0c" providerId="LiveId" clId="{15E2C429-E624-4DBA-BF4E-966A00D913A5}" dt="2024-10-22T14:35:10.995" v="515" actId="20577"/>
        <pc:sldMkLst>
          <pc:docMk/>
          <pc:sldMk cId="0" sldId="622"/>
        </pc:sldMkLst>
        <pc:spChg chg="mod">
          <ac:chgData name="Ernesto Gandolfo Raso" userId="9b53afdb15782c0c" providerId="LiveId" clId="{15E2C429-E624-4DBA-BF4E-966A00D913A5}" dt="2024-10-22T14:35:10.995" v="515" actId="20577"/>
          <ac:spMkLst>
            <pc:docMk/>
            <pc:sldMk cId="0" sldId="622"/>
            <ac:spMk id="36866" creationId="{ACAE3150-D21F-0C50-55F3-C699D1F7BB0B}"/>
          </ac:spMkLst>
        </pc:spChg>
      </pc:sldChg>
      <pc:sldChg chg="modSp mod">
        <pc:chgData name="Ernesto Gandolfo Raso" userId="9b53afdb15782c0c" providerId="LiveId" clId="{15E2C429-E624-4DBA-BF4E-966A00D913A5}" dt="2024-10-22T14:04:48.737" v="24" actId="6549"/>
        <pc:sldMkLst>
          <pc:docMk/>
          <pc:sldMk cId="0" sldId="623"/>
        </pc:sldMkLst>
        <pc:spChg chg="mod">
          <ac:chgData name="Ernesto Gandolfo Raso" userId="9b53afdb15782c0c" providerId="LiveId" clId="{15E2C429-E624-4DBA-BF4E-966A00D913A5}" dt="2024-10-22T14:04:48.737" v="24" actId="6549"/>
          <ac:spMkLst>
            <pc:docMk/>
            <pc:sldMk cId="0" sldId="623"/>
            <ac:spMk id="57357" creationId="{59ED450A-7D5D-B55A-DB7B-C1E35240F891}"/>
          </ac:spMkLst>
        </pc:spChg>
      </pc:sldChg>
      <pc:sldChg chg="modSp mod">
        <pc:chgData name="Ernesto Gandolfo Raso" userId="9b53afdb15782c0c" providerId="LiveId" clId="{15E2C429-E624-4DBA-BF4E-966A00D913A5}" dt="2024-10-22T14:36:45.389" v="578" actId="20577"/>
        <pc:sldMkLst>
          <pc:docMk/>
          <pc:sldMk cId="0" sldId="625"/>
        </pc:sldMkLst>
        <pc:spChg chg="mod">
          <ac:chgData name="Ernesto Gandolfo Raso" userId="9b53afdb15782c0c" providerId="LiveId" clId="{15E2C429-E624-4DBA-BF4E-966A00D913A5}" dt="2024-10-22T14:36:45.389" v="578" actId="20577"/>
          <ac:spMkLst>
            <pc:docMk/>
            <pc:sldMk cId="0" sldId="625"/>
            <ac:spMk id="39938" creationId="{9AE3194C-BD48-819E-38F6-B2E395609B80}"/>
          </ac:spMkLst>
        </pc:spChg>
      </pc:sldChg>
      <pc:sldChg chg="modSp">
        <pc:chgData name="Ernesto Gandolfo Raso" userId="9b53afdb15782c0c" providerId="LiveId" clId="{15E2C429-E624-4DBA-BF4E-966A00D913A5}" dt="2024-10-22T14:37:54.885" v="582" actId="692"/>
        <pc:sldMkLst>
          <pc:docMk/>
          <pc:sldMk cId="0" sldId="626"/>
        </pc:sldMkLst>
        <pc:graphicFrameChg chg="mod">
          <ac:chgData name="Ernesto Gandolfo Raso" userId="9b53afdb15782c0c" providerId="LiveId" clId="{15E2C429-E624-4DBA-BF4E-966A00D913A5}" dt="2024-10-22T14:37:54.885" v="582" actId="692"/>
          <ac:graphicFrameMkLst>
            <pc:docMk/>
            <pc:sldMk cId="0" sldId="626"/>
            <ac:graphicFrameMk id="18438" creationId="{FAE794D3-C9F5-14F9-E3BA-4AC8118AAB65}"/>
          </ac:graphicFrameMkLst>
        </pc:graphicFrameChg>
      </pc:sldChg>
      <pc:sldChg chg="modSp mod">
        <pc:chgData name="Ernesto Gandolfo Raso" userId="9b53afdb15782c0c" providerId="LiveId" clId="{15E2C429-E624-4DBA-BF4E-966A00D913A5}" dt="2024-10-22T14:35:31.813" v="516" actId="6549"/>
        <pc:sldMkLst>
          <pc:docMk/>
          <pc:sldMk cId="0" sldId="628"/>
        </pc:sldMkLst>
        <pc:spChg chg="mod">
          <ac:chgData name="Ernesto Gandolfo Raso" userId="9b53afdb15782c0c" providerId="LiveId" clId="{15E2C429-E624-4DBA-BF4E-966A00D913A5}" dt="2024-10-22T14:35:31.813" v="516" actId="6549"/>
          <ac:spMkLst>
            <pc:docMk/>
            <pc:sldMk cId="0" sldId="628"/>
            <ac:spMk id="37890" creationId="{225D0F0A-3670-B007-0E11-6C4DF33D5344}"/>
          </ac:spMkLst>
        </pc:spChg>
      </pc:sldChg>
      <pc:sldChg chg="addSp delSp modSp mod">
        <pc:chgData name="Ernesto Gandolfo Raso" userId="9b53afdb15782c0c" providerId="LiveId" clId="{15E2C429-E624-4DBA-BF4E-966A00D913A5}" dt="2024-10-22T14:33:23.742" v="471" actId="1035"/>
        <pc:sldMkLst>
          <pc:docMk/>
          <pc:sldMk cId="0" sldId="629"/>
        </pc:sldMkLst>
        <pc:spChg chg="add mod">
          <ac:chgData name="Ernesto Gandolfo Raso" userId="9b53afdb15782c0c" providerId="LiveId" clId="{15E2C429-E624-4DBA-BF4E-966A00D913A5}" dt="2024-10-22T14:33:14.417" v="466" actId="6549"/>
          <ac:spMkLst>
            <pc:docMk/>
            <pc:sldMk cId="0" sldId="629"/>
            <ac:spMk id="2" creationId="{A1C986A3-AFFF-B182-4563-01723F45802C}"/>
          </ac:spMkLst>
        </pc:spChg>
        <pc:spChg chg="add mod">
          <ac:chgData name="Ernesto Gandolfo Raso" userId="9b53afdb15782c0c" providerId="LiveId" clId="{15E2C429-E624-4DBA-BF4E-966A00D913A5}" dt="2024-10-22T14:33:18.071" v="467" actId="207"/>
          <ac:spMkLst>
            <pc:docMk/>
            <pc:sldMk cId="0" sldId="629"/>
            <ac:spMk id="4" creationId="{ED8A9FD5-B631-D70F-66C4-3BE7D85C3C57}"/>
          </ac:spMkLst>
        </pc:spChg>
        <pc:spChg chg="add mod">
          <ac:chgData name="Ernesto Gandolfo Raso" userId="9b53afdb15782c0c" providerId="LiveId" clId="{15E2C429-E624-4DBA-BF4E-966A00D913A5}" dt="2024-10-22T14:33:23.742" v="471" actId="1035"/>
          <ac:spMkLst>
            <pc:docMk/>
            <pc:sldMk cId="0" sldId="629"/>
            <ac:spMk id="5" creationId="{DD55D364-49DB-1FBB-490D-6AE3AAAED457}"/>
          </ac:spMkLst>
        </pc:spChg>
        <pc:spChg chg="mod">
          <ac:chgData name="Ernesto Gandolfo Raso" userId="9b53afdb15782c0c" providerId="LiveId" clId="{15E2C429-E624-4DBA-BF4E-966A00D913A5}" dt="2024-10-22T14:27:06.792" v="295" actId="1035"/>
          <ac:spMkLst>
            <pc:docMk/>
            <pc:sldMk cId="0" sldId="629"/>
            <ac:spMk id="34821" creationId="{AE61968A-F595-DEDB-509B-3C2900A5CDFA}"/>
          </ac:spMkLst>
        </pc:spChg>
        <pc:spChg chg="mod">
          <ac:chgData name="Ernesto Gandolfo Raso" userId="9b53afdb15782c0c" providerId="LiveId" clId="{15E2C429-E624-4DBA-BF4E-966A00D913A5}" dt="2024-10-22T14:29:38.072" v="369" actId="1035"/>
          <ac:spMkLst>
            <pc:docMk/>
            <pc:sldMk cId="0" sldId="629"/>
            <ac:spMk id="34822" creationId="{8E291AD9-4BE5-BAA1-0831-085FA896319E}"/>
          </ac:spMkLst>
        </pc:spChg>
        <pc:graphicFrameChg chg="del mod">
          <ac:chgData name="Ernesto Gandolfo Raso" userId="9b53afdb15782c0c" providerId="LiveId" clId="{15E2C429-E624-4DBA-BF4E-966A00D913A5}" dt="2024-10-22T14:26:24.074" v="270" actId="478"/>
          <ac:graphicFrameMkLst>
            <pc:docMk/>
            <pc:sldMk cId="0" sldId="629"/>
            <ac:graphicFrameMk id="34818" creationId="{4E45DE4F-4C92-BD0A-1519-3A9AF942DC14}"/>
          </ac:graphicFrameMkLst>
        </pc:graphicFrameChg>
        <pc:graphicFrameChg chg="del mod">
          <ac:chgData name="Ernesto Gandolfo Raso" userId="9b53afdb15782c0c" providerId="LiveId" clId="{15E2C429-E624-4DBA-BF4E-966A00D913A5}" dt="2024-10-22T14:27:20.682" v="311" actId="478"/>
          <ac:graphicFrameMkLst>
            <pc:docMk/>
            <pc:sldMk cId="0" sldId="629"/>
            <ac:graphicFrameMk id="34819" creationId="{F2BEFBA0-7B9A-725B-431B-0BDE82134FDE}"/>
          </ac:graphicFrameMkLst>
        </pc:graphicFrameChg>
        <pc:graphicFrameChg chg="mod">
          <ac:chgData name="Ernesto Gandolfo Raso" userId="9b53afdb15782c0c" providerId="LiveId" clId="{15E2C429-E624-4DBA-BF4E-966A00D913A5}" dt="2024-10-22T14:30:00.080" v="392" actId="1035"/>
          <ac:graphicFrameMkLst>
            <pc:docMk/>
            <pc:sldMk cId="0" sldId="629"/>
            <ac:graphicFrameMk id="34820" creationId="{2543D72D-761C-5A97-467B-02181BAAE053}"/>
          </ac:graphicFrameMkLst>
        </pc:graphicFrameChg>
        <pc:graphicFrameChg chg="del">
          <ac:chgData name="Ernesto Gandolfo Raso" userId="9b53afdb15782c0c" providerId="LiveId" clId="{15E2C429-E624-4DBA-BF4E-966A00D913A5}" dt="2024-10-22T14:24:27.753" v="171" actId="478"/>
          <ac:graphicFrameMkLst>
            <pc:docMk/>
            <pc:sldMk cId="0" sldId="629"/>
            <ac:graphicFrameMk id="34823" creationId="{835F58D9-C4E7-2A11-994D-CB86DC7A6E50}"/>
          </ac:graphicFrameMkLst>
        </pc:graphicFrameChg>
      </pc:sldChg>
      <pc:sldChg chg="modSp mod">
        <pc:chgData name="Ernesto Gandolfo Raso" userId="9b53afdb15782c0c" providerId="LiveId" clId="{15E2C429-E624-4DBA-BF4E-966A00D913A5}" dt="2024-10-22T14:36:11.254" v="576" actId="1038"/>
        <pc:sldMkLst>
          <pc:docMk/>
          <pc:sldMk cId="0" sldId="630"/>
        </pc:sldMkLst>
        <pc:spChg chg="mod">
          <ac:chgData name="Ernesto Gandolfo Raso" userId="9b53afdb15782c0c" providerId="LiveId" clId="{15E2C429-E624-4DBA-BF4E-966A00D913A5}" dt="2024-10-22T14:36:11.254" v="576" actId="1038"/>
          <ac:spMkLst>
            <pc:docMk/>
            <pc:sldMk cId="0" sldId="630"/>
            <ac:spMk id="38915" creationId="{7D311E36-C2AF-D676-5151-165F0F88DCED}"/>
          </ac:spMkLst>
        </pc:spChg>
        <pc:picChg chg="mod">
          <ac:chgData name="Ernesto Gandolfo Raso" userId="9b53afdb15782c0c" providerId="LiveId" clId="{15E2C429-E624-4DBA-BF4E-966A00D913A5}" dt="2024-10-22T14:35:52.522" v="568" actId="1038"/>
          <ac:picMkLst>
            <pc:docMk/>
            <pc:sldMk cId="0" sldId="630"/>
            <ac:picMk id="38914" creationId="{C270D09C-6153-CA7C-2783-FD174BD979A8}"/>
          </ac:picMkLst>
        </pc:picChg>
      </pc:sldChg>
      <pc:sldChg chg="modSp mod">
        <pc:chgData name="Ernesto Gandolfo Raso" userId="9b53afdb15782c0c" providerId="LiveId" clId="{15E2C429-E624-4DBA-BF4E-966A00D913A5}" dt="2024-10-22T14:03:31.379" v="3" actId="255"/>
        <pc:sldMkLst>
          <pc:docMk/>
          <pc:sldMk cId="0" sldId="631"/>
        </pc:sldMkLst>
        <pc:spChg chg="mod">
          <ac:chgData name="Ernesto Gandolfo Raso" userId="9b53afdb15782c0c" providerId="LiveId" clId="{15E2C429-E624-4DBA-BF4E-966A00D913A5}" dt="2024-10-22T14:03:31.379" v="3" actId="255"/>
          <ac:spMkLst>
            <pc:docMk/>
            <pc:sldMk cId="0" sldId="631"/>
            <ac:spMk id="26627" creationId="{651E8A5C-FCE9-04FA-AF3C-C9671DDC3729}"/>
          </ac:spMkLst>
        </pc:spChg>
      </pc:sldChg>
      <pc:sldChg chg="addSp delSp modSp add mod">
        <pc:chgData name="Ernesto Gandolfo Raso" userId="9b53afdb15782c0c" providerId="LiveId" clId="{15E2C429-E624-4DBA-BF4E-966A00D913A5}" dt="2024-10-22T14:33:01.442" v="464" actId="1036"/>
        <pc:sldMkLst>
          <pc:docMk/>
          <pc:sldMk cId="2294262198" sldId="632"/>
        </pc:sldMkLst>
        <pc:spChg chg="del">
          <ac:chgData name="Ernesto Gandolfo Raso" userId="9b53afdb15782c0c" providerId="LiveId" clId="{15E2C429-E624-4DBA-BF4E-966A00D913A5}" dt="2024-10-22T14:13:40.752" v="97" actId="478"/>
          <ac:spMkLst>
            <pc:docMk/>
            <pc:sldMk cId="2294262198" sldId="632"/>
            <ac:spMk id="2" creationId="{32924DF7-C560-EB3F-80C4-05A427382F60}"/>
          </ac:spMkLst>
        </pc:spChg>
        <pc:spChg chg="mod">
          <ac:chgData name="Ernesto Gandolfo Raso" userId="9b53afdb15782c0c" providerId="LiveId" clId="{15E2C429-E624-4DBA-BF4E-966A00D913A5}" dt="2024-10-22T14:32:31.901" v="430" actId="1038"/>
          <ac:spMkLst>
            <pc:docMk/>
            <pc:sldMk cId="2294262198" sldId="632"/>
            <ac:spMk id="3" creationId="{4B72E666-2DB5-0136-AB0C-194AD24DAFA7}"/>
          </ac:spMkLst>
        </pc:spChg>
        <pc:spChg chg="add mod">
          <ac:chgData name="Ernesto Gandolfo Raso" userId="9b53afdb15782c0c" providerId="LiveId" clId="{15E2C429-E624-4DBA-BF4E-966A00D913A5}" dt="2024-10-22T14:32:59.179" v="461" actId="1036"/>
          <ac:spMkLst>
            <pc:docMk/>
            <pc:sldMk cId="2294262198" sldId="632"/>
            <ac:spMk id="4" creationId="{21744453-9C5C-4D2D-982A-EE4ADB1C13F2}"/>
          </ac:spMkLst>
        </pc:spChg>
        <pc:spChg chg="add mod">
          <ac:chgData name="Ernesto Gandolfo Raso" userId="9b53afdb15782c0c" providerId="LiveId" clId="{15E2C429-E624-4DBA-BF4E-966A00D913A5}" dt="2024-10-22T14:33:01.442" v="464" actId="1036"/>
          <ac:spMkLst>
            <pc:docMk/>
            <pc:sldMk cId="2294262198" sldId="632"/>
            <ac:spMk id="5" creationId="{31280011-BAB1-D658-A771-ED2D8AB4C3C8}"/>
          </ac:spMkLst>
        </pc:spChg>
        <pc:spChg chg="mod">
          <ac:chgData name="Ernesto Gandolfo Raso" userId="9b53afdb15782c0c" providerId="LiveId" clId="{15E2C429-E624-4DBA-BF4E-966A00D913A5}" dt="2024-10-22T14:32:54.113" v="456" actId="122"/>
          <ac:spMkLst>
            <pc:docMk/>
            <pc:sldMk cId="2294262198" sldId="632"/>
            <ac:spMk id="33795" creationId="{EB380E50-093C-0BD2-BD53-C55E0F67CFD9}"/>
          </ac:spMkLst>
        </pc:spChg>
        <pc:spChg chg="mod">
          <ac:chgData name="Ernesto Gandolfo Raso" userId="9b53afdb15782c0c" providerId="LiveId" clId="{15E2C429-E624-4DBA-BF4E-966A00D913A5}" dt="2024-10-22T14:13:49.703" v="111" actId="1036"/>
          <ac:spMkLst>
            <pc:docMk/>
            <pc:sldMk cId="2294262198" sldId="632"/>
            <ac:spMk id="33798" creationId="{F54EC1CF-BA1A-BD9E-201D-4E8297D621C6}"/>
          </ac:spMkLst>
        </pc:spChg>
        <pc:graphicFrameChg chg="del mod">
          <ac:chgData name="Ernesto Gandolfo Raso" userId="9b53afdb15782c0c" providerId="LiveId" clId="{15E2C429-E624-4DBA-BF4E-966A00D913A5}" dt="2024-10-22T14:11:11.544" v="50" actId="478"/>
          <ac:graphicFrameMkLst>
            <pc:docMk/>
            <pc:sldMk cId="2294262198" sldId="632"/>
            <ac:graphicFrameMk id="33796" creationId="{E45BFFFD-55AF-82DD-1CDE-7EE4C2A00036}"/>
          </ac:graphicFrameMkLst>
        </pc:graphicFrameChg>
        <pc:graphicFrameChg chg="del">
          <ac:chgData name="Ernesto Gandolfo Raso" userId="9b53afdb15782c0c" providerId="LiveId" clId="{15E2C429-E624-4DBA-BF4E-966A00D913A5}" dt="2024-10-22T14:09:21.270" v="35" actId="478"/>
          <ac:graphicFrameMkLst>
            <pc:docMk/>
            <pc:sldMk cId="2294262198" sldId="632"/>
            <ac:graphicFrameMk id="33797" creationId="{3AD93DF6-D669-0F1F-B85A-FA5FEBE9AFCA}"/>
          </ac:graphicFrameMkLst>
        </pc:graphicFrameChg>
      </pc:sldChg>
      <pc:sldChg chg="add del">
        <pc:chgData name="Ernesto Gandolfo Raso" userId="9b53afdb15782c0c" providerId="LiveId" clId="{15E2C429-E624-4DBA-BF4E-966A00D913A5}" dt="2024-10-22T14:30:29.115" v="393" actId="2696"/>
        <pc:sldMkLst>
          <pc:docMk/>
          <pc:sldMk cId="1604289989" sldId="63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B9CB078E-14BD-7EB2-F81C-4BC4DE7A985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ACEAD20A-0731-AEF0-C251-0706BC10BEE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4388" name="Rectangle 4">
            <a:extLst>
              <a:ext uri="{FF2B5EF4-FFF2-40B4-BE49-F238E27FC236}">
                <a16:creationId xmlns:a16="http://schemas.microsoft.com/office/drawing/2014/main" id="{096FF80E-F955-FE5C-2F6C-44BA05CA29F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4389" name="Rectangle 5">
            <a:extLst>
              <a:ext uri="{FF2B5EF4-FFF2-40B4-BE49-F238E27FC236}">
                <a16:creationId xmlns:a16="http://schemas.microsoft.com/office/drawing/2014/main" id="{54D868BB-AF25-F554-663F-A702D077C68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2300D21-8737-4ACA-8EAA-41FB6B1D73E5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3020E87-43E1-DBD7-9EAD-B085D467513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92E6CE6-4795-9490-2E24-AD8E8ED4A05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C1866B6F-B1BC-18D9-9230-E49CB770D2E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963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6B8693F2-4947-A172-601D-9140E752042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E81A79D5-E7E8-1735-859D-1676941263F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B76952C6-530E-AECF-9C9A-A2F23F2601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864658E-FD10-4ABD-8D17-FBA475618CDE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886AE317-5D34-4D31-72E6-B08BC668DC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16DE23-0BDE-478D-BFC2-6AC1C44F26C0}" type="slidenum">
              <a:rPr lang="es-ES" altLang="es-ES" smtClean="0"/>
              <a:pPr>
                <a:spcBef>
                  <a:spcPct val="0"/>
                </a:spcBef>
              </a:pPr>
              <a:t>2</a:t>
            </a:fld>
            <a:endParaRPr lang="es-ES" altLang="es-ES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1D1983BC-BB42-F279-B665-0EC9BB1C76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BD5E56F3-5138-CC62-BFDA-03C4B0FA10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72050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C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D519F4AA-3C59-9492-E197-317FFA664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8D92187F-214A-6800-C0AD-F5EEE324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161657E3-403C-7EAE-6FED-54C9B5AE2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05E5D-27C9-45D3-A012-B4E5FBA09F71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537968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329E4743-4AC5-31F1-1826-4DC00E294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7BA8E889-797F-88FF-E6FE-450E5DD65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D8DA5CEC-131B-EED5-8A1D-A8AA39CB0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7BC1B-7C73-4118-9329-C86002760B55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813711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687BF106-8771-DDB0-F65A-7E31512A6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A49C43E8-3A27-AC2B-023B-186757FE2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E5849B93-2C30-2E36-758A-6C20491A4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8A907-EE1E-4A4B-B0D0-38EEC087B866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134577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3 Marcador de fecha">
            <a:extLst>
              <a:ext uri="{FF2B5EF4-FFF2-40B4-BE49-F238E27FC236}">
                <a16:creationId xmlns:a16="http://schemas.microsoft.com/office/drawing/2014/main" id="{D014E697-3C60-E3D3-1BE9-640F6B741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4 Marcador de pie de página">
            <a:extLst>
              <a:ext uri="{FF2B5EF4-FFF2-40B4-BE49-F238E27FC236}">
                <a16:creationId xmlns:a16="http://schemas.microsoft.com/office/drawing/2014/main" id="{23F70B29-4B8E-1085-C267-886FADA9A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5 Marcador de número de diapositiva">
            <a:extLst>
              <a:ext uri="{FF2B5EF4-FFF2-40B4-BE49-F238E27FC236}">
                <a16:creationId xmlns:a16="http://schemas.microsoft.com/office/drawing/2014/main" id="{C0EBA6CB-ACC8-6104-30E1-1C218CF3E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DB51D-6A1A-4504-9290-5A12B8ECFD16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222806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ítulo y objetos encima del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AF2B4575-6387-C826-9F8C-B44127FE4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D0B22933-0AE0-4E16-EAB8-97983CF60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C9514CFE-5B48-CBC0-8C22-FED6D0D8A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0818C-B43D-4CD8-9F73-400586EAF60D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512974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6FAB2C70-71BD-D0D8-127E-59CBFE698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73EC0665-6717-213E-5141-869C6DC18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5B4114C6-1B87-92C2-3768-E19BC1480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6ED2C-F0D0-45B5-819C-B6C34988F770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817032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ítulo y texto encima de l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>
            <a:extLst>
              <a:ext uri="{FF2B5EF4-FFF2-40B4-BE49-F238E27FC236}">
                <a16:creationId xmlns:a16="http://schemas.microsoft.com/office/drawing/2014/main" id="{54B90798-BBF6-54E4-7B56-08008F0D60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8637CFC6-857D-4E22-0276-2CA64051A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U.T.N. F.R.M - Sist. de Sonido</a:t>
            </a:r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A5721124-56CD-CE53-1B3C-6009EA05E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2A664-5AAF-4574-A25E-60D130F35DA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07959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ítulo y 2 objetos encima del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fecha">
            <a:extLst>
              <a:ext uri="{FF2B5EF4-FFF2-40B4-BE49-F238E27FC236}">
                <a16:creationId xmlns:a16="http://schemas.microsoft.com/office/drawing/2014/main" id="{49A7E2B8-465D-6577-A275-D8D2F862F5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6 Marcador de pie de página">
            <a:extLst>
              <a:ext uri="{FF2B5EF4-FFF2-40B4-BE49-F238E27FC236}">
                <a16:creationId xmlns:a16="http://schemas.microsoft.com/office/drawing/2014/main" id="{DFDC8659-4A29-37D9-C4EB-51D09B73C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U.T.N. F.R.M - Sist. de Sonido</a:t>
            </a:r>
          </a:p>
        </p:txBody>
      </p:sp>
      <p:sp>
        <p:nvSpPr>
          <p:cNvPr id="8" name="7 Marcador de número de diapositiva">
            <a:extLst>
              <a:ext uri="{FF2B5EF4-FFF2-40B4-BE49-F238E27FC236}">
                <a16:creationId xmlns:a16="http://schemas.microsoft.com/office/drawing/2014/main" id="{B1214B11-FEF3-57E8-E0A4-0157DD37D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3A81C-5B6A-49FD-A43B-02D2E9F216F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91926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>
            <a:extLst>
              <a:ext uri="{FF2B5EF4-FFF2-40B4-BE49-F238E27FC236}">
                <a16:creationId xmlns:a16="http://schemas.microsoft.com/office/drawing/2014/main" id="{6300AD72-1BF2-4F36-E853-B53675B9D2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973B3BD1-692F-33DF-D561-F20DF8512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U.T.N. F.R.M - Sist. de Sonido</a:t>
            </a:r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4F820A9E-2358-7C8F-0755-122FFFF75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6B718-6A0F-4529-A6F2-A9371056839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41405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ítulo, 2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fecha">
            <a:extLst>
              <a:ext uri="{FF2B5EF4-FFF2-40B4-BE49-F238E27FC236}">
                <a16:creationId xmlns:a16="http://schemas.microsoft.com/office/drawing/2014/main" id="{4A19D7EB-4869-C2A6-FC6F-9368C677A9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6 Marcador de pie de página">
            <a:extLst>
              <a:ext uri="{FF2B5EF4-FFF2-40B4-BE49-F238E27FC236}">
                <a16:creationId xmlns:a16="http://schemas.microsoft.com/office/drawing/2014/main" id="{7B3DB320-CB4E-7884-0352-22F5F87DA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U.T.N. F.R.M - Sist. de Sonido</a:t>
            </a:r>
          </a:p>
        </p:txBody>
      </p:sp>
      <p:sp>
        <p:nvSpPr>
          <p:cNvPr id="8" name="7 Marcador de número de diapositiva">
            <a:extLst>
              <a:ext uri="{FF2B5EF4-FFF2-40B4-BE49-F238E27FC236}">
                <a16:creationId xmlns:a16="http://schemas.microsoft.com/office/drawing/2014/main" id="{5E7755F8-DEA1-8BD5-450A-376F9922D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9D987-D075-406C-974B-981A393E669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74139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A62B99CF-95AE-0A24-734B-8E6F8F776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686BD7B3-E524-7AD3-2ABC-F66FD6EFB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687990DF-83FB-3F72-0B32-3BD6AD4EF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35A44-B817-435B-BA85-C24E3DA92D27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188258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F56595BB-0A9E-7933-4A30-B2ED1131B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E9AC945B-5571-3236-1240-1FA6612EC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41EEFCCB-1AEB-4781-009E-81988652C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9F189-ADDD-43B0-A211-6D966C9FF139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176269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AE855B69-E2CD-8B33-1719-197F86D28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E571550E-0CE8-B1EE-2EC5-B01D95E34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3B49E897-E38D-A872-E4C9-7AC13E24C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8D078-A456-4FA6-888A-F3E5BBE8F649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8429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5C800CAE-EBBE-33B5-919D-76438FD2E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2CF68019-BF07-02F5-3DB4-E9468CE2B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51DECEBD-78CD-540B-BD5A-E504590BA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0CF9B-C537-44CB-B2F4-0989E3E66777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115274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EDB74562-5971-5D66-0AA3-6427D0664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49A1B06F-964A-980A-FCBC-407EF2AAF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DEB26FC0-3C26-A7AE-E18A-ED2478480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F050F-BEB1-4611-8743-008F4222D3B8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799976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8CC1C7E4-B721-BAA1-B743-F6E3BF463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BCB5BDAC-2C60-E684-6B30-9B5590FE7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A9D773F4-7860-528B-F8CB-1806B27CF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78628-522A-4155-A674-2CD824F1D3A9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228449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01ABACCF-DBD6-40CE-F549-E729EA3AC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64084CDE-78D1-C9EA-E4DB-0E86E3E81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3EDF831D-E609-2FBA-FA17-187725403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70FD1-B8A9-43A2-98EB-20398AD0DABF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722173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6B1189C8-633A-4B3A-B509-8196912BA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D3F3327C-1F66-AC25-A273-C214D4570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C307B640-02A1-CCAD-B4CF-048E7692E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3F813-46E1-4585-86E7-28CFC043468F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121279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>
            <a:extLst>
              <a:ext uri="{FF2B5EF4-FFF2-40B4-BE49-F238E27FC236}">
                <a16:creationId xmlns:a16="http://schemas.microsoft.com/office/drawing/2014/main" id="{F1DC2BE6-6520-D31F-E93F-EC21FE1FF78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1027" name="2 Marcador de texto">
            <a:extLst>
              <a:ext uri="{FF2B5EF4-FFF2-40B4-BE49-F238E27FC236}">
                <a16:creationId xmlns:a16="http://schemas.microsoft.com/office/drawing/2014/main" id="{1336AE22-C9E2-A3CA-5E48-290DC77E2A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BBBE6A4D-7C90-96E1-41F8-6B372AD560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CFEAE7B8-FFC8-FCA0-4257-5DA45DE1A9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A185B178-6681-732F-7C67-FECD6D5952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EE6849E-11A0-4B20-A809-AA1531D51835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7" r:id="rId1"/>
    <p:sldLayoutId id="2147484648" r:id="rId2"/>
    <p:sldLayoutId id="2147484649" r:id="rId3"/>
    <p:sldLayoutId id="2147484650" r:id="rId4"/>
    <p:sldLayoutId id="2147484651" r:id="rId5"/>
    <p:sldLayoutId id="2147484652" r:id="rId6"/>
    <p:sldLayoutId id="2147484653" r:id="rId7"/>
    <p:sldLayoutId id="2147484654" r:id="rId8"/>
    <p:sldLayoutId id="2147484655" r:id="rId9"/>
    <p:sldLayoutId id="2147484656" r:id="rId10"/>
    <p:sldLayoutId id="2147484657" r:id="rId11"/>
    <p:sldLayoutId id="2147484658" r:id="rId12"/>
    <p:sldLayoutId id="2147484659" r:id="rId13"/>
    <p:sldLayoutId id="2147484660" r:id="rId14"/>
    <p:sldLayoutId id="2147484661" r:id="rId15"/>
    <p:sldLayoutId id="2147484662" r:id="rId16"/>
    <p:sldLayoutId id="2147484663" r:id="rId17"/>
    <p:sldLayoutId id="2147484664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1.wmf"/><Relationship Id="rId7" Type="http://schemas.openxmlformats.org/officeDocument/2006/relationships/image" Target="../media/image13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7" Type="http://schemas.openxmlformats.org/officeDocument/2006/relationships/image" Target="../media/image50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1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2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Ondas: 3 dimensiones - luz-wiki">
            <a:extLst>
              <a:ext uri="{FF2B5EF4-FFF2-40B4-BE49-F238E27FC236}">
                <a16:creationId xmlns:a16="http://schemas.microsoft.com/office/drawing/2014/main" id="{3EFC110E-02CC-BEF7-6ABC-2DB4E6585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200"/>
            <a:ext cx="9113838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1 CuadroTexto">
            <a:extLst>
              <a:ext uri="{FF2B5EF4-FFF2-40B4-BE49-F238E27FC236}">
                <a16:creationId xmlns:a16="http://schemas.microsoft.com/office/drawing/2014/main" id="{40171E23-1B56-959C-82FC-CE7B28371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8" y="44450"/>
            <a:ext cx="17795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Despejando:</a:t>
            </a:r>
            <a:r>
              <a:rPr lang="es-ES" altLang="es-ES"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435" name="12 CuadroTexto">
            <a:extLst>
              <a:ext uri="{FF2B5EF4-FFF2-40B4-BE49-F238E27FC236}">
                <a16:creationId xmlns:a16="http://schemas.microsoft.com/office/drawing/2014/main" id="{46584963-F4AE-C456-F3E5-FEDD55C8B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" y="3213100"/>
            <a:ext cx="1474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Entonces: </a:t>
            </a:r>
          </a:p>
        </p:txBody>
      </p:sp>
      <p:graphicFrame>
        <p:nvGraphicFramePr>
          <p:cNvPr id="18436" name="2 Objeto">
            <a:extLst>
              <a:ext uri="{FF2B5EF4-FFF2-40B4-BE49-F238E27FC236}">
                <a16:creationId xmlns:a16="http://schemas.microsoft.com/office/drawing/2014/main" id="{DB4793F4-C58C-B20E-67B4-57DE2135FD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01913" y="2608263"/>
          <a:ext cx="387826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2" imgW="1422400" imgH="203200" progId="Equation.3">
                  <p:embed/>
                </p:oleObj>
              </mc:Choice>
              <mc:Fallback>
                <p:oleObj name="Ecuación" r:id="rId2" imgW="1422400" imgH="203200" progId="Equation.3">
                  <p:embed/>
                  <p:pic>
                    <p:nvPicPr>
                      <p:cNvPr id="18436" name="2 Objeto">
                        <a:extLst>
                          <a:ext uri="{FF2B5EF4-FFF2-40B4-BE49-F238E27FC236}">
                            <a16:creationId xmlns:a16="http://schemas.microsoft.com/office/drawing/2014/main" id="{DB4793F4-C58C-B20E-67B4-57DE2135FD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1913" y="2608263"/>
                        <a:ext cx="3878262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2 Objeto">
            <a:extLst>
              <a:ext uri="{FF2B5EF4-FFF2-40B4-BE49-F238E27FC236}">
                <a16:creationId xmlns:a16="http://schemas.microsoft.com/office/drawing/2014/main" id="{568854BB-2754-26E3-CA3C-D7AB7FB336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12963" y="3824288"/>
          <a:ext cx="4500562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4" imgW="1600200" imgH="203200" progId="Equation.3">
                  <p:embed/>
                </p:oleObj>
              </mc:Choice>
              <mc:Fallback>
                <p:oleObj name="Ecuación" r:id="rId4" imgW="1600200" imgH="203200" progId="Equation.3">
                  <p:embed/>
                  <p:pic>
                    <p:nvPicPr>
                      <p:cNvPr id="18437" name="2 Objeto">
                        <a:extLst>
                          <a:ext uri="{FF2B5EF4-FFF2-40B4-BE49-F238E27FC236}">
                            <a16:creationId xmlns:a16="http://schemas.microsoft.com/office/drawing/2014/main" id="{568854BB-2754-26E3-CA3C-D7AB7FB336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2963" y="3824288"/>
                        <a:ext cx="4500562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2 Objeto">
            <a:extLst>
              <a:ext uri="{FF2B5EF4-FFF2-40B4-BE49-F238E27FC236}">
                <a16:creationId xmlns:a16="http://schemas.microsoft.com/office/drawing/2014/main" id="{FAE794D3-C9F5-14F9-E3BA-4AC8118AAB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822510"/>
              </p:ext>
            </p:extLst>
          </p:nvPr>
        </p:nvGraphicFramePr>
        <p:xfrm>
          <a:off x="3638550" y="4905375"/>
          <a:ext cx="19050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6" imgW="698500" imgH="228600" progId="Equation.3">
                  <p:embed/>
                </p:oleObj>
              </mc:Choice>
              <mc:Fallback>
                <p:oleObj name="Ecuación" r:id="rId6" imgW="698500" imgH="228600" progId="Equation.3">
                  <p:embed/>
                  <p:pic>
                    <p:nvPicPr>
                      <p:cNvPr id="18438" name="2 Objeto">
                        <a:extLst>
                          <a:ext uri="{FF2B5EF4-FFF2-40B4-BE49-F238E27FC236}">
                            <a16:creationId xmlns:a16="http://schemas.microsoft.com/office/drawing/2014/main" id="{FAE794D3-C9F5-14F9-E3BA-4AC8118AAB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8550" y="4905375"/>
                        <a:ext cx="1905000" cy="60007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2 Objeto">
            <a:extLst>
              <a:ext uri="{FF2B5EF4-FFF2-40B4-BE49-F238E27FC236}">
                <a16:creationId xmlns:a16="http://schemas.microsoft.com/office/drawing/2014/main" id="{345D6DAB-DD93-6929-6A92-805C5E0848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00350" y="728663"/>
          <a:ext cx="3427413" cy="103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8" imgW="1256755" imgH="393529" progId="Equation.3">
                  <p:embed/>
                </p:oleObj>
              </mc:Choice>
              <mc:Fallback>
                <p:oleObj name="Ecuación" r:id="rId8" imgW="1256755" imgH="393529" progId="Equation.3">
                  <p:embed/>
                  <p:pic>
                    <p:nvPicPr>
                      <p:cNvPr id="18439" name="2 Objeto">
                        <a:extLst>
                          <a:ext uri="{FF2B5EF4-FFF2-40B4-BE49-F238E27FC236}">
                            <a16:creationId xmlns:a16="http://schemas.microsoft.com/office/drawing/2014/main" id="{345D6DAB-DD93-6929-6A92-805C5E0848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0350" y="728663"/>
                        <a:ext cx="3427413" cy="1033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0" name="11 CuadroTexto">
            <a:extLst>
              <a:ext uri="{FF2B5EF4-FFF2-40B4-BE49-F238E27FC236}">
                <a16:creationId xmlns:a16="http://schemas.microsoft.com/office/drawing/2014/main" id="{5E201EF8-0958-1793-1C58-C6C9C0B06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3" y="1958975"/>
            <a:ext cx="2317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Suponiendo que:</a:t>
            </a:r>
            <a:r>
              <a:rPr lang="es-ES" altLang="es-ES"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>
            <a:extLst>
              <a:ext uri="{FF2B5EF4-FFF2-40B4-BE49-F238E27FC236}">
                <a16:creationId xmlns:a16="http://schemas.microsoft.com/office/drawing/2014/main" id="{9D5EB52B-1593-E55F-E8C7-C6F5E00A4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uadroTexto 1">
            <a:extLst>
              <a:ext uri="{FF2B5EF4-FFF2-40B4-BE49-F238E27FC236}">
                <a16:creationId xmlns:a16="http://schemas.microsoft.com/office/drawing/2014/main" id="{093C9CD5-903B-4744-F842-9E4EBE142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08275"/>
            <a:ext cx="9144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RAPIDEZ DE PROPAGACIÓN DEL SONIDO</a:t>
            </a:r>
            <a:endParaRPr lang="en-US" alt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>
            <a:extLst>
              <a:ext uri="{FF2B5EF4-FFF2-40B4-BE49-F238E27FC236}">
                <a16:creationId xmlns:a16="http://schemas.microsoft.com/office/drawing/2014/main" id="{E614CB82-CE82-955D-AF3D-5529D87AB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" r="5453" b="37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ángulo 2">
            <a:extLst>
              <a:ext uri="{FF2B5EF4-FFF2-40B4-BE49-F238E27FC236}">
                <a16:creationId xmlns:a16="http://schemas.microsoft.com/office/drawing/2014/main" id="{649CE2CF-C6C9-2665-828E-943A241BE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s-ES" alt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cantidad de fluido que se pone en movimiento en el tiempo </a:t>
            </a:r>
            <a:r>
              <a:rPr lang="es-ES" altLang="en-US" sz="28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</a:t>
            </a:r>
            <a:r>
              <a:rPr lang="es-ES" alt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 la cantidad que originalmente ocupaba una sección del cilindro de longitud l = </a:t>
            </a:r>
            <a:r>
              <a:rPr lang="es-ES" altLang="en-US" sz="28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vt</a:t>
            </a:r>
            <a:r>
              <a:rPr lang="es-ES" alt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área transversal </a:t>
            </a:r>
            <a:r>
              <a:rPr lang="es-ES" altLang="en-US" sz="28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s-ES" alt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volumen V = </a:t>
            </a:r>
            <a:r>
              <a:rPr lang="es-ES" altLang="en-US" sz="28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vtA </a:t>
            </a:r>
            <a:r>
              <a:rPr lang="es-ES" alt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masa δ</a:t>
            </a:r>
            <a:r>
              <a:rPr lang="es-ES" altLang="en-US" sz="28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vtA</a:t>
            </a:r>
            <a:r>
              <a:rPr lang="es-ES" alt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s-ES" alt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 cantidad de movimiento o momento longitudinal (a lo largo del tubo) es: </a:t>
            </a:r>
            <a:r>
              <a:rPr lang="es-ES" altLang="en-US" sz="28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s-ES" alt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s-ES" altLang="en-US" sz="28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mv.</a:t>
            </a:r>
            <a:endParaRPr lang="es-ES" altLang="en-US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es-ES" altLang="en-US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ES" alt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Cantidad de movimiento longitudinal = </a:t>
            </a:r>
            <a:r>
              <a:rPr lang="es-ES" altLang="en-US" sz="28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s-ES" alt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s-ES" altLang="en-US" sz="28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mv</a:t>
            </a:r>
            <a:r>
              <a:rPr lang="es-ES" alt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(δ</a:t>
            </a:r>
            <a:r>
              <a:rPr lang="es-ES" altLang="en-US" sz="28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vtA</a:t>
            </a:r>
            <a:r>
              <a:rPr lang="es-ES" alt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s-ES" altLang="en-US" sz="28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s-ES" altLang="en-US" sz="2800" i="1" baseline="-25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ángulo 2">
            <a:extLst>
              <a:ext uri="{FF2B5EF4-FFF2-40B4-BE49-F238E27FC236}">
                <a16:creationId xmlns:a16="http://schemas.microsoft.com/office/drawing/2014/main" id="{0A735351-DEC6-C9F1-FE5D-91F154592D46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9144000" cy="2366353"/>
          </a:xfrm>
          <a:prstGeom prst="rect">
            <a:avLst/>
          </a:prstGeom>
          <a:blipFill>
            <a:blip r:embed="rId2"/>
            <a:stretch>
              <a:fillRect l="-1333" t="-2577" b="-6443"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r>
              <a:rPr lang="es-ES">
                <a:noFill/>
              </a:rPr>
              <a:t> 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A2AF157-A4FA-2C7D-DC96-7135B02A3DA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19572" y="2744924"/>
            <a:ext cx="7910242" cy="119231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uadroTexto 2">
            <a:extLst>
              <a:ext uri="{FF2B5EF4-FFF2-40B4-BE49-F238E27FC236}">
                <a16:creationId xmlns:a16="http://schemas.microsoft.com/office/drawing/2014/main" id="{8BAF7483-C0C9-49DA-7506-5549D4536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688"/>
            <a:ext cx="1331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Pero: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CAAF83A-8551-DE5A-1050-41CA882CB014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43708" y="2024844"/>
            <a:ext cx="5372368" cy="91377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4580" name="CuadroTexto 2">
            <a:extLst>
              <a:ext uri="{FF2B5EF4-FFF2-40B4-BE49-F238E27FC236}">
                <a16:creationId xmlns:a16="http://schemas.microsoft.com/office/drawing/2014/main" id="{9C50038B-7B66-A376-3D59-FCE04DF99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60713"/>
            <a:ext cx="9144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La presión en el fluido en movimiento es: </a:t>
            </a:r>
            <a:r>
              <a:rPr lang="es-E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s-E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s-E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La fuerza ejercida sobre fluido por el pistón es: (</a:t>
            </a:r>
            <a:r>
              <a:rPr lang="es-E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s-E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s-E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s-E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La fuerza neta sobre el fluido en movimiento es: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s-E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p 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Entonces, el impulso longitudinal es: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CAEEF83-2559-9E92-FC73-CC1C94D3D668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4999500"/>
            <a:ext cx="9144000" cy="84292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FC4A452-754D-C8B5-3DF5-5F4655FE168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7564" y="785001"/>
            <a:ext cx="7978273" cy="82144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es-E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ángulo 1">
            <a:extLst>
              <a:ext uri="{FF2B5EF4-FFF2-40B4-BE49-F238E27FC236}">
                <a16:creationId xmlns:a16="http://schemas.microsoft.com/office/drawing/2014/main" id="{7894AEF7-EF5D-73E2-27FD-3A7A54EC4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13" y="14288"/>
            <a:ext cx="9155113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Como el fluido estaba en reposo en </a:t>
            </a:r>
            <a:r>
              <a:rPr lang="es-E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s-E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= 0, el cambio de cantidad de movimiento hasta el instante </a:t>
            </a:r>
            <a:r>
              <a:rPr lang="es-E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s-E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es igual a la cantidad de movimiento en </a:t>
            </a:r>
            <a:r>
              <a:rPr lang="es-E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E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Aplicando el teorema impulso y la cantidad de movimiento, obtenemos: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Rectángulo 7">
            <a:extLst>
              <a:ext uri="{FF2B5EF4-FFF2-40B4-BE49-F238E27FC236}">
                <a16:creationId xmlns:a16="http://schemas.microsoft.com/office/drawing/2014/main" id="{C87ED21E-F120-99AD-3CB2-596FB8878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3409950"/>
            <a:ext cx="9155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Despejando queda: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C9B21A6-6501-7287-4FDC-47A0487BF84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03976" y="2283104"/>
            <a:ext cx="4031104" cy="96513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08207E1-9FF5-3631-A8FE-919C02CCAE49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47923" y="4149080"/>
            <a:ext cx="2992229" cy="125265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DE1A02C-8823-6B30-7BCB-D595F00FE09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671900" y="3825044"/>
            <a:ext cx="2364109" cy="145501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s-ES">
                <a:noFill/>
              </a:rPr>
              <a:t> </a:t>
            </a:r>
          </a:p>
        </p:txBody>
      </p:sp>
      <p:sp>
        <p:nvSpPr>
          <p:cNvPr id="26627" name="CuadroTexto 2">
            <a:extLst>
              <a:ext uri="{FF2B5EF4-FFF2-40B4-BE49-F238E27FC236}">
                <a16:creationId xmlns:a16="http://schemas.microsoft.com/office/drawing/2014/main" id="{651E8A5C-FCE9-04FA-AF3C-C9671DDC3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050"/>
            <a:ext cx="91440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E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Rapidez del sonido en un sólido</a:t>
            </a:r>
          </a:p>
          <a:p>
            <a:r>
              <a:rPr lang="es-MX" alt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una onda longitudinal se propaga en una varilla o barra sólida, la situación es un tanto diferente.</a:t>
            </a:r>
          </a:p>
          <a:p>
            <a:r>
              <a:rPr lang="es-MX" alt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varilla se expande un poco a los lados cuando se comprime longitudinalmente, mientras que un fluido en un tubo con sección transversal constante no puede hacerlo.</a:t>
            </a:r>
          </a:p>
          <a:p>
            <a:r>
              <a:rPr lang="es-ES" alt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Usando el mismo razonamiento que permitió obtener la ecuación anterior, se puede demostrar que la rapidez de un pulso longitudinal en una varilla está dada por: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F5C2AE5-0C46-2266-0259-BC0A6005BB5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5625244"/>
            <a:ext cx="9144000" cy="830997"/>
          </a:xfrm>
          <a:prstGeom prst="rect">
            <a:avLst/>
          </a:prstGeom>
          <a:blipFill>
            <a:blip r:embed="rId3"/>
            <a:stretch>
              <a:fillRect l="-1000" t="-5882" b="-16176"/>
            </a:stretch>
          </a:blipFill>
        </p:spPr>
        <p:txBody>
          <a:bodyPr/>
          <a:lstStyle/>
          <a:p>
            <a:r>
              <a:rPr lang="es-E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7">
            <a:extLst>
              <a:ext uri="{FF2B5EF4-FFF2-40B4-BE49-F238E27FC236}">
                <a16:creationId xmlns:a16="http://schemas.microsoft.com/office/drawing/2014/main" id="{F48D64DA-7200-F121-E559-42158AC89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8"/>
          <a:stretch>
            <a:fillRect/>
          </a:stretch>
        </p:blipFill>
        <p:spPr bwMode="auto">
          <a:xfrm>
            <a:off x="0" y="0"/>
            <a:ext cx="68754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51DE997-2159-86F6-D6CC-BF4D53A08A8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76256" y="3032956"/>
            <a:ext cx="1847301" cy="18187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A0B373B-4C67-5A43-D360-008F68C16BB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37198" y="5184294"/>
            <a:ext cx="1818767" cy="181870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41A0294E-ED4F-41E5-41F3-FE36CE67D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963"/>
            <a:ext cx="9144000" cy="922337"/>
          </a:xfrm>
        </p:spPr>
        <p:txBody>
          <a:bodyPr anchor="b"/>
          <a:lstStyle/>
          <a:p>
            <a:pPr eaLnBrk="1" hangingPunct="1"/>
            <a:r>
              <a:rPr lang="es-ES_tradnl" altLang="es-ES" sz="4000">
                <a:latin typeface="Times New Roman" panose="02020603050405020304" pitchFamily="18" charset="0"/>
                <a:cs typeface="Times New Roman" panose="02020603050405020304" pitchFamily="18" charset="0"/>
              </a:rPr>
              <a:t>SÍNTESIS DE LA CLASE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D253AB34-2048-ECAA-BD8D-AF4525902B6D}"/>
              </a:ext>
            </a:extLst>
          </p:cNvPr>
          <p:cNvGrpSpPr>
            <a:grpSpLocks/>
          </p:cNvGrpSpPr>
          <p:nvPr/>
        </p:nvGrpSpPr>
        <p:grpSpPr bwMode="auto">
          <a:xfrm>
            <a:off x="107950" y="1233488"/>
            <a:ext cx="8928100" cy="5588000"/>
            <a:chOff x="385" y="981"/>
            <a:chExt cx="5090" cy="2993"/>
          </a:xfrm>
        </p:grpSpPr>
        <p:sp>
          <p:nvSpPr>
            <p:cNvPr id="325636" name="Rectangle 4">
              <a:extLst>
                <a:ext uri="{FF2B5EF4-FFF2-40B4-BE49-F238E27FC236}">
                  <a16:creationId xmlns:a16="http://schemas.microsoft.com/office/drawing/2014/main" id="{442DC80B-C7CE-058E-2775-FF6D867B98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2" y="981"/>
              <a:ext cx="2146" cy="3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s-CL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SONIDO</a:t>
              </a:r>
            </a:p>
          </p:txBody>
        </p:sp>
        <p:sp>
          <p:nvSpPr>
            <p:cNvPr id="9221" name="Line 5">
              <a:extLst>
                <a:ext uri="{FF2B5EF4-FFF2-40B4-BE49-F238E27FC236}">
                  <a16:creationId xmlns:a16="http://schemas.microsoft.com/office/drawing/2014/main" id="{CAF3E026-8719-8A9C-DB57-C7ED559D03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6" y="1026"/>
              <a:ext cx="1270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9222" name="Line 6">
              <a:extLst>
                <a:ext uri="{FF2B5EF4-FFF2-40B4-BE49-F238E27FC236}">
                  <a16:creationId xmlns:a16="http://schemas.microsoft.com/office/drawing/2014/main" id="{53E122C0-4D44-C4DD-67FA-D3C4635796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7" y="1298"/>
              <a:ext cx="771" cy="4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9223" name="Line 7">
              <a:extLst>
                <a:ext uri="{FF2B5EF4-FFF2-40B4-BE49-F238E27FC236}">
                  <a16:creationId xmlns:a16="http://schemas.microsoft.com/office/drawing/2014/main" id="{89C110D5-6F65-4B26-CF1F-627019D67F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89" y="1298"/>
              <a:ext cx="549" cy="3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9224" name="Rectangle 8">
              <a:extLst>
                <a:ext uri="{FF2B5EF4-FFF2-40B4-BE49-F238E27FC236}">
                  <a16:creationId xmlns:a16="http://schemas.microsoft.com/office/drawing/2014/main" id="{A3277B64-C275-D18F-256F-65E2361C63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6" y="2024"/>
              <a:ext cx="1098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CL" altLang="es-E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Reflexión</a:t>
              </a:r>
              <a:endParaRPr lang="es-CL" altLang="es-E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25" name="Rectangle 9">
              <a:extLst>
                <a:ext uri="{FF2B5EF4-FFF2-40B4-BE49-F238E27FC236}">
                  <a16:creationId xmlns:a16="http://schemas.microsoft.com/office/drawing/2014/main" id="{D2C797E8-FC1B-B127-F524-DE993980DE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8" y="1617"/>
              <a:ext cx="1270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CL" altLang="es-E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Puede sufrir:</a:t>
              </a:r>
              <a:endParaRPr lang="es-CL" altLang="es-E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26" name="Rectangle 10">
              <a:extLst>
                <a:ext uri="{FF2B5EF4-FFF2-40B4-BE49-F238E27FC236}">
                  <a16:creationId xmlns:a16="http://schemas.microsoft.com/office/drawing/2014/main" id="{C9D5E420-D773-5CA8-DF78-498356D41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7" y="2478"/>
              <a:ext cx="1098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CL" altLang="es-E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Refracción</a:t>
              </a:r>
              <a:endParaRPr lang="es-CL" altLang="es-E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27" name="Rectangle 11">
              <a:extLst>
                <a:ext uri="{FF2B5EF4-FFF2-40B4-BE49-F238E27FC236}">
                  <a16:creationId xmlns:a16="http://schemas.microsoft.com/office/drawing/2014/main" id="{A6373C28-458E-8F73-B6E1-05C9DED6CA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7" y="2886"/>
              <a:ext cx="1098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CL" altLang="es-E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Difracción</a:t>
              </a:r>
              <a:endParaRPr lang="es-CL" altLang="es-E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28" name="Rectangle 12">
              <a:extLst>
                <a:ext uri="{FF2B5EF4-FFF2-40B4-BE49-F238E27FC236}">
                  <a16:creationId xmlns:a16="http://schemas.microsoft.com/office/drawing/2014/main" id="{7E7EA2BE-DF62-5C6A-29E2-A6C0DADF2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7" y="3294"/>
              <a:ext cx="1098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CL" altLang="es-E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Absorción</a:t>
              </a:r>
              <a:endParaRPr lang="es-CL" altLang="es-E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29" name="Rectangle 13">
              <a:extLst>
                <a:ext uri="{FF2B5EF4-FFF2-40B4-BE49-F238E27FC236}">
                  <a16:creationId xmlns:a16="http://schemas.microsoft.com/office/drawing/2014/main" id="{F716A9DF-058A-BB22-C9CB-E96310457E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7" y="3702"/>
              <a:ext cx="1098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CL" altLang="es-E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Interferencia</a:t>
              </a:r>
              <a:endParaRPr lang="es-CL" altLang="es-E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30" name="Line 14">
              <a:extLst>
                <a:ext uri="{FF2B5EF4-FFF2-40B4-BE49-F238E27FC236}">
                  <a16:creationId xmlns:a16="http://schemas.microsoft.com/office/drawing/2014/main" id="{0327F34D-A57D-D6CB-74E6-8510A467A8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4" y="1888"/>
              <a:ext cx="0" cy="1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9231" name="Line 15">
              <a:extLst>
                <a:ext uri="{FF2B5EF4-FFF2-40B4-BE49-F238E27FC236}">
                  <a16:creationId xmlns:a16="http://schemas.microsoft.com/office/drawing/2014/main" id="{882276B0-94EF-4AF8-B72A-82AE408FE6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4" y="3385"/>
              <a:ext cx="2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9232" name="Line 16">
              <a:extLst>
                <a:ext uri="{FF2B5EF4-FFF2-40B4-BE49-F238E27FC236}">
                  <a16:creationId xmlns:a16="http://schemas.microsoft.com/office/drawing/2014/main" id="{B43296A4-5138-F173-D12A-0C2C34A0BE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4" y="2614"/>
              <a:ext cx="2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9233" name="Line 17">
              <a:extLst>
                <a:ext uri="{FF2B5EF4-FFF2-40B4-BE49-F238E27FC236}">
                  <a16:creationId xmlns:a16="http://schemas.microsoft.com/office/drawing/2014/main" id="{7AF22BEA-251F-B654-0C6B-439A6DA57D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4" y="3022"/>
              <a:ext cx="2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9234" name="Line 18">
              <a:extLst>
                <a:ext uri="{FF2B5EF4-FFF2-40B4-BE49-F238E27FC236}">
                  <a16:creationId xmlns:a16="http://schemas.microsoft.com/office/drawing/2014/main" id="{559DE263-427A-A880-4D65-AADE7A32B6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4" y="2115"/>
              <a:ext cx="2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9235" name="Line 19">
              <a:extLst>
                <a:ext uri="{FF2B5EF4-FFF2-40B4-BE49-F238E27FC236}">
                  <a16:creationId xmlns:a16="http://schemas.microsoft.com/office/drawing/2014/main" id="{89FD685F-73B0-B8E7-EBFA-F99F224385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4" y="3793"/>
              <a:ext cx="2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9236" name="Rectangle 20">
              <a:extLst>
                <a:ext uri="{FF2B5EF4-FFF2-40B4-BE49-F238E27FC236}">
                  <a16:creationId xmlns:a16="http://schemas.microsoft.com/office/drawing/2014/main" id="{70F48074-B214-368D-DDA2-658678F278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7" y="2114"/>
              <a:ext cx="1098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CL" altLang="es-E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Altura o tono</a:t>
              </a:r>
              <a:endParaRPr lang="es-CL" altLang="es-E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37" name="Rectangle 21">
              <a:extLst>
                <a:ext uri="{FF2B5EF4-FFF2-40B4-BE49-F238E27FC236}">
                  <a16:creationId xmlns:a16="http://schemas.microsoft.com/office/drawing/2014/main" id="{2324A206-978F-E294-155D-CAE6430631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1706"/>
              <a:ext cx="154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CL" altLang="es-E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Se caracteriza por:</a:t>
              </a:r>
              <a:endParaRPr lang="es-CL" altLang="es-E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38" name="Rectangle 22">
              <a:extLst>
                <a:ext uri="{FF2B5EF4-FFF2-40B4-BE49-F238E27FC236}">
                  <a16:creationId xmlns:a16="http://schemas.microsoft.com/office/drawing/2014/main" id="{5121188B-088E-A46A-B5EA-111B15B1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2568"/>
              <a:ext cx="1098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CL" altLang="es-E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Intensidad</a:t>
              </a:r>
              <a:endParaRPr lang="es-CL" altLang="es-E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39" name="Rectangle 23">
              <a:extLst>
                <a:ext uri="{FF2B5EF4-FFF2-40B4-BE49-F238E27FC236}">
                  <a16:creationId xmlns:a16="http://schemas.microsoft.com/office/drawing/2014/main" id="{2890A6D0-F918-B73A-9D4B-CF1BE4C0B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2976"/>
              <a:ext cx="1098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CL" altLang="es-E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Timbre</a:t>
              </a:r>
              <a:endParaRPr lang="es-CL" altLang="es-E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40" name="Line 24">
              <a:extLst>
                <a:ext uri="{FF2B5EF4-FFF2-40B4-BE49-F238E27FC236}">
                  <a16:creationId xmlns:a16="http://schemas.microsoft.com/office/drawing/2014/main" id="{D8489BE1-004B-E681-555E-A1518BA5DD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5" y="1978"/>
              <a:ext cx="0" cy="113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9241" name="Line 25">
              <a:extLst>
                <a:ext uri="{FF2B5EF4-FFF2-40B4-BE49-F238E27FC236}">
                  <a16:creationId xmlns:a16="http://schemas.microsoft.com/office/drawing/2014/main" id="{79D5FE8F-5859-FEA7-F258-8CE76C6C2A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5" y="2704"/>
              <a:ext cx="2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9242" name="Line 26">
              <a:extLst>
                <a:ext uri="{FF2B5EF4-FFF2-40B4-BE49-F238E27FC236}">
                  <a16:creationId xmlns:a16="http://schemas.microsoft.com/office/drawing/2014/main" id="{D95BE2B3-6561-71D1-B76E-099312167D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5" y="3112"/>
              <a:ext cx="2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9243" name="Line 27">
              <a:extLst>
                <a:ext uri="{FF2B5EF4-FFF2-40B4-BE49-F238E27FC236}">
                  <a16:creationId xmlns:a16="http://schemas.microsoft.com/office/drawing/2014/main" id="{ED80FCC3-9961-EC9E-16AF-B208156EEA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5" y="2205"/>
              <a:ext cx="2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9244" name="Rectangle 28">
              <a:extLst>
                <a:ext uri="{FF2B5EF4-FFF2-40B4-BE49-F238E27FC236}">
                  <a16:creationId xmlns:a16="http://schemas.microsoft.com/office/drawing/2014/main" id="{99ED8BD1-C513-1A29-F36C-E4954B57EA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1706"/>
              <a:ext cx="1098" cy="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CL" altLang="es-E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Vibración de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CL" altLang="es-E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un material</a:t>
              </a:r>
              <a:endParaRPr lang="es-CL" altLang="es-E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45" name="Rectangle 29">
              <a:extLst>
                <a:ext uri="{FF2B5EF4-FFF2-40B4-BE49-F238E27FC236}">
                  <a16:creationId xmlns:a16="http://schemas.microsoft.com/office/drawing/2014/main" id="{000051CD-C722-07C0-DC1A-48EF65AB9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" y="1253"/>
              <a:ext cx="1225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CL" altLang="es-E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Producido por:</a:t>
              </a:r>
              <a:endParaRPr lang="es-CL" altLang="es-E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46" name="Rectangle 30">
              <a:extLst>
                <a:ext uri="{FF2B5EF4-FFF2-40B4-BE49-F238E27FC236}">
                  <a16:creationId xmlns:a16="http://schemas.microsoft.com/office/drawing/2014/main" id="{BFEA5E36-B9EB-F555-AF44-84E6DFF72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" y="2296"/>
              <a:ext cx="1098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CL" altLang="es-E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Puede ser:</a:t>
              </a:r>
              <a:endParaRPr lang="es-CL" altLang="es-E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47" name="Rectangle 31">
              <a:extLst>
                <a:ext uri="{FF2B5EF4-FFF2-40B4-BE49-F238E27FC236}">
                  <a16:creationId xmlns:a16="http://schemas.microsoft.com/office/drawing/2014/main" id="{46FCC1F5-4FF7-CE5A-C19B-BE5633351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" y="2659"/>
              <a:ext cx="1098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CL" altLang="es-E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Infrasonido</a:t>
              </a:r>
              <a:endParaRPr lang="es-CL" altLang="es-E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48" name="Rectangle 32">
              <a:extLst>
                <a:ext uri="{FF2B5EF4-FFF2-40B4-BE49-F238E27FC236}">
                  <a16:creationId xmlns:a16="http://schemas.microsoft.com/office/drawing/2014/main" id="{78211642-A4EC-8B92-BE3A-4B2DBD0B2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" y="3022"/>
              <a:ext cx="1098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CL" altLang="es-E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Sonido grave</a:t>
              </a:r>
              <a:endParaRPr lang="es-CL" altLang="es-E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49" name="Rectangle 33">
              <a:extLst>
                <a:ext uri="{FF2B5EF4-FFF2-40B4-BE49-F238E27FC236}">
                  <a16:creationId xmlns:a16="http://schemas.microsoft.com/office/drawing/2014/main" id="{F0A76FFC-88EF-CA93-64BD-81D1E488D5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" y="3430"/>
              <a:ext cx="1098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CL" altLang="es-E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Sonido agudo</a:t>
              </a:r>
              <a:endParaRPr lang="es-CL" altLang="es-E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50" name="Rectangle 34">
              <a:extLst>
                <a:ext uri="{FF2B5EF4-FFF2-40B4-BE49-F238E27FC236}">
                  <a16:creationId xmlns:a16="http://schemas.microsoft.com/office/drawing/2014/main" id="{91B8659C-F4E4-F9EE-9B31-EF3DC5C93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" y="3793"/>
              <a:ext cx="1098" cy="18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CL" altLang="es-E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Ultrasonido</a:t>
              </a:r>
              <a:endParaRPr lang="es-CL" altLang="es-E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51" name="Line 35">
              <a:extLst>
                <a:ext uri="{FF2B5EF4-FFF2-40B4-BE49-F238E27FC236}">
                  <a16:creationId xmlns:a16="http://schemas.microsoft.com/office/drawing/2014/main" id="{E1BEBE96-364E-7DB7-F611-6D9562847C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" y="2750"/>
              <a:ext cx="0" cy="113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9252" name="Line 36">
              <a:extLst>
                <a:ext uri="{FF2B5EF4-FFF2-40B4-BE49-F238E27FC236}">
                  <a16:creationId xmlns:a16="http://schemas.microsoft.com/office/drawing/2014/main" id="{25B43490-3E91-A662-9DF0-D0A6718416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" y="3884"/>
              <a:ext cx="2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9253" name="Line 37">
              <a:extLst>
                <a:ext uri="{FF2B5EF4-FFF2-40B4-BE49-F238E27FC236}">
                  <a16:creationId xmlns:a16="http://schemas.microsoft.com/office/drawing/2014/main" id="{281CEBD4-3582-B8F3-95F6-D91FE16033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" y="3113"/>
              <a:ext cx="2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9254" name="Line 39">
              <a:extLst>
                <a:ext uri="{FF2B5EF4-FFF2-40B4-BE49-F238E27FC236}">
                  <a16:creationId xmlns:a16="http://schemas.microsoft.com/office/drawing/2014/main" id="{E543D0AA-64DF-D05B-9C8D-0CCE52ECC5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" y="2750"/>
              <a:ext cx="2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9255" name="Line 40">
              <a:extLst>
                <a:ext uri="{FF2B5EF4-FFF2-40B4-BE49-F238E27FC236}">
                  <a16:creationId xmlns:a16="http://schemas.microsoft.com/office/drawing/2014/main" id="{F1081FEC-A678-C06C-5BFF-DA320ADEA8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" y="1525"/>
              <a:ext cx="0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9256" name="Line 41">
              <a:extLst>
                <a:ext uri="{FF2B5EF4-FFF2-40B4-BE49-F238E27FC236}">
                  <a16:creationId xmlns:a16="http://schemas.microsoft.com/office/drawing/2014/main" id="{52F6B064-C621-2B67-C62A-878E2FD241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" y="3521"/>
              <a:ext cx="2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9257" name="Line 42">
              <a:extLst>
                <a:ext uri="{FF2B5EF4-FFF2-40B4-BE49-F238E27FC236}">
                  <a16:creationId xmlns:a16="http://schemas.microsoft.com/office/drawing/2014/main" id="{A7FFB72F-9D1B-CF56-C047-795CFD4176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6" y="2069"/>
              <a:ext cx="0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5 Rectángulo">
            <a:extLst>
              <a:ext uri="{FF2B5EF4-FFF2-40B4-BE49-F238E27FC236}">
                <a16:creationId xmlns:a16="http://schemas.microsoft.com/office/drawing/2014/main" id="{7C5E34F5-A95E-BABE-0340-7FFF67F39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988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Rapidez del sonido en gases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55E432C5-1773-D423-F58D-33F47FA780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4473575"/>
            <a:ext cx="9144000" cy="2384425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s-ES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El sonido viaja en el </a:t>
            </a:r>
            <a:r>
              <a:rPr lang="es-ES" altLang="es-E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aire</a:t>
            </a:r>
            <a:r>
              <a:rPr lang="es-ES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a: </a:t>
            </a:r>
            <a:endParaRPr lang="es-ES_tradnl" altLang="es-E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_tradnl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Donde:  </a:t>
            </a:r>
            <a:r>
              <a:rPr lang="es-ES_tradnl" altLang="es-E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ES_tradnl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temperatura del aire en [°C].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_tradnl" altLang="es-E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v</a:t>
            </a:r>
            <a:r>
              <a:rPr lang="es-ES_tradnl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ES_tradnl" altLang="es-E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velocidad de la onda de sonido en [m/s].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_tradnl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En particular, a 20 ºC y 101,3 KPa  resulta:  c = 344 m/seg.</a:t>
            </a:r>
            <a:endParaRPr lang="es-ES" altLang="es-E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6" name="5 Rectángulo">
            <a:extLst>
              <a:ext uri="{FF2B5EF4-FFF2-40B4-BE49-F238E27FC236}">
                <a16:creationId xmlns:a16="http://schemas.microsoft.com/office/drawing/2014/main" id="{31C5D809-7C30-6CC6-79C8-7A9F90B32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8813"/>
            <a:ext cx="1152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Donde: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A867A5E-37C8-F357-F0BC-6AE86D632DE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5590" y="3152581"/>
            <a:ext cx="1635319" cy="49244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9847915-9236-4212-D5F5-461A9E74EF13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47864" y="2539621"/>
            <a:ext cx="2111732" cy="154734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0AE9CD1-6627-3A4A-89AC-9621063552F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496" y="1124744"/>
            <a:ext cx="5260927" cy="430887"/>
          </a:xfrm>
          <a:prstGeom prst="rect">
            <a:avLst/>
          </a:prstGeom>
          <a:blipFill>
            <a:blip r:embed="rId4"/>
            <a:stretch>
              <a:fillRect t="-25714" r="-3129" b="-50000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B25737F-29A0-79F6-5539-D1A30DD37D0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666617"/>
            <a:ext cx="9107125" cy="861774"/>
          </a:xfrm>
          <a:prstGeom prst="rect">
            <a:avLst/>
          </a:prstGeom>
          <a:blipFill>
            <a:blip r:embed="rId5"/>
            <a:stretch>
              <a:fillRect l="-2343" t="-12676" b="-2394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51A8117-387C-22F5-A6E2-C205E050639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671901" y="4329100"/>
            <a:ext cx="5148572" cy="738087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dibujo1">
            <a:extLst>
              <a:ext uri="{FF2B5EF4-FFF2-40B4-BE49-F238E27FC236}">
                <a16:creationId xmlns:a16="http://schemas.microsoft.com/office/drawing/2014/main" id="{A2AA66FD-AFA4-A0D3-A874-90ED90557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" t="2528" r="1622" b="2873"/>
          <a:stretch>
            <a:fillRect/>
          </a:stretch>
        </p:blipFill>
        <p:spPr bwMode="auto">
          <a:xfrm>
            <a:off x="0" y="2241550"/>
            <a:ext cx="9144000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699" name="Rectangle 3">
            <a:extLst>
              <a:ext uri="{FF2B5EF4-FFF2-40B4-BE49-F238E27FC236}">
                <a16:creationId xmlns:a16="http://schemas.microsoft.com/office/drawing/2014/main" id="{32F724AB-E30B-8C00-0A80-15E5542AB8C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18716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s-ES_tradnl" altLang="es-E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velocidad con que se transmite el sonido</a:t>
            </a:r>
            <a:r>
              <a:rPr lang="es-ES_tradnl" alt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E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depende</a:t>
            </a:r>
            <a:r>
              <a:rPr lang="es-ES_tradnl" alt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principalmente, de la </a:t>
            </a:r>
            <a:r>
              <a:rPr lang="es-ES_tradnl" altLang="es-E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elasticidad del medio</a:t>
            </a:r>
            <a:r>
              <a:rPr lang="es-ES_tradnl" alt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es decir, de su capacidad para recuperar su forma inicial.</a:t>
            </a:r>
          </a:p>
          <a:p>
            <a:pPr eaLnBrk="1" hangingPunct="1">
              <a:buFontTx/>
              <a:buNone/>
              <a:defRPr/>
            </a:pPr>
            <a:r>
              <a:rPr lang="es-ES_tradnl" alt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Otros factores que influyen son la </a:t>
            </a:r>
            <a:r>
              <a:rPr lang="es-ES_tradnl" altLang="es-E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temperatura</a:t>
            </a:r>
            <a:r>
              <a:rPr lang="es-ES_tradnl" alt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la </a:t>
            </a:r>
            <a:r>
              <a:rPr lang="es-ES_tradnl" altLang="es-E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densidad </a:t>
            </a:r>
            <a:r>
              <a:rPr lang="es-ES_tradnl" alt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</a:t>
            </a:r>
          </a:p>
          <a:p>
            <a:pPr eaLnBrk="1" hangingPunct="1">
              <a:buFontTx/>
              <a:buNone/>
              <a:defRPr/>
            </a:pPr>
            <a:r>
              <a:rPr lang="es-ES_tradnl" alt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medio material</a:t>
            </a:r>
            <a:r>
              <a:rPr lang="es-ES_tradnl" altLang="es-ES" sz="2600" dirty="0"/>
              <a:t>.</a:t>
            </a:r>
            <a:endParaRPr lang="es-ES" altLang="es-ES" sz="2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10">
            <a:extLst>
              <a:ext uri="{FF2B5EF4-FFF2-40B4-BE49-F238E27FC236}">
                <a16:creationId xmlns:a16="http://schemas.microsoft.com/office/drawing/2014/main" id="{B137E8CF-E952-66FE-A344-D7E27CCCD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1138" y="1996903"/>
            <a:ext cx="2736850" cy="5762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prstMaterial="matte"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es-E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INTENSIDAD</a:t>
            </a:r>
          </a:p>
        </p:txBody>
      </p:sp>
      <p:sp>
        <p:nvSpPr>
          <p:cNvPr id="30725" name="Line 13">
            <a:extLst>
              <a:ext uri="{FF2B5EF4-FFF2-40B4-BE49-F238E27FC236}">
                <a16:creationId xmlns:a16="http://schemas.microsoft.com/office/drawing/2014/main" id="{AB737BDE-27AA-3F77-41A1-709D20E7989D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4438" y="1270000"/>
            <a:ext cx="0" cy="719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30726" name="Line 14">
            <a:extLst>
              <a:ext uri="{FF2B5EF4-FFF2-40B4-BE49-F238E27FC236}">
                <a16:creationId xmlns:a16="http://schemas.microsoft.com/office/drawing/2014/main" id="{CB9265FF-728C-1A76-0A61-0DC501793E12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9563" y="1268413"/>
            <a:ext cx="0" cy="719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30727" name="Line 15">
            <a:extLst>
              <a:ext uri="{FF2B5EF4-FFF2-40B4-BE49-F238E27FC236}">
                <a16:creationId xmlns:a16="http://schemas.microsoft.com/office/drawing/2014/main" id="{A594EE71-8FA8-9354-1FC1-F29B2C8DF10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1268413"/>
            <a:ext cx="0" cy="23764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30728" name="1 Rectángulo">
            <a:extLst>
              <a:ext uri="{FF2B5EF4-FFF2-40B4-BE49-F238E27FC236}">
                <a16:creationId xmlns:a16="http://schemas.microsoft.com/office/drawing/2014/main" id="{25EE7EC6-0F8C-AA32-E839-A7A6DC0CC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7563" y="822325"/>
            <a:ext cx="4932362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CUALIDADES DEL SONIDO</a:t>
            </a:r>
          </a:p>
        </p:txBody>
      </p:sp>
      <p:sp>
        <p:nvSpPr>
          <p:cNvPr id="30729" name="2 Rectángulo">
            <a:extLst>
              <a:ext uri="{FF2B5EF4-FFF2-40B4-BE49-F238E27FC236}">
                <a16:creationId xmlns:a16="http://schemas.microsoft.com/office/drawing/2014/main" id="{B594EEE0-BE24-ADBB-76CF-09D9DB19B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1513" y="1997075"/>
            <a:ext cx="108585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TONO</a:t>
            </a:r>
          </a:p>
        </p:txBody>
      </p:sp>
      <p:sp>
        <p:nvSpPr>
          <p:cNvPr id="30730" name="3 CuadroTexto">
            <a:extLst>
              <a:ext uri="{FF2B5EF4-FFF2-40B4-BE49-F238E27FC236}">
                <a16:creationId xmlns:a16="http://schemas.microsoft.com/office/drawing/2014/main" id="{D404DD4A-F9EA-2CFA-B646-C6AE9937E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75" y="3660775"/>
            <a:ext cx="161925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AR" altLang="es-AR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TIMBRE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36B994D2-846B-F531-88B8-F8453EED9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827088"/>
          </a:xfrm>
        </p:spPr>
        <p:txBody>
          <a:bodyPr/>
          <a:lstStyle/>
          <a:p>
            <a:r>
              <a:rPr lang="es-AR" alt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Intensidad de una Onda</a:t>
            </a:r>
            <a:endParaRPr lang="es-ES" alt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7" name="Rectangle 5">
            <a:extLst>
              <a:ext uri="{FF2B5EF4-FFF2-40B4-BE49-F238E27FC236}">
                <a16:creationId xmlns:a16="http://schemas.microsoft.com/office/drawing/2014/main" id="{4950652D-BC3B-84F6-42AD-BEE2F23DCC4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sz="half" idx="2"/>
          </p:nvPr>
        </p:nvSpPr>
        <p:spPr>
          <a:xfrm>
            <a:off x="5435600" y="981075"/>
            <a:ext cx="3708400" cy="5832201"/>
          </a:xfrm>
          <a:blipFill>
            <a:blip r:embed="rId2"/>
            <a:stretch>
              <a:fillRect l="-3454" t="-1149" r="-5428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31748" name="Picture 6" descr="Image1249">
            <a:extLst>
              <a:ext uri="{FF2B5EF4-FFF2-40B4-BE49-F238E27FC236}">
                <a16:creationId xmlns:a16="http://schemas.microsoft.com/office/drawing/2014/main" id="{8295DBB4-1820-1B8D-E79A-ECCB97165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1" r="3966"/>
          <a:stretch>
            <a:fillRect/>
          </a:stretch>
        </p:blipFill>
        <p:spPr bwMode="auto">
          <a:xfrm>
            <a:off x="0" y="944563"/>
            <a:ext cx="5292725" cy="579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>
            <a:extLst>
              <a:ext uri="{FF2B5EF4-FFF2-40B4-BE49-F238E27FC236}">
                <a16:creationId xmlns:a16="http://schemas.microsoft.com/office/drawing/2014/main" id="{270B87E2-E781-8AFD-F4C9-65413E55E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830263"/>
            <a:ext cx="9126537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771" name="Object 4">
            <a:extLst>
              <a:ext uri="{FF2B5EF4-FFF2-40B4-BE49-F238E27FC236}">
                <a16:creationId xmlns:a16="http://schemas.microsoft.com/office/drawing/2014/main" id="{B8B25DCC-54DD-742D-3E94-57E31B9A47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74000" y="19050"/>
          <a:ext cx="1260475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3" imgW="405972" imgH="393302" progId="Equation.3">
                  <p:embed/>
                </p:oleObj>
              </mc:Choice>
              <mc:Fallback>
                <p:oleObj name="Ecuación" r:id="rId3" imgW="405972" imgH="393302" progId="Equation.3">
                  <p:embed/>
                  <p:pic>
                    <p:nvPicPr>
                      <p:cNvPr id="32771" name="Object 4">
                        <a:extLst>
                          <a:ext uri="{FF2B5EF4-FFF2-40B4-BE49-F238E27FC236}">
                            <a16:creationId xmlns:a16="http://schemas.microsoft.com/office/drawing/2014/main" id="{B8B25DCC-54DD-742D-3E94-57E31B9A47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0" y="19050"/>
                        <a:ext cx="1260475" cy="122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7" name="4 Rectángulo">
            <a:extLst>
              <a:ext uri="{FF2B5EF4-FFF2-40B4-BE49-F238E27FC236}">
                <a16:creationId xmlns:a16="http://schemas.microsoft.com/office/drawing/2014/main" id="{59ED450A-7D5D-B55A-DB7B-C1E35240F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775575" cy="8302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 define como la potencia por unidad de área que es recibida por el observador (W/</a:t>
            </a:r>
            <a:r>
              <a:rPr lang="es-E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s-ES" sz="2400" baseline="30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s-E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).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773" name="13 Grupo">
            <a:extLst>
              <a:ext uri="{FF2B5EF4-FFF2-40B4-BE49-F238E27FC236}">
                <a16:creationId xmlns:a16="http://schemas.microsoft.com/office/drawing/2014/main" id="{5DD55D11-D86D-A534-5AAE-71F73AA81382}"/>
              </a:ext>
            </a:extLst>
          </p:cNvPr>
          <p:cNvGrpSpPr>
            <a:grpSpLocks/>
          </p:cNvGrpSpPr>
          <p:nvPr/>
        </p:nvGrpSpPr>
        <p:grpSpPr bwMode="auto">
          <a:xfrm>
            <a:off x="71438" y="5697538"/>
            <a:ext cx="8991600" cy="971550"/>
            <a:chOff x="166339" y="3466476"/>
            <a:chExt cx="7714975" cy="2163359"/>
          </a:xfrm>
        </p:grpSpPr>
        <p:sp>
          <p:nvSpPr>
            <p:cNvPr id="57354" name="Rectangle 7">
              <a:extLst>
                <a:ext uri="{FF2B5EF4-FFF2-40B4-BE49-F238E27FC236}">
                  <a16:creationId xmlns:a16="http://schemas.microsoft.com/office/drawing/2014/main" id="{802B6FD9-4B8D-5DCD-9041-8C983FE74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339" y="3466476"/>
              <a:ext cx="5985099" cy="180279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r>
                <a:rPr lang="es-ES" sz="2400" dirty="0"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La intensidad de una onda es proporcional al cuadrado de su amplitud del cuadrado de la frecuencia. </a:t>
              </a:r>
            </a:p>
          </p:txBody>
        </p:sp>
        <p:graphicFrame>
          <p:nvGraphicFramePr>
            <p:cNvPr id="32775" name="Object 12">
              <a:extLst>
                <a:ext uri="{FF2B5EF4-FFF2-40B4-BE49-F238E27FC236}">
                  <a16:creationId xmlns:a16="http://schemas.microsoft.com/office/drawing/2014/main" id="{A9639D77-D237-E155-F548-BC7760D001E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119055" y="3927497"/>
            <a:ext cx="1762259" cy="1702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cuación" r:id="rId5" imgW="609600" imgH="228738" progId="Equation.3">
                    <p:embed/>
                  </p:oleObj>
                </mc:Choice>
                <mc:Fallback>
                  <p:oleObj name="Ecuación" r:id="rId5" imgW="609600" imgH="228738" progId="Equation.3">
                    <p:embed/>
                    <p:pic>
                      <p:nvPicPr>
                        <p:cNvPr id="32775" name="Object 12">
                          <a:extLst>
                            <a:ext uri="{FF2B5EF4-FFF2-40B4-BE49-F238E27FC236}">
                              <a16:creationId xmlns:a16="http://schemas.microsoft.com/office/drawing/2014/main" id="{A9639D77-D237-E155-F548-BC7760D001E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19055" y="3927497"/>
                          <a:ext cx="1762259" cy="1702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91785-0B5C-65E4-B6E7-7D866CB6C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5 Rectángulo">
            <a:extLst>
              <a:ext uri="{FF2B5EF4-FFF2-40B4-BE49-F238E27FC236}">
                <a16:creationId xmlns:a16="http://schemas.microsoft.com/office/drawing/2014/main" id="{C1359F0B-B504-15AF-02CF-22933E8E9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93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Intensidad del sonido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795" name="11 Rectángulo">
                <a:extLst>
                  <a:ext uri="{FF2B5EF4-FFF2-40B4-BE49-F238E27FC236}">
                    <a16:creationId xmlns:a16="http://schemas.microsoft.com/office/drawing/2014/main" id="{EB380E50-093C-0BD2-BD53-C55E0F67CF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800100"/>
                <a:ext cx="9144000" cy="34324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r>
                  <a:rPr lang="es-E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intensidad es el valor promedio, en el tiempo,</a:t>
                </a:r>
              </a:p>
              <a:p>
                <a:pPr>
                  <a:buFont typeface="Arial" panose="020B0604020202020204" pitchFamily="34" charset="0"/>
                  <a:buNone/>
                </a:pPr>
                <a:r>
                  <a:rPr lang="es-E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 la potencia por unidad de área, es decir:  </a:t>
                </a:r>
              </a:p>
              <a:p>
                <a:pPr>
                  <a:buFont typeface="Arial" panose="020B0604020202020204" pitchFamily="34" charset="0"/>
                  <a:buNone/>
                </a:pPr>
                <a:endParaRPr lang="es-ES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Arial" panose="020B0604020202020204" pitchFamily="34" charset="0"/>
                  <a:buNone/>
                </a:pPr>
                <a:endParaRPr lang="es-ES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Arial" panose="020B0604020202020204" pitchFamily="34" charset="0"/>
                  <a:buNone/>
                </a:pPr>
                <a:r>
                  <a:rPr lang="es-ES" altLang="es-E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bien:</a:t>
                </a:r>
                <a:r>
                  <a:rPr lang="es-ES" altLang="es-E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s-AR" altLang="es-ES" sz="28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s-ES" altLang="es-E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s-AR" altLang="es-E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s-AR" altLang="es-E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s-AR" altLang="es-E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s-AR" altLang="es-E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s-AR" altLang="es-E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s-AR" altLang="es-E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sSub>
                      <m:sSubPr>
                        <m:ctrlPr>
                          <a:rPr lang="es-AR" altLang="es-E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AR" altLang="es-E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s-AR" altLang="es-E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es-AR" altLang="es-E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s-AR" altLang="es-E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s-AR" altLang="es-E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s-AR" altLang="es-E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s-AR" altLang="es-E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s-ES" altLang="es-E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33795" name="11 Rectángulo">
                <a:extLst>
                  <a:ext uri="{FF2B5EF4-FFF2-40B4-BE49-F238E27FC236}">
                    <a16:creationId xmlns:a16="http://schemas.microsoft.com/office/drawing/2014/main" id="{EB380E50-093C-0BD2-BD53-C55E0F67CF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800100"/>
                <a:ext cx="9144000" cy="3432478"/>
              </a:xfrm>
              <a:prstGeom prst="rect">
                <a:avLst/>
              </a:prstGeom>
              <a:blipFill>
                <a:blip r:embed="rId2"/>
                <a:stretch>
                  <a:fillRect l="-1667" t="-2487" b="-302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798" name="CuadroTexto 10">
            <a:extLst>
              <a:ext uri="{FF2B5EF4-FFF2-40B4-BE49-F238E27FC236}">
                <a16:creationId xmlns:a16="http://schemas.microsoft.com/office/drawing/2014/main" id="{F54EC1CF-BA1A-BD9E-201D-4E8297D62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01269"/>
            <a:ext cx="1162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Como:</a:t>
            </a:r>
            <a:endParaRPr lang="en-US" alt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4B72E666-2DB5-0136-AB0C-194AD24DAFA7}"/>
                  </a:ext>
                </a:extLst>
              </p:cNvPr>
              <p:cNvSpPr txBox="1"/>
              <p:nvPr/>
            </p:nvSpPr>
            <p:spPr>
              <a:xfrm>
                <a:off x="3094114" y="2098775"/>
                <a:ext cx="2702022" cy="10958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E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𝑚𝑒𝑑</m:t>
                              </m:r>
                            </m:sub>
                          </m:sSub>
                        </m:num>
                        <m:den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s-E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s-E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4B72E666-2DB5-0136-AB0C-194AD24DA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114" y="2098775"/>
                <a:ext cx="2702022" cy="10958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21744453-9C5C-4D2D-982A-EE4ADB1C13F2}"/>
                  </a:ext>
                </a:extLst>
              </p:cNvPr>
              <p:cNvSpPr txBox="1"/>
              <p:nvPr/>
            </p:nvSpPr>
            <p:spPr>
              <a:xfrm>
                <a:off x="1547664" y="4624550"/>
                <a:ext cx="6062750" cy="8206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s-A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A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A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s-A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A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A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s-A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s-A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A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s-A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A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s-A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𝑠𝑒𝑛</m:t>
                      </m:r>
                      <m:r>
                        <a:rPr lang="es-A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A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𝑘𝑥</m:t>
                      </m:r>
                      <m:r>
                        <a:rPr lang="es-A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A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s-A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s-A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MX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21744453-9C5C-4D2D-982A-EE4ADB1C13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4624550"/>
                <a:ext cx="6062750" cy="8206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31280011-BAB1-D658-A771-ED2D8AB4C3C8}"/>
                  </a:ext>
                </a:extLst>
              </p:cNvPr>
              <p:cNvSpPr txBox="1"/>
              <p:nvPr/>
            </p:nvSpPr>
            <p:spPr>
              <a:xfrm>
                <a:off x="1043608" y="5812682"/>
                <a:ext cx="7068602" cy="8206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altLang="es-E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es-A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s-A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A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A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s-A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f>
                        <m:fPr>
                          <m:ctrlPr>
                            <a:rPr lang="es-A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s-A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A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A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s-A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s-A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s-A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s-A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𝐵𝐴𝑘𝑠𝑒𝑛</m:t>
                      </m:r>
                      <m:r>
                        <a:rPr lang="es-A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A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𝑘𝑥</m:t>
                      </m:r>
                      <m:r>
                        <a:rPr lang="es-A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A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s-A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s-A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MX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31280011-BAB1-D658-A771-ED2D8AB4C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812682"/>
                <a:ext cx="7068602" cy="8206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42621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20" name="2 Objeto">
            <a:extLst>
              <a:ext uri="{FF2B5EF4-FFF2-40B4-BE49-F238E27FC236}">
                <a16:creationId xmlns:a16="http://schemas.microsoft.com/office/drawing/2014/main" id="{2543D72D-761C-5A97-467B-02181BAAE0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114990"/>
              </p:ext>
            </p:extLst>
          </p:nvPr>
        </p:nvGraphicFramePr>
        <p:xfrm>
          <a:off x="885837" y="4617132"/>
          <a:ext cx="7394575" cy="120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2" imgW="2552700" imgH="431800" progId="Equation.3">
                  <p:embed/>
                </p:oleObj>
              </mc:Choice>
              <mc:Fallback>
                <p:oleObj name="Ecuación" r:id="rId2" imgW="2552700" imgH="431800" progId="Equation.3">
                  <p:embed/>
                  <p:pic>
                    <p:nvPicPr>
                      <p:cNvPr id="34820" name="2 Objeto">
                        <a:extLst>
                          <a:ext uri="{FF2B5EF4-FFF2-40B4-BE49-F238E27FC236}">
                            <a16:creationId xmlns:a16="http://schemas.microsoft.com/office/drawing/2014/main" id="{2543D72D-761C-5A97-467B-02181BAAE0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37" y="4617132"/>
                        <a:ext cx="7394575" cy="1204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1" name="CuadroTexto 1">
            <a:extLst>
              <a:ext uri="{FF2B5EF4-FFF2-40B4-BE49-F238E27FC236}">
                <a16:creationId xmlns:a16="http://schemas.microsoft.com/office/drawing/2014/main" id="{AE61968A-F595-DEDB-509B-3C2900A5C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" y="1268760"/>
            <a:ext cx="3586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Reemplazando se tiene:</a:t>
            </a:r>
            <a:endParaRPr lang="en-US" alt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2" name="CuadroTexto 9">
            <a:extLst>
              <a:ext uri="{FF2B5EF4-FFF2-40B4-BE49-F238E27FC236}">
                <a16:creationId xmlns:a16="http://schemas.microsoft.com/office/drawing/2014/main" id="{8E291AD9-4BE5-BAA1-0831-085FA8963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717032"/>
            <a:ext cx="1897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Finalmente:</a:t>
            </a:r>
            <a:endParaRPr lang="en-US" alt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A1C986A3-AFFF-B182-4563-01723F45802C}"/>
                  </a:ext>
                </a:extLst>
              </p:cNvPr>
              <p:cNvSpPr txBox="1"/>
              <p:nvPr/>
            </p:nvSpPr>
            <p:spPr>
              <a:xfrm>
                <a:off x="1555646" y="97664"/>
                <a:ext cx="5748625" cy="8361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altLang="es-E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es-A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s-A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A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A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s-A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A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A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s-A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f>
                        <m:fPr>
                          <m:ctrlPr>
                            <a:rPr lang="es-A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s-A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A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A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s-A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f>
                        <m:fPr>
                          <m:ctrlPr>
                            <a:rPr lang="es-A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s-A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A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A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s-A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s-AR" sz="2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A1C986A3-AFFF-B182-4563-01723F458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646" y="97664"/>
                <a:ext cx="5748625" cy="8361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ED8A9FD5-B631-D70F-66C4-3BE7D85C3C57}"/>
                  </a:ext>
                </a:extLst>
              </p:cNvPr>
              <p:cNvSpPr txBox="1"/>
              <p:nvPr/>
            </p:nvSpPr>
            <p:spPr>
              <a:xfrm>
                <a:off x="44450" y="2024844"/>
                <a:ext cx="909955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s-ES" altLang="es-E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s-A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s-A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A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A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s-AR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s-A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A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A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s-AR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AR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s-AR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A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𝐵𝐴𝑘𝑠𝑒𝑛</m:t>
                        </m:r>
                        <m:r>
                          <a:rPr lang="es-A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A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𝑘𝑥</m:t>
                        </m:r>
                        <m:r>
                          <a:rPr lang="es-A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A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s-A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m:rPr>
                            <m:nor/>
                          </m:rPr>
                          <a:rPr lang="es-MX" sz="2800" dirty="0">
                            <a:solidFill>
                              <a:schemeClr val="tx1"/>
                            </a:solidFill>
                          </a:rPr>
                          <m:t>)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s-AR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A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s-A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s-A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𝑠𝑒𝑛</m:t>
                        </m:r>
                        <m:r>
                          <a:rPr lang="es-A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A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𝑘𝑥</m:t>
                        </m:r>
                        <m:r>
                          <a:rPr lang="es-A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A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s-A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m:rPr>
                            <m:nor/>
                          </m:rPr>
                          <a:rPr lang="es-AR" sz="2800" dirty="0">
                            <a:solidFill>
                              <a:schemeClr val="tx1"/>
                            </a:solidFill>
                          </a:rPr>
                          <m:t>)</m:t>
                        </m:r>
                      </m:e>
                    </m:d>
                  </m:oMath>
                </a14:m>
                <a:endParaRPr lang="es-MX" sz="2800" dirty="0"/>
              </a:p>
            </p:txBody>
          </p:sp>
        </mc:Choice>
        <mc:Fallback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ED8A9FD5-B631-D70F-66C4-3BE7D85C3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0" y="2024844"/>
                <a:ext cx="909955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DD55D364-49DB-1FBB-490D-6AE3AAAED457}"/>
                  </a:ext>
                </a:extLst>
              </p:cNvPr>
              <p:cNvSpPr txBox="1"/>
              <p:nvPr/>
            </p:nvSpPr>
            <p:spPr>
              <a:xfrm>
                <a:off x="63919" y="2960948"/>
                <a:ext cx="909955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s-ES" altLang="es-E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s-A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s-A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A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A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s-AR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s-A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A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A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s-AR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AR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A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𝐵𝑘</m:t>
                    </m:r>
                    <m:r>
                      <a:rPr lang="es-AR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sSup>
                      <m:sSupPr>
                        <m:ctrlPr>
                          <a:rPr lang="es-AR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s-A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A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s-A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𝑠𝑒𝑛</m:t>
                        </m:r>
                      </m:e>
                      <m:sup>
                        <m:r>
                          <a:rPr lang="es-A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AR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s-AR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𝑘𝑥</m:t>
                    </m:r>
                    <m:r>
                      <a:rPr lang="es-AR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s-AR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s-AR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s-A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s-MX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DD55D364-49DB-1FBB-490D-6AE3AAAED4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9" y="2960948"/>
                <a:ext cx="909955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1 Rectángulo">
            <a:extLst>
              <a:ext uri="{FF2B5EF4-FFF2-40B4-BE49-F238E27FC236}">
                <a16:creationId xmlns:a16="http://schemas.microsoft.com/office/drawing/2014/main" id="{40285ADC-7BBF-6053-889D-76B3AC176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" y="-4763"/>
            <a:ext cx="91440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s-E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Resulta más útil expresar I en términos de </a:t>
            </a:r>
            <a:r>
              <a:rPr lang="es-E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Pmax</a:t>
            </a:r>
            <a:r>
              <a:rPr lang="es-E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 typeface="Arial" panose="020B0604020202020204" pitchFamily="34" charset="0"/>
              <a:buNone/>
            </a:pPr>
            <a:r>
              <a:rPr lang="es-E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Así:</a:t>
            </a:r>
            <a:endParaRPr lang="es-ES" altLang="es-ES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5843" name="2 Objeto">
            <a:extLst>
              <a:ext uri="{FF2B5EF4-FFF2-40B4-BE49-F238E27FC236}">
                <a16:creationId xmlns:a16="http://schemas.microsoft.com/office/drawing/2014/main" id="{B0C276E2-37C3-0104-A062-6256C08CB6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385833"/>
              </p:ext>
            </p:extLst>
          </p:nvPr>
        </p:nvGraphicFramePr>
        <p:xfrm>
          <a:off x="2890838" y="1232756"/>
          <a:ext cx="3078162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2" imgW="1130300" imgH="419100" progId="Equation.3">
                  <p:embed/>
                </p:oleObj>
              </mc:Choice>
              <mc:Fallback>
                <p:oleObj name="Ecuación" r:id="rId2" imgW="1130300" imgH="419100" progId="Equation.3">
                  <p:embed/>
                  <p:pic>
                    <p:nvPicPr>
                      <p:cNvPr id="35843" name="2 Objeto">
                        <a:extLst>
                          <a:ext uri="{FF2B5EF4-FFF2-40B4-BE49-F238E27FC236}">
                            <a16:creationId xmlns:a16="http://schemas.microsoft.com/office/drawing/2014/main" id="{B0C276E2-37C3-0104-A062-6256C08CB6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0838" y="1232756"/>
                        <a:ext cx="3078162" cy="1100137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4" name="Rectángulo 1">
            <a:extLst>
              <a:ext uri="{FF2B5EF4-FFF2-40B4-BE49-F238E27FC236}">
                <a16:creationId xmlns:a16="http://schemas.microsoft.com/office/drawing/2014/main" id="{AF04195E-DBB6-9362-B6DD-FD9282429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50" y="3056942"/>
            <a:ext cx="91471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Utilizando la relación de rapidez de onda: 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También podemos escribir: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5845" name="2 Objeto">
            <a:extLst>
              <a:ext uri="{FF2B5EF4-FFF2-40B4-BE49-F238E27FC236}">
                <a16:creationId xmlns:a16="http://schemas.microsoft.com/office/drawing/2014/main" id="{D5652C50-FC1C-814B-5E59-94418998E0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992376"/>
              </p:ext>
            </p:extLst>
          </p:nvPr>
        </p:nvGraphicFramePr>
        <p:xfrm>
          <a:off x="2338388" y="4676167"/>
          <a:ext cx="4673600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4" imgW="1447172" imgH="444307" progId="Equation.3">
                  <p:embed/>
                </p:oleObj>
              </mc:Choice>
              <mc:Fallback>
                <p:oleObj name="Ecuación" r:id="rId4" imgW="1447172" imgH="444307" progId="Equation.3">
                  <p:embed/>
                  <p:pic>
                    <p:nvPicPr>
                      <p:cNvPr id="35845" name="2 Objeto">
                        <a:extLst>
                          <a:ext uri="{FF2B5EF4-FFF2-40B4-BE49-F238E27FC236}">
                            <a16:creationId xmlns:a16="http://schemas.microsoft.com/office/drawing/2014/main" id="{D5652C50-FC1C-814B-5E59-94418998E0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8388" y="4676167"/>
                        <a:ext cx="4673600" cy="13811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6" name="2 Objeto">
            <a:extLst>
              <a:ext uri="{FF2B5EF4-FFF2-40B4-BE49-F238E27FC236}">
                <a16:creationId xmlns:a16="http://schemas.microsoft.com/office/drawing/2014/main" id="{8A82814B-DDCE-950B-74E6-2CDF03DEC5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420169"/>
              </p:ext>
            </p:extLst>
          </p:nvPr>
        </p:nvGraphicFramePr>
        <p:xfrm>
          <a:off x="5616575" y="2736143"/>
          <a:ext cx="1547813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6" imgW="507780" imgH="444307" progId="Equation.3">
                  <p:embed/>
                </p:oleObj>
              </mc:Choice>
              <mc:Fallback>
                <p:oleObj name="Ecuación" r:id="rId6" imgW="507780" imgH="444307" progId="Equation.3">
                  <p:embed/>
                  <p:pic>
                    <p:nvPicPr>
                      <p:cNvPr id="35846" name="2 Objeto">
                        <a:extLst>
                          <a:ext uri="{FF2B5EF4-FFF2-40B4-BE49-F238E27FC236}">
                            <a16:creationId xmlns:a16="http://schemas.microsoft.com/office/drawing/2014/main" id="{8A82814B-DDCE-950B-74E6-2CDF03DEC5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6575" y="2736143"/>
                        <a:ext cx="1547813" cy="130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ACAE3150-D21F-0C50-55F3-C699D1F7B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450"/>
            <a:ext cx="9144000" cy="971550"/>
          </a:xfrm>
        </p:spPr>
        <p:txBody>
          <a:bodyPr/>
          <a:lstStyle/>
          <a:p>
            <a:r>
              <a:rPr lang="es-AR" alt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Intensidad de sonido</a:t>
            </a:r>
            <a:endParaRPr lang="es-ES" alt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1F4B40C0-7DAE-B680-863F-5A4E7E4ED4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81700" y="2600325"/>
            <a:ext cx="3167063" cy="27733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s-AR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La intensidad de una onda sonora cuya amplitud corresponde al sonido más fuerte que puede tolerarse es de aproximadamente           </a:t>
            </a:r>
            <a:r>
              <a:rPr lang="es-AR" altLang="es-E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 W/m</a:t>
            </a:r>
            <a:r>
              <a:rPr lang="es-AR" altLang="es-ES" sz="24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AR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l-GR" altLang="es-ES" sz="2400">
              <a:cs typeface="Arial" panose="020B0604020202020204" pitchFamily="34" charset="0"/>
            </a:endParaRPr>
          </a:p>
        </p:txBody>
      </p:sp>
      <p:pic>
        <p:nvPicPr>
          <p:cNvPr id="36868" name="Picture 6" descr="escanear0013">
            <a:extLst>
              <a:ext uri="{FF2B5EF4-FFF2-40B4-BE49-F238E27FC236}">
                <a16:creationId xmlns:a16="http://schemas.microsoft.com/office/drawing/2014/main" id="{EE260DED-7931-1A08-220E-2D3DBCA0230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3125"/>
            <a:ext cx="5867400" cy="6018213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36869" name="1 Objeto">
            <a:extLst>
              <a:ext uri="{FF2B5EF4-FFF2-40B4-BE49-F238E27FC236}">
                <a16:creationId xmlns:a16="http://schemas.microsoft.com/office/drawing/2014/main" id="{155B0C21-18B5-6356-1A02-C7A334403B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92775" y="1012825"/>
          <a:ext cx="3417888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3" imgW="1167893" imgH="444307" progId="Equation.3">
                  <p:embed/>
                </p:oleObj>
              </mc:Choice>
              <mc:Fallback>
                <p:oleObj name="Ecuación" r:id="rId3" imgW="1167893" imgH="444307" progId="Equation.3">
                  <p:embed/>
                  <p:pic>
                    <p:nvPicPr>
                      <p:cNvPr id="36869" name="1 Objeto">
                        <a:extLst>
                          <a:ext uri="{FF2B5EF4-FFF2-40B4-BE49-F238E27FC236}">
                            <a16:creationId xmlns:a16="http://schemas.microsoft.com/office/drawing/2014/main" id="{155B0C21-18B5-6356-1A02-C7A334403B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2775" y="1012825"/>
                        <a:ext cx="3417888" cy="1300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uadroTexto 1">
            <a:extLst>
              <a:ext uri="{FF2B5EF4-FFF2-40B4-BE49-F238E27FC236}">
                <a16:creationId xmlns:a16="http://schemas.microsoft.com/office/drawing/2014/main" id="{225D0F0A-3670-B007-0E11-6C4DF33D5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0" y="7938"/>
            <a:ext cx="70977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Escala de Sonido en decibeles (dB)</a:t>
            </a:r>
            <a:endParaRPr lang="es-E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1" name="CuadroTexto 2">
            <a:extLst>
              <a:ext uri="{FF2B5EF4-FFF2-40B4-BE49-F238E27FC236}">
                <a16:creationId xmlns:a16="http://schemas.microsoft.com/office/drawing/2014/main" id="{C1A31962-D289-DBE2-D189-276A02237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350" y="873125"/>
            <a:ext cx="9148763" cy="637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El decibelio es la unidad relativa empleada en acústica y telecomunicaciones para expresar la relación entre dos magnitudes, acústicas o eléctricas, o entre la magnitud que se estudia y una magnitud tomada como referencia.</a:t>
            </a:r>
          </a:p>
          <a:p>
            <a:pPr>
              <a:spcBef>
                <a:spcPct val="0"/>
              </a:spcBef>
              <a:buFontTx/>
              <a:buNone/>
            </a:pPr>
            <a:endParaRPr lang="es-MX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MX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El decibelio es la unidad de medida utilizada para cuantificar el nivel de potencia y el nivel de intensidad del sonido.</a:t>
            </a:r>
          </a:p>
          <a:p>
            <a:pPr>
              <a:spcBef>
                <a:spcPct val="0"/>
              </a:spcBef>
              <a:buFontTx/>
              <a:buNone/>
            </a:pPr>
            <a:endParaRPr lang="es-MX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MX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El </a:t>
            </a:r>
            <a:r>
              <a:rPr lang="es-MX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decibelio</a:t>
            </a:r>
            <a:r>
              <a:rPr lang="es-MX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cuyo símbolo es </a:t>
            </a:r>
            <a:r>
              <a:rPr lang="es-MX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dB</a:t>
            </a:r>
            <a:r>
              <a:rPr lang="es-MX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es una unidad logarítmica.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MX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Es un submúltiplo del </a:t>
            </a:r>
            <a:r>
              <a:rPr lang="es-MX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belio</a:t>
            </a:r>
            <a:r>
              <a:rPr lang="es-MX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de símbolo </a:t>
            </a:r>
            <a:r>
              <a:rPr lang="es-MX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MX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que es el logaritmo de la relación entre la magnitud de interés y la tomada como referencia.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MX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No se utiliza en la práctica por ser demasiado grande, y por eso se utiliza el decibelio, la décima parte de un belio.</a:t>
            </a:r>
          </a:p>
          <a:p>
            <a:pPr>
              <a:spcBef>
                <a:spcPct val="0"/>
              </a:spcBef>
              <a:buFontTx/>
              <a:buNone/>
            </a:pPr>
            <a:endParaRPr lang="es-MX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MX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El belio recibió este nombre en honor a Alexander Graham Bell (1847 - 1922</a:t>
            </a:r>
            <a:r>
              <a:rPr lang="es-ES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s-MX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61461C5-5995-4F30-0F11-8FEC23513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936625"/>
          </a:xfrm>
        </p:spPr>
        <p:txBody>
          <a:bodyPr/>
          <a:lstStyle/>
          <a:p>
            <a:pPr eaLnBrk="1" hangingPunct="1"/>
            <a:r>
              <a:rPr lang="es-ES_tradnl" altLang="es-E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SONIDO</a:t>
            </a:r>
            <a:endParaRPr lang="es-ES" altLang="es-E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F205994F-9DA4-A9B7-284C-E728439B060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0" y="873125"/>
            <a:ext cx="9144000" cy="13319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ES_tradnl" altLang="es-ES" sz="2800" dirty="0"/>
              <a:t>	</a:t>
            </a:r>
            <a:r>
              <a:rPr lang="es-ES_tradnl" alt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sonido se produce por la </a:t>
            </a:r>
            <a:r>
              <a:rPr lang="es-ES_tradnl" alt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vibración</a:t>
            </a:r>
            <a:r>
              <a:rPr lang="es-ES_tradnl" alt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un medio elástico, que puede ser gaseoso, líquido o sólido.</a:t>
            </a:r>
          </a:p>
          <a:p>
            <a:pPr eaLnBrk="1" hangingPunct="1">
              <a:buFontTx/>
              <a:buNone/>
            </a:pPr>
            <a:r>
              <a:rPr lang="es-ES_tradnl" altLang="es-ES" sz="2800" dirty="0"/>
              <a:t>	</a:t>
            </a:r>
            <a:endParaRPr lang="es-ES" altLang="es-ES" sz="2800" dirty="0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1EBCD3D2-C0C8-1951-475B-6281362514FC}"/>
              </a:ext>
            </a:extLst>
          </p:cNvPr>
          <p:cNvGrpSpPr>
            <a:grpSpLocks/>
          </p:cNvGrpSpPr>
          <p:nvPr/>
        </p:nvGrpSpPr>
        <p:grpSpPr bwMode="auto">
          <a:xfrm>
            <a:off x="1258888" y="2133600"/>
            <a:ext cx="6697662" cy="4608513"/>
            <a:chOff x="2784" y="1133"/>
            <a:chExt cx="2832" cy="2705"/>
          </a:xfrm>
        </p:grpSpPr>
        <p:graphicFrame>
          <p:nvGraphicFramePr>
            <p:cNvPr id="11269" name="Object 5">
              <a:extLst>
                <a:ext uri="{FF2B5EF4-FFF2-40B4-BE49-F238E27FC236}">
                  <a16:creationId xmlns:a16="http://schemas.microsoft.com/office/drawing/2014/main" id="{7262EF7E-E3A4-E23D-8F95-A247F6C56A8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84" y="1133"/>
            <a:ext cx="2832" cy="27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tografía de Photo Editor" r:id="rId2" imgW="3463784" imgH="3016216" progId="MSPhotoEd.3">
                    <p:embed/>
                  </p:oleObj>
                </mc:Choice>
                <mc:Fallback>
                  <p:oleObj name="Fotografía de Photo Editor" r:id="rId2" imgW="3463784" imgH="3016216" progId="MSPhotoEd.3">
                    <p:embed/>
                    <p:pic>
                      <p:nvPicPr>
                        <p:cNvPr id="11269" name="Object 5">
                          <a:extLst>
                            <a:ext uri="{FF2B5EF4-FFF2-40B4-BE49-F238E27FC236}">
                              <a16:creationId xmlns:a16="http://schemas.microsoft.com/office/drawing/2014/main" id="{7262EF7E-E3A4-E23D-8F95-A247F6C56A8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4" y="1133"/>
                          <a:ext cx="2832" cy="27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70" name="Rectangle 6">
              <a:extLst>
                <a:ext uri="{FF2B5EF4-FFF2-40B4-BE49-F238E27FC236}">
                  <a16:creationId xmlns:a16="http://schemas.microsoft.com/office/drawing/2014/main" id="{B0E37CB3-57EF-C00F-088C-BA79EC6734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9" y="1162"/>
              <a:ext cx="2813" cy="26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s-CL" altLang="es-ES" sz="180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:a16="http://schemas.microsoft.com/office/drawing/2014/main" id="{C270D09C-6153-CA7C-2783-FD174BD97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809" y="23812"/>
            <a:ext cx="4140423" cy="538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CuadroTexto 2">
            <a:extLst>
              <a:ext uri="{FF2B5EF4-FFF2-40B4-BE49-F238E27FC236}">
                <a16:creationId xmlns:a16="http://schemas.microsoft.com/office/drawing/2014/main" id="{7D311E36-C2AF-D676-5151-165F0F88D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772" y="5471380"/>
            <a:ext cx="44284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Alexander Graham Bell (1847 - 1922</a:t>
            </a:r>
            <a:r>
              <a:rPr lang="es-ES" alt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s-ES" altLang="es-ES" sz="20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5 Rectángulo">
            <a:extLst>
              <a:ext uri="{FF2B5EF4-FFF2-40B4-BE49-F238E27FC236}">
                <a16:creationId xmlns:a16="http://schemas.microsoft.com/office/drawing/2014/main" id="{9AE3194C-BD48-819E-38F6-B2E395609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938"/>
            <a:ext cx="9144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escala en decibeles</a:t>
            </a: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BA02D8F9-BBE8-1785-D077-C33F05B66BC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94931" y="944724"/>
            <a:ext cx="6453433" cy="1060483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12700">
            <a:solidFill>
              <a:schemeClr val="tx1"/>
            </a:solidFill>
          </a:ln>
        </p:spPr>
        <p:txBody>
          <a:bodyPr/>
          <a:lstStyle/>
          <a:p>
            <a:pPr algn="r" eaLnBrk="1" hangingPunct="1">
              <a:defRPr/>
            </a:pPr>
            <a:r>
              <a:rPr lang="es-ES">
                <a:noFill/>
                <a:latin typeface="Arial" charset="0"/>
                <a:cs typeface="+mn-cs"/>
              </a:rPr>
              <a:t> </a:t>
            </a:r>
          </a:p>
        </p:txBody>
      </p:sp>
      <p:pic>
        <p:nvPicPr>
          <p:cNvPr id="39940" name="Picture 5">
            <a:extLst>
              <a:ext uri="{FF2B5EF4-FFF2-40B4-BE49-F238E27FC236}">
                <a16:creationId xmlns:a16="http://schemas.microsoft.com/office/drawing/2014/main" id="{359A351E-CA5D-AF9A-A621-809B8C27E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" t="2145" r="1079" b="5598"/>
          <a:stretch>
            <a:fillRect/>
          </a:stretch>
        </p:blipFill>
        <p:spPr bwMode="auto">
          <a:xfrm>
            <a:off x="0" y="2024063"/>
            <a:ext cx="9144000" cy="485298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cibelios">
            <a:extLst>
              <a:ext uri="{FF2B5EF4-FFF2-40B4-BE49-F238E27FC236}">
                <a16:creationId xmlns:a16="http://schemas.microsoft.com/office/drawing/2014/main" id="{B17FDA78-576E-8368-76B9-F574BC21F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" t="1622" r="7027" b="3423"/>
          <a:stretch>
            <a:fillRect/>
          </a:stretch>
        </p:blipFill>
        <p:spPr bwMode="auto">
          <a:xfrm>
            <a:off x="0" y="-50800"/>
            <a:ext cx="91440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6FE0DF1E-BDB6-B9D2-CE69-0203FADDA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900113"/>
          </a:xfrm>
        </p:spPr>
        <p:txBody>
          <a:bodyPr/>
          <a:lstStyle/>
          <a:p>
            <a:pPr eaLnBrk="1" hangingPunct="1"/>
            <a:r>
              <a:rPr lang="es-ES_tradnl" altLang="es-ES" b="1">
                <a:latin typeface="Times New Roman" panose="02020603050405020304" pitchFamily="18" charset="0"/>
                <a:cs typeface="Times New Roman" panose="02020603050405020304" pitchFamily="18" charset="0"/>
              </a:rPr>
              <a:t>TIPOS DE SONIDO</a:t>
            </a:r>
            <a:endParaRPr lang="es-ES" altLang="es-E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53836918-2086-524C-2055-2757534653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908050"/>
            <a:ext cx="9144000" cy="1763713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s-ES_tradnl" altLang="es-ES" dirty="0"/>
              <a:t>	</a:t>
            </a:r>
            <a:r>
              <a:rPr lang="es-ES_tradnl" altLang="es-ES" sz="3600" dirty="0">
                <a:latin typeface="Times New Roman" charset="0"/>
                <a:cs typeface="Times New Roman" charset="0"/>
              </a:rPr>
              <a:t>Los sonidos que son audibles para el ser humano son aquellos cuya frecuencia está entre </a:t>
            </a:r>
            <a:r>
              <a:rPr lang="es-ES_tradnl" altLang="es-ES" sz="3600" b="1" dirty="0">
                <a:latin typeface="Times New Roman" charset="0"/>
                <a:cs typeface="Times New Roman" charset="0"/>
              </a:rPr>
              <a:t>20 Hz </a:t>
            </a:r>
            <a:r>
              <a:rPr lang="es-ES_tradnl" altLang="es-ES" sz="3600" dirty="0">
                <a:latin typeface="Times New Roman" charset="0"/>
                <a:cs typeface="Times New Roman" charset="0"/>
              </a:rPr>
              <a:t>y </a:t>
            </a:r>
            <a:r>
              <a:rPr lang="es-ES_tradnl" altLang="es-ES" sz="3600" b="1" dirty="0">
                <a:latin typeface="Times New Roman" charset="0"/>
                <a:cs typeface="Times New Roman" charset="0"/>
              </a:rPr>
              <a:t>20 KHz</a:t>
            </a:r>
            <a:r>
              <a:rPr lang="es-ES_tradnl" altLang="es-ES" sz="3600" dirty="0">
                <a:latin typeface="Times New Roman" charset="0"/>
                <a:cs typeface="Times New Roman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s-ES_tradnl" altLang="es-ES" dirty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s-ES_tradnl" altLang="es-ES" dirty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s-ES_tradnl" altLang="es-ES" dirty="0"/>
              <a:t>	</a:t>
            </a:r>
            <a:endParaRPr lang="es-ES" altLang="es-ES" dirty="0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9D8C5AD0-3F16-2463-23F0-4078271B5303}"/>
              </a:ext>
            </a:extLst>
          </p:cNvPr>
          <p:cNvGrpSpPr>
            <a:grpSpLocks/>
          </p:cNvGrpSpPr>
          <p:nvPr/>
        </p:nvGrpSpPr>
        <p:grpSpPr bwMode="auto">
          <a:xfrm>
            <a:off x="0" y="1665288"/>
            <a:ext cx="9144000" cy="5184775"/>
            <a:chOff x="476" y="2160"/>
            <a:chExt cx="4853" cy="1452"/>
          </a:xfrm>
        </p:grpSpPr>
        <p:graphicFrame>
          <p:nvGraphicFramePr>
            <p:cNvPr id="41989" name="Object 5">
              <a:extLst>
                <a:ext uri="{FF2B5EF4-FFF2-40B4-BE49-F238E27FC236}">
                  <a16:creationId xmlns:a16="http://schemas.microsoft.com/office/drawing/2014/main" id="{3F82E23A-905B-CD80-6ED8-F65C019C99E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6" y="2160"/>
            <a:ext cx="4835" cy="14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tografía de Photo Editor" r:id="rId2" imgW="7842163" imgH="1478919" progId="MSPhotoEd.3">
                    <p:embed/>
                  </p:oleObj>
                </mc:Choice>
                <mc:Fallback>
                  <p:oleObj name="Fotografía de Photo Editor" r:id="rId2" imgW="7842163" imgH="1478919" progId="MSPhotoEd.3">
                    <p:embed/>
                    <p:pic>
                      <p:nvPicPr>
                        <p:cNvPr id="41989" name="Object 5">
                          <a:extLst>
                            <a:ext uri="{FF2B5EF4-FFF2-40B4-BE49-F238E27FC236}">
                              <a16:creationId xmlns:a16="http://schemas.microsoft.com/office/drawing/2014/main" id="{3F82E23A-905B-CD80-6ED8-F65C019C99E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" y="2160"/>
                          <a:ext cx="4835" cy="14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990" name="Rectangle 6">
              <a:extLst>
                <a:ext uri="{FF2B5EF4-FFF2-40B4-BE49-F238E27FC236}">
                  <a16:creationId xmlns:a16="http://schemas.microsoft.com/office/drawing/2014/main" id="{996AF9BE-1A7E-70A6-A0C2-05005CC898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2160"/>
              <a:ext cx="4853" cy="14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s-CL" altLang="es-ES" sz="180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E2B90558-F1C5-6193-4622-9C626A0D4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787400"/>
          </a:xfrm>
        </p:spPr>
        <p:txBody>
          <a:bodyPr/>
          <a:lstStyle/>
          <a:p>
            <a:pPr eaLnBrk="1" hangingPunct="1"/>
            <a:r>
              <a:rPr lang="es-ES_tradnl" altLang="es-ES" b="1">
                <a:latin typeface="Times New Roman" panose="02020603050405020304" pitchFamily="18" charset="0"/>
                <a:cs typeface="Times New Roman" panose="02020603050405020304" pitchFamily="18" charset="0"/>
              </a:rPr>
              <a:t>INTENSIDAD (VOLUMEN)</a:t>
            </a:r>
            <a:endParaRPr lang="es-ES" altLang="es-E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87D6671F-E155-793D-02F2-4F39A57C339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0" y="944563"/>
            <a:ext cx="5435600" cy="59134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_tradnl" altLang="es-E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La intensidad</a:t>
            </a:r>
            <a:r>
              <a:rPr lang="es-ES_tradnl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de la onda sonora es una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_tradnl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cantidad física que se define como la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_tradnl" altLang="es-E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energía sonora que transporta una onda</a:t>
            </a:r>
            <a:r>
              <a:rPr lang="es-ES_tradnl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_tradnl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por unidad de tiempo a través de una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_tradnl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unidad de área.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ES_tradnl" altLang="es-E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_tradnl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La intensidad es </a:t>
            </a:r>
            <a:r>
              <a:rPr lang="es-ES_tradnl" altLang="es-E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directamente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_tradnl" altLang="es-E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proporcional a la amplitud</a:t>
            </a:r>
            <a:r>
              <a:rPr lang="es-ES_tradnl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de la onda 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_tradnl" altLang="es-E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inversamente proporcional a la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_tradnl" altLang="es-E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distancia</a:t>
            </a:r>
            <a:r>
              <a:rPr lang="es-ES_tradnl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entre el emisor y el receptor.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_tradnl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_tradnl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La unidad para medir la intensidad se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_tradnl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llama </a:t>
            </a:r>
            <a:r>
              <a:rPr lang="es-ES_tradnl" altLang="es-E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decibel (dB)</a:t>
            </a:r>
            <a:r>
              <a:rPr lang="es-ES_tradnl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_tradnl" altLang="es-ES" sz="22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s-ES" altLang="es-E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0276" name="Picture 4" descr="mic_dina3">
            <a:extLst>
              <a:ext uri="{FF2B5EF4-FFF2-40B4-BE49-F238E27FC236}">
                <a16:creationId xmlns:a16="http://schemas.microsoft.com/office/drawing/2014/main" id="{94A36E9E-60FB-A3CC-91EE-4C2BDF041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1089025"/>
            <a:ext cx="371633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277" name="Picture 5" descr="Niño gritando">
            <a:extLst>
              <a:ext uri="{FF2B5EF4-FFF2-40B4-BE49-F238E27FC236}">
                <a16:creationId xmlns:a16="http://schemas.microsoft.com/office/drawing/2014/main" id="{9EE4C37F-972B-DC65-EE1E-F48E82FFE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3716338"/>
            <a:ext cx="2740025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0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0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920871DD-E916-6262-5E29-CB4EDF6D4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29713" cy="935038"/>
          </a:xfrm>
        </p:spPr>
        <p:txBody>
          <a:bodyPr/>
          <a:lstStyle/>
          <a:p>
            <a:pPr eaLnBrk="1" hangingPunct="1"/>
            <a:r>
              <a:rPr lang="es-ES_tradnl" altLang="es-ES" b="1">
                <a:latin typeface="Times New Roman" panose="02020603050405020304" pitchFamily="18" charset="0"/>
                <a:cs typeface="Times New Roman" panose="02020603050405020304" pitchFamily="18" charset="0"/>
              </a:rPr>
              <a:t>TONO (ALTURA)</a:t>
            </a:r>
            <a:endParaRPr lang="es-ES" altLang="es-E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2A7D0DBA-3B27-DA96-6C17-07B344D95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4329113"/>
            <a:ext cx="9144000" cy="241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ES_tradnl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Es una </a:t>
            </a:r>
            <a:r>
              <a:rPr lang="es-ES_tradnl" altLang="es-E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</a:t>
            </a:r>
            <a:r>
              <a:rPr lang="es-ES_tradnl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del sonido </a:t>
            </a:r>
            <a:r>
              <a:rPr lang="es-ES_tradnl" altLang="es-E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que está relacionado con la </a:t>
            </a:r>
          </a:p>
          <a:p>
            <a:pPr eaLnBrk="1" hangingPunct="1">
              <a:buFontTx/>
              <a:buNone/>
            </a:pPr>
            <a:r>
              <a:rPr lang="es-ES_tradnl" altLang="es-E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frecuencia</a:t>
            </a:r>
            <a:r>
              <a:rPr lang="es-ES_tradnl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s-ES_tradnl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Las </a:t>
            </a:r>
            <a:r>
              <a:rPr lang="es-ES_tradnl" altLang="es-E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frecuencias más bajas</a:t>
            </a:r>
            <a:r>
              <a:rPr lang="es-ES_tradnl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(vibraciones lentas) producen </a:t>
            </a:r>
            <a:r>
              <a:rPr lang="es-ES_tradnl" altLang="es-E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sonidos </a:t>
            </a:r>
          </a:p>
          <a:p>
            <a:pPr eaLnBrk="1" hangingPunct="1">
              <a:buFontTx/>
              <a:buNone/>
            </a:pPr>
            <a:r>
              <a:rPr lang="es-ES_tradnl" altLang="es-E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graves</a:t>
            </a:r>
            <a:r>
              <a:rPr lang="es-ES_tradnl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y las </a:t>
            </a:r>
            <a:r>
              <a:rPr lang="es-ES_tradnl" altLang="es-E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frecuencias más altas</a:t>
            </a:r>
            <a:r>
              <a:rPr lang="es-ES_tradnl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(vibraciones rápidas) </a:t>
            </a:r>
            <a:r>
              <a:rPr lang="es-ES_tradnl" altLang="es-E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producen </a:t>
            </a:r>
          </a:p>
          <a:p>
            <a:pPr eaLnBrk="1" hangingPunct="1">
              <a:buFontTx/>
              <a:buNone/>
            </a:pPr>
            <a:r>
              <a:rPr lang="es-ES_tradnl" altLang="es-E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sonidos agudos.</a:t>
            </a:r>
            <a:endParaRPr lang="es-ES" altLang="es-E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A784D4A2-2EB2-184F-261F-CBC3F9099D99}"/>
              </a:ext>
            </a:extLst>
          </p:cNvPr>
          <p:cNvGrpSpPr>
            <a:grpSpLocks/>
          </p:cNvGrpSpPr>
          <p:nvPr/>
        </p:nvGrpSpPr>
        <p:grpSpPr bwMode="auto">
          <a:xfrm>
            <a:off x="107950" y="981075"/>
            <a:ext cx="8967788" cy="2982913"/>
            <a:chOff x="930" y="1007"/>
            <a:chExt cx="4014" cy="1516"/>
          </a:xfrm>
        </p:grpSpPr>
        <p:graphicFrame>
          <p:nvGraphicFramePr>
            <p:cNvPr id="44037" name="Object 5">
              <a:extLst>
                <a:ext uri="{FF2B5EF4-FFF2-40B4-BE49-F238E27FC236}">
                  <a16:creationId xmlns:a16="http://schemas.microsoft.com/office/drawing/2014/main" id="{F5D36DA3-5124-CBA6-D5AC-202DECF6339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60" y="1007"/>
            <a:ext cx="3984" cy="15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tografía de Photo Editor" r:id="rId2" imgW="3132973" imgH="1722162" progId="MSPhotoEd.3">
                    <p:embed/>
                  </p:oleObj>
                </mc:Choice>
                <mc:Fallback>
                  <p:oleObj name="Fotografía de Photo Editor" r:id="rId2" imgW="3132973" imgH="1722162" progId="MSPhotoEd.3">
                    <p:embed/>
                    <p:pic>
                      <p:nvPicPr>
                        <p:cNvPr id="44037" name="Object 5">
                          <a:extLst>
                            <a:ext uri="{FF2B5EF4-FFF2-40B4-BE49-F238E27FC236}">
                              <a16:creationId xmlns:a16="http://schemas.microsoft.com/office/drawing/2014/main" id="{F5D36DA3-5124-CBA6-D5AC-202DECF6339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" y="1007"/>
                          <a:ext cx="3984" cy="15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038" name="Rectangle 6">
              <a:extLst>
                <a:ext uri="{FF2B5EF4-FFF2-40B4-BE49-F238E27FC236}">
                  <a16:creationId xmlns:a16="http://schemas.microsoft.com/office/drawing/2014/main" id="{A6B2142A-BB5A-B661-9486-0B4417E7F3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" y="1026"/>
              <a:ext cx="3991" cy="14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s-CL" altLang="es-ES" sz="180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Marcador de pie de página">
            <a:extLst>
              <a:ext uri="{FF2B5EF4-FFF2-40B4-BE49-F238E27FC236}">
                <a16:creationId xmlns:a16="http://schemas.microsoft.com/office/drawing/2014/main" id="{D82D15B2-AF19-CB41-8E3F-B9867031C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altLang="es-ES"/>
              <a:t>U.T.N. F.R.M - Sist. de Sonido</a:t>
            </a:r>
          </a:p>
        </p:txBody>
      </p:sp>
      <p:sp>
        <p:nvSpPr>
          <p:cNvPr id="45059" name="6 Marcador de número de diapositiva">
            <a:extLst>
              <a:ext uri="{FF2B5EF4-FFF2-40B4-BE49-F238E27FC236}">
                <a16:creationId xmlns:a16="http://schemas.microsoft.com/office/drawing/2014/main" id="{E6CDCAFE-D274-E6B1-665A-1D1CF0B61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F9D7CC-43EC-465E-B9EC-3B472A712F0C}" type="slidenum">
              <a:rPr lang="es-ES" altLang="es-E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s-ES" altLang="es-E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5B68900D-1CDC-60D8-1158-DD14E0956A5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1113" y="6350"/>
            <a:ext cx="9144000" cy="20986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s-ES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La frecuencia de un sonido determina lo que el oído juzga como el </a:t>
            </a:r>
            <a:r>
              <a:rPr lang="es-ES" altLang="es-E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TONO</a:t>
            </a:r>
            <a:r>
              <a:rPr lang="es-ES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del sonido. Los músicos designan el tono por las letras que corresponden a las notas de las teclas del piano.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Por ejemplo, las notas do, re y fa se refieren a tonos específicos, o frecuencias. </a:t>
            </a:r>
          </a:p>
        </p:txBody>
      </p:sp>
      <p:pic>
        <p:nvPicPr>
          <p:cNvPr id="45061" name="Picture 5" descr="espectroson">
            <a:extLst>
              <a:ext uri="{FF2B5EF4-FFF2-40B4-BE49-F238E27FC236}">
                <a16:creationId xmlns:a16="http://schemas.microsoft.com/office/drawing/2014/main" id="{42E45592-AF37-4CDE-F7FB-DDA6991DE08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" r="2296"/>
          <a:stretch>
            <a:fillRect/>
          </a:stretch>
        </p:blipFill>
        <p:spPr>
          <a:xfrm>
            <a:off x="17463" y="1989138"/>
            <a:ext cx="9126537" cy="486886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E05B4F11-B465-B409-2703-9A23DB32B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865187"/>
          </a:xfrm>
        </p:spPr>
        <p:txBody>
          <a:bodyPr/>
          <a:lstStyle/>
          <a:p>
            <a:pPr eaLnBrk="1" hangingPunct="1"/>
            <a:r>
              <a:rPr lang="es-ES_tradnl" altLang="es-E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TIMBRE</a:t>
            </a:r>
            <a:endParaRPr lang="es-ES" altLang="es-E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68D79866-18F6-C2F4-3BC7-2FC38F9E414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0" y="5103813"/>
            <a:ext cx="9144000" cy="174625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s-ES_tradnl" altLang="es-ES" sz="2800" dirty="0">
                <a:latin typeface="Times New Roman" charset="0"/>
                <a:cs typeface="Times New Roman" charset="0"/>
              </a:rPr>
              <a:t>Es una</a:t>
            </a:r>
            <a:r>
              <a:rPr lang="es-ES_tradnl" altLang="es-ES" sz="2800" b="1" dirty="0">
                <a:latin typeface="Times New Roman" charset="0"/>
                <a:cs typeface="Times New Roman" charset="0"/>
              </a:rPr>
              <a:t> característica</a:t>
            </a:r>
            <a:r>
              <a:rPr lang="es-ES_tradnl" altLang="es-ES" sz="2800" dirty="0">
                <a:latin typeface="Times New Roman" charset="0"/>
                <a:cs typeface="Times New Roman" charset="0"/>
              </a:rPr>
              <a:t> del sonido </a:t>
            </a:r>
            <a:r>
              <a:rPr lang="es-ES_tradnl" altLang="es-ES" sz="2800" b="1" dirty="0">
                <a:latin typeface="Times New Roman" charset="0"/>
                <a:cs typeface="Times New Roman" charset="0"/>
              </a:rPr>
              <a:t>que permite diferenciar entre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s-ES_tradnl" altLang="es-ES" sz="2800" b="1" dirty="0">
                <a:latin typeface="Times New Roman" charset="0"/>
                <a:cs typeface="Times New Roman" charset="0"/>
              </a:rPr>
              <a:t>dos sonidos de igual tono e intensidad</a:t>
            </a:r>
            <a:r>
              <a:rPr lang="es-ES_tradnl" altLang="es-ES" sz="2800" dirty="0">
                <a:latin typeface="Times New Roman" charset="0"/>
                <a:cs typeface="Times New Roman" charset="0"/>
              </a:rPr>
              <a:t>, emitidos por dos fuentes sonoras diferentes. Por ejemplo, un violín y una guitarra.</a:t>
            </a:r>
            <a:endParaRPr lang="es-ES" altLang="es-ES" sz="3500" dirty="0">
              <a:latin typeface="Times New Roman" charset="0"/>
              <a:cs typeface="Times New Roman" charset="0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C5A02910-BD8A-1612-C3BD-8F49A97B18C3}"/>
              </a:ext>
            </a:extLst>
          </p:cNvPr>
          <p:cNvGrpSpPr>
            <a:grpSpLocks/>
          </p:cNvGrpSpPr>
          <p:nvPr/>
        </p:nvGrpSpPr>
        <p:grpSpPr bwMode="auto">
          <a:xfrm>
            <a:off x="1619250" y="1412875"/>
            <a:ext cx="5770563" cy="3203575"/>
            <a:chOff x="1247" y="981"/>
            <a:chExt cx="3408" cy="1814"/>
          </a:xfrm>
        </p:grpSpPr>
        <p:graphicFrame>
          <p:nvGraphicFramePr>
            <p:cNvPr id="46087" name="Object 5">
              <a:extLst>
                <a:ext uri="{FF2B5EF4-FFF2-40B4-BE49-F238E27FC236}">
                  <a16:creationId xmlns:a16="http://schemas.microsoft.com/office/drawing/2014/main" id="{1FFE832E-2330-41A6-6C75-478FEB2FBA5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47" y="981"/>
            <a:ext cx="3408" cy="18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tografía de Photo Editor" r:id="rId2" imgW="5925406" imgH="3142703" progId="MSPhotoEd.3">
                    <p:embed/>
                  </p:oleObj>
                </mc:Choice>
                <mc:Fallback>
                  <p:oleObj name="Fotografía de Photo Editor" r:id="rId2" imgW="5925406" imgH="3142703" progId="MSPhotoEd.3">
                    <p:embed/>
                    <p:pic>
                      <p:nvPicPr>
                        <p:cNvPr id="46087" name="Object 5">
                          <a:extLst>
                            <a:ext uri="{FF2B5EF4-FFF2-40B4-BE49-F238E27FC236}">
                              <a16:creationId xmlns:a16="http://schemas.microsoft.com/office/drawing/2014/main" id="{1FFE832E-2330-41A6-6C75-478FEB2FBA5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7" y="981"/>
                          <a:ext cx="3408" cy="18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088" name="Rectangle 6">
              <a:extLst>
                <a:ext uri="{FF2B5EF4-FFF2-40B4-BE49-F238E27FC236}">
                  <a16:creationId xmlns:a16="http://schemas.microsoft.com/office/drawing/2014/main" id="{41CD0817-A48E-A0E8-707E-0A4E97CD6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" y="981"/>
              <a:ext cx="3402" cy="181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s-CL" altLang="es-ES" sz="180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312327" name="Picture 7" descr="Violin">
            <a:extLst>
              <a:ext uri="{FF2B5EF4-FFF2-40B4-BE49-F238E27FC236}">
                <a16:creationId xmlns:a16="http://schemas.microsoft.com/office/drawing/2014/main" id="{AA40BE8A-495D-CAA6-3594-DB808FE27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10023">
            <a:off x="325438" y="1700213"/>
            <a:ext cx="97790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328" name="Picture 8" descr="Guitarra">
            <a:extLst>
              <a:ext uri="{FF2B5EF4-FFF2-40B4-BE49-F238E27FC236}">
                <a16:creationId xmlns:a16="http://schemas.microsoft.com/office/drawing/2014/main" id="{7676A928-2733-01ED-0E8E-316B3203F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73593">
            <a:off x="7199313" y="2205038"/>
            <a:ext cx="2484437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2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2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2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2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7 Marcador de número de diapositiva">
            <a:extLst>
              <a:ext uri="{FF2B5EF4-FFF2-40B4-BE49-F238E27FC236}">
                <a16:creationId xmlns:a16="http://schemas.microsoft.com/office/drawing/2014/main" id="{5320B4E4-0EE9-B74A-57B5-69A704A8B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C84BCE-1E0B-402D-8FDA-24C206FBE36F}" type="slidenum">
              <a:rPr lang="es-ES" altLang="es-E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s-ES" altLang="es-E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69DD3835-1D4D-0E0E-36FE-1514E0506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036050" cy="692150"/>
          </a:xfrm>
        </p:spPr>
        <p:txBody>
          <a:bodyPr/>
          <a:lstStyle/>
          <a:p>
            <a:r>
              <a:rPr lang="es-ES" altLang="es-ES" b="1">
                <a:latin typeface="Times New Roman" panose="02020603050405020304" pitchFamily="18" charset="0"/>
                <a:cs typeface="Times New Roman" panose="02020603050405020304" pitchFamily="18" charset="0"/>
              </a:rPr>
              <a:t>TONO y TIMBRE</a:t>
            </a:r>
            <a:r>
              <a:rPr lang="es-ES" altLang="es-E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19D594D9-7134-2092-E21B-631B47B7EB70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0" y="4076700"/>
            <a:ext cx="9144000" cy="273685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s-ES" altLang="es-E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Dos sonidos del mismo tono se pueden distinguir fácilmente. Por ejemplo, suponga que suena la nota “Do” (250 Hz) sucesivamente en una flauta y una trompeta. Aun cuando cada sonido tiene el mismo tono, hay una marcada diferencia. Se dice que esta diferencia resulta una diferencia en la calidad o </a:t>
            </a:r>
            <a:r>
              <a:rPr lang="es-ES" altLang="es-E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timbre</a:t>
            </a:r>
            <a:r>
              <a:rPr lang="es-ES" altLang="es-E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del sonido.</a:t>
            </a:r>
          </a:p>
        </p:txBody>
      </p:sp>
      <p:pic>
        <p:nvPicPr>
          <p:cNvPr id="47109" name="Picture 12" descr="FLAUTA">
            <a:extLst>
              <a:ext uri="{FF2B5EF4-FFF2-40B4-BE49-F238E27FC236}">
                <a16:creationId xmlns:a16="http://schemas.microsoft.com/office/drawing/2014/main" id="{5ECFF609-9367-D6F0-4C13-7920178DC33D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81075"/>
            <a:ext cx="4535488" cy="295275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10" name="Picture 14" descr="TROMPETA">
            <a:extLst>
              <a:ext uri="{FF2B5EF4-FFF2-40B4-BE49-F238E27FC236}">
                <a16:creationId xmlns:a16="http://schemas.microsoft.com/office/drawing/2014/main" id="{0FFE98CF-336A-14DA-32A3-22B296BDA374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4050" y="981075"/>
            <a:ext cx="4679950" cy="288448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Resultado de imagen para imagenes ondas periodicas y no periodicas">
            <a:extLst>
              <a:ext uri="{FF2B5EF4-FFF2-40B4-BE49-F238E27FC236}">
                <a16:creationId xmlns:a16="http://schemas.microsoft.com/office/drawing/2014/main" id="{76809949-2799-7A90-AA21-C83016117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6" t="4105" r="6802" b="335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62E7D6A-FBBC-B87A-4A3A-625D47B53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4563"/>
          </a:xfrm>
        </p:spPr>
        <p:txBody>
          <a:bodyPr/>
          <a:lstStyle/>
          <a:p>
            <a:r>
              <a:rPr lang="es-ES" altLang="es-E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Definición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5A627FF3-2081-7539-07CB-ACA314AEBBFA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0" y="873125"/>
            <a:ext cx="9180513" cy="2771775"/>
          </a:xfrm>
        </p:spPr>
        <p:txBody>
          <a:bodyPr/>
          <a:lstStyle/>
          <a:p>
            <a:pPr marL="265113" indent="-265113">
              <a:buFontTx/>
              <a:buNone/>
              <a:tabLst>
                <a:tab pos="265113" algn="l"/>
              </a:tabLst>
            </a:pPr>
            <a:r>
              <a:rPr lang="es-ES" altLang="es-E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Desde un punto de vista </a:t>
            </a:r>
            <a:r>
              <a:rPr lang="es-ES" altLang="es-E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SUBJETIVO</a:t>
            </a:r>
            <a:r>
              <a:rPr lang="es-ES" altLang="es-E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65113" indent="-265113">
              <a:tabLst>
                <a:tab pos="265113" algn="l"/>
              </a:tabLst>
            </a:pPr>
            <a:r>
              <a:rPr lang="es-ES" altLang="es-ES" sz="2800">
                <a:latin typeface="Times New Roman" panose="02020603050405020304" pitchFamily="18" charset="0"/>
                <a:cs typeface="Times New Roman" panose="02020603050405020304" pitchFamily="18" charset="0"/>
              </a:rPr>
              <a:t>Es la sensación producida en el cerebro de un observador en estado consiente al ser estimuladas las terminaciones de su nervio auditivo.</a:t>
            </a:r>
          </a:p>
          <a:p>
            <a:pPr marL="265113" indent="-265113">
              <a:buFontTx/>
              <a:buNone/>
              <a:tabLst>
                <a:tab pos="265113" algn="l"/>
              </a:tabLst>
            </a:pPr>
            <a:r>
              <a:rPr lang="es-ES" altLang="es-E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Desde el punto de vista </a:t>
            </a:r>
            <a:r>
              <a:rPr lang="es-ES" altLang="es-E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OBJETIVO</a:t>
            </a:r>
          </a:p>
          <a:p>
            <a:pPr marL="265113" indent="-265113">
              <a:tabLst>
                <a:tab pos="265113" algn="l"/>
              </a:tabLst>
            </a:pPr>
            <a:r>
              <a:rPr lang="es-ES" altLang="es-E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Son las </a:t>
            </a:r>
            <a:r>
              <a:rPr lang="es-ES" altLang="es-E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ondas </a:t>
            </a:r>
            <a:r>
              <a:rPr lang="es-ES" altLang="es-ES" sz="2800">
                <a:latin typeface="Times New Roman" panose="02020603050405020304" pitchFamily="18" charset="0"/>
                <a:cs typeface="Times New Roman" panose="02020603050405020304" pitchFamily="18" charset="0"/>
              </a:rPr>
              <a:t>producidas por compresión del aire capaces de provocar una sensación auditiva.</a:t>
            </a:r>
          </a:p>
          <a:p>
            <a:pPr marL="265113" indent="-265113">
              <a:buFontTx/>
              <a:buNone/>
              <a:tabLst>
                <a:tab pos="265113" algn="l"/>
              </a:tabLst>
            </a:pPr>
            <a:r>
              <a:rPr lang="es-ES" altLang="es-ES" sz="2400"/>
              <a:t>	</a:t>
            </a:r>
          </a:p>
        </p:txBody>
      </p:sp>
      <p:pic>
        <p:nvPicPr>
          <p:cNvPr id="12292" name="Picture 8" descr="Ondas_diapason">
            <a:extLst>
              <a:ext uri="{FF2B5EF4-FFF2-40B4-BE49-F238E27FC236}">
                <a16:creationId xmlns:a16="http://schemas.microsoft.com/office/drawing/2014/main" id="{CB90E213-F7BC-01F1-3DAF-C7EFDA48D497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4254500"/>
            <a:ext cx="2736850" cy="26035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3" name="Picture 10" descr="image003">
            <a:extLst>
              <a:ext uri="{FF2B5EF4-FFF2-40B4-BE49-F238E27FC236}">
                <a16:creationId xmlns:a16="http://schemas.microsoft.com/office/drawing/2014/main" id="{E7A632B8-4A49-B607-B82E-DB3036E07444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4184650"/>
            <a:ext cx="3060700" cy="270033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>
            <a:extLst>
              <a:ext uri="{FF2B5EF4-FFF2-40B4-BE49-F238E27FC236}">
                <a16:creationId xmlns:a16="http://schemas.microsoft.com/office/drawing/2014/main" id="{1463364C-F905-EBEF-31A3-0C57303A8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5 Marcador de número de diapositiva">
            <a:extLst>
              <a:ext uri="{FF2B5EF4-FFF2-40B4-BE49-F238E27FC236}">
                <a16:creationId xmlns:a16="http://schemas.microsoft.com/office/drawing/2014/main" id="{FA57AD18-85F9-F5D8-AABF-CC9810918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3B4F99-6F34-4AAF-8A01-DB07E42C178A}" type="slidenum">
              <a:rPr lang="es-ES" altLang="es-E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s-ES" altLang="es-E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F1F6CBD9-DB60-6792-BFEE-D589ACE7A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 lIns="92075" tIns="46038" rIns="92075" bIns="46038"/>
          <a:lstStyle/>
          <a:p>
            <a:r>
              <a:rPr lang="es-ES" altLang="es-E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OCTAVAS</a:t>
            </a:r>
          </a:p>
        </p:txBody>
      </p:sp>
      <p:sp>
        <p:nvSpPr>
          <p:cNvPr id="192515" name="Rectangle 3">
            <a:extLst>
              <a:ext uri="{FF2B5EF4-FFF2-40B4-BE49-F238E27FC236}">
                <a16:creationId xmlns:a16="http://schemas.microsoft.com/office/drawing/2014/main" id="{CB6E3D49-313A-78AF-68B6-E2295C32E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016000"/>
            <a:ext cx="9144000" cy="5080000"/>
          </a:xfrm>
        </p:spPr>
        <p:txBody>
          <a:bodyPr lIns="92075" tIns="46038" rIns="92075" bIns="46038"/>
          <a:lstStyle/>
          <a:p>
            <a:pPr marL="0" indent="0">
              <a:buFont typeface="Arial" panose="020B0604020202020204" pitchFamily="34" charset="0"/>
              <a:buNone/>
            </a:pPr>
            <a:r>
              <a:rPr lang="es-ES" altLang="es-ES" sz="2800">
                <a:latin typeface="Times New Roman" panose="02020603050405020304" pitchFamily="18" charset="0"/>
                <a:cs typeface="Times New Roman" panose="02020603050405020304" pitchFamily="18" charset="0"/>
              </a:rPr>
              <a:t>El término octava se utiliza para designar un intervalo  de frecuencias comprendido entre </a:t>
            </a:r>
            <a:r>
              <a:rPr lang="es-ES" altLang="es-E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una frecuencia dada y otra igual al doble de la anterior</a:t>
            </a:r>
            <a:r>
              <a:rPr lang="es-ES" altLang="es-E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altLang="es-E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Se llama así porque la escala musical es de siete notas y la siguiente, es decir la octava, tiene la frecuencia igual al doble de la primera.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altLang="es-ES" sz="2800">
                <a:latin typeface="Times New Roman" panose="02020603050405020304" pitchFamily="18" charset="0"/>
                <a:cs typeface="Times New Roman" panose="02020603050405020304" pitchFamily="18" charset="0"/>
              </a:rPr>
              <a:t>Ej.: La frecuencia de la nota  LA es de 440 Hz.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altLang="es-E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Las frecuencias de 880 Hz y 1.760 Hz también corresponden a la nota  LA pero en octavas superiores.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023D52D1-B149-3E90-8876-D4A5D13CC824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0" y="-26988"/>
            <a:ext cx="9144000" cy="935038"/>
          </a:xfrm>
        </p:spPr>
        <p:txBody>
          <a:bodyPr/>
          <a:lstStyle/>
          <a:p>
            <a:pPr eaLnBrk="1" hangingPunct="1"/>
            <a:r>
              <a:rPr lang="es-ES" altLang="es-ES" b="1">
                <a:latin typeface="Times New Roman" panose="02020603050405020304" pitchFamily="18" charset="0"/>
                <a:cs typeface="Times New Roman" panose="02020603050405020304" pitchFamily="18" charset="0"/>
              </a:rPr>
              <a:t>RUIDO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C0FEC3B1-41A0-C009-7585-A957FE2511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016000"/>
            <a:ext cx="91440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s-ES" altLang="es-ES" dirty="0">
                <a:latin typeface="Times New Roman" pitchFamily="18" charset="0"/>
                <a:cs typeface="Times New Roman" pitchFamily="18" charset="0"/>
              </a:rPr>
              <a:t>Se considera ruido al </a:t>
            </a:r>
            <a:r>
              <a:rPr lang="es-ES" altLang="es-ES" b="1" dirty="0">
                <a:latin typeface="Times New Roman" pitchFamily="18" charset="0"/>
                <a:cs typeface="Times New Roman" pitchFamily="18" charset="0"/>
              </a:rPr>
              <a:t>sonido sin definición</a:t>
            </a:r>
            <a:r>
              <a:rPr lang="es-ES" altLang="es-ES" dirty="0">
                <a:latin typeface="Times New Roman" pitchFamily="18" charset="0"/>
                <a:cs typeface="Times New Roman" pitchFamily="18" charset="0"/>
              </a:rPr>
              <a:t>, con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altLang="es-ES" dirty="0">
                <a:latin typeface="Times New Roman" pitchFamily="18" charset="0"/>
                <a:cs typeface="Times New Roman" pitchFamily="18" charset="0"/>
              </a:rPr>
              <a:t>vibraciones cortas que molestan y alteran el nervio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altLang="es-ES" dirty="0">
                <a:latin typeface="Times New Roman" pitchFamily="18" charset="0"/>
                <a:cs typeface="Times New Roman" pitchFamily="18" charset="0"/>
              </a:rPr>
              <a:t>auditivo.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altLang="es-ES" b="1" dirty="0">
                <a:latin typeface="Times New Roman" pitchFamily="18" charset="0"/>
                <a:cs typeface="Times New Roman" pitchFamily="18" charset="0"/>
              </a:rPr>
              <a:t>Carecen de un patrón acústico definid</a:t>
            </a:r>
            <a:r>
              <a:rPr lang="es-ES" altLang="es-ES" dirty="0">
                <a:latin typeface="Times New Roman" pitchFamily="18" charset="0"/>
                <a:cs typeface="Times New Roman" pitchFamily="18" charset="0"/>
              </a:rPr>
              <a:t>o.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s-ES" altLang="es-ES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altLang="es-ES" dirty="0">
                <a:latin typeface="Times New Roman" pitchFamily="18" charset="0"/>
                <a:cs typeface="Times New Roman" pitchFamily="18" charset="0"/>
              </a:rPr>
              <a:t>Ejemplos</a:t>
            </a:r>
          </a:p>
          <a:p>
            <a:pPr marL="0" indent="0" eaLnBrk="1" hangingPunct="1">
              <a:buClr>
                <a:schemeClr val="folHlink"/>
              </a:buClr>
              <a:buFont typeface="Arial" charset="0"/>
              <a:buNone/>
              <a:defRPr/>
            </a:pPr>
            <a:r>
              <a:rPr lang="es-ES" altLang="es-ES" dirty="0">
                <a:latin typeface="Times New Roman" pitchFamily="18" charset="0"/>
                <a:cs typeface="Times New Roman" pitchFamily="18" charset="0"/>
              </a:rPr>
              <a:t>El sonido que se produce al romper un cristal.</a:t>
            </a:r>
          </a:p>
          <a:p>
            <a:pPr marL="0" indent="0" eaLnBrk="1" hangingPunct="1">
              <a:buClr>
                <a:schemeClr val="folHlink"/>
              </a:buClr>
              <a:buFont typeface="Arial" charset="0"/>
              <a:buNone/>
              <a:defRPr/>
            </a:pPr>
            <a:r>
              <a:rPr lang="es-ES" altLang="es-ES" dirty="0">
                <a:latin typeface="Times New Roman" pitchFamily="18" charset="0"/>
                <a:cs typeface="Times New Roman" pitchFamily="18" charset="0"/>
              </a:rPr>
              <a:t>Cuando un auto frena súbitamente en un choque.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E467FF5D-0556-FBE4-D649-344D6B70B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885825"/>
          </a:xfrm>
        </p:spPr>
        <p:txBody>
          <a:bodyPr/>
          <a:lstStyle/>
          <a:p>
            <a:pPr eaLnBrk="1" hangingPunct="1"/>
            <a:r>
              <a:rPr lang="es-ES_tradnl" altLang="es-E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 DEL SONIDO</a:t>
            </a:r>
            <a:endParaRPr lang="es-ES" altLang="es-E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D8E88304-1CA8-3447-7332-1FD2FE735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4537075"/>
            <a:ext cx="9144000" cy="23129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ES_tradnl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Cualquiera sea la frecuencia que tenga un sonido, se caracteriza por ser</a:t>
            </a:r>
          </a:p>
          <a:p>
            <a:pPr eaLnBrk="1" hangingPunct="1">
              <a:buFontTx/>
              <a:buNone/>
            </a:pPr>
            <a:r>
              <a:rPr lang="es-ES_tradnl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una onda de tipo: </a:t>
            </a:r>
          </a:p>
          <a:p>
            <a:pPr eaLnBrk="1" hangingPunct="1">
              <a:buFontTx/>
              <a:buNone/>
            </a:pPr>
            <a:r>
              <a:rPr lang="es-ES_tradnl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s-ES_tradnl" altLang="es-E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MECÁNICA.</a:t>
            </a:r>
          </a:p>
          <a:p>
            <a:pPr eaLnBrk="1" hangingPunct="1">
              <a:buFontTx/>
              <a:buNone/>
            </a:pPr>
            <a:r>
              <a:rPr lang="es-ES_tradnl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s-ES_tradnl" altLang="es-E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LONGITUDINAL.</a:t>
            </a:r>
          </a:p>
          <a:p>
            <a:pPr eaLnBrk="1" hangingPunct="1">
              <a:buFontTx/>
              <a:buNone/>
            </a:pPr>
            <a:r>
              <a:rPr lang="es-ES_tradnl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3) El medio que vibra lo hace por </a:t>
            </a:r>
            <a:r>
              <a:rPr lang="es-ES_tradnl" altLang="es-E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VARIACIONES DE PRESIÓN</a:t>
            </a:r>
            <a:r>
              <a:rPr lang="es-ES_tradnl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altLang="es-E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CF857FF4-B42F-E140-B885-470CD6900F49}"/>
              </a:ext>
            </a:extLst>
          </p:cNvPr>
          <p:cNvGrpSpPr>
            <a:grpSpLocks/>
          </p:cNvGrpSpPr>
          <p:nvPr/>
        </p:nvGrpSpPr>
        <p:grpSpPr bwMode="auto">
          <a:xfrm>
            <a:off x="7938" y="728663"/>
            <a:ext cx="9136062" cy="3779837"/>
            <a:chOff x="930" y="981"/>
            <a:chExt cx="3946" cy="1814"/>
          </a:xfrm>
        </p:grpSpPr>
        <p:graphicFrame>
          <p:nvGraphicFramePr>
            <p:cNvPr id="13317" name="Object 5">
              <a:extLst>
                <a:ext uri="{FF2B5EF4-FFF2-40B4-BE49-F238E27FC236}">
                  <a16:creationId xmlns:a16="http://schemas.microsoft.com/office/drawing/2014/main" id="{4818CF40-8175-79C0-B9A6-599BF32C316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37" y="1008"/>
            <a:ext cx="3932" cy="17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tografía de Photo Editor" r:id="rId2" imgW="5526487" imgH="3084324" progId="MSPhotoEd.3">
                    <p:embed/>
                  </p:oleObj>
                </mc:Choice>
                <mc:Fallback>
                  <p:oleObj name="Fotografía de Photo Editor" r:id="rId2" imgW="5526487" imgH="3084324" progId="MSPhotoEd.3">
                    <p:embed/>
                    <p:pic>
                      <p:nvPicPr>
                        <p:cNvPr id="13317" name="Object 5">
                          <a:extLst>
                            <a:ext uri="{FF2B5EF4-FFF2-40B4-BE49-F238E27FC236}">
                              <a16:creationId xmlns:a16="http://schemas.microsoft.com/office/drawing/2014/main" id="{4818CF40-8175-79C0-B9A6-599BF32C316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7" y="1008"/>
                          <a:ext cx="3932" cy="17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18" name="Rectangle 6">
              <a:extLst>
                <a:ext uri="{FF2B5EF4-FFF2-40B4-BE49-F238E27FC236}">
                  <a16:creationId xmlns:a16="http://schemas.microsoft.com/office/drawing/2014/main" id="{7264BA53-8E2F-66E3-8BD8-FEE2BBCCC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" y="981"/>
              <a:ext cx="3946" cy="181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s-CL" altLang="es-ES" sz="180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>
            <a:extLst>
              <a:ext uri="{FF2B5EF4-FFF2-40B4-BE49-F238E27FC236}">
                <a16:creationId xmlns:a16="http://schemas.microsoft.com/office/drawing/2014/main" id="{8DFF218C-DCE7-E18E-722C-66A643CD4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0" r="4770" b="16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ángulo 5">
            <a:extLst>
              <a:ext uri="{FF2B5EF4-FFF2-40B4-BE49-F238E27FC236}">
                <a16:creationId xmlns:a16="http://schemas.microsoft.com/office/drawing/2014/main" id="{EFD0682E-F21D-EE1B-181E-626841F14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24063"/>
            <a:ext cx="9144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Ondas sonoras como fluctuaciones de presión</a:t>
            </a:r>
            <a:endParaRPr lang="en-US" alt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n 1">
            <a:extLst>
              <a:ext uri="{FF2B5EF4-FFF2-40B4-BE49-F238E27FC236}">
                <a16:creationId xmlns:a16="http://schemas.microsoft.com/office/drawing/2014/main" id="{4AB60F4D-2311-27DA-5BD3-C5D104EAE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175"/>
            <a:ext cx="903605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6 CuadroTexto">
            <a:extLst>
              <a:ext uri="{FF2B5EF4-FFF2-40B4-BE49-F238E27FC236}">
                <a16:creationId xmlns:a16="http://schemas.microsoft.com/office/drawing/2014/main" id="{3F26AC83-4774-3A31-A750-18F7920CD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68575"/>
            <a:ext cx="9109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Por definición del módulo elástico, se tiene:</a:t>
            </a:r>
          </a:p>
        </p:txBody>
      </p:sp>
      <p:graphicFrame>
        <p:nvGraphicFramePr>
          <p:cNvPr id="17411" name="2 Objeto">
            <a:extLst>
              <a:ext uri="{FF2B5EF4-FFF2-40B4-BE49-F238E27FC236}">
                <a16:creationId xmlns:a16="http://schemas.microsoft.com/office/drawing/2014/main" id="{C49D07C2-6279-CEE5-331B-ECB23985B1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87413" y="1160463"/>
          <a:ext cx="7177087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2" imgW="3429000" imgH="482600" progId="Equation.3">
                  <p:embed/>
                </p:oleObj>
              </mc:Choice>
              <mc:Fallback>
                <p:oleObj name="Ecuación" r:id="rId2" imgW="3429000" imgH="482600" progId="Equation.3">
                  <p:embed/>
                  <p:pic>
                    <p:nvPicPr>
                      <p:cNvPr id="17411" name="2 Objeto">
                        <a:extLst>
                          <a:ext uri="{FF2B5EF4-FFF2-40B4-BE49-F238E27FC236}">
                            <a16:creationId xmlns:a16="http://schemas.microsoft.com/office/drawing/2014/main" id="{C49D07C2-6279-CEE5-331B-ECB23985B1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413" y="1160463"/>
                        <a:ext cx="7177087" cy="973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2 Objeto">
            <a:extLst>
              <a:ext uri="{FF2B5EF4-FFF2-40B4-BE49-F238E27FC236}">
                <a16:creationId xmlns:a16="http://schemas.microsoft.com/office/drawing/2014/main" id="{7D5EF146-DE40-3129-55A4-1C5496499C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87463" y="107950"/>
          <a:ext cx="65246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4" imgW="2476500" imgH="215900" progId="Equation.3">
                  <p:embed/>
                </p:oleObj>
              </mc:Choice>
              <mc:Fallback>
                <p:oleObj name="Ecuación" r:id="rId4" imgW="2476500" imgH="215900" progId="Equation.3">
                  <p:embed/>
                  <p:pic>
                    <p:nvPicPr>
                      <p:cNvPr id="17412" name="2 Objeto">
                        <a:extLst>
                          <a:ext uri="{FF2B5EF4-FFF2-40B4-BE49-F238E27FC236}">
                            <a16:creationId xmlns:a16="http://schemas.microsoft.com/office/drawing/2014/main" id="{7D5EF146-DE40-3129-55A4-1C5496499C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463" y="107950"/>
                        <a:ext cx="6524625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BDD3862D-9DBD-402E-9C84-16BB4B75626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80507" y="3284984"/>
            <a:ext cx="4226606" cy="1205202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8761</TotalTime>
  <Words>1394</Words>
  <Application>Microsoft Office PowerPoint</Application>
  <PresentationFormat>Presentación en pantalla (4:3)</PresentationFormat>
  <Paragraphs>178</Paragraphs>
  <Slides>42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42</vt:i4>
      </vt:variant>
    </vt:vector>
  </HeadingPairs>
  <TitlesOfParts>
    <vt:vector size="50" baseType="lpstr">
      <vt:lpstr>Arial</vt:lpstr>
      <vt:lpstr>Calibri</vt:lpstr>
      <vt:lpstr>Cambria Math</vt:lpstr>
      <vt:lpstr>Times New Roman</vt:lpstr>
      <vt:lpstr>Wingdings</vt:lpstr>
      <vt:lpstr>Tema de Office</vt:lpstr>
      <vt:lpstr>Fotografía de Photo Editor</vt:lpstr>
      <vt:lpstr>Ecuación</vt:lpstr>
      <vt:lpstr>Presentación de PowerPoint</vt:lpstr>
      <vt:lpstr>SÍNTESIS DE LA CLASE</vt:lpstr>
      <vt:lpstr>EL SONIDO</vt:lpstr>
      <vt:lpstr>Definición</vt:lpstr>
      <vt:lpstr>CARACTERÍSTICA DEL SONIDO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Intensidad de una Onda</vt:lpstr>
      <vt:lpstr>Presentación de PowerPoint</vt:lpstr>
      <vt:lpstr>Presentación de PowerPoint</vt:lpstr>
      <vt:lpstr>Presentación de PowerPoint</vt:lpstr>
      <vt:lpstr>Presentación de PowerPoint</vt:lpstr>
      <vt:lpstr>Intensidad de sonido</vt:lpstr>
      <vt:lpstr>Presentación de PowerPoint</vt:lpstr>
      <vt:lpstr>Presentación de PowerPoint</vt:lpstr>
      <vt:lpstr>Presentación de PowerPoint</vt:lpstr>
      <vt:lpstr>Presentación de PowerPoint</vt:lpstr>
      <vt:lpstr>TIPOS DE SONIDO</vt:lpstr>
      <vt:lpstr>INTENSIDAD (VOLUMEN)</vt:lpstr>
      <vt:lpstr>TONO (ALTURA)</vt:lpstr>
      <vt:lpstr>Presentación de PowerPoint</vt:lpstr>
      <vt:lpstr>TIMBRE</vt:lpstr>
      <vt:lpstr>TONO y TIMBRE </vt:lpstr>
      <vt:lpstr>Presentación de PowerPoint</vt:lpstr>
      <vt:lpstr>Presentación de PowerPoint</vt:lpstr>
      <vt:lpstr>OCTAVAS</vt:lpstr>
      <vt:lpstr>RUIDO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Lenguaje y Comunicación 2009</dc:title>
  <dc:creator>usuario</dc:creator>
  <cp:lastModifiedBy>Ernesto Gandolfo Raso</cp:lastModifiedBy>
  <cp:revision>902</cp:revision>
  <dcterms:created xsi:type="dcterms:W3CDTF">2008-10-02T20:46:34Z</dcterms:created>
  <dcterms:modified xsi:type="dcterms:W3CDTF">2024-10-22T14:37:59Z</dcterms:modified>
</cp:coreProperties>
</file>