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36" r:id="rId2"/>
    <p:sldId id="431" r:id="rId3"/>
    <p:sldId id="437" r:id="rId4"/>
    <p:sldId id="433" r:id="rId5"/>
    <p:sldId id="432" r:id="rId6"/>
    <p:sldId id="434" r:id="rId7"/>
    <p:sldId id="438" r:id="rId8"/>
    <p:sldId id="435" r:id="rId9"/>
    <p:sldId id="401" r:id="rId10"/>
    <p:sldId id="418" r:id="rId11"/>
    <p:sldId id="402" r:id="rId12"/>
    <p:sldId id="398" r:id="rId13"/>
    <p:sldId id="405" r:id="rId14"/>
    <p:sldId id="430" r:id="rId15"/>
    <p:sldId id="423" r:id="rId16"/>
    <p:sldId id="425" r:id="rId17"/>
    <p:sldId id="424" r:id="rId18"/>
    <p:sldId id="429" r:id="rId19"/>
    <p:sldId id="428" r:id="rId20"/>
    <p:sldId id="426" r:id="rId21"/>
    <p:sldId id="427" r:id="rId22"/>
    <p:sldId id="394" r:id="rId23"/>
    <p:sldId id="392" r:id="rId24"/>
    <p:sldId id="395" r:id="rId25"/>
    <p:sldId id="397" r:id="rId26"/>
    <p:sldId id="396" r:id="rId27"/>
    <p:sldId id="415" r:id="rId28"/>
    <p:sldId id="416" r:id="rId29"/>
    <p:sldId id="412" r:id="rId30"/>
    <p:sldId id="413" r:id="rId31"/>
    <p:sldId id="439" r:id="rId32"/>
    <p:sldId id="408" r:id="rId33"/>
    <p:sldId id="406" r:id="rId34"/>
    <p:sldId id="410" r:id="rId35"/>
    <p:sldId id="411" r:id="rId36"/>
    <p:sldId id="409" r:id="rId37"/>
    <p:sldId id="414" r:id="rId38"/>
  </p:sldIdLst>
  <p:sldSz cx="9144000" cy="6858000" type="screen4x3"/>
  <p:notesSz cx="6669088" cy="9926638"/>
  <p:defaultTextStyle>
    <a:defPPr>
      <a:defRPr lang="es-E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60093"/>
    <a:srgbClr val="FFCC00"/>
    <a:srgbClr val="CCFF66"/>
    <a:srgbClr val="D6E73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7865" autoAdjust="0"/>
  </p:normalViewPr>
  <p:slideViewPr>
    <p:cSldViewPr>
      <p:cViewPr>
        <p:scale>
          <a:sx n="74" d="100"/>
          <a:sy n="74"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E97D4A74-FCCC-4766-83C1-F63BF87E0B25}" type="datetimeFigureOut">
              <a:rPr lang="es-ES"/>
              <a:pPr>
                <a:defRPr/>
              </a:pPr>
              <a:t>14/09/2023</a:t>
            </a:fld>
            <a:endParaRPr lang="es-ES"/>
          </a:p>
        </p:txBody>
      </p:sp>
      <p:sp>
        <p:nvSpPr>
          <p:cNvPr id="4" name="3 Marcador de pie de página"/>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3BB13992-BDD6-4A97-9379-9D60E34CC35B}" type="slidenum">
              <a:rPr lang="es-ES"/>
              <a:pPr>
                <a:defRPr/>
              </a:pPr>
              <a:t>‹Nº›</a:t>
            </a:fld>
            <a:endParaRPr lang="es-ES"/>
          </a:p>
        </p:txBody>
      </p:sp>
    </p:spTree>
    <p:extLst>
      <p:ext uri="{BB962C8B-B14F-4D97-AF65-F5344CB8AC3E}">
        <p14:creationId xmlns:p14="http://schemas.microsoft.com/office/powerpoint/2010/main" val="3083710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8A4EA098-1E5F-4163-9B43-249F7319C16D}" type="datetimeFigureOut">
              <a:rPr lang="es-ES"/>
              <a:pPr>
                <a:defRPr/>
              </a:pPr>
              <a:t>14/09/2023</a:t>
            </a:fld>
            <a:endParaRPr lang="es-ES"/>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A48D43B8-859F-428A-A424-84E0AE0C2E50}" type="slidenum">
              <a:rPr lang="es-ES"/>
              <a:pPr>
                <a:defRPr/>
              </a:pPr>
              <a:t>‹Nº›</a:t>
            </a:fld>
            <a:endParaRPr lang="es-ES"/>
          </a:p>
        </p:txBody>
      </p:sp>
    </p:spTree>
    <p:extLst>
      <p:ext uri="{BB962C8B-B14F-4D97-AF65-F5344CB8AC3E}">
        <p14:creationId xmlns:p14="http://schemas.microsoft.com/office/powerpoint/2010/main" val="1797891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A48D43B8-859F-428A-A424-84E0AE0C2E50}" type="slidenum">
              <a:rPr lang="es-ES" smtClean="0"/>
              <a:pPr>
                <a:defRPr/>
              </a:pPr>
              <a:t>2</a:t>
            </a:fld>
            <a:endParaRPr lang="es-ES"/>
          </a:p>
        </p:txBody>
      </p:sp>
    </p:spTree>
    <p:extLst>
      <p:ext uri="{BB962C8B-B14F-4D97-AF65-F5344CB8AC3E}">
        <p14:creationId xmlns:p14="http://schemas.microsoft.com/office/powerpoint/2010/main" val="348751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FF161CC-7997-4D64-BDBC-1C4FECD1A757}" type="slidenum">
              <a:rPr lang="es-ES" smtClean="0"/>
              <a:pPr eaLnBrk="1" hangingPunct="1"/>
              <a:t>9</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solidFill>
                  <a:schemeClr val="bg1"/>
                </a:solidFill>
              </a:rPr>
              <a:t>Los registros geofísicos de pozos son técnicas que hoy en día y desde sus inicios nos permiten evaluar las formaciones in-situ, así mismo son capaces de proporcionarnos información más certera, dando como resultado una mejor aproximación de los parámetros físicos y geológicos de la formación de interés.</a:t>
            </a:r>
            <a:endParaRPr lang="es-AR" smtClean="0">
              <a:solidFill>
                <a:schemeClr val="bg1"/>
              </a:solidFill>
            </a:endParaRPr>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68453B16-F4E1-4698-AD21-5E62FBCFA560}" type="slidenum">
              <a:rPr lang="es-ES" smtClean="0"/>
              <a:pPr eaLnBrk="1" hangingPunct="1"/>
              <a:t>12</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dirty="0" smtClean="0"/>
              <a:t>Estos registros miden la resistividad de las capas</a:t>
            </a:r>
            <a:br>
              <a:rPr lang="es-ES" dirty="0" smtClean="0"/>
            </a:br>
            <a:r>
              <a:rPr lang="es-ES" dirty="0" smtClean="0"/>
              <a:t>atravesadas por el pozo. El principio es igual al método </a:t>
            </a:r>
            <a:r>
              <a:rPr lang="es-ES" dirty="0" err="1" smtClean="0"/>
              <a:t>geoeléctrico</a:t>
            </a:r>
            <a:r>
              <a:rPr lang="es-ES" dirty="0" smtClean="0"/>
              <a:t> de superficie, basándose en la ley de</a:t>
            </a:r>
            <a:br>
              <a:rPr lang="es-ES" dirty="0" smtClean="0"/>
            </a:br>
            <a:r>
              <a:rPr lang="es-ES" dirty="0" smtClean="0"/>
              <a:t>Ohm. Lo que cambia es el dispositivo geométrico y por lo tanto la constante. La resistividad del sistema fluido -</a:t>
            </a:r>
            <a:br>
              <a:rPr lang="es-ES" dirty="0" smtClean="0"/>
            </a:br>
            <a:r>
              <a:rPr lang="es-ES" dirty="0" smtClean="0"/>
              <a:t>roca saturada depende de tres factores fundamentales: salinidad del fluido intersticial, porosidad de la roca y la</a:t>
            </a:r>
            <a:br>
              <a:rPr lang="es-ES" dirty="0" smtClean="0"/>
            </a:br>
            <a:r>
              <a:rPr lang="es-ES" dirty="0" smtClean="0"/>
              <a:t>temperatura de ambos. Otros factores a tener en cuenta son la mineralogía de los materiales sólidos y la</a:t>
            </a:r>
            <a:br>
              <a:rPr lang="es-ES" dirty="0" smtClean="0"/>
            </a:br>
            <a:r>
              <a:rPr lang="es-ES" dirty="0" smtClean="0"/>
              <a:t>geometría del espacio poroso. </a:t>
            </a:r>
            <a:br>
              <a:rPr lang="es-ES" dirty="0" smtClean="0"/>
            </a:br>
            <a:endParaRPr lang="es-AR" dirty="0" smtClean="0"/>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48FE1BAC-6C7D-42D4-AB64-1AA7EFFFCB6E}" type="slidenum">
              <a:rPr lang="es-ES" smtClean="0"/>
              <a:pPr eaLnBrk="1" hangingPunct="1"/>
              <a:t>15</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dirty="0" smtClean="0"/>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5D37C1D5-AEC9-4025-B15A-0A0476A524F4}" type="slidenum">
              <a:rPr lang="es-ES" smtClean="0"/>
              <a:pPr eaLnBrk="1" hangingPunct="1"/>
              <a:t>16</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smtClean="0"/>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7851E9F2-C839-46FB-9D0D-05C004CD8124}" type="slidenum">
              <a:rPr lang="es-ES" smtClean="0"/>
              <a:pPr eaLnBrk="1" hangingPunct="1"/>
              <a:t>20</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dirty="0" smtClean="0"/>
              <a:t>Se la utiliza en forma cualitativa. La medición</a:t>
            </a:r>
            <a:br>
              <a:rPr lang="es-ES" dirty="0" smtClean="0"/>
            </a:br>
            <a:r>
              <a:rPr lang="es-ES" dirty="0" smtClean="0"/>
              <a:t>resulta de la diferencia de potencial que se genera por el movimiento de iones tales como Cl- y </a:t>
            </a:r>
            <a:r>
              <a:rPr lang="es-ES" dirty="0" err="1" smtClean="0"/>
              <a:t>Na</a:t>
            </a:r>
            <a:r>
              <a:rPr lang="es-ES" dirty="0" smtClean="0"/>
              <a:t>+ entre el</a:t>
            </a:r>
            <a:br>
              <a:rPr lang="es-ES" dirty="0" smtClean="0"/>
            </a:br>
            <a:r>
              <a:rPr lang="es-ES" dirty="0" smtClean="0"/>
              <a:t>agua de formación, el lodo y las arcillas. Tanto los iones de </a:t>
            </a:r>
            <a:r>
              <a:rPr lang="es-ES" dirty="0" err="1" smtClean="0"/>
              <a:t>Na</a:t>
            </a:r>
            <a:r>
              <a:rPr lang="es-ES" dirty="0" smtClean="0"/>
              <a:t>+ como los iones de Cl- se moverán de las</a:t>
            </a:r>
            <a:br>
              <a:rPr lang="es-ES" dirty="0" smtClean="0"/>
            </a:br>
            <a:r>
              <a:rPr lang="es-ES" dirty="0" smtClean="0"/>
              <a:t>soluciones más concentradas a las menos concentradas. Este movimiento de iones cargados constituye una</a:t>
            </a:r>
            <a:br>
              <a:rPr lang="es-ES" dirty="0" smtClean="0"/>
            </a:br>
            <a:r>
              <a:rPr lang="es-ES" dirty="0" smtClean="0"/>
              <a:t>corriente eléctrica, y la fuerza que causa que se muevan, constituye un potencial a través de las arcillas, que es</a:t>
            </a:r>
            <a:br>
              <a:rPr lang="es-ES" dirty="0" smtClean="0"/>
            </a:br>
            <a:r>
              <a:rPr lang="es-ES" dirty="0" smtClean="0"/>
              <a:t>el medido por la herramienta. El equipo para la medición del potencial espontáneo consiste de un electrodo</a:t>
            </a:r>
            <a:br>
              <a:rPr lang="es-ES" dirty="0" smtClean="0"/>
            </a:br>
            <a:r>
              <a:rPr lang="es-ES" dirty="0" smtClean="0"/>
              <a:t>que se introduce en el pozo y que se conecta, a través de un </a:t>
            </a:r>
            <a:r>
              <a:rPr lang="es-ES" dirty="0" err="1" smtClean="0"/>
              <a:t>milivoltímetro</a:t>
            </a:r>
            <a:r>
              <a:rPr lang="es-ES" dirty="0" smtClean="0"/>
              <a:t>, a otro electrodo fijo, clavado en la</a:t>
            </a:r>
            <a:br>
              <a:rPr lang="es-ES" dirty="0" smtClean="0"/>
            </a:br>
            <a:r>
              <a:rPr lang="es-ES" dirty="0" smtClean="0"/>
              <a:t>superficie del terreno. Cuando se baja el electrodo dentro del pozo, el cual es un sistema roca - agua, se</a:t>
            </a:r>
            <a:br>
              <a:rPr lang="es-ES" dirty="0" smtClean="0"/>
            </a:br>
            <a:r>
              <a:rPr lang="es-ES" dirty="0" smtClean="0"/>
              <a:t>registran pequeños cambios de potencial usualmente en el rango de los </a:t>
            </a:r>
            <a:r>
              <a:rPr lang="es-ES" dirty="0" err="1" smtClean="0"/>
              <a:t>milivoltios</a:t>
            </a:r>
            <a:r>
              <a:rPr lang="es-ES" dirty="0" smtClean="0"/>
              <a:t> que conforman el perfil de</a:t>
            </a:r>
            <a:br>
              <a:rPr lang="es-ES" dirty="0" smtClean="0"/>
            </a:br>
            <a:r>
              <a:rPr lang="es-ES" dirty="0" smtClean="0"/>
              <a:t>potencial espontáneo. Las fuentes principales del potencial espontáneo en un pozo son el potencial</a:t>
            </a:r>
            <a:br>
              <a:rPr lang="es-ES" dirty="0" smtClean="0"/>
            </a:br>
            <a:r>
              <a:rPr lang="es-ES" dirty="0" smtClean="0"/>
              <a:t>electroquímico y el potencial </a:t>
            </a:r>
            <a:r>
              <a:rPr lang="es-ES" dirty="0" err="1" smtClean="0"/>
              <a:t>electrocinético</a:t>
            </a:r>
            <a:r>
              <a:rPr lang="es-ES" dirty="0" smtClean="0"/>
              <a:t>. </a:t>
            </a:r>
            <a:endParaRPr lang="es-AR" dirty="0" smtClean="0"/>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0781BDB3-3113-4B96-8AF5-862CDA12DDAB}" type="slidenum">
              <a:rPr lang="es-ES" smtClean="0"/>
              <a:pPr eaLnBrk="1" hangingPunct="1"/>
              <a:t>22</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mtClean="0"/>
              <a:t>Por ello es muy importante, en ambientes hidrogeológicos donde se</a:t>
            </a:r>
          </a:p>
          <a:p>
            <a:r>
              <a:rPr lang="es-ES" smtClean="0"/>
              <a:t>conoce que existen zonas con acuíferos salinos, trabajar con un lodo de perforación con salinidad aproximada</a:t>
            </a:r>
          </a:p>
          <a:p>
            <a:r>
              <a:rPr lang="es-ES" smtClean="0"/>
              <a:t>al valor límite de la conductividad de un agua apta para consumo (2.000 µS/cm), ya que, si por ejemplo, se</a:t>
            </a:r>
          </a:p>
          <a:p>
            <a:r>
              <a:rPr lang="es-ES" smtClean="0"/>
              <a:t>perfora con lodos muy dulces, es posible que aún acuíferos con agua de salinidad apta para el consumo,</a:t>
            </a:r>
          </a:p>
          <a:p>
            <a:r>
              <a:rPr lang="es-ES" smtClean="0"/>
              <a:t>muestren deflexiones hacia la izquierda de la línea base de las arcillas.</a:t>
            </a:r>
            <a:endParaRPr lang="es-AR" smtClean="0"/>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CDD0D487-CD3A-4A02-91BE-111D82196D7D}" type="slidenum">
              <a:rPr lang="es-ES" smtClean="0"/>
              <a:pPr eaLnBrk="1" hangingPunct="1"/>
              <a:t>23</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smtClean="0"/>
              <a:t>Abanicos aluviales y las partes más llanas o valles.</a:t>
            </a: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6026956B-6FDA-4278-AFFC-6F63FE923C68}" type="slidenum">
              <a:rPr lang="es-ES" smtClean="0"/>
              <a:pPr eaLnBrk="1" hangingPunct="1"/>
              <a:t>25</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D4B532A-63E6-4298-8C57-AC9332B70AF8}" type="datetimeFigureOut">
              <a:rPr lang="es-ES"/>
              <a:pPr>
                <a:defRPr/>
              </a:pPr>
              <a:t>14/09/2023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38ADA60-0927-46A7-915C-8787E8456946}" type="slidenum">
              <a:rPr lang="es-ES"/>
              <a:pPr>
                <a:defRPr/>
              </a:pPr>
              <a:t>‹Nº›</a:t>
            </a:fld>
            <a:endParaRPr lang="es-ES"/>
          </a:p>
        </p:txBody>
      </p:sp>
    </p:spTree>
    <p:extLst>
      <p:ext uri="{BB962C8B-B14F-4D97-AF65-F5344CB8AC3E}">
        <p14:creationId xmlns:p14="http://schemas.microsoft.com/office/powerpoint/2010/main" val="312437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2815430-8161-4023-AF77-ED20081D9F3A}" type="datetimeFigureOut">
              <a:rPr lang="es-ES"/>
              <a:pPr>
                <a:defRPr/>
              </a:pPr>
              <a:t>14/09/2023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98828B2-D6C4-4F2D-B7F5-FE5F7638AA56}" type="slidenum">
              <a:rPr lang="es-ES"/>
              <a:pPr>
                <a:defRPr/>
              </a:pPr>
              <a:t>‹Nº›</a:t>
            </a:fld>
            <a:endParaRPr lang="es-ES"/>
          </a:p>
        </p:txBody>
      </p:sp>
    </p:spTree>
    <p:extLst>
      <p:ext uri="{BB962C8B-B14F-4D97-AF65-F5344CB8AC3E}">
        <p14:creationId xmlns:p14="http://schemas.microsoft.com/office/powerpoint/2010/main" val="242349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943E13A-0498-4801-A0AC-D8D86A6BD7B2}" type="datetimeFigureOut">
              <a:rPr lang="es-ES"/>
              <a:pPr>
                <a:defRPr/>
              </a:pPr>
              <a:t>14/09/2023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D609065-4932-4998-A17E-7B1637ABAB4A}" type="slidenum">
              <a:rPr lang="es-ES"/>
              <a:pPr>
                <a:defRPr/>
              </a:pPr>
              <a:t>‹Nº›</a:t>
            </a:fld>
            <a:endParaRPr lang="es-ES"/>
          </a:p>
        </p:txBody>
      </p:sp>
    </p:spTree>
    <p:extLst>
      <p:ext uri="{BB962C8B-B14F-4D97-AF65-F5344CB8AC3E}">
        <p14:creationId xmlns:p14="http://schemas.microsoft.com/office/powerpoint/2010/main" val="167820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1BB400E-0BAF-4DB9-8B3E-4020382D2CC5}" type="datetimeFigureOut">
              <a:rPr lang="es-ES"/>
              <a:pPr>
                <a:defRPr/>
              </a:pPr>
              <a:t>14/09/2023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BA7F124-6EDC-4B7D-ACD5-3DD72646138A}" type="slidenum">
              <a:rPr lang="es-ES"/>
              <a:pPr>
                <a:defRPr/>
              </a:pPr>
              <a:t>‹Nº›</a:t>
            </a:fld>
            <a:endParaRPr lang="es-ES"/>
          </a:p>
        </p:txBody>
      </p:sp>
    </p:spTree>
    <p:extLst>
      <p:ext uri="{BB962C8B-B14F-4D97-AF65-F5344CB8AC3E}">
        <p14:creationId xmlns:p14="http://schemas.microsoft.com/office/powerpoint/2010/main" val="176057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4CFCBAB-E128-4162-931B-B7316970285E}" type="datetimeFigureOut">
              <a:rPr lang="es-ES"/>
              <a:pPr>
                <a:defRPr/>
              </a:pPr>
              <a:t>14/09/2023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CCFC483-8D91-4DDD-8018-BEB6D5AEF056}" type="slidenum">
              <a:rPr lang="es-ES"/>
              <a:pPr>
                <a:defRPr/>
              </a:pPr>
              <a:t>‹Nº›</a:t>
            </a:fld>
            <a:endParaRPr lang="es-ES"/>
          </a:p>
        </p:txBody>
      </p:sp>
    </p:spTree>
    <p:extLst>
      <p:ext uri="{BB962C8B-B14F-4D97-AF65-F5344CB8AC3E}">
        <p14:creationId xmlns:p14="http://schemas.microsoft.com/office/powerpoint/2010/main" val="419614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835FD29-5C3E-423F-A0A8-88BFE668BE78}" type="datetimeFigureOut">
              <a:rPr lang="es-ES"/>
              <a:pPr>
                <a:defRPr/>
              </a:pPr>
              <a:t>14/09/2023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AF6D8A5-17BE-40EB-8B29-471518D9B002}" type="slidenum">
              <a:rPr lang="es-ES"/>
              <a:pPr>
                <a:defRPr/>
              </a:pPr>
              <a:t>‹Nº›</a:t>
            </a:fld>
            <a:endParaRPr lang="es-ES"/>
          </a:p>
        </p:txBody>
      </p:sp>
    </p:spTree>
    <p:extLst>
      <p:ext uri="{BB962C8B-B14F-4D97-AF65-F5344CB8AC3E}">
        <p14:creationId xmlns:p14="http://schemas.microsoft.com/office/powerpoint/2010/main" val="6017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A14AC58-383B-4B5B-9695-B2C8E31ADE88}" type="datetimeFigureOut">
              <a:rPr lang="es-ES"/>
              <a:pPr>
                <a:defRPr/>
              </a:pPr>
              <a:t>14/09/2023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C246E0E-271F-40F4-9B5B-C3CDE70CD068}" type="slidenum">
              <a:rPr lang="es-ES"/>
              <a:pPr>
                <a:defRPr/>
              </a:pPr>
              <a:t>‹Nº›</a:t>
            </a:fld>
            <a:endParaRPr lang="es-ES"/>
          </a:p>
        </p:txBody>
      </p:sp>
    </p:spTree>
    <p:extLst>
      <p:ext uri="{BB962C8B-B14F-4D97-AF65-F5344CB8AC3E}">
        <p14:creationId xmlns:p14="http://schemas.microsoft.com/office/powerpoint/2010/main" val="119452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E53B306-1FE1-4024-8E25-DA1592AA29CB}" type="datetimeFigureOut">
              <a:rPr lang="es-ES"/>
              <a:pPr>
                <a:defRPr/>
              </a:pPr>
              <a:t>14/09/2023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0AF9DF1-7A96-487C-A10C-2B7536AE3933}" type="slidenum">
              <a:rPr lang="es-ES"/>
              <a:pPr>
                <a:defRPr/>
              </a:pPr>
              <a:t>‹Nº›</a:t>
            </a:fld>
            <a:endParaRPr lang="es-ES"/>
          </a:p>
        </p:txBody>
      </p:sp>
    </p:spTree>
    <p:extLst>
      <p:ext uri="{BB962C8B-B14F-4D97-AF65-F5344CB8AC3E}">
        <p14:creationId xmlns:p14="http://schemas.microsoft.com/office/powerpoint/2010/main" val="390556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068513A-FE5A-49E0-8456-C79B2D2FE016}" type="datetimeFigureOut">
              <a:rPr lang="es-ES"/>
              <a:pPr>
                <a:defRPr/>
              </a:pPr>
              <a:t>14/09/2023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9E07BD3-3633-411D-812B-C520FC6781ED}" type="slidenum">
              <a:rPr lang="es-ES"/>
              <a:pPr>
                <a:defRPr/>
              </a:pPr>
              <a:t>‹Nº›</a:t>
            </a:fld>
            <a:endParaRPr lang="es-ES"/>
          </a:p>
        </p:txBody>
      </p:sp>
    </p:spTree>
    <p:extLst>
      <p:ext uri="{BB962C8B-B14F-4D97-AF65-F5344CB8AC3E}">
        <p14:creationId xmlns:p14="http://schemas.microsoft.com/office/powerpoint/2010/main" val="202937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1426292-ADF2-4A03-987C-1F660E4516E8}" type="datetimeFigureOut">
              <a:rPr lang="es-ES"/>
              <a:pPr>
                <a:defRPr/>
              </a:pPr>
              <a:t>14/09/2023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B1E810C-0F37-4162-849C-F0BA809B5DC8}" type="slidenum">
              <a:rPr lang="es-ES"/>
              <a:pPr>
                <a:defRPr/>
              </a:pPr>
              <a:t>‹Nº›</a:t>
            </a:fld>
            <a:endParaRPr lang="es-ES"/>
          </a:p>
        </p:txBody>
      </p:sp>
    </p:spTree>
    <p:extLst>
      <p:ext uri="{BB962C8B-B14F-4D97-AF65-F5344CB8AC3E}">
        <p14:creationId xmlns:p14="http://schemas.microsoft.com/office/powerpoint/2010/main" val="188464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821FE7B-9396-41E5-92D1-9888FE1FE50B}" type="datetimeFigureOut">
              <a:rPr lang="es-ES"/>
              <a:pPr>
                <a:defRPr/>
              </a:pPr>
              <a:t>14/09/2023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7C81925-50E3-4C0E-8047-A0C00CB635D6}" type="slidenum">
              <a:rPr lang="es-ES"/>
              <a:pPr>
                <a:defRPr/>
              </a:pPr>
              <a:t>‹Nº›</a:t>
            </a:fld>
            <a:endParaRPr lang="es-ES"/>
          </a:p>
        </p:txBody>
      </p:sp>
    </p:spTree>
    <p:extLst>
      <p:ext uri="{BB962C8B-B14F-4D97-AF65-F5344CB8AC3E}">
        <p14:creationId xmlns:p14="http://schemas.microsoft.com/office/powerpoint/2010/main" val="177880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000076"/>
            </a:gs>
          </a:gsLst>
          <a:lin ang="5400000" scaled="1"/>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A07B9D7B-CA25-4186-84BE-960289779913}" type="datetimeFigureOut">
              <a:rPr lang="es-ES"/>
              <a:pPr>
                <a:defRPr/>
              </a:pPr>
              <a:t>14/09/2023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83438675-8CEB-4823-B9BA-9E48D4E832E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21823" t="10857" b="9538"/>
          <a:stretch>
            <a:fillRect/>
          </a:stretch>
        </p:blipFill>
        <p:spPr bwMode="auto">
          <a:xfrm>
            <a:off x="468313" y="26988"/>
            <a:ext cx="8123237"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3" name="572 Grupo"/>
          <p:cNvGrpSpPr/>
          <p:nvPr/>
        </p:nvGrpSpPr>
        <p:grpSpPr>
          <a:xfrm>
            <a:off x="732764" y="1763323"/>
            <a:ext cx="7344816" cy="4752528"/>
            <a:chOff x="899592" y="1412776"/>
            <a:chExt cx="7344816" cy="4752528"/>
          </a:xfrm>
          <a:solidFill>
            <a:schemeClr val="bg1">
              <a:lumMod val="95000"/>
            </a:schemeClr>
          </a:solidFill>
        </p:grpSpPr>
        <p:sp>
          <p:nvSpPr>
            <p:cNvPr id="574" name="573 Rectángulo"/>
            <p:cNvSpPr/>
            <p:nvPr/>
          </p:nvSpPr>
          <p:spPr>
            <a:xfrm>
              <a:off x="899592" y="1412776"/>
              <a:ext cx="7344816" cy="47525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grpSp>
          <p:nvGrpSpPr>
            <p:cNvPr id="575" name="574 Grupo"/>
            <p:cNvGrpSpPr/>
            <p:nvPr/>
          </p:nvGrpSpPr>
          <p:grpSpPr>
            <a:xfrm>
              <a:off x="1039636" y="1772816"/>
              <a:ext cx="6867341" cy="4176464"/>
              <a:chOff x="4499992" y="2276872"/>
              <a:chExt cx="6867341" cy="4176464"/>
            </a:xfrm>
            <a:grpFill/>
          </p:grpSpPr>
          <p:grpSp>
            <p:nvGrpSpPr>
              <p:cNvPr id="576" name="575 Grupo"/>
              <p:cNvGrpSpPr/>
              <p:nvPr/>
            </p:nvGrpSpPr>
            <p:grpSpPr>
              <a:xfrm>
                <a:off x="4499992" y="2276872"/>
                <a:ext cx="6596549" cy="4176464"/>
                <a:chOff x="5004048" y="2276872"/>
                <a:chExt cx="6596549" cy="4176464"/>
              </a:xfrm>
              <a:grpFill/>
            </p:grpSpPr>
            <p:grpSp>
              <p:nvGrpSpPr>
                <p:cNvPr id="712" name="711 Grupo"/>
                <p:cNvGrpSpPr/>
                <p:nvPr/>
              </p:nvGrpSpPr>
              <p:grpSpPr>
                <a:xfrm>
                  <a:off x="5004048" y="2276872"/>
                  <a:ext cx="6587046" cy="4176464"/>
                  <a:chOff x="5004048" y="2276872"/>
                  <a:chExt cx="6587046" cy="4176464"/>
                </a:xfrm>
                <a:grpFill/>
              </p:grpSpPr>
              <p:sp>
                <p:nvSpPr>
                  <p:cNvPr id="714" name="713 Forma libre"/>
                  <p:cNvSpPr/>
                  <p:nvPr/>
                </p:nvSpPr>
                <p:spPr>
                  <a:xfrm>
                    <a:off x="5148064" y="2276872"/>
                    <a:ext cx="6443030" cy="2992088"/>
                  </a:xfrm>
                  <a:custGeom>
                    <a:avLst/>
                    <a:gdLst>
                      <a:gd name="connsiteX0" fmla="*/ 0 w 5486400"/>
                      <a:gd name="connsiteY0" fmla="*/ 788193 h 2953376"/>
                      <a:gd name="connsiteX1" fmla="*/ 218364 w 5486400"/>
                      <a:gd name="connsiteY1" fmla="*/ 433351 h 2953376"/>
                      <a:gd name="connsiteX2" fmla="*/ 600501 w 5486400"/>
                      <a:gd name="connsiteY2" fmla="*/ 133100 h 2953376"/>
                      <a:gd name="connsiteX3" fmla="*/ 1009934 w 5486400"/>
                      <a:gd name="connsiteY3" fmla="*/ 23918 h 2953376"/>
                      <a:gd name="connsiteX4" fmla="*/ 1528549 w 5486400"/>
                      <a:gd name="connsiteY4" fmla="*/ 23918 h 2953376"/>
                      <a:gd name="connsiteX5" fmla="*/ 2060812 w 5486400"/>
                      <a:gd name="connsiteY5" fmla="*/ 283226 h 2953376"/>
                      <a:gd name="connsiteX6" fmla="*/ 2265528 w 5486400"/>
                      <a:gd name="connsiteY6" fmla="*/ 474294 h 2953376"/>
                      <a:gd name="connsiteX7" fmla="*/ 2688609 w 5486400"/>
                      <a:gd name="connsiteY7" fmla="*/ 951966 h 2953376"/>
                      <a:gd name="connsiteX8" fmla="*/ 2852382 w 5486400"/>
                      <a:gd name="connsiteY8" fmla="*/ 1183978 h 2953376"/>
                      <a:gd name="connsiteX9" fmla="*/ 3043450 w 5486400"/>
                      <a:gd name="connsiteY9" fmla="*/ 1579763 h 2953376"/>
                      <a:gd name="connsiteX10" fmla="*/ 3302758 w 5486400"/>
                      <a:gd name="connsiteY10" fmla="*/ 1961900 h 2953376"/>
                      <a:gd name="connsiteX11" fmla="*/ 3425588 w 5486400"/>
                      <a:gd name="connsiteY11" fmla="*/ 2071082 h 2953376"/>
                      <a:gd name="connsiteX12" fmla="*/ 3643952 w 5486400"/>
                      <a:gd name="connsiteY12" fmla="*/ 2357685 h 2953376"/>
                      <a:gd name="connsiteX13" fmla="*/ 3875964 w 5486400"/>
                      <a:gd name="connsiteY13" fmla="*/ 2507811 h 2953376"/>
                      <a:gd name="connsiteX14" fmla="*/ 4176214 w 5486400"/>
                      <a:gd name="connsiteY14" fmla="*/ 2726175 h 2953376"/>
                      <a:gd name="connsiteX15" fmla="*/ 4790364 w 5486400"/>
                      <a:gd name="connsiteY15" fmla="*/ 2944539 h 2953376"/>
                      <a:gd name="connsiteX16" fmla="*/ 5486400 w 5486400"/>
                      <a:gd name="connsiteY16" fmla="*/ 2889948 h 2953376"/>
                      <a:gd name="connsiteX0" fmla="*/ 0 w 6045316"/>
                      <a:gd name="connsiteY0" fmla="*/ 788193 h 2956517"/>
                      <a:gd name="connsiteX1" fmla="*/ 218364 w 6045316"/>
                      <a:gd name="connsiteY1" fmla="*/ 433351 h 2956517"/>
                      <a:gd name="connsiteX2" fmla="*/ 600501 w 6045316"/>
                      <a:gd name="connsiteY2" fmla="*/ 133100 h 2956517"/>
                      <a:gd name="connsiteX3" fmla="*/ 1009934 w 6045316"/>
                      <a:gd name="connsiteY3" fmla="*/ 23918 h 2956517"/>
                      <a:gd name="connsiteX4" fmla="*/ 1528549 w 6045316"/>
                      <a:gd name="connsiteY4" fmla="*/ 23918 h 2956517"/>
                      <a:gd name="connsiteX5" fmla="*/ 2060812 w 6045316"/>
                      <a:gd name="connsiteY5" fmla="*/ 283226 h 2956517"/>
                      <a:gd name="connsiteX6" fmla="*/ 2265528 w 6045316"/>
                      <a:gd name="connsiteY6" fmla="*/ 474294 h 2956517"/>
                      <a:gd name="connsiteX7" fmla="*/ 2688609 w 6045316"/>
                      <a:gd name="connsiteY7" fmla="*/ 951966 h 2956517"/>
                      <a:gd name="connsiteX8" fmla="*/ 2852382 w 6045316"/>
                      <a:gd name="connsiteY8" fmla="*/ 1183978 h 2956517"/>
                      <a:gd name="connsiteX9" fmla="*/ 3043450 w 6045316"/>
                      <a:gd name="connsiteY9" fmla="*/ 1579763 h 2956517"/>
                      <a:gd name="connsiteX10" fmla="*/ 3302758 w 6045316"/>
                      <a:gd name="connsiteY10" fmla="*/ 1961900 h 2956517"/>
                      <a:gd name="connsiteX11" fmla="*/ 3425588 w 6045316"/>
                      <a:gd name="connsiteY11" fmla="*/ 2071082 h 2956517"/>
                      <a:gd name="connsiteX12" fmla="*/ 3643952 w 6045316"/>
                      <a:gd name="connsiteY12" fmla="*/ 2357685 h 2956517"/>
                      <a:gd name="connsiteX13" fmla="*/ 3875964 w 6045316"/>
                      <a:gd name="connsiteY13" fmla="*/ 2507811 h 2956517"/>
                      <a:gd name="connsiteX14" fmla="*/ 4176214 w 6045316"/>
                      <a:gd name="connsiteY14" fmla="*/ 2726175 h 2956517"/>
                      <a:gd name="connsiteX15" fmla="*/ 4790364 w 6045316"/>
                      <a:gd name="connsiteY15" fmla="*/ 2944539 h 2956517"/>
                      <a:gd name="connsiteX16" fmla="*/ 6045316 w 6045316"/>
                      <a:gd name="connsiteY16" fmla="*/ 2903596 h 2956517"/>
                      <a:gd name="connsiteX0" fmla="*/ 0 w 6136304"/>
                      <a:gd name="connsiteY0" fmla="*/ 788193 h 2992088"/>
                      <a:gd name="connsiteX1" fmla="*/ 218364 w 6136304"/>
                      <a:gd name="connsiteY1" fmla="*/ 433351 h 2992088"/>
                      <a:gd name="connsiteX2" fmla="*/ 600501 w 6136304"/>
                      <a:gd name="connsiteY2" fmla="*/ 133100 h 2992088"/>
                      <a:gd name="connsiteX3" fmla="*/ 1009934 w 6136304"/>
                      <a:gd name="connsiteY3" fmla="*/ 23918 h 2992088"/>
                      <a:gd name="connsiteX4" fmla="*/ 1528549 w 6136304"/>
                      <a:gd name="connsiteY4" fmla="*/ 23918 h 2992088"/>
                      <a:gd name="connsiteX5" fmla="*/ 2060812 w 6136304"/>
                      <a:gd name="connsiteY5" fmla="*/ 283226 h 2992088"/>
                      <a:gd name="connsiteX6" fmla="*/ 2265528 w 6136304"/>
                      <a:gd name="connsiteY6" fmla="*/ 474294 h 2992088"/>
                      <a:gd name="connsiteX7" fmla="*/ 2688609 w 6136304"/>
                      <a:gd name="connsiteY7" fmla="*/ 951966 h 2992088"/>
                      <a:gd name="connsiteX8" fmla="*/ 2852382 w 6136304"/>
                      <a:gd name="connsiteY8" fmla="*/ 1183978 h 2992088"/>
                      <a:gd name="connsiteX9" fmla="*/ 3043450 w 6136304"/>
                      <a:gd name="connsiteY9" fmla="*/ 1579763 h 2992088"/>
                      <a:gd name="connsiteX10" fmla="*/ 3302758 w 6136304"/>
                      <a:gd name="connsiteY10" fmla="*/ 1961900 h 2992088"/>
                      <a:gd name="connsiteX11" fmla="*/ 3425588 w 6136304"/>
                      <a:gd name="connsiteY11" fmla="*/ 2071082 h 2992088"/>
                      <a:gd name="connsiteX12" fmla="*/ 3643952 w 6136304"/>
                      <a:gd name="connsiteY12" fmla="*/ 2357685 h 2992088"/>
                      <a:gd name="connsiteX13" fmla="*/ 3875964 w 6136304"/>
                      <a:gd name="connsiteY13" fmla="*/ 2507811 h 2992088"/>
                      <a:gd name="connsiteX14" fmla="*/ 4176214 w 6136304"/>
                      <a:gd name="connsiteY14" fmla="*/ 2726175 h 2992088"/>
                      <a:gd name="connsiteX15" fmla="*/ 4790364 w 6136304"/>
                      <a:gd name="connsiteY15" fmla="*/ 2944539 h 2992088"/>
                      <a:gd name="connsiteX16" fmla="*/ 6136304 w 6136304"/>
                      <a:gd name="connsiteY16" fmla="*/ 2971835 h 29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36304" h="2992088">
                        <a:moveTo>
                          <a:pt x="0" y="788193"/>
                        </a:moveTo>
                        <a:cubicBezTo>
                          <a:pt x="59140" y="665363"/>
                          <a:pt x="118281" y="542533"/>
                          <a:pt x="218364" y="433351"/>
                        </a:cubicBezTo>
                        <a:cubicBezTo>
                          <a:pt x="318447" y="324169"/>
                          <a:pt x="468573" y="201339"/>
                          <a:pt x="600501" y="133100"/>
                        </a:cubicBezTo>
                        <a:cubicBezTo>
                          <a:pt x="732429" y="64861"/>
                          <a:pt x="855259" y="42115"/>
                          <a:pt x="1009934" y="23918"/>
                        </a:cubicBezTo>
                        <a:cubicBezTo>
                          <a:pt x="1164609" y="5721"/>
                          <a:pt x="1353403" y="-19300"/>
                          <a:pt x="1528549" y="23918"/>
                        </a:cubicBezTo>
                        <a:cubicBezTo>
                          <a:pt x="1703695" y="67136"/>
                          <a:pt x="1937982" y="208163"/>
                          <a:pt x="2060812" y="283226"/>
                        </a:cubicBezTo>
                        <a:cubicBezTo>
                          <a:pt x="2183642" y="358289"/>
                          <a:pt x="2160895" y="362837"/>
                          <a:pt x="2265528" y="474294"/>
                        </a:cubicBezTo>
                        <a:cubicBezTo>
                          <a:pt x="2370161" y="585751"/>
                          <a:pt x="2590800" y="833685"/>
                          <a:pt x="2688609" y="951966"/>
                        </a:cubicBezTo>
                        <a:cubicBezTo>
                          <a:pt x="2786418" y="1070247"/>
                          <a:pt x="2793242" y="1079345"/>
                          <a:pt x="2852382" y="1183978"/>
                        </a:cubicBezTo>
                        <a:cubicBezTo>
                          <a:pt x="2911522" y="1288611"/>
                          <a:pt x="2968387" y="1450109"/>
                          <a:pt x="3043450" y="1579763"/>
                        </a:cubicBezTo>
                        <a:cubicBezTo>
                          <a:pt x="3118513" y="1709417"/>
                          <a:pt x="3239068" y="1880014"/>
                          <a:pt x="3302758" y="1961900"/>
                        </a:cubicBezTo>
                        <a:cubicBezTo>
                          <a:pt x="3366448" y="2043786"/>
                          <a:pt x="3368722" y="2005118"/>
                          <a:pt x="3425588" y="2071082"/>
                        </a:cubicBezTo>
                        <a:cubicBezTo>
                          <a:pt x="3482454" y="2137046"/>
                          <a:pt x="3568889" y="2284897"/>
                          <a:pt x="3643952" y="2357685"/>
                        </a:cubicBezTo>
                        <a:cubicBezTo>
                          <a:pt x="3719015" y="2430473"/>
                          <a:pt x="3787254" y="2446396"/>
                          <a:pt x="3875964" y="2507811"/>
                        </a:cubicBezTo>
                        <a:cubicBezTo>
                          <a:pt x="3964674" y="2569226"/>
                          <a:pt x="4023814" y="2653387"/>
                          <a:pt x="4176214" y="2726175"/>
                        </a:cubicBezTo>
                        <a:cubicBezTo>
                          <a:pt x="4328614" y="2798963"/>
                          <a:pt x="4463682" y="2903596"/>
                          <a:pt x="4790364" y="2944539"/>
                        </a:cubicBezTo>
                        <a:cubicBezTo>
                          <a:pt x="5117046" y="2985482"/>
                          <a:pt x="5897468" y="3012778"/>
                          <a:pt x="6136304" y="2971835"/>
                        </a:cubicBezTo>
                      </a:path>
                    </a:pathLst>
                  </a:cu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grpSp>
                <p:nvGrpSpPr>
                  <p:cNvPr id="715" name="714 Grupo"/>
                  <p:cNvGrpSpPr/>
                  <p:nvPr/>
                </p:nvGrpSpPr>
                <p:grpSpPr>
                  <a:xfrm>
                    <a:off x="6308576" y="2492896"/>
                    <a:ext cx="139824" cy="144016"/>
                    <a:chOff x="6308576" y="2492896"/>
                    <a:chExt cx="279648" cy="288032"/>
                  </a:xfrm>
                  <a:grpFill/>
                </p:grpSpPr>
                <p:cxnSp>
                  <p:nvCxnSpPr>
                    <p:cNvPr id="839" name="83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83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6" name="715 Grupo"/>
                  <p:cNvGrpSpPr/>
                  <p:nvPr/>
                </p:nvGrpSpPr>
                <p:grpSpPr>
                  <a:xfrm>
                    <a:off x="5652120" y="2777064"/>
                    <a:ext cx="139824" cy="144016"/>
                    <a:chOff x="6308576" y="2492896"/>
                    <a:chExt cx="279648" cy="288032"/>
                  </a:xfrm>
                  <a:grpFill/>
                </p:grpSpPr>
                <p:cxnSp>
                  <p:nvCxnSpPr>
                    <p:cNvPr id="837" name="83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83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7" name="716 Grupo"/>
                  <p:cNvGrpSpPr/>
                  <p:nvPr/>
                </p:nvGrpSpPr>
                <p:grpSpPr>
                  <a:xfrm>
                    <a:off x="6372277" y="2878088"/>
                    <a:ext cx="139824" cy="144016"/>
                    <a:chOff x="6308576" y="2492896"/>
                    <a:chExt cx="279648" cy="288032"/>
                  </a:xfrm>
                  <a:grpFill/>
                </p:grpSpPr>
                <p:cxnSp>
                  <p:nvCxnSpPr>
                    <p:cNvPr id="835" name="83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83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 name="717 Grupo"/>
                  <p:cNvGrpSpPr/>
                  <p:nvPr/>
                </p:nvGrpSpPr>
                <p:grpSpPr>
                  <a:xfrm>
                    <a:off x="7109679" y="2636912"/>
                    <a:ext cx="139824" cy="144016"/>
                    <a:chOff x="6308576" y="2492896"/>
                    <a:chExt cx="279648" cy="288032"/>
                  </a:xfrm>
                  <a:grpFill/>
                </p:grpSpPr>
                <p:cxnSp>
                  <p:nvCxnSpPr>
                    <p:cNvPr id="833" name="83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83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9" name="718 Grupo"/>
                  <p:cNvGrpSpPr/>
                  <p:nvPr/>
                </p:nvGrpSpPr>
                <p:grpSpPr>
                  <a:xfrm>
                    <a:off x="6918176" y="3102496"/>
                    <a:ext cx="139824" cy="144016"/>
                    <a:chOff x="6308576" y="2492896"/>
                    <a:chExt cx="279648" cy="288032"/>
                  </a:xfrm>
                  <a:grpFill/>
                </p:grpSpPr>
                <p:cxnSp>
                  <p:nvCxnSpPr>
                    <p:cNvPr id="831" name="83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83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0" name="719 Grupo"/>
                  <p:cNvGrpSpPr/>
                  <p:nvPr/>
                </p:nvGrpSpPr>
                <p:grpSpPr>
                  <a:xfrm>
                    <a:off x="7540196" y="3239593"/>
                    <a:ext cx="139824" cy="144016"/>
                    <a:chOff x="6308576" y="2492896"/>
                    <a:chExt cx="279648" cy="288032"/>
                  </a:xfrm>
                  <a:grpFill/>
                </p:grpSpPr>
                <p:cxnSp>
                  <p:nvCxnSpPr>
                    <p:cNvPr id="829" name="82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82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1" name="720 Grupo"/>
                  <p:cNvGrpSpPr/>
                  <p:nvPr/>
                </p:nvGrpSpPr>
                <p:grpSpPr>
                  <a:xfrm>
                    <a:off x="7222976" y="3407296"/>
                    <a:ext cx="139824" cy="144016"/>
                    <a:chOff x="6308576" y="2492896"/>
                    <a:chExt cx="279648" cy="288032"/>
                  </a:xfrm>
                  <a:grpFill/>
                </p:grpSpPr>
                <p:cxnSp>
                  <p:nvCxnSpPr>
                    <p:cNvPr id="827" name="82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82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2" name="721 Grupo"/>
                  <p:cNvGrpSpPr/>
                  <p:nvPr/>
                </p:nvGrpSpPr>
                <p:grpSpPr>
                  <a:xfrm>
                    <a:off x="6168752" y="3148608"/>
                    <a:ext cx="139824" cy="144016"/>
                    <a:chOff x="6308576" y="2492896"/>
                    <a:chExt cx="279648" cy="288032"/>
                  </a:xfrm>
                  <a:grpFill/>
                </p:grpSpPr>
                <p:cxnSp>
                  <p:nvCxnSpPr>
                    <p:cNvPr id="825" name="82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82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3" name="722 Grupo"/>
                  <p:cNvGrpSpPr/>
                  <p:nvPr/>
                </p:nvGrpSpPr>
                <p:grpSpPr>
                  <a:xfrm>
                    <a:off x="7770101" y="3415680"/>
                    <a:ext cx="139824" cy="144016"/>
                    <a:chOff x="6308576" y="2492896"/>
                    <a:chExt cx="279648" cy="288032"/>
                  </a:xfrm>
                  <a:grpFill/>
                </p:grpSpPr>
                <p:cxnSp>
                  <p:nvCxnSpPr>
                    <p:cNvPr id="823" name="82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82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4" name="723 Grupo"/>
                  <p:cNvGrpSpPr/>
                  <p:nvPr/>
                </p:nvGrpSpPr>
                <p:grpSpPr>
                  <a:xfrm>
                    <a:off x="6916080" y="3660815"/>
                    <a:ext cx="139824" cy="144016"/>
                    <a:chOff x="6308576" y="2492896"/>
                    <a:chExt cx="279648" cy="288032"/>
                  </a:xfrm>
                  <a:grpFill/>
                </p:grpSpPr>
                <p:cxnSp>
                  <p:nvCxnSpPr>
                    <p:cNvPr id="821" name="82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82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5" name="724 Grupo"/>
                  <p:cNvGrpSpPr/>
                  <p:nvPr/>
                </p:nvGrpSpPr>
                <p:grpSpPr>
                  <a:xfrm>
                    <a:off x="7600528" y="3861048"/>
                    <a:ext cx="139824" cy="144016"/>
                    <a:chOff x="6308576" y="2492896"/>
                    <a:chExt cx="279648" cy="288032"/>
                  </a:xfrm>
                  <a:grpFill/>
                </p:grpSpPr>
                <p:cxnSp>
                  <p:nvCxnSpPr>
                    <p:cNvPr id="819" name="81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81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6" name="725 Grupo"/>
                  <p:cNvGrpSpPr/>
                  <p:nvPr/>
                </p:nvGrpSpPr>
                <p:grpSpPr>
                  <a:xfrm>
                    <a:off x="8151637" y="4025280"/>
                    <a:ext cx="139824" cy="144016"/>
                    <a:chOff x="6308576" y="2492896"/>
                    <a:chExt cx="279648" cy="288032"/>
                  </a:xfrm>
                  <a:grpFill/>
                </p:grpSpPr>
                <p:cxnSp>
                  <p:nvCxnSpPr>
                    <p:cNvPr id="817" name="81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81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 name="726 Grupo"/>
                  <p:cNvGrpSpPr/>
                  <p:nvPr/>
                </p:nvGrpSpPr>
                <p:grpSpPr>
                  <a:xfrm>
                    <a:off x="7983338" y="4486053"/>
                    <a:ext cx="139824" cy="144016"/>
                    <a:chOff x="6308576" y="2492896"/>
                    <a:chExt cx="279648" cy="288032"/>
                  </a:xfrm>
                  <a:grpFill/>
                </p:grpSpPr>
                <p:cxnSp>
                  <p:nvCxnSpPr>
                    <p:cNvPr id="815" name="81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81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8" name="727 Grupo"/>
                  <p:cNvGrpSpPr/>
                  <p:nvPr/>
                </p:nvGrpSpPr>
                <p:grpSpPr>
                  <a:xfrm>
                    <a:off x="7457864" y="4339018"/>
                    <a:ext cx="139824" cy="144016"/>
                    <a:chOff x="6308576" y="2492896"/>
                    <a:chExt cx="279648" cy="288032"/>
                  </a:xfrm>
                  <a:grpFill/>
                </p:grpSpPr>
                <p:cxnSp>
                  <p:nvCxnSpPr>
                    <p:cNvPr id="813" name="81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81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9" name="728 Grupo"/>
                  <p:cNvGrpSpPr/>
                  <p:nvPr/>
                </p:nvGrpSpPr>
                <p:grpSpPr>
                  <a:xfrm>
                    <a:off x="5660504" y="3092027"/>
                    <a:ext cx="139824" cy="144016"/>
                    <a:chOff x="6308576" y="2492896"/>
                    <a:chExt cx="279648" cy="288032"/>
                  </a:xfrm>
                  <a:grpFill/>
                </p:grpSpPr>
                <p:cxnSp>
                  <p:nvCxnSpPr>
                    <p:cNvPr id="811" name="81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81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0" name="729 Grupo"/>
                  <p:cNvGrpSpPr/>
                  <p:nvPr/>
                </p:nvGrpSpPr>
                <p:grpSpPr>
                  <a:xfrm>
                    <a:off x="5004048" y="3376195"/>
                    <a:ext cx="139824" cy="144016"/>
                    <a:chOff x="6308576" y="2492896"/>
                    <a:chExt cx="279648" cy="288032"/>
                  </a:xfrm>
                  <a:grpFill/>
                </p:grpSpPr>
                <p:cxnSp>
                  <p:nvCxnSpPr>
                    <p:cNvPr id="809" name="80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80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1" name="730 Grupo"/>
                  <p:cNvGrpSpPr/>
                  <p:nvPr/>
                </p:nvGrpSpPr>
                <p:grpSpPr>
                  <a:xfrm>
                    <a:off x="5724205" y="3477219"/>
                    <a:ext cx="139824" cy="144016"/>
                    <a:chOff x="6308576" y="2492896"/>
                    <a:chExt cx="279648" cy="288032"/>
                  </a:xfrm>
                  <a:grpFill/>
                </p:grpSpPr>
                <p:cxnSp>
                  <p:nvCxnSpPr>
                    <p:cNvPr id="807" name="80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80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2" name="731 Grupo"/>
                  <p:cNvGrpSpPr/>
                  <p:nvPr/>
                </p:nvGrpSpPr>
                <p:grpSpPr>
                  <a:xfrm>
                    <a:off x="6512101" y="3479304"/>
                    <a:ext cx="139824" cy="144016"/>
                    <a:chOff x="6308576" y="2492896"/>
                    <a:chExt cx="279648" cy="288032"/>
                  </a:xfrm>
                  <a:grpFill/>
                </p:grpSpPr>
                <p:cxnSp>
                  <p:nvCxnSpPr>
                    <p:cNvPr id="805" name="80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80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3" name="732 Grupo"/>
                  <p:cNvGrpSpPr/>
                  <p:nvPr/>
                </p:nvGrpSpPr>
                <p:grpSpPr>
                  <a:xfrm>
                    <a:off x="6270104" y="3701627"/>
                    <a:ext cx="139824" cy="144016"/>
                    <a:chOff x="6308576" y="2492896"/>
                    <a:chExt cx="279648" cy="288032"/>
                  </a:xfrm>
                  <a:grpFill/>
                </p:grpSpPr>
                <p:cxnSp>
                  <p:nvCxnSpPr>
                    <p:cNvPr id="803" name="80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80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4" name="733 Grupo"/>
                  <p:cNvGrpSpPr/>
                  <p:nvPr/>
                </p:nvGrpSpPr>
                <p:grpSpPr>
                  <a:xfrm>
                    <a:off x="8369584" y="4801605"/>
                    <a:ext cx="139824" cy="144016"/>
                    <a:chOff x="6308576" y="2492896"/>
                    <a:chExt cx="279648" cy="288032"/>
                  </a:xfrm>
                  <a:grpFill/>
                </p:grpSpPr>
                <p:cxnSp>
                  <p:nvCxnSpPr>
                    <p:cNvPr id="801" name="80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80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5" name="734 Grupo"/>
                  <p:cNvGrpSpPr/>
                  <p:nvPr/>
                </p:nvGrpSpPr>
                <p:grpSpPr>
                  <a:xfrm>
                    <a:off x="6574904" y="4006427"/>
                    <a:ext cx="139824" cy="144016"/>
                    <a:chOff x="6308576" y="2492896"/>
                    <a:chExt cx="279648" cy="288032"/>
                  </a:xfrm>
                  <a:grpFill/>
                </p:grpSpPr>
                <p:cxnSp>
                  <p:nvCxnSpPr>
                    <p:cNvPr id="799" name="79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79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6" name="735 Grupo"/>
                  <p:cNvGrpSpPr/>
                  <p:nvPr/>
                </p:nvGrpSpPr>
                <p:grpSpPr>
                  <a:xfrm>
                    <a:off x="5520680" y="3747739"/>
                    <a:ext cx="139824" cy="144016"/>
                    <a:chOff x="6308576" y="2492896"/>
                    <a:chExt cx="279648" cy="288032"/>
                  </a:xfrm>
                  <a:grpFill/>
                </p:grpSpPr>
                <p:cxnSp>
                  <p:nvCxnSpPr>
                    <p:cNvPr id="797" name="79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79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7" name="736 Grupo"/>
                  <p:cNvGrpSpPr/>
                  <p:nvPr/>
                </p:nvGrpSpPr>
                <p:grpSpPr>
                  <a:xfrm>
                    <a:off x="7122029" y="4014811"/>
                    <a:ext cx="139824" cy="144016"/>
                    <a:chOff x="6308576" y="2492896"/>
                    <a:chExt cx="279648" cy="288032"/>
                  </a:xfrm>
                  <a:grpFill/>
                </p:grpSpPr>
                <p:cxnSp>
                  <p:nvCxnSpPr>
                    <p:cNvPr id="795" name="79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79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8" name="737 Grupo"/>
                  <p:cNvGrpSpPr/>
                  <p:nvPr/>
                </p:nvGrpSpPr>
                <p:grpSpPr>
                  <a:xfrm>
                    <a:off x="6321783" y="4455243"/>
                    <a:ext cx="139824" cy="144016"/>
                    <a:chOff x="6308576" y="2492896"/>
                    <a:chExt cx="279648" cy="288032"/>
                  </a:xfrm>
                  <a:grpFill/>
                </p:grpSpPr>
                <p:cxnSp>
                  <p:nvCxnSpPr>
                    <p:cNvPr id="793" name="79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79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9" name="738 Grupo"/>
                  <p:cNvGrpSpPr/>
                  <p:nvPr/>
                </p:nvGrpSpPr>
                <p:grpSpPr>
                  <a:xfrm>
                    <a:off x="6952456" y="4460179"/>
                    <a:ext cx="139824" cy="144016"/>
                    <a:chOff x="6308576" y="2492896"/>
                    <a:chExt cx="279648" cy="288032"/>
                  </a:xfrm>
                  <a:grpFill/>
                </p:grpSpPr>
                <p:cxnSp>
                  <p:nvCxnSpPr>
                    <p:cNvPr id="791" name="79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79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0" name="739 Grupo"/>
                  <p:cNvGrpSpPr/>
                  <p:nvPr/>
                </p:nvGrpSpPr>
                <p:grpSpPr>
                  <a:xfrm>
                    <a:off x="7503565" y="4624411"/>
                    <a:ext cx="139824" cy="144016"/>
                    <a:chOff x="6308576" y="2492896"/>
                    <a:chExt cx="279648" cy="288032"/>
                  </a:xfrm>
                  <a:grpFill/>
                </p:grpSpPr>
                <p:cxnSp>
                  <p:nvCxnSpPr>
                    <p:cNvPr id="789" name="78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78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1" name="740 Grupo"/>
                  <p:cNvGrpSpPr/>
                  <p:nvPr/>
                </p:nvGrpSpPr>
                <p:grpSpPr>
                  <a:xfrm>
                    <a:off x="7335266" y="5085184"/>
                    <a:ext cx="139824" cy="144016"/>
                    <a:chOff x="6308576" y="2492896"/>
                    <a:chExt cx="279648" cy="288032"/>
                  </a:xfrm>
                  <a:grpFill/>
                </p:grpSpPr>
                <p:cxnSp>
                  <p:nvCxnSpPr>
                    <p:cNvPr id="787" name="78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78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2" name="741 Grupo"/>
                  <p:cNvGrpSpPr/>
                  <p:nvPr/>
                </p:nvGrpSpPr>
                <p:grpSpPr>
                  <a:xfrm>
                    <a:off x="6809792" y="4938149"/>
                    <a:ext cx="139824" cy="144016"/>
                    <a:chOff x="6308576" y="2492896"/>
                    <a:chExt cx="279648" cy="288032"/>
                  </a:xfrm>
                  <a:grpFill/>
                </p:grpSpPr>
                <p:cxnSp>
                  <p:nvCxnSpPr>
                    <p:cNvPr id="785" name="78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78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3" name="742 Grupo"/>
                  <p:cNvGrpSpPr/>
                  <p:nvPr/>
                </p:nvGrpSpPr>
                <p:grpSpPr>
                  <a:xfrm>
                    <a:off x="9472736" y="5304227"/>
                    <a:ext cx="139824" cy="144016"/>
                    <a:chOff x="6308576" y="2492896"/>
                    <a:chExt cx="279648" cy="288032"/>
                  </a:xfrm>
                  <a:grpFill/>
                </p:grpSpPr>
                <p:cxnSp>
                  <p:nvCxnSpPr>
                    <p:cNvPr id="783" name="78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78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4" name="743 Grupo"/>
                  <p:cNvGrpSpPr/>
                  <p:nvPr/>
                </p:nvGrpSpPr>
                <p:grpSpPr>
                  <a:xfrm>
                    <a:off x="8947262" y="5157192"/>
                    <a:ext cx="139824" cy="144016"/>
                    <a:chOff x="6308576" y="2492896"/>
                    <a:chExt cx="279648" cy="288032"/>
                  </a:xfrm>
                  <a:grpFill/>
                </p:grpSpPr>
                <p:cxnSp>
                  <p:nvCxnSpPr>
                    <p:cNvPr id="781" name="78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78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5" name="744 Grupo"/>
                  <p:cNvGrpSpPr/>
                  <p:nvPr/>
                </p:nvGrpSpPr>
                <p:grpSpPr>
                  <a:xfrm>
                    <a:off x="7811181" y="5273417"/>
                    <a:ext cx="139824" cy="144016"/>
                    <a:chOff x="6308576" y="2492896"/>
                    <a:chExt cx="279648" cy="288032"/>
                  </a:xfrm>
                  <a:grpFill/>
                </p:grpSpPr>
                <p:cxnSp>
                  <p:nvCxnSpPr>
                    <p:cNvPr id="779" name="77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77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6" name="745 Grupo"/>
                  <p:cNvGrpSpPr/>
                  <p:nvPr/>
                </p:nvGrpSpPr>
                <p:grpSpPr>
                  <a:xfrm>
                    <a:off x="8441854" y="5278353"/>
                    <a:ext cx="139824" cy="144016"/>
                    <a:chOff x="6308576" y="2492896"/>
                    <a:chExt cx="279648" cy="288032"/>
                  </a:xfrm>
                  <a:grpFill/>
                </p:grpSpPr>
                <p:cxnSp>
                  <p:nvCxnSpPr>
                    <p:cNvPr id="777" name="77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77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7" name="746 Grupo"/>
                  <p:cNvGrpSpPr/>
                  <p:nvPr/>
                </p:nvGrpSpPr>
                <p:grpSpPr>
                  <a:xfrm>
                    <a:off x="8992963" y="5442585"/>
                    <a:ext cx="139824" cy="144016"/>
                    <a:chOff x="6308576" y="2492896"/>
                    <a:chExt cx="279648" cy="288032"/>
                  </a:xfrm>
                  <a:grpFill/>
                </p:grpSpPr>
                <p:cxnSp>
                  <p:nvCxnSpPr>
                    <p:cNvPr id="775" name="77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77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8" name="747 Grupo"/>
                  <p:cNvGrpSpPr/>
                  <p:nvPr/>
                </p:nvGrpSpPr>
                <p:grpSpPr>
                  <a:xfrm>
                    <a:off x="8824664" y="5903358"/>
                    <a:ext cx="139824" cy="144016"/>
                    <a:chOff x="6308576" y="2492896"/>
                    <a:chExt cx="279648" cy="288032"/>
                  </a:xfrm>
                  <a:grpFill/>
                </p:grpSpPr>
                <p:cxnSp>
                  <p:nvCxnSpPr>
                    <p:cNvPr id="773" name="77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77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9" name="748 Grupo"/>
                  <p:cNvGrpSpPr/>
                  <p:nvPr/>
                </p:nvGrpSpPr>
                <p:grpSpPr>
                  <a:xfrm>
                    <a:off x="8299190" y="5756323"/>
                    <a:ext cx="139824" cy="144016"/>
                    <a:chOff x="6308576" y="2492896"/>
                    <a:chExt cx="279648" cy="288032"/>
                  </a:xfrm>
                  <a:grpFill/>
                </p:grpSpPr>
                <p:cxnSp>
                  <p:nvCxnSpPr>
                    <p:cNvPr id="771" name="77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77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0" name="749 Grupo"/>
                  <p:cNvGrpSpPr/>
                  <p:nvPr/>
                </p:nvGrpSpPr>
                <p:grpSpPr>
                  <a:xfrm>
                    <a:off x="10912896" y="5710189"/>
                    <a:ext cx="139824" cy="144016"/>
                    <a:chOff x="6308576" y="2492896"/>
                    <a:chExt cx="279648" cy="288032"/>
                  </a:xfrm>
                  <a:grpFill/>
                </p:grpSpPr>
                <p:cxnSp>
                  <p:nvCxnSpPr>
                    <p:cNvPr id="769" name="76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76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1" name="750 Grupo"/>
                  <p:cNvGrpSpPr/>
                  <p:nvPr/>
                </p:nvGrpSpPr>
                <p:grpSpPr>
                  <a:xfrm>
                    <a:off x="10387422" y="5563154"/>
                    <a:ext cx="139824" cy="144016"/>
                    <a:chOff x="6308576" y="2492896"/>
                    <a:chExt cx="279648" cy="288032"/>
                  </a:xfrm>
                  <a:grpFill/>
                </p:grpSpPr>
                <p:cxnSp>
                  <p:nvCxnSpPr>
                    <p:cNvPr id="767" name="76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76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2" name="751 Grupo"/>
                  <p:cNvGrpSpPr/>
                  <p:nvPr/>
                </p:nvGrpSpPr>
                <p:grpSpPr>
                  <a:xfrm>
                    <a:off x="9251341" y="5679379"/>
                    <a:ext cx="139824" cy="144016"/>
                    <a:chOff x="6308576" y="2492896"/>
                    <a:chExt cx="279648" cy="288032"/>
                  </a:xfrm>
                  <a:grpFill/>
                </p:grpSpPr>
                <p:cxnSp>
                  <p:nvCxnSpPr>
                    <p:cNvPr id="765" name="76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76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3" name="752 Grupo"/>
                  <p:cNvGrpSpPr/>
                  <p:nvPr/>
                </p:nvGrpSpPr>
                <p:grpSpPr>
                  <a:xfrm>
                    <a:off x="9882014" y="5684315"/>
                    <a:ext cx="139824" cy="144016"/>
                    <a:chOff x="6308576" y="2492896"/>
                    <a:chExt cx="279648" cy="288032"/>
                  </a:xfrm>
                  <a:grpFill/>
                </p:grpSpPr>
                <p:cxnSp>
                  <p:nvCxnSpPr>
                    <p:cNvPr id="763" name="76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76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4" name="753 Grupo"/>
                  <p:cNvGrpSpPr/>
                  <p:nvPr/>
                </p:nvGrpSpPr>
                <p:grpSpPr>
                  <a:xfrm>
                    <a:off x="10433123" y="5848547"/>
                    <a:ext cx="139824" cy="144016"/>
                    <a:chOff x="6308576" y="2492896"/>
                    <a:chExt cx="279648" cy="288032"/>
                  </a:xfrm>
                  <a:grpFill/>
                </p:grpSpPr>
                <p:cxnSp>
                  <p:nvCxnSpPr>
                    <p:cNvPr id="761" name="76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76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5" name="754 Grupo"/>
                  <p:cNvGrpSpPr/>
                  <p:nvPr/>
                </p:nvGrpSpPr>
                <p:grpSpPr>
                  <a:xfrm>
                    <a:off x="10264824" y="6309320"/>
                    <a:ext cx="139824" cy="144016"/>
                    <a:chOff x="6308576" y="2492896"/>
                    <a:chExt cx="279648" cy="288032"/>
                  </a:xfrm>
                  <a:grpFill/>
                </p:grpSpPr>
                <p:cxnSp>
                  <p:nvCxnSpPr>
                    <p:cNvPr id="759" name="75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75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6" name="755 Grupo"/>
                  <p:cNvGrpSpPr/>
                  <p:nvPr/>
                </p:nvGrpSpPr>
                <p:grpSpPr>
                  <a:xfrm>
                    <a:off x="9739350" y="6162285"/>
                    <a:ext cx="139824" cy="144016"/>
                    <a:chOff x="6308576" y="2492896"/>
                    <a:chExt cx="279648" cy="288032"/>
                  </a:xfrm>
                  <a:grpFill/>
                </p:grpSpPr>
                <p:cxnSp>
                  <p:nvCxnSpPr>
                    <p:cNvPr id="757" name="75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75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13" name="712 Forma libre"/>
                <p:cNvSpPr/>
                <p:nvPr/>
              </p:nvSpPr>
              <p:spPr>
                <a:xfrm>
                  <a:off x="8270543" y="3684896"/>
                  <a:ext cx="3330054" cy="712309"/>
                </a:xfrm>
                <a:custGeom>
                  <a:avLst/>
                  <a:gdLst>
                    <a:gd name="connsiteX0" fmla="*/ 0 w 3330054"/>
                    <a:gd name="connsiteY0" fmla="*/ 0 h 712309"/>
                    <a:gd name="connsiteX1" fmla="*/ 395785 w 3330054"/>
                    <a:gd name="connsiteY1" fmla="*/ 313898 h 712309"/>
                    <a:gd name="connsiteX2" fmla="*/ 941696 w 3330054"/>
                    <a:gd name="connsiteY2" fmla="*/ 600501 h 712309"/>
                    <a:gd name="connsiteX3" fmla="*/ 2033517 w 3330054"/>
                    <a:gd name="connsiteY3" fmla="*/ 682388 h 712309"/>
                    <a:gd name="connsiteX4" fmla="*/ 2715905 w 3330054"/>
                    <a:gd name="connsiteY4" fmla="*/ 709683 h 712309"/>
                    <a:gd name="connsiteX5" fmla="*/ 3330054 w 3330054"/>
                    <a:gd name="connsiteY5" fmla="*/ 709683 h 71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0054" h="712309">
                      <a:moveTo>
                        <a:pt x="0" y="0"/>
                      </a:moveTo>
                      <a:cubicBezTo>
                        <a:pt x="119418" y="106907"/>
                        <a:pt x="238836" y="213815"/>
                        <a:pt x="395785" y="313898"/>
                      </a:cubicBezTo>
                      <a:cubicBezTo>
                        <a:pt x="552734" y="413982"/>
                        <a:pt x="668741" y="539086"/>
                        <a:pt x="941696" y="600501"/>
                      </a:cubicBezTo>
                      <a:cubicBezTo>
                        <a:pt x="1214651" y="661916"/>
                        <a:pt x="1737816" y="664191"/>
                        <a:pt x="2033517" y="682388"/>
                      </a:cubicBezTo>
                      <a:cubicBezTo>
                        <a:pt x="2329218" y="700585"/>
                        <a:pt x="2499816" y="705134"/>
                        <a:pt x="2715905" y="709683"/>
                      </a:cubicBezTo>
                      <a:cubicBezTo>
                        <a:pt x="2931994" y="714232"/>
                        <a:pt x="3131024" y="711957"/>
                        <a:pt x="3330054" y="709683"/>
                      </a:cubicBezTo>
                    </a:path>
                  </a:pathLst>
                </a:custGeom>
                <a:grpFill/>
                <a:ln w="38100">
                  <a:solidFill>
                    <a:srgbClr val="9966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grpSp>
          <p:sp>
            <p:nvSpPr>
              <p:cNvPr id="577" name="576 Elipse"/>
              <p:cNvSpPr/>
              <p:nvPr/>
            </p:nvSpPr>
            <p:spPr>
              <a:xfrm>
                <a:off x="8077622" y="40784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78" name="577 Elipse"/>
              <p:cNvSpPr/>
              <p:nvPr/>
            </p:nvSpPr>
            <p:spPr>
              <a:xfrm>
                <a:off x="8230022" y="42308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79" name="578 Elipse"/>
              <p:cNvSpPr/>
              <p:nvPr/>
            </p:nvSpPr>
            <p:spPr>
              <a:xfrm>
                <a:off x="8382422" y="43832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0" name="579 Elipse"/>
              <p:cNvSpPr/>
              <p:nvPr/>
            </p:nvSpPr>
            <p:spPr>
              <a:xfrm>
                <a:off x="8484723" y="4492848"/>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1" name="580 Elipse"/>
              <p:cNvSpPr/>
              <p:nvPr/>
            </p:nvSpPr>
            <p:spPr>
              <a:xfrm>
                <a:off x="8815101" y="4761160"/>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2" name="581 Elipse"/>
              <p:cNvSpPr/>
              <p:nvPr/>
            </p:nvSpPr>
            <p:spPr>
              <a:xfrm>
                <a:off x="8634377" y="4617144"/>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3" name="582 Elipse"/>
              <p:cNvSpPr/>
              <p:nvPr/>
            </p:nvSpPr>
            <p:spPr>
              <a:xfrm>
                <a:off x="8511022" y="43291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4" name="583 Elipse"/>
              <p:cNvSpPr/>
              <p:nvPr/>
            </p:nvSpPr>
            <p:spPr>
              <a:xfrm>
                <a:off x="8230022" y="42308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5" name="584 Elipse"/>
              <p:cNvSpPr/>
              <p:nvPr/>
            </p:nvSpPr>
            <p:spPr>
              <a:xfrm>
                <a:off x="8382422" y="43832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6" name="585 Elipse"/>
              <p:cNvSpPr/>
              <p:nvPr/>
            </p:nvSpPr>
            <p:spPr>
              <a:xfrm>
                <a:off x="8892480" y="4545136"/>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7" name="586 Elipse"/>
              <p:cNvSpPr/>
              <p:nvPr/>
            </p:nvSpPr>
            <p:spPr>
              <a:xfrm>
                <a:off x="8663422" y="44815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8" name="587 Elipse"/>
              <p:cNvSpPr/>
              <p:nvPr/>
            </p:nvSpPr>
            <p:spPr>
              <a:xfrm>
                <a:off x="8382422" y="43832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9" name="588 Elipse"/>
              <p:cNvSpPr/>
              <p:nvPr/>
            </p:nvSpPr>
            <p:spPr>
              <a:xfrm>
                <a:off x="8820488" y="44371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0" name="589 Elipse"/>
              <p:cNvSpPr/>
              <p:nvPr/>
            </p:nvSpPr>
            <p:spPr>
              <a:xfrm>
                <a:off x="8964488" y="4905176"/>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1" name="590 Elipse"/>
              <p:cNvSpPr/>
              <p:nvPr/>
            </p:nvSpPr>
            <p:spPr>
              <a:xfrm>
                <a:off x="8815822" y="46339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2" name="591 Elipse"/>
              <p:cNvSpPr/>
              <p:nvPr/>
            </p:nvSpPr>
            <p:spPr>
              <a:xfrm>
                <a:off x="8963152" y="4365104"/>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3" name="592 Elipse"/>
              <p:cNvSpPr/>
              <p:nvPr/>
            </p:nvSpPr>
            <p:spPr>
              <a:xfrm>
                <a:off x="9115552" y="4517504"/>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4" name="593 Elipse"/>
              <p:cNvSpPr/>
              <p:nvPr/>
            </p:nvSpPr>
            <p:spPr>
              <a:xfrm>
                <a:off x="9036496" y="4653136"/>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5" name="594 Elipse"/>
              <p:cNvSpPr/>
              <p:nvPr/>
            </p:nvSpPr>
            <p:spPr>
              <a:xfrm>
                <a:off x="9252520" y="468915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6" name="595 Elipse"/>
              <p:cNvSpPr/>
              <p:nvPr/>
            </p:nvSpPr>
            <p:spPr>
              <a:xfrm flipH="1">
                <a:off x="9494832" y="472969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7" name="596 Elipse"/>
              <p:cNvSpPr/>
              <p:nvPr/>
            </p:nvSpPr>
            <p:spPr>
              <a:xfrm flipH="1">
                <a:off x="9597133" y="4839306"/>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8" name="597 Elipse"/>
              <p:cNvSpPr/>
              <p:nvPr/>
            </p:nvSpPr>
            <p:spPr>
              <a:xfrm flipH="1">
                <a:off x="9746787" y="4963602"/>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9" name="598 Elipse"/>
              <p:cNvSpPr/>
              <p:nvPr/>
            </p:nvSpPr>
            <p:spPr>
              <a:xfrm flipH="1">
                <a:off x="9623432" y="46755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0" name="599 Elipse"/>
              <p:cNvSpPr/>
              <p:nvPr/>
            </p:nvSpPr>
            <p:spPr>
              <a:xfrm flipH="1">
                <a:off x="9494832" y="472969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1" name="600 Elipse"/>
              <p:cNvSpPr/>
              <p:nvPr/>
            </p:nvSpPr>
            <p:spPr>
              <a:xfrm flipH="1">
                <a:off x="10004890" y="489159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2" name="601 Elipse"/>
              <p:cNvSpPr/>
              <p:nvPr/>
            </p:nvSpPr>
            <p:spPr>
              <a:xfrm flipH="1">
                <a:off x="9775832" y="48279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3" name="602 Elipse"/>
              <p:cNvSpPr/>
              <p:nvPr/>
            </p:nvSpPr>
            <p:spPr>
              <a:xfrm flipH="1">
                <a:off x="9494832" y="472969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4" name="603 Elipse"/>
              <p:cNvSpPr/>
              <p:nvPr/>
            </p:nvSpPr>
            <p:spPr>
              <a:xfrm flipH="1">
                <a:off x="9932898" y="47835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5" name="604 Elipse"/>
              <p:cNvSpPr/>
              <p:nvPr/>
            </p:nvSpPr>
            <p:spPr>
              <a:xfrm flipH="1">
                <a:off x="9842479" y="517890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6" name="605 Elipse"/>
              <p:cNvSpPr/>
              <p:nvPr/>
            </p:nvSpPr>
            <p:spPr>
              <a:xfrm>
                <a:off x="10273679" y="496745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7" name="606 Elipse"/>
              <p:cNvSpPr/>
              <p:nvPr/>
            </p:nvSpPr>
            <p:spPr>
              <a:xfrm flipH="1">
                <a:off x="9972600" y="503561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8" name="607 Elipse"/>
              <p:cNvSpPr/>
              <p:nvPr/>
            </p:nvSpPr>
            <p:spPr>
              <a:xfrm flipH="1">
                <a:off x="9612552" y="510761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9" name="608 Elipse"/>
              <p:cNvSpPr/>
              <p:nvPr/>
            </p:nvSpPr>
            <p:spPr>
              <a:xfrm flipH="1">
                <a:off x="9540552" y="496493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0" name="609 Elipse"/>
              <p:cNvSpPr/>
              <p:nvPr/>
            </p:nvSpPr>
            <p:spPr>
              <a:xfrm flipH="1">
                <a:off x="9252520" y="4991706"/>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1" name="610 Elipse"/>
              <p:cNvSpPr/>
              <p:nvPr/>
            </p:nvSpPr>
            <p:spPr>
              <a:xfrm flipH="1">
                <a:off x="9402174" y="5116002"/>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2" name="611 Elipse"/>
              <p:cNvSpPr/>
              <p:nvPr/>
            </p:nvSpPr>
            <p:spPr>
              <a:xfrm flipH="1">
                <a:off x="9278819" y="48279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3" name="612 Elipse"/>
              <p:cNvSpPr/>
              <p:nvPr/>
            </p:nvSpPr>
            <p:spPr>
              <a:xfrm flipH="1">
                <a:off x="9660277" y="504399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4" name="613 Elipse"/>
              <p:cNvSpPr/>
              <p:nvPr/>
            </p:nvSpPr>
            <p:spPr>
              <a:xfrm flipH="1">
                <a:off x="9431219" y="49803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5" name="614 Elipse"/>
              <p:cNvSpPr/>
              <p:nvPr/>
            </p:nvSpPr>
            <p:spPr>
              <a:xfrm flipH="1">
                <a:off x="9588285" y="49359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6" name="615 Elipse"/>
              <p:cNvSpPr/>
              <p:nvPr/>
            </p:nvSpPr>
            <p:spPr>
              <a:xfrm flipH="1">
                <a:off x="9324528" y="452884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7" name="616 Elipse"/>
              <p:cNvSpPr/>
              <p:nvPr/>
            </p:nvSpPr>
            <p:spPr>
              <a:xfrm flipH="1">
                <a:off x="9474182" y="4653136"/>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8" name="617 Elipse"/>
              <p:cNvSpPr/>
              <p:nvPr/>
            </p:nvSpPr>
            <p:spPr>
              <a:xfrm flipH="1">
                <a:off x="9350827" y="436510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9" name="618 Elipse"/>
              <p:cNvSpPr/>
              <p:nvPr/>
            </p:nvSpPr>
            <p:spPr>
              <a:xfrm flipH="1">
                <a:off x="9732285" y="458112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0" name="619 Elipse"/>
              <p:cNvSpPr/>
              <p:nvPr/>
            </p:nvSpPr>
            <p:spPr>
              <a:xfrm flipH="1">
                <a:off x="9503227" y="451750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1" name="620 Elipse"/>
              <p:cNvSpPr/>
              <p:nvPr/>
            </p:nvSpPr>
            <p:spPr>
              <a:xfrm flipH="1">
                <a:off x="9660293" y="447310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2" name="621 Elipse"/>
              <p:cNvSpPr/>
              <p:nvPr/>
            </p:nvSpPr>
            <p:spPr>
              <a:xfrm flipH="1">
                <a:off x="9828584" y="455127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3" name="622 Elipse"/>
              <p:cNvSpPr/>
              <p:nvPr/>
            </p:nvSpPr>
            <p:spPr>
              <a:xfrm flipH="1">
                <a:off x="9978238" y="46755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4" name="623 Elipse"/>
              <p:cNvSpPr/>
              <p:nvPr/>
            </p:nvSpPr>
            <p:spPr>
              <a:xfrm flipH="1">
                <a:off x="9854883" y="438753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5" name="624 Elipse"/>
              <p:cNvSpPr/>
              <p:nvPr/>
            </p:nvSpPr>
            <p:spPr>
              <a:xfrm>
                <a:off x="10282058" y="485945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6" name="625 Elipse"/>
              <p:cNvSpPr/>
              <p:nvPr/>
            </p:nvSpPr>
            <p:spPr>
              <a:xfrm flipH="1">
                <a:off x="10007283" y="4772319"/>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7" name="626 Elipse"/>
              <p:cNvSpPr/>
              <p:nvPr/>
            </p:nvSpPr>
            <p:spPr>
              <a:xfrm>
                <a:off x="10068891" y="4859552"/>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8" name="627 Elipse"/>
              <p:cNvSpPr/>
              <p:nvPr/>
            </p:nvSpPr>
            <p:spPr>
              <a:xfrm>
                <a:off x="10383193" y="4925869"/>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9" name="628 Elipse"/>
              <p:cNvSpPr/>
              <p:nvPr/>
            </p:nvSpPr>
            <p:spPr>
              <a:xfrm flipH="1">
                <a:off x="10527222" y="496641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0" name="629 Elipse"/>
              <p:cNvSpPr/>
              <p:nvPr/>
            </p:nvSpPr>
            <p:spPr>
              <a:xfrm flipH="1">
                <a:off x="10655823" y="491228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1" name="630 Elipse"/>
              <p:cNvSpPr/>
              <p:nvPr/>
            </p:nvSpPr>
            <p:spPr>
              <a:xfrm flipH="1">
                <a:off x="10527223" y="496641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2" name="631 Elipse"/>
              <p:cNvSpPr/>
              <p:nvPr/>
            </p:nvSpPr>
            <p:spPr>
              <a:xfrm flipH="1">
                <a:off x="10527223" y="496641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3" name="632 Elipse"/>
              <p:cNvSpPr/>
              <p:nvPr/>
            </p:nvSpPr>
            <p:spPr>
              <a:xfrm flipH="1">
                <a:off x="11260353" y="4948279"/>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4" name="633 Elipse"/>
              <p:cNvSpPr/>
              <p:nvPr/>
            </p:nvSpPr>
            <p:spPr>
              <a:xfrm flipH="1">
                <a:off x="10356919" y="476555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5" name="634 Elipse"/>
              <p:cNvSpPr/>
              <p:nvPr/>
            </p:nvSpPr>
            <p:spPr>
              <a:xfrm flipH="1">
                <a:off x="10506573" y="4889853"/>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6" name="635 Elipse"/>
              <p:cNvSpPr/>
              <p:nvPr/>
            </p:nvSpPr>
            <p:spPr>
              <a:xfrm flipH="1">
                <a:off x="10127022" y="479230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7" name="636 Elipse"/>
              <p:cNvSpPr/>
              <p:nvPr/>
            </p:nvSpPr>
            <p:spPr>
              <a:xfrm flipH="1">
                <a:off x="10764676" y="481784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8" name="637 Elipse"/>
              <p:cNvSpPr/>
              <p:nvPr/>
            </p:nvSpPr>
            <p:spPr>
              <a:xfrm flipH="1">
                <a:off x="10535618" y="4754221"/>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9" name="638 Elipse"/>
              <p:cNvSpPr/>
              <p:nvPr/>
            </p:nvSpPr>
            <p:spPr>
              <a:xfrm flipH="1">
                <a:off x="10692684" y="4709821"/>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0" name="639 Elipse"/>
              <p:cNvSpPr/>
              <p:nvPr/>
            </p:nvSpPr>
            <p:spPr>
              <a:xfrm flipH="1">
                <a:off x="10860975" y="4787991"/>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1" name="640 Elipse"/>
              <p:cNvSpPr/>
              <p:nvPr/>
            </p:nvSpPr>
            <p:spPr>
              <a:xfrm flipH="1">
                <a:off x="11010629" y="491228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2" name="641 Elipse"/>
              <p:cNvSpPr/>
              <p:nvPr/>
            </p:nvSpPr>
            <p:spPr>
              <a:xfrm flipH="1">
                <a:off x="10887274" y="462425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3" name="642 Elipse"/>
              <p:cNvSpPr/>
              <p:nvPr/>
            </p:nvSpPr>
            <p:spPr>
              <a:xfrm flipH="1">
                <a:off x="11268732" y="4840279"/>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4" name="643 Elipse"/>
              <p:cNvSpPr/>
              <p:nvPr/>
            </p:nvSpPr>
            <p:spPr>
              <a:xfrm flipH="1">
                <a:off x="11039674" y="477665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5" name="644 Elipse"/>
              <p:cNvSpPr/>
              <p:nvPr/>
            </p:nvSpPr>
            <p:spPr>
              <a:xfrm flipH="1">
                <a:off x="11196740" y="473225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6" name="645 Elipse"/>
              <p:cNvSpPr/>
              <p:nvPr/>
            </p:nvSpPr>
            <p:spPr>
              <a:xfrm>
                <a:off x="10910133" y="44552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47" name="646 Elipse"/>
              <p:cNvSpPr/>
              <p:nvPr/>
            </p:nvSpPr>
            <p:spPr>
              <a:xfrm>
                <a:off x="11062533" y="46076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48" name="647 Elipse"/>
              <p:cNvSpPr/>
              <p:nvPr/>
            </p:nvSpPr>
            <p:spPr>
              <a:xfrm>
                <a:off x="11214933" y="47600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49" name="648 Elipse"/>
              <p:cNvSpPr/>
              <p:nvPr/>
            </p:nvSpPr>
            <p:spPr>
              <a:xfrm>
                <a:off x="11367333" y="49124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0" name="649 Elipse"/>
              <p:cNvSpPr/>
              <p:nvPr/>
            </p:nvSpPr>
            <p:spPr>
              <a:xfrm>
                <a:off x="9972600" y="4437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1" name="650 Elipse"/>
              <p:cNvSpPr/>
              <p:nvPr/>
            </p:nvSpPr>
            <p:spPr>
              <a:xfrm>
                <a:off x="10125000" y="45895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2" name="651 Elipse"/>
              <p:cNvSpPr/>
              <p:nvPr/>
            </p:nvSpPr>
            <p:spPr>
              <a:xfrm>
                <a:off x="10277400" y="47419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3" name="652 Elipse"/>
              <p:cNvSpPr/>
              <p:nvPr/>
            </p:nvSpPr>
            <p:spPr>
              <a:xfrm>
                <a:off x="10429800" y="48943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4" name="653 Elipse"/>
              <p:cNvSpPr/>
              <p:nvPr/>
            </p:nvSpPr>
            <p:spPr>
              <a:xfrm>
                <a:off x="10582200" y="50467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5" name="654 Elipse"/>
              <p:cNvSpPr/>
              <p:nvPr/>
            </p:nvSpPr>
            <p:spPr>
              <a:xfrm>
                <a:off x="10734600" y="5199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6" name="655 Elipse"/>
              <p:cNvSpPr/>
              <p:nvPr/>
            </p:nvSpPr>
            <p:spPr>
              <a:xfrm>
                <a:off x="10887000"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7" name="656 Elipse"/>
              <p:cNvSpPr/>
              <p:nvPr/>
            </p:nvSpPr>
            <p:spPr>
              <a:xfrm>
                <a:off x="10887000" y="501317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8" name="657 Elipse"/>
              <p:cNvSpPr/>
              <p:nvPr/>
            </p:nvSpPr>
            <p:spPr>
              <a:xfrm>
                <a:off x="10980712"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9" name="658 Elipse"/>
              <p:cNvSpPr/>
              <p:nvPr/>
            </p:nvSpPr>
            <p:spPr>
              <a:xfrm>
                <a:off x="10620672"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0" name="659 Elipse"/>
              <p:cNvSpPr/>
              <p:nvPr/>
            </p:nvSpPr>
            <p:spPr>
              <a:xfrm>
                <a:off x="10476656" y="5085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1" name="660 Elipse"/>
              <p:cNvSpPr/>
              <p:nvPr/>
            </p:nvSpPr>
            <p:spPr>
              <a:xfrm>
                <a:off x="10476656"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2" name="661 Elipse"/>
              <p:cNvSpPr/>
              <p:nvPr/>
            </p:nvSpPr>
            <p:spPr>
              <a:xfrm>
                <a:off x="10764688" y="5085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3" name="662 Elipse"/>
              <p:cNvSpPr/>
              <p:nvPr/>
            </p:nvSpPr>
            <p:spPr>
              <a:xfrm>
                <a:off x="10150152" y="501317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4" name="663 Elipse"/>
              <p:cNvSpPr/>
              <p:nvPr/>
            </p:nvSpPr>
            <p:spPr>
              <a:xfrm>
                <a:off x="10454952"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5" name="664 Elipse"/>
              <p:cNvSpPr/>
              <p:nvPr/>
            </p:nvSpPr>
            <p:spPr>
              <a:xfrm>
                <a:off x="10548664"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6" name="665 Elipse"/>
              <p:cNvSpPr/>
              <p:nvPr/>
            </p:nvSpPr>
            <p:spPr>
              <a:xfrm>
                <a:off x="10188624"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7" name="666 Elipse"/>
              <p:cNvSpPr/>
              <p:nvPr/>
            </p:nvSpPr>
            <p:spPr>
              <a:xfrm>
                <a:off x="10044608" y="5051648"/>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8" name="667 Elipse"/>
              <p:cNvSpPr/>
              <p:nvPr/>
            </p:nvSpPr>
            <p:spPr>
              <a:xfrm>
                <a:off x="10044608"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9" name="668 Elipse"/>
              <p:cNvSpPr/>
              <p:nvPr/>
            </p:nvSpPr>
            <p:spPr>
              <a:xfrm>
                <a:off x="10332640" y="5051648"/>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0" name="669 Elipse"/>
              <p:cNvSpPr/>
              <p:nvPr/>
            </p:nvSpPr>
            <p:spPr>
              <a:xfrm>
                <a:off x="10798224" y="486916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1" name="670 Elipse"/>
              <p:cNvSpPr/>
              <p:nvPr/>
            </p:nvSpPr>
            <p:spPr>
              <a:xfrm>
                <a:off x="11103024"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2" name="671 Elipse"/>
              <p:cNvSpPr/>
              <p:nvPr/>
            </p:nvSpPr>
            <p:spPr>
              <a:xfrm>
                <a:off x="11196736"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3" name="672 Elipse"/>
              <p:cNvSpPr/>
              <p:nvPr/>
            </p:nvSpPr>
            <p:spPr>
              <a:xfrm>
                <a:off x="10836696"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4" name="673 Elipse"/>
              <p:cNvSpPr/>
              <p:nvPr/>
            </p:nvSpPr>
            <p:spPr>
              <a:xfrm>
                <a:off x="10692680" y="490763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5" name="674 Elipse"/>
              <p:cNvSpPr/>
              <p:nvPr/>
            </p:nvSpPr>
            <p:spPr>
              <a:xfrm>
                <a:off x="10692680"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6" name="675 Elipse"/>
              <p:cNvSpPr/>
              <p:nvPr/>
            </p:nvSpPr>
            <p:spPr>
              <a:xfrm>
                <a:off x="10980712" y="490763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7" name="676 Elipse"/>
              <p:cNvSpPr/>
              <p:nvPr/>
            </p:nvSpPr>
            <p:spPr>
              <a:xfrm>
                <a:off x="10294168" y="508272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8" name="677 Elipse"/>
              <p:cNvSpPr/>
              <p:nvPr/>
            </p:nvSpPr>
            <p:spPr>
              <a:xfrm>
                <a:off x="10598968"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9" name="678 Elipse"/>
              <p:cNvSpPr/>
              <p:nvPr/>
            </p:nvSpPr>
            <p:spPr>
              <a:xfrm>
                <a:off x="10692680"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0" name="679 Elipse"/>
              <p:cNvSpPr/>
              <p:nvPr/>
            </p:nvSpPr>
            <p:spPr>
              <a:xfrm>
                <a:off x="10332640"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1" name="680 Elipse"/>
              <p:cNvSpPr/>
              <p:nvPr/>
            </p:nvSpPr>
            <p:spPr>
              <a:xfrm>
                <a:off x="10188624"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2" name="681 Elipse"/>
              <p:cNvSpPr/>
              <p:nvPr/>
            </p:nvSpPr>
            <p:spPr>
              <a:xfrm>
                <a:off x="10188624"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3" name="682 Elipse"/>
              <p:cNvSpPr/>
              <p:nvPr/>
            </p:nvSpPr>
            <p:spPr>
              <a:xfrm>
                <a:off x="10476656"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4" name="683 Elipse"/>
              <p:cNvSpPr/>
              <p:nvPr/>
            </p:nvSpPr>
            <p:spPr>
              <a:xfrm>
                <a:off x="10222160" y="4437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5" name="684 Elipse"/>
              <p:cNvSpPr/>
              <p:nvPr/>
            </p:nvSpPr>
            <p:spPr>
              <a:xfrm>
                <a:off x="10526960"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6" name="685 Elipse"/>
              <p:cNvSpPr/>
              <p:nvPr/>
            </p:nvSpPr>
            <p:spPr>
              <a:xfrm>
                <a:off x="1062067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7" name="686 Elipse"/>
              <p:cNvSpPr/>
              <p:nvPr/>
            </p:nvSpPr>
            <p:spPr>
              <a:xfrm>
                <a:off x="1026063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8" name="687 Elipse"/>
              <p:cNvSpPr/>
              <p:nvPr/>
            </p:nvSpPr>
            <p:spPr>
              <a:xfrm>
                <a:off x="10116616"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9" name="688 Elipse"/>
              <p:cNvSpPr/>
              <p:nvPr/>
            </p:nvSpPr>
            <p:spPr>
              <a:xfrm>
                <a:off x="10116616"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0" name="689 Elipse"/>
              <p:cNvSpPr/>
              <p:nvPr/>
            </p:nvSpPr>
            <p:spPr>
              <a:xfrm>
                <a:off x="10404648"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1" name="690 Elipse"/>
              <p:cNvSpPr/>
              <p:nvPr/>
            </p:nvSpPr>
            <p:spPr>
              <a:xfrm>
                <a:off x="10734600" y="4437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2" name="691 Elipse"/>
              <p:cNvSpPr/>
              <p:nvPr/>
            </p:nvSpPr>
            <p:spPr>
              <a:xfrm>
                <a:off x="11039400"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3" name="692 Elipse"/>
              <p:cNvSpPr/>
              <p:nvPr/>
            </p:nvSpPr>
            <p:spPr>
              <a:xfrm>
                <a:off x="1113311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4" name="693 Elipse"/>
              <p:cNvSpPr/>
              <p:nvPr/>
            </p:nvSpPr>
            <p:spPr>
              <a:xfrm>
                <a:off x="1077307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5" name="694 Elipse"/>
              <p:cNvSpPr/>
              <p:nvPr/>
            </p:nvSpPr>
            <p:spPr>
              <a:xfrm>
                <a:off x="10629056"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6" name="695 Elipse"/>
              <p:cNvSpPr/>
              <p:nvPr/>
            </p:nvSpPr>
            <p:spPr>
              <a:xfrm>
                <a:off x="10629056"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7" name="696 Elipse"/>
              <p:cNvSpPr/>
              <p:nvPr/>
            </p:nvSpPr>
            <p:spPr>
              <a:xfrm>
                <a:off x="10917088"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8" name="697 Elipse"/>
              <p:cNvSpPr/>
              <p:nvPr/>
            </p:nvSpPr>
            <p:spPr>
              <a:xfrm>
                <a:off x="10798224" y="50107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9" name="698 Elipse"/>
              <p:cNvSpPr/>
              <p:nvPr/>
            </p:nvSpPr>
            <p:spPr>
              <a:xfrm>
                <a:off x="11103024"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0" name="699 Elipse"/>
              <p:cNvSpPr/>
              <p:nvPr/>
            </p:nvSpPr>
            <p:spPr>
              <a:xfrm>
                <a:off x="11196736"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1" name="700 Elipse"/>
              <p:cNvSpPr/>
              <p:nvPr/>
            </p:nvSpPr>
            <p:spPr>
              <a:xfrm>
                <a:off x="10836696"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2" name="701 Elipse"/>
              <p:cNvSpPr/>
              <p:nvPr/>
            </p:nvSpPr>
            <p:spPr>
              <a:xfrm>
                <a:off x="10692680" y="5049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3" name="702 Elipse"/>
              <p:cNvSpPr/>
              <p:nvPr/>
            </p:nvSpPr>
            <p:spPr>
              <a:xfrm>
                <a:off x="10692680"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4" name="703 Elipse"/>
              <p:cNvSpPr/>
              <p:nvPr/>
            </p:nvSpPr>
            <p:spPr>
              <a:xfrm>
                <a:off x="10980712" y="5049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5" name="704 Elipse"/>
              <p:cNvSpPr/>
              <p:nvPr/>
            </p:nvSpPr>
            <p:spPr>
              <a:xfrm>
                <a:off x="10366176" y="457866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6" name="705 Elipse"/>
              <p:cNvSpPr/>
              <p:nvPr/>
            </p:nvSpPr>
            <p:spPr>
              <a:xfrm>
                <a:off x="10670976"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7" name="706 Elipse"/>
              <p:cNvSpPr/>
              <p:nvPr/>
            </p:nvSpPr>
            <p:spPr>
              <a:xfrm>
                <a:off x="10764688"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8" name="707 Elipse"/>
              <p:cNvSpPr/>
              <p:nvPr/>
            </p:nvSpPr>
            <p:spPr>
              <a:xfrm>
                <a:off x="10404648"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9" name="708 Elipse"/>
              <p:cNvSpPr/>
              <p:nvPr/>
            </p:nvSpPr>
            <p:spPr>
              <a:xfrm>
                <a:off x="10260632" y="461713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10" name="709 Elipse"/>
              <p:cNvSpPr/>
              <p:nvPr/>
            </p:nvSpPr>
            <p:spPr>
              <a:xfrm>
                <a:off x="10260632"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11" name="710 Elipse"/>
              <p:cNvSpPr/>
              <p:nvPr/>
            </p:nvSpPr>
            <p:spPr>
              <a:xfrm>
                <a:off x="10548664" y="461713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grpSp>
      </p:grpSp>
      <p:pic>
        <p:nvPicPr>
          <p:cNvPr id="271" name="270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9238" y="370099"/>
            <a:ext cx="4112419" cy="225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4" descr="mAPA DE UBICACIÓN DE COR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763" y="233741"/>
            <a:ext cx="3219484" cy="217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170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wheel(1)">
                                      <p:cBhvr>
                                        <p:cTn id="7" dur="2000"/>
                                        <p:tgtEl>
                                          <p:spTgt spid="57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2000"/>
                                        <p:tgtEl>
                                          <p:spTgt spid="271"/>
                                        </p:tgtEl>
                                      </p:cBhvr>
                                    </p:animEffect>
                                    <p:anim calcmode="lin" valueType="num">
                                      <p:cBhvr>
                                        <p:cTn id="13" dur="2000" fill="hold"/>
                                        <p:tgtEl>
                                          <p:spTgt spid="271"/>
                                        </p:tgtEl>
                                        <p:attrNameLst>
                                          <p:attrName>ppt_w</p:attrName>
                                        </p:attrNameLst>
                                      </p:cBhvr>
                                      <p:tavLst>
                                        <p:tav tm="0" fmla="#ppt_w*sin(2.5*pi*$)">
                                          <p:val>
                                            <p:fltVal val="0"/>
                                          </p:val>
                                        </p:tav>
                                        <p:tav tm="100000">
                                          <p:val>
                                            <p:fltVal val="1"/>
                                          </p:val>
                                        </p:tav>
                                      </p:tavLst>
                                    </p:anim>
                                    <p:anim calcmode="lin" valueType="num">
                                      <p:cBhvr>
                                        <p:cTn id="14" dur="2000" fill="hold"/>
                                        <p:tgtEl>
                                          <p:spTgt spid="2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uestreador"/>
          <p:cNvPicPr>
            <a:picLocks noChangeAspect="1" noChangeArrowheads="1"/>
          </p:cNvPicPr>
          <p:nvPr/>
        </p:nvPicPr>
        <p:blipFill>
          <a:blip r:embed="rId2">
            <a:extLst>
              <a:ext uri="{28A0092B-C50C-407E-A947-70E740481C1C}">
                <a14:useLocalDpi xmlns:a14="http://schemas.microsoft.com/office/drawing/2010/main" val="0"/>
              </a:ext>
            </a:extLst>
          </a:blip>
          <a:srcRect l="1962" t="8905" r="3542"/>
          <a:stretch>
            <a:fillRect/>
          </a:stretch>
        </p:blipFill>
        <p:spPr bwMode="auto">
          <a:xfrm>
            <a:off x="252413" y="322263"/>
            <a:ext cx="8640762"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2563" y="188913"/>
            <a:ext cx="2528256" cy="461665"/>
          </a:xfrm>
          <a:prstGeom prst="rect">
            <a:avLst/>
          </a:prstGeom>
          <a:noFill/>
        </p:spPr>
        <p:txBody>
          <a:bodyPr wrap="none">
            <a:spAutoFit/>
          </a:bodyPr>
          <a:lstStyle/>
          <a:p>
            <a:pPr>
              <a:defRPr/>
            </a:pPr>
            <a:r>
              <a:rPr lang="es-ES" sz="2400" dirty="0">
                <a:solidFill>
                  <a:srgbClr val="FFFF00"/>
                </a:solidFill>
                <a:effectLst>
                  <a:outerShdw blurRad="38100" dist="38100" dir="2700000" algn="tl">
                    <a:srgbClr val="000000">
                      <a:alpha val="43137"/>
                    </a:srgbClr>
                  </a:outerShdw>
                </a:effectLst>
              </a:rPr>
              <a:t>2. Cronometraje</a:t>
            </a:r>
            <a:endParaRPr lang="es-AR" sz="2400" dirty="0">
              <a:solidFill>
                <a:srgbClr val="FFFF00"/>
              </a:solidFill>
              <a:effectLst>
                <a:outerShdw blurRad="38100" dist="38100" dir="2700000" algn="tl">
                  <a:srgbClr val="000000">
                    <a:alpha val="43137"/>
                  </a:srgbClr>
                </a:outerShdw>
              </a:effectLst>
            </a:endParaRPr>
          </a:p>
        </p:txBody>
      </p:sp>
      <p:sp>
        <p:nvSpPr>
          <p:cNvPr id="4099" name="2 Rectángulo"/>
          <p:cNvSpPr>
            <a:spLocks noChangeArrowheads="1"/>
          </p:cNvSpPr>
          <p:nvPr/>
        </p:nvSpPr>
        <p:spPr bwMode="auto">
          <a:xfrm>
            <a:off x="34925" y="655528"/>
            <a:ext cx="90154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Calibri" pitchFamily="34" charset="0"/>
              <a:buAutoNum type="alphaLcParenR"/>
            </a:pPr>
            <a:r>
              <a:rPr lang="es-ES" dirty="0">
                <a:solidFill>
                  <a:schemeClr val="bg1"/>
                </a:solidFill>
              </a:rPr>
              <a:t>El perfil de cronometraje está estrechamente ligado al litológico. Consiste en ir tomando el tiempo neto que se tarda en perforar el metro de formación, de esta manera es posible correlacionar las caídas de tiempo con materiales finos y poco cohesivos, mientras que los registros altos se corresponden con formaciones duras o más cohesivas</a:t>
            </a:r>
            <a:r>
              <a:rPr lang="es-ES" dirty="0" smtClean="0">
                <a:solidFill>
                  <a:schemeClr val="bg1"/>
                </a:solidFill>
              </a:rPr>
              <a:t>.</a:t>
            </a:r>
            <a:endParaRPr lang="es-ES" dirty="0">
              <a:solidFill>
                <a:schemeClr val="bg1"/>
              </a:solidFill>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7" y="2098041"/>
            <a:ext cx="7215188"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331788" y="4927600"/>
            <a:ext cx="1616075" cy="4619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s-ES" altLang="es-AR" sz="2400" dirty="0" err="1" smtClean="0"/>
              <a:t>Perfilajes</a:t>
            </a:r>
            <a:endParaRPr lang="es-ES" altLang="es-AR" sz="2400" dirty="0" smtClean="0"/>
          </a:p>
        </p:txBody>
      </p:sp>
      <p:sp>
        <p:nvSpPr>
          <p:cNvPr id="5123" name="AutoShape 19"/>
          <p:cNvSpPr>
            <a:spLocks/>
          </p:cNvSpPr>
          <p:nvPr/>
        </p:nvSpPr>
        <p:spPr bwMode="auto">
          <a:xfrm>
            <a:off x="2243138" y="4005263"/>
            <a:ext cx="384175" cy="2506662"/>
          </a:xfrm>
          <a:prstGeom prst="leftBrace">
            <a:avLst>
              <a:gd name="adj1" fmla="val 51896"/>
              <a:gd name="adj2" fmla="val 50000"/>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5124" name="Text Box 27"/>
          <p:cNvSpPr txBox="1">
            <a:spLocks noChangeArrowheads="1"/>
          </p:cNvSpPr>
          <p:nvPr/>
        </p:nvSpPr>
        <p:spPr bwMode="auto">
          <a:xfrm>
            <a:off x="2522538" y="4424363"/>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sz="2000">
                <a:solidFill>
                  <a:schemeClr val="bg1"/>
                </a:solidFill>
              </a:rPr>
              <a:t>Registros Eléctrico</a:t>
            </a:r>
            <a:endParaRPr lang="es-ES" altLang="es-AR" sz="2000">
              <a:solidFill>
                <a:schemeClr val="bg1"/>
              </a:solidFill>
            </a:endParaRPr>
          </a:p>
        </p:txBody>
      </p:sp>
      <p:sp>
        <p:nvSpPr>
          <p:cNvPr id="5125" name="AutoShape 28"/>
          <p:cNvSpPr>
            <a:spLocks/>
          </p:cNvSpPr>
          <p:nvPr/>
        </p:nvSpPr>
        <p:spPr bwMode="auto">
          <a:xfrm>
            <a:off x="5235575" y="4005263"/>
            <a:ext cx="393700" cy="1287462"/>
          </a:xfrm>
          <a:prstGeom prst="leftBrace">
            <a:avLst>
              <a:gd name="adj1" fmla="val 54094"/>
              <a:gd name="adj2" fmla="val 50000"/>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5126" name="Text Box 29"/>
          <p:cNvSpPr txBox="1">
            <a:spLocks noChangeArrowheads="1"/>
          </p:cNvSpPr>
          <p:nvPr/>
        </p:nvSpPr>
        <p:spPr bwMode="auto">
          <a:xfrm>
            <a:off x="5580063" y="4077072"/>
            <a:ext cx="3249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solidFill>
                  <a:schemeClr val="bg1"/>
                </a:solidFill>
              </a:rPr>
              <a:t>Potencial Espontáneo (SP) </a:t>
            </a:r>
            <a:endParaRPr lang="es-ES" altLang="es-AR">
              <a:solidFill>
                <a:schemeClr val="bg1"/>
              </a:solidFill>
            </a:endParaRPr>
          </a:p>
        </p:txBody>
      </p:sp>
      <p:sp>
        <p:nvSpPr>
          <p:cNvPr id="5127" name="Text Box 31"/>
          <p:cNvSpPr txBox="1">
            <a:spLocks noChangeArrowheads="1"/>
          </p:cNvSpPr>
          <p:nvPr/>
        </p:nvSpPr>
        <p:spPr bwMode="auto">
          <a:xfrm>
            <a:off x="2488108" y="5794375"/>
            <a:ext cx="294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sz="2000">
                <a:solidFill>
                  <a:schemeClr val="bg1"/>
                </a:solidFill>
              </a:rPr>
              <a:t>Registros  Radiactivos</a:t>
            </a:r>
            <a:endParaRPr lang="es-ES" altLang="es-AR" sz="2000">
              <a:solidFill>
                <a:schemeClr val="bg1"/>
              </a:solidFill>
            </a:endParaRPr>
          </a:p>
        </p:txBody>
      </p:sp>
      <p:sp>
        <p:nvSpPr>
          <p:cNvPr id="5128" name="AutoShape 28"/>
          <p:cNvSpPr>
            <a:spLocks/>
          </p:cNvSpPr>
          <p:nvPr/>
        </p:nvSpPr>
        <p:spPr bwMode="auto">
          <a:xfrm>
            <a:off x="5432425" y="5475288"/>
            <a:ext cx="261938" cy="1036637"/>
          </a:xfrm>
          <a:prstGeom prst="leftBrace">
            <a:avLst>
              <a:gd name="adj1" fmla="val 53867"/>
              <a:gd name="adj2" fmla="val 50000"/>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5129" name="Text Box 29"/>
          <p:cNvSpPr txBox="1">
            <a:spLocks noChangeArrowheads="1"/>
          </p:cNvSpPr>
          <p:nvPr/>
        </p:nvSpPr>
        <p:spPr bwMode="auto">
          <a:xfrm>
            <a:off x="5605463" y="4860900"/>
            <a:ext cx="167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dirty="0">
                <a:solidFill>
                  <a:schemeClr val="bg1"/>
                </a:solidFill>
              </a:rPr>
              <a:t>Resistividad  </a:t>
            </a:r>
            <a:endParaRPr lang="es-ES" altLang="es-AR" dirty="0">
              <a:solidFill>
                <a:schemeClr val="bg1"/>
              </a:solidFill>
            </a:endParaRPr>
          </a:p>
        </p:txBody>
      </p:sp>
      <p:sp>
        <p:nvSpPr>
          <p:cNvPr id="5130" name="1 Rectángulo"/>
          <p:cNvSpPr>
            <a:spLocks noChangeArrowheads="1"/>
          </p:cNvSpPr>
          <p:nvPr/>
        </p:nvSpPr>
        <p:spPr bwMode="auto">
          <a:xfrm>
            <a:off x="5605463" y="5778500"/>
            <a:ext cx="2382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v-SE" dirty="0">
                <a:solidFill>
                  <a:schemeClr val="bg1"/>
                </a:solidFill>
              </a:rPr>
              <a:t>Rayos Gamma (GR) </a:t>
            </a:r>
            <a:endParaRPr lang="es-AR" dirty="0">
              <a:solidFill>
                <a:schemeClr val="bg1"/>
              </a:solidFill>
            </a:endParaRPr>
          </a:p>
        </p:txBody>
      </p:sp>
      <p:sp>
        <p:nvSpPr>
          <p:cNvPr id="5131" name="2 Rectángulo"/>
          <p:cNvSpPr>
            <a:spLocks noChangeArrowheads="1"/>
          </p:cNvSpPr>
          <p:nvPr/>
        </p:nvSpPr>
        <p:spPr bwMode="auto">
          <a:xfrm>
            <a:off x="177675" y="2354263"/>
            <a:ext cx="87868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dirty="0">
                <a:solidFill>
                  <a:schemeClr val="bg1"/>
                </a:solidFill>
              </a:rPr>
              <a:t>En nuestro país generalmente se usa sistema </a:t>
            </a:r>
            <a:r>
              <a:rPr lang="es-ES" sz="2000" dirty="0" err="1">
                <a:solidFill>
                  <a:schemeClr val="bg1"/>
                </a:solidFill>
              </a:rPr>
              <a:t>rotary</a:t>
            </a:r>
            <a:r>
              <a:rPr lang="es-ES" sz="2000" dirty="0">
                <a:solidFill>
                  <a:schemeClr val="bg1"/>
                </a:solidFill>
              </a:rPr>
              <a:t> que utiliza un lodo de perforación. El lodo genera un revoque o pared dentro del pozo y una zona que se denomina invadida, que es hasta donde el lodo se filtra dentro de </a:t>
            </a:r>
            <a:r>
              <a:rPr lang="es-ES" sz="2000" dirty="0" smtClean="0">
                <a:solidFill>
                  <a:schemeClr val="bg1"/>
                </a:solidFill>
              </a:rPr>
              <a:t>las capas </a:t>
            </a:r>
            <a:r>
              <a:rPr lang="es-ES" sz="2000" dirty="0">
                <a:solidFill>
                  <a:schemeClr val="bg1"/>
                </a:solidFill>
              </a:rPr>
              <a:t>perforadas</a:t>
            </a:r>
            <a:r>
              <a:rPr lang="es-ES" sz="2000" dirty="0" smtClean="0">
                <a:solidFill>
                  <a:schemeClr val="bg1"/>
                </a:solidFill>
              </a:rPr>
              <a:t>.</a:t>
            </a:r>
            <a:endParaRPr lang="es-ES" sz="2000" dirty="0">
              <a:solidFill>
                <a:schemeClr val="bg1"/>
              </a:solidFill>
            </a:endParaRPr>
          </a:p>
        </p:txBody>
      </p:sp>
      <p:sp>
        <p:nvSpPr>
          <p:cNvPr id="12" name="Text Box 13"/>
          <p:cNvSpPr txBox="1">
            <a:spLocks noChangeArrowheads="1"/>
          </p:cNvSpPr>
          <p:nvPr/>
        </p:nvSpPr>
        <p:spPr bwMode="auto">
          <a:xfrm>
            <a:off x="291629" y="332656"/>
            <a:ext cx="1616075" cy="4619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s-ES" altLang="es-AR" sz="2400" dirty="0" err="1" smtClean="0"/>
              <a:t>Perfilajes</a:t>
            </a:r>
            <a:endParaRPr lang="es-ES" altLang="es-AR" sz="2400" dirty="0" smtClean="0"/>
          </a:p>
        </p:txBody>
      </p:sp>
      <p:sp>
        <p:nvSpPr>
          <p:cNvPr id="5133" name="2 Rectángulo"/>
          <p:cNvSpPr>
            <a:spLocks noChangeArrowheads="1"/>
          </p:cNvSpPr>
          <p:nvPr/>
        </p:nvSpPr>
        <p:spPr bwMode="auto">
          <a:xfrm>
            <a:off x="113283" y="933450"/>
            <a:ext cx="91392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dirty="0">
                <a:solidFill>
                  <a:schemeClr val="bg1"/>
                </a:solidFill>
              </a:rPr>
              <a:t>Obtener la mayor cantidad de información del material </a:t>
            </a:r>
            <a:r>
              <a:rPr lang="es-ES" sz="2000" dirty="0" smtClean="0">
                <a:solidFill>
                  <a:schemeClr val="bg1"/>
                </a:solidFill>
              </a:rPr>
              <a:t>rocoso (o sedimentos) </a:t>
            </a:r>
            <a:r>
              <a:rPr lang="es-ES" sz="2000" dirty="0">
                <a:solidFill>
                  <a:schemeClr val="bg1"/>
                </a:solidFill>
              </a:rPr>
              <a:t>atravesado durante una perforación exploratoria y, eventualmente del tipo y calidad del fluido que pueda ocupar los poros interconectados del material que conforma el suelo y subsuelo</a:t>
            </a:r>
            <a:endParaRPr lang="es-AR" sz="2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16632"/>
            <a:ext cx="6535737"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1 Rectángulo"/>
          <p:cNvSpPr>
            <a:spLocks noChangeArrowheads="1"/>
          </p:cNvSpPr>
          <p:nvPr/>
        </p:nvSpPr>
        <p:spPr bwMode="auto">
          <a:xfrm>
            <a:off x="71214" y="557213"/>
            <a:ext cx="226853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dirty="0">
                <a:solidFill>
                  <a:schemeClr val="bg1"/>
                </a:solidFill>
              </a:rPr>
              <a:t>La distancia radial hasta donde el lodo se infiltra estará en función del tipo de lodo y de la permeabilidad de la capa. </a:t>
            </a:r>
            <a:endParaRPr lang="es-ES" dirty="0" smtClean="0">
              <a:solidFill>
                <a:schemeClr val="bg1"/>
              </a:solidFill>
            </a:endParaRPr>
          </a:p>
          <a:p>
            <a:endParaRPr lang="es-ES" dirty="0" smtClean="0">
              <a:solidFill>
                <a:schemeClr val="bg1"/>
              </a:solidFill>
            </a:endParaRPr>
          </a:p>
          <a:p>
            <a:endParaRPr lang="es-ES" dirty="0">
              <a:solidFill>
                <a:schemeClr val="bg1"/>
              </a:solidFill>
            </a:endParaRPr>
          </a:p>
          <a:p>
            <a:r>
              <a:rPr lang="es-ES" dirty="0" smtClean="0">
                <a:solidFill>
                  <a:schemeClr val="bg1"/>
                </a:solidFill>
              </a:rPr>
              <a:t>Este </a:t>
            </a:r>
            <a:r>
              <a:rPr lang="es-ES" dirty="0">
                <a:solidFill>
                  <a:schemeClr val="bg1"/>
                </a:solidFill>
              </a:rPr>
              <a:t>concepto es importante porque existen </a:t>
            </a:r>
            <a:r>
              <a:rPr lang="es-ES" dirty="0" err="1">
                <a:solidFill>
                  <a:schemeClr val="bg1"/>
                </a:solidFill>
              </a:rPr>
              <a:t>perfilajes</a:t>
            </a:r>
            <a:r>
              <a:rPr lang="es-ES" dirty="0">
                <a:solidFill>
                  <a:schemeClr val="bg1"/>
                </a:solidFill>
              </a:rPr>
              <a:t> que miden las propiedades del revoque, otros dentro de la zona invadida y otros en la zona virgen o no invadida.</a:t>
            </a:r>
            <a:endParaRPr lang="es-AR"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ERFIL-MULTLI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9893"/>
            <a:ext cx="8208963" cy="65024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935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107504" y="230734"/>
            <a:ext cx="4481513" cy="4619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defRPr/>
            </a:pPr>
            <a:r>
              <a:rPr lang="es-ES" altLang="es-AR" sz="2400" dirty="0" err="1" smtClean="0"/>
              <a:t>Perfilaje</a:t>
            </a:r>
            <a:r>
              <a:rPr lang="es-ES" altLang="es-AR" sz="2400" dirty="0" smtClean="0"/>
              <a:t> de Resistividad</a:t>
            </a:r>
          </a:p>
        </p:txBody>
      </p:sp>
      <p:sp>
        <p:nvSpPr>
          <p:cNvPr id="3" name="2 Rectángulo"/>
          <p:cNvSpPr/>
          <p:nvPr/>
        </p:nvSpPr>
        <p:spPr>
          <a:xfrm>
            <a:off x="127000" y="784746"/>
            <a:ext cx="8332788" cy="1708150"/>
          </a:xfrm>
          <a:prstGeom prst="rect">
            <a:avLst/>
          </a:prstGeom>
        </p:spPr>
        <p:txBody>
          <a:bodyPr>
            <a:spAutoFit/>
          </a:bodyPr>
          <a:lstStyle/>
          <a:p>
            <a:pPr>
              <a:defRPr/>
            </a:pPr>
            <a:r>
              <a:rPr lang="es-ES" sz="2400" u="sng" dirty="0">
                <a:solidFill>
                  <a:srgbClr val="FFC000"/>
                </a:solidFill>
                <a:effectLst>
                  <a:outerShdw blurRad="38100" dist="38100" dir="2700000" algn="tl">
                    <a:srgbClr val="000000">
                      <a:alpha val="43137"/>
                    </a:srgbClr>
                  </a:outerShdw>
                </a:effectLst>
              </a:rPr>
              <a:t>El Resistivo permite</a:t>
            </a:r>
            <a:r>
              <a:rPr lang="es-ES" sz="2400" dirty="0">
                <a:solidFill>
                  <a:srgbClr val="FFC000"/>
                </a:solidFill>
                <a:effectLst>
                  <a:outerShdw blurRad="38100" dist="38100" dir="2700000" algn="tl">
                    <a:srgbClr val="000000">
                      <a:alpha val="43137"/>
                    </a:srgbClr>
                  </a:outerShdw>
                </a:effectLst>
              </a:rPr>
              <a:t>:</a:t>
            </a:r>
          </a:p>
          <a:p>
            <a:pPr>
              <a:defRPr/>
            </a:pPr>
            <a:r>
              <a:rPr lang="es-ES" sz="900" b="0" dirty="0">
                <a:solidFill>
                  <a:schemeClr val="bg1"/>
                </a:solidFill>
              </a:rPr>
              <a:t> </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Identificar zona saturada y no saturada. Posición del nivel</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Identificar la calidad del agua.</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Correlacionar unidades litológicas (combinado con SP o GR). Identifica tipos de acuíferos.</a:t>
            </a:r>
          </a:p>
        </p:txBody>
      </p:sp>
      <p:sp>
        <p:nvSpPr>
          <p:cNvPr id="9220" name="3 Rectángulo"/>
          <p:cNvSpPr>
            <a:spLocks noChangeArrowheads="1"/>
          </p:cNvSpPr>
          <p:nvPr/>
        </p:nvSpPr>
        <p:spPr bwMode="auto">
          <a:xfrm>
            <a:off x="178941" y="2492896"/>
            <a:ext cx="8713539"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dirty="0">
                <a:solidFill>
                  <a:schemeClr val="bg1"/>
                </a:solidFill>
              </a:rPr>
              <a:t>Estos registros miden la resistividad de las capas atravesadas por el pozo. El principio es igual al método </a:t>
            </a:r>
            <a:r>
              <a:rPr lang="es-ES" dirty="0" err="1">
                <a:solidFill>
                  <a:schemeClr val="bg1"/>
                </a:solidFill>
              </a:rPr>
              <a:t>geoeléctrico</a:t>
            </a:r>
            <a:r>
              <a:rPr lang="es-ES" dirty="0">
                <a:solidFill>
                  <a:schemeClr val="bg1"/>
                </a:solidFill>
              </a:rPr>
              <a:t> de superficie, basándose en la ley de Ohm. </a:t>
            </a:r>
            <a:endParaRPr lang="es-AR" dirty="0">
              <a:solidFill>
                <a:schemeClr val="bg1"/>
              </a:solidFill>
            </a:endParaRPr>
          </a:p>
        </p:txBody>
      </p:sp>
      <p:sp>
        <p:nvSpPr>
          <p:cNvPr id="9221" name="4 Rectángulo"/>
          <p:cNvSpPr>
            <a:spLocks noChangeArrowheads="1"/>
          </p:cNvSpPr>
          <p:nvPr/>
        </p:nvSpPr>
        <p:spPr bwMode="auto">
          <a:xfrm>
            <a:off x="178941" y="3563169"/>
            <a:ext cx="864153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dirty="0">
                <a:solidFill>
                  <a:schemeClr val="bg1"/>
                </a:solidFill>
              </a:rPr>
              <a:t>Lo que cambia es el dispositivo geométrico y por lo tanto la constante.</a:t>
            </a:r>
            <a:endParaRPr lang="es-AR" dirty="0">
              <a:solidFill>
                <a:schemeClr val="bg1"/>
              </a:solidFill>
            </a:endParaRPr>
          </a:p>
        </p:txBody>
      </p:sp>
      <p:sp>
        <p:nvSpPr>
          <p:cNvPr id="6" name="5 Rectángulo"/>
          <p:cNvSpPr/>
          <p:nvPr/>
        </p:nvSpPr>
        <p:spPr>
          <a:xfrm>
            <a:off x="168845" y="4005064"/>
            <a:ext cx="8939659" cy="1477328"/>
          </a:xfrm>
          <a:prstGeom prst="rect">
            <a:avLst/>
          </a:prstGeom>
        </p:spPr>
        <p:txBody>
          <a:bodyPr wrap="square">
            <a:spAutoFit/>
          </a:bodyPr>
          <a:lstStyle/>
          <a:p>
            <a:pPr>
              <a:defRPr/>
            </a:pPr>
            <a:r>
              <a:rPr lang="es-ES" dirty="0">
                <a:solidFill>
                  <a:srgbClr val="FFFF00"/>
                </a:solidFill>
                <a:effectLst>
                  <a:outerShdw blurRad="38100" dist="38100" dir="2700000" algn="tl">
                    <a:srgbClr val="000000">
                      <a:alpha val="43137"/>
                    </a:srgbClr>
                  </a:outerShdw>
                </a:effectLst>
              </a:rPr>
              <a:t>La resistividad del sistema fluido-roca </a:t>
            </a:r>
            <a:r>
              <a:rPr lang="es-ES" dirty="0" smtClean="0">
                <a:solidFill>
                  <a:srgbClr val="FFFF00"/>
                </a:solidFill>
                <a:effectLst>
                  <a:outerShdw blurRad="38100" dist="38100" dir="2700000" algn="tl">
                    <a:srgbClr val="000000">
                      <a:alpha val="43137"/>
                    </a:srgbClr>
                  </a:outerShdw>
                </a:effectLst>
              </a:rPr>
              <a:t>(sedimentos) saturada </a:t>
            </a:r>
            <a:r>
              <a:rPr lang="es-ES" dirty="0">
                <a:solidFill>
                  <a:srgbClr val="FFFF00"/>
                </a:solidFill>
                <a:effectLst>
                  <a:outerShdw blurRad="38100" dist="38100" dir="2700000" algn="tl">
                    <a:srgbClr val="000000">
                      <a:alpha val="43137"/>
                    </a:srgbClr>
                  </a:outerShdw>
                </a:effectLst>
              </a:rPr>
              <a:t>depende de tres factores fundamentales:</a:t>
            </a:r>
          </a:p>
          <a:p>
            <a:pPr marL="285750" indent="-285750">
              <a:buFont typeface="Arial" pitchFamily="34" charset="0"/>
              <a:buChar char="•"/>
              <a:defRPr/>
            </a:pPr>
            <a:r>
              <a:rPr lang="es-ES" dirty="0">
                <a:solidFill>
                  <a:srgbClr val="FFFF00"/>
                </a:solidFill>
                <a:effectLst>
                  <a:outerShdw blurRad="38100" dist="38100" dir="2700000" algn="tl">
                    <a:srgbClr val="000000">
                      <a:alpha val="43137"/>
                    </a:srgbClr>
                  </a:outerShdw>
                </a:effectLst>
              </a:rPr>
              <a:t>salinidad del fluido intersticial, </a:t>
            </a:r>
          </a:p>
          <a:p>
            <a:pPr marL="285750" indent="-285750">
              <a:buFont typeface="Arial" pitchFamily="34" charset="0"/>
              <a:buChar char="•"/>
              <a:defRPr/>
            </a:pPr>
            <a:r>
              <a:rPr lang="es-ES" dirty="0">
                <a:solidFill>
                  <a:srgbClr val="FFFF00"/>
                </a:solidFill>
                <a:effectLst>
                  <a:outerShdw blurRad="38100" dist="38100" dir="2700000" algn="tl">
                    <a:srgbClr val="000000">
                      <a:alpha val="43137"/>
                    </a:srgbClr>
                  </a:outerShdw>
                </a:effectLst>
              </a:rPr>
              <a:t>porosidad de la </a:t>
            </a:r>
            <a:r>
              <a:rPr lang="es-ES" dirty="0" smtClean="0">
                <a:solidFill>
                  <a:srgbClr val="FFFF00"/>
                </a:solidFill>
                <a:effectLst>
                  <a:outerShdw blurRad="38100" dist="38100" dir="2700000" algn="tl">
                    <a:srgbClr val="000000">
                      <a:alpha val="43137"/>
                    </a:srgbClr>
                  </a:outerShdw>
                </a:effectLst>
              </a:rPr>
              <a:t>roca o sedimentos </a:t>
            </a:r>
            <a:r>
              <a:rPr lang="es-ES" dirty="0">
                <a:solidFill>
                  <a:srgbClr val="FFFF00"/>
                </a:solidFill>
                <a:effectLst>
                  <a:outerShdw blurRad="38100" dist="38100" dir="2700000" algn="tl">
                    <a:srgbClr val="000000">
                      <a:alpha val="43137"/>
                    </a:srgbClr>
                  </a:outerShdw>
                </a:effectLst>
              </a:rPr>
              <a:t>y,</a:t>
            </a:r>
          </a:p>
          <a:p>
            <a:pPr marL="285750" indent="-285750">
              <a:buFont typeface="Arial" pitchFamily="34" charset="0"/>
              <a:buChar char="•"/>
              <a:defRPr/>
            </a:pPr>
            <a:r>
              <a:rPr lang="es-ES" dirty="0">
                <a:solidFill>
                  <a:srgbClr val="FFFF00"/>
                </a:solidFill>
                <a:effectLst>
                  <a:outerShdw blurRad="38100" dist="38100" dir="2700000" algn="tl">
                    <a:srgbClr val="000000">
                      <a:alpha val="43137"/>
                    </a:srgbClr>
                  </a:outerShdw>
                </a:effectLst>
              </a:rPr>
              <a:t>la temperatura de ambos</a:t>
            </a:r>
            <a:r>
              <a:rPr lang="es-ES" b="0" dirty="0">
                <a:solidFill>
                  <a:srgbClr val="FFFF00"/>
                </a:solidFill>
                <a:effectLst>
                  <a:outerShdw blurRad="38100" dist="38100" dir="2700000" algn="tl">
                    <a:srgbClr val="000000">
                      <a:alpha val="43137"/>
                    </a:srgbClr>
                  </a:outerShdw>
                </a:effectLst>
              </a:rPr>
              <a:t>. </a:t>
            </a:r>
          </a:p>
        </p:txBody>
      </p:sp>
      <p:sp>
        <p:nvSpPr>
          <p:cNvPr id="8199" name="6 Rectángulo"/>
          <p:cNvSpPr>
            <a:spLocks noChangeArrowheads="1"/>
          </p:cNvSpPr>
          <p:nvPr/>
        </p:nvSpPr>
        <p:spPr bwMode="auto">
          <a:xfrm>
            <a:off x="199008" y="5601419"/>
            <a:ext cx="854945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s-ES" b="0" dirty="0">
                <a:solidFill>
                  <a:schemeClr val="bg1"/>
                </a:solidFill>
              </a:rPr>
              <a:t>Otros factores a tener en cuenta son:</a:t>
            </a:r>
          </a:p>
          <a:p>
            <a:pPr marL="285750" indent="-285750">
              <a:buFontTx/>
              <a:buChar char="-"/>
              <a:defRPr/>
            </a:pPr>
            <a:r>
              <a:rPr lang="es-ES" b="0" dirty="0">
                <a:solidFill>
                  <a:schemeClr val="bg1"/>
                </a:solidFill>
              </a:rPr>
              <a:t>la mineralogía de los materiales sólidos y,</a:t>
            </a:r>
          </a:p>
          <a:p>
            <a:pPr marL="285750" indent="-285750">
              <a:buFontTx/>
              <a:buChar char="-"/>
              <a:defRPr/>
            </a:pPr>
            <a:r>
              <a:rPr lang="es-ES" b="0" dirty="0">
                <a:solidFill>
                  <a:schemeClr val="bg1"/>
                </a:solidFill>
              </a:rPr>
              <a:t>la geometría del espacio poroso.</a:t>
            </a:r>
            <a:r>
              <a:rPr lang="es-ES" dirty="0">
                <a:solidFill>
                  <a:schemeClr val="bg1"/>
                </a:solidFill>
              </a:rPr>
              <a:t> </a:t>
            </a:r>
            <a:endParaRPr lang="es-AR" dirty="0">
              <a:solidFill>
                <a:schemeClr val="bg1"/>
              </a:solidFill>
            </a:endParaRPr>
          </a:p>
        </p:txBody>
      </p:sp>
    </p:spTree>
    <p:extLst>
      <p:ext uri="{BB962C8B-B14F-4D97-AF65-F5344CB8AC3E}">
        <p14:creationId xmlns:p14="http://schemas.microsoft.com/office/powerpoint/2010/main" val="2940676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04813"/>
            <a:ext cx="54737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020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08" y="116632"/>
            <a:ext cx="7848872" cy="664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6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1 Imagen" descr="1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81000"/>
            <a:ext cx="8221662"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50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1010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68275"/>
            <a:ext cx="8785225" cy="657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14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 Imagen"/>
          <p:cNvPicPr>
            <a:picLocks noChangeAspect="1"/>
          </p:cNvPicPr>
          <p:nvPr/>
        </p:nvPicPr>
        <p:blipFill>
          <a:blip r:embed="rId3">
            <a:extLst>
              <a:ext uri="{28A0092B-C50C-407E-A947-70E740481C1C}">
                <a14:useLocalDpi xmlns:a14="http://schemas.microsoft.com/office/drawing/2010/main" val="0"/>
              </a:ext>
            </a:extLst>
          </a:blip>
          <a:srcRect l="10529" t="4332"/>
          <a:stretch>
            <a:fillRect/>
          </a:stretch>
        </p:blipFill>
        <p:spPr bwMode="auto">
          <a:xfrm>
            <a:off x="250825" y="0"/>
            <a:ext cx="849788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1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96850"/>
            <a:ext cx="9251950" cy="2739211"/>
          </a:xfrm>
          <a:prstGeom prst="rect">
            <a:avLst/>
          </a:prstGeom>
        </p:spPr>
        <p:txBody>
          <a:bodyPr>
            <a:spAutoFit/>
          </a:bodyPr>
          <a:lstStyle/>
          <a:p>
            <a:pPr>
              <a:defRPr/>
            </a:pPr>
            <a:r>
              <a:rPr lang="es-ES" b="0" dirty="0">
                <a:solidFill>
                  <a:schemeClr val="bg1"/>
                </a:solidFill>
              </a:rPr>
              <a:t>El dispositivo que más se utiliza es el denominado Normal, donde un electrodo de corriente </a:t>
            </a:r>
            <a:r>
              <a:rPr lang="es-ES" dirty="0">
                <a:solidFill>
                  <a:schemeClr val="bg1"/>
                </a:solidFill>
              </a:rPr>
              <a:t>A </a:t>
            </a:r>
            <a:r>
              <a:rPr lang="es-ES" b="0" dirty="0">
                <a:solidFill>
                  <a:schemeClr val="bg1"/>
                </a:solidFill>
              </a:rPr>
              <a:t>y de potencial </a:t>
            </a:r>
            <a:r>
              <a:rPr lang="es-ES" dirty="0">
                <a:solidFill>
                  <a:schemeClr val="bg1"/>
                </a:solidFill>
              </a:rPr>
              <a:t>M </a:t>
            </a:r>
            <a:r>
              <a:rPr lang="es-ES" b="0" dirty="0">
                <a:solidFill>
                  <a:schemeClr val="bg1"/>
                </a:solidFill>
              </a:rPr>
              <a:t>está en la sonda que se introduce en el pozo y el otro electrodo de potencial </a:t>
            </a:r>
            <a:r>
              <a:rPr lang="es-ES" dirty="0">
                <a:solidFill>
                  <a:schemeClr val="bg1"/>
                </a:solidFill>
              </a:rPr>
              <a:t>N </a:t>
            </a:r>
            <a:r>
              <a:rPr lang="es-ES" b="0" dirty="0">
                <a:solidFill>
                  <a:schemeClr val="bg1"/>
                </a:solidFill>
              </a:rPr>
              <a:t>se dispone en superficie, en la pileta de inyección y el segundo electrodo de corriente </a:t>
            </a:r>
            <a:r>
              <a:rPr lang="es-ES" dirty="0">
                <a:solidFill>
                  <a:schemeClr val="bg1"/>
                </a:solidFill>
              </a:rPr>
              <a:t>B </a:t>
            </a:r>
            <a:r>
              <a:rPr lang="es-ES" b="0" dirty="0">
                <a:solidFill>
                  <a:schemeClr val="bg1"/>
                </a:solidFill>
              </a:rPr>
              <a:t>puede instalarse en superficie, en la boca del pozo, o puede estar en el cable a 15 metros por encima de la sonda. </a:t>
            </a:r>
          </a:p>
          <a:p>
            <a:pPr>
              <a:defRPr/>
            </a:pPr>
            <a:endParaRPr lang="es-ES" sz="1000" b="0" dirty="0">
              <a:solidFill>
                <a:schemeClr val="bg1"/>
              </a:solidFill>
            </a:endParaRPr>
          </a:p>
          <a:p>
            <a:pPr>
              <a:defRPr/>
            </a:pPr>
            <a:r>
              <a:rPr lang="es-ES" b="0" dirty="0">
                <a:solidFill>
                  <a:schemeClr val="bg1"/>
                </a:solidFill>
              </a:rPr>
              <a:t>Existen tres tipos comunes de resistividad Normal:</a:t>
            </a:r>
            <a:br>
              <a:rPr lang="es-ES" b="0" dirty="0">
                <a:solidFill>
                  <a:schemeClr val="bg1"/>
                </a:solidFill>
              </a:rPr>
            </a:br>
            <a:r>
              <a:rPr lang="es-ES" b="0" dirty="0">
                <a:solidFill>
                  <a:schemeClr val="bg1"/>
                </a:solidFill>
              </a:rPr>
              <a:t>- Corta donde </a:t>
            </a:r>
            <a:r>
              <a:rPr lang="es-ES" dirty="0">
                <a:solidFill>
                  <a:schemeClr val="bg1"/>
                </a:solidFill>
              </a:rPr>
              <a:t>A </a:t>
            </a:r>
            <a:r>
              <a:rPr lang="es-ES" b="0" dirty="0">
                <a:solidFill>
                  <a:schemeClr val="bg1"/>
                </a:solidFill>
              </a:rPr>
              <a:t>se localiza a una distancia de </a:t>
            </a:r>
            <a:r>
              <a:rPr lang="es-ES" dirty="0">
                <a:solidFill>
                  <a:schemeClr val="bg1"/>
                </a:solidFill>
              </a:rPr>
              <a:t>8’’</a:t>
            </a:r>
            <a:r>
              <a:rPr lang="es-ES" b="0" dirty="0">
                <a:solidFill>
                  <a:schemeClr val="bg1"/>
                </a:solidFill>
              </a:rPr>
              <a:t> de </a:t>
            </a:r>
            <a:r>
              <a:rPr lang="es-ES" dirty="0">
                <a:solidFill>
                  <a:schemeClr val="bg1"/>
                </a:solidFill>
              </a:rPr>
              <a:t>M</a:t>
            </a:r>
            <a:r>
              <a:rPr lang="es-ES" b="0" dirty="0">
                <a:solidFill>
                  <a:schemeClr val="bg1"/>
                </a:solidFill>
              </a:rPr>
              <a:t> </a:t>
            </a:r>
          </a:p>
          <a:p>
            <a:pPr marL="285750" indent="-285750">
              <a:buFontTx/>
              <a:buChar char="-"/>
              <a:defRPr/>
            </a:pPr>
            <a:r>
              <a:rPr lang="es-ES" b="0" dirty="0">
                <a:solidFill>
                  <a:schemeClr val="bg1"/>
                </a:solidFill>
              </a:rPr>
              <a:t>Media donde distancia </a:t>
            </a:r>
            <a:r>
              <a:rPr lang="es-ES" dirty="0">
                <a:solidFill>
                  <a:schemeClr val="bg1"/>
                </a:solidFill>
              </a:rPr>
              <a:t>AM </a:t>
            </a:r>
            <a:r>
              <a:rPr lang="es-ES" b="0" dirty="0">
                <a:solidFill>
                  <a:schemeClr val="bg1"/>
                </a:solidFill>
              </a:rPr>
              <a:t>es de 16’’ o 32’’</a:t>
            </a:r>
          </a:p>
          <a:p>
            <a:pPr marL="285750" indent="-285750">
              <a:buFontTx/>
              <a:buChar char="-"/>
              <a:defRPr/>
            </a:pPr>
            <a:r>
              <a:rPr lang="es-ES" b="0" dirty="0" smtClean="0">
                <a:solidFill>
                  <a:schemeClr val="bg1"/>
                </a:solidFill>
              </a:rPr>
              <a:t>Larga </a:t>
            </a:r>
            <a:r>
              <a:rPr lang="es-ES" b="0" dirty="0">
                <a:solidFill>
                  <a:schemeClr val="bg1"/>
                </a:solidFill>
              </a:rPr>
              <a:t>donde distancia AM  es de 64’’</a:t>
            </a:r>
            <a:endParaRPr lang="es-AR" dirty="0">
              <a:solidFill>
                <a:schemeClr val="bg1"/>
              </a:solidFill>
            </a:endParaRPr>
          </a:p>
        </p:txBody>
      </p:sp>
      <p:sp>
        <p:nvSpPr>
          <p:cNvPr id="10243" name="2 Rectángulo"/>
          <p:cNvSpPr>
            <a:spLocks noChangeArrowheads="1"/>
          </p:cNvSpPr>
          <p:nvPr/>
        </p:nvSpPr>
        <p:spPr bwMode="auto">
          <a:xfrm>
            <a:off x="36513" y="3195638"/>
            <a:ext cx="914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dirty="0">
                <a:solidFill>
                  <a:schemeClr val="bg1"/>
                </a:solidFill>
              </a:rPr>
              <a:t>El instrumento es un Voltímetro y un Amperímetro, al igual que un equipo de </a:t>
            </a:r>
            <a:r>
              <a:rPr lang="es-ES" b="0" dirty="0" err="1">
                <a:solidFill>
                  <a:schemeClr val="bg1"/>
                </a:solidFill>
              </a:rPr>
              <a:t>geoeléctrica</a:t>
            </a:r>
            <a:r>
              <a:rPr lang="es-ES" b="0" dirty="0">
                <a:solidFill>
                  <a:schemeClr val="bg1"/>
                </a:solidFill>
              </a:rPr>
              <a:t>. El aparato brinda una lectura de Potencial e Intensidad de corriente cuyo cociente multiplicado por una constante geométrica es igual al valor de la resistividad aparente.</a:t>
            </a:r>
            <a:r>
              <a:rPr lang="es-ES" dirty="0">
                <a:solidFill>
                  <a:schemeClr val="bg1"/>
                </a:solidFill>
              </a:rPr>
              <a:t> Hay aparatos actualmente que dan directamente el valor de resistividad efectiva o real.</a:t>
            </a:r>
            <a:endParaRPr lang="es-AR" dirty="0"/>
          </a:p>
        </p:txBody>
      </p:sp>
      <p:sp>
        <p:nvSpPr>
          <p:cNvPr id="10244" name="7 Rectángulo"/>
          <p:cNvSpPr>
            <a:spLocks noChangeArrowheads="1"/>
          </p:cNvSpPr>
          <p:nvPr/>
        </p:nvSpPr>
        <p:spPr bwMode="auto">
          <a:xfrm>
            <a:off x="34925" y="4710113"/>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a:solidFill>
                  <a:schemeClr val="bg1"/>
                </a:solidFill>
              </a:rPr>
              <a:t>El campo de investigación de una sonda Normal se asume que es una esfera cuyo diámetro vale </a:t>
            </a:r>
            <a:r>
              <a:rPr lang="es-ES">
                <a:solidFill>
                  <a:schemeClr val="bg1"/>
                </a:solidFill>
              </a:rPr>
              <a:t>2AM</a:t>
            </a:r>
            <a:r>
              <a:rPr lang="es-ES" b="0">
                <a:solidFill>
                  <a:schemeClr val="bg1"/>
                </a:solidFill>
              </a:rPr>
              <a:t>. Con ello se debe asumir que una sonda Normal Corta investiga hasta una distancia desde el centro del pozo de 0,4 m y una Normal Larga hasta 1,6 metros. Por lo expuesto, se asume que la resistividad Normal Corta corresponde a la resistividad de la zona invadida y la sonda Normal Larga da una resistividad influenciada tanto por la zona invadida como por la zona donde el agua de formación nativa está presente.</a:t>
            </a:r>
            <a:r>
              <a:rPr lang="es-ES">
                <a:solidFill>
                  <a:schemeClr val="bg1"/>
                </a:solidFill>
              </a:rPr>
              <a:t> </a:t>
            </a:r>
            <a:endParaRPr lang="es-AR">
              <a:solidFill>
                <a:schemeClr val="bg1"/>
              </a:solidFill>
            </a:endParaRPr>
          </a:p>
        </p:txBody>
      </p:sp>
    </p:spTree>
    <p:extLst>
      <p:ext uri="{BB962C8B-B14F-4D97-AF65-F5344CB8AC3E}">
        <p14:creationId xmlns:p14="http://schemas.microsoft.com/office/powerpoint/2010/main" val="1358833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Equipo de perfila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6250"/>
            <a:ext cx="8385175" cy="590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65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127000" y="87313"/>
            <a:ext cx="5237163" cy="4619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defRPr/>
            </a:pPr>
            <a:r>
              <a:rPr lang="es-ES" altLang="es-AR" sz="2400" dirty="0" smtClean="0"/>
              <a:t>Potencial Espontáneo (</a:t>
            </a:r>
            <a:r>
              <a:rPr lang="es-ES" altLang="es-AR" sz="2400" dirty="0" err="1" smtClean="0"/>
              <a:t>mV</a:t>
            </a:r>
            <a:r>
              <a:rPr lang="es-ES" altLang="es-AR" sz="2400" dirty="0" smtClean="0"/>
              <a:t>)</a:t>
            </a:r>
          </a:p>
        </p:txBody>
      </p:sp>
      <p:sp>
        <p:nvSpPr>
          <p:cNvPr id="7171" name="Text Box 33"/>
          <p:cNvSpPr txBox="1">
            <a:spLocks noChangeArrowheads="1"/>
          </p:cNvSpPr>
          <p:nvPr/>
        </p:nvSpPr>
        <p:spPr bwMode="auto">
          <a:xfrm>
            <a:off x="-23813" y="3544888"/>
            <a:ext cx="91789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ES" altLang="es-AR">
                <a:solidFill>
                  <a:schemeClr val="bg1"/>
                </a:solidFill>
              </a:rPr>
              <a:t>Se presenta por un fenómeno natural que ocurre cuando un nuevo fluido (lodo de perforación) rompe el equilibrio de la formación.</a:t>
            </a:r>
          </a:p>
        </p:txBody>
      </p:sp>
      <p:sp>
        <p:nvSpPr>
          <p:cNvPr id="3" name="2 Rectángulo"/>
          <p:cNvSpPr/>
          <p:nvPr/>
        </p:nvSpPr>
        <p:spPr>
          <a:xfrm>
            <a:off x="127000" y="595313"/>
            <a:ext cx="5665788" cy="1754187"/>
          </a:xfrm>
          <a:prstGeom prst="rect">
            <a:avLst/>
          </a:prstGeom>
        </p:spPr>
        <p:txBody>
          <a:bodyPr>
            <a:spAutoFit/>
          </a:bodyPr>
          <a:lstStyle/>
          <a:p>
            <a:pPr>
              <a:defRPr/>
            </a:pPr>
            <a:r>
              <a:rPr lang="es-ES" u="sng" dirty="0">
                <a:solidFill>
                  <a:srgbClr val="FFC000"/>
                </a:solidFill>
                <a:effectLst>
                  <a:outerShdw blurRad="38100" dist="38100" dir="2700000" algn="tl">
                    <a:srgbClr val="000000">
                      <a:alpha val="43137"/>
                    </a:srgbClr>
                  </a:outerShdw>
                </a:effectLst>
              </a:rPr>
              <a:t>El SP permite</a:t>
            </a:r>
            <a:r>
              <a:rPr lang="es-ES" dirty="0">
                <a:solidFill>
                  <a:srgbClr val="FFC000"/>
                </a:solidFill>
                <a:effectLst>
                  <a:outerShdw blurRad="38100" dist="38100" dir="2700000" algn="tl">
                    <a:srgbClr val="000000">
                      <a:alpha val="43137"/>
                    </a:srgbClr>
                  </a:outerShdw>
                </a:effectLst>
              </a:rPr>
              <a:t>:</a:t>
            </a:r>
          </a:p>
          <a:p>
            <a:pPr>
              <a:defRPr/>
            </a:pPr>
            <a:r>
              <a:rPr lang="es-ES" b="0" dirty="0">
                <a:solidFill>
                  <a:schemeClr val="bg1"/>
                </a:solidFill>
              </a:rPr>
              <a:t> </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Identifica zonas permeables y porosas.</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Determinar los horizontes de arcillas.</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Correlacionar unidades litológicas (combinado con Resistivo).</a:t>
            </a:r>
          </a:p>
        </p:txBody>
      </p:sp>
      <p:pic>
        <p:nvPicPr>
          <p:cNvPr id="7173"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5413"/>
            <a:ext cx="2885852" cy="287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33"/>
          <p:cNvSpPr txBox="1">
            <a:spLocks noChangeArrowheads="1"/>
          </p:cNvSpPr>
          <p:nvPr/>
        </p:nvSpPr>
        <p:spPr bwMode="auto">
          <a:xfrm>
            <a:off x="3462338" y="4216400"/>
            <a:ext cx="5681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ES" altLang="es-AR">
                <a:solidFill>
                  <a:schemeClr val="bg1"/>
                </a:solidFill>
              </a:rPr>
              <a:t>Los potenciales son creados por corrientes eléctricas inducidas químicamente, solo si la salinidad del fluido de perforación es diferente a la salinidad del agua o sedimentos (Movimiento de Cl</a:t>
            </a:r>
            <a:r>
              <a:rPr lang="es-ES" altLang="es-AR" baseline="30000">
                <a:solidFill>
                  <a:schemeClr val="bg1"/>
                </a:solidFill>
              </a:rPr>
              <a:t>-</a:t>
            </a:r>
            <a:r>
              <a:rPr lang="es-ES" altLang="es-AR">
                <a:solidFill>
                  <a:schemeClr val="bg1"/>
                </a:solidFill>
              </a:rPr>
              <a:t> y Na</a:t>
            </a:r>
            <a:r>
              <a:rPr lang="es-ES" altLang="es-AR" baseline="30000">
                <a:solidFill>
                  <a:schemeClr val="bg1"/>
                </a:solidFill>
              </a:rPr>
              <a:t>+</a:t>
            </a:r>
            <a:r>
              <a:rPr lang="es-ES" altLang="es-AR">
                <a:solidFill>
                  <a:schemeClr val="bg1"/>
                </a:solidFill>
              </a:rPr>
              <a:t>).</a:t>
            </a:r>
          </a:p>
          <a:p>
            <a:pPr eaLnBrk="1" hangingPunct="1"/>
            <a:endParaRPr lang="es-ES" altLang="es-AR">
              <a:solidFill>
                <a:schemeClr val="bg1"/>
              </a:solidFill>
            </a:endParaRPr>
          </a:p>
          <a:p>
            <a:pPr eaLnBrk="1" hangingPunct="1"/>
            <a:r>
              <a:rPr lang="es-ES">
                <a:solidFill>
                  <a:schemeClr val="bg1"/>
                </a:solidFill>
              </a:rPr>
              <a:t>Solo se puede registrar en pozo abierto y con lodos base agua. </a:t>
            </a:r>
            <a:endParaRPr lang="es-ES" altLang="es-AR">
              <a:solidFill>
                <a:schemeClr val="bg1"/>
              </a:solidFill>
            </a:endParaRPr>
          </a:p>
        </p:txBody>
      </p:sp>
      <p:pic>
        <p:nvPicPr>
          <p:cNvPr id="717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4216400"/>
            <a:ext cx="3094038" cy="23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4 Rectángulo"/>
          <p:cNvSpPr>
            <a:spLocks noChangeArrowheads="1"/>
          </p:cNvSpPr>
          <p:nvPr/>
        </p:nvSpPr>
        <p:spPr bwMode="auto">
          <a:xfrm>
            <a:off x="20638" y="2357438"/>
            <a:ext cx="6282531"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dirty="0">
                <a:solidFill>
                  <a:schemeClr val="bg1"/>
                </a:solidFill>
              </a:rPr>
              <a:t>Registra la diferencia natural en el </a:t>
            </a:r>
            <a:r>
              <a:rPr lang="es-ES" u="sng" dirty="0">
                <a:solidFill>
                  <a:schemeClr val="bg1"/>
                </a:solidFill>
              </a:rPr>
              <a:t>potencial eléctrico, en </a:t>
            </a:r>
            <a:r>
              <a:rPr lang="es-ES" u="sng" dirty="0" err="1">
                <a:solidFill>
                  <a:schemeClr val="bg1"/>
                </a:solidFill>
              </a:rPr>
              <a:t>milivoltios</a:t>
            </a:r>
            <a:r>
              <a:rPr lang="es-ES" dirty="0">
                <a:solidFill>
                  <a:schemeClr val="bg1"/>
                </a:solidFill>
              </a:rPr>
              <a:t>, entre un electrodo del pozo y un electrodo de referencia fijo en la superficie. </a:t>
            </a:r>
            <a:r>
              <a:rPr lang="es-ES" altLang="es-AR" dirty="0">
                <a:solidFill>
                  <a:schemeClr val="bg1"/>
                </a:solidFill>
              </a:rPr>
              <a:t>Se lo utiliza en forma cualitativa. </a:t>
            </a:r>
          </a:p>
          <a:p>
            <a:endParaRPr lang="es-AR"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3 Rectángulo"/>
          <p:cNvSpPr>
            <a:spLocks noChangeArrowheads="1"/>
          </p:cNvSpPr>
          <p:nvPr/>
        </p:nvSpPr>
        <p:spPr bwMode="auto">
          <a:xfrm>
            <a:off x="179388" y="58738"/>
            <a:ext cx="8785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200">
                <a:solidFill>
                  <a:srgbClr val="FFC000"/>
                </a:solidFill>
              </a:rPr>
              <a:t>Lo importante no son los valores de medición sino la deflexión relativa entre una capa y otra. </a:t>
            </a:r>
          </a:p>
        </p:txBody>
      </p:sp>
      <p:sp>
        <p:nvSpPr>
          <p:cNvPr id="5" name="4 Rectángulo"/>
          <p:cNvSpPr/>
          <p:nvPr/>
        </p:nvSpPr>
        <p:spPr>
          <a:xfrm>
            <a:off x="107950" y="920750"/>
            <a:ext cx="4768850" cy="1016000"/>
          </a:xfrm>
          <a:prstGeom prst="rect">
            <a:avLst/>
          </a:prstGeom>
        </p:spPr>
        <p:txBody>
          <a:bodyPr>
            <a:spAutoFit/>
          </a:bodyPr>
          <a:lstStyle/>
          <a:p>
            <a:pPr>
              <a:defRPr/>
            </a:pPr>
            <a:r>
              <a:rPr lang="es-ES" sz="2000" dirty="0">
                <a:solidFill>
                  <a:schemeClr val="bg1"/>
                </a:solidFill>
              </a:rPr>
              <a:t>La deflexión de la curva puede ser:</a:t>
            </a:r>
          </a:p>
          <a:p>
            <a:pPr marL="285750" indent="-285750">
              <a:buFontTx/>
              <a:buChar char="-"/>
              <a:defRPr/>
            </a:pPr>
            <a:r>
              <a:rPr lang="es-ES" sz="2000" dirty="0">
                <a:solidFill>
                  <a:schemeClr val="bg1"/>
                </a:solidFill>
              </a:rPr>
              <a:t>a la izquierda (negativa) </a:t>
            </a:r>
          </a:p>
          <a:p>
            <a:pPr marL="285750" indent="-285750">
              <a:buFontTx/>
              <a:buChar char="-"/>
              <a:defRPr/>
            </a:pPr>
            <a:r>
              <a:rPr lang="es-ES" sz="2000" dirty="0">
                <a:solidFill>
                  <a:schemeClr val="bg1"/>
                </a:solidFill>
              </a:rPr>
              <a:t>a la derecha (positiva) </a:t>
            </a:r>
          </a:p>
        </p:txBody>
      </p:sp>
      <p:pic>
        <p:nvPicPr>
          <p:cNvPr id="8196" name="Picture 12"/>
          <p:cNvPicPr>
            <a:picLocks noChangeAspect="1" noChangeArrowheads="1"/>
          </p:cNvPicPr>
          <p:nvPr/>
        </p:nvPicPr>
        <p:blipFill>
          <a:blip r:embed="rId3">
            <a:extLst>
              <a:ext uri="{28A0092B-C50C-407E-A947-70E740481C1C}">
                <a14:useLocalDpi xmlns:a14="http://schemas.microsoft.com/office/drawing/2010/main" val="0"/>
              </a:ext>
            </a:extLst>
          </a:blip>
          <a:srcRect l="7066" t="162" r="4890" b="-2"/>
          <a:stretch>
            <a:fillRect/>
          </a:stretch>
        </p:blipFill>
        <p:spPr bwMode="auto">
          <a:xfrm>
            <a:off x="4535488" y="920750"/>
            <a:ext cx="4573587"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1 Rectángulo"/>
          <p:cNvSpPr>
            <a:spLocks noChangeArrowheads="1"/>
          </p:cNvSpPr>
          <p:nvPr/>
        </p:nvSpPr>
        <p:spPr bwMode="auto">
          <a:xfrm>
            <a:off x="107950" y="1973263"/>
            <a:ext cx="44640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a:solidFill>
                  <a:schemeClr val="bg1"/>
                </a:solidFill>
              </a:rPr>
              <a:t>El perfil de potencial espontáneo da una idea cualitativa de sí el agua de formación es de mayor o menor salinidad con respecto al lodo de perforación. Por ello es imprescindible medir la conductividad del lodo para poder analizar el registro de potencial espontáneo. </a:t>
            </a:r>
            <a:endParaRPr lang="es-AR">
              <a:solidFill>
                <a:schemeClr val="bg1"/>
              </a:solidFill>
            </a:endParaRPr>
          </a:p>
        </p:txBody>
      </p:sp>
      <p:sp>
        <p:nvSpPr>
          <p:cNvPr id="8198" name="2 Rectángulo"/>
          <p:cNvSpPr>
            <a:spLocks noChangeArrowheads="1"/>
          </p:cNvSpPr>
          <p:nvPr/>
        </p:nvSpPr>
        <p:spPr bwMode="auto">
          <a:xfrm>
            <a:off x="107950" y="3929063"/>
            <a:ext cx="442753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0">
                <a:solidFill>
                  <a:schemeClr val="bg1"/>
                </a:solidFill>
              </a:rPr>
              <a:t>Desvío hacia la izquierda de la línea base de las arcillas, o sea hacia el negativo, el agua de formación es más salada</a:t>
            </a:r>
            <a:br>
              <a:rPr lang="es-ES" b="0">
                <a:solidFill>
                  <a:schemeClr val="bg1"/>
                </a:solidFill>
              </a:rPr>
            </a:br>
            <a:r>
              <a:rPr lang="es-ES" b="0">
                <a:solidFill>
                  <a:schemeClr val="bg1"/>
                </a:solidFill>
              </a:rPr>
              <a:t>que la del lodo de perforación y cuando se desvía hacia la derecha, o sea hacia el positivo, el agua de formación es más dulce que la del lodo. En caso de que el lodo y el agua de formación sean de igual salinidad la curva de SP no muestra desviación. </a:t>
            </a:r>
            <a:endParaRPr lang="es-AR">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127000" y="188913"/>
            <a:ext cx="4481513" cy="46196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defRPr/>
            </a:pPr>
            <a:r>
              <a:rPr lang="es-ES" altLang="es-AR" sz="2400" dirty="0" err="1" smtClean="0"/>
              <a:t>Perfilaje</a:t>
            </a:r>
            <a:r>
              <a:rPr lang="es-ES" altLang="es-AR" sz="2400" dirty="0" smtClean="0"/>
              <a:t> Gama </a:t>
            </a:r>
            <a:r>
              <a:rPr lang="es-ES" altLang="es-AR" sz="2400" dirty="0" err="1" smtClean="0"/>
              <a:t>Ray</a:t>
            </a:r>
            <a:endParaRPr lang="es-ES" altLang="es-AR" sz="2400" dirty="0" smtClean="0"/>
          </a:p>
        </p:txBody>
      </p:sp>
      <p:sp>
        <p:nvSpPr>
          <p:cNvPr id="16387" name="4 Rectángulo"/>
          <p:cNvSpPr>
            <a:spLocks noChangeArrowheads="1"/>
          </p:cNvSpPr>
          <p:nvPr/>
        </p:nvSpPr>
        <p:spPr bwMode="auto">
          <a:xfrm>
            <a:off x="100013" y="2132856"/>
            <a:ext cx="9017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dirty="0">
                <a:solidFill>
                  <a:schemeClr val="bg1"/>
                </a:solidFill>
              </a:rPr>
              <a:t>Principio: </a:t>
            </a:r>
          </a:p>
          <a:p>
            <a:r>
              <a:rPr lang="es-ES" dirty="0" smtClean="0">
                <a:solidFill>
                  <a:schemeClr val="bg1"/>
                </a:solidFill>
              </a:rPr>
              <a:t>Algunos </a:t>
            </a:r>
            <a:r>
              <a:rPr lang="es-ES" dirty="0">
                <a:solidFill>
                  <a:schemeClr val="bg1"/>
                </a:solidFill>
              </a:rPr>
              <a:t>elementos en la naturaleza emiten radiación. Elementos comunes en la corteza terrestre son potasio (K), torio (Th) y uranio (U). </a:t>
            </a:r>
          </a:p>
          <a:p>
            <a:endParaRPr lang="es-ES" dirty="0">
              <a:solidFill>
                <a:schemeClr val="bg1"/>
              </a:solidFill>
            </a:endParaRPr>
          </a:p>
          <a:p>
            <a:r>
              <a:rPr lang="es-ES" dirty="0">
                <a:solidFill>
                  <a:schemeClr val="bg1"/>
                </a:solidFill>
              </a:rPr>
              <a:t>La mayoría de las rocas reservorio contienen nada o muy pocas cantidades de estos elementos y por lo tanto tienen un nivel bajo de radiación GR. Otros tipos de rocas </a:t>
            </a:r>
            <a:r>
              <a:rPr lang="es-ES" dirty="0" smtClean="0">
                <a:solidFill>
                  <a:schemeClr val="bg1"/>
                </a:solidFill>
              </a:rPr>
              <a:t>tienen </a:t>
            </a:r>
            <a:r>
              <a:rPr lang="es-ES" dirty="0">
                <a:solidFill>
                  <a:schemeClr val="bg1"/>
                </a:solidFill>
              </a:rPr>
              <a:t>una gran cantidad de átomos de K y Th, resultando en altos niveles de radiación GR</a:t>
            </a:r>
            <a:r>
              <a:rPr lang="es-ES" dirty="0" smtClean="0">
                <a:solidFill>
                  <a:schemeClr val="bg1"/>
                </a:solidFill>
              </a:rPr>
              <a:t>.</a:t>
            </a:r>
            <a:endParaRPr lang="es-ES" dirty="0">
              <a:solidFill>
                <a:schemeClr val="bg1"/>
              </a:solidFill>
            </a:endParaRPr>
          </a:p>
        </p:txBody>
      </p:sp>
      <p:sp>
        <p:nvSpPr>
          <p:cNvPr id="6" name="5 Rectángulo"/>
          <p:cNvSpPr/>
          <p:nvPr/>
        </p:nvSpPr>
        <p:spPr>
          <a:xfrm>
            <a:off x="127000" y="762000"/>
            <a:ext cx="8332788" cy="1154113"/>
          </a:xfrm>
          <a:prstGeom prst="rect">
            <a:avLst/>
          </a:prstGeom>
        </p:spPr>
        <p:txBody>
          <a:bodyPr>
            <a:spAutoFit/>
          </a:bodyPr>
          <a:lstStyle/>
          <a:p>
            <a:pPr>
              <a:defRPr/>
            </a:pPr>
            <a:r>
              <a:rPr lang="es-ES" sz="2400" u="sng" dirty="0">
                <a:solidFill>
                  <a:srgbClr val="FFC000"/>
                </a:solidFill>
                <a:effectLst>
                  <a:outerShdw blurRad="38100" dist="38100" dir="2700000" algn="tl">
                    <a:srgbClr val="000000">
                      <a:alpha val="43137"/>
                    </a:srgbClr>
                  </a:outerShdw>
                </a:effectLst>
              </a:rPr>
              <a:t>Gama </a:t>
            </a:r>
            <a:r>
              <a:rPr lang="es-ES" sz="2400" u="sng" dirty="0" err="1">
                <a:solidFill>
                  <a:srgbClr val="FFC000"/>
                </a:solidFill>
                <a:effectLst>
                  <a:outerShdw blurRad="38100" dist="38100" dir="2700000" algn="tl">
                    <a:srgbClr val="000000">
                      <a:alpha val="43137"/>
                    </a:srgbClr>
                  </a:outerShdw>
                </a:effectLst>
              </a:rPr>
              <a:t>Ray</a:t>
            </a:r>
            <a:r>
              <a:rPr lang="es-ES" sz="2400" u="sng" dirty="0">
                <a:solidFill>
                  <a:srgbClr val="FFC000"/>
                </a:solidFill>
                <a:effectLst>
                  <a:outerShdw blurRad="38100" dist="38100" dir="2700000" algn="tl">
                    <a:srgbClr val="000000">
                      <a:alpha val="43137"/>
                    </a:srgbClr>
                  </a:outerShdw>
                </a:effectLst>
              </a:rPr>
              <a:t> permite</a:t>
            </a:r>
            <a:r>
              <a:rPr lang="es-ES" sz="2400" dirty="0">
                <a:solidFill>
                  <a:srgbClr val="FFC000"/>
                </a:solidFill>
                <a:effectLst>
                  <a:outerShdw blurRad="38100" dist="38100" dir="2700000" algn="tl">
                    <a:srgbClr val="000000">
                      <a:alpha val="43137"/>
                    </a:srgbClr>
                  </a:outerShdw>
                </a:effectLst>
              </a:rPr>
              <a:t>:</a:t>
            </a:r>
          </a:p>
          <a:p>
            <a:pPr>
              <a:defRPr/>
            </a:pPr>
            <a:r>
              <a:rPr lang="es-ES" sz="900" b="0" dirty="0">
                <a:solidFill>
                  <a:schemeClr val="bg1"/>
                </a:solidFill>
              </a:rPr>
              <a:t> </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Identifica litologías.</a:t>
            </a:r>
          </a:p>
          <a:p>
            <a:pPr marL="285750" indent="-285750">
              <a:buFont typeface="Arial" pitchFamily="34" charset="0"/>
              <a:buChar char="•"/>
              <a:defRPr/>
            </a:pPr>
            <a:r>
              <a:rPr lang="es-ES" dirty="0">
                <a:solidFill>
                  <a:srgbClr val="CCFF66"/>
                </a:solidFill>
                <a:effectLst>
                  <a:outerShdw blurRad="38100" dist="38100" dir="2700000" algn="tl">
                    <a:srgbClr val="000000">
                      <a:alpha val="43137"/>
                    </a:srgbClr>
                  </a:outerShdw>
                </a:effectLst>
              </a:rPr>
              <a:t>Correlacionar unidades litológicas (combinado con SP o con R).</a:t>
            </a:r>
          </a:p>
        </p:txBody>
      </p:sp>
      <p:sp>
        <p:nvSpPr>
          <p:cNvPr id="7" name="6 Rectángulo"/>
          <p:cNvSpPr/>
          <p:nvPr/>
        </p:nvSpPr>
        <p:spPr>
          <a:xfrm>
            <a:off x="170308" y="4653136"/>
            <a:ext cx="8866188" cy="1476375"/>
          </a:xfrm>
          <a:prstGeom prst="rect">
            <a:avLst/>
          </a:prstGeom>
        </p:spPr>
        <p:txBody>
          <a:bodyPr>
            <a:spAutoFit/>
          </a:bodyPr>
          <a:lstStyle/>
          <a:p>
            <a:pPr>
              <a:defRPr/>
            </a:pPr>
            <a:r>
              <a:rPr lang="es-ES" dirty="0">
                <a:solidFill>
                  <a:srgbClr val="FFFF00"/>
                </a:solidFill>
                <a:effectLst>
                  <a:outerShdw blurRad="38100" dist="38100" dir="2700000" algn="tl">
                    <a:srgbClr val="000000">
                      <a:alpha val="43137"/>
                    </a:srgbClr>
                  </a:outerShdw>
                </a:effectLst>
              </a:rPr>
              <a:t>La herramienta registra los rayos gamma espontáneamente emitidos por los tres isótopos. </a:t>
            </a:r>
          </a:p>
          <a:p>
            <a:pPr>
              <a:defRPr/>
            </a:pPr>
            <a:endParaRPr lang="es-ES" dirty="0">
              <a:solidFill>
                <a:schemeClr val="bg1"/>
              </a:solidFill>
            </a:endParaRPr>
          </a:p>
          <a:p>
            <a:pPr>
              <a:defRPr/>
            </a:pPr>
            <a:r>
              <a:rPr lang="es-ES" dirty="0">
                <a:solidFill>
                  <a:schemeClr val="bg1"/>
                </a:solidFill>
              </a:rPr>
              <a:t>El nivel de GR se registra en unidades</a:t>
            </a:r>
          </a:p>
          <a:p>
            <a:pPr>
              <a:defRPr/>
            </a:pPr>
            <a:r>
              <a:rPr lang="es-ES" dirty="0">
                <a:solidFill>
                  <a:srgbClr val="FFFF00"/>
                </a:solidFill>
                <a:effectLst>
                  <a:outerShdw blurRad="38100" dist="38100" dir="2700000" algn="tl">
                    <a:srgbClr val="000000">
                      <a:alpha val="43137"/>
                    </a:srgbClr>
                  </a:outerShdw>
                </a:effectLst>
              </a:rPr>
              <a:t>API en escala de 0 – 150 API.</a:t>
            </a:r>
            <a:endParaRPr lang="es-AR"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2 Grupo"/>
          <p:cNvGrpSpPr>
            <a:grpSpLocks/>
          </p:cNvGrpSpPr>
          <p:nvPr/>
        </p:nvGrpSpPr>
        <p:grpSpPr bwMode="auto">
          <a:xfrm>
            <a:off x="1619250" y="188913"/>
            <a:ext cx="5761062" cy="6336431"/>
            <a:chOff x="1387142" y="404664"/>
            <a:chExt cx="4968552" cy="5762844"/>
          </a:xfrm>
        </p:grpSpPr>
        <p:pic>
          <p:nvPicPr>
            <p:cNvPr id="184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142" y="404664"/>
              <a:ext cx="4968552" cy="57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363303" y="1196217"/>
              <a:ext cx="992391" cy="1584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590550"/>
            <a:ext cx="3987800" cy="586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
          <p:cNvSpPr txBox="1">
            <a:spLocks noChangeArrowheads="1"/>
          </p:cNvSpPr>
          <p:nvPr/>
        </p:nvSpPr>
        <p:spPr bwMode="auto">
          <a:xfrm>
            <a:off x="34925" y="-26988"/>
            <a:ext cx="9074150"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defRPr/>
            </a:pPr>
            <a:r>
              <a:rPr lang="es-AR" altLang="es-AR" sz="3200" dirty="0" smtClean="0">
                <a:solidFill>
                  <a:srgbClr val="FFFF00"/>
                </a:solidFill>
                <a:effectLst>
                  <a:outerShdw blurRad="38100" dist="38100" dir="2700000" algn="tl">
                    <a:srgbClr val="000000">
                      <a:alpha val="43137"/>
                    </a:srgbClr>
                  </a:outerShdw>
                </a:effectLst>
              </a:rPr>
              <a:t>Interpretación de los perfiles Hidrogeología</a:t>
            </a:r>
            <a:endParaRPr lang="es-ES" altLang="es-AR" sz="3200" dirty="0" smtClean="0">
              <a:solidFill>
                <a:srgbClr val="FFFF00"/>
              </a:solidFill>
              <a:effectLst>
                <a:outerShdw blurRad="38100" dist="38100" dir="2700000" algn="tl">
                  <a:srgbClr val="000000">
                    <a:alpha val="43137"/>
                  </a:srgbClr>
                </a:outerShdw>
              </a:effectLst>
            </a:endParaRPr>
          </a:p>
        </p:txBody>
      </p:sp>
      <p:sp>
        <p:nvSpPr>
          <p:cNvPr id="19460" name="1 CuadroTexto"/>
          <p:cNvSpPr txBox="1">
            <a:spLocks noChangeArrowheads="1"/>
          </p:cNvSpPr>
          <p:nvPr/>
        </p:nvSpPr>
        <p:spPr bwMode="auto">
          <a:xfrm>
            <a:off x="4325938" y="476250"/>
            <a:ext cx="2651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sz="2000">
                <a:solidFill>
                  <a:schemeClr val="bg1"/>
                </a:solidFill>
              </a:rPr>
              <a:t>- Análisis cualitativo</a:t>
            </a:r>
          </a:p>
        </p:txBody>
      </p:sp>
      <p:sp>
        <p:nvSpPr>
          <p:cNvPr id="19461" name="4 CuadroTexto"/>
          <p:cNvSpPr txBox="1">
            <a:spLocks noChangeArrowheads="1"/>
          </p:cNvSpPr>
          <p:nvPr/>
        </p:nvSpPr>
        <p:spPr bwMode="auto">
          <a:xfrm>
            <a:off x="4284663" y="885825"/>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sz="2000">
                <a:solidFill>
                  <a:schemeClr val="bg1"/>
                </a:solidFill>
              </a:rPr>
              <a:t>- Resistivo nos indica datos litología y calidad agua.</a:t>
            </a:r>
          </a:p>
        </p:txBody>
      </p:sp>
      <p:sp>
        <p:nvSpPr>
          <p:cNvPr id="19462" name="5 CuadroTexto"/>
          <p:cNvSpPr txBox="1">
            <a:spLocks noChangeArrowheads="1"/>
          </p:cNvSpPr>
          <p:nvPr/>
        </p:nvSpPr>
        <p:spPr bwMode="auto">
          <a:xfrm>
            <a:off x="4284663" y="1555750"/>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sz="2000">
                <a:solidFill>
                  <a:schemeClr val="bg1"/>
                </a:solidFill>
              </a:rPr>
              <a:t>- SP y GR nos indica sobre todo la litología. </a:t>
            </a:r>
          </a:p>
        </p:txBody>
      </p:sp>
      <p:sp>
        <p:nvSpPr>
          <p:cNvPr id="19463" name="6 CuadroTexto"/>
          <p:cNvSpPr txBox="1">
            <a:spLocks noChangeArrowheads="1"/>
          </p:cNvSpPr>
          <p:nvPr/>
        </p:nvSpPr>
        <p:spPr bwMode="auto">
          <a:xfrm>
            <a:off x="4284663" y="2274888"/>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sz="2000">
                <a:solidFill>
                  <a:schemeClr val="bg1"/>
                </a:solidFill>
              </a:rPr>
              <a:t>- SP generalmente sirve para litologías de grano grueso. </a:t>
            </a:r>
          </a:p>
        </p:txBody>
      </p:sp>
      <p:sp>
        <p:nvSpPr>
          <p:cNvPr id="19464" name="7 CuadroTexto"/>
          <p:cNvSpPr txBox="1">
            <a:spLocks noChangeArrowheads="1"/>
          </p:cNvSpPr>
          <p:nvPr/>
        </p:nvSpPr>
        <p:spPr bwMode="auto">
          <a:xfrm>
            <a:off x="4356100" y="2995613"/>
            <a:ext cx="4824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sz="2000">
                <a:solidFill>
                  <a:schemeClr val="bg1"/>
                </a:solidFill>
              </a:rPr>
              <a:t>- GR generalmente sirve para litologías finas. </a:t>
            </a:r>
          </a:p>
        </p:txBody>
      </p:sp>
      <p:sp>
        <p:nvSpPr>
          <p:cNvPr id="19465" name="8 CuadroTexto"/>
          <p:cNvSpPr txBox="1">
            <a:spLocks noChangeArrowheads="1"/>
          </p:cNvSpPr>
          <p:nvPr/>
        </p:nvSpPr>
        <p:spPr bwMode="auto">
          <a:xfrm>
            <a:off x="5095874" y="3686317"/>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s-AR" sz="2000" dirty="0">
                <a:solidFill>
                  <a:srgbClr val="FFFF00"/>
                </a:solidFill>
              </a:rPr>
              <a:t>Modo de trabajar  </a:t>
            </a:r>
          </a:p>
        </p:txBody>
      </p:sp>
      <p:sp>
        <p:nvSpPr>
          <p:cNvPr id="19466" name="9 CuadroTexto"/>
          <p:cNvSpPr txBox="1">
            <a:spLocks noChangeArrowheads="1"/>
          </p:cNvSpPr>
          <p:nvPr/>
        </p:nvSpPr>
        <p:spPr bwMode="auto">
          <a:xfrm>
            <a:off x="4140200" y="4108450"/>
            <a:ext cx="496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Font typeface="Calibri" pitchFamily="34" charset="0"/>
              <a:buAutoNum type="arabicPeriod"/>
            </a:pPr>
            <a:r>
              <a:rPr lang="es-AR" sz="2000">
                <a:solidFill>
                  <a:schemeClr val="bg1"/>
                </a:solidFill>
              </a:rPr>
              <a:t>Se observan las diferencias significativas.</a:t>
            </a:r>
          </a:p>
        </p:txBody>
      </p:sp>
      <p:sp>
        <p:nvSpPr>
          <p:cNvPr id="19467" name="12 CuadroTexto"/>
          <p:cNvSpPr txBox="1">
            <a:spLocks noChangeArrowheads="1"/>
          </p:cNvSpPr>
          <p:nvPr/>
        </p:nvSpPr>
        <p:spPr bwMode="auto">
          <a:xfrm>
            <a:off x="4140200" y="4816475"/>
            <a:ext cx="4968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Font typeface="Calibri" pitchFamily="34" charset="0"/>
              <a:buAutoNum type="arabicPeriod" startAt="2"/>
            </a:pPr>
            <a:r>
              <a:rPr lang="es-AR" sz="2000">
                <a:solidFill>
                  <a:schemeClr val="bg1"/>
                </a:solidFill>
              </a:rPr>
              <a:t>Se analizan con detalle los sectores donde las curvas se separan.</a:t>
            </a:r>
          </a:p>
        </p:txBody>
      </p:sp>
      <p:sp>
        <p:nvSpPr>
          <p:cNvPr id="19468" name="13 CuadroTexto"/>
          <p:cNvSpPr txBox="1">
            <a:spLocks noChangeArrowheads="1"/>
          </p:cNvSpPr>
          <p:nvPr/>
        </p:nvSpPr>
        <p:spPr bwMode="auto">
          <a:xfrm>
            <a:off x="4140200" y="5765800"/>
            <a:ext cx="49323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Font typeface="Calibri" pitchFamily="34" charset="0"/>
              <a:buAutoNum type="arabicPeriod" startAt="3"/>
            </a:pPr>
            <a:r>
              <a:rPr lang="es-AR" sz="2000" dirty="0">
                <a:solidFill>
                  <a:schemeClr val="bg1"/>
                </a:solidFill>
              </a:rPr>
              <a:t>Se analizan con detalle las escalas y se estudia que tipo de litología según el lugar.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873125" y="519113"/>
            <a:ext cx="1366838" cy="4845050"/>
          </a:xfrm>
          <a:custGeom>
            <a:avLst/>
            <a:gdLst>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146621 w 1556054"/>
              <a:gd name="connsiteY6" fmla="*/ 887105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460520 w 1556054"/>
              <a:gd name="connsiteY4" fmla="*/ 46402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487815 w 1556054"/>
              <a:gd name="connsiteY3" fmla="*/ 232012 h 4589719"/>
              <a:gd name="connsiteX4" fmla="*/ 1460520 w 1556054"/>
              <a:gd name="connsiteY4" fmla="*/ 46402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501463 w 1556054"/>
              <a:gd name="connsiteY2" fmla="*/ 54591 h 4589719"/>
              <a:gd name="connsiteX3" fmla="*/ 1487815 w 1556054"/>
              <a:gd name="connsiteY3" fmla="*/ 232012 h 4589719"/>
              <a:gd name="connsiteX4" fmla="*/ 1460520 w 1556054"/>
              <a:gd name="connsiteY4" fmla="*/ 46402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419575 w 1556054"/>
              <a:gd name="connsiteY0" fmla="*/ 0 h 4644310"/>
              <a:gd name="connsiteX1" fmla="*/ 1187564 w 1556054"/>
              <a:gd name="connsiteY1" fmla="*/ 313899 h 4644310"/>
              <a:gd name="connsiteX2" fmla="*/ 1501463 w 1556054"/>
              <a:gd name="connsiteY2" fmla="*/ 109182 h 4644310"/>
              <a:gd name="connsiteX3" fmla="*/ 1487815 w 1556054"/>
              <a:gd name="connsiteY3" fmla="*/ 286603 h 4644310"/>
              <a:gd name="connsiteX4" fmla="*/ 1460520 w 1556054"/>
              <a:gd name="connsiteY4" fmla="*/ 518615 h 4644310"/>
              <a:gd name="connsiteX5" fmla="*/ 1487815 w 1556054"/>
              <a:gd name="connsiteY5" fmla="*/ 655093 h 4644310"/>
              <a:gd name="connsiteX6" fmla="*/ 1419577 w 1556054"/>
              <a:gd name="connsiteY6" fmla="*/ 887104 h 4644310"/>
              <a:gd name="connsiteX7" fmla="*/ 1146621 w 1556054"/>
              <a:gd name="connsiteY7" fmla="*/ 1119116 h 4644310"/>
              <a:gd name="connsiteX8" fmla="*/ 1051086 w 1556054"/>
              <a:gd name="connsiteY8" fmla="*/ 1201003 h 4644310"/>
              <a:gd name="connsiteX9" fmla="*/ 887313 w 1556054"/>
              <a:gd name="connsiteY9" fmla="*/ 1296537 h 4644310"/>
              <a:gd name="connsiteX10" fmla="*/ 505176 w 1556054"/>
              <a:gd name="connsiteY10" fmla="*/ 1378424 h 4644310"/>
              <a:gd name="connsiteX11" fmla="*/ 259516 w 1556054"/>
              <a:gd name="connsiteY11" fmla="*/ 1433015 h 4644310"/>
              <a:gd name="connsiteX12" fmla="*/ 109391 w 1556054"/>
              <a:gd name="connsiteY12" fmla="*/ 1596788 h 4644310"/>
              <a:gd name="connsiteX13" fmla="*/ 209 w 1556054"/>
              <a:gd name="connsiteY13" fmla="*/ 1992573 h 4644310"/>
              <a:gd name="connsiteX14" fmla="*/ 136686 w 1556054"/>
              <a:gd name="connsiteY14" fmla="*/ 2197290 h 4644310"/>
              <a:gd name="connsiteX15" fmla="*/ 382346 w 1556054"/>
              <a:gd name="connsiteY15" fmla="*/ 2483893 h 4644310"/>
              <a:gd name="connsiteX16" fmla="*/ 655301 w 1556054"/>
              <a:gd name="connsiteY16" fmla="*/ 2661313 h 4644310"/>
              <a:gd name="connsiteX17" fmla="*/ 1105677 w 1556054"/>
              <a:gd name="connsiteY17" fmla="*/ 2825087 h 4644310"/>
              <a:gd name="connsiteX18" fmla="*/ 1146621 w 1556054"/>
              <a:gd name="connsiteY18" fmla="*/ 2838734 h 4644310"/>
              <a:gd name="connsiteX19" fmla="*/ 1255803 w 1556054"/>
              <a:gd name="connsiteY19" fmla="*/ 2893325 h 4644310"/>
              <a:gd name="connsiteX20" fmla="*/ 1324042 w 1556054"/>
              <a:gd name="connsiteY20" fmla="*/ 3138985 h 4644310"/>
              <a:gd name="connsiteX21" fmla="*/ 1364985 w 1556054"/>
              <a:gd name="connsiteY21" fmla="*/ 3248167 h 4644310"/>
              <a:gd name="connsiteX22" fmla="*/ 1296746 w 1556054"/>
              <a:gd name="connsiteY22" fmla="*/ 3753134 h 4644310"/>
              <a:gd name="connsiteX23" fmla="*/ 1269451 w 1556054"/>
              <a:gd name="connsiteY23" fmla="*/ 4067033 h 4644310"/>
              <a:gd name="connsiteX24" fmla="*/ 1433224 w 1556054"/>
              <a:gd name="connsiteY24" fmla="*/ 4408227 h 4644310"/>
              <a:gd name="connsiteX25" fmla="*/ 1460519 w 1556054"/>
              <a:gd name="connsiteY25" fmla="*/ 4612943 h 4644310"/>
              <a:gd name="connsiteX26" fmla="*/ 1556054 w 1556054"/>
              <a:gd name="connsiteY26" fmla="*/ 4640239 h 4644310"/>
              <a:gd name="connsiteX0" fmla="*/ 1419575 w 1556054"/>
              <a:gd name="connsiteY0" fmla="*/ 0 h 4644310"/>
              <a:gd name="connsiteX1" fmla="*/ 1201212 w 1556054"/>
              <a:gd name="connsiteY1" fmla="*/ 327547 h 4644310"/>
              <a:gd name="connsiteX2" fmla="*/ 1501463 w 1556054"/>
              <a:gd name="connsiteY2" fmla="*/ 109182 h 4644310"/>
              <a:gd name="connsiteX3" fmla="*/ 1487815 w 1556054"/>
              <a:gd name="connsiteY3" fmla="*/ 286603 h 4644310"/>
              <a:gd name="connsiteX4" fmla="*/ 1460520 w 1556054"/>
              <a:gd name="connsiteY4" fmla="*/ 518615 h 4644310"/>
              <a:gd name="connsiteX5" fmla="*/ 1487815 w 1556054"/>
              <a:gd name="connsiteY5" fmla="*/ 655093 h 4644310"/>
              <a:gd name="connsiteX6" fmla="*/ 1419577 w 1556054"/>
              <a:gd name="connsiteY6" fmla="*/ 887104 h 4644310"/>
              <a:gd name="connsiteX7" fmla="*/ 1146621 w 1556054"/>
              <a:gd name="connsiteY7" fmla="*/ 1119116 h 4644310"/>
              <a:gd name="connsiteX8" fmla="*/ 1051086 w 1556054"/>
              <a:gd name="connsiteY8" fmla="*/ 1201003 h 4644310"/>
              <a:gd name="connsiteX9" fmla="*/ 887313 w 1556054"/>
              <a:gd name="connsiteY9" fmla="*/ 1296537 h 4644310"/>
              <a:gd name="connsiteX10" fmla="*/ 505176 w 1556054"/>
              <a:gd name="connsiteY10" fmla="*/ 1378424 h 4644310"/>
              <a:gd name="connsiteX11" fmla="*/ 259516 w 1556054"/>
              <a:gd name="connsiteY11" fmla="*/ 1433015 h 4644310"/>
              <a:gd name="connsiteX12" fmla="*/ 109391 w 1556054"/>
              <a:gd name="connsiteY12" fmla="*/ 1596788 h 4644310"/>
              <a:gd name="connsiteX13" fmla="*/ 209 w 1556054"/>
              <a:gd name="connsiteY13" fmla="*/ 1992573 h 4644310"/>
              <a:gd name="connsiteX14" fmla="*/ 136686 w 1556054"/>
              <a:gd name="connsiteY14" fmla="*/ 2197290 h 4644310"/>
              <a:gd name="connsiteX15" fmla="*/ 382346 w 1556054"/>
              <a:gd name="connsiteY15" fmla="*/ 2483893 h 4644310"/>
              <a:gd name="connsiteX16" fmla="*/ 655301 w 1556054"/>
              <a:gd name="connsiteY16" fmla="*/ 2661313 h 4644310"/>
              <a:gd name="connsiteX17" fmla="*/ 1105677 w 1556054"/>
              <a:gd name="connsiteY17" fmla="*/ 2825087 h 4644310"/>
              <a:gd name="connsiteX18" fmla="*/ 1146621 w 1556054"/>
              <a:gd name="connsiteY18" fmla="*/ 2838734 h 4644310"/>
              <a:gd name="connsiteX19" fmla="*/ 1255803 w 1556054"/>
              <a:gd name="connsiteY19" fmla="*/ 2893325 h 4644310"/>
              <a:gd name="connsiteX20" fmla="*/ 1324042 w 1556054"/>
              <a:gd name="connsiteY20" fmla="*/ 3138985 h 4644310"/>
              <a:gd name="connsiteX21" fmla="*/ 1364985 w 1556054"/>
              <a:gd name="connsiteY21" fmla="*/ 3248167 h 4644310"/>
              <a:gd name="connsiteX22" fmla="*/ 1296746 w 1556054"/>
              <a:gd name="connsiteY22" fmla="*/ 3753134 h 4644310"/>
              <a:gd name="connsiteX23" fmla="*/ 1269451 w 1556054"/>
              <a:gd name="connsiteY23" fmla="*/ 4067033 h 4644310"/>
              <a:gd name="connsiteX24" fmla="*/ 1433224 w 1556054"/>
              <a:gd name="connsiteY24" fmla="*/ 4408227 h 4644310"/>
              <a:gd name="connsiteX25" fmla="*/ 1460519 w 1556054"/>
              <a:gd name="connsiteY25" fmla="*/ 4612943 h 4644310"/>
              <a:gd name="connsiteX26" fmla="*/ 1556054 w 1556054"/>
              <a:gd name="connsiteY26" fmla="*/ 4640239 h 4644310"/>
              <a:gd name="connsiteX0" fmla="*/ 1419575 w 1556054"/>
              <a:gd name="connsiteY0" fmla="*/ 0 h 4644310"/>
              <a:gd name="connsiteX1" fmla="*/ 1201212 w 1556054"/>
              <a:gd name="connsiteY1" fmla="*/ 327547 h 4644310"/>
              <a:gd name="connsiteX2" fmla="*/ 1501463 w 1556054"/>
              <a:gd name="connsiteY2" fmla="*/ 109182 h 4644310"/>
              <a:gd name="connsiteX3" fmla="*/ 1487815 w 1556054"/>
              <a:gd name="connsiteY3" fmla="*/ 286603 h 4644310"/>
              <a:gd name="connsiteX4" fmla="*/ 1460520 w 1556054"/>
              <a:gd name="connsiteY4" fmla="*/ 518615 h 4644310"/>
              <a:gd name="connsiteX5" fmla="*/ 1487815 w 1556054"/>
              <a:gd name="connsiteY5" fmla="*/ 655093 h 4644310"/>
              <a:gd name="connsiteX6" fmla="*/ 1419577 w 1556054"/>
              <a:gd name="connsiteY6" fmla="*/ 887104 h 4644310"/>
              <a:gd name="connsiteX7" fmla="*/ 1146621 w 1556054"/>
              <a:gd name="connsiteY7" fmla="*/ 1119116 h 4644310"/>
              <a:gd name="connsiteX8" fmla="*/ 1051086 w 1556054"/>
              <a:gd name="connsiteY8" fmla="*/ 1201003 h 4644310"/>
              <a:gd name="connsiteX9" fmla="*/ 887313 w 1556054"/>
              <a:gd name="connsiteY9" fmla="*/ 1296537 h 4644310"/>
              <a:gd name="connsiteX10" fmla="*/ 505176 w 1556054"/>
              <a:gd name="connsiteY10" fmla="*/ 1378424 h 4644310"/>
              <a:gd name="connsiteX11" fmla="*/ 259516 w 1556054"/>
              <a:gd name="connsiteY11" fmla="*/ 1433015 h 4644310"/>
              <a:gd name="connsiteX12" fmla="*/ 109391 w 1556054"/>
              <a:gd name="connsiteY12" fmla="*/ 1596788 h 4644310"/>
              <a:gd name="connsiteX13" fmla="*/ 209 w 1556054"/>
              <a:gd name="connsiteY13" fmla="*/ 1992573 h 4644310"/>
              <a:gd name="connsiteX14" fmla="*/ 136686 w 1556054"/>
              <a:gd name="connsiteY14" fmla="*/ 2197290 h 4644310"/>
              <a:gd name="connsiteX15" fmla="*/ 382346 w 1556054"/>
              <a:gd name="connsiteY15" fmla="*/ 2483893 h 4644310"/>
              <a:gd name="connsiteX16" fmla="*/ 655301 w 1556054"/>
              <a:gd name="connsiteY16" fmla="*/ 2661313 h 4644310"/>
              <a:gd name="connsiteX17" fmla="*/ 1105677 w 1556054"/>
              <a:gd name="connsiteY17" fmla="*/ 2825087 h 4644310"/>
              <a:gd name="connsiteX18" fmla="*/ 1146621 w 1556054"/>
              <a:gd name="connsiteY18" fmla="*/ 2838734 h 4644310"/>
              <a:gd name="connsiteX19" fmla="*/ 1255803 w 1556054"/>
              <a:gd name="connsiteY19" fmla="*/ 2893325 h 4644310"/>
              <a:gd name="connsiteX20" fmla="*/ 1324042 w 1556054"/>
              <a:gd name="connsiteY20" fmla="*/ 3138985 h 4644310"/>
              <a:gd name="connsiteX21" fmla="*/ 1364985 w 1556054"/>
              <a:gd name="connsiteY21" fmla="*/ 3248167 h 4644310"/>
              <a:gd name="connsiteX22" fmla="*/ 1296746 w 1556054"/>
              <a:gd name="connsiteY22" fmla="*/ 3753134 h 4644310"/>
              <a:gd name="connsiteX23" fmla="*/ 1269451 w 1556054"/>
              <a:gd name="connsiteY23" fmla="*/ 4067033 h 4644310"/>
              <a:gd name="connsiteX24" fmla="*/ 1433224 w 1556054"/>
              <a:gd name="connsiteY24" fmla="*/ 4408227 h 4644310"/>
              <a:gd name="connsiteX25" fmla="*/ 1460519 w 1556054"/>
              <a:gd name="connsiteY25" fmla="*/ 4612943 h 4644310"/>
              <a:gd name="connsiteX26" fmla="*/ 1556054 w 1556054"/>
              <a:gd name="connsiteY26" fmla="*/ 4640239 h 4644310"/>
              <a:gd name="connsiteX0" fmla="*/ 1419575 w 1556054"/>
              <a:gd name="connsiteY0" fmla="*/ 0 h 4644310"/>
              <a:gd name="connsiteX1" fmla="*/ 1501463 w 1556054"/>
              <a:gd name="connsiteY1" fmla="*/ 109182 h 4644310"/>
              <a:gd name="connsiteX2" fmla="*/ 1487815 w 1556054"/>
              <a:gd name="connsiteY2" fmla="*/ 286603 h 4644310"/>
              <a:gd name="connsiteX3" fmla="*/ 1460520 w 1556054"/>
              <a:gd name="connsiteY3" fmla="*/ 518615 h 4644310"/>
              <a:gd name="connsiteX4" fmla="*/ 1487815 w 1556054"/>
              <a:gd name="connsiteY4" fmla="*/ 655093 h 4644310"/>
              <a:gd name="connsiteX5" fmla="*/ 1419577 w 1556054"/>
              <a:gd name="connsiteY5" fmla="*/ 887104 h 4644310"/>
              <a:gd name="connsiteX6" fmla="*/ 1146621 w 1556054"/>
              <a:gd name="connsiteY6" fmla="*/ 1119116 h 4644310"/>
              <a:gd name="connsiteX7" fmla="*/ 1051086 w 1556054"/>
              <a:gd name="connsiteY7" fmla="*/ 1201003 h 4644310"/>
              <a:gd name="connsiteX8" fmla="*/ 887313 w 1556054"/>
              <a:gd name="connsiteY8" fmla="*/ 1296537 h 4644310"/>
              <a:gd name="connsiteX9" fmla="*/ 505176 w 1556054"/>
              <a:gd name="connsiteY9" fmla="*/ 1378424 h 4644310"/>
              <a:gd name="connsiteX10" fmla="*/ 259516 w 1556054"/>
              <a:gd name="connsiteY10" fmla="*/ 1433015 h 4644310"/>
              <a:gd name="connsiteX11" fmla="*/ 109391 w 1556054"/>
              <a:gd name="connsiteY11" fmla="*/ 1596788 h 4644310"/>
              <a:gd name="connsiteX12" fmla="*/ 209 w 1556054"/>
              <a:gd name="connsiteY12" fmla="*/ 1992573 h 4644310"/>
              <a:gd name="connsiteX13" fmla="*/ 136686 w 1556054"/>
              <a:gd name="connsiteY13" fmla="*/ 2197290 h 4644310"/>
              <a:gd name="connsiteX14" fmla="*/ 382346 w 1556054"/>
              <a:gd name="connsiteY14" fmla="*/ 2483893 h 4644310"/>
              <a:gd name="connsiteX15" fmla="*/ 655301 w 1556054"/>
              <a:gd name="connsiteY15" fmla="*/ 2661313 h 4644310"/>
              <a:gd name="connsiteX16" fmla="*/ 1105677 w 1556054"/>
              <a:gd name="connsiteY16" fmla="*/ 2825087 h 4644310"/>
              <a:gd name="connsiteX17" fmla="*/ 1146621 w 1556054"/>
              <a:gd name="connsiteY17" fmla="*/ 2838734 h 4644310"/>
              <a:gd name="connsiteX18" fmla="*/ 1255803 w 1556054"/>
              <a:gd name="connsiteY18" fmla="*/ 2893325 h 4644310"/>
              <a:gd name="connsiteX19" fmla="*/ 1324042 w 1556054"/>
              <a:gd name="connsiteY19" fmla="*/ 3138985 h 4644310"/>
              <a:gd name="connsiteX20" fmla="*/ 1364985 w 1556054"/>
              <a:gd name="connsiteY20" fmla="*/ 3248167 h 4644310"/>
              <a:gd name="connsiteX21" fmla="*/ 1296746 w 1556054"/>
              <a:gd name="connsiteY21" fmla="*/ 3753134 h 4644310"/>
              <a:gd name="connsiteX22" fmla="*/ 1269451 w 1556054"/>
              <a:gd name="connsiteY22" fmla="*/ 4067033 h 4644310"/>
              <a:gd name="connsiteX23" fmla="*/ 1433224 w 1556054"/>
              <a:gd name="connsiteY23" fmla="*/ 4408227 h 4644310"/>
              <a:gd name="connsiteX24" fmla="*/ 1460519 w 1556054"/>
              <a:gd name="connsiteY24" fmla="*/ 4612943 h 4644310"/>
              <a:gd name="connsiteX25" fmla="*/ 1556054 w 1556054"/>
              <a:gd name="connsiteY25" fmla="*/ 4640239 h 4644310"/>
              <a:gd name="connsiteX0" fmla="*/ 1419575 w 1556054"/>
              <a:gd name="connsiteY0" fmla="*/ 0 h 4644310"/>
              <a:gd name="connsiteX1" fmla="*/ 1501463 w 1556054"/>
              <a:gd name="connsiteY1" fmla="*/ 109182 h 4644310"/>
              <a:gd name="connsiteX2" fmla="*/ 1487815 w 1556054"/>
              <a:gd name="connsiteY2" fmla="*/ 286603 h 4644310"/>
              <a:gd name="connsiteX3" fmla="*/ 1460520 w 1556054"/>
              <a:gd name="connsiteY3" fmla="*/ 518615 h 4644310"/>
              <a:gd name="connsiteX4" fmla="*/ 1487815 w 1556054"/>
              <a:gd name="connsiteY4" fmla="*/ 655093 h 4644310"/>
              <a:gd name="connsiteX5" fmla="*/ 1419577 w 1556054"/>
              <a:gd name="connsiteY5" fmla="*/ 887104 h 4644310"/>
              <a:gd name="connsiteX6" fmla="*/ 1146621 w 1556054"/>
              <a:gd name="connsiteY6" fmla="*/ 1119116 h 4644310"/>
              <a:gd name="connsiteX7" fmla="*/ 1051086 w 1556054"/>
              <a:gd name="connsiteY7" fmla="*/ 1201003 h 4644310"/>
              <a:gd name="connsiteX8" fmla="*/ 887313 w 1556054"/>
              <a:gd name="connsiteY8" fmla="*/ 1296537 h 4644310"/>
              <a:gd name="connsiteX9" fmla="*/ 505176 w 1556054"/>
              <a:gd name="connsiteY9" fmla="*/ 1378424 h 4644310"/>
              <a:gd name="connsiteX10" fmla="*/ 259516 w 1556054"/>
              <a:gd name="connsiteY10" fmla="*/ 1433015 h 4644310"/>
              <a:gd name="connsiteX11" fmla="*/ 109391 w 1556054"/>
              <a:gd name="connsiteY11" fmla="*/ 1596788 h 4644310"/>
              <a:gd name="connsiteX12" fmla="*/ 209 w 1556054"/>
              <a:gd name="connsiteY12" fmla="*/ 1992573 h 4644310"/>
              <a:gd name="connsiteX13" fmla="*/ 136686 w 1556054"/>
              <a:gd name="connsiteY13" fmla="*/ 2197290 h 4644310"/>
              <a:gd name="connsiteX14" fmla="*/ 382346 w 1556054"/>
              <a:gd name="connsiteY14" fmla="*/ 2483893 h 4644310"/>
              <a:gd name="connsiteX15" fmla="*/ 655301 w 1556054"/>
              <a:gd name="connsiteY15" fmla="*/ 2661313 h 4644310"/>
              <a:gd name="connsiteX16" fmla="*/ 1105677 w 1556054"/>
              <a:gd name="connsiteY16" fmla="*/ 2825087 h 4644310"/>
              <a:gd name="connsiteX17" fmla="*/ 1146621 w 1556054"/>
              <a:gd name="connsiteY17" fmla="*/ 2838734 h 4644310"/>
              <a:gd name="connsiteX18" fmla="*/ 1255803 w 1556054"/>
              <a:gd name="connsiteY18" fmla="*/ 2893325 h 4644310"/>
              <a:gd name="connsiteX19" fmla="*/ 1324042 w 1556054"/>
              <a:gd name="connsiteY19" fmla="*/ 3138985 h 4644310"/>
              <a:gd name="connsiteX20" fmla="*/ 1364985 w 1556054"/>
              <a:gd name="connsiteY20" fmla="*/ 3248167 h 4644310"/>
              <a:gd name="connsiteX21" fmla="*/ 1296746 w 1556054"/>
              <a:gd name="connsiteY21" fmla="*/ 3753134 h 4644310"/>
              <a:gd name="connsiteX22" fmla="*/ 1269451 w 1556054"/>
              <a:gd name="connsiteY22" fmla="*/ 4067033 h 4644310"/>
              <a:gd name="connsiteX23" fmla="*/ 1337690 w 1556054"/>
              <a:gd name="connsiteY23" fmla="*/ 4408227 h 4644310"/>
              <a:gd name="connsiteX24" fmla="*/ 1460519 w 1556054"/>
              <a:gd name="connsiteY24" fmla="*/ 4612943 h 4644310"/>
              <a:gd name="connsiteX25" fmla="*/ 1556054 w 1556054"/>
              <a:gd name="connsiteY25" fmla="*/ 4640239 h 4644310"/>
              <a:gd name="connsiteX0" fmla="*/ 1419575 w 1556054"/>
              <a:gd name="connsiteY0" fmla="*/ 0 h 4641885"/>
              <a:gd name="connsiteX1" fmla="*/ 1501463 w 1556054"/>
              <a:gd name="connsiteY1" fmla="*/ 109182 h 4641885"/>
              <a:gd name="connsiteX2" fmla="*/ 1487815 w 1556054"/>
              <a:gd name="connsiteY2" fmla="*/ 286603 h 4641885"/>
              <a:gd name="connsiteX3" fmla="*/ 1460520 w 1556054"/>
              <a:gd name="connsiteY3" fmla="*/ 518615 h 4641885"/>
              <a:gd name="connsiteX4" fmla="*/ 1487815 w 1556054"/>
              <a:gd name="connsiteY4" fmla="*/ 655093 h 4641885"/>
              <a:gd name="connsiteX5" fmla="*/ 1419577 w 1556054"/>
              <a:gd name="connsiteY5" fmla="*/ 887104 h 4641885"/>
              <a:gd name="connsiteX6" fmla="*/ 1146621 w 1556054"/>
              <a:gd name="connsiteY6" fmla="*/ 1119116 h 4641885"/>
              <a:gd name="connsiteX7" fmla="*/ 1051086 w 1556054"/>
              <a:gd name="connsiteY7" fmla="*/ 1201003 h 4641885"/>
              <a:gd name="connsiteX8" fmla="*/ 887313 w 1556054"/>
              <a:gd name="connsiteY8" fmla="*/ 1296537 h 4641885"/>
              <a:gd name="connsiteX9" fmla="*/ 505176 w 1556054"/>
              <a:gd name="connsiteY9" fmla="*/ 1378424 h 4641885"/>
              <a:gd name="connsiteX10" fmla="*/ 259516 w 1556054"/>
              <a:gd name="connsiteY10" fmla="*/ 1433015 h 4641885"/>
              <a:gd name="connsiteX11" fmla="*/ 109391 w 1556054"/>
              <a:gd name="connsiteY11" fmla="*/ 1596788 h 4641885"/>
              <a:gd name="connsiteX12" fmla="*/ 209 w 1556054"/>
              <a:gd name="connsiteY12" fmla="*/ 1992573 h 4641885"/>
              <a:gd name="connsiteX13" fmla="*/ 136686 w 1556054"/>
              <a:gd name="connsiteY13" fmla="*/ 2197290 h 4641885"/>
              <a:gd name="connsiteX14" fmla="*/ 382346 w 1556054"/>
              <a:gd name="connsiteY14" fmla="*/ 2483893 h 4641885"/>
              <a:gd name="connsiteX15" fmla="*/ 655301 w 1556054"/>
              <a:gd name="connsiteY15" fmla="*/ 2661313 h 4641885"/>
              <a:gd name="connsiteX16" fmla="*/ 1105677 w 1556054"/>
              <a:gd name="connsiteY16" fmla="*/ 2825087 h 4641885"/>
              <a:gd name="connsiteX17" fmla="*/ 1146621 w 1556054"/>
              <a:gd name="connsiteY17" fmla="*/ 2838734 h 4641885"/>
              <a:gd name="connsiteX18" fmla="*/ 1255803 w 1556054"/>
              <a:gd name="connsiteY18" fmla="*/ 2893325 h 4641885"/>
              <a:gd name="connsiteX19" fmla="*/ 1324042 w 1556054"/>
              <a:gd name="connsiteY19" fmla="*/ 3138985 h 4641885"/>
              <a:gd name="connsiteX20" fmla="*/ 1364985 w 1556054"/>
              <a:gd name="connsiteY20" fmla="*/ 3248167 h 4641885"/>
              <a:gd name="connsiteX21" fmla="*/ 1296746 w 1556054"/>
              <a:gd name="connsiteY21" fmla="*/ 3753134 h 4641885"/>
              <a:gd name="connsiteX22" fmla="*/ 1269451 w 1556054"/>
              <a:gd name="connsiteY22" fmla="*/ 4067033 h 4641885"/>
              <a:gd name="connsiteX23" fmla="*/ 1337690 w 1556054"/>
              <a:gd name="connsiteY23" fmla="*/ 4408227 h 4641885"/>
              <a:gd name="connsiteX24" fmla="*/ 1283098 w 1556054"/>
              <a:gd name="connsiteY24" fmla="*/ 4599296 h 4641885"/>
              <a:gd name="connsiteX25" fmla="*/ 1556054 w 1556054"/>
              <a:gd name="connsiteY25" fmla="*/ 4640239 h 4641885"/>
              <a:gd name="connsiteX0" fmla="*/ 1419575 w 1556054"/>
              <a:gd name="connsiteY0" fmla="*/ 0 h 4681849"/>
              <a:gd name="connsiteX1" fmla="*/ 1501463 w 1556054"/>
              <a:gd name="connsiteY1" fmla="*/ 109182 h 4681849"/>
              <a:gd name="connsiteX2" fmla="*/ 1487815 w 1556054"/>
              <a:gd name="connsiteY2" fmla="*/ 286603 h 4681849"/>
              <a:gd name="connsiteX3" fmla="*/ 1460520 w 1556054"/>
              <a:gd name="connsiteY3" fmla="*/ 518615 h 4681849"/>
              <a:gd name="connsiteX4" fmla="*/ 1487815 w 1556054"/>
              <a:gd name="connsiteY4" fmla="*/ 655093 h 4681849"/>
              <a:gd name="connsiteX5" fmla="*/ 1419577 w 1556054"/>
              <a:gd name="connsiteY5" fmla="*/ 887104 h 4681849"/>
              <a:gd name="connsiteX6" fmla="*/ 1146621 w 1556054"/>
              <a:gd name="connsiteY6" fmla="*/ 1119116 h 4681849"/>
              <a:gd name="connsiteX7" fmla="*/ 1051086 w 1556054"/>
              <a:gd name="connsiteY7" fmla="*/ 1201003 h 4681849"/>
              <a:gd name="connsiteX8" fmla="*/ 887313 w 1556054"/>
              <a:gd name="connsiteY8" fmla="*/ 1296537 h 4681849"/>
              <a:gd name="connsiteX9" fmla="*/ 505176 w 1556054"/>
              <a:gd name="connsiteY9" fmla="*/ 1378424 h 4681849"/>
              <a:gd name="connsiteX10" fmla="*/ 259516 w 1556054"/>
              <a:gd name="connsiteY10" fmla="*/ 1433015 h 4681849"/>
              <a:gd name="connsiteX11" fmla="*/ 109391 w 1556054"/>
              <a:gd name="connsiteY11" fmla="*/ 1596788 h 4681849"/>
              <a:gd name="connsiteX12" fmla="*/ 209 w 1556054"/>
              <a:gd name="connsiteY12" fmla="*/ 1992573 h 4681849"/>
              <a:gd name="connsiteX13" fmla="*/ 136686 w 1556054"/>
              <a:gd name="connsiteY13" fmla="*/ 2197290 h 4681849"/>
              <a:gd name="connsiteX14" fmla="*/ 382346 w 1556054"/>
              <a:gd name="connsiteY14" fmla="*/ 2483893 h 4681849"/>
              <a:gd name="connsiteX15" fmla="*/ 655301 w 1556054"/>
              <a:gd name="connsiteY15" fmla="*/ 2661313 h 4681849"/>
              <a:gd name="connsiteX16" fmla="*/ 1105677 w 1556054"/>
              <a:gd name="connsiteY16" fmla="*/ 2825087 h 4681849"/>
              <a:gd name="connsiteX17" fmla="*/ 1146621 w 1556054"/>
              <a:gd name="connsiteY17" fmla="*/ 2838734 h 4681849"/>
              <a:gd name="connsiteX18" fmla="*/ 1255803 w 1556054"/>
              <a:gd name="connsiteY18" fmla="*/ 2893325 h 4681849"/>
              <a:gd name="connsiteX19" fmla="*/ 1324042 w 1556054"/>
              <a:gd name="connsiteY19" fmla="*/ 3138985 h 4681849"/>
              <a:gd name="connsiteX20" fmla="*/ 1364985 w 1556054"/>
              <a:gd name="connsiteY20" fmla="*/ 3248167 h 4681849"/>
              <a:gd name="connsiteX21" fmla="*/ 1296746 w 1556054"/>
              <a:gd name="connsiteY21" fmla="*/ 3753134 h 4681849"/>
              <a:gd name="connsiteX22" fmla="*/ 1269451 w 1556054"/>
              <a:gd name="connsiteY22" fmla="*/ 4067033 h 4681849"/>
              <a:gd name="connsiteX23" fmla="*/ 1337690 w 1556054"/>
              <a:gd name="connsiteY23" fmla="*/ 4408227 h 4681849"/>
              <a:gd name="connsiteX24" fmla="*/ 1283098 w 1556054"/>
              <a:gd name="connsiteY24" fmla="*/ 4599296 h 4681849"/>
              <a:gd name="connsiteX25" fmla="*/ 1310394 w 1556054"/>
              <a:gd name="connsiteY25" fmla="*/ 4681182 h 4681849"/>
              <a:gd name="connsiteX26" fmla="*/ 1556054 w 1556054"/>
              <a:gd name="connsiteY26" fmla="*/ 4640239 h 4681849"/>
              <a:gd name="connsiteX0" fmla="*/ 1419575 w 1505115"/>
              <a:gd name="connsiteY0" fmla="*/ 0 h 4804012"/>
              <a:gd name="connsiteX1" fmla="*/ 1501463 w 1505115"/>
              <a:gd name="connsiteY1" fmla="*/ 109182 h 4804012"/>
              <a:gd name="connsiteX2" fmla="*/ 1487815 w 1505115"/>
              <a:gd name="connsiteY2" fmla="*/ 286603 h 4804012"/>
              <a:gd name="connsiteX3" fmla="*/ 1460520 w 1505115"/>
              <a:gd name="connsiteY3" fmla="*/ 518615 h 4804012"/>
              <a:gd name="connsiteX4" fmla="*/ 1487815 w 1505115"/>
              <a:gd name="connsiteY4" fmla="*/ 655093 h 4804012"/>
              <a:gd name="connsiteX5" fmla="*/ 1419577 w 1505115"/>
              <a:gd name="connsiteY5" fmla="*/ 887104 h 4804012"/>
              <a:gd name="connsiteX6" fmla="*/ 1146621 w 1505115"/>
              <a:gd name="connsiteY6" fmla="*/ 1119116 h 4804012"/>
              <a:gd name="connsiteX7" fmla="*/ 1051086 w 1505115"/>
              <a:gd name="connsiteY7" fmla="*/ 1201003 h 4804012"/>
              <a:gd name="connsiteX8" fmla="*/ 887313 w 1505115"/>
              <a:gd name="connsiteY8" fmla="*/ 1296537 h 4804012"/>
              <a:gd name="connsiteX9" fmla="*/ 505176 w 1505115"/>
              <a:gd name="connsiteY9" fmla="*/ 1378424 h 4804012"/>
              <a:gd name="connsiteX10" fmla="*/ 259516 w 1505115"/>
              <a:gd name="connsiteY10" fmla="*/ 1433015 h 4804012"/>
              <a:gd name="connsiteX11" fmla="*/ 109391 w 1505115"/>
              <a:gd name="connsiteY11" fmla="*/ 1596788 h 4804012"/>
              <a:gd name="connsiteX12" fmla="*/ 209 w 1505115"/>
              <a:gd name="connsiteY12" fmla="*/ 1992573 h 4804012"/>
              <a:gd name="connsiteX13" fmla="*/ 136686 w 1505115"/>
              <a:gd name="connsiteY13" fmla="*/ 2197290 h 4804012"/>
              <a:gd name="connsiteX14" fmla="*/ 382346 w 1505115"/>
              <a:gd name="connsiteY14" fmla="*/ 2483893 h 4804012"/>
              <a:gd name="connsiteX15" fmla="*/ 655301 w 1505115"/>
              <a:gd name="connsiteY15" fmla="*/ 2661313 h 4804012"/>
              <a:gd name="connsiteX16" fmla="*/ 1105677 w 1505115"/>
              <a:gd name="connsiteY16" fmla="*/ 2825087 h 4804012"/>
              <a:gd name="connsiteX17" fmla="*/ 1146621 w 1505115"/>
              <a:gd name="connsiteY17" fmla="*/ 2838734 h 4804012"/>
              <a:gd name="connsiteX18" fmla="*/ 1255803 w 1505115"/>
              <a:gd name="connsiteY18" fmla="*/ 2893325 h 4804012"/>
              <a:gd name="connsiteX19" fmla="*/ 1324042 w 1505115"/>
              <a:gd name="connsiteY19" fmla="*/ 3138985 h 4804012"/>
              <a:gd name="connsiteX20" fmla="*/ 1364985 w 1505115"/>
              <a:gd name="connsiteY20" fmla="*/ 3248167 h 4804012"/>
              <a:gd name="connsiteX21" fmla="*/ 1296746 w 1505115"/>
              <a:gd name="connsiteY21" fmla="*/ 3753134 h 4804012"/>
              <a:gd name="connsiteX22" fmla="*/ 1269451 w 1505115"/>
              <a:gd name="connsiteY22" fmla="*/ 4067033 h 4804012"/>
              <a:gd name="connsiteX23" fmla="*/ 1337690 w 1505115"/>
              <a:gd name="connsiteY23" fmla="*/ 4408227 h 4804012"/>
              <a:gd name="connsiteX24" fmla="*/ 1283098 w 1505115"/>
              <a:gd name="connsiteY24" fmla="*/ 4599296 h 4804012"/>
              <a:gd name="connsiteX25" fmla="*/ 1310394 w 1505115"/>
              <a:gd name="connsiteY25" fmla="*/ 4681182 h 4804012"/>
              <a:gd name="connsiteX26" fmla="*/ 1214860 w 1505115"/>
              <a:gd name="connsiteY26" fmla="*/ 4804012 h 4804012"/>
              <a:gd name="connsiteX0" fmla="*/ 1419575 w 1505115"/>
              <a:gd name="connsiteY0" fmla="*/ 0 h 4804012"/>
              <a:gd name="connsiteX1" fmla="*/ 1501463 w 1505115"/>
              <a:gd name="connsiteY1" fmla="*/ 109182 h 4804012"/>
              <a:gd name="connsiteX2" fmla="*/ 1487815 w 1505115"/>
              <a:gd name="connsiteY2" fmla="*/ 286603 h 4804012"/>
              <a:gd name="connsiteX3" fmla="*/ 1460520 w 1505115"/>
              <a:gd name="connsiteY3" fmla="*/ 518615 h 4804012"/>
              <a:gd name="connsiteX4" fmla="*/ 1487815 w 1505115"/>
              <a:gd name="connsiteY4" fmla="*/ 655093 h 4804012"/>
              <a:gd name="connsiteX5" fmla="*/ 1337691 w 1505115"/>
              <a:gd name="connsiteY5" fmla="*/ 887104 h 4804012"/>
              <a:gd name="connsiteX6" fmla="*/ 1146621 w 1505115"/>
              <a:gd name="connsiteY6" fmla="*/ 1119116 h 4804012"/>
              <a:gd name="connsiteX7" fmla="*/ 1051086 w 1505115"/>
              <a:gd name="connsiteY7" fmla="*/ 1201003 h 4804012"/>
              <a:gd name="connsiteX8" fmla="*/ 887313 w 1505115"/>
              <a:gd name="connsiteY8" fmla="*/ 1296537 h 4804012"/>
              <a:gd name="connsiteX9" fmla="*/ 505176 w 1505115"/>
              <a:gd name="connsiteY9" fmla="*/ 1378424 h 4804012"/>
              <a:gd name="connsiteX10" fmla="*/ 259516 w 1505115"/>
              <a:gd name="connsiteY10" fmla="*/ 1433015 h 4804012"/>
              <a:gd name="connsiteX11" fmla="*/ 109391 w 1505115"/>
              <a:gd name="connsiteY11" fmla="*/ 1596788 h 4804012"/>
              <a:gd name="connsiteX12" fmla="*/ 209 w 1505115"/>
              <a:gd name="connsiteY12" fmla="*/ 1992573 h 4804012"/>
              <a:gd name="connsiteX13" fmla="*/ 136686 w 1505115"/>
              <a:gd name="connsiteY13" fmla="*/ 2197290 h 4804012"/>
              <a:gd name="connsiteX14" fmla="*/ 382346 w 1505115"/>
              <a:gd name="connsiteY14" fmla="*/ 2483893 h 4804012"/>
              <a:gd name="connsiteX15" fmla="*/ 655301 w 1505115"/>
              <a:gd name="connsiteY15" fmla="*/ 2661313 h 4804012"/>
              <a:gd name="connsiteX16" fmla="*/ 1105677 w 1505115"/>
              <a:gd name="connsiteY16" fmla="*/ 2825087 h 4804012"/>
              <a:gd name="connsiteX17" fmla="*/ 1146621 w 1505115"/>
              <a:gd name="connsiteY17" fmla="*/ 2838734 h 4804012"/>
              <a:gd name="connsiteX18" fmla="*/ 1255803 w 1505115"/>
              <a:gd name="connsiteY18" fmla="*/ 2893325 h 4804012"/>
              <a:gd name="connsiteX19" fmla="*/ 1324042 w 1505115"/>
              <a:gd name="connsiteY19" fmla="*/ 3138985 h 4804012"/>
              <a:gd name="connsiteX20" fmla="*/ 1364985 w 1505115"/>
              <a:gd name="connsiteY20" fmla="*/ 3248167 h 4804012"/>
              <a:gd name="connsiteX21" fmla="*/ 1296746 w 1505115"/>
              <a:gd name="connsiteY21" fmla="*/ 3753134 h 4804012"/>
              <a:gd name="connsiteX22" fmla="*/ 1269451 w 1505115"/>
              <a:gd name="connsiteY22" fmla="*/ 4067033 h 4804012"/>
              <a:gd name="connsiteX23" fmla="*/ 1337690 w 1505115"/>
              <a:gd name="connsiteY23" fmla="*/ 4408227 h 4804012"/>
              <a:gd name="connsiteX24" fmla="*/ 1283098 w 1505115"/>
              <a:gd name="connsiteY24" fmla="*/ 4599296 h 4804012"/>
              <a:gd name="connsiteX25" fmla="*/ 1310394 w 1505115"/>
              <a:gd name="connsiteY25" fmla="*/ 4681182 h 4804012"/>
              <a:gd name="connsiteX26" fmla="*/ 1214860 w 1505115"/>
              <a:gd name="connsiteY26" fmla="*/ 4804012 h 4804012"/>
              <a:gd name="connsiteX0" fmla="*/ 1419575 w 1505115"/>
              <a:gd name="connsiteY0" fmla="*/ 0 h 4804012"/>
              <a:gd name="connsiteX1" fmla="*/ 1501463 w 1505115"/>
              <a:gd name="connsiteY1" fmla="*/ 109182 h 4804012"/>
              <a:gd name="connsiteX2" fmla="*/ 1487815 w 1505115"/>
              <a:gd name="connsiteY2" fmla="*/ 286603 h 4804012"/>
              <a:gd name="connsiteX3" fmla="*/ 1460520 w 1505115"/>
              <a:gd name="connsiteY3" fmla="*/ 518615 h 4804012"/>
              <a:gd name="connsiteX4" fmla="*/ 1433224 w 1505115"/>
              <a:gd name="connsiteY4" fmla="*/ 655093 h 4804012"/>
              <a:gd name="connsiteX5" fmla="*/ 1337691 w 1505115"/>
              <a:gd name="connsiteY5" fmla="*/ 887104 h 4804012"/>
              <a:gd name="connsiteX6" fmla="*/ 1146621 w 1505115"/>
              <a:gd name="connsiteY6" fmla="*/ 1119116 h 4804012"/>
              <a:gd name="connsiteX7" fmla="*/ 1051086 w 1505115"/>
              <a:gd name="connsiteY7" fmla="*/ 1201003 h 4804012"/>
              <a:gd name="connsiteX8" fmla="*/ 887313 w 1505115"/>
              <a:gd name="connsiteY8" fmla="*/ 1296537 h 4804012"/>
              <a:gd name="connsiteX9" fmla="*/ 505176 w 1505115"/>
              <a:gd name="connsiteY9" fmla="*/ 1378424 h 4804012"/>
              <a:gd name="connsiteX10" fmla="*/ 259516 w 1505115"/>
              <a:gd name="connsiteY10" fmla="*/ 1433015 h 4804012"/>
              <a:gd name="connsiteX11" fmla="*/ 109391 w 1505115"/>
              <a:gd name="connsiteY11" fmla="*/ 1596788 h 4804012"/>
              <a:gd name="connsiteX12" fmla="*/ 209 w 1505115"/>
              <a:gd name="connsiteY12" fmla="*/ 1992573 h 4804012"/>
              <a:gd name="connsiteX13" fmla="*/ 136686 w 1505115"/>
              <a:gd name="connsiteY13" fmla="*/ 2197290 h 4804012"/>
              <a:gd name="connsiteX14" fmla="*/ 382346 w 1505115"/>
              <a:gd name="connsiteY14" fmla="*/ 2483893 h 4804012"/>
              <a:gd name="connsiteX15" fmla="*/ 655301 w 1505115"/>
              <a:gd name="connsiteY15" fmla="*/ 2661313 h 4804012"/>
              <a:gd name="connsiteX16" fmla="*/ 1105677 w 1505115"/>
              <a:gd name="connsiteY16" fmla="*/ 2825087 h 4804012"/>
              <a:gd name="connsiteX17" fmla="*/ 1146621 w 1505115"/>
              <a:gd name="connsiteY17" fmla="*/ 2838734 h 4804012"/>
              <a:gd name="connsiteX18" fmla="*/ 1255803 w 1505115"/>
              <a:gd name="connsiteY18" fmla="*/ 2893325 h 4804012"/>
              <a:gd name="connsiteX19" fmla="*/ 1324042 w 1505115"/>
              <a:gd name="connsiteY19" fmla="*/ 3138985 h 4804012"/>
              <a:gd name="connsiteX20" fmla="*/ 1364985 w 1505115"/>
              <a:gd name="connsiteY20" fmla="*/ 3248167 h 4804012"/>
              <a:gd name="connsiteX21" fmla="*/ 1296746 w 1505115"/>
              <a:gd name="connsiteY21" fmla="*/ 3753134 h 4804012"/>
              <a:gd name="connsiteX22" fmla="*/ 1269451 w 1505115"/>
              <a:gd name="connsiteY22" fmla="*/ 4067033 h 4804012"/>
              <a:gd name="connsiteX23" fmla="*/ 1337690 w 1505115"/>
              <a:gd name="connsiteY23" fmla="*/ 4408227 h 4804012"/>
              <a:gd name="connsiteX24" fmla="*/ 1283098 w 1505115"/>
              <a:gd name="connsiteY24" fmla="*/ 4599296 h 4804012"/>
              <a:gd name="connsiteX25" fmla="*/ 1310394 w 1505115"/>
              <a:gd name="connsiteY25" fmla="*/ 4681182 h 4804012"/>
              <a:gd name="connsiteX26" fmla="*/ 1214860 w 1505115"/>
              <a:gd name="connsiteY26" fmla="*/ 4804012 h 4804012"/>
              <a:gd name="connsiteX0" fmla="*/ 1419575 w 1506544"/>
              <a:gd name="connsiteY0" fmla="*/ 0 h 4804012"/>
              <a:gd name="connsiteX1" fmla="*/ 1501463 w 1506544"/>
              <a:gd name="connsiteY1" fmla="*/ 109182 h 4804012"/>
              <a:gd name="connsiteX2" fmla="*/ 1487815 w 1506544"/>
              <a:gd name="connsiteY2" fmla="*/ 286603 h 4804012"/>
              <a:gd name="connsiteX3" fmla="*/ 1405929 w 1506544"/>
              <a:gd name="connsiteY3" fmla="*/ 491319 h 4804012"/>
              <a:gd name="connsiteX4" fmla="*/ 1433224 w 1506544"/>
              <a:gd name="connsiteY4" fmla="*/ 655093 h 4804012"/>
              <a:gd name="connsiteX5" fmla="*/ 1337691 w 1506544"/>
              <a:gd name="connsiteY5" fmla="*/ 887104 h 4804012"/>
              <a:gd name="connsiteX6" fmla="*/ 1146621 w 1506544"/>
              <a:gd name="connsiteY6" fmla="*/ 1119116 h 4804012"/>
              <a:gd name="connsiteX7" fmla="*/ 1051086 w 1506544"/>
              <a:gd name="connsiteY7" fmla="*/ 1201003 h 4804012"/>
              <a:gd name="connsiteX8" fmla="*/ 887313 w 1506544"/>
              <a:gd name="connsiteY8" fmla="*/ 1296537 h 4804012"/>
              <a:gd name="connsiteX9" fmla="*/ 505176 w 1506544"/>
              <a:gd name="connsiteY9" fmla="*/ 1378424 h 4804012"/>
              <a:gd name="connsiteX10" fmla="*/ 259516 w 1506544"/>
              <a:gd name="connsiteY10" fmla="*/ 1433015 h 4804012"/>
              <a:gd name="connsiteX11" fmla="*/ 109391 w 1506544"/>
              <a:gd name="connsiteY11" fmla="*/ 1596788 h 4804012"/>
              <a:gd name="connsiteX12" fmla="*/ 209 w 1506544"/>
              <a:gd name="connsiteY12" fmla="*/ 1992573 h 4804012"/>
              <a:gd name="connsiteX13" fmla="*/ 136686 w 1506544"/>
              <a:gd name="connsiteY13" fmla="*/ 2197290 h 4804012"/>
              <a:gd name="connsiteX14" fmla="*/ 382346 w 1506544"/>
              <a:gd name="connsiteY14" fmla="*/ 2483893 h 4804012"/>
              <a:gd name="connsiteX15" fmla="*/ 655301 w 1506544"/>
              <a:gd name="connsiteY15" fmla="*/ 2661313 h 4804012"/>
              <a:gd name="connsiteX16" fmla="*/ 1105677 w 1506544"/>
              <a:gd name="connsiteY16" fmla="*/ 2825087 h 4804012"/>
              <a:gd name="connsiteX17" fmla="*/ 1146621 w 1506544"/>
              <a:gd name="connsiteY17" fmla="*/ 2838734 h 4804012"/>
              <a:gd name="connsiteX18" fmla="*/ 1255803 w 1506544"/>
              <a:gd name="connsiteY18" fmla="*/ 2893325 h 4804012"/>
              <a:gd name="connsiteX19" fmla="*/ 1324042 w 1506544"/>
              <a:gd name="connsiteY19" fmla="*/ 3138985 h 4804012"/>
              <a:gd name="connsiteX20" fmla="*/ 1364985 w 1506544"/>
              <a:gd name="connsiteY20" fmla="*/ 3248167 h 4804012"/>
              <a:gd name="connsiteX21" fmla="*/ 1296746 w 1506544"/>
              <a:gd name="connsiteY21" fmla="*/ 3753134 h 4804012"/>
              <a:gd name="connsiteX22" fmla="*/ 1269451 w 1506544"/>
              <a:gd name="connsiteY22" fmla="*/ 4067033 h 4804012"/>
              <a:gd name="connsiteX23" fmla="*/ 1337690 w 1506544"/>
              <a:gd name="connsiteY23" fmla="*/ 4408227 h 4804012"/>
              <a:gd name="connsiteX24" fmla="*/ 1283098 w 1506544"/>
              <a:gd name="connsiteY24" fmla="*/ 4599296 h 4804012"/>
              <a:gd name="connsiteX25" fmla="*/ 1310394 w 1506544"/>
              <a:gd name="connsiteY25" fmla="*/ 4681182 h 4804012"/>
              <a:gd name="connsiteX26" fmla="*/ 1214860 w 1506544"/>
              <a:gd name="connsiteY26" fmla="*/ 4804012 h 4804012"/>
              <a:gd name="connsiteX0" fmla="*/ 1419575 w 1501519"/>
              <a:gd name="connsiteY0" fmla="*/ 0 h 4804012"/>
              <a:gd name="connsiteX1" fmla="*/ 1501463 w 1501519"/>
              <a:gd name="connsiteY1" fmla="*/ 109182 h 4804012"/>
              <a:gd name="connsiteX2" fmla="*/ 1405929 w 1501519"/>
              <a:gd name="connsiteY2" fmla="*/ 327546 h 4804012"/>
              <a:gd name="connsiteX3" fmla="*/ 1405929 w 1501519"/>
              <a:gd name="connsiteY3" fmla="*/ 491319 h 4804012"/>
              <a:gd name="connsiteX4" fmla="*/ 1433224 w 1501519"/>
              <a:gd name="connsiteY4" fmla="*/ 655093 h 4804012"/>
              <a:gd name="connsiteX5" fmla="*/ 1337691 w 1501519"/>
              <a:gd name="connsiteY5" fmla="*/ 887104 h 4804012"/>
              <a:gd name="connsiteX6" fmla="*/ 1146621 w 1501519"/>
              <a:gd name="connsiteY6" fmla="*/ 1119116 h 4804012"/>
              <a:gd name="connsiteX7" fmla="*/ 1051086 w 1501519"/>
              <a:gd name="connsiteY7" fmla="*/ 1201003 h 4804012"/>
              <a:gd name="connsiteX8" fmla="*/ 887313 w 1501519"/>
              <a:gd name="connsiteY8" fmla="*/ 1296537 h 4804012"/>
              <a:gd name="connsiteX9" fmla="*/ 505176 w 1501519"/>
              <a:gd name="connsiteY9" fmla="*/ 1378424 h 4804012"/>
              <a:gd name="connsiteX10" fmla="*/ 259516 w 1501519"/>
              <a:gd name="connsiteY10" fmla="*/ 1433015 h 4804012"/>
              <a:gd name="connsiteX11" fmla="*/ 109391 w 1501519"/>
              <a:gd name="connsiteY11" fmla="*/ 1596788 h 4804012"/>
              <a:gd name="connsiteX12" fmla="*/ 209 w 1501519"/>
              <a:gd name="connsiteY12" fmla="*/ 1992573 h 4804012"/>
              <a:gd name="connsiteX13" fmla="*/ 136686 w 1501519"/>
              <a:gd name="connsiteY13" fmla="*/ 2197290 h 4804012"/>
              <a:gd name="connsiteX14" fmla="*/ 382346 w 1501519"/>
              <a:gd name="connsiteY14" fmla="*/ 2483893 h 4804012"/>
              <a:gd name="connsiteX15" fmla="*/ 655301 w 1501519"/>
              <a:gd name="connsiteY15" fmla="*/ 2661313 h 4804012"/>
              <a:gd name="connsiteX16" fmla="*/ 1105677 w 1501519"/>
              <a:gd name="connsiteY16" fmla="*/ 2825087 h 4804012"/>
              <a:gd name="connsiteX17" fmla="*/ 1146621 w 1501519"/>
              <a:gd name="connsiteY17" fmla="*/ 2838734 h 4804012"/>
              <a:gd name="connsiteX18" fmla="*/ 1255803 w 1501519"/>
              <a:gd name="connsiteY18" fmla="*/ 2893325 h 4804012"/>
              <a:gd name="connsiteX19" fmla="*/ 1324042 w 1501519"/>
              <a:gd name="connsiteY19" fmla="*/ 3138985 h 4804012"/>
              <a:gd name="connsiteX20" fmla="*/ 1364985 w 1501519"/>
              <a:gd name="connsiteY20" fmla="*/ 3248167 h 4804012"/>
              <a:gd name="connsiteX21" fmla="*/ 1296746 w 1501519"/>
              <a:gd name="connsiteY21" fmla="*/ 3753134 h 4804012"/>
              <a:gd name="connsiteX22" fmla="*/ 1269451 w 1501519"/>
              <a:gd name="connsiteY22" fmla="*/ 4067033 h 4804012"/>
              <a:gd name="connsiteX23" fmla="*/ 1337690 w 1501519"/>
              <a:gd name="connsiteY23" fmla="*/ 4408227 h 4804012"/>
              <a:gd name="connsiteX24" fmla="*/ 1283098 w 1501519"/>
              <a:gd name="connsiteY24" fmla="*/ 4599296 h 4804012"/>
              <a:gd name="connsiteX25" fmla="*/ 1310394 w 1501519"/>
              <a:gd name="connsiteY25" fmla="*/ 4681182 h 4804012"/>
              <a:gd name="connsiteX26" fmla="*/ 1214860 w 1501519"/>
              <a:gd name="connsiteY26" fmla="*/ 4804012 h 4804012"/>
              <a:gd name="connsiteX0" fmla="*/ 1419575 w 1435531"/>
              <a:gd name="connsiteY0" fmla="*/ 0 h 4804012"/>
              <a:gd name="connsiteX1" fmla="*/ 1419577 w 1435531"/>
              <a:gd name="connsiteY1" fmla="*/ 109182 h 4804012"/>
              <a:gd name="connsiteX2" fmla="*/ 1405929 w 1435531"/>
              <a:gd name="connsiteY2" fmla="*/ 327546 h 4804012"/>
              <a:gd name="connsiteX3" fmla="*/ 1405929 w 1435531"/>
              <a:gd name="connsiteY3" fmla="*/ 491319 h 4804012"/>
              <a:gd name="connsiteX4" fmla="*/ 1433224 w 1435531"/>
              <a:gd name="connsiteY4" fmla="*/ 655093 h 4804012"/>
              <a:gd name="connsiteX5" fmla="*/ 1337691 w 1435531"/>
              <a:gd name="connsiteY5" fmla="*/ 887104 h 4804012"/>
              <a:gd name="connsiteX6" fmla="*/ 1146621 w 1435531"/>
              <a:gd name="connsiteY6" fmla="*/ 1119116 h 4804012"/>
              <a:gd name="connsiteX7" fmla="*/ 1051086 w 1435531"/>
              <a:gd name="connsiteY7" fmla="*/ 1201003 h 4804012"/>
              <a:gd name="connsiteX8" fmla="*/ 887313 w 1435531"/>
              <a:gd name="connsiteY8" fmla="*/ 1296537 h 4804012"/>
              <a:gd name="connsiteX9" fmla="*/ 505176 w 1435531"/>
              <a:gd name="connsiteY9" fmla="*/ 1378424 h 4804012"/>
              <a:gd name="connsiteX10" fmla="*/ 259516 w 1435531"/>
              <a:gd name="connsiteY10" fmla="*/ 1433015 h 4804012"/>
              <a:gd name="connsiteX11" fmla="*/ 109391 w 1435531"/>
              <a:gd name="connsiteY11" fmla="*/ 1596788 h 4804012"/>
              <a:gd name="connsiteX12" fmla="*/ 209 w 1435531"/>
              <a:gd name="connsiteY12" fmla="*/ 1992573 h 4804012"/>
              <a:gd name="connsiteX13" fmla="*/ 136686 w 1435531"/>
              <a:gd name="connsiteY13" fmla="*/ 2197290 h 4804012"/>
              <a:gd name="connsiteX14" fmla="*/ 382346 w 1435531"/>
              <a:gd name="connsiteY14" fmla="*/ 2483893 h 4804012"/>
              <a:gd name="connsiteX15" fmla="*/ 655301 w 1435531"/>
              <a:gd name="connsiteY15" fmla="*/ 2661313 h 4804012"/>
              <a:gd name="connsiteX16" fmla="*/ 1105677 w 1435531"/>
              <a:gd name="connsiteY16" fmla="*/ 2825087 h 4804012"/>
              <a:gd name="connsiteX17" fmla="*/ 1146621 w 1435531"/>
              <a:gd name="connsiteY17" fmla="*/ 2838734 h 4804012"/>
              <a:gd name="connsiteX18" fmla="*/ 1255803 w 1435531"/>
              <a:gd name="connsiteY18" fmla="*/ 2893325 h 4804012"/>
              <a:gd name="connsiteX19" fmla="*/ 1324042 w 1435531"/>
              <a:gd name="connsiteY19" fmla="*/ 3138985 h 4804012"/>
              <a:gd name="connsiteX20" fmla="*/ 1364985 w 1435531"/>
              <a:gd name="connsiteY20" fmla="*/ 3248167 h 4804012"/>
              <a:gd name="connsiteX21" fmla="*/ 1296746 w 1435531"/>
              <a:gd name="connsiteY21" fmla="*/ 3753134 h 4804012"/>
              <a:gd name="connsiteX22" fmla="*/ 1269451 w 1435531"/>
              <a:gd name="connsiteY22" fmla="*/ 4067033 h 4804012"/>
              <a:gd name="connsiteX23" fmla="*/ 1337690 w 1435531"/>
              <a:gd name="connsiteY23" fmla="*/ 4408227 h 4804012"/>
              <a:gd name="connsiteX24" fmla="*/ 1283098 w 1435531"/>
              <a:gd name="connsiteY24" fmla="*/ 4599296 h 4804012"/>
              <a:gd name="connsiteX25" fmla="*/ 1310394 w 1435531"/>
              <a:gd name="connsiteY25" fmla="*/ 4681182 h 4804012"/>
              <a:gd name="connsiteX26" fmla="*/ 1214860 w 1435531"/>
              <a:gd name="connsiteY26" fmla="*/ 4804012 h 4804012"/>
              <a:gd name="connsiteX0" fmla="*/ 1419575 w 1427688"/>
              <a:gd name="connsiteY0" fmla="*/ 0 h 4804012"/>
              <a:gd name="connsiteX1" fmla="*/ 1419577 w 1427688"/>
              <a:gd name="connsiteY1" fmla="*/ 109182 h 4804012"/>
              <a:gd name="connsiteX2" fmla="*/ 1405929 w 1427688"/>
              <a:gd name="connsiteY2" fmla="*/ 327546 h 4804012"/>
              <a:gd name="connsiteX3" fmla="*/ 1405929 w 1427688"/>
              <a:gd name="connsiteY3" fmla="*/ 491319 h 4804012"/>
              <a:gd name="connsiteX4" fmla="*/ 1364985 w 1427688"/>
              <a:gd name="connsiteY4" fmla="*/ 682388 h 4804012"/>
              <a:gd name="connsiteX5" fmla="*/ 1337691 w 1427688"/>
              <a:gd name="connsiteY5" fmla="*/ 887104 h 4804012"/>
              <a:gd name="connsiteX6" fmla="*/ 1146621 w 1427688"/>
              <a:gd name="connsiteY6" fmla="*/ 1119116 h 4804012"/>
              <a:gd name="connsiteX7" fmla="*/ 1051086 w 1427688"/>
              <a:gd name="connsiteY7" fmla="*/ 1201003 h 4804012"/>
              <a:gd name="connsiteX8" fmla="*/ 887313 w 1427688"/>
              <a:gd name="connsiteY8" fmla="*/ 1296537 h 4804012"/>
              <a:gd name="connsiteX9" fmla="*/ 505176 w 1427688"/>
              <a:gd name="connsiteY9" fmla="*/ 1378424 h 4804012"/>
              <a:gd name="connsiteX10" fmla="*/ 259516 w 1427688"/>
              <a:gd name="connsiteY10" fmla="*/ 1433015 h 4804012"/>
              <a:gd name="connsiteX11" fmla="*/ 109391 w 1427688"/>
              <a:gd name="connsiteY11" fmla="*/ 1596788 h 4804012"/>
              <a:gd name="connsiteX12" fmla="*/ 209 w 1427688"/>
              <a:gd name="connsiteY12" fmla="*/ 1992573 h 4804012"/>
              <a:gd name="connsiteX13" fmla="*/ 136686 w 1427688"/>
              <a:gd name="connsiteY13" fmla="*/ 2197290 h 4804012"/>
              <a:gd name="connsiteX14" fmla="*/ 382346 w 1427688"/>
              <a:gd name="connsiteY14" fmla="*/ 2483893 h 4804012"/>
              <a:gd name="connsiteX15" fmla="*/ 655301 w 1427688"/>
              <a:gd name="connsiteY15" fmla="*/ 2661313 h 4804012"/>
              <a:gd name="connsiteX16" fmla="*/ 1105677 w 1427688"/>
              <a:gd name="connsiteY16" fmla="*/ 2825087 h 4804012"/>
              <a:gd name="connsiteX17" fmla="*/ 1146621 w 1427688"/>
              <a:gd name="connsiteY17" fmla="*/ 2838734 h 4804012"/>
              <a:gd name="connsiteX18" fmla="*/ 1255803 w 1427688"/>
              <a:gd name="connsiteY18" fmla="*/ 2893325 h 4804012"/>
              <a:gd name="connsiteX19" fmla="*/ 1324042 w 1427688"/>
              <a:gd name="connsiteY19" fmla="*/ 3138985 h 4804012"/>
              <a:gd name="connsiteX20" fmla="*/ 1364985 w 1427688"/>
              <a:gd name="connsiteY20" fmla="*/ 3248167 h 4804012"/>
              <a:gd name="connsiteX21" fmla="*/ 1296746 w 1427688"/>
              <a:gd name="connsiteY21" fmla="*/ 3753134 h 4804012"/>
              <a:gd name="connsiteX22" fmla="*/ 1269451 w 1427688"/>
              <a:gd name="connsiteY22" fmla="*/ 4067033 h 4804012"/>
              <a:gd name="connsiteX23" fmla="*/ 1337690 w 1427688"/>
              <a:gd name="connsiteY23" fmla="*/ 4408227 h 4804012"/>
              <a:gd name="connsiteX24" fmla="*/ 1283098 w 1427688"/>
              <a:gd name="connsiteY24" fmla="*/ 4599296 h 4804012"/>
              <a:gd name="connsiteX25" fmla="*/ 1310394 w 1427688"/>
              <a:gd name="connsiteY25" fmla="*/ 4681182 h 4804012"/>
              <a:gd name="connsiteX26" fmla="*/ 1214860 w 1427688"/>
              <a:gd name="connsiteY26" fmla="*/ 4804012 h 4804012"/>
              <a:gd name="connsiteX0" fmla="*/ 1419575 w 1427688"/>
              <a:gd name="connsiteY0" fmla="*/ 0 h 4804012"/>
              <a:gd name="connsiteX1" fmla="*/ 1419577 w 1427688"/>
              <a:gd name="connsiteY1" fmla="*/ 109182 h 4804012"/>
              <a:gd name="connsiteX2" fmla="*/ 1405929 w 1427688"/>
              <a:gd name="connsiteY2" fmla="*/ 327546 h 4804012"/>
              <a:gd name="connsiteX3" fmla="*/ 1324043 w 1427688"/>
              <a:gd name="connsiteY3" fmla="*/ 477671 h 4804012"/>
              <a:gd name="connsiteX4" fmla="*/ 1364985 w 1427688"/>
              <a:gd name="connsiteY4" fmla="*/ 682388 h 4804012"/>
              <a:gd name="connsiteX5" fmla="*/ 1337691 w 1427688"/>
              <a:gd name="connsiteY5" fmla="*/ 887104 h 4804012"/>
              <a:gd name="connsiteX6" fmla="*/ 1146621 w 1427688"/>
              <a:gd name="connsiteY6" fmla="*/ 1119116 h 4804012"/>
              <a:gd name="connsiteX7" fmla="*/ 1051086 w 1427688"/>
              <a:gd name="connsiteY7" fmla="*/ 1201003 h 4804012"/>
              <a:gd name="connsiteX8" fmla="*/ 887313 w 1427688"/>
              <a:gd name="connsiteY8" fmla="*/ 1296537 h 4804012"/>
              <a:gd name="connsiteX9" fmla="*/ 505176 w 1427688"/>
              <a:gd name="connsiteY9" fmla="*/ 1378424 h 4804012"/>
              <a:gd name="connsiteX10" fmla="*/ 259516 w 1427688"/>
              <a:gd name="connsiteY10" fmla="*/ 1433015 h 4804012"/>
              <a:gd name="connsiteX11" fmla="*/ 109391 w 1427688"/>
              <a:gd name="connsiteY11" fmla="*/ 1596788 h 4804012"/>
              <a:gd name="connsiteX12" fmla="*/ 209 w 1427688"/>
              <a:gd name="connsiteY12" fmla="*/ 1992573 h 4804012"/>
              <a:gd name="connsiteX13" fmla="*/ 136686 w 1427688"/>
              <a:gd name="connsiteY13" fmla="*/ 2197290 h 4804012"/>
              <a:gd name="connsiteX14" fmla="*/ 382346 w 1427688"/>
              <a:gd name="connsiteY14" fmla="*/ 2483893 h 4804012"/>
              <a:gd name="connsiteX15" fmla="*/ 655301 w 1427688"/>
              <a:gd name="connsiteY15" fmla="*/ 2661313 h 4804012"/>
              <a:gd name="connsiteX16" fmla="*/ 1105677 w 1427688"/>
              <a:gd name="connsiteY16" fmla="*/ 2825087 h 4804012"/>
              <a:gd name="connsiteX17" fmla="*/ 1146621 w 1427688"/>
              <a:gd name="connsiteY17" fmla="*/ 2838734 h 4804012"/>
              <a:gd name="connsiteX18" fmla="*/ 1255803 w 1427688"/>
              <a:gd name="connsiteY18" fmla="*/ 2893325 h 4804012"/>
              <a:gd name="connsiteX19" fmla="*/ 1324042 w 1427688"/>
              <a:gd name="connsiteY19" fmla="*/ 3138985 h 4804012"/>
              <a:gd name="connsiteX20" fmla="*/ 1364985 w 1427688"/>
              <a:gd name="connsiteY20" fmla="*/ 3248167 h 4804012"/>
              <a:gd name="connsiteX21" fmla="*/ 1296746 w 1427688"/>
              <a:gd name="connsiteY21" fmla="*/ 3753134 h 4804012"/>
              <a:gd name="connsiteX22" fmla="*/ 1269451 w 1427688"/>
              <a:gd name="connsiteY22" fmla="*/ 4067033 h 4804012"/>
              <a:gd name="connsiteX23" fmla="*/ 1337690 w 1427688"/>
              <a:gd name="connsiteY23" fmla="*/ 4408227 h 4804012"/>
              <a:gd name="connsiteX24" fmla="*/ 1283098 w 1427688"/>
              <a:gd name="connsiteY24" fmla="*/ 4599296 h 4804012"/>
              <a:gd name="connsiteX25" fmla="*/ 1310394 w 1427688"/>
              <a:gd name="connsiteY25" fmla="*/ 4681182 h 4804012"/>
              <a:gd name="connsiteX26" fmla="*/ 1214860 w 1427688"/>
              <a:gd name="connsiteY26" fmla="*/ 4804012 h 4804012"/>
              <a:gd name="connsiteX0" fmla="*/ 1419575 w 1433679"/>
              <a:gd name="connsiteY0" fmla="*/ 0 h 4804012"/>
              <a:gd name="connsiteX1" fmla="*/ 1419577 w 1433679"/>
              <a:gd name="connsiteY1" fmla="*/ 109182 h 4804012"/>
              <a:gd name="connsiteX2" fmla="*/ 1296747 w 1433679"/>
              <a:gd name="connsiteY2" fmla="*/ 313898 h 4804012"/>
              <a:gd name="connsiteX3" fmla="*/ 1324043 w 1433679"/>
              <a:gd name="connsiteY3" fmla="*/ 477671 h 4804012"/>
              <a:gd name="connsiteX4" fmla="*/ 1364985 w 1433679"/>
              <a:gd name="connsiteY4" fmla="*/ 682388 h 4804012"/>
              <a:gd name="connsiteX5" fmla="*/ 1337691 w 1433679"/>
              <a:gd name="connsiteY5" fmla="*/ 887104 h 4804012"/>
              <a:gd name="connsiteX6" fmla="*/ 1146621 w 1433679"/>
              <a:gd name="connsiteY6" fmla="*/ 1119116 h 4804012"/>
              <a:gd name="connsiteX7" fmla="*/ 1051086 w 1433679"/>
              <a:gd name="connsiteY7" fmla="*/ 1201003 h 4804012"/>
              <a:gd name="connsiteX8" fmla="*/ 887313 w 1433679"/>
              <a:gd name="connsiteY8" fmla="*/ 1296537 h 4804012"/>
              <a:gd name="connsiteX9" fmla="*/ 505176 w 1433679"/>
              <a:gd name="connsiteY9" fmla="*/ 1378424 h 4804012"/>
              <a:gd name="connsiteX10" fmla="*/ 259516 w 1433679"/>
              <a:gd name="connsiteY10" fmla="*/ 1433015 h 4804012"/>
              <a:gd name="connsiteX11" fmla="*/ 109391 w 1433679"/>
              <a:gd name="connsiteY11" fmla="*/ 1596788 h 4804012"/>
              <a:gd name="connsiteX12" fmla="*/ 209 w 1433679"/>
              <a:gd name="connsiteY12" fmla="*/ 1992573 h 4804012"/>
              <a:gd name="connsiteX13" fmla="*/ 136686 w 1433679"/>
              <a:gd name="connsiteY13" fmla="*/ 2197290 h 4804012"/>
              <a:gd name="connsiteX14" fmla="*/ 382346 w 1433679"/>
              <a:gd name="connsiteY14" fmla="*/ 2483893 h 4804012"/>
              <a:gd name="connsiteX15" fmla="*/ 655301 w 1433679"/>
              <a:gd name="connsiteY15" fmla="*/ 2661313 h 4804012"/>
              <a:gd name="connsiteX16" fmla="*/ 1105677 w 1433679"/>
              <a:gd name="connsiteY16" fmla="*/ 2825087 h 4804012"/>
              <a:gd name="connsiteX17" fmla="*/ 1146621 w 1433679"/>
              <a:gd name="connsiteY17" fmla="*/ 2838734 h 4804012"/>
              <a:gd name="connsiteX18" fmla="*/ 1255803 w 1433679"/>
              <a:gd name="connsiteY18" fmla="*/ 2893325 h 4804012"/>
              <a:gd name="connsiteX19" fmla="*/ 1324042 w 1433679"/>
              <a:gd name="connsiteY19" fmla="*/ 3138985 h 4804012"/>
              <a:gd name="connsiteX20" fmla="*/ 1364985 w 1433679"/>
              <a:gd name="connsiteY20" fmla="*/ 3248167 h 4804012"/>
              <a:gd name="connsiteX21" fmla="*/ 1296746 w 1433679"/>
              <a:gd name="connsiteY21" fmla="*/ 3753134 h 4804012"/>
              <a:gd name="connsiteX22" fmla="*/ 1269451 w 1433679"/>
              <a:gd name="connsiteY22" fmla="*/ 4067033 h 4804012"/>
              <a:gd name="connsiteX23" fmla="*/ 1337690 w 1433679"/>
              <a:gd name="connsiteY23" fmla="*/ 4408227 h 4804012"/>
              <a:gd name="connsiteX24" fmla="*/ 1283098 w 1433679"/>
              <a:gd name="connsiteY24" fmla="*/ 4599296 h 4804012"/>
              <a:gd name="connsiteX25" fmla="*/ 1310394 w 1433679"/>
              <a:gd name="connsiteY25" fmla="*/ 4681182 h 4804012"/>
              <a:gd name="connsiteX26" fmla="*/ 1214860 w 1433679"/>
              <a:gd name="connsiteY26" fmla="*/ 4804012 h 4804012"/>
              <a:gd name="connsiteX0" fmla="*/ 1419575 w 1421982"/>
              <a:gd name="connsiteY0" fmla="*/ 0 h 4804012"/>
              <a:gd name="connsiteX1" fmla="*/ 1337690 w 1421982"/>
              <a:gd name="connsiteY1" fmla="*/ 95534 h 4804012"/>
              <a:gd name="connsiteX2" fmla="*/ 1296747 w 1421982"/>
              <a:gd name="connsiteY2" fmla="*/ 313898 h 4804012"/>
              <a:gd name="connsiteX3" fmla="*/ 1324043 w 1421982"/>
              <a:gd name="connsiteY3" fmla="*/ 477671 h 4804012"/>
              <a:gd name="connsiteX4" fmla="*/ 1364985 w 1421982"/>
              <a:gd name="connsiteY4" fmla="*/ 682388 h 4804012"/>
              <a:gd name="connsiteX5" fmla="*/ 1337691 w 1421982"/>
              <a:gd name="connsiteY5" fmla="*/ 887104 h 4804012"/>
              <a:gd name="connsiteX6" fmla="*/ 1146621 w 1421982"/>
              <a:gd name="connsiteY6" fmla="*/ 1119116 h 4804012"/>
              <a:gd name="connsiteX7" fmla="*/ 1051086 w 1421982"/>
              <a:gd name="connsiteY7" fmla="*/ 1201003 h 4804012"/>
              <a:gd name="connsiteX8" fmla="*/ 887313 w 1421982"/>
              <a:gd name="connsiteY8" fmla="*/ 1296537 h 4804012"/>
              <a:gd name="connsiteX9" fmla="*/ 505176 w 1421982"/>
              <a:gd name="connsiteY9" fmla="*/ 1378424 h 4804012"/>
              <a:gd name="connsiteX10" fmla="*/ 259516 w 1421982"/>
              <a:gd name="connsiteY10" fmla="*/ 1433015 h 4804012"/>
              <a:gd name="connsiteX11" fmla="*/ 109391 w 1421982"/>
              <a:gd name="connsiteY11" fmla="*/ 1596788 h 4804012"/>
              <a:gd name="connsiteX12" fmla="*/ 209 w 1421982"/>
              <a:gd name="connsiteY12" fmla="*/ 1992573 h 4804012"/>
              <a:gd name="connsiteX13" fmla="*/ 136686 w 1421982"/>
              <a:gd name="connsiteY13" fmla="*/ 2197290 h 4804012"/>
              <a:gd name="connsiteX14" fmla="*/ 382346 w 1421982"/>
              <a:gd name="connsiteY14" fmla="*/ 2483893 h 4804012"/>
              <a:gd name="connsiteX15" fmla="*/ 655301 w 1421982"/>
              <a:gd name="connsiteY15" fmla="*/ 2661313 h 4804012"/>
              <a:gd name="connsiteX16" fmla="*/ 1105677 w 1421982"/>
              <a:gd name="connsiteY16" fmla="*/ 2825087 h 4804012"/>
              <a:gd name="connsiteX17" fmla="*/ 1146621 w 1421982"/>
              <a:gd name="connsiteY17" fmla="*/ 2838734 h 4804012"/>
              <a:gd name="connsiteX18" fmla="*/ 1255803 w 1421982"/>
              <a:gd name="connsiteY18" fmla="*/ 2893325 h 4804012"/>
              <a:gd name="connsiteX19" fmla="*/ 1324042 w 1421982"/>
              <a:gd name="connsiteY19" fmla="*/ 3138985 h 4804012"/>
              <a:gd name="connsiteX20" fmla="*/ 1364985 w 1421982"/>
              <a:gd name="connsiteY20" fmla="*/ 3248167 h 4804012"/>
              <a:gd name="connsiteX21" fmla="*/ 1296746 w 1421982"/>
              <a:gd name="connsiteY21" fmla="*/ 3753134 h 4804012"/>
              <a:gd name="connsiteX22" fmla="*/ 1269451 w 1421982"/>
              <a:gd name="connsiteY22" fmla="*/ 4067033 h 4804012"/>
              <a:gd name="connsiteX23" fmla="*/ 1337690 w 1421982"/>
              <a:gd name="connsiteY23" fmla="*/ 4408227 h 4804012"/>
              <a:gd name="connsiteX24" fmla="*/ 1283098 w 1421982"/>
              <a:gd name="connsiteY24" fmla="*/ 4599296 h 4804012"/>
              <a:gd name="connsiteX25" fmla="*/ 1310394 w 1421982"/>
              <a:gd name="connsiteY25" fmla="*/ 4681182 h 4804012"/>
              <a:gd name="connsiteX26" fmla="*/ 1214860 w 1421982"/>
              <a:gd name="connsiteY26" fmla="*/ 4804012 h 4804012"/>
              <a:gd name="connsiteX0" fmla="*/ 1337688 w 1367007"/>
              <a:gd name="connsiteY0" fmla="*/ 0 h 4844955"/>
              <a:gd name="connsiteX1" fmla="*/ 1337690 w 1367007"/>
              <a:gd name="connsiteY1" fmla="*/ 136477 h 4844955"/>
              <a:gd name="connsiteX2" fmla="*/ 1296747 w 1367007"/>
              <a:gd name="connsiteY2" fmla="*/ 354841 h 4844955"/>
              <a:gd name="connsiteX3" fmla="*/ 1324043 w 1367007"/>
              <a:gd name="connsiteY3" fmla="*/ 518614 h 4844955"/>
              <a:gd name="connsiteX4" fmla="*/ 1364985 w 1367007"/>
              <a:gd name="connsiteY4" fmla="*/ 723331 h 4844955"/>
              <a:gd name="connsiteX5" fmla="*/ 1337691 w 1367007"/>
              <a:gd name="connsiteY5" fmla="*/ 928047 h 4844955"/>
              <a:gd name="connsiteX6" fmla="*/ 1146621 w 1367007"/>
              <a:gd name="connsiteY6" fmla="*/ 1160059 h 4844955"/>
              <a:gd name="connsiteX7" fmla="*/ 1051086 w 1367007"/>
              <a:gd name="connsiteY7" fmla="*/ 1241946 h 4844955"/>
              <a:gd name="connsiteX8" fmla="*/ 887313 w 1367007"/>
              <a:gd name="connsiteY8" fmla="*/ 1337480 h 4844955"/>
              <a:gd name="connsiteX9" fmla="*/ 505176 w 1367007"/>
              <a:gd name="connsiteY9" fmla="*/ 1419367 h 4844955"/>
              <a:gd name="connsiteX10" fmla="*/ 259516 w 1367007"/>
              <a:gd name="connsiteY10" fmla="*/ 1473958 h 4844955"/>
              <a:gd name="connsiteX11" fmla="*/ 109391 w 1367007"/>
              <a:gd name="connsiteY11" fmla="*/ 1637731 h 4844955"/>
              <a:gd name="connsiteX12" fmla="*/ 209 w 1367007"/>
              <a:gd name="connsiteY12" fmla="*/ 2033516 h 4844955"/>
              <a:gd name="connsiteX13" fmla="*/ 136686 w 1367007"/>
              <a:gd name="connsiteY13" fmla="*/ 2238233 h 4844955"/>
              <a:gd name="connsiteX14" fmla="*/ 382346 w 1367007"/>
              <a:gd name="connsiteY14" fmla="*/ 2524836 h 4844955"/>
              <a:gd name="connsiteX15" fmla="*/ 655301 w 1367007"/>
              <a:gd name="connsiteY15" fmla="*/ 2702256 h 4844955"/>
              <a:gd name="connsiteX16" fmla="*/ 1105677 w 1367007"/>
              <a:gd name="connsiteY16" fmla="*/ 2866030 h 4844955"/>
              <a:gd name="connsiteX17" fmla="*/ 1146621 w 1367007"/>
              <a:gd name="connsiteY17" fmla="*/ 2879677 h 4844955"/>
              <a:gd name="connsiteX18" fmla="*/ 1255803 w 1367007"/>
              <a:gd name="connsiteY18" fmla="*/ 2934268 h 4844955"/>
              <a:gd name="connsiteX19" fmla="*/ 1324042 w 1367007"/>
              <a:gd name="connsiteY19" fmla="*/ 3179928 h 4844955"/>
              <a:gd name="connsiteX20" fmla="*/ 1364985 w 1367007"/>
              <a:gd name="connsiteY20" fmla="*/ 3289110 h 4844955"/>
              <a:gd name="connsiteX21" fmla="*/ 1296746 w 1367007"/>
              <a:gd name="connsiteY21" fmla="*/ 3794077 h 4844955"/>
              <a:gd name="connsiteX22" fmla="*/ 1269451 w 1367007"/>
              <a:gd name="connsiteY22" fmla="*/ 4107976 h 4844955"/>
              <a:gd name="connsiteX23" fmla="*/ 1337690 w 1367007"/>
              <a:gd name="connsiteY23" fmla="*/ 4449170 h 4844955"/>
              <a:gd name="connsiteX24" fmla="*/ 1283098 w 1367007"/>
              <a:gd name="connsiteY24" fmla="*/ 4640239 h 4844955"/>
              <a:gd name="connsiteX25" fmla="*/ 1310394 w 1367007"/>
              <a:gd name="connsiteY25" fmla="*/ 4722125 h 4844955"/>
              <a:gd name="connsiteX26" fmla="*/ 1214860 w 1367007"/>
              <a:gd name="connsiteY26" fmla="*/ 4844955 h 484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7007" h="4844955">
                <a:moveTo>
                  <a:pt x="1337688" y="0"/>
                </a:moveTo>
                <a:cubicBezTo>
                  <a:pt x="1354748" y="22746"/>
                  <a:pt x="1344514" y="77337"/>
                  <a:pt x="1337690" y="136477"/>
                </a:cubicBezTo>
                <a:cubicBezTo>
                  <a:pt x="1330866" y="195617"/>
                  <a:pt x="1299021" y="291152"/>
                  <a:pt x="1296747" y="354841"/>
                </a:cubicBezTo>
                <a:cubicBezTo>
                  <a:pt x="1294473" y="418530"/>
                  <a:pt x="1312670" y="457199"/>
                  <a:pt x="1324043" y="518614"/>
                </a:cubicBezTo>
                <a:cubicBezTo>
                  <a:pt x="1335416" y="580029"/>
                  <a:pt x="1362710" y="655092"/>
                  <a:pt x="1364985" y="723331"/>
                </a:cubicBezTo>
                <a:cubicBezTo>
                  <a:pt x="1367260" y="791570"/>
                  <a:pt x="1374085" y="855259"/>
                  <a:pt x="1337691" y="928047"/>
                </a:cubicBezTo>
                <a:cubicBezTo>
                  <a:pt x="1301297" y="1000835"/>
                  <a:pt x="1194389" y="1107743"/>
                  <a:pt x="1146621" y="1160059"/>
                </a:cubicBezTo>
                <a:cubicBezTo>
                  <a:pt x="1098854" y="1212376"/>
                  <a:pt x="1094304" y="1212376"/>
                  <a:pt x="1051086" y="1241946"/>
                </a:cubicBezTo>
                <a:cubicBezTo>
                  <a:pt x="1007868" y="1271516"/>
                  <a:pt x="978298" y="1307910"/>
                  <a:pt x="887313" y="1337480"/>
                </a:cubicBezTo>
                <a:cubicBezTo>
                  <a:pt x="796328" y="1367050"/>
                  <a:pt x="505176" y="1419367"/>
                  <a:pt x="505176" y="1419367"/>
                </a:cubicBezTo>
                <a:cubicBezTo>
                  <a:pt x="400543" y="1442113"/>
                  <a:pt x="325480" y="1437564"/>
                  <a:pt x="259516" y="1473958"/>
                </a:cubicBezTo>
                <a:cubicBezTo>
                  <a:pt x="193552" y="1510352"/>
                  <a:pt x="152609" y="1544471"/>
                  <a:pt x="109391" y="1637731"/>
                </a:cubicBezTo>
                <a:cubicBezTo>
                  <a:pt x="66173" y="1730991"/>
                  <a:pt x="-4340" y="1933432"/>
                  <a:pt x="209" y="2033516"/>
                </a:cubicBezTo>
                <a:cubicBezTo>
                  <a:pt x="4758" y="2133600"/>
                  <a:pt x="72997" y="2156346"/>
                  <a:pt x="136686" y="2238233"/>
                </a:cubicBezTo>
                <a:cubicBezTo>
                  <a:pt x="200375" y="2320120"/>
                  <a:pt x="295910" y="2447499"/>
                  <a:pt x="382346" y="2524836"/>
                </a:cubicBezTo>
                <a:cubicBezTo>
                  <a:pt x="468782" y="2602173"/>
                  <a:pt x="534746" y="2645390"/>
                  <a:pt x="655301" y="2702256"/>
                </a:cubicBezTo>
                <a:cubicBezTo>
                  <a:pt x="775856" y="2759122"/>
                  <a:pt x="1023790" y="2836460"/>
                  <a:pt x="1105677" y="2866030"/>
                </a:cubicBezTo>
                <a:cubicBezTo>
                  <a:pt x="1187564" y="2895600"/>
                  <a:pt x="1121600" y="2868304"/>
                  <a:pt x="1146621" y="2879677"/>
                </a:cubicBezTo>
                <a:cubicBezTo>
                  <a:pt x="1171642" y="2891050"/>
                  <a:pt x="1226233" y="2884226"/>
                  <a:pt x="1255803" y="2934268"/>
                </a:cubicBezTo>
                <a:cubicBezTo>
                  <a:pt x="1285373" y="2984310"/>
                  <a:pt x="1305845" y="3120788"/>
                  <a:pt x="1324042" y="3179928"/>
                </a:cubicBezTo>
                <a:cubicBezTo>
                  <a:pt x="1342239" y="3239068"/>
                  <a:pt x="1369534" y="3186752"/>
                  <a:pt x="1364985" y="3289110"/>
                </a:cubicBezTo>
                <a:cubicBezTo>
                  <a:pt x="1360436" y="3391468"/>
                  <a:pt x="1312668" y="3657599"/>
                  <a:pt x="1296746" y="3794077"/>
                </a:cubicBezTo>
                <a:cubicBezTo>
                  <a:pt x="1280824" y="3930555"/>
                  <a:pt x="1262627" y="3998794"/>
                  <a:pt x="1269451" y="4107976"/>
                </a:cubicBezTo>
                <a:cubicBezTo>
                  <a:pt x="1276275" y="4217158"/>
                  <a:pt x="1335416" y="4360460"/>
                  <a:pt x="1337690" y="4449170"/>
                </a:cubicBezTo>
                <a:cubicBezTo>
                  <a:pt x="1339964" y="4537880"/>
                  <a:pt x="1287647" y="4594747"/>
                  <a:pt x="1283098" y="4640239"/>
                </a:cubicBezTo>
                <a:cubicBezTo>
                  <a:pt x="1278549" y="4685732"/>
                  <a:pt x="1264901" y="4715301"/>
                  <a:pt x="1310394" y="4722125"/>
                </a:cubicBezTo>
                <a:cubicBezTo>
                  <a:pt x="1355887" y="4728949"/>
                  <a:pt x="1203487" y="4844955"/>
                  <a:pt x="1214860" y="4844955"/>
                </a:cubicBezTo>
              </a:path>
            </a:pathLst>
          </a:custGeom>
          <a:ln w="76200">
            <a:solidFill>
              <a:srgbClr val="FFCC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3" name="2 Forma libre"/>
          <p:cNvSpPr/>
          <p:nvPr/>
        </p:nvSpPr>
        <p:spPr>
          <a:xfrm flipH="1">
            <a:off x="2825750" y="585788"/>
            <a:ext cx="1314450" cy="4708525"/>
          </a:xfrm>
          <a:custGeom>
            <a:avLst/>
            <a:gdLst>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146621 w 1556054"/>
              <a:gd name="connsiteY6" fmla="*/ 887105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469559"/>
              <a:gd name="connsiteY0" fmla="*/ 0 h 4695100"/>
              <a:gd name="connsiteX1" fmla="*/ 1187564 w 1469559"/>
              <a:gd name="connsiteY1" fmla="*/ 259308 h 4695100"/>
              <a:gd name="connsiteX2" fmla="*/ 1201212 w 1469559"/>
              <a:gd name="connsiteY2" fmla="*/ 259308 h 4695100"/>
              <a:gd name="connsiteX3" fmla="*/ 1160269 w 1469559"/>
              <a:gd name="connsiteY3" fmla="*/ 368490 h 4695100"/>
              <a:gd name="connsiteX4" fmla="*/ 1078382 w 1469559"/>
              <a:gd name="connsiteY4" fmla="*/ 586854 h 4695100"/>
              <a:gd name="connsiteX5" fmla="*/ 1173916 w 1469559"/>
              <a:gd name="connsiteY5" fmla="*/ 709684 h 4695100"/>
              <a:gd name="connsiteX6" fmla="*/ 1146621 w 1469559"/>
              <a:gd name="connsiteY6" fmla="*/ 887105 h 4695100"/>
              <a:gd name="connsiteX7" fmla="*/ 1146621 w 1469559"/>
              <a:gd name="connsiteY7" fmla="*/ 1064525 h 4695100"/>
              <a:gd name="connsiteX8" fmla="*/ 1051086 w 1469559"/>
              <a:gd name="connsiteY8" fmla="*/ 1146412 h 4695100"/>
              <a:gd name="connsiteX9" fmla="*/ 887313 w 1469559"/>
              <a:gd name="connsiteY9" fmla="*/ 1241946 h 4695100"/>
              <a:gd name="connsiteX10" fmla="*/ 505176 w 1469559"/>
              <a:gd name="connsiteY10" fmla="*/ 1323833 h 4695100"/>
              <a:gd name="connsiteX11" fmla="*/ 259516 w 1469559"/>
              <a:gd name="connsiteY11" fmla="*/ 1378424 h 4695100"/>
              <a:gd name="connsiteX12" fmla="*/ 109391 w 1469559"/>
              <a:gd name="connsiteY12" fmla="*/ 1542197 h 4695100"/>
              <a:gd name="connsiteX13" fmla="*/ 209 w 1469559"/>
              <a:gd name="connsiteY13" fmla="*/ 1937982 h 4695100"/>
              <a:gd name="connsiteX14" fmla="*/ 136686 w 1469559"/>
              <a:gd name="connsiteY14" fmla="*/ 2142699 h 4695100"/>
              <a:gd name="connsiteX15" fmla="*/ 382346 w 1469559"/>
              <a:gd name="connsiteY15" fmla="*/ 2429302 h 4695100"/>
              <a:gd name="connsiteX16" fmla="*/ 655301 w 1469559"/>
              <a:gd name="connsiteY16" fmla="*/ 2606722 h 4695100"/>
              <a:gd name="connsiteX17" fmla="*/ 1105677 w 1469559"/>
              <a:gd name="connsiteY17" fmla="*/ 2770496 h 4695100"/>
              <a:gd name="connsiteX18" fmla="*/ 1146621 w 1469559"/>
              <a:gd name="connsiteY18" fmla="*/ 2784143 h 4695100"/>
              <a:gd name="connsiteX19" fmla="*/ 1255803 w 1469559"/>
              <a:gd name="connsiteY19" fmla="*/ 2838734 h 4695100"/>
              <a:gd name="connsiteX20" fmla="*/ 1324042 w 1469559"/>
              <a:gd name="connsiteY20" fmla="*/ 3084394 h 4695100"/>
              <a:gd name="connsiteX21" fmla="*/ 1364985 w 1469559"/>
              <a:gd name="connsiteY21" fmla="*/ 3193576 h 4695100"/>
              <a:gd name="connsiteX22" fmla="*/ 1296746 w 1469559"/>
              <a:gd name="connsiteY22" fmla="*/ 3698543 h 4695100"/>
              <a:gd name="connsiteX23" fmla="*/ 1269451 w 1469559"/>
              <a:gd name="connsiteY23" fmla="*/ 4012442 h 4695100"/>
              <a:gd name="connsiteX24" fmla="*/ 1433224 w 1469559"/>
              <a:gd name="connsiteY24" fmla="*/ 4353636 h 4695100"/>
              <a:gd name="connsiteX25" fmla="*/ 1460519 w 1469559"/>
              <a:gd name="connsiteY25" fmla="*/ 4558352 h 4695100"/>
              <a:gd name="connsiteX26" fmla="*/ 1311964 w 1469559"/>
              <a:gd name="connsiteY26" fmla="*/ 4694830 h 4695100"/>
              <a:gd name="connsiteX0" fmla="*/ 1173916 w 1434626"/>
              <a:gd name="connsiteY0" fmla="*/ 0 h 4695064"/>
              <a:gd name="connsiteX1" fmla="*/ 1187564 w 1434626"/>
              <a:gd name="connsiteY1" fmla="*/ 259308 h 4695064"/>
              <a:gd name="connsiteX2" fmla="*/ 1201212 w 1434626"/>
              <a:gd name="connsiteY2" fmla="*/ 259308 h 4695064"/>
              <a:gd name="connsiteX3" fmla="*/ 1160269 w 1434626"/>
              <a:gd name="connsiteY3" fmla="*/ 368490 h 4695064"/>
              <a:gd name="connsiteX4" fmla="*/ 1078382 w 1434626"/>
              <a:gd name="connsiteY4" fmla="*/ 586854 h 4695064"/>
              <a:gd name="connsiteX5" fmla="*/ 1173916 w 1434626"/>
              <a:gd name="connsiteY5" fmla="*/ 709684 h 4695064"/>
              <a:gd name="connsiteX6" fmla="*/ 1146621 w 1434626"/>
              <a:gd name="connsiteY6" fmla="*/ 887105 h 4695064"/>
              <a:gd name="connsiteX7" fmla="*/ 1146621 w 1434626"/>
              <a:gd name="connsiteY7" fmla="*/ 1064525 h 4695064"/>
              <a:gd name="connsiteX8" fmla="*/ 1051086 w 1434626"/>
              <a:gd name="connsiteY8" fmla="*/ 1146412 h 4695064"/>
              <a:gd name="connsiteX9" fmla="*/ 887313 w 1434626"/>
              <a:gd name="connsiteY9" fmla="*/ 1241946 h 4695064"/>
              <a:gd name="connsiteX10" fmla="*/ 505176 w 1434626"/>
              <a:gd name="connsiteY10" fmla="*/ 1323833 h 4695064"/>
              <a:gd name="connsiteX11" fmla="*/ 259516 w 1434626"/>
              <a:gd name="connsiteY11" fmla="*/ 1378424 h 4695064"/>
              <a:gd name="connsiteX12" fmla="*/ 109391 w 1434626"/>
              <a:gd name="connsiteY12" fmla="*/ 1542197 h 4695064"/>
              <a:gd name="connsiteX13" fmla="*/ 209 w 1434626"/>
              <a:gd name="connsiteY13" fmla="*/ 1937982 h 4695064"/>
              <a:gd name="connsiteX14" fmla="*/ 136686 w 1434626"/>
              <a:gd name="connsiteY14" fmla="*/ 2142699 h 4695064"/>
              <a:gd name="connsiteX15" fmla="*/ 382346 w 1434626"/>
              <a:gd name="connsiteY15" fmla="*/ 2429302 h 4695064"/>
              <a:gd name="connsiteX16" fmla="*/ 655301 w 1434626"/>
              <a:gd name="connsiteY16" fmla="*/ 2606722 h 4695064"/>
              <a:gd name="connsiteX17" fmla="*/ 1105677 w 1434626"/>
              <a:gd name="connsiteY17" fmla="*/ 2770496 h 4695064"/>
              <a:gd name="connsiteX18" fmla="*/ 1146621 w 1434626"/>
              <a:gd name="connsiteY18" fmla="*/ 2784143 h 4695064"/>
              <a:gd name="connsiteX19" fmla="*/ 1255803 w 1434626"/>
              <a:gd name="connsiteY19" fmla="*/ 2838734 h 4695064"/>
              <a:gd name="connsiteX20" fmla="*/ 1324042 w 1434626"/>
              <a:gd name="connsiteY20" fmla="*/ 3084394 h 4695064"/>
              <a:gd name="connsiteX21" fmla="*/ 1364985 w 1434626"/>
              <a:gd name="connsiteY21" fmla="*/ 3193576 h 4695064"/>
              <a:gd name="connsiteX22" fmla="*/ 1296746 w 1434626"/>
              <a:gd name="connsiteY22" fmla="*/ 3698543 h 4695064"/>
              <a:gd name="connsiteX23" fmla="*/ 1269451 w 1434626"/>
              <a:gd name="connsiteY23" fmla="*/ 4012442 h 4695064"/>
              <a:gd name="connsiteX24" fmla="*/ 1433224 w 1434626"/>
              <a:gd name="connsiteY24" fmla="*/ 4353636 h 4695064"/>
              <a:gd name="connsiteX25" fmla="*/ 1346611 w 1434626"/>
              <a:gd name="connsiteY25" fmla="*/ 4544704 h 4695064"/>
              <a:gd name="connsiteX26" fmla="*/ 1311964 w 1434626"/>
              <a:gd name="connsiteY26" fmla="*/ 4694830 h 4695064"/>
              <a:gd name="connsiteX0" fmla="*/ 1173916 w 1365487"/>
              <a:gd name="connsiteY0" fmla="*/ 0 h 4695075"/>
              <a:gd name="connsiteX1" fmla="*/ 1187564 w 1365487"/>
              <a:gd name="connsiteY1" fmla="*/ 259308 h 4695075"/>
              <a:gd name="connsiteX2" fmla="*/ 1201212 w 1365487"/>
              <a:gd name="connsiteY2" fmla="*/ 259308 h 4695075"/>
              <a:gd name="connsiteX3" fmla="*/ 1160269 w 1365487"/>
              <a:gd name="connsiteY3" fmla="*/ 368490 h 4695075"/>
              <a:gd name="connsiteX4" fmla="*/ 1078382 w 1365487"/>
              <a:gd name="connsiteY4" fmla="*/ 586854 h 4695075"/>
              <a:gd name="connsiteX5" fmla="*/ 1173916 w 1365487"/>
              <a:gd name="connsiteY5" fmla="*/ 709684 h 4695075"/>
              <a:gd name="connsiteX6" fmla="*/ 1146621 w 1365487"/>
              <a:gd name="connsiteY6" fmla="*/ 887105 h 4695075"/>
              <a:gd name="connsiteX7" fmla="*/ 1146621 w 1365487"/>
              <a:gd name="connsiteY7" fmla="*/ 1064525 h 4695075"/>
              <a:gd name="connsiteX8" fmla="*/ 1051086 w 1365487"/>
              <a:gd name="connsiteY8" fmla="*/ 1146412 h 4695075"/>
              <a:gd name="connsiteX9" fmla="*/ 887313 w 1365487"/>
              <a:gd name="connsiteY9" fmla="*/ 1241946 h 4695075"/>
              <a:gd name="connsiteX10" fmla="*/ 505176 w 1365487"/>
              <a:gd name="connsiteY10" fmla="*/ 1323833 h 4695075"/>
              <a:gd name="connsiteX11" fmla="*/ 259516 w 1365487"/>
              <a:gd name="connsiteY11" fmla="*/ 1378424 h 4695075"/>
              <a:gd name="connsiteX12" fmla="*/ 109391 w 1365487"/>
              <a:gd name="connsiteY12" fmla="*/ 1542197 h 4695075"/>
              <a:gd name="connsiteX13" fmla="*/ 209 w 1365487"/>
              <a:gd name="connsiteY13" fmla="*/ 1937982 h 4695075"/>
              <a:gd name="connsiteX14" fmla="*/ 136686 w 1365487"/>
              <a:gd name="connsiteY14" fmla="*/ 2142699 h 4695075"/>
              <a:gd name="connsiteX15" fmla="*/ 382346 w 1365487"/>
              <a:gd name="connsiteY15" fmla="*/ 2429302 h 4695075"/>
              <a:gd name="connsiteX16" fmla="*/ 655301 w 1365487"/>
              <a:gd name="connsiteY16" fmla="*/ 2606722 h 4695075"/>
              <a:gd name="connsiteX17" fmla="*/ 1105677 w 1365487"/>
              <a:gd name="connsiteY17" fmla="*/ 2770496 h 4695075"/>
              <a:gd name="connsiteX18" fmla="*/ 1146621 w 1365487"/>
              <a:gd name="connsiteY18" fmla="*/ 2784143 h 4695075"/>
              <a:gd name="connsiteX19" fmla="*/ 1255803 w 1365487"/>
              <a:gd name="connsiteY19" fmla="*/ 2838734 h 4695075"/>
              <a:gd name="connsiteX20" fmla="*/ 1324042 w 1365487"/>
              <a:gd name="connsiteY20" fmla="*/ 3084394 h 4695075"/>
              <a:gd name="connsiteX21" fmla="*/ 1364985 w 1365487"/>
              <a:gd name="connsiteY21" fmla="*/ 3193576 h 4695075"/>
              <a:gd name="connsiteX22" fmla="*/ 1296746 w 1365487"/>
              <a:gd name="connsiteY22" fmla="*/ 3698543 h 4695075"/>
              <a:gd name="connsiteX23" fmla="*/ 1269451 w 1365487"/>
              <a:gd name="connsiteY23" fmla="*/ 4012442 h 4695075"/>
              <a:gd name="connsiteX24" fmla="*/ 1351860 w 1365487"/>
              <a:gd name="connsiteY24" fmla="*/ 4326340 h 4695075"/>
              <a:gd name="connsiteX25" fmla="*/ 1346611 w 1365487"/>
              <a:gd name="connsiteY25" fmla="*/ 4544704 h 4695075"/>
              <a:gd name="connsiteX26" fmla="*/ 1311964 w 1365487"/>
              <a:gd name="connsiteY26" fmla="*/ 4694830 h 4695075"/>
              <a:gd name="connsiteX0" fmla="*/ 1173916 w 1366203"/>
              <a:gd name="connsiteY0" fmla="*/ 0 h 4695075"/>
              <a:gd name="connsiteX1" fmla="*/ 1187564 w 1366203"/>
              <a:gd name="connsiteY1" fmla="*/ 259308 h 4695075"/>
              <a:gd name="connsiteX2" fmla="*/ 1201212 w 1366203"/>
              <a:gd name="connsiteY2" fmla="*/ 259308 h 4695075"/>
              <a:gd name="connsiteX3" fmla="*/ 1160269 w 1366203"/>
              <a:gd name="connsiteY3" fmla="*/ 368490 h 4695075"/>
              <a:gd name="connsiteX4" fmla="*/ 1078382 w 1366203"/>
              <a:gd name="connsiteY4" fmla="*/ 586854 h 4695075"/>
              <a:gd name="connsiteX5" fmla="*/ 1173916 w 1366203"/>
              <a:gd name="connsiteY5" fmla="*/ 709684 h 4695075"/>
              <a:gd name="connsiteX6" fmla="*/ 1146621 w 1366203"/>
              <a:gd name="connsiteY6" fmla="*/ 887105 h 4695075"/>
              <a:gd name="connsiteX7" fmla="*/ 1146621 w 1366203"/>
              <a:gd name="connsiteY7" fmla="*/ 1064525 h 4695075"/>
              <a:gd name="connsiteX8" fmla="*/ 1051086 w 1366203"/>
              <a:gd name="connsiteY8" fmla="*/ 1146412 h 4695075"/>
              <a:gd name="connsiteX9" fmla="*/ 887313 w 1366203"/>
              <a:gd name="connsiteY9" fmla="*/ 1241946 h 4695075"/>
              <a:gd name="connsiteX10" fmla="*/ 505176 w 1366203"/>
              <a:gd name="connsiteY10" fmla="*/ 1323833 h 4695075"/>
              <a:gd name="connsiteX11" fmla="*/ 259516 w 1366203"/>
              <a:gd name="connsiteY11" fmla="*/ 1378424 h 4695075"/>
              <a:gd name="connsiteX12" fmla="*/ 109391 w 1366203"/>
              <a:gd name="connsiteY12" fmla="*/ 1542197 h 4695075"/>
              <a:gd name="connsiteX13" fmla="*/ 209 w 1366203"/>
              <a:gd name="connsiteY13" fmla="*/ 1937982 h 4695075"/>
              <a:gd name="connsiteX14" fmla="*/ 136686 w 1366203"/>
              <a:gd name="connsiteY14" fmla="*/ 2142699 h 4695075"/>
              <a:gd name="connsiteX15" fmla="*/ 382346 w 1366203"/>
              <a:gd name="connsiteY15" fmla="*/ 2429302 h 4695075"/>
              <a:gd name="connsiteX16" fmla="*/ 655301 w 1366203"/>
              <a:gd name="connsiteY16" fmla="*/ 2606722 h 4695075"/>
              <a:gd name="connsiteX17" fmla="*/ 1105677 w 1366203"/>
              <a:gd name="connsiteY17" fmla="*/ 2770496 h 4695075"/>
              <a:gd name="connsiteX18" fmla="*/ 1146621 w 1366203"/>
              <a:gd name="connsiteY18" fmla="*/ 2784143 h 4695075"/>
              <a:gd name="connsiteX19" fmla="*/ 1255803 w 1366203"/>
              <a:gd name="connsiteY19" fmla="*/ 2838734 h 4695075"/>
              <a:gd name="connsiteX20" fmla="*/ 1232455 w 1366203"/>
              <a:gd name="connsiteY20" fmla="*/ 3070747 h 4695075"/>
              <a:gd name="connsiteX21" fmla="*/ 1364985 w 1366203"/>
              <a:gd name="connsiteY21" fmla="*/ 3193576 h 4695075"/>
              <a:gd name="connsiteX22" fmla="*/ 1296746 w 1366203"/>
              <a:gd name="connsiteY22" fmla="*/ 3698543 h 4695075"/>
              <a:gd name="connsiteX23" fmla="*/ 1269451 w 1366203"/>
              <a:gd name="connsiteY23" fmla="*/ 4012442 h 4695075"/>
              <a:gd name="connsiteX24" fmla="*/ 1351860 w 1366203"/>
              <a:gd name="connsiteY24" fmla="*/ 4326340 h 4695075"/>
              <a:gd name="connsiteX25" fmla="*/ 1346611 w 1366203"/>
              <a:gd name="connsiteY25" fmla="*/ 4544704 h 4695075"/>
              <a:gd name="connsiteX26" fmla="*/ 1311964 w 1366203"/>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29674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19207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69322"/>
              <a:gd name="connsiteY0" fmla="*/ 0 h 4695075"/>
              <a:gd name="connsiteX1" fmla="*/ 1187564 w 1369322"/>
              <a:gd name="connsiteY1" fmla="*/ 259308 h 4695075"/>
              <a:gd name="connsiteX2" fmla="*/ 1201212 w 1369322"/>
              <a:gd name="connsiteY2" fmla="*/ 259308 h 4695075"/>
              <a:gd name="connsiteX3" fmla="*/ 1160269 w 1369322"/>
              <a:gd name="connsiteY3" fmla="*/ 368490 h 4695075"/>
              <a:gd name="connsiteX4" fmla="*/ 1078382 w 1369322"/>
              <a:gd name="connsiteY4" fmla="*/ 586854 h 4695075"/>
              <a:gd name="connsiteX5" fmla="*/ 1173916 w 1369322"/>
              <a:gd name="connsiteY5" fmla="*/ 709684 h 4695075"/>
              <a:gd name="connsiteX6" fmla="*/ 1146621 w 1369322"/>
              <a:gd name="connsiteY6" fmla="*/ 887105 h 4695075"/>
              <a:gd name="connsiteX7" fmla="*/ 1146621 w 1369322"/>
              <a:gd name="connsiteY7" fmla="*/ 1064525 h 4695075"/>
              <a:gd name="connsiteX8" fmla="*/ 1051086 w 1369322"/>
              <a:gd name="connsiteY8" fmla="*/ 1146412 h 4695075"/>
              <a:gd name="connsiteX9" fmla="*/ 887313 w 1369322"/>
              <a:gd name="connsiteY9" fmla="*/ 1241946 h 4695075"/>
              <a:gd name="connsiteX10" fmla="*/ 505176 w 1369322"/>
              <a:gd name="connsiteY10" fmla="*/ 1323833 h 4695075"/>
              <a:gd name="connsiteX11" fmla="*/ 259516 w 1369322"/>
              <a:gd name="connsiteY11" fmla="*/ 1378424 h 4695075"/>
              <a:gd name="connsiteX12" fmla="*/ 109391 w 1369322"/>
              <a:gd name="connsiteY12" fmla="*/ 1542197 h 4695075"/>
              <a:gd name="connsiteX13" fmla="*/ 209 w 1369322"/>
              <a:gd name="connsiteY13" fmla="*/ 1937982 h 4695075"/>
              <a:gd name="connsiteX14" fmla="*/ 136686 w 1369322"/>
              <a:gd name="connsiteY14" fmla="*/ 2142699 h 4695075"/>
              <a:gd name="connsiteX15" fmla="*/ 382346 w 1369322"/>
              <a:gd name="connsiteY15" fmla="*/ 2429302 h 4695075"/>
              <a:gd name="connsiteX16" fmla="*/ 655301 w 1369322"/>
              <a:gd name="connsiteY16" fmla="*/ 2606722 h 4695075"/>
              <a:gd name="connsiteX17" fmla="*/ 1105677 w 1369322"/>
              <a:gd name="connsiteY17" fmla="*/ 2770496 h 4695075"/>
              <a:gd name="connsiteX18" fmla="*/ 1146621 w 1369322"/>
              <a:gd name="connsiteY18" fmla="*/ 2784143 h 4695075"/>
              <a:gd name="connsiteX19" fmla="*/ 1255803 w 1369322"/>
              <a:gd name="connsiteY19" fmla="*/ 2838734 h 4695075"/>
              <a:gd name="connsiteX20" fmla="*/ 1232455 w 1369322"/>
              <a:gd name="connsiteY20" fmla="*/ 3070747 h 4695075"/>
              <a:gd name="connsiteX21" fmla="*/ 1234148 w 1369322"/>
              <a:gd name="connsiteY21" fmla="*/ 3357350 h 4695075"/>
              <a:gd name="connsiteX22" fmla="*/ 1192076 w 1369322"/>
              <a:gd name="connsiteY22" fmla="*/ 3698543 h 4695075"/>
              <a:gd name="connsiteX23" fmla="*/ 1112446 w 1369322"/>
              <a:gd name="connsiteY23" fmla="*/ 4067033 h 4695075"/>
              <a:gd name="connsiteX24" fmla="*/ 1351860 w 1369322"/>
              <a:gd name="connsiteY24" fmla="*/ 4326340 h 4695075"/>
              <a:gd name="connsiteX25" fmla="*/ 1346611 w 1369322"/>
              <a:gd name="connsiteY25" fmla="*/ 4544704 h 4695075"/>
              <a:gd name="connsiteX26" fmla="*/ 1311964 w 1369322"/>
              <a:gd name="connsiteY26" fmla="*/ 4694830 h 4695075"/>
              <a:gd name="connsiteX0" fmla="*/ 1173916 w 1351072"/>
              <a:gd name="connsiteY0" fmla="*/ 0 h 4695087"/>
              <a:gd name="connsiteX1" fmla="*/ 1187564 w 1351072"/>
              <a:gd name="connsiteY1" fmla="*/ 259308 h 4695087"/>
              <a:gd name="connsiteX2" fmla="*/ 1201212 w 1351072"/>
              <a:gd name="connsiteY2" fmla="*/ 259308 h 4695087"/>
              <a:gd name="connsiteX3" fmla="*/ 1160269 w 1351072"/>
              <a:gd name="connsiteY3" fmla="*/ 368490 h 4695087"/>
              <a:gd name="connsiteX4" fmla="*/ 1078382 w 1351072"/>
              <a:gd name="connsiteY4" fmla="*/ 586854 h 4695087"/>
              <a:gd name="connsiteX5" fmla="*/ 1173916 w 1351072"/>
              <a:gd name="connsiteY5" fmla="*/ 709684 h 4695087"/>
              <a:gd name="connsiteX6" fmla="*/ 1146621 w 1351072"/>
              <a:gd name="connsiteY6" fmla="*/ 887105 h 4695087"/>
              <a:gd name="connsiteX7" fmla="*/ 1146621 w 1351072"/>
              <a:gd name="connsiteY7" fmla="*/ 1064525 h 4695087"/>
              <a:gd name="connsiteX8" fmla="*/ 1051086 w 1351072"/>
              <a:gd name="connsiteY8" fmla="*/ 1146412 h 4695087"/>
              <a:gd name="connsiteX9" fmla="*/ 887313 w 1351072"/>
              <a:gd name="connsiteY9" fmla="*/ 1241946 h 4695087"/>
              <a:gd name="connsiteX10" fmla="*/ 505176 w 1351072"/>
              <a:gd name="connsiteY10" fmla="*/ 1323833 h 4695087"/>
              <a:gd name="connsiteX11" fmla="*/ 259516 w 1351072"/>
              <a:gd name="connsiteY11" fmla="*/ 1378424 h 4695087"/>
              <a:gd name="connsiteX12" fmla="*/ 109391 w 1351072"/>
              <a:gd name="connsiteY12" fmla="*/ 1542197 h 4695087"/>
              <a:gd name="connsiteX13" fmla="*/ 209 w 1351072"/>
              <a:gd name="connsiteY13" fmla="*/ 1937982 h 4695087"/>
              <a:gd name="connsiteX14" fmla="*/ 136686 w 1351072"/>
              <a:gd name="connsiteY14" fmla="*/ 2142699 h 4695087"/>
              <a:gd name="connsiteX15" fmla="*/ 382346 w 1351072"/>
              <a:gd name="connsiteY15" fmla="*/ 2429302 h 4695087"/>
              <a:gd name="connsiteX16" fmla="*/ 655301 w 1351072"/>
              <a:gd name="connsiteY16" fmla="*/ 2606722 h 4695087"/>
              <a:gd name="connsiteX17" fmla="*/ 1105677 w 1351072"/>
              <a:gd name="connsiteY17" fmla="*/ 2770496 h 4695087"/>
              <a:gd name="connsiteX18" fmla="*/ 1146621 w 1351072"/>
              <a:gd name="connsiteY18" fmla="*/ 2784143 h 4695087"/>
              <a:gd name="connsiteX19" fmla="*/ 1255803 w 1351072"/>
              <a:gd name="connsiteY19" fmla="*/ 2838734 h 4695087"/>
              <a:gd name="connsiteX20" fmla="*/ 1232455 w 1351072"/>
              <a:gd name="connsiteY20" fmla="*/ 3070747 h 4695087"/>
              <a:gd name="connsiteX21" fmla="*/ 1234148 w 1351072"/>
              <a:gd name="connsiteY21" fmla="*/ 3357350 h 4695087"/>
              <a:gd name="connsiteX22" fmla="*/ 1192076 w 1351072"/>
              <a:gd name="connsiteY22" fmla="*/ 3698543 h 4695087"/>
              <a:gd name="connsiteX23" fmla="*/ 1112446 w 1351072"/>
              <a:gd name="connsiteY23" fmla="*/ 4067033 h 4695087"/>
              <a:gd name="connsiteX24" fmla="*/ 1155604 w 1351072"/>
              <a:gd name="connsiteY24" fmla="*/ 4299044 h 4695087"/>
              <a:gd name="connsiteX25" fmla="*/ 1346611 w 1351072"/>
              <a:gd name="connsiteY25" fmla="*/ 4544704 h 4695087"/>
              <a:gd name="connsiteX26" fmla="*/ 1311964 w 1351072"/>
              <a:gd name="connsiteY26" fmla="*/ 4694830 h 4695087"/>
              <a:gd name="connsiteX0" fmla="*/ 1173916 w 1311964"/>
              <a:gd name="connsiteY0" fmla="*/ 0 h 4695087"/>
              <a:gd name="connsiteX1" fmla="*/ 1187564 w 1311964"/>
              <a:gd name="connsiteY1" fmla="*/ 259308 h 4695087"/>
              <a:gd name="connsiteX2" fmla="*/ 1201212 w 1311964"/>
              <a:gd name="connsiteY2" fmla="*/ 259308 h 4695087"/>
              <a:gd name="connsiteX3" fmla="*/ 1160269 w 1311964"/>
              <a:gd name="connsiteY3" fmla="*/ 368490 h 4695087"/>
              <a:gd name="connsiteX4" fmla="*/ 1078382 w 1311964"/>
              <a:gd name="connsiteY4" fmla="*/ 586854 h 4695087"/>
              <a:gd name="connsiteX5" fmla="*/ 1173916 w 1311964"/>
              <a:gd name="connsiteY5" fmla="*/ 709684 h 4695087"/>
              <a:gd name="connsiteX6" fmla="*/ 1146621 w 1311964"/>
              <a:gd name="connsiteY6" fmla="*/ 887105 h 4695087"/>
              <a:gd name="connsiteX7" fmla="*/ 1146621 w 1311964"/>
              <a:gd name="connsiteY7" fmla="*/ 1064525 h 4695087"/>
              <a:gd name="connsiteX8" fmla="*/ 1051086 w 1311964"/>
              <a:gd name="connsiteY8" fmla="*/ 1146412 h 4695087"/>
              <a:gd name="connsiteX9" fmla="*/ 887313 w 1311964"/>
              <a:gd name="connsiteY9" fmla="*/ 1241946 h 4695087"/>
              <a:gd name="connsiteX10" fmla="*/ 505176 w 1311964"/>
              <a:gd name="connsiteY10" fmla="*/ 1323833 h 4695087"/>
              <a:gd name="connsiteX11" fmla="*/ 259516 w 1311964"/>
              <a:gd name="connsiteY11" fmla="*/ 1378424 h 4695087"/>
              <a:gd name="connsiteX12" fmla="*/ 109391 w 1311964"/>
              <a:gd name="connsiteY12" fmla="*/ 1542197 h 4695087"/>
              <a:gd name="connsiteX13" fmla="*/ 209 w 1311964"/>
              <a:gd name="connsiteY13" fmla="*/ 1937982 h 4695087"/>
              <a:gd name="connsiteX14" fmla="*/ 136686 w 1311964"/>
              <a:gd name="connsiteY14" fmla="*/ 2142699 h 4695087"/>
              <a:gd name="connsiteX15" fmla="*/ 382346 w 1311964"/>
              <a:gd name="connsiteY15" fmla="*/ 2429302 h 4695087"/>
              <a:gd name="connsiteX16" fmla="*/ 655301 w 1311964"/>
              <a:gd name="connsiteY16" fmla="*/ 2606722 h 4695087"/>
              <a:gd name="connsiteX17" fmla="*/ 1105677 w 1311964"/>
              <a:gd name="connsiteY17" fmla="*/ 2770496 h 4695087"/>
              <a:gd name="connsiteX18" fmla="*/ 1146621 w 1311964"/>
              <a:gd name="connsiteY18" fmla="*/ 2784143 h 4695087"/>
              <a:gd name="connsiteX19" fmla="*/ 1255803 w 1311964"/>
              <a:gd name="connsiteY19" fmla="*/ 2838734 h 4695087"/>
              <a:gd name="connsiteX20" fmla="*/ 1232455 w 1311964"/>
              <a:gd name="connsiteY20" fmla="*/ 3070747 h 4695087"/>
              <a:gd name="connsiteX21" fmla="*/ 1234148 w 1311964"/>
              <a:gd name="connsiteY21" fmla="*/ 3357350 h 4695087"/>
              <a:gd name="connsiteX22" fmla="*/ 1192076 w 1311964"/>
              <a:gd name="connsiteY22" fmla="*/ 3698543 h 4695087"/>
              <a:gd name="connsiteX23" fmla="*/ 1112446 w 1311964"/>
              <a:gd name="connsiteY23" fmla="*/ 4067033 h 4695087"/>
              <a:gd name="connsiteX24" fmla="*/ 1155604 w 1311964"/>
              <a:gd name="connsiteY24" fmla="*/ 4299044 h 4695087"/>
              <a:gd name="connsiteX25" fmla="*/ 1137271 w 1311964"/>
              <a:gd name="connsiteY25" fmla="*/ 4544704 h 4695087"/>
              <a:gd name="connsiteX26" fmla="*/ 1311964 w 1311964"/>
              <a:gd name="connsiteY26" fmla="*/ 4694830 h 4695087"/>
              <a:gd name="connsiteX0" fmla="*/ 1173916 w 1259294"/>
              <a:gd name="connsiteY0" fmla="*/ 0 h 4708706"/>
              <a:gd name="connsiteX1" fmla="*/ 1187564 w 1259294"/>
              <a:gd name="connsiteY1" fmla="*/ 259308 h 4708706"/>
              <a:gd name="connsiteX2" fmla="*/ 1201212 w 1259294"/>
              <a:gd name="connsiteY2" fmla="*/ 259308 h 4708706"/>
              <a:gd name="connsiteX3" fmla="*/ 1160269 w 1259294"/>
              <a:gd name="connsiteY3" fmla="*/ 368490 h 4708706"/>
              <a:gd name="connsiteX4" fmla="*/ 1078382 w 1259294"/>
              <a:gd name="connsiteY4" fmla="*/ 586854 h 4708706"/>
              <a:gd name="connsiteX5" fmla="*/ 1173916 w 1259294"/>
              <a:gd name="connsiteY5" fmla="*/ 709684 h 4708706"/>
              <a:gd name="connsiteX6" fmla="*/ 1146621 w 1259294"/>
              <a:gd name="connsiteY6" fmla="*/ 887105 h 4708706"/>
              <a:gd name="connsiteX7" fmla="*/ 1146621 w 1259294"/>
              <a:gd name="connsiteY7" fmla="*/ 1064525 h 4708706"/>
              <a:gd name="connsiteX8" fmla="*/ 1051086 w 1259294"/>
              <a:gd name="connsiteY8" fmla="*/ 1146412 h 4708706"/>
              <a:gd name="connsiteX9" fmla="*/ 887313 w 1259294"/>
              <a:gd name="connsiteY9" fmla="*/ 1241946 h 4708706"/>
              <a:gd name="connsiteX10" fmla="*/ 505176 w 1259294"/>
              <a:gd name="connsiteY10" fmla="*/ 1323833 h 4708706"/>
              <a:gd name="connsiteX11" fmla="*/ 259516 w 1259294"/>
              <a:gd name="connsiteY11" fmla="*/ 1378424 h 4708706"/>
              <a:gd name="connsiteX12" fmla="*/ 109391 w 1259294"/>
              <a:gd name="connsiteY12" fmla="*/ 1542197 h 4708706"/>
              <a:gd name="connsiteX13" fmla="*/ 209 w 1259294"/>
              <a:gd name="connsiteY13" fmla="*/ 1937982 h 4708706"/>
              <a:gd name="connsiteX14" fmla="*/ 136686 w 1259294"/>
              <a:gd name="connsiteY14" fmla="*/ 2142699 h 4708706"/>
              <a:gd name="connsiteX15" fmla="*/ 382346 w 1259294"/>
              <a:gd name="connsiteY15" fmla="*/ 2429302 h 4708706"/>
              <a:gd name="connsiteX16" fmla="*/ 655301 w 1259294"/>
              <a:gd name="connsiteY16" fmla="*/ 2606722 h 4708706"/>
              <a:gd name="connsiteX17" fmla="*/ 1105677 w 1259294"/>
              <a:gd name="connsiteY17" fmla="*/ 2770496 h 4708706"/>
              <a:gd name="connsiteX18" fmla="*/ 1146621 w 1259294"/>
              <a:gd name="connsiteY18" fmla="*/ 2784143 h 4708706"/>
              <a:gd name="connsiteX19" fmla="*/ 1255803 w 1259294"/>
              <a:gd name="connsiteY19" fmla="*/ 2838734 h 4708706"/>
              <a:gd name="connsiteX20" fmla="*/ 1232455 w 1259294"/>
              <a:gd name="connsiteY20" fmla="*/ 3070747 h 4708706"/>
              <a:gd name="connsiteX21" fmla="*/ 1234148 w 1259294"/>
              <a:gd name="connsiteY21" fmla="*/ 3357350 h 4708706"/>
              <a:gd name="connsiteX22" fmla="*/ 1192076 w 1259294"/>
              <a:gd name="connsiteY22" fmla="*/ 3698543 h 4708706"/>
              <a:gd name="connsiteX23" fmla="*/ 1112446 w 1259294"/>
              <a:gd name="connsiteY23" fmla="*/ 4067033 h 4708706"/>
              <a:gd name="connsiteX24" fmla="*/ 1155604 w 1259294"/>
              <a:gd name="connsiteY24" fmla="*/ 4299044 h 4708706"/>
              <a:gd name="connsiteX25" fmla="*/ 1137271 w 1259294"/>
              <a:gd name="connsiteY25" fmla="*/ 4544704 h 4708706"/>
              <a:gd name="connsiteX26" fmla="*/ 1128792 w 1259294"/>
              <a:gd name="connsiteY26" fmla="*/ 4708477 h 470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9294" h="4708706">
                <a:moveTo>
                  <a:pt x="1173916" y="0"/>
                </a:moveTo>
                <a:cubicBezTo>
                  <a:pt x="1178465" y="86436"/>
                  <a:pt x="1183015" y="216090"/>
                  <a:pt x="1187564" y="259308"/>
                </a:cubicBezTo>
                <a:cubicBezTo>
                  <a:pt x="1192113" y="302526"/>
                  <a:pt x="1205761" y="241111"/>
                  <a:pt x="1201212" y="259308"/>
                </a:cubicBezTo>
                <a:cubicBezTo>
                  <a:pt x="1196663" y="277505"/>
                  <a:pt x="1160269" y="368490"/>
                  <a:pt x="1160269" y="368490"/>
                </a:cubicBezTo>
                <a:cubicBezTo>
                  <a:pt x="1139797" y="423081"/>
                  <a:pt x="1076108" y="529989"/>
                  <a:pt x="1078382" y="586854"/>
                </a:cubicBezTo>
                <a:cubicBezTo>
                  <a:pt x="1080656" y="643719"/>
                  <a:pt x="1162543" y="659642"/>
                  <a:pt x="1173916" y="709684"/>
                </a:cubicBezTo>
                <a:cubicBezTo>
                  <a:pt x="1185289" y="759726"/>
                  <a:pt x="1151170" y="827965"/>
                  <a:pt x="1146621" y="887105"/>
                </a:cubicBezTo>
                <a:cubicBezTo>
                  <a:pt x="1142072" y="946245"/>
                  <a:pt x="1162543" y="1021307"/>
                  <a:pt x="1146621" y="1064525"/>
                </a:cubicBezTo>
                <a:cubicBezTo>
                  <a:pt x="1130698" y="1107743"/>
                  <a:pt x="1094304" y="1116842"/>
                  <a:pt x="1051086" y="1146412"/>
                </a:cubicBezTo>
                <a:cubicBezTo>
                  <a:pt x="1007868" y="1175982"/>
                  <a:pt x="978298" y="1212376"/>
                  <a:pt x="887313" y="1241946"/>
                </a:cubicBezTo>
                <a:cubicBezTo>
                  <a:pt x="796328" y="1271516"/>
                  <a:pt x="505176" y="1323833"/>
                  <a:pt x="505176" y="1323833"/>
                </a:cubicBezTo>
                <a:cubicBezTo>
                  <a:pt x="400543" y="1346579"/>
                  <a:pt x="325480" y="1342030"/>
                  <a:pt x="259516" y="1378424"/>
                </a:cubicBezTo>
                <a:cubicBezTo>
                  <a:pt x="193552" y="1414818"/>
                  <a:pt x="152609" y="1448937"/>
                  <a:pt x="109391" y="1542197"/>
                </a:cubicBezTo>
                <a:cubicBezTo>
                  <a:pt x="66173" y="1635457"/>
                  <a:pt x="-4340" y="1837898"/>
                  <a:pt x="209" y="1937982"/>
                </a:cubicBezTo>
                <a:cubicBezTo>
                  <a:pt x="4758" y="2038066"/>
                  <a:pt x="72997" y="2060812"/>
                  <a:pt x="136686" y="2142699"/>
                </a:cubicBezTo>
                <a:cubicBezTo>
                  <a:pt x="200375" y="2224586"/>
                  <a:pt x="295910" y="2351965"/>
                  <a:pt x="382346" y="2429302"/>
                </a:cubicBezTo>
                <a:cubicBezTo>
                  <a:pt x="468782" y="2506639"/>
                  <a:pt x="534746" y="2549856"/>
                  <a:pt x="655301" y="2606722"/>
                </a:cubicBezTo>
                <a:cubicBezTo>
                  <a:pt x="775856" y="2663588"/>
                  <a:pt x="1023790" y="2740926"/>
                  <a:pt x="1105677" y="2770496"/>
                </a:cubicBezTo>
                <a:cubicBezTo>
                  <a:pt x="1187564" y="2800066"/>
                  <a:pt x="1121600" y="2772770"/>
                  <a:pt x="1146621" y="2784143"/>
                </a:cubicBezTo>
                <a:cubicBezTo>
                  <a:pt x="1171642" y="2795516"/>
                  <a:pt x="1241497" y="2790967"/>
                  <a:pt x="1255803" y="2838734"/>
                </a:cubicBezTo>
                <a:cubicBezTo>
                  <a:pt x="1270109" y="2886501"/>
                  <a:pt x="1236064" y="2984311"/>
                  <a:pt x="1232455" y="3070747"/>
                </a:cubicBezTo>
                <a:cubicBezTo>
                  <a:pt x="1228846" y="3157183"/>
                  <a:pt x="1240878" y="3252717"/>
                  <a:pt x="1234148" y="3357350"/>
                </a:cubicBezTo>
                <a:cubicBezTo>
                  <a:pt x="1227418" y="3461983"/>
                  <a:pt x="1212360" y="3580263"/>
                  <a:pt x="1192076" y="3698543"/>
                </a:cubicBezTo>
                <a:cubicBezTo>
                  <a:pt x="1171792" y="3816823"/>
                  <a:pt x="1118525" y="3966950"/>
                  <a:pt x="1112446" y="4067033"/>
                </a:cubicBezTo>
                <a:cubicBezTo>
                  <a:pt x="1106367" y="4167116"/>
                  <a:pt x="1151467" y="4219432"/>
                  <a:pt x="1155604" y="4299044"/>
                </a:cubicBezTo>
                <a:cubicBezTo>
                  <a:pt x="1159741" y="4378656"/>
                  <a:pt x="1141740" y="4476465"/>
                  <a:pt x="1137271" y="4544704"/>
                </a:cubicBezTo>
                <a:cubicBezTo>
                  <a:pt x="1132802" y="4612943"/>
                  <a:pt x="1091260" y="4714163"/>
                  <a:pt x="1128792" y="4708477"/>
                </a:cubicBezTo>
              </a:path>
            </a:pathLst>
          </a:custGeom>
          <a:ln w="76200">
            <a:solidFill>
              <a:srgbClr val="FFCC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cxnSp>
        <p:nvCxnSpPr>
          <p:cNvPr id="5" name="4 Conector recto"/>
          <p:cNvCxnSpPr/>
          <p:nvPr/>
        </p:nvCxnSpPr>
        <p:spPr>
          <a:xfrm flipH="1">
            <a:off x="2339975" y="206375"/>
            <a:ext cx="52388" cy="532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2646363" y="206375"/>
            <a:ext cx="53975" cy="532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6" name="8 CuadroTexto"/>
          <p:cNvSpPr txBox="1">
            <a:spLocks noChangeArrowheads="1"/>
          </p:cNvSpPr>
          <p:nvPr/>
        </p:nvSpPr>
        <p:spPr bwMode="auto">
          <a:xfrm>
            <a:off x="1403350" y="5867400"/>
            <a:ext cx="228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solidFill>
                  <a:schemeClr val="bg1"/>
                </a:solidFill>
              </a:rPr>
              <a:t>Acuífero confinado</a:t>
            </a:r>
          </a:p>
        </p:txBody>
      </p:sp>
      <p:sp>
        <p:nvSpPr>
          <p:cNvPr id="10" name="9 Forma libre"/>
          <p:cNvSpPr/>
          <p:nvPr/>
        </p:nvSpPr>
        <p:spPr>
          <a:xfrm>
            <a:off x="5219700" y="504825"/>
            <a:ext cx="1433513" cy="4845050"/>
          </a:xfrm>
          <a:custGeom>
            <a:avLst/>
            <a:gdLst>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146621 w 1556054"/>
              <a:gd name="connsiteY6" fmla="*/ 887105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460520 w 1556054"/>
              <a:gd name="connsiteY4" fmla="*/ 46402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201212 w 1556054"/>
              <a:gd name="connsiteY2" fmla="*/ 259308 h 4589719"/>
              <a:gd name="connsiteX3" fmla="*/ 1487815 w 1556054"/>
              <a:gd name="connsiteY3" fmla="*/ 232012 h 4589719"/>
              <a:gd name="connsiteX4" fmla="*/ 1460520 w 1556054"/>
              <a:gd name="connsiteY4" fmla="*/ 46402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556054"/>
              <a:gd name="connsiteY0" fmla="*/ 0 h 4589719"/>
              <a:gd name="connsiteX1" fmla="*/ 1187564 w 1556054"/>
              <a:gd name="connsiteY1" fmla="*/ 259308 h 4589719"/>
              <a:gd name="connsiteX2" fmla="*/ 1501463 w 1556054"/>
              <a:gd name="connsiteY2" fmla="*/ 54591 h 4589719"/>
              <a:gd name="connsiteX3" fmla="*/ 1487815 w 1556054"/>
              <a:gd name="connsiteY3" fmla="*/ 232012 h 4589719"/>
              <a:gd name="connsiteX4" fmla="*/ 1460520 w 1556054"/>
              <a:gd name="connsiteY4" fmla="*/ 464024 h 4589719"/>
              <a:gd name="connsiteX5" fmla="*/ 1487815 w 1556054"/>
              <a:gd name="connsiteY5" fmla="*/ 600502 h 4589719"/>
              <a:gd name="connsiteX6" fmla="*/ 1419577 w 1556054"/>
              <a:gd name="connsiteY6" fmla="*/ 832513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419575 w 1556054"/>
              <a:gd name="connsiteY0" fmla="*/ 0 h 4644310"/>
              <a:gd name="connsiteX1" fmla="*/ 1187564 w 1556054"/>
              <a:gd name="connsiteY1" fmla="*/ 313899 h 4644310"/>
              <a:gd name="connsiteX2" fmla="*/ 1501463 w 1556054"/>
              <a:gd name="connsiteY2" fmla="*/ 109182 h 4644310"/>
              <a:gd name="connsiteX3" fmla="*/ 1487815 w 1556054"/>
              <a:gd name="connsiteY3" fmla="*/ 286603 h 4644310"/>
              <a:gd name="connsiteX4" fmla="*/ 1460520 w 1556054"/>
              <a:gd name="connsiteY4" fmla="*/ 518615 h 4644310"/>
              <a:gd name="connsiteX5" fmla="*/ 1487815 w 1556054"/>
              <a:gd name="connsiteY5" fmla="*/ 655093 h 4644310"/>
              <a:gd name="connsiteX6" fmla="*/ 1419577 w 1556054"/>
              <a:gd name="connsiteY6" fmla="*/ 887104 h 4644310"/>
              <a:gd name="connsiteX7" fmla="*/ 1146621 w 1556054"/>
              <a:gd name="connsiteY7" fmla="*/ 1119116 h 4644310"/>
              <a:gd name="connsiteX8" fmla="*/ 1051086 w 1556054"/>
              <a:gd name="connsiteY8" fmla="*/ 1201003 h 4644310"/>
              <a:gd name="connsiteX9" fmla="*/ 887313 w 1556054"/>
              <a:gd name="connsiteY9" fmla="*/ 1296537 h 4644310"/>
              <a:gd name="connsiteX10" fmla="*/ 505176 w 1556054"/>
              <a:gd name="connsiteY10" fmla="*/ 1378424 h 4644310"/>
              <a:gd name="connsiteX11" fmla="*/ 259516 w 1556054"/>
              <a:gd name="connsiteY11" fmla="*/ 1433015 h 4644310"/>
              <a:gd name="connsiteX12" fmla="*/ 109391 w 1556054"/>
              <a:gd name="connsiteY12" fmla="*/ 1596788 h 4644310"/>
              <a:gd name="connsiteX13" fmla="*/ 209 w 1556054"/>
              <a:gd name="connsiteY13" fmla="*/ 1992573 h 4644310"/>
              <a:gd name="connsiteX14" fmla="*/ 136686 w 1556054"/>
              <a:gd name="connsiteY14" fmla="*/ 2197290 h 4644310"/>
              <a:gd name="connsiteX15" fmla="*/ 382346 w 1556054"/>
              <a:gd name="connsiteY15" fmla="*/ 2483893 h 4644310"/>
              <a:gd name="connsiteX16" fmla="*/ 655301 w 1556054"/>
              <a:gd name="connsiteY16" fmla="*/ 2661313 h 4644310"/>
              <a:gd name="connsiteX17" fmla="*/ 1105677 w 1556054"/>
              <a:gd name="connsiteY17" fmla="*/ 2825087 h 4644310"/>
              <a:gd name="connsiteX18" fmla="*/ 1146621 w 1556054"/>
              <a:gd name="connsiteY18" fmla="*/ 2838734 h 4644310"/>
              <a:gd name="connsiteX19" fmla="*/ 1255803 w 1556054"/>
              <a:gd name="connsiteY19" fmla="*/ 2893325 h 4644310"/>
              <a:gd name="connsiteX20" fmla="*/ 1324042 w 1556054"/>
              <a:gd name="connsiteY20" fmla="*/ 3138985 h 4644310"/>
              <a:gd name="connsiteX21" fmla="*/ 1364985 w 1556054"/>
              <a:gd name="connsiteY21" fmla="*/ 3248167 h 4644310"/>
              <a:gd name="connsiteX22" fmla="*/ 1296746 w 1556054"/>
              <a:gd name="connsiteY22" fmla="*/ 3753134 h 4644310"/>
              <a:gd name="connsiteX23" fmla="*/ 1269451 w 1556054"/>
              <a:gd name="connsiteY23" fmla="*/ 4067033 h 4644310"/>
              <a:gd name="connsiteX24" fmla="*/ 1433224 w 1556054"/>
              <a:gd name="connsiteY24" fmla="*/ 4408227 h 4644310"/>
              <a:gd name="connsiteX25" fmla="*/ 1460519 w 1556054"/>
              <a:gd name="connsiteY25" fmla="*/ 4612943 h 4644310"/>
              <a:gd name="connsiteX26" fmla="*/ 1556054 w 1556054"/>
              <a:gd name="connsiteY26" fmla="*/ 4640239 h 4644310"/>
              <a:gd name="connsiteX0" fmla="*/ 1419575 w 1556054"/>
              <a:gd name="connsiteY0" fmla="*/ 0 h 4644310"/>
              <a:gd name="connsiteX1" fmla="*/ 1201212 w 1556054"/>
              <a:gd name="connsiteY1" fmla="*/ 327547 h 4644310"/>
              <a:gd name="connsiteX2" fmla="*/ 1501463 w 1556054"/>
              <a:gd name="connsiteY2" fmla="*/ 109182 h 4644310"/>
              <a:gd name="connsiteX3" fmla="*/ 1487815 w 1556054"/>
              <a:gd name="connsiteY3" fmla="*/ 286603 h 4644310"/>
              <a:gd name="connsiteX4" fmla="*/ 1460520 w 1556054"/>
              <a:gd name="connsiteY4" fmla="*/ 518615 h 4644310"/>
              <a:gd name="connsiteX5" fmla="*/ 1487815 w 1556054"/>
              <a:gd name="connsiteY5" fmla="*/ 655093 h 4644310"/>
              <a:gd name="connsiteX6" fmla="*/ 1419577 w 1556054"/>
              <a:gd name="connsiteY6" fmla="*/ 887104 h 4644310"/>
              <a:gd name="connsiteX7" fmla="*/ 1146621 w 1556054"/>
              <a:gd name="connsiteY7" fmla="*/ 1119116 h 4644310"/>
              <a:gd name="connsiteX8" fmla="*/ 1051086 w 1556054"/>
              <a:gd name="connsiteY8" fmla="*/ 1201003 h 4644310"/>
              <a:gd name="connsiteX9" fmla="*/ 887313 w 1556054"/>
              <a:gd name="connsiteY9" fmla="*/ 1296537 h 4644310"/>
              <a:gd name="connsiteX10" fmla="*/ 505176 w 1556054"/>
              <a:gd name="connsiteY10" fmla="*/ 1378424 h 4644310"/>
              <a:gd name="connsiteX11" fmla="*/ 259516 w 1556054"/>
              <a:gd name="connsiteY11" fmla="*/ 1433015 h 4644310"/>
              <a:gd name="connsiteX12" fmla="*/ 109391 w 1556054"/>
              <a:gd name="connsiteY12" fmla="*/ 1596788 h 4644310"/>
              <a:gd name="connsiteX13" fmla="*/ 209 w 1556054"/>
              <a:gd name="connsiteY13" fmla="*/ 1992573 h 4644310"/>
              <a:gd name="connsiteX14" fmla="*/ 136686 w 1556054"/>
              <a:gd name="connsiteY14" fmla="*/ 2197290 h 4644310"/>
              <a:gd name="connsiteX15" fmla="*/ 382346 w 1556054"/>
              <a:gd name="connsiteY15" fmla="*/ 2483893 h 4644310"/>
              <a:gd name="connsiteX16" fmla="*/ 655301 w 1556054"/>
              <a:gd name="connsiteY16" fmla="*/ 2661313 h 4644310"/>
              <a:gd name="connsiteX17" fmla="*/ 1105677 w 1556054"/>
              <a:gd name="connsiteY17" fmla="*/ 2825087 h 4644310"/>
              <a:gd name="connsiteX18" fmla="*/ 1146621 w 1556054"/>
              <a:gd name="connsiteY18" fmla="*/ 2838734 h 4644310"/>
              <a:gd name="connsiteX19" fmla="*/ 1255803 w 1556054"/>
              <a:gd name="connsiteY19" fmla="*/ 2893325 h 4644310"/>
              <a:gd name="connsiteX20" fmla="*/ 1324042 w 1556054"/>
              <a:gd name="connsiteY20" fmla="*/ 3138985 h 4644310"/>
              <a:gd name="connsiteX21" fmla="*/ 1364985 w 1556054"/>
              <a:gd name="connsiteY21" fmla="*/ 3248167 h 4644310"/>
              <a:gd name="connsiteX22" fmla="*/ 1296746 w 1556054"/>
              <a:gd name="connsiteY22" fmla="*/ 3753134 h 4644310"/>
              <a:gd name="connsiteX23" fmla="*/ 1269451 w 1556054"/>
              <a:gd name="connsiteY23" fmla="*/ 4067033 h 4644310"/>
              <a:gd name="connsiteX24" fmla="*/ 1433224 w 1556054"/>
              <a:gd name="connsiteY24" fmla="*/ 4408227 h 4644310"/>
              <a:gd name="connsiteX25" fmla="*/ 1460519 w 1556054"/>
              <a:gd name="connsiteY25" fmla="*/ 4612943 h 4644310"/>
              <a:gd name="connsiteX26" fmla="*/ 1556054 w 1556054"/>
              <a:gd name="connsiteY26" fmla="*/ 4640239 h 4644310"/>
              <a:gd name="connsiteX0" fmla="*/ 1419575 w 1556054"/>
              <a:gd name="connsiteY0" fmla="*/ 0 h 4644310"/>
              <a:gd name="connsiteX1" fmla="*/ 1201212 w 1556054"/>
              <a:gd name="connsiteY1" fmla="*/ 327547 h 4644310"/>
              <a:gd name="connsiteX2" fmla="*/ 1501463 w 1556054"/>
              <a:gd name="connsiteY2" fmla="*/ 109182 h 4644310"/>
              <a:gd name="connsiteX3" fmla="*/ 1487815 w 1556054"/>
              <a:gd name="connsiteY3" fmla="*/ 286603 h 4644310"/>
              <a:gd name="connsiteX4" fmla="*/ 1460520 w 1556054"/>
              <a:gd name="connsiteY4" fmla="*/ 518615 h 4644310"/>
              <a:gd name="connsiteX5" fmla="*/ 1487815 w 1556054"/>
              <a:gd name="connsiteY5" fmla="*/ 655093 h 4644310"/>
              <a:gd name="connsiteX6" fmla="*/ 1419577 w 1556054"/>
              <a:gd name="connsiteY6" fmla="*/ 887104 h 4644310"/>
              <a:gd name="connsiteX7" fmla="*/ 1146621 w 1556054"/>
              <a:gd name="connsiteY7" fmla="*/ 1119116 h 4644310"/>
              <a:gd name="connsiteX8" fmla="*/ 1051086 w 1556054"/>
              <a:gd name="connsiteY8" fmla="*/ 1201003 h 4644310"/>
              <a:gd name="connsiteX9" fmla="*/ 887313 w 1556054"/>
              <a:gd name="connsiteY9" fmla="*/ 1296537 h 4644310"/>
              <a:gd name="connsiteX10" fmla="*/ 505176 w 1556054"/>
              <a:gd name="connsiteY10" fmla="*/ 1378424 h 4644310"/>
              <a:gd name="connsiteX11" fmla="*/ 259516 w 1556054"/>
              <a:gd name="connsiteY11" fmla="*/ 1433015 h 4644310"/>
              <a:gd name="connsiteX12" fmla="*/ 109391 w 1556054"/>
              <a:gd name="connsiteY12" fmla="*/ 1596788 h 4644310"/>
              <a:gd name="connsiteX13" fmla="*/ 209 w 1556054"/>
              <a:gd name="connsiteY13" fmla="*/ 1992573 h 4644310"/>
              <a:gd name="connsiteX14" fmla="*/ 136686 w 1556054"/>
              <a:gd name="connsiteY14" fmla="*/ 2197290 h 4644310"/>
              <a:gd name="connsiteX15" fmla="*/ 382346 w 1556054"/>
              <a:gd name="connsiteY15" fmla="*/ 2483893 h 4644310"/>
              <a:gd name="connsiteX16" fmla="*/ 655301 w 1556054"/>
              <a:gd name="connsiteY16" fmla="*/ 2661313 h 4644310"/>
              <a:gd name="connsiteX17" fmla="*/ 1105677 w 1556054"/>
              <a:gd name="connsiteY17" fmla="*/ 2825087 h 4644310"/>
              <a:gd name="connsiteX18" fmla="*/ 1146621 w 1556054"/>
              <a:gd name="connsiteY18" fmla="*/ 2838734 h 4644310"/>
              <a:gd name="connsiteX19" fmla="*/ 1255803 w 1556054"/>
              <a:gd name="connsiteY19" fmla="*/ 2893325 h 4644310"/>
              <a:gd name="connsiteX20" fmla="*/ 1324042 w 1556054"/>
              <a:gd name="connsiteY20" fmla="*/ 3138985 h 4644310"/>
              <a:gd name="connsiteX21" fmla="*/ 1364985 w 1556054"/>
              <a:gd name="connsiteY21" fmla="*/ 3248167 h 4644310"/>
              <a:gd name="connsiteX22" fmla="*/ 1296746 w 1556054"/>
              <a:gd name="connsiteY22" fmla="*/ 3753134 h 4644310"/>
              <a:gd name="connsiteX23" fmla="*/ 1269451 w 1556054"/>
              <a:gd name="connsiteY23" fmla="*/ 4067033 h 4644310"/>
              <a:gd name="connsiteX24" fmla="*/ 1433224 w 1556054"/>
              <a:gd name="connsiteY24" fmla="*/ 4408227 h 4644310"/>
              <a:gd name="connsiteX25" fmla="*/ 1460519 w 1556054"/>
              <a:gd name="connsiteY25" fmla="*/ 4612943 h 4644310"/>
              <a:gd name="connsiteX26" fmla="*/ 1556054 w 1556054"/>
              <a:gd name="connsiteY26" fmla="*/ 4640239 h 4644310"/>
              <a:gd name="connsiteX0" fmla="*/ 1419575 w 1556054"/>
              <a:gd name="connsiteY0" fmla="*/ 0 h 4644310"/>
              <a:gd name="connsiteX1" fmla="*/ 1501463 w 1556054"/>
              <a:gd name="connsiteY1" fmla="*/ 109182 h 4644310"/>
              <a:gd name="connsiteX2" fmla="*/ 1487815 w 1556054"/>
              <a:gd name="connsiteY2" fmla="*/ 286603 h 4644310"/>
              <a:gd name="connsiteX3" fmla="*/ 1460520 w 1556054"/>
              <a:gd name="connsiteY3" fmla="*/ 518615 h 4644310"/>
              <a:gd name="connsiteX4" fmla="*/ 1487815 w 1556054"/>
              <a:gd name="connsiteY4" fmla="*/ 655093 h 4644310"/>
              <a:gd name="connsiteX5" fmla="*/ 1419577 w 1556054"/>
              <a:gd name="connsiteY5" fmla="*/ 887104 h 4644310"/>
              <a:gd name="connsiteX6" fmla="*/ 1146621 w 1556054"/>
              <a:gd name="connsiteY6" fmla="*/ 1119116 h 4644310"/>
              <a:gd name="connsiteX7" fmla="*/ 1051086 w 1556054"/>
              <a:gd name="connsiteY7" fmla="*/ 1201003 h 4644310"/>
              <a:gd name="connsiteX8" fmla="*/ 887313 w 1556054"/>
              <a:gd name="connsiteY8" fmla="*/ 1296537 h 4644310"/>
              <a:gd name="connsiteX9" fmla="*/ 505176 w 1556054"/>
              <a:gd name="connsiteY9" fmla="*/ 1378424 h 4644310"/>
              <a:gd name="connsiteX10" fmla="*/ 259516 w 1556054"/>
              <a:gd name="connsiteY10" fmla="*/ 1433015 h 4644310"/>
              <a:gd name="connsiteX11" fmla="*/ 109391 w 1556054"/>
              <a:gd name="connsiteY11" fmla="*/ 1596788 h 4644310"/>
              <a:gd name="connsiteX12" fmla="*/ 209 w 1556054"/>
              <a:gd name="connsiteY12" fmla="*/ 1992573 h 4644310"/>
              <a:gd name="connsiteX13" fmla="*/ 136686 w 1556054"/>
              <a:gd name="connsiteY13" fmla="*/ 2197290 h 4644310"/>
              <a:gd name="connsiteX14" fmla="*/ 382346 w 1556054"/>
              <a:gd name="connsiteY14" fmla="*/ 2483893 h 4644310"/>
              <a:gd name="connsiteX15" fmla="*/ 655301 w 1556054"/>
              <a:gd name="connsiteY15" fmla="*/ 2661313 h 4644310"/>
              <a:gd name="connsiteX16" fmla="*/ 1105677 w 1556054"/>
              <a:gd name="connsiteY16" fmla="*/ 2825087 h 4644310"/>
              <a:gd name="connsiteX17" fmla="*/ 1146621 w 1556054"/>
              <a:gd name="connsiteY17" fmla="*/ 2838734 h 4644310"/>
              <a:gd name="connsiteX18" fmla="*/ 1255803 w 1556054"/>
              <a:gd name="connsiteY18" fmla="*/ 2893325 h 4644310"/>
              <a:gd name="connsiteX19" fmla="*/ 1324042 w 1556054"/>
              <a:gd name="connsiteY19" fmla="*/ 3138985 h 4644310"/>
              <a:gd name="connsiteX20" fmla="*/ 1364985 w 1556054"/>
              <a:gd name="connsiteY20" fmla="*/ 3248167 h 4644310"/>
              <a:gd name="connsiteX21" fmla="*/ 1296746 w 1556054"/>
              <a:gd name="connsiteY21" fmla="*/ 3753134 h 4644310"/>
              <a:gd name="connsiteX22" fmla="*/ 1269451 w 1556054"/>
              <a:gd name="connsiteY22" fmla="*/ 4067033 h 4644310"/>
              <a:gd name="connsiteX23" fmla="*/ 1433224 w 1556054"/>
              <a:gd name="connsiteY23" fmla="*/ 4408227 h 4644310"/>
              <a:gd name="connsiteX24" fmla="*/ 1460519 w 1556054"/>
              <a:gd name="connsiteY24" fmla="*/ 4612943 h 4644310"/>
              <a:gd name="connsiteX25" fmla="*/ 1556054 w 1556054"/>
              <a:gd name="connsiteY25" fmla="*/ 4640239 h 4644310"/>
              <a:gd name="connsiteX0" fmla="*/ 1419575 w 1556054"/>
              <a:gd name="connsiteY0" fmla="*/ 0 h 4644310"/>
              <a:gd name="connsiteX1" fmla="*/ 1501463 w 1556054"/>
              <a:gd name="connsiteY1" fmla="*/ 109182 h 4644310"/>
              <a:gd name="connsiteX2" fmla="*/ 1487815 w 1556054"/>
              <a:gd name="connsiteY2" fmla="*/ 286603 h 4644310"/>
              <a:gd name="connsiteX3" fmla="*/ 1460520 w 1556054"/>
              <a:gd name="connsiteY3" fmla="*/ 518615 h 4644310"/>
              <a:gd name="connsiteX4" fmla="*/ 1487815 w 1556054"/>
              <a:gd name="connsiteY4" fmla="*/ 655093 h 4644310"/>
              <a:gd name="connsiteX5" fmla="*/ 1419577 w 1556054"/>
              <a:gd name="connsiteY5" fmla="*/ 887104 h 4644310"/>
              <a:gd name="connsiteX6" fmla="*/ 1146621 w 1556054"/>
              <a:gd name="connsiteY6" fmla="*/ 1119116 h 4644310"/>
              <a:gd name="connsiteX7" fmla="*/ 1051086 w 1556054"/>
              <a:gd name="connsiteY7" fmla="*/ 1201003 h 4644310"/>
              <a:gd name="connsiteX8" fmla="*/ 887313 w 1556054"/>
              <a:gd name="connsiteY8" fmla="*/ 1296537 h 4644310"/>
              <a:gd name="connsiteX9" fmla="*/ 505176 w 1556054"/>
              <a:gd name="connsiteY9" fmla="*/ 1378424 h 4644310"/>
              <a:gd name="connsiteX10" fmla="*/ 259516 w 1556054"/>
              <a:gd name="connsiteY10" fmla="*/ 1433015 h 4644310"/>
              <a:gd name="connsiteX11" fmla="*/ 109391 w 1556054"/>
              <a:gd name="connsiteY11" fmla="*/ 1596788 h 4644310"/>
              <a:gd name="connsiteX12" fmla="*/ 209 w 1556054"/>
              <a:gd name="connsiteY12" fmla="*/ 1992573 h 4644310"/>
              <a:gd name="connsiteX13" fmla="*/ 136686 w 1556054"/>
              <a:gd name="connsiteY13" fmla="*/ 2197290 h 4644310"/>
              <a:gd name="connsiteX14" fmla="*/ 382346 w 1556054"/>
              <a:gd name="connsiteY14" fmla="*/ 2483893 h 4644310"/>
              <a:gd name="connsiteX15" fmla="*/ 655301 w 1556054"/>
              <a:gd name="connsiteY15" fmla="*/ 2661313 h 4644310"/>
              <a:gd name="connsiteX16" fmla="*/ 1105677 w 1556054"/>
              <a:gd name="connsiteY16" fmla="*/ 2825087 h 4644310"/>
              <a:gd name="connsiteX17" fmla="*/ 1146621 w 1556054"/>
              <a:gd name="connsiteY17" fmla="*/ 2838734 h 4644310"/>
              <a:gd name="connsiteX18" fmla="*/ 1255803 w 1556054"/>
              <a:gd name="connsiteY18" fmla="*/ 2893325 h 4644310"/>
              <a:gd name="connsiteX19" fmla="*/ 1324042 w 1556054"/>
              <a:gd name="connsiteY19" fmla="*/ 3138985 h 4644310"/>
              <a:gd name="connsiteX20" fmla="*/ 1364985 w 1556054"/>
              <a:gd name="connsiteY20" fmla="*/ 3248167 h 4644310"/>
              <a:gd name="connsiteX21" fmla="*/ 1296746 w 1556054"/>
              <a:gd name="connsiteY21" fmla="*/ 3753134 h 4644310"/>
              <a:gd name="connsiteX22" fmla="*/ 1269451 w 1556054"/>
              <a:gd name="connsiteY22" fmla="*/ 4067033 h 4644310"/>
              <a:gd name="connsiteX23" fmla="*/ 1337690 w 1556054"/>
              <a:gd name="connsiteY23" fmla="*/ 4408227 h 4644310"/>
              <a:gd name="connsiteX24" fmla="*/ 1460519 w 1556054"/>
              <a:gd name="connsiteY24" fmla="*/ 4612943 h 4644310"/>
              <a:gd name="connsiteX25" fmla="*/ 1556054 w 1556054"/>
              <a:gd name="connsiteY25" fmla="*/ 4640239 h 4644310"/>
              <a:gd name="connsiteX0" fmla="*/ 1419575 w 1556054"/>
              <a:gd name="connsiteY0" fmla="*/ 0 h 4641885"/>
              <a:gd name="connsiteX1" fmla="*/ 1501463 w 1556054"/>
              <a:gd name="connsiteY1" fmla="*/ 109182 h 4641885"/>
              <a:gd name="connsiteX2" fmla="*/ 1487815 w 1556054"/>
              <a:gd name="connsiteY2" fmla="*/ 286603 h 4641885"/>
              <a:gd name="connsiteX3" fmla="*/ 1460520 w 1556054"/>
              <a:gd name="connsiteY3" fmla="*/ 518615 h 4641885"/>
              <a:gd name="connsiteX4" fmla="*/ 1487815 w 1556054"/>
              <a:gd name="connsiteY4" fmla="*/ 655093 h 4641885"/>
              <a:gd name="connsiteX5" fmla="*/ 1419577 w 1556054"/>
              <a:gd name="connsiteY5" fmla="*/ 887104 h 4641885"/>
              <a:gd name="connsiteX6" fmla="*/ 1146621 w 1556054"/>
              <a:gd name="connsiteY6" fmla="*/ 1119116 h 4641885"/>
              <a:gd name="connsiteX7" fmla="*/ 1051086 w 1556054"/>
              <a:gd name="connsiteY7" fmla="*/ 1201003 h 4641885"/>
              <a:gd name="connsiteX8" fmla="*/ 887313 w 1556054"/>
              <a:gd name="connsiteY8" fmla="*/ 1296537 h 4641885"/>
              <a:gd name="connsiteX9" fmla="*/ 505176 w 1556054"/>
              <a:gd name="connsiteY9" fmla="*/ 1378424 h 4641885"/>
              <a:gd name="connsiteX10" fmla="*/ 259516 w 1556054"/>
              <a:gd name="connsiteY10" fmla="*/ 1433015 h 4641885"/>
              <a:gd name="connsiteX11" fmla="*/ 109391 w 1556054"/>
              <a:gd name="connsiteY11" fmla="*/ 1596788 h 4641885"/>
              <a:gd name="connsiteX12" fmla="*/ 209 w 1556054"/>
              <a:gd name="connsiteY12" fmla="*/ 1992573 h 4641885"/>
              <a:gd name="connsiteX13" fmla="*/ 136686 w 1556054"/>
              <a:gd name="connsiteY13" fmla="*/ 2197290 h 4641885"/>
              <a:gd name="connsiteX14" fmla="*/ 382346 w 1556054"/>
              <a:gd name="connsiteY14" fmla="*/ 2483893 h 4641885"/>
              <a:gd name="connsiteX15" fmla="*/ 655301 w 1556054"/>
              <a:gd name="connsiteY15" fmla="*/ 2661313 h 4641885"/>
              <a:gd name="connsiteX16" fmla="*/ 1105677 w 1556054"/>
              <a:gd name="connsiteY16" fmla="*/ 2825087 h 4641885"/>
              <a:gd name="connsiteX17" fmla="*/ 1146621 w 1556054"/>
              <a:gd name="connsiteY17" fmla="*/ 2838734 h 4641885"/>
              <a:gd name="connsiteX18" fmla="*/ 1255803 w 1556054"/>
              <a:gd name="connsiteY18" fmla="*/ 2893325 h 4641885"/>
              <a:gd name="connsiteX19" fmla="*/ 1324042 w 1556054"/>
              <a:gd name="connsiteY19" fmla="*/ 3138985 h 4641885"/>
              <a:gd name="connsiteX20" fmla="*/ 1364985 w 1556054"/>
              <a:gd name="connsiteY20" fmla="*/ 3248167 h 4641885"/>
              <a:gd name="connsiteX21" fmla="*/ 1296746 w 1556054"/>
              <a:gd name="connsiteY21" fmla="*/ 3753134 h 4641885"/>
              <a:gd name="connsiteX22" fmla="*/ 1269451 w 1556054"/>
              <a:gd name="connsiteY22" fmla="*/ 4067033 h 4641885"/>
              <a:gd name="connsiteX23" fmla="*/ 1337690 w 1556054"/>
              <a:gd name="connsiteY23" fmla="*/ 4408227 h 4641885"/>
              <a:gd name="connsiteX24" fmla="*/ 1283098 w 1556054"/>
              <a:gd name="connsiteY24" fmla="*/ 4599296 h 4641885"/>
              <a:gd name="connsiteX25" fmla="*/ 1556054 w 1556054"/>
              <a:gd name="connsiteY25" fmla="*/ 4640239 h 4641885"/>
              <a:gd name="connsiteX0" fmla="*/ 1419575 w 1556054"/>
              <a:gd name="connsiteY0" fmla="*/ 0 h 4681849"/>
              <a:gd name="connsiteX1" fmla="*/ 1501463 w 1556054"/>
              <a:gd name="connsiteY1" fmla="*/ 109182 h 4681849"/>
              <a:gd name="connsiteX2" fmla="*/ 1487815 w 1556054"/>
              <a:gd name="connsiteY2" fmla="*/ 286603 h 4681849"/>
              <a:gd name="connsiteX3" fmla="*/ 1460520 w 1556054"/>
              <a:gd name="connsiteY3" fmla="*/ 518615 h 4681849"/>
              <a:gd name="connsiteX4" fmla="*/ 1487815 w 1556054"/>
              <a:gd name="connsiteY4" fmla="*/ 655093 h 4681849"/>
              <a:gd name="connsiteX5" fmla="*/ 1419577 w 1556054"/>
              <a:gd name="connsiteY5" fmla="*/ 887104 h 4681849"/>
              <a:gd name="connsiteX6" fmla="*/ 1146621 w 1556054"/>
              <a:gd name="connsiteY6" fmla="*/ 1119116 h 4681849"/>
              <a:gd name="connsiteX7" fmla="*/ 1051086 w 1556054"/>
              <a:gd name="connsiteY7" fmla="*/ 1201003 h 4681849"/>
              <a:gd name="connsiteX8" fmla="*/ 887313 w 1556054"/>
              <a:gd name="connsiteY8" fmla="*/ 1296537 h 4681849"/>
              <a:gd name="connsiteX9" fmla="*/ 505176 w 1556054"/>
              <a:gd name="connsiteY9" fmla="*/ 1378424 h 4681849"/>
              <a:gd name="connsiteX10" fmla="*/ 259516 w 1556054"/>
              <a:gd name="connsiteY10" fmla="*/ 1433015 h 4681849"/>
              <a:gd name="connsiteX11" fmla="*/ 109391 w 1556054"/>
              <a:gd name="connsiteY11" fmla="*/ 1596788 h 4681849"/>
              <a:gd name="connsiteX12" fmla="*/ 209 w 1556054"/>
              <a:gd name="connsiteY12" fmla="*/ 1992573 h 4681849"/>
              <a:gd name="connsiteX13" fmla="*/ 136686 w 1556054"/>
              <a:gd name="connsiteY13" fmla="*/ 2197290 h 4681849"/>
              <a:gd name="connsiteX14" fmla="*/ 382346 w 1556054"/>
              <a:gd name="connsiteY14" fmla="*/ 2483893 h 4681849"/>
              <a:gd name="connsiteX15" fmla="*/ 655301 w 1556054"/>
              <a:gd name="connsiteY15" fmla="*/ 2661313 h 4681849"/>
              <a:gd name="connsiteX16" fmla="*/ 1105677 w 1556054"/>
              <a:gd name="connsiteY16" fmla="*/ 2825087 h 4681849"/>
              <a:gd name="connsiteX17" fmla="*/ 1146621 w 1556054"/>
              <a:gd name="connsiteY17" fmla="*/ 2838734 h 4681849"/>
              <a:gd name="connsiteX18" fmla="*/ 1255803 w 1556054"/>
              <a:gd name="connsiteY18" fmla="*/ 2893325 h 4681849"/>
              <a:gd name="connsiteX19" fmla="*/ 1324042 w 1556054"/>
              <a:gd name="connsiteY19" fmla="*/ 3138985 h 4681849"/>
              <a:gd name="connsiteX20" fmla="*/ 1364985 w 1556054"/>
              <a:gd name="connsiteY20" fmla="*/ 3248167 h 4681849"/>
              <a:gd name="connsiteX21" fmla="*/ 1296746 w 1556054"/>
              <a:gd name="connsiteY21" fmla="*/ 3753134 h 4681849"/>
              <a:gd name="connsiteX22" fmla="*/ 1269451 w 1556054"/>
              <a:gd name="connsiteY22" fmla="*/ 4067033 h 4681849"/>
              <a:gd name="connsiteX23" fmla="*/ 1337690 w 1556054"/>
              <a:gd name="connsiteY23" fmla="*/ 4408227 h 4681849"/>
              <a:gd name="connsiteX24" fmla="*/ 1283098 w 1556054"/>
              <a:gd name="connsiteY24" fmla="*/ 4599296 h 4681849"/>
              <a:gd name="connsiteX25" fmla="*/ 1310394 w 1556054"/>
              <a:gd name="connsiteY25" fmla="*/ 4681182 h 4681849"/>
              <a:gd name="connsiteX26" fmla="*/ 1556054 w 1556054"/>
              <a:gd name="connsiteY26" fmla="*/ 4640239 h 4681849"/>
              <a:gd name="connsiteX0" fmla="*/ 1419575 w 1505115"/>
              <a:gd name="connsiteY0" fmla="*/ 0 h 4804012"/>
              <a:gd name="connsiteX1" fmla="*/ 1501463 w 1505115"/>
              <a:gd name="connsiteY1" fmla="*/ 109182 h 4804012"/>
              <a:gd name="connsiteX2" fmla="*/ 1487815 w 1505115"/>
              <a:gd name="connsiteY2" fmla="*/ 286603 h 4804012"/>
              <a:gd name="connsiteX3" fmla="*/ 1460520 w 1505115"/>
              <a:gd name="connsiteY3" fmla="*/ 518615 h 4804012"/>
              <a:gd name="connsiteX4" fmla="*/ 1487815 w 1505115"/>
              <a:gd name="connsiteY4" fmla="*/ 655093 h 4804012"/>
              <a:gd name="connsiteX5" fmla="*/ 1419577 w 1505115"/>
              <a:gd name="connsiteY5" fmla="*/ 887104 h 4804012"/>
              <a:gd name="connsiteX6" fmla="*/ 1146621 w 1505115"/>
              <a:gd name="connsiteY6" fmla="*/ 1119116 h 4804012"/>
              <a:gd name="connsiteX7" fmla="*/ 1051086 w 1505115"/>
              <a:gd name="connsiteY7" fmla="*/ 1201003 h 4804012"/>
              <a:gd name="connsiteX8" fmla="*/ 887313 w 1505115"/>
              <a:gd name="connsiteY8" fmla="*/ 1296537 h 4804012"/>
              <a:gd name="connsiteX9" fmla="*/ 505176 w 1505115"/>
              <a:gd name="connsiteY9" fmla="*/ 1378424 h 4804012"/>
              <a:gd name="connsiteX10" fmla="*/ 259516 w 1505115"/>
              <a:gd name="connsiteY10" fmla="*/ 1433015 h 4804012"/>
              <a:gd name="connsiteX11" fmla="*/ 109391 w 1505115"/>
              <a:gd name="connsiteY11" fmla="*/ 1596788 h 4804012"/>
              <a:gd name="connsiteX12" fmla="*/ 209 w 1505115"/>
              <a:gd name="connsiteY12" fmla="*/ 1992573 h 4804012"/>
              <a:gd name="connsiteX13" fmla="*/ 136686 w 1505115"/>
              <a:gd name="connsiteY13" fmla="*/ 2197290 h 4804012"/>
              <a:gd name="connsiteX14" fmla="*/ 382346 w 1505115"/>
              <a:gd name="connsiteY14" fmla="*/ 2483893 h 4804012"/>
              <a:gd name="connsiteX15" fmla="*/ 655301 w 1505115"/>
              <a:gd name="connsiteY15" fmla="*/ 2661313 h 4804012"/>
              <a:gd name="connsiteX16" fmla="*/ 1105677 w 1505115"/>
              <a:gd name="connsiteY16" fmla="*/ 2825087 h 4804012"/>
              <a:gd name="connsiteX17" fmla="*/ 1146621 w 1505115"/>
              <a:gd name="connsiteY17" fmla="*/ 2838734 h 4804012"/>
              <a:gd name="connsiteX18" fmla="*/ 1255803 w 1505115"/>
              <a:gd name="connsiteY18" fmla="*/ 2893325 h 4804012"/>
              <a:gd name="connsiteX19" fmla="*/ 1324042 w 1505115"/>
              <a:gd name="connsiteY19" fmla="*/ 3138985 h 4804012"/>
              <a:gd name="connsiteX20" fmla="*/ 1364985 w 1505115"/>
              <a:gd name="connsiteY20" fmla="*/ 3248167 h 4804012"/>
              <a:gd name="connsiteX21" fmla="*/ 1296746 w 1505115"/>
              <a:gd name="connsiteY21" fmla="*/ 3753134 h 4804012"/>
              <a:gd name="connsiteX22" fmla="*/ 1269451 w 1505115"/>
              <a:gd name="connsiteY22" fmla="*/ 4067033 h 4804012"/>
              <a:gd name="connsiteX23" fmla="*/ 1337690 w 1505115"/>
              <a:gd name="connsiteY23" fmla="*/ 4408227 h 4804012"/>
              <a:gd name="connsiteX24" fmla="*/ 1283098 w 1505115"/>
              <a:gd name="connsiteY24" fmla="*/ 4599296 h 4804012"/>
              <a:gd name="connsiteX25" fmla="*/ 1310394 w 1505115"/>
              <a:gd name="connsiteY25" fmla="*/ 4681182 h 4804012"/>
              <a:gd name="connsiteX26" fmla="*/ 1214860 w 1505115"/>
              <a:gd name="connsiteY26" fmla="*/ 4804012 h 4804012"/>
              <a:gd name="connsiteX0" fmla="*/ 1419575 w 1505115"/>
              <a:gd name="connsiteY0" fmla="*/ 0 h 4804012"/>
              <a:gd name="connsiteX1" fmla="*/ 1501463 w 1505115"/>
              <a:gd name="connsiteY1" fmla="*/ 109182 h 4804012"/>
              <a:gd name="connsiteX2" fmla="*/ 1487815 w 1505115"/>
              <a:gd name="connsiteY2" fmla="*/ 286603 h 4804012"/>
              <a:gd name="connsiteX3" fmla="*/ 1460520 w 1505115"/>
              <a:gd name="connsiteY3" fmla="*/ 518615 h 4804012"/>
              <a:gd name="connsiteX4" fmla="*/ 1487815 w 1505115"/>
              <a:gd name="connsiteY4" fmla="*/ 655093 h 4804012"/>
              <a:gd name="connsiteX5" fmla="*/ 1337691 w 1505115"/>
              <a:gd name="connsiteY5" fmla="*/ 887104 h 4804012"/>
              <a:gd name="connsiteX6" fmla="*/ 1146621 w 1505115"/>
              <a:gd name="connsiteY6" fmla="*/ 1119116 h 4804012"/>
              <a:gd name="connsiteX7" fmla="*/ 1051086 w 1505115"/>
              <a:gd name="connsiteY7" fmla="*/ 1201003 h 4804012"/>
              <a:gd name="connsiteX8" fmla="*/ 887313 w 1505115"/>
              <a:gd name="connsiteY8" fmla="*/ 1296537 h 4804012"/>
              <a:gd name="connsiteX9" fmla="*/ 505176 w 1505115"/>
              <a:gd name="connsiteY9" fmla="*/ 1378424 h 4804012"/>
              <a:gd name="connsiteX10" fmla="*/ 259516 w 1505115"/>
              <a:gd name="connsiteY10" fmla="*/ 1433015 h 4804012"/>
              <a:gd name="connsiteX11" fmla="*/ 109391 w 1505115"/>
              <a:gd name="connsiteY11" fmla="*/ 1596788 h 4804012"/>
              <a:gd name="connsiteX12" fmla="*/ 209 w 1505115"/>
              <a:gd name="connsiteY12" fmla="*/ 1992573 h 4804012"/>
              <a:gd name="connsiteX13" fmla="*/ 136686 w 1505115"/>
              <a:gd name="connsiteY13" fmla="*/ 2197290 h 4804012"/>
              <a:gd name="connsiteX14" fmla="*/ 382346 w 1505115"/>
              <a:gd name="connsiteY14" fmla="*/ 2483893 h 4804012"/>
              <a:gd name="connsiteX15" fmla="*/ 655301 w 1505115"/>
              <a:gd name="connsiteY15" fmla="*/ 2661313 h 4804012"/>
              <a:gd name="connsiteX16" fmla="*/ 1105677 w 1505115"/>
              <a:gd name="connsiteY16" fmla="*/ 2825087 h 4804012"/>
              <a:gd name="connsiteX17" fmla="*/ 1146621 w 1505115"/>
              <a:gd name="connsiteY17" fmla="*/ 2838734 h 4804012"/>
              <a:gd name="connsiteX18" fmla="*/ 1255803 w 1505115"/>
              <a:gd name="connsiteY18" fmla="*/ 2893325 h 4804012"/>
              <a:gd name="connsiteX19" fmla="*/ 1324042 w 1505115"/>
              <a:gd name="connsiteY19" fmla="*/ 3138985 h 4804012"/>
              <a:gd name="connsiteX20" fmla="*/ 1364985 w 1505115"/>
              <a:gd name="connsiteY20" fmla="*/ 3248167 h 4804012"/>
              <a:gd name="connsiteX21" fmla="*/ 1296746 w 1505115"/>
              <a:gd name="connsiteY21" fmla="*/ 3753134 h 4804012"/>
              <a:gd name="connsiteX22" fmla="*/ 1269451 w 1505115"/>
              <a:gd name="connsiteY22" fmla="*/ 4067033 h 4804012"/>
              <a:gd name="connsiteX23" fmla="*/ 1337690 w 1505115"/>
              <a:gd name="connsiteY23" fmla="*/ 4408227 h 4804012"/>
              <a:gd name="connsiteX24" fmla="*/ 1283098 w 1505115"/>
              <a:gd name="connsiteY24" fmla="*/ 4599296 h 4804012"/>
              <a:gd name="connsiteX25" fmla="*/ 1310394 w 1505115"/>
              <a:gd name="connsiteY25" fmla="*/ 4681182 h 4804012"/>
              <a:gd name="connsiteX26" fmla="*/ 1214860 w 1505115"/>
              <a:gd name="connsiteY26" fmla="*/ 4804012 h 4804012"/>
              <a:gd name="connsiteX0" fmla="*/ 1419575 w 1505115"/>
              <a:gd name="connsiteY0" fmla="*/ 0 h 4804012"/>
              <a:gd name="connsiteX1" fmla="*/ 1501463 w 1505115"/>
              <a:gd name="connsiteY1" fmla="*/ 109182 h 4804012"/>
              <a:gd name="connsiteX2" fmla="*/ 1487815 w 1505115"/>
              <a:gd name="connsiteY2" fmla="*/ 286603 h 4804012"/>
              <a:gd name="connsiteX3" fmla="*/ 1460520 w 1505115"/>
              <a:gd name="connsiteY3" fmla="*/ 518615 h 4804012"/>
              <a:gd name="connsiteX4" fmla="*/ 1433224 w 1505115"/>
              <a:gd name="connsiteY4" fmla="*/ 655093 h 4804012"/>
              <a:gd name="connsiteX5" fmla="*/ 1337691 w 1505115"/>
              <a:gd name="connsiteY5" fmla="*/ 887104 h 4804012"/>
              <a:gd name="connsiteX6" fmla="*/ 1146621 w 1505115"/>
              <a:gd name="connsiteY6" fmla="*/ 1119116 h 4804012"/>
              <a:gd name="connsiteX7" fmla="*/ 1051086 w 1505115"/>
              <a:gd name="connsiteY7" fmla="*/ 1201003 h 4804012"/>
              <a:gd name="connsiteX8" fmla="*/ 887313 w 1505115"/>
              <a:gd name="connsiteY8" fmla="*/ 1296537 h 4804012"/>
              <a:gd name="connsiteX9" fmla="*/ 505176 w 1505115"/>
              <a:gd name="connsiteY9" fmla="*/ 1378424 h 4804012"/>
              <a:gd name="connsiteX10" fmla="*/ 259516 w 1505115"/>
              <a:gd name="connsiteY10" fmla="*/ 1433015 h 4804012"/>
              <a:gd name="connsiteX11" fmla="*/ 109391 w 1505115"/>
              <a:gd name="connsiteY11" fmla="*/ 1596788 h 4804012"/>
              <a:gd name="connsiteX12" fmla="*/ 209 w 1505115"/>
              <a:gd name="connsiteY12" fmla="*/ 1992573 h 4804012"/>
              <a:gd name="connsiteX13" fmla="*/ 136686 w 1505115"/>
              <a:gd name="connsiteY13" fmla="*/ 2197290 h 4804012"/>
              <a:gd name="connsiteX14" fmla="*/ 382346 w 1505115"/>
              <a:gd name="connsiteY14" fmla="*/ 2483893 h 4804012"/>
              <a:gd name="connsiteX15" fmla="*/ 655301 w 1505115"/>
              <a:gd name="connsiteY15" fmla="*/ 2661313 h 4804012"/>
              <a:gd name="connsiteX16" fmla="*/ 1105677 w 1505115"/>
              <a:gd name="connsiteY16" fmla="*/ 2825087 h 4804012"/>
              <a:gd name="connsiteX17" fmla="*/ 1146621 w 1505115"/>
              <a:gd name="connsiteY17" fmla="*/ 2838734 h 4804012"/>
              <a:gd name="connsiteX18" fmla="*/ 1255803 w 1505115"/>
              <a:gd name="connsiteY18" fmla="*/ 2893325 h 4804012"/>
              <a:gd name="connsiteX19" fmla="*/ 1324042 w 1505115"/>
              <a:gd name="connsiteY19" fmla="*/ 3138985 h 4804012"/>
              <a:gd name="connsiteX20" fmla="*/ 1364985 w 1505115"/>
              <a:gd name="connsiteY20" fmla="*/ 3248167 h 4804012"/>
              <a:gd name="connsiteX21" fmla="*/ 1296746 w 1505115"/>
              <a:gd name="connsiteY21" fmla="*/ 3753134 h 4804012"/>
              <a:gd name="connsiteX22" fmla="*/ 1269451 w 1505115"/>
              <a:gd name="connsiteY22" fmla="*/ 4067033 h 4804012"/>
              <a:gd name="connsiteX23" fmla="*/ 1337690 w 1505115"/>
              <a:gd name="connsiteY23" fmla="*/ 4408227 h 4804012"/>
              <a:gd name="connsiteX24" fmla="*/ 1283098 w 1505115"/>
              <a:gd name="connsiteY24" fmla="*/ 4599296 h 4804012"/>
              <a:gd name="connsiteX25" fmla="*/ 1310394 w 1505115"/>
              <a:gd name="connsiteY25" fmla="*/ 4681182 h 4804012"/>
              <a:gd name="connsiteX26" fmla="*/ 1214860 w 1505115"/>
              <a:gd name="connsiteY26" fmla="*/ 4804012 h 4804012"/>
              <a:gd name="connsiteX0" fmla="*/ 1419575 w 1506544"/>
              <a:gd name="connsiteY0" fmla="*/ 0 h 4804012"/>
              <a:gd name="connsiteX1" fmla="*/ 1501463 w 1506544"/>
              <a:gd name="connsiteY1" fmla="*/ 109182 h 4804012"/>
              <a:gd name="connsiteX2" fmla="*/ 1487815 w 1506544"/>
              <a:gd name="connsiteY2" fmla="*/ 286603 h 4804012"/>
              <a:gd name="connsiteX3" fmla="*/ 1405929 w 1506544"/>
              <a:gd name="connsiteY3" fmla="*/ 491319 h 4804012"/>
              <a:gd name="connsiteX4" fmla="*/ 1433224 w 1506544"/>
              <a:gd name="connsiteY4" fmla="*/ 655093 h 4804012"/>
              <a:gd name="connsiteX5" fmla="*/ 1337691 w 1506544"/>
              <a:gd name="connsiteY5" fmla="*/ 887104 h 4804012"/>
              <a:gd name="connsiteX6" fmla="*/ 1146621 w 1506544"/>
              <a:gd name="connsiteY6" fmla="*/ 1119116 h 4804012"/>
              <a:gd name="connsiteX7" fmla="*/ 1051086 w 1506544"/>
              <a:gd name="connsiteY7" fmla="*/ 1201003 h 4804012"/>
              <a:gd name="connsiteX8" fmla="*/ 887313 w 1506544"/>
              <a:gd name="connsiteY8" fmla="*/ 1296537 h 4804012"/>
              <a:gd name="connsiteX9" fmla="*/ 505176 w 1506544"/>
              <a:gd name="connsiteY9" fmla="*/ 1378424 h 4804012"/>
              <a:gd name="connsiteX10" fmla="*/ 259516 w 1506544"/>
              <a:gd name="connsiteY10" fmla="*/ 1433015 h 4804012"/>
              <a:gd name="connsiteX11" fmla="*/ 109391 w 1506544"/>
              <a:gd name="connsiteY11" fmla="*/ 1596788 h 4804012"/>
              <a:gd name="connsiteX12" fmla="*/ 209 w 1506544"/>
              <a:gd name="connsiteY12" fmla="*/ 1992573 h 4804012"/>
              <a:gd name="connsiteX13" fmla="*/ 136686 w 1506544"/>
              <a:gd name="connsiteY13" fmla="*/ 2197290 h 4804012"/>
              <a:gd name="connsiteX14" fmla="*/ 382346 w 1506544"/>
              <a:gd name="connsiteY14" fmla="*/ 2483893 h 4804012"/>
              <a:gd name="connsiteX15" fmla="*/ 655301 w 1506544"/>
              <a:gd name="connsiteY15" fmla="*/ 2661313 h 4804012"/>
              <a:gd name="connsiteX16" fmla="*/ 1105677 w 1506544"/>
              <a:gd name="connsiteY16" fmla="*/ 2825087 h 4804012"/>
              <a:gd name="connsiteX17" fmla="*/ 1146621 w 1506544"/>
              <a:gd name="connsiteY17" fmla="*/ 2838734 h 4804012"/>
              <a:gd name="connsiteX18" fmla="*/ 1255803 w 1506544"/>
              <a:gd name="connsiteY18" fmla="*/ 2893325 h 4804012"/>
              <a:gd name="connsiteX19" fmla="*/ 1324042 w 1506544"/>
              <a:gd name="connsiteY19" fmla="*/ 3138985 h 4804012"/>
              <a:gd name="connsiteX20" fmla="*/ 1364985 w 1506544"/>
              <a:gd name="connsiteY20" fmla="*/ 3248167 h 4804012"/>
              <a:gd name="connsiteX21" fmla="*/ 1296746 w 1506544"/>
              <a:gd name="connsiteY21" fmla="*/ 3753134 h 4804012"/>
              <a:gd name="connsiteX22" fmla="*/ 1269451 w 1506544"/>
              <a:gd name="connsiteY22" fmla="*/ 4067033 h 4804012"/>
              <a:gd name="connsiteX23" fmla="*/ 1337690 w 1506544"/>
              <a:gd name="connsiteY23" fmla="*/ 4408227 h 4804012"/>
              <a:gd name="connsiteX24" fmla="*/ 1283098 w 1506544"/>
              <a:gd name="connsiteY24" fmla="*/ 4599296 h 4804012"/>
              <a:gd name="connsiteX25" fmla="*/ 1310394 w 1506544"/>
              <a:gd name="connsiteY25" fmla="*/ 4681182 h 4804012"/>
              <a:gd name="connsiteX26" fmla="*/ 1214860 w 1506544"/>
              <a:gd name="connsiteY26" fmla="*/ 4804012 h 4804012"/>
              <a:gd name="connsiteX0" fmla="*/ 1419575 w 1501519"/>
              <a:gd name="connsiteY0" fmla="*/ 0 h 4804012"/>
              <a:gd name="connsiteX1" fmla="*/ 1501463 w 1501519"/>
              <a:gd name="connsiteY1" fmla="*/ 109182 h 4804012"/>
              <a:gd name="connsiteX2" fmla="*/ 1405929 w 1501519"/>
              <a:gd name="connsiteY2" fmla="*/ 327546 h 4804012"/>
              <a:gd name="connsiteX3" fmla="*/ 1405929 w 1501519"/>
              <a:gd name="connsiteY3" fmla="*/ 491319 h 4804012"/>
              <a:gd name="connsiteX4" fmla="*/ 1433224 w 1501519"/>
              <a:gd name="connsiteY4" fmla="*/ 655093 h 4804012"/>
              <a:gd name="connsiteX5" fmla="*/ 1337691 w 1501519"/>
              <a:gd name="connsiteY5" fmla="*/ 887104 h 4804012"/>
              <a:gd name="connsiteX6" fmla="*/ 1146621 w 1501519"/>
              <a:gd name="connsiteY6" fmla="*/ 1119116 h 4804012"/>
              <a:gd name="connsiteX7" fmla="*/ 1051086 w 1501519"/>
              <a:gd name="connsiteY7" fmla="*/ 1201003 h 4804012"/>
              <a:gd name="connsiteX8" fmla="*/ 887313 w 1501519"/>
              <a:gd name="connsiteY8" fmla="*/ 1296537 h 4804012"/>
              <a:gd name="connsiteX9" fmla="*/ 505176 w 1501519"/>
              <a:gd name="connsiteY9" fmla="*/ 1378424 h 4804012"/>
              <a:gd name="connsiteX10" fmla="*/ 259516 w 1501519"/>
              <a:gd name="connsiteY10" fmla="*/ 1433015 h 4804012"/>
              <a:gd name="connsiteX11" fmla="*/ 109391 w 1501519"/>
              <a:gd name="connsiteY11" fmla="*/ 1596788 h 4804012"/>
              <a:gd name="connsiteX12" fmla="*/ 209 w 1501519"/>
              <a:gd name="connsiteY12" fmla="*/ 1992573 h 4804012"/>
              <a:gd name="connsiteX13" fmla="*/ 136686 w 1501519"/>
              <a:gd name="connsiteY13" fmla="*/ 2197290 h 4804012"/>
              <a:gd name="connsiteX14" fmla="*/ 382346 w 1501519"/>
              <a:gd name="connsiteY14" fmla="*/ 2483893 h 4804012"/>
              <a:gd name="connsiteX15" fmla="*/ 655301 w 1501519"/>
              <a:gd name="connsiteY15" fmla="*/ 2661313 h 4804012"/>
              <a:gd name="connsiteX16" fmla="*/ 1105677 w 1501519"/>
              <a:gd name="connsiteY16" fmla="*/ 2825087 h 4804012"/>
              <a:gd name="connsiteX17" fmla="*/ 1146621 w 1501519"/>
              <a:gd name="connsiteY17" fmla="*/ 2838734 h 4804012"/>
              <a:gd name="connsiteX18" fmla="*/ 1255803 w 1501519"/>
              <a:gd name="connsiteY18" fmla="*/ 2893325 h 4804012"/>
              <a:gd name="connsiteX19" fmla="*/ 1324042 w 1501519"/>
              <a:gd name="connsiteY19" fmla="*/ 3138985 h 4804012"/>
              <a:gd name="connsiteX20" fmla="*/ 1364985 w 1501519"/>
              <a:gd name="connsiteY20" fmla="*/ 3248167 h 4804012"/>
              <a:gd name="connsiteX21" fmla="*/ 1296746 w 1501519"/>
              <a:gd name="connsiteY21" fmla="*/ 3753134 h 4804012"/>
              <a:gd name="connsiteX22" fmla="*/ 1269451 w 1501519"/>
              <a:gd name="connsiteY22" fmla="*/ 4067033 h 4804012"/>
              <a:gd name="connsiteX23" fmla="*/ 1337690 w 1501519"/>
              <a:gd name="connsiteY23" fmla="*/ 4408227 h 4804012"/>
              <a:gd name="connsiteX24" fmla="*/ 1283098 w 1501519"/>
              <a:gd name="connsiteY24" fmla="*/ 4599296 h 4804012"/>
              <a:gd name="connsiteX25" fmla="*/ 1310394 w 1501519"/>
              <a:gd name="connsiteY25" fmla="*/ 4681182 h 4804012"/>
              <a:gd name="connsiteX26" fmla="*/ 1214860 w 1501519"/>
              <a:gd name="connsiteY26" fmla="*/ 4804012 h 4804012"/>
              <a:gd name="connsiteX0" fmla="*/ 1419575 w 1435531"/>
              <a:gd name="connsiteY0" fmla="*/ 0 h 4804012"/>
              <a:gd name="connsiteX1" fmla="*/ 1419577 w 1435531"/>
              <a:gd name="connsiteY1" fmla="*/ 109182 h 4804012"/>
              <a:gd name="connsiteX2" fmla="*/ 1405929 w 1435531"/>
              <a:gd name="connsiteY2" fmla="*/ 327546 h 4804012"/>
              <a:gd name="connsiteX3" fmla="*/ 1405929 w 1435531"/>
              <a:gd name="connsiteY3" fmla="*/ 491319 h 4804012"/>
              <a:gd name="connsiteX4" fmla="*/ 1433224 w 1435531"/>
              <a:gd name="connsiteY4" fmla="*/ 655093 h 4804012"/>
              <a:gd name="connsiteX5" fmla="*/ 1337691 w 1435531"/>
              <a:gd name="connsiteY5" fmla="*/ 887104 h 4804012"/>
              <a:gd name="connsiteX6" fmla="*/ 1146621 w 1435531"/>
              <a:gd name="connsiteY6" fmla="*/ 1119116 h 4804012"/>
              <a:gd name="connsiteX7" fmla="*/ 1051086 w 1435531"/>
              <a:gd name="connsiteY7" fmla="*/ 1201003 h 4804012"/>
              <a:gd name="connsiteX8" fmla="*/ 887313 w 1435531"/>
              <a:gd name="connsiteY8" fmla="*/ 1296537 h 4804012"/>
              <a:gd name="connsiteX9" fmla="*/ 505176 w 1435531"/>
              <a:gd name="connsiteY9" fmla="*/ 1378424 h 4804012"/>
              <a:gd name="connsiteX10" fmla="*/ 259516 w 1435531"/>
              <a:gd name="connsiteY10" fmla="*/ 1433015 h 4804012"/>
              <a:gd name="connsiteX11" fmla="*/ 109391 w 1435531"/>
              <a:gd name="connsiteY11" fmla="*/ 1596788 h 4804012"/>
              <a:gd name="connsiteX12" fmla="*/ 209 w 1435531"/>
              <a:gd name="connsiteY12" fmla="*/ 1992573 h 4804012"/>
              <a:gd name="connsiteX13" fmla="*/ 136686 w 1435531"/>
              <a:gd name="connsiteY13" fmla="*/ 2197290 h 4804012"/>
              <a:gd name="connsiteX14" fmla="*/ 382346 w 1435531"/>
              <a:gd name="connsiteY14" fmla="*/ 2483893 h 4804012"/>
              <a:gd name="connsiteX15" fmla="*/ 655301 w 1435531"/>
              <a:gd name="connsiteY15" fmla="*/ 2661313 h 4804012"/>
              <a:gd name="connsiteX16" fmla="*/ 1105677 w 1435531"/>
              <a:gd name="connsiteY16" fmla="*/ 2825087 h 4804012"/>
              <a:gd name="connsiteX17" fmla="*/ 1146621 w 1435531"/>
              <a:gd name="connsiteY17" fmla="*/ 2838734 h 4804012"/>
              <a:gd name="connsiteX18" fmla="*/ 1255803 w 1435531"/>
              <a:gd name="connsiteY18" fmla="*/ 2893325 h 4804012"/>
              <a:gd name="connsiteX19" fmla="*/ 1324042 w 1435531"/>
              <a:gd name="connsiteY19" fmla="*/ 3138985 h 4804012"/>
              <a:gd name="connsiteX20" fmla="*/ 1364985 w 1435531"/>
              <a:gd name="connsiteY20" fmla="*/ 3248167 h 4804012"/>
              <a:gd name="connsiteX21" fmla="*/ 1296746 w 1435531"/>
              <a:gd name="connsiteY21" fmla="*/ 3753134 h 4804012"/>
              <a:gd name="connsiteX22" fmla="*/ 1269451 w 1435531"/>
              <a:gd name="connsiteY22" fmla="*/ 4067033 h 4804012"/>
              <a:gd name="connsiteX23" fmla="*/ 1337690 w 1435531"/>
              <a:gd name="connsiteY23" fmla="*/ 4408227 h 4804012"/>
              <a:gd name="connsiteX24" fmla="*/ 1283098 w 1435531"/>
              <a:gd name="connsiteY24" fmla="*/ 4599296 h 4804012"/>
              <a:gd name="connsiteX25" fmla="*/ 1310394 w 1435531"/>
              <a:gd name="connsiteY25" fmla="*/ 4681182 h 4804012"/>
              <a:gd name="connsiteX26" fmla="*/ 1214860 w 1435531"/>
              <a:gd name="connsiteY26" fmla="*/ 4804012 h 4804012"/>
              <a:gd name="connsiteX0" fmla="*/ 1419575 w 1427688"/>
              <a:gd name="connsiteY0" fmla="*/ 0 h 4804012"/>
              <a:gd name="connsiteX1" fmla="*/ 1419577 w 1427688"/>
              <a:gd name="connsiteY1" fmla="*/ 109182 h 4804012"/>
              <a:gd name="connsiteX2" fmla="*/ 1405929 w 1427688"/>
              <a:gd name="connsiteY2" fmla="*/ 327546 h 4804012"/>
              <a:gd name="connsiteX3" fmla="*/ 1405929 w 1427688"/>
              <a:gd name="connsiteY3" fmla="*/ 491319 h 4804012"/>
              <a:gd name="connsiteX4" fmla="*/ 1364985 w 1427688"/>
              <a:gd name="connsiteY4" fmla="*/ 682388 h 4804012"/>
              <a:gd name="connsiteX5" fmla="*/ 1337691 w 1427688"/>
              <a:gd name="connsiteY5" fmla="*/ 887104 h 4804012"/>
              <a:gd name="connsiteX6" fmla="*/ 1146621 w 1427688"/>
              <a:gd name="connsiteY6" fmla="*/ 1119116 h 4804012"/>
              <a:gd name="connsiteX7" fmla="*/ 1051086 w 1427688"/>
              <a:gd name="connsiteY7" fmla="*/ 1201003 h 4804012"/>
              <a:gd name="connsiteX8" fmla="*/ 887313 w 1427688"/>
              <a:gd name="connsiteY8" fmla="*/ 1296537 h 4804012"/>
              <a:gd name="connsiteX9" fmla="*/ 505176 w 1427688"/>
              <a:gd name="connsiteY9" fmla="*/ 1378424 h 4804012"/>
              <a:gd name="connsiteX10" fmla="*/ 259516 w 1427688"/>
              <a:gd name="connsiteY10" fmla="*/ 1433015 h 4804012"/>
              <a:gd name="connsiteX11" fmla="*/ 109391 w 1427688"/>
              <a:gd name="connsiteY11" fmla="*/ 1596788 h 4804012"/>
              <a:gd name="connsiteX12" fmla="*/ 209 w 1427688"/>
              <a:gd name="connsiteY12" fmla="*/ 1992573 h 4804012"/>
              <a:gd name="connsiteX13" fmla="*/ 136686 w 1427688"/>
              <a:gd name="connsiteY13" fmla="*/ 2197290 h 4804012"/>
              <a:gd name="connsiteX14" fmla="*/ 382346 w 1427688"/>
              <a:gd name="connsiteY14" fmla="*/ 2483893 h 4804012"/>
              <a:gd name="connsiteX15" fmla="*/ 655301 w 1427688"/>
              <a:gd name="connsiteY15" fmla="*/ 2661313 h 4804012"/>
              <a:gd name="connsiteX16" fmla="*/ 1105677 w 1427688"/>
              <a:gd name="connsiteY16" fmla="*/ 2825087 h 4804012"/>
              <a:gd name="connsiteX17" fmla="*/ 1146621 w 1427688"/>
              <a:gd name="connsiteY17" fmla="*/ 2838734 h 4804012"/>
              <a:gd name="connsiteX18" fmla="*/ 1255803 w 1427688"/>
              <a:gd name="connsiteY18" fmla="*/ 2893325 h 4804012"/>
              <a:gd name="connsiteX19" fmla="*/ 1324042 w 1427688"/>
              <a:gd name="connsiteY19" fmla="*/ 3138985 h 4804012"/>
              <a:gd name="connsiteX20" fmla="*/ 1364985 w 1427688"/>
              <a:gd name="connsiteY20" fmla="*/ 3248167 h 4804012"/>
              <a:gd name="connsiteX21" fmla="*/ 1296746 w 1427688"/>
              <a:gd name="connsiteY21" fmla="*/ 3753134 h 4804012"/>
              <a:gd name="connsiteX22" fmla="*/ 1269451 w 1427688"/>
              <a:gd name="connsiteY22" fmla="*/ 4067033 h 4804012"/>
              <a:gd name="connsiteX23" fmla="*/ 1337690 w 1427688"/>
              <a:gd name="connsiteY23" fmla="*/ 4408227 h 4804012"/>
              <a:gd name="connsiteX24" fmla="*/ 1283098 w 1427688"/>
              <a:gd name="connsiteY24" fmla="*/ 4599296 h 4804012"/>
              <a:gd name="connsiteX25" fmla="*/ 1310394 w 1427688"/>
              <a:gd name="connsiteY25" fmla="*/ 4681182 h 4804012"/>
              <a:gd name="connsiteX26" fmla="*/ 1214860 w 1427688"/>
              <a:gd name="connsiteY26" fmla="*/ 4804012 h 4804012"/>
              <a:gd name="connsiteX0" fmla="*/ 1419575 w 1427688"/>
              <a:gd name="connsiteY0" fmla="*/ 0 h 4804012"/>
              <a:gd name="connsiteX1" fmla="*/ 1419577 w 1427688"/>
              <a:gd name="connsiteY1" fmla="*/ 109182 h 4804012"/>
              <a:gd name="connsiteX2" fmla="*/ 1405929 w 1427688"/>
              <a:gd name="connsiteY2" fmla="*/ 327546 h 4804012"/>
              <a:gd name="connsiteX3" fmla="*/ 1324043 w 1427688"/>
              <a:gd name="connsiteY3" fmla="*/ 477671 h 4804012"/>
              <a:gd name="connsiteX4" fmla="*/ 1364985 w 1427688"/>
              <a:gd name="connsiteY4" fmla="*/ 682388 h 4804012"/>
              <a:gd name="connsiteX5" fmla="*/ 1337691 w 1427688"/>
              <a:gd name="connsiteY5" fmla="*/ 887104 h 4804012"/>
              <a:gd name="connsiteX6" fmla="*/ 1146621 w 1427688"/>
              <a:gd name="connsiteY6" fmla="*/ 1119116 h 4804012"/>
              <a:gd name="connsiteX7" fmla="*/ 1051086 w 1427688"/>
              <a:gd name="connsiteY7" fmla="*/ 1201003 h 4804012"/>
              <a:gd name="connsiteX8" fmla="*/ 887313 w 1427688"/>
              <a:gd name="connsiteY8" fmla="*/ 1296537 h 4804012"/>
              <a:gd name="connsiteX9" fmla="*/ 505176 w 1427688"/>
              <a:gd name="connsiteY9" fmla="*/ 1378424 h 4804012"/>
              <a:gd name="connsiteX10" fmla="*/ 259516 w 1427688"/>
              <a:gd name="connsiteY10" fmla="*/ 1433015 h 4804012"/>
              <a:gd name="connsiteX11" fmla="*/ 109391 w 1427688"/>
              <a:gd name="connsiteY11" fmla="*/ 1596788 h 4804012"/>
              <a:gd name="connsiteX12" fmla="*/ 209 w 1427688"/>
              <a:gd name="connsiteY12" fmla="*/ 1992573 h 4804012"/>
              <a:gd name="connsiteX13" fmla="*/ 136686 w 1427688"/>
              <a:gd name="connsiteY13" fmla="*/ 2197290 h 4804012"/>
              <a:gd name="connsiteX14" fmla="*/ 382346 w 1427688"/>
              <a:gd name="connsiteY14" fmla="*/ 2483893 h 4804012"/>
              <a:gd name="connsiteX15" fmla="*/ 655301 w 1427688"/>
              <a:gd name="connsiteY15" fmla="*/ 2661313 h 4804012"/>
              <a:gd name="connsiteX16" fmla="*/ 1105677 w 1427688"/>
              <a:gd name="connsiteY16" fmla="*/ 2825087 h 4804012"/>
              <a:gd name="connsiteX17" fmla="*/ 1146621 w 1427688"/>
              <a:gd name="connsiteY17" fmla="*/ 2838734 h 4804012"/>
              <a:gd name="connsiteX18" fmla="*/ 1255803 w 1427688"/>
              <a:gd name="connsiteY18" fmla="*/ 2893325 h 4804012"/>
              <a:gd name="connsiteX19" fmla="*/ 1324042 w 1427688"/>
              <a:gd name="connsiteY19" fmla="*/ 3138985 h 4804012"/>
              <a:gd name="connsiteX20" fmla="*/ 1364985 w 1427688"/>
              <a:gd name="connsiteY20" fmla="*/ 3248167 h 4804012"/>
              <a:gd name="connsiteX21" fmla="*/ 1296746 w 1427688"/>
              <a:gd name="connsiteY21" fmla="*/ 3753134 h 4804012"/>
              <a:gd name="connsiteX22" fmla="*/ 1269451 w 1427688"/>
              <a:gd name="connsiteY22" fmla="*/ 4067033 h 4804012"/>
              <a:gd name="connsiteX23" fmla="*/ 1337690 w 1427688"/>
              <a:gd name="connsiteY23" fmla="*/ 4408227 h 4804012"/>
              <a:gd name="connsiteX24" fmla="*/ 1283098 w 1427688"/>
              <a:gd name="connsiteY24" fmla="*/ 4599296 h 4804012"/>
              <a:gd name="connsiteX25" fmla="*/ 1310394 w 1427688"/>
              <a:gd name="connsiteY25" fmla="*/ 4681182 h 4804012"/>
              <a:gd name="connsiteX26" fmla="*/ 1214860 w 1427688"/>
              <a:gd name="connsiteY26" fmla="*/ 4804012 h 4804012"/>
              <a:gd name="connsiteX0" fmla="*/ 1419575 w 1433679"/>
              <a:gd name="connsiteY0" fmla="*/ 0 h 4804012"/>
              <a:gd name="connsiteX1" fmla="*/ 1419577 w 1433679"/>
              <a:gd name="connsiteY1" fmla="*/ 109182 h 4804012"/>
              <a:gd name="connsiteX2" fmla="*/ 1296747 w 1433679"/>
              <a:gd name="connsiteY2" fmla="*/ 313898 h 4804012"/>
              <a:gd name="connsiteX3" fmla="*/ 1324043 w 1433679"/>
              <a:gd name="connsiteY3" fmla="*/ 477671 h 4804012"/>
              <a:gd name="connsiteX4" fmla="*/ 1364985 w 1433679"/>
              <a:gd name="connsiteY4" fmla="*/ 682388 h 4804012"/>
              <a:gd name="connsiteX5" fmla="*/ 1337691 w 1433679"/>
              <a:gd name="connsiteY5" fmla="*/ 887104 h 4804012"/>
              <a:gd name="connsiteX6" fmla="*/ 1146621 w 1433679"/>
              <a:gd name="connsiteY6" fmla="*/ 1119116 h 4804012"/>
              <a:gd name="connsiteX7" fmla="*/ 1051086 w 1433679"/>
              <a:gd name="connsiteY7" fmla="*/ 1201003 h 4804012"/>
              <a:gd name="connsiteX8" fmla="*/ 887313 w 1433679"/>
              <a:gd name="connsiteY8" fmla="*/ 1296537 h 4804012"/>
              <a:gd name="connsiteX9" fmla="*/ 505176 w 1433679"/>
              <a:gd name="connsiteY9" fmla="*/ 1378424 h 4804012"/>
              <a:gd name="connsiteX10" fmla="*/ 259516 w 1433679"/>
              <a:gd name="connsiteY10" fmla="*/ 1433015 h 4804012"/>
              <a:gd name="connsiteX11" fmla="*/ 109391 w 1433679"/>
              <a:gd name="connsiteY11" fmla="*/ 1596788 h 4804012"/>
              <a:gd name="connsiteX12" fmla="*/ 209 w 1433679"/>
              <a:gd name="connsiteY12" fmla="*/ 1992573 h 4804012"/>
              <a:gd name="connsiteX13" fmla="*/ 136686 w 1433679"/>
              <a:gd name="connsiteY13" fmla="*/ 2197290 h 4804012"/>
              <a:gd name="connsiteX14" fmla="*/ 382346 w 1433679"/>
              <a:gd name="connsiteY14" fmla="*/ 2483893 h 4804012"/>
              <a:gd name="connsiteX15" fmla="*/ 655301 w 1433679"/>
              <a:gd name="connsiteY15" fmla="*/ 2661313 h 4804012"/>
              <a:gd name="connsiteX16" fmla="*/ 1105677 w 1433679"/>
              <a:gd name="connsiteY16" fmla="*/ 2825087 h 4804012"/>
              <a:gd name="connsiteX17" fmla="*/ 1146621 w 1433679"/>
              <a:gd name="connsiteY17" fmla="*/ 2838734 h 4804012"/>
              <a:gd name="connsiteX18" fmla="*/ 1255803 w 1433679"/>
              <a:gd name="connsiteY18" fmla="*/ 2893325 h 4804012"/>
              <a:gd name="connsiteX19" fmla="*/ 1324042 w 1433679"/>
              <a:gd name="connsiteY19" fmla="*/ 3138985 h 4804012"/>
              <a:gd name="connsiteX20" fmla="*/ 1364985 w 1433679"/>
              <a:gd name="connsiteY20" fmla="*/ 3248167 h 4804012"/>
              <a:gd name="connsiteX21" fmla="*/ 1296746 w 1433679"/>
              <a:gd name="connsiteY21" fmla="*/ 3753134 h 4804012"/>
              <a:gd name="connsiteX22" fmla="*/ 1269451 w 1433679"/>
              <a:gd name="connsiteY22" fmla="*/ 4067033 h 4804012"/>
              <a:gd name="connsiteX23" fmla="*/ 1337690 w 1433679"/>
              <a:gd name="connsiteY23" fmla="*/ 4408227 h 4804012"/>
              <a:gd name="connsiteX24" fmla="*/ 1283098 w 1433679"/>
              <a:gd name="connsiteY24" fmla="*/ 4599296 h 4804012"/>
              <a:gd name="connsiteX25" fmla="*/ 1310394 w 1433679"/>
              <a:gd name="connsiteY25" fmla="*/ 4681182 h 4804012"/>
              <a:gd name="connsiteX26" fmla="*/ 1214860 w 1433679"/>
              <a:gd name="connsiteY26" fmla="*/ 4804012 h 4804012"/>
              <a:gd name="connsiteX0" fmla="*/ 1419575 w 1421982"/>
              <a:gd name="connsiteY0" fmla="*/ 0 h 4804012"/>
              <a:gd name="connsiteX1" fmla="*/ 1337690 w 1421982"/>
              <a:gd name="connsiteY1" fmla="*/ 95534 h 4804012"/>
              <a:gd name="connsiteX2" fmla="*/ 1296747 w 1421982"/>
              <a:gd name="connsiteY2" fmla="*/ 313898 h 4804012"/>
              <a:gd name="connsiteX3" fmla="*/ 1324043 w 1421982"/>
              <a:gd name="connsiteY3" fmla="*/ 477671 h 4804012"/>
              <a:gd name="connsiteX4" fmla="*/ 1364985 w 1421982"/>
              <a:gd name="connsiteY4" fmla="*/ 682388 h 4804012"/>
              <a:gd name="connsiteX5" fmla="*/ 1337691 w 1421982"/>
              <a:gd name="connsiteY5" fmla="*/ 887104 h 4804012"/>
              <a:gd name="connsiteX6" fmla="*/ 1146621 w 1421982"/>
              <a:gd name="connsiteY6" fmla="*/ 1119116 h 4804012"/>
              <a:gd name="connsiteX7" fmla="*/ 1051086 w 1421982"/>
              <a:gd name="connsiteY7" fmla="*/ 1201003 h 4804012"/>
              <a:gd name="connsiteX8" fmla="*/ 887313 w 1421982"/>
              <a:gd name="connsiteY8" fmla="*/ 1296537 h 4804012"/>
              <a:gd name="connsiteX9" fmla="*/ 505176 w 1421982"/>
              <a:gd name="connsiteY9" fmla="*/ 1378424 h 4804012"/>
              <a:gd name="connsiteX10" fmla="*/ 259516 w 1421982"/>
              <a:gd name="connsiteY10" fmla="*/ 1433015 h 4804012"/>
              <a:gd name="connsiteX11" fmla="*/ 109391 w 1421982"/>
              <a:gd name="connsiteY11" fmla="*/ 1596788 h 4804012"/>
              <a:gd name="connsiteX12" fmla="*/ 209 w 1421982"/>
              <a:gd name="connsiteY12" fmla="*/ 1992573 h 4804012"/>
              <a:gd name="connsiteX13" fmla="*/ 136686 w 1421982"/>
              <a:gd name="connsiteY13" fmla="*/ 2197290 h 4804012"/>
              <a:gd name="connsiteX14" fmla="*/ 382346 w 1421982"/>
              <a:gd name="connsiteY14" fmla="*/ 2483893 h 4804012"/>
              <a:gd name="connsiteX15" fmla="*/ 655301 w 1421982"/>
              <a:gd name="connsiteY15" fmla="*/ 2661313 h 4804012"/>
              <a:gd name="connsiteX16" fmla="*/ 1105677 w 1421982"/>
              <a:gd name="connsiteY16" fmla="*/ 2825087 h 4804012"/>
              <a:gd name="connsiteX17" fmla="*/ 1146621 w 1421982"/>
              <a:gd name="connsiteY17" fmla="*/ 2838734 h 4804012"/>
              <a:gd name="connsiteX18" fmla="*/ 1255803 w 1421982"/>
              <a:gd name="connsiteY18" fmla="*/ 2893325 h 4804012"/>
              <a:gd name="connsiteX19" fmla="*/ 1324042 w 1421982"/>
              <a:gd name="connsiteY19" fmla="*/ 3138985 h 4804012"/>
              <a:gd name="connsiteX20" fmla="*/ 1364985 w 1421982"/>
              <a:gd name="connsiteY20" fmla="*/ 3248167 h 4804012"/>
              <a:gd name="connsiteX21" fmla="*/ 1296746 w 1421982"/>
              <a:gd name="connsiteY21" fmla="*/ 3753134 h 4804012"/>
              <a:gd name="connsiteX22" fmla="*/ 1269451 w 1421982"/>
              <a:gd name="connsiteY22" fmla="*/ 4067033 h 4804012"/>
              <a:gd name="connsiteX23" fmla="*/ 1337690 w 1421982"/>
              <a:gd name="connsiteY23" fmla="*/ 4408227 h 4804012"/>
              <a:gd name="connsiteX24" fmla="*/ 1283098 w 1421982"/>
              <a:gd name="connsiteY24" fmla="*/ 4599296 h 4804012"/>
              <a:gd name="connsiteX25" fmla="*/ 1310394 w 1421982"/>
              <a:gd name="connsiteY25" fmla="*/ 4681182 h 4804012"/>
              <a:gd name="connsiteX26" fmla="*/ 1214860 w 1421982"/>
              <a:gd name="connsiteY26" fmla="*/ 4804012 h 4804012"/>
              <a:gd name="connsiteX0" fmla="*/ 1337688 w 1367007"/>
              <a:gd name="connsiteY0" fmla="*/ 0 h 4844955"/>
              <a:gd name="connsiteX1" fmla="*/ 1337690 w 1367007"/>
              <a:gd name="connsiteY1" fmla="*/ 136477 h 4844955"/>
              <a:gd name="connsiteX2" fmla="*/ 1296747 w 1367007"/>
              <a:gd name="connsiteY2" fmla="*/ 354841 h 4844955"/>
              <a:gd name="connsiteX3" fmla="*/ 1324043 w 1367007"/>
              <a:gd name="connsiteY3" fmla="*/ 518614 h 4844955"/>
              <a:gd name="connsiteX4" fmla="*/ 1364985 w 1367007"/>
              <a:gd name="connsiteY4" fmla="*/ 723331 h 4844955"/>
              <a:gd name="connsiteX5" fmla="*/ 1337691 w 1367007"/>
              <a:gd name="connsiteY5" fmla="*/ 928047 h 4844955"/>
              <a:gd name="connsiteX6" fmla="*/ 1146621 w 1367007"/>
              <a:gd name="connsiteY6" fmla="*/ 1160059 h 4844955"/>
              <a:gd name="connsiteX7" fmla="*/ 1051086 w 1367007"/>
              <a:gd name="connsiteY7" fmla="*/ 1241946 h 4844955"/>
              <a:gd name="connsiteX8" fmla="*/ 887313 w 1367007"/>
              <a:gd name="connsiteY8" fmla="*/ 1337480 h 4844955"/>
              <a:gd name="connsiteX9" fmla="*/ 505176 w 1367007"/>
              <a:gd name="connsiteY9" fmla="*/ 1419367 h 4844955"/>
              <a:gd name="connsiteX10" fmla="*/ 259516 w 1367007"/>
              <a:gd name="connsiteY10" fmla="*/ 1473958 h 4844955"/>
              <a:gd name="connsiteX11" fmla="*/ 109391 w 1367007"/>
              <a:gd name="connsiteY11" fmla="*/ 1637731 h 4844955"/>
              <a:gd name="connsiteX12" fmla="*/ 209 w 1367007"/>
              <a:gd name="connsiteY12" fmla="*/ 2033516 h 4844955"/>
              <a:gd name="connsiteX13" fmla="*/ 136686 w 1367007"/>
              <a:gd name="connsiteY13" fmla="*/ 2238233 h 4844955"/>
              <a:gd name="connsiteX14" fmla="*/ 382346 w 1367007"/>
              <a:gd name="connsiteY14" fmla="*/ 2524836 h 4844955"/>
              <a:gd name="connsiteX15" fmla="*/ 655301 w 1367007"/>
              <a:gd name="connsiteY15" fmla="*/ 2702256 h 4844955"/>
              <a:gd name="connsiteX16" fmla="*/ 1105677 w 1367007"/>
              <a:gd name="connsiteY16" fmla="*/ 2866030 h 4844955"/>
              <a:gd name="connsiteX17" fmla="*/ 1146621 w 1367007"/>
              <a:gd name="connsiteY17" fmla="*/ 2879677 h 4844955"/>
              <a:gd name="connsiteX18" fmla="*/ 1255803 w 1367007"/>
              <a:gd name="connsiteY18" fmla="*/ 2934268 h 4844955"/>
              <a:gd name="connsiteX19" fmla="*/ 1324042 w 1367007"/>
              <a:gd name="connsiteY19" fmla="*/ 3179928 h 4844955"/>
              <a:gd name="connsiteX20" fmla="*/ 1364985 w 1367007"/>
              <a:gd name="connsiteY20" fmla="*/ 3289110 h 4844955"/>
              <a:gd name="connsiteX21" fmla="*/ 1296746 w 1367007"/>
              <a:gd name="connsiteY21" fmla="*/ 3794077 h 4844955"/>
              <a:gd name="connsiteX22" fmla="*/ 1269451 w 1367007"/>
              <a:gd name="connsiteY22" fmla="*/ 4107976 h 4844955"/>
              <a:gd name="connsiteX23" fmla="*/ 1337690 w 1367007"/>
              <a:gd name="connsiteY23" fmla="*/ 4449170 h 4844955"/>
              <a:gd name="connsiteX24" fmla="*/ 1283098 w 1367007"/>
              <a:gd name="connsiteY24" fmla="*/ 4640239 h 4844955"/>
              <a:gd name="connsiteX25" fmla="*/ 1310394 w 1367007"/>
              <a:gd name="connsiteY25" fmla="*/ 4722125 h 4844955"/>
              <a:gd name="connsiteX26" fmla="*/ 1214860 w 1367007"/>
              <a:gd name="connsiteY26" fmla="*/ 4844955 h 4844955"/>
              <a:gd name="connsiteX0" fmla="*/ 1337688 w 1367007"/>
              <a:gd name="connsiteY0" fmla="*/ 0 h 4844955"/>
              <a:gd name="connsiteX1" fmla="*/ 1337690 w 1367007"/>
              <a:gd name="connsiteY1" fmla="*/ 136477 h 4844955"/>
              <a:gd name="connsiteX2" fmla="*/ 1296747 w 1367007"/>
              <a:gd name="connsiteY2" fmla="*/ 354841 h 4844955"/>
              <a:gd name="connsiteX3" fmla="*/ 1324043 w 1367007"/>
              <a:gd name="connsiteY3" fmla="*/ 518614 h 4844955"/>
              <a:gd name="connsiteX4" fmla="*/ 1364985 w 1367007"/>
              <a:gd name="connsiteY4" fmla="*/ 723331 h 4844955"/>
              <a:gd name="connsiteX5" fmla="*/ 1337691 w 1367007"/>
              <a:gd name="connsiteY5" fmla="*/ 928047 h 4844955"/>
              <a:gd name="connsiteX6" fmla="*/ 1146621 w 1367007"/>
              <a:gd name="connsiteY6" fmla="*/ 1160059 h 4844955"/>
              <a:gd name="connsiteX7" fmla="*/ 1023791 w 1367007"/>
              <a:gd name="connsiteY7" fmla="*/ 1105468 h 4844955"/>
              <a:gd name="connsiteX8" fmla="*/ 887313 w 1367007"/>
              <a:gd name="connsiteY8" fmla="*/ 1337480 h 4844955"/>
              <a:gd name="connsiteX9" fmla="*/ 505176 w 1367007"/>
              <a:gd name="connsiteY9" fmla="*/ 1419367 h 4844955"/>
              <a:gd name="connsiteX10" fmla="*/ 259516 w 1367007"/>
              <a:gd name="connsiteY10" fmla="*/ 1473958 h 4844955"/>
              <a:gd name="connsiteX11" fmla="*/ 109391 w 1367007"/>
              <a:gd name="connsiteY11" fmla="*/ 1637731 h 4844955"/>
              <a:gd name="connsiteX12" fmla="*/ 209 w 1367007"/>
              <a:gd name="connsiteY12" fmla="*/ 2033516 h 4844955"/>
              <a:gd name="connsiteX13" fmla="*/ 136686 w 1367007"/>
              <a:gd name="connsiteY13" fmla="*/ 2238233 h 4844955"/>
              <a:gd name="connsiteX14" fmla="*/ 382346 w 1367007"/>
              <a:gd name="connsiteY14" fmla="*/ 2524836 h 4844955"/>
              <a:gd name="connsiteX15" fmla="*/ 655301 w 1367007"/>
              <a:gd name="connsiteY15" fmla="*/ 2702256 h 4844955"/>
              <a:gd name="connsiteX16" fmla="*/ 1105677 w 1367007"/>
              <a:gd name="connsiteY16" fmla="*/ 2866030 h 4844955"/>
              <a:gd name="connsiteX17" fmla="*/ 1146621 w 1367007"/>
              <a:gd name="connsiteY17" fmla="*/ 2879677 h 4844955"/>
              <a:gd name="connsiteX18" fmla="*/ 1255803 w 1367007"/>
              <a:gd name="connsiteY18" fmla="*/ 2934268 h 4844955"/>
              <a:gd name="connsiteX19" fmla="*/ 1324042 w 1367007"/>
              <a:gd name="connsiteY19" fmla="*/ 3179928 h 4844955"/>
              <a:gd name="connsiteX20" fmla="*/ 1364985 w 1367007"/>
              <a:gd name="connsiteY20" fmla="*/ 3289110 h 4844955"/>
              <a:gd name="connsiteX21" fmla="*/ 1296746 w 1367007"/>
              <a:gd name="connsiteY21" fmla="*/ 3794077 h 4844955"/>
              <a:gd name="connsiteX22" fmla="*/ 1269451 w 1367007"/>
              <a:gd name="connsiteY22" fmla="*/ 4107976 h 4844955"/>
              <a:gd name="connsiteX23" fmla="*/ 1337690 w 1367007"/>
              <a:gd name="connsiteY23" fmla="*/ 4449170 h 4844955"/>
              <a:gd name="connsiteX24" fmla="*/ 1283098 w 1367007"/>
              <a:gd name="connsiteY24" fmla="*/ 4640239 h 4844955"/>
              <a:gd name="connsiteX25" fmla="*/ 1310394 w 1367007"/>
              <a:gd name="connsiteY25" fmla="*/ 4722125 h 4844955"/>
              <a:gd name="connsiteX26" fmla="*/ 1214860 w 1367007"/>
              <a:gd name="connsiteY26" fmla="*/ 4844955 h 4844955"/>
              <a:gd name="connsiteX0" fmla="*/ 1337688 w 1369522"/>
              <a:gd name="connsiteY0" fmla="*/ 0 h 4844955"/>
              <a:gd name="connsiteX1" fmla="*/ 1337690 w 1369522"/>
              <a:gd name="connsiteY1" fmla="*/ 136477 h 4844955"/>
              <a:gd name="connsiteX2" fmla="*/ 1296747 w 1369522"/>
              <a:gd name="connsiteY2" fmla="*/ 354841 h 4844955"/>
              <a:gd name="connsiteX3" fmla="*/ 1324043 w 1369522"/>
              <a:gd name="connsiteY3" fmla="*/ 518614 h 4844955"/>
              <a:gd name="connsiteX4" fmla="*/ 1364985 w 1369522"/>
              <a:gd name="connsiteY4" fmla="*/ 723331 h 4844955"/>
              <a:gd name="connsiteX5" fmla="*/ 1337691 w 1369522"/>
              <a:gd name="connsiteY5" fmla="*/ 928047 h 4844955"/>
              <a:gd name="connsiteX6" fmla="*/ 1092030 w 1369522"/>
              <a:gd name="connsiteY6" fmla="*/ 1037229 h 4844955"/>
              <a:gd name="connsiteX7" fmla="*/ 1023791 w 1369522"/>
              <a:gd name="connsiteY7" fmla="*/ 1105468 h 4844955"/>
              <a:gd name="connsiteX8" fmla="*/ 887313 w 1369522"/>
              <a:gd name="connsiteY8" fmla="*/ 1337480 h 4844955"/>
              <a:gd name="connsiteX9" fmla="*/ 505176 w 1369522"/>
              <a:gd name="connsiteY9" fmla="*/ 1419367 h 4844955"/>
              <a:gd name="connsiteX10" fmla="*/ 259516 w 1369522"/>
              <a:gd name="connsiteY10" fmla="*/ 1473958 h 4844955"/>
              <a:gd name="connsiteX11" fmla="*/ 109391 w 1369522"/>
              <a:gd name="connsiteY11" fmla="*/ 1637731 h 4844955"/>
              <a:gd name="connsiteX12" fmla="*/ 209 w 1369522"/>
              <a:gd name="connsiteY12" fmla="*/ 2033516 h 4844955"/>
              <a:gd name="connsiteX13" fmla="*/ 136686 w 1369522"/>
              <a:gd name="connsiteY13" fmla="*/ 2238233 h 4844955"/>
              <a:gd name="connsiteX14" fmla="*/ 382346 w 1369522"/>
              <a:gd name="connsiteY14" fmla="*/ 2524836 h 4844955"/>
              <a:gd name="connsiteX15" fmla="*/ 655301 w 1369522"/>
              <a:gd name="connsiteY15" fmla="*/ 2702256 h 4844955"/>
              <a:gd name="connsiteX16" fmla="*/ 1105677 w 1369522"/>
              <a:gd name="connsiteY16" fmla="*/ 2866030 h 4844955"/>
              <a:gd name="connsiteX17" fmla="*/ 1146621 w 1369522"/>
              <a:gd name="connsiteY17" fmla="*/ 2879677 h 4844955"/>
              <a:gd name="connsiteX18" fmla="*/ 1255803 w 1369522"/>
              <a:gd name="connsiteY18" fmla="*/ 2934268 h 4844955"/>
              <a:gd name="connsiteX19" fmla="*/ 1324042 w 1369522"/>
              <a:gd name="connsiteY19" fmla="*/ 3179928 h 4844955"/>
              <a:gd name="connsiteX20" fmla="*/ 1364985 w 1369522"/>
              <a:gd name="connsiteY20" fmla="*/ 3289110 h 4844955"/>
              <a:gd name="connsiteX21" fmla="*/ 1296746 w 1369522"/>
              <a:gd name="connsiteY21" fmla="*/ 3794077 h 4844955"/>
              <a:gd name="connsiteX22" fmla="*/ 1269451 w 1369522"/>
              <a:gd name="connsiteY22" fmla="*/ 4107976 h 4844955"/>
              <a:gd name="connsiteX23" fmla="*/ 1337690 w 1369522"/>
              <a:gd name="connsiteY23" fmla="*/ 4449170 h 4844955"/>
              <a:gd name="connsiteX24" fmla="*/ 1283098 w 1369522"/>
              <a:gd name="connsiteY24" fmla="*/ 4640239 h 4844955"/>
              <a:gd name="connsiteX25" fmla="*/ 1310394 w 1369522"/>
              <a:gd name="connsiteY25" fmla="*/ 4722125 h 4844955"/>
              <a:gd name="connsiteX26" fmla="*/ 1214860 w 1369522"/>
              <a:gd name="connsiteY26" fmla="*/ 4844955 h 4844955"/>
              <a:gd name="connsiteX0" fmla="*/ 1337688 w 1372318"/>
              <a:gd name="connsiteY0" fmla="*/ 0 h 4844955"/>
              <a:gd name="connsiteX1" fmla="*/ 1337690 w 1372318"/>
              <a:gd name="connsiteY1" fmla="*/ 136477 h 4844955"/>
              <a:gd name="connsiteX2" fmla="*/ 1296747 w 1372318"/>
              <a:gd name="connsiteY2" fmla="*/ 354841 h 4844955"/>
              <a:gd name="connsiteX3" fmla="*/ 1324043 w 1372318"/>
              <a:gd name="connsiteY3" fmla="*/ 518614 h 4844955"/>
              <a:gd name="connsiteX4" fmla="*/ 1364985 w 1372318"/>
              <a:gd name="connsiteY4" fmla="*/ 723331 h 4844955"/>
              <a:gd name="connsiteX5" fmla="*/ 1160270 w 1372318"/>
              <a:gd name="connsiteY5" fmla="*/ 928047 h 4844955"/>
              <a:gd name="connsiteX6" fmla="*/ 1092030 w 1372318"/>
              <a:gd name="connsiteY6" fmla="*/ 1037229 h 4844955"/>
              <a:gd name="connsiteX7" fmla="*/ 1023791 w 1372318"/>
              <a:gd name="connsiteY7" fmla="*/ 1105468 h 4844955"/>
              <a:gd name="connsiteX8" fmla="*/ 887313 w 1372318"/>
              <a:gd name="connsiteY8" fmla="*/ 1337480 h 4844955"/>
              <a:gd name="connsiteX9" fmla="*/ 505176 w 1372318"/>
              <a:gd name="connsiteY9" fmla="*/ 1419367 h 4844955"/>
              <a:gd name="connsiteX10" fmla="*/ 259516 w 1372318"/>
              <a:gd name="connsiteY10" fmla="*/ 1473958 h 4844955"/>
              <a:gd name="connsiteX11" fmla="*/ 109391 w 1372318"/>
              <a:gd name="connsiteY11" fmla="*/ 1637731 h 4844955"/>
              <a:gd name="connsiteX12" fmla="*/ 209 w 1372318"/>
              <a:gd name="connsiteY12" fmla="*/ 2033516 h 4844955"/>
              <a:gd name="connsiteX13" fmla="*/ 136686 w 1372318"/>
              <a:gd name="connsiteY13" fmla="*/ 2238233 h 4844955"/>
              <a:gd name="connsiteX14" fmla="*/ 382346 w 1372318"/>
              <a:gd name="connsiteY14" fmla="*/ 2524836 h 4844955"/>
              <a:gd name="connsiteX15" fmla="*/ 655301 w 1372318"/>
              <a:gd name="connsiteY15" fmla="*/ 2702256 h 4844955"/>
              <a:gd name="connsiteX16" fmla="*/ 1105677 w 1372318"/>
              <a:gd name="connsiteY16" fmla="*/ 2866030 h 4844955"/>
              <a:gd name="connsiteX17" fmla="*/ 1146621 w 1372318"/>
              <a:gd name="connsiteY17" fmla="*/ 2879677 h 4844955"/>
              <a:gd name="connsiteX18" fmla="*/ 1255803 w 1372318"/>
              <a:gd name="connsiteY18" fmla="*/ 2934268 h 4844955"/>
              <a:gd name="connsiteX19" fmla="*/ 1324042 w 1372318"/>
              <a:gd name="connsiteY19" fmla="*/ 3179928 h 4844955"/>
              <a:gd name="connsiteX20" fmla="*/ 1364985 w 1372318"/>
              <a:gd name="connsiteY20" fmla="*/ 3289110 h 4844955"/>
              <a:gd name="connsiteX21" fmla="*/ 1296746 w 1372318"/>
              <a:gd name="connsiteY21" fmla="*/ 3794077 h 4844955"/>
              <a:gd name="connsiteX22" fmla="*/ 1269451 w 1372318"/>
              <a:gd name="connsiteY22" fmla="*/ 4107976 h 4844955"/>
              <a:gd name="connsiteX23" fmla="*/ 1337690 w 1372318"/>
              <a:gd name="connsiteY23" fmla="*/ 4449170 h 4844955"/>
              <a:gd name="connsiteX24" fmla="*/ 1283098 w 1372318"/>
              <a:gd name="connsiteY24" fmla="*/ 4640239 h 4844955"/>
              <a:gd name="connsiteX25" fmla="*/ 1310394 w 1372318"/>
              <a:gd name="connsiteY25" fmla="*/ 4722125 h 4844955"/>
              <a:gd name="connsiteX26" fmla="*/ 1214860 w 1372318"/>
              <a:gd name="connsiteY26" fmla="*/ 4844955 h 4844955"/>
              <a:gd name="connsiteX0" fmla="*/ 1337688 w 1365488"/>
              <a:gd name="connsiteY0" fmla="*/ 0 h 4844955"/>
              <a:gd name="connsiteX1" fmla="*/ 1337690 w 1365488"/>
              <a:gd name="connsiteY1" fmla="*/ 136477 h 4844955"/>
              <a:gd name="connsiteX2" fmla="*/ 1296747 w 1365488"/>
              <a:gd name="connsiteY2" fmla="*/ 354841 h 4844955"/>
              <a:gd name="connsiteX3" fmla="*/ 1324043 w 1365488"/>
              <a:gd name="connsiteY3" fmla="*/ 518614 h 4844955"/>
              <a:gd name="connsiteX4" fmla="*/ 1146621 w 1365488"/>
              <a:gd name="connsiteY4" fmla="*/ 723331 h 4844955"/>
              <a:gd name="connsiteX5" fmla="*/ 1160270 w 1365488"/>
              <a:gd name="connsiteY5" fmla="*/ 928047 h 4844955"/>
              <a:gd name="connsiteX6" fmla="*/ 1092030 w 1365488"/>
              <a:gd name="connsiteY6" fmla="*/ 1037229 h 4844955"/>
              <a:gd name="connsiteX7" fmla="*/ 1023791 w 1365488"/>
              <a:gd name="connsiteY7" fmla="*/ 1105468 h 4844955"/>
              <a:gd name="connsiteX8" fmla="*/ 887313 w 1365488"/>
              <a:gd name="connsiteY8" fmla="*/ 1337480 h 4844955"/>
              <a:gd name="connsiteX9" fmla="*/ 505176 w 1365488"/>
              <a:gd name="connsiteY9" fmla="*/ 1419367 h 4844955"/>
              <a:gd name="connsiteX10" fmla="*/ 259516 w 1365488"/>
              <a:gd name="connsiteY10" fmla="*/ 1473958 h 4844955"/>
              <a:gd name="connsiteX11" fmla="*/ 109391 w 1365488"/>
              <a:gd name="connsiteY11" fmla="*/ 1637731 h 4844955"/>
              <a:gd name="connsiteX12" fmla="*/ 209 w 1365488"/>
              <a:gd name="connsiteY12" fmla="*/ 2033516 h 4844955"/>
              <a:gd name="connsiteX13" fmla="*/ 136686 w 1365488"/>
              <a:gd name="connsiteY13" fmla="*/ 2238233 h 4844955"/>
              <a:gd name="connsiteX14" fmla="*/ 382346 w 1365488"/>
              <a:gd name="connsiteY14" fmla="*/ 2524836 h 4844955"/>
              <a:gd name="connsiteX15" fmla="*/ 655301 w 1365488"/>
              <a:gd name="connsiteY15" fmla="*/ 2702256 h 4844955"/>
              <a:gd name="connsiteX16" fmla="*/ 1105677 w 1365488"/>
              <a:gd name="connsiteY16" fmla="*/ 2866030 h 4844955"/>
              <a:gd name="connsiteX17" fmla="*/ 1146621 w 1365488"/>
              <a:gd name="connsiteY17" fmla="*/ 2879677 h 4844955"/>
              <a:gd name="connsiteX18" fmla="*/ 1255803 w 1365488"/>
              <a:gd name="connsiteY18" fmla="*/ 2934268 h 4844955"/>
              <a:gd name="connsiteX19" fmla="*/ 1324042 w 1365488"/>
              <a:gd name="connsiteY19" fmla="*/ 3179928 h 4844955"/>
              <a:gd name="connsiteX20" fmla="*/ 1364985 w 1365488"/>
              <a:gd name="connsiteY20" fmla="*/ 3289110 h 4844955"/>
              <a:gd name="connsiteX21" fmla="*/ 1296746 w 1365488"/>
              <a:gd name="connsiteY21" fmla="*/ 3794077 h 4844955"/>
              <a:gd name="connsiteX22" fmla="*/ 1269451 w 1365488"/>
              <a:gd name="connsiteY22" fmla="*/ 4107976 h 4844955"/>
              <a:gd name="connsiteX23" fmla="*/ 1337690 w 1365488"/>
              <a:gd name="connsiteY23" fmla="*/ 4449170 h 4844955"/>
              <a:gd name="connsiteX24" fmla="*/ 1283098 w 1365488"/>
              <a:gd name="connsiteY24" fmla="*/ 4640239 h 4844955"/>
              <a:gd name="connsiteX25" fmla="*/ 1310394 w 1365488"/>
              <a:gd name="connsiteY25" fmla="*/ 4722125 h 4844955"/>
              <a:gd name="connsiteX26" fmla="*/ 1214860 w 1365488"/>
              <a:gd name="connsiteY26" fmla="*/ 4844955 h 4844955"/>
              <a:gd name="connsiteX0" fmla="*/ 1337688 w 1365488"/>
              <a:gd name="connsiteY0" fmla="*/ 0 h 4844955"/>
              <a:gd name="connsiteX1" fmla="*/ 1337690 w 1365488"/>
              <a:gd name="connsiteY1" fmla="*/ 136477 h 4844955"/>
              <a:gd name="connsiteX2" fmla="*/ 1296747 w 1365488"/>
              <a:gd name="connsiteY2" fmla="*/ 354841 h 4844955"/>
              <a:gd name="connsiteX3" fmla="*/ 1201213 w 1365488"/>
              <a:gd name="connsiteY3" fmla="*/ 464022 h 4844955"/>
              <a:gd name="connsiteX4" fmla="*/ 1146621 w 1365488"/>
              <a:gd name="connsiteY4" fmla="*/ 723331 h 4844955"/>
              <a:gd name="connsiteX5" fmla="*/ 1160270 w 1365488"/>
              <a:gd name="connsiteY5" fmla="*/ 928047 h 4844955"/>
              <a:gd name="connsiteX6" fmla="*/ 1092030 w 1365488"/>
              <a:gd name="connsiteY6" fmla="*/ 1037229 h 4844955"/>
              <a:gd name="connsiteX7" fmla="*/ 1023791 w 1365488"/>
              <a:gd name="connsiteY7" fmla="*/ 1105468 h 4844955"/>
              <a:gd name="connsiteX8" fmla="*/ 887313 w 1365488"/>
              <a:gd name="connsiteY8" fmla="*/ 1337480 h 4844955"/>
              <a:gd name="connsiteX9" fmla="*/ 505176 w 1365488"/>
              <a:gd name="connsiteY9" fmla="*/ 1419367 h 4844955"/>
              <a:gd name="connsiteX10" fmla="*/ 259516 w 1365488"/>
              <a:gd name="connsiteY10" fmla="*/ 1473958 h 4844955"/>
              <a:gd name="connsiteX11" fmla="*/ 109391 w 1365488"/>
              <a:gd name="connsiteY11" fmla="*/ 1637731 h 4844955"/>
              <a:gd name="connsiteX12" fmla="*/ 209 w 1365488"/>
              <a:gd name="connsiteY12" fmla="*/ 2033516 h 4844955"/>
              <a:gd name="connsiteX13" fmla="*/ 136686 w 1365488"/>
              <a:gd name="connsiteY13" fmla="*/ 2238233 h 4844955"/>
              <a:gd name="connsiteX14" fmla="*/ 382346 w 1365488"/>
              <a:gd name="connsiteY14" fmla="*/ 2524836 h 4844955"/>
              <a:gd name="connsiteX15" fmla="*/ 655301 w 1365488"/>
              <a:gd name="connsiteY15" fmla="*/ 2702256 h 4844955"/>
              <a:gd name="connsiteX16" fmla="*/ 1105677 w 1365488"/>
              <a:gd name="connsiteY16" fmla="*/ 2866030 h 4844955"/>
              <a:gd name="connsiteX17" fmla="*/ 1146621 w 1365488"/>
              <a:gd name="connsiteY17" fmla="*/ 2879677 h 4844955"/>
              <a:gd name="connsiteX18" fmla="*/ 1255803 w 1365488"/>
              <a:gd name="connsiteY18" fmla="*/ 2934268 h 4844955"/>
              <a:gd name="connsiteX19" fmla="*/ 1324042 w 1365488"/>
              <a:gd name="connsiteY19" fmla="*/ 3179928 h 4844955"/>
              <a:gd name="connsiteX20" fmla="*/ 1364985 w 1365488"/>
              <a:gd name="connsiteY20" fmla="*/ 3289110 h 4844955"/>
              <a:gd name="connsiteX21" fmla="*/ 1296746 w 1365488"/>
              <a:gd name="connsiteY21" fmla="*/ 3794077 h 4844955"/>
              <a:gd name="connsiteX22" fmla="*/ 1269451 w 1365488"/>
              <a:gd name="connsiteY22" fmla="*/ 4107976 h 4844955"/>
              <a:gd name="connsiteX23" fmla="*/ 1337690 w 1365488"/>
              <a:gd name="connsiteY23" fmla="*/ 4449170 h 4844955"/>
              <a:gd name="connsiteX24" fmla="*/ 1283098 w 1365488"/>
              <a:gd name="connsiteY24" fmla="*/ 4640239 h 4844955"/>
              <a:gd name="connsiteX25" fmla="*/ 1310394 w 1365488"/>
              <a:gd name="connsiteY25" fmla="*/ 4722125 h 4844955"/>
              <a:gd name="connsiteX26" fmla="*/ 1214860 w 1365488"/>
              <a:gd name="connsiteY26" fmla="*/ 4844955 h 4844955"/>
              <a:gd name="connsiteX0" fmla="*/ 1337688 w 1365488"/>
              <a:gd name="connsiteY0" fmla="*/ 0 h 4844955"/>
              <a:gd name="connsiteX1" fmla="*/ 1337690 w 1365488"/>
              <a:gd name="connsiteY1" fmla="*/ 136477 h 4844955"/>
              <a:gd name="connsiteX2" fmla="*/ 1132974 w 1365488"/>
              <a:gd name="connsiteY2" fmla="*/ 354841 h 4844955"/>
              <a:gd name="connsiteX3" fmla="*/ 1201213 w 1365488"/>
              <a:gd name="connsiteY3" fmla="*/ 464022 h 4844955"/>
              <a:gd name="connsiteX4" fmla="*/ 1146621 w 1365488"/>
              <a:gd name="connsiteY4" fmla="*/ 723331 h 4844955"/>
              <a:gd name="connsiteX5" fmla="*/ 1160270 w 1365488"/>
              <a:gd name="connsiteY5" fmla="*/ 928047 h 4844955"/>
              <a:gd name="connsiteX6" fmla="*/ 1092030 w 1365488"/>
              <a:gd name="connsiteY6" fmla="*/ 1037229 h 4844955"/>
              <a:gd name="connsiteX7" fmla="*/ 1023791 w 1365488"/>
              <a:gd name="connsiteY7" fmla="*/ 1105468 h 4844955"/>
              <a:gd name="connsiteX8" fmla="*/ 887313 w 1365488"/>
              <a:gd name="connsiteY8" fmla="*/ 1337480 h 4844955"/>
              <a:gd name="connsiteX9" fmla="*/ 505176 w 1365488"/>
              <a:gd name="connsiteY9" fmla="*/ 1419367 h 4844955"/>
              <a:gd name="connsiteX10" fmla="*/ 259516 w 1365488"/>
              <a:gd name="connsiteY10" fmla="*/ 1473958 h 4844955"/>
              <a:gd name="connsiteX11" fmla="*/ 109391 w 1365488"/>
              <a:gd name="connsiteY11" fmla="*/ 1637731 h 4844955"/>
              <a:gd name="connsiteX12" fmla="*/ 209 w 1365488"/>
              <a:gd name="connsiteY12" fmla="*/ 2033516 h 4844955"/>
              <a:gd name="connsiteX13" fmla="*/ 136686 w 1365488"/>
              <a:gd name="connsiteY13" fmla="*/ 2238233 h 4844955"/>
              <a:gd name="connsiteX14" fmla="*/ 382346 w 1365488"/>
              <a:gd name="connsiteY14" fmla="*/ 2524836 h 4844955"/>
              <a:gd name="connsiteX15" fmla="*/ 655301 w 1365488"/>
              <a:gd name="connsiteY15" fmla="*/ 2702256 h 4844955"/>
              <a:gd name="connsiteX16" fmla="*/ 1105677 w 1365488"/>
              <a:gd name="connsiteY16" fmla="*/ 2866030 h 4844955"/>
              <a:gd name="connsiteX17" fmla="*/ 1146621 w 1365488"/>
              <a:gd name="connsiteY17" fmla="*/ 2879677 h 4844955"/>
              <a:gd name="connsiteX18" fmla="*/ 1255803 w 1365488"/>
              <a:gd name="connsiteY18" fmla="*/ 2934268 h 4844955"/>
              <a:gd name="connsiteX19" fmla="*/ 1324042 w 1365488"/>
              <a:gd name="connsiteY19" fmla="*/ 3179928 h 4844955"/>
              <a:gd name="connsiteX20" fmla="*/ 1364985 w 1365488"/>
              <a:gd name="connsiteY20" fmla="*/ 3289110 h 4844955"/>
              <a:gd name="connsiteX21" fmla="*/ 1296746 w 1365488"/>
              <a:gd name="connsiteY21" fmla="*/ 3794077 h 4844955"/>
              <a:gd name="connsiteX22" fmla="*/ 1269451 w 1365488"/>
              <a:gd name="connsiteY22" fmla="*/ 4107976 h 4844955"/>
              <a:gd name="connsiteX23" fmla="*/ 1337690 w 1365488"/>
              <a:gd name="connsiteY23" fmla="*/ 4449170 h 4844955"/>
              <a:gd name="connsiteX24" fmla="*/ 1283098 w 1365488"/>
              <a:gd name="connsiteY24" fmla="*/ 4640239 h 4844955"/>
              <a:gd name="connsiteX25" fmla="*/ 1310394 w 1365488"/>
              <a:gd name="connsiteY25" fmla="*/ 4722125 h 4844955"/>
              <a:gd name="connsiteX26" fmla="*/ 1214860 w 1365488"/>
              <a:gd name="connsiteY26" fmla="*/ 4844955 h 4844955"/>
              <a:gd name="connsiteX0" fmla="*/ 1337688 w 1365488"/>
              <a:gd name="connsiteY0" fmla="*/ 0 h 4844955"/>
              <a:gd name="connsiteX1" fmla="*/ 1119326 w 1365488"/>
              <a:gd name="connsiteY1" fmla="*/ 109182 h 4844955"/>
              <a:gd name="connsiteX2" fmla="*/ 1132974 w 1365488"/>
              <a:gd name="connsiteY2" fmla="*/ 354841 h 4844955"/>
              <a:gd name="connsiteX3" fmla="*/ 1201213 w 1365488"/>
              <a:gd name="connsiteY3" fmla="*/ 464022 h 4844955"/>
              <a:gd name="connsiteX4" fmla="*/ 1146621 w 1365488"/>
              <a:gd name="connsiteY4" fmla="*/ 723331 h 4844955"/>
              <a:gd name="connsiteX5" fmla="*/ 1160270 w 1365488"/>
              <a:gd name="connsiteY5" fmla="*/ 928047 h 4844955"/>
              <a:gd name="connsiteX6" fmla="*/ 1092030 w 1365488"/>
              <a:gd name="connsiteY6" fmla="*/ 1037229 h 4844955"/>
              <a:gd name="connsiteX7" fmla="*/ 1023791 w 1365488"/>
              <a:gd name="connsiteY7" fmla="*/ 1105468 h 4844955"/>
              <a:gd name="connsiteX8" fmla="*/ 887313 w 1365488"/>
              <a:gd name="connsiteY8" fmla="*/ 1337480 h 4844955"/>
              <a:gd name="connsiteX9" fmla="*/ 505176 w 1365488"/>
              <a:gd name="connsiteY9" fmla="*/ 1419367 h 4844955"/>
              <a:gd name="connsiteX10" fmla="*/ 259516 w 1365488"/>
              <a:gd name="connsiteY10" fmla="*/ 1473958 h 4844955"/>
              <a:gd name="connsiteX11" fmla="*/ 109391 w 1365488"/>
              <a:gd name="connsiteY11" fmla="*/ 1637731 h 4844955"/>
              <a:gd name="connsiteX12" fmla="*/ 209 w 1365488"/>
              <a:gd name="connsiteY12" fmla="*/ 2033516 h 4844955"/>
              <a:gd name="connsiteX13" fmla="*/ 136686 w 1365488"/>
              <a:gd name="connsiteY13" fmla="*/ 2238233 h 4844955"/>
              <a:gd name="connsiteX14" fmla="*/ 382346 w 1365488"/>
              <a:gd name="connsiteY14" fmla="*/ 2524836 h 4844955"/>
              <a:gd name="connsiteX15" fmla="*/ 655301 w 1365488"/>
              <a:gd name="connsiteY15" fmla="*/ 2702256 h 4844955"/>
              <a:gd name="connsiteX16" fmla="*/ 1105677 w 1365488"/>
              <a:gd name="connsiteY16" fmla="*/ 2866030 h 4844955"/>
              <a:gd name="connsiteX17" fmla="*/ 1146621 w 1365488"/>
              <a:gd name="connsiteY17" fmla="*/ 2879677 h 4844955"/>
              <a:gd name="connsiteX18" fmla="*/ 1255803 w 1365488"/>
              <a:gd name="connsiteY18" fmla="*/ 2934268 h 4844955"/>
              <a:gd name="connsiteX19" fmla="*/ 1324042 w 1365488"/>
              <a:gd name="connsiteY19" fmla="*/ 3179928 h 4844955"/>
              <a:gd name="connsiteX20" fmla="*/ 1364985 w 1365488"/>
              <a:gd name="connsiteY20" fmla="*/ 3289110 h 4844955"/>
              <a:gd name="connsiteX21" fmla="*/ 1296746 w 1365488"/>
              <a:gd name="connsiteY21" fmla="*/ 3794077 h 4844955"/>
              <a:gd name="connsiteX22" fmla="*/ 1269451 w 1365488"/>
              <a:gd name="connsiteY22" fmla="*/ 4107976 h 4844955"/>
              <a:gd name="connsiteX23" fmla="*/ 1337690 w 1365488"/>
              <a:gd name="connsiteY23" fmla="*/ 4449170 h 4844955"/>
              <a:gd name="connsiteX24" fmla="*/ 1283098 w 1365488"/>
              <a:gd name="connsiteY24" fmla="*/ 4640239 h 4844955"/>
              <a:gd name="connsiteX25" fmla="*/ 1310394 w 1365488"/>
              <a:gd name="connsiteY25" fmla="*/ 4722125 h 4844955"/>
              <a:gd name="connsiteX26" fmla="*/ 1214860 w 1365488"/>
              <a:gd name="connsiteY26" fmla="*/ 4844955 h 4844955"/>
              <a:gd name="connsiteX0" fmla="*/ 1078380 w 1365488"/>
              <a:gd name="connsiteY0" fmla="*/ 0 h 4844955"/>
              <a:gd name="connsiteX1" fmla="*/ 1119326 w 1365488"/>
              <a:gd name="connsiteY1" fmla="*/ 109182 h 4844955"/>
              <a:gd name="connsiteX2" fmla="*/ 1132974 w 1365488"/>
              <a:gd name="connsiteY2" fmla="*/ 354841 h 4844955"/>
              <a:gd name="connsiteX3" fmla="*/ 1201213 w 1365488"/>
              <a:gd name="connsiteY3" fmla="*/ 464022 h 4844955"/>
              <a:gd name="connsiteX4" fmla="*/ 1146621 w 1365488"/>
              <a:gd name="connsiteY4" fmla="*/ 723331 h 4844955"/>
              <a:gd name="connsiteX5" fmla="*/ 1160270 w 1365488"/>
              <a:gd name="connsiteY5" fmla="*/ 928047 h 4844955"/>
              <a:gd name="connsiteX6" fmla="*/ 1092030 w 1365488"/>
              <a:gd name="connsiteY6" fmla="*/ 1037229 h 4844955"/>
              <a:gd name="connsiteX7" fmla="*/ 1023791 w 1365488"/>
              <a:gd name="connsiteY7" fmla="*/ 1105468 h 4844955"/>
              <a:gd name="connsiteX8" fmla="*/ 887313 w 1365488"/>
              <a:gd name="connsiteY8" fmla="*/ 1337480 h 4844955"/>
              <a:gd name="connsiteX9" fmla="*/ 505176 w 1365488"/>
              <a:gd name="connsiteY9" fmla="*/ 1419367 h 4844955"/>
              <a:gd name="connsiteX10" fmla="*/ 259516 w 1365488"/>
              <a:gd name="connsiteY10" fmla="*/ 1473958 h 4844955"/>
              <a:gd name="connsiteX11" fmla="*/ 109391 w 1365488"/>
              <a:gd name="connsiteY11" fmla="*/ 1637731 h 4844955"/>
              <a:gd name="connsiteX12" fmla="*/ 209 w 1365488"/>
              <a:gd name="connsiteY12" fmla="*/ 2033516 h 4844955"/>
              <a:gd name="connsiteX13" fmla="*/ 136686 w 1365488"/>
              <a:gd name="connsiteY13" fmla="*/ 2238233 h 4844955"/>
              <a:gd name="connsiteX14" fmla="*/ 382346 w 1365488"/>
              <a:gd name="connsiteY14" fmla="*/ 2524836 h 4844955"/>
              <a:gd name="connsiteX15" fmla="*/ 655301 w 1365488"/>
              <a:gd name="connsiteY15" fmla="*/ 2702256 h 4844955"/>
              <a:gd name="connsiteX16" fmla="*/ 1105677 w 1365488"/>
              <a:gd name="connsiteY16" fmla="*/ 2866030 h 4844955"/>
              <a:gd name="connsiteX17" fmla="*/ 1146621 w 1365488"/>
              <a:gd name="connsiteY17" fmla="*/ 2879677 h 4844955"/>
              <a:gd name="connsiteX18" fmla="*/ 1255803 w 1365488"/>
              <a:gd name="connsiteY18" fmla="*/ 2934268 h 4844955"/>
              <a:gd name="connsiteX19" fmla="*/ 1324042 w 1365488"/>
              <a:gd name="connsiteY19" fmla="*/ 3179928 h 4844955"/>
              <a:gd name="connsiteX20" fmla="*/ 1364985 w 1365488"/>
              <a:gd name="connsiteY20" fmla="*/ 3289110 h 4844955"/>
              <a:gd name="connsiteX21" fmla="*/ 1296746 w 1365488"/>
              <a:gd name="connsiteY21" fmla="*/ 3794077 h 4844955"/>
              <a:gd name="connsiteX22" fmla="*/ 1269451 w 1365488"/>
              <a:gd name="connsiteY22" fmla="*/ 4107976 h 4844955"/>
              <a:gd name="connsiteX23" fmla="*/ 1337690 w 1365488"/>
              <a:gd name="connsiteY23" fmla="*/ 4449170 h 4844955"/>
              <a:gd name="connsiteX24" fmla="*/ 1283098 w 1365488"/>
              <a:gd name="connsiteY24" fmla="*/ 4640239 h 4844955"/>
              <a:gd name="connsiteX25" fmla="*/ 1310394 w 1365488"/>
              <a:gd name="connsiteY25" fmla="*/ 4722125 h 4844955"/>
              <a:gd name="connsiteX26" fmla="*/ 1214860 w 1365488"/>
              <a:gd name="connsiteY26" fmla="*/ 4844955 h 4844955"/>
              <a:gd name="connsiteX0" fmla="*/ 1078380 w 1365488"/>
              <a:gd name="connsiteY0" fmla="*/ 0 h 4844955"/>
              <a:gd name="connsiteX1" fmla="*/ 1119326 w 1365488"/>
              <a:gd name="connsiteY1" fmla="*/ 109182 h 4844955"/>
              <a:gd name="connsiteX2" fmla="*/ 1132974 w 1365488"/>
              <a:gd name="connsiteY2" fmla="*/ 354841 h 4844955"/>
              <a:gd name="connsiteX3" fmla="*/ 1201213 w 1365488"/>
              <a:gd name="connsiteY3" fmla="*/ 464022 h 4844955"/>
              <a:gd name="connsiteX4" fmla="*/ 1072142 w 1365488"/>
              <a:gd name="connsiteY4" fmla="*/ 539801 h 4844955"/>
              <a:gd name="connsiteX5" fmla="*/ 1146621 w 1365488"/>
              <a:gd name="connsiteY5" fmla="*/ 723331 h 4844955"/>
              <a:gd name="connsiteX6" fmla="*/ 1160270 w 1365488"/>
              <a:gd name="connsiteY6" fmla="*/ 928047 h 4844955"/>
              <a:gd name="connsiteX7" fmla="*/ 1092030 w 1365488"/>
              <a:gd name="connsiteY7" fmla="*/ 1037229 h 4844955"/>
              <a:gd name="connsiteX8" fmla="*/ 1023791 w 1365488"/>
              <a:gd name="connsiteY8" fmla="*/ 1105468 h 4844955"/>
              <a:gd name="connsiteX9" fmla="*/ 887313 w 1365488"/>
              <a:gd name="connsiteY9" fmla="*/ 1337480 h 4844955"/>
              <a:gd name="connsiteX10" fmla="*/ 505176 w 1365488"/>
              <a:gd name="connsiteY10" fmla="*/ 1419367 h 4844955"/>
              <a:gd name="connsiteX11" fmla="*/ 259516 w 1365488"/>
              <a:gd name="connsiteY11" fmla="*/ 1473958 h 4844955"/>
              <a:gd name="connsiteX12" fmla="*/ 109391 w 1365488"/>
              <a:gd name="connsiteY12" fmla="*/ 1637731 h 4844955"/>
              <a:gd name="connsiteX13" fmla="*/ 209 w 1365488"/>
              <a:gd name="connsiteY13" fmla="*/ 2033516 h 4844955"/>
              <a:gd name="connsiteX14" fmla="*/ 136686 w 1365488"/>
              <a:gd name="connsiteY14" fmla="*/ 2238233 h 4844955"/>
              <a:gd name="connsiteX15" fmla="*/ 382346 w 1365488"/>
              <a:gd name="connsiteY15" fmla="*/ 2524836 h 4844955"/>
              <a:gd name="connsiteX16" fmla="*/ 655301 w 1365488"/>
              <a:gd name="connsiteY16" fmla="*/ 2702256 h 4844955"/>
              <a:gd name="connsiteX17" fmla="*/ 1105677 w 1365488"/>
              <a:gd name="connsiteY17" fmla="*/ 2866030 h 4844955"/>
              <a:gd name="connsiteX18" fmla="*/ 1146621 w 1365488"/>
              <a:gd name="connsiteY18" fmla="*/ 2879677 h 4844955"/>
              <a:gd name="connsiteX19" fmla="*/ 1255803 w 1365488"/>
              <a:gd name="connsiteY19" fmla="*/ 2934268 h 4844955"/>
              <a:gd name="connsiteX20" fmla="*/ 1324042 w 1365488"/>
              <a:gd name="connsiteY20" fmla="*/ 3179928 h 4844955"/>
              <a:gd name="connsiteX21" fmla="*/ 1364985 w 1365488"/>
              <a:gd name="connsiteY21" fmla="*/ 3289110 h 4844955"/>
              <a:gd name="connsiteX22" fmla="*/ 1296746 w 1365488"/>
              <a:gd name="connsiteY22" fmla="*/ 3794077 h 4844955"/>
              <a:gd name="connsiteX23" fmla="*/ 1269451 w 1365488"/>
              <a:gd name="connsiteY23" fmla="*/ 4107976 h 4844955"/>
              <a:gd name="connsiteX24" fmla="*/ 1337690 w 1365488"/>
              <a:gd name="connsiteY24" fmla="*/ 4449170 h 4844955"/>
              <a:gd name="connsiteX25" fmla="*/ 1283098 w 1365488"/>
              <a:gd name="connsiteY25" fmla="*/ 4640239 h 4844955"/>
              <a:gd name="connsiteX26" fmla="*/ 1310394 w 1365488"/>
              <a:gd name="connsiteY26" fmla="*/ 4722125 h 4844955"/>
              <a:gd name="connsiteX27" fmla="*/ 1214860 w 1365488"/>
              <a:gd name="connsiteY27" fmla="*/ 4844955 h 4844955"/>
              <a:gd name="connsiteX0" fmla="*/ 1078380 w 1423357"/>
              <a:gd name="connsiteY0" fmla="*/ 0 h 4844955"/>
              <a:gd name="connsiteX1" fmla="*/ 1119326 w 1423357"/>
              <a:gd name="connsiteY1" fmla="*/ 109182 h 4844955"/>
              <a:gd name="connsiteX2" fmla="*/ 1132974 w 1423357"/>
              <a:gd name="connsiteY2" fmla="*/ 354841 h 4844955"/>
              <a:gd name="connsiteX3" fmla="*/ 1201213 w 1423357"/>
              <a:gd name="connsiteY3" fmla="*/ 464022 h 4844955"/>
              <a:gd name="connsiteX4" fmla="*/ 1072142 w 1423357"/>
              <a:gd name="connsiteY4" fmla="*/ 539801 h 4844955"/>
              <a:gd name="connsiteX5" fmla="*/ 1146621 w 1423357"/>
              <a:gd name="connsiteY5" fmla="*/ 723331 h 4844955"/>
              <a:gd name="connsiteX6" fmla="*/ 1160270 w 1423357"/>
              <a:gd name="connsiteY6" fmla="*/ 928047 h 4844955"/>
              <a:gd name="connsiteX7" fmla="*/ 1092030 w 1423357"/>
              <a:gd name="connsiteY7" fmla="*/ 1037229 h 4844955"/>
              <a:gd name="connsiteX8" fmla="*/ 1023791 w 1423357"/>
              <a:gd name="connsiteY8" fmla="*/ 1105468 h 4844955"/>
              <a:gd name="connsiteX9" fmla="*/ 887313 w 1423357"/>
              <a:gd name="connsiteY9" fmla="*/ 1337480 h 4844955"/>
              <a:gd name="connsiteX10" fmla="*/ 505176 w 1423357"/>
              <a:gd name="connsiteY10" fmla="*/ 1419367 h 4844955"/>
              <a:gd name="connsiteX11" fmla="*/ 259516 w 1423357"/>
              <a:gd name="connsiteY11" fmla="*/ 1473958 h 4844955"/>
              <a:gd name="connsiteX12" fmla="*/ 109391 w 1423357"/>
              <a:gd name="connsiteY12" fmla="*/ 1637731 h 4844955"/>
              <a:gd name="connsiteX13" fmla="*/ 209 w 1423357"/>
              <a:gd name="connsiteY13" fmla="*/ 2033516 h 4844955"/>
              <a:gd name="connsiteX14" fmla="*/ 136686 w 1423357"/>
              <a:gd name="connsiteY14" fmla="*/ 2238233 h 4844955"/>
              <a:gd name="connsiteX15" fmla="*/ 382346 w 1423357"/>
              <a:gd name="connsiteY15" fmla="*/ 2524836 h 4844955"/>
              <a:gd name="connsiteX16" fmla="*/ 655301 w 1423357"/>
              <a:gd name="connsiteY16" fmla="*/ 2702256 h 4844955"/>
              <a:gd name="connsiteX17" fmla="*/ 1105677 w 1423357"/>
              <a:gd name="connsiteY17" fmla="*/ 2866030 h 4844955"/>
              <a:gd name="connsiteX18" fmla="*/ 1146621 w 1423357"/>
              <a:gd name="connsiteY18" fmla="*/ 2879677 h 4844955"/>
              <a:gd name="connsiteX19" fmla="*/ 1255803 w 1423357"/>
              <a:gd name="connsiteY19" fmla="*/ 2934268 h 4844955"/>
              <a:gd name="connsiteX20" fmla="*/ 1419577 w 1423357"/>
              <a:gd name="connsiteY20" fmla="*/ 3111690 h 4844955"/>
              <a:gd name="connsiteX21" fmla="*/ 1364985 w 1423357"/>
              <a:gd name="connsiteY21" fmla="*/ 3289110 h 4844955"/>
              <a:gd name="connsiteX22" fmla="*/ 1296746 w 1423357"/>
              <a:gd name="connsiteY22" fmla="*/ 3794077 h 4844955"/>
              <a:gd name="connsiteX23" fmla="*/ 1269451 w 1423357"/>
              <a:gd name="connsiteY23" fmla="*/ 4107976 h 4844955"/>
              <a:gd name="connsiteX24" fmla="*/ 1337690 w 1423357"/>
              <a:gd name="connsiteY24" fmla="*/ 4449170 h 4844955"/>
              <a:gd name="connsiteX25" fmla="*/ 1283098 w 1423357"/>
              <a:gd name="connsiteY25" fmla="*/ 4640239 h 4844955"/>
              <a:gd name="connsiteX26" fmla="*/ 1310394 w 1423357"/>
              <a:gd name="connsiteY26" fmla="*/ 4722125 h 4844955"/>
              <a:gd name="connsiteX27" fmla="*/ 1214860 w 1423357"/>
              <a:gd name="connsiteY27" fmla="*/ 4844955 h 4844955"/>
              <a:gd name="connsiteX0" fmla="*/ 1078380 w 1422532"/>
              <a:gd name="connsiteY0" fmla="*/ 0 h 4844955"/>
              <a:gd name="connsiteX1" fmla="*/ 1119326 w 1422532"/>
              <a:gd name="connsiteY1" fmla="*/ 109182 h 4844955"/>
              <a:gd name="connsiteX2" fmla="*/ 1132974 w 1422532"/>
              <a:gd name="connsiteY2" fmla="*/ 354841 h 4844955"/>
              <a:gd name="connsiteX3" fmla="*/ 1201213 w 1422532"/>
              <a:gd name="connsiteY3" fmla="*/ 464022 h 4844955"/>
              <a:gd name="connsiteX4" fmla="*/ 1072142 w 1422532"/>
              <a:gd name="connsiteY4" fmla="*/ 539801 h 4844955"/>
              <a:gd name="connsiteX5" fmla="*/ 1146621 w 1422532"/>
              <a:gd name="connsiteY5" fmla="*/ 723331 h 4844955"/>
              <a:gd name="connsiteX6" fmla="*/ 1160270 w 1422532"/>
              <a:gd name="connsiteY6" fmla="*/ 928047 h 4844955"/>
              <a:gd name="connsiteX7" fmla="*/ 1092030 w 1422532"/>
              <a:gd name="connsiteY7" fmla="*/ 1037229 h 4844955"/>
              <a:gd name="connsiteX8" fmla="*/ 1023791 w 1422532"/>
              <a:gd name="connsiteY8" fmla="*/ 1105468 h 4844955"/>
              <a:gd name="connsiteX9" fmla="*/ 887313 w 1422532"/>
              <a:gd name="connsiteY9" fmla="*/ 1337480 h 4844955"/>
              <a:gd name="connsiteX10" fmla="*/ 505176 w 1422532"/>
              <a:gd name="connsiteY10" fmla="*/ 1419367 h 4844955"/>
              <a:gd name="connsiteX11" fmla="*/ 259516 w 1422532"/>
              <a:gd name="connsiteY11" fmla="*/ 1473958 h 4844955"/>
              <a:gd name="connsiteX12" fmla="*/ 109391 w 1422532"/>
              <a:gd name="connsiteY12" fmla="*/ 1637731 h 4844955"/>
              <a:gd name="connsiteX13" fmla="*/ 209 w 1422532"/>
              <a:gd name="connsiteY13" fmla="*/ 2033516 h 4844955"/>
              <a:gd name="connsiteX14" fmla="*/ 136686 w 1422532"/>
              <a:gd name="connsiteY14" fmla="*/ 2238233 h 4844955"/>
              <a:gd name="connsiteX15" fmla="*/ 382346 w 1422532"/>
              <a:gd name="connsiteY15" fmla="*/ 2524836 h 4844955"/>
              <a:gd name="connsiteX16" fmla="*/ 655301 w 1422532"/>
              <a:gd name="connsiteY16" fmla="*/ 2702256 h 4844955"/>
              <a:gd name="connsiteX17" fmla="*/ 1105677 w 1422532"/>
              <a:gd name="connsiteY17" fmla="*/ 2866030 h 4844955"/>
              <a:gd name="connsiteX18" fmla="*/ 1146621 w 1422532"/>
              <a:gd name="connsiteY18" fmla="*/ 2879677 h 4844955"/>
              <a:gd name="connsiteX19" fmla="*/ 1255803 w 1422532"/>
              <a:gd name="connsiteY19" fmla="*/ 2934268 h 4844955"/>
              <a:gd name="connsiteX20" fmla="*/ 1419577 w 1422532"/>
              <a:gd name="connsiteY20" fmla="*/ 3111690 h 4844955"/>
              <a:gd name="connsiteX21" fmla="*/ 1364985 w 1422532"/>
              <a:gd name="connsiteY21" fmla="*/ 3289110 h 4844955"/>
              <a:gd name="connsiteX22" fmla="*/ 1413337 w 1422532"/>
              <a:gd name="connsiteY22" fmla="*/ 3378536 h 4844955"/>
              <a:gd name="connsiteX23" fmla="*/ 1296746 w 1422532"/>
              <a:gd name="connsiteY23" fmla="*/ 3794077 h 4844955"/>
              <a:gd name="connsiteX24" fmla="*/ 1269451 w 1422532"/>
              <a:gd name="connsiteY24" fmla="*/ 4107976 h 4844955"/>
              <a:gd name="connsiteX25" fmla="*/ 1337690 w 1422532"/>
              <a:gd name="connsiteY25" fmla="*/ 4449170 h 4844955"/>
              <a:gd name="connsiteX26" fmla="*/ 1283098 w 1422532"/>
              <a:gd name="connsiteY26" fmla="*/ 4640239 h 4844955"/>
              <a:gd name="connsiteX27" fmla="*/ 1310394 w 1422532"/>
              <a:gd name="connsiteY27" fmla="*/ 4722125 h 4844955"/>
              <a:gd name="connsiteX28" fmla="*/ 1214860 w 1422532"/>
              <a:gd name="connsiteY28" fmla="*/ 4844955 h 4844955"/>
              <a:gd name="connsiteX0" fmla="*/ 1078380 w 1427158"/>
              <a:gd name="connsiteY0" fmla="*/ 0 h 4844955"/>
              <a:gd name="connsiteX1" fmla="*/ 1119326 w 1427158"/>
              <a:gd name="connsiteY1" fmla="*/ 109182 h 4844955"/>
              <a:gd name="connsiteX2" fmla="*/ 1132974 w 1427158"/>
              <a:gd name="connsiteY2" fmla="*/ 354841 h 4844955"/>
              <a:gd name="connsiteX3" fmla="*/ 1201213 w 1427158"/>
              <a:gd name="connsiteY3" fmla="*/ 464022 h 4844955"/>
              <a:gd name="connsiteX4" fmla="*/ 1072142 w 1427158"/>
              <a:gd name="connsiteY4" fmla="*/ 539801 h 4844955"/>
              <a:gd name="connsiteX5" fmla="*/ 1146621 w 1427158"/>
              <a:gd name="connsiteY5" fmla="*/ 723331 h 4844955"/>
              <a:gd name="connsiteX6" fmla="*/ 1160270 w 1427158"/>
              <a:gd name="connsiteY6" fmla="*/ 928047 h 4844955"/>
              <a:gd name="connsiteX7" fmla="*/ 1092030 w 1427158"/>
              <a:gd name="connsiteY7" fmla="*/ 1037229 h 4844955"/>
              <a:gd name="connsiteX8" fmla="*/ 1023791 w 1427158"/>
              <a:gd name="connsiteY8" fmla="*/ 1105468 h 4844955"/>
              <a:gd name="connsiteX9" fmla="*/ 887313 w 1427158"/>
              <a:gd name="connsiteY9" fmla="*/ 1337480 h 4844955"/>
              <a:gd name="connsiteX10" fmla="*/ 505176 w 1427158"/>
              <a:gd name="connsiteY10" fmla="*/ 1419367 h 4844955"/>
              <a:gd name="connsiteX11" fmla="*/ 259516 w 1427158"/>
              <a:gd name="connsiteY11" fmla="*/ 1473958 h 4844955"/>
              <a:gd name="connsiteX12" fmla="*/ 109391 w 1427158"/>
              <a:gd name="connsiteY12" fmla="*/ 1637731 h 4844955"/>
              <a:gd name="connsiteX13" fmla="*/ 209 w 1427158"/>
              <a:gd name="connsiteY13" fmla="*/ 2033516 h 4844955"/>
              <a:gd name="connsiteX14" fmla="*/ 136686 w 1427158"/>
              <a:gd name="connsiteY14" fmla="*/ 2238233 h 4844955"/>
              <a:gd name="connsiteX15" fmla="*/ 382346 w 1427158"/>
              <a:gd name="connsiteY15" fmla="*/ 2524836 h 4844955"/>
              <a:gd name="connsiteX16" fmla="*/ 655301 w 1427158"/>
              <a:gd name="connsiteY16" fmla="*/ 2702256 h 4844955"/>
              <a:gd name="connsiteX17" fmla="*/ 1105677 w 1427158"/>
              <a:gd name="connsiteY17" fmla="*/ 2866030 h 4844955"/>
              <a:gd name="connsiteX18" fmla="*/ 1146621 w 1427158"/>
              <a:gd name="connsiteY18" fmla="*/ 2879677 h 4844955"/>
              <a:gd name="connsiteX19" fmla="*/ 1255803 w 1427158"/>
              <a:gd name="connsiteY19" fmla="*/ 2934268 h 4844955"/>
              <a:gd name="connsiteX20" fmla="*/ 1419577 w 1427158"/>
              <a:gd name="connsiteY20" fmla="*/ 3111690 h 4844955"/>
              <a:gd name="connsiteX21" fmla="*/ 1364985 w 1427158"/>
              <a:gd name="connsiteY21" fmla="*/ 3289110 h 4844955"/>
              <a:gd name="connsiteX22" fmla="*/ 1413337 w 1427158"/>
              <a:gd name="connsiteY22" fmla="*/ 3378536 h 4844955"/>
              <a:gd name="connsiteX23" fmla="*/ 1419576 w 1427158"/>
              <a:gd name="connsiteY23" fmla="*/ 3780429 h 4844955"/>
              <a:gd name="connsiteX24" fmla="*/ 1269451 w 1427158"/>
              <a:gd name="connsiteY24" fmla="*/ 4107976 h 4844955"/>
              <a:gd name="connsiteX25" fmla="*/ 1337690 w 1427158"/>
              <a:gd name="connsiteY25" fmla="*/ 4449170 h 4844955"/>
              <a:gd name="connsiteX26" fmla="*/ 1283098 w 1427158"/>
              <a:gd name="connsiteY26" fmla="*/ 4640239 h 4844955"/>
              <a:gd name="connsiteX27" fmla="*/ 1310394 w 1427158"/>
              <a:gd name="connsiteY27" fmla="*/ 4722125 h 4844955"/>
              <a:gd name="connsiteX28" fmla="*/ 1214860 w 1427158"/>
              <a:gd name="connsiteY28" fmla="*/ 4844955 h 4844955"/>
              <a:gd name="connsiteX0" fmla="*/ 1078380 w 1437388"/>
              <a:gd name="connsiteY0" fmla="*/ 0 h 4844955"/>
              <a:gd name="connsiteX1" fmla="*/ 1119326 w 1437388"/>
              <a:gd name="connsiteY1" fmla="*/ 109182 h 4844955"/>
              <a:gd name="connsiteX2" fmla="*/ 1132974 w 1437388"/>
              <a:gd name="connsiteY2" fmla="*/ 354841 h 4844955"/>
              <a:gd name="connsiteX3" fmla="*/ 1201213 w 1437388"/>
              <a:gd name="connsiteY3" fmla="*/ 464022 h 4844955"/>
              <a:gd name="connsiteX4" fmla="*/ 1072142 w 1437388"/>
              <a:gd name="connsiteY4" fmla="*/ 539801 h 4844955"/>
              <a:gd name="connsiteX5" fmla="*/ 1146621 w 1437388"/>
              <a:gd name="connsiteY5" fmla="*/ 723331 h 4844955"/>
              <a:gd name="connsiteX6" fmla="*/ 1160270 w 1437388"/>
              <a:gd name="connsiteY6" fmla="*/ 928047 h 4844955"/>
              <a:gd name="connsiteX7" fmla="*/ 1092030 w 1437388"/>
              <a:gd name="connsiteY7" fmla="*/ 1037229 h 4844955"/>
              <a:gd name="connsiteX8" fmla="*/ 1023791 w 1437388"/>
              <a:gd name="connsiteY8" fmla="*/ 1105468 h 4844955"/>
              <a:gd name="connsiteX9" fmla="*/ 887313 w 1437388"/>
              <a:gd name="connsiteY9" fmla="*/ 1337480 h 4844955"/>
              <a:gd name="connsiteX10" fmla="*/ 505176 w 1437388"/>
              <a:gd name="connsiteY10" fmla="*/ 1419367 h 4844955"/>
              <a:gd name="connsiteX11" fmla="*/ 259516 w 1437388"/>
              <a:gd name="connsiteY11" fmla="*/ 1473958 h 4844955"/>
              <a:gd name="connsiteX12" fmla="*/ 109391 w 1437388"/>
              <a:gd name="connsiteY12" fmla="*/ 1637731 h 4844955"/>
              <a:gd name="connsiteX13" fmla="*/ 209 w 1437388"/>
              <a:gd name="connsiteY13" fmla="*/ 2033516 h 4844955"/>
              <a:gd name="connsiteX14" fmla="*/ 136686 w 1437388"/>
              <a:gd name="connsiteY14" fmla="*/ 2238233 h 4844955"/>
              <a:gd name="connsiteX15" fmla="*/ 382346 w 1437388"/>
              <a:gd name="connsiteY15" fmla="*/ 2524836 h 4844955"/>
              <a:gd name="connsiteX16" fmla="*/ 655301 w 1437388"/>
              <a:gd name="connsiteY16" fmla="*/ 2702256 h 4844955"/>
              <a:gd name="connsiteX17" fmla="*/ 1105677 w 1437388"/>
              <a:gd name="connsiteY17" fmla="*/ 2866030 h 4844955"/>
              <a:gd name="connsiteX18" fmla="*/ 1146621 w 1437388"/>
              <a:gd name="connsiteY18" fmla="*/ 2879677 h 4844955"/>
              <a:gd name="connsiteX19" fmla="*/ 1255803 w 1437388"/>
              <a:gd name="connsiteY19" fmla="*/ 2934268 h 4844955"/>
              <a:gd name="connsiteX20" fmla="*/ 1419577 w 1437388"/>
              <a:gd name="connsiteY20" fmla="*/ 3111690 h 4844955"/>
              <a:gd name="connsiteX21" fmla="*/ 1364985 w 1437388"/>
              <a:gd name="connsiteY21" fmla="*/ 3289110 h 4844955"/>
              <a:gd name="connsiteX22" fmla="*/ 1413337 w 1437388"/>
              <a:gd name="connsiteY22" fmla="*/ 3378536 h 4844955"/>
              <a:gd name="connsiteX23" fmla="*/ 1419576 w 1437388"/>
              <a:gd name="connsiteY23" fmla="*/ 3780429 h 4844955"/>
              <a:gd name="connsiteX24" fmla="*/ 1433224 w 1437388"/>
              <a:gd name="connsiteY24" fmla="*/ 4148920 h 4844955"/>
              <a:gd name="connsiteX25" fmla="*/ 1337690 w 1437388"/>
              <a:gd name="connsiteY25" fmla="*/ 4449170 h 4844955"/>
              <a:gd name="connsiteX26" fmla="*/ 1283098 w 1437388"/>
              <a:gd name="connsiteY26" fmla="*/ 4640239 h 4844955"/>
              <a:gd name="connsiteX27" fmla="*/ 1310394 w 1437388"/>
              <a:gd name="connsiteY27" fmla="*/ 4722125 h 4844955"/>
              <a:gd name="connsiteX28" fmla="*/ 1214860 w 1437388"/>
              <a:gd name="connsiteY28" fmla="*/ 4844955 h 4844955"/>
              <a:gd name="connsiteX0" fmla="*/ 1078380 w 1435803"/>
              <a:gd name="connsiteY0" fmla="*/ 0 h 4844955"/>
              <a:gd name="connsiteX1" fmla="*/ 1119326 w 1435803"/>
              <a:gd name="connsiteY1" fmla="*/ 109182 h 4844955"/>
              <a:gd name="connsiteX2" fmla="*/ 1132974 w 1435803"/>
              <a:gd name="connsiteY2" fmla="*/ 354841 h 4844955"/>
              <a:gd name="connsiteX3" fmla="*/ 1201213 w 1435803"/>
              <a:gd name="connsiteY3" fmla="*/ 464022 h 4844955"/>
              <a:gd name="connsiteX4" fmla="*/ 1072142 w 1435803"/>
              <a:gd name="connsiteY4" fmla="*/ 539801 h 4844955"/>
              <a:gd name="connsiteX5" fmla="*/ 1146621 w 1435803"/>
              <a:gd name="connsiteY5" fmla="*/ 723331 h 4844955"/>
              <a:gd name="connsiteX6" fmla="*/ 1160270 w 1435803"/>
              <a:gd name="connsiteY6" fmla="*/ 928047 h 4844955"/>
              <a:gd name="connsiteX7" fmla="*/ 1092030 w 1435803"/>
              <a:gd name="connsiteY7" fmla="*/ 1037229 h 4844955"/>
              <a:gd name="connsiteX8" fmla="*/ 1023791 w 1435803"/>
              <a:gd name="connsiteY8" fmla="*/ 1105468 h 4844955"/>
              <a:gd name="connsiteX9" fmla="*/ 887313 w 1435803"/>
              <a:gd name="connsiteY9" fmla="*/ 1337480 h 4844955"/>
              <a:gd name="connsiteX10" fmla="*/ 505176 w 1435803"/>
              <a:gd name="connsiteY10" fmla="*/ 1419367 h 4844955"/>
              <a:gd name="connsiteX11" fmla="*/ 259516 w 1435803"/>
              <a:gd name="connsiteY11" fmla="*/ 1473958 h 4844955"/>
              <a:gd name="connsiteX12" fmla="*/ 109391 w 1435803"/>
              <a:gd name="connsiteY12" fmla="*/ 1637731 h 4844955"/>
              <a:gd name="connsiteX13" fmla="*/ 209 w 1435803"/>
              <a:gd name="connsiteY13" fmla="*/ 2033516 h 4844955"/>
              <a:gd name="connsiteX14" fmla="*/ 136686 w 1435803"/>
              <a:gd name="connsiteY14" fmla="*/ 2238233 h 4844955"/>
              <a:gd name="connsiteX15" fmla="*/ 382346 w 1435803"/>
              <a:gd name="connsiteY15" fmla="*/ 2524836 h 4844955"/>
              <a:gd name="connsiteX16" fmla="*/ 655301 w 1435803"/>
              <a:gd name="connsiteY16" fmla="*/ 2702256 h 4844955"/>
              <a:gd name="connsiteX17" fmla="*/ 1105677 w 1435803"/>
              <a:gd name="connsiteY17" fmla="*/ 2866030 h 4844955"/>
              <a:gd name="connsiteX18" fmla="*/ 1146621 w 1435803"/>
              <a:gd name="connsiteY18" fmla="*/ 2879677 h 4844955"/>
              <a:gd name="connsiteX19" fmla="*/ 1255803 w 1435803"/>
              <a:gd name="connsiteY19" fmla="*/ 2934268 h 4844955"/>
              <a:gd name="connsiteX20" fmla="*/ 1419577 w 1435803"/>
              <a:gd name="connsiteY20" fmla="*/ 3111690 h 4844955"/>
              <a:gd name="connsiteX21" fmla="*/ 1364985 w 1435803"/>
              <a:gd name="connsiteY21" fmla="*/ 3289110 h 4844955"/>
              <a:gd name="connsiteX22" fmla="*/ 1413337 w 1435803"/>
              <a:gd name="connsiteY22" fmla="*/ 3378536 h 4844955"/>
              <a:gd name="connsiteX23" fmla="*/ 1419576 w 1435803"/>
              <a:gd name="connsiteY23" fmla="*/ 3780429 h 4844955"/>
              <a:gd name="connsiteX24" fmla="*/ 1433224 w 1435803"/>
              <a:gd name="connsiteY24" fmla="*/ 4148920 h 4844955"/>
              <a:gd name="connsiteX25" fmla="*/ 1419577 w 1435803"/>
              <a:gd name="connsiteY25" fmla="*/ 4558352 h 4844955"/>
              <a:gd name="connsiteX26" fmla="*/ 1283098 w 1435803"/>
              <a:gd name="connsiteY26" fmla="*/ 4640239 h 4844955"/>
              <a:gd name="connsiteX27" fmla="*/ 1310394 w 1435803"/>
              <a:gd name="connsiteY27" fmla="*/ 4722125 h 4844955"/>
              <a:gd name="connsiteX28" fmla="*/ 1214860 w 1435803"/>
              <a:gd name="connsiteY28" fmla="*/ 4844955 h 4844955"/>
              <a:gd name="connsiteX0" fmla="*/ 1078380 w 1450922"/>
              <a:gd name="connsiteY0" fmla="*/ 0 h 4844955"/>
              <a:gd name="connsiteX1" fmla="*/ 1119326 w 1450922"/>
              <a:gd name="connsiteY1" fmla="*/ 109182 h 4844955"/>
              <a:gd name="connsiteX2" fmla="*/ 1132974 w 1450922"/>
              <a:gd name="connsiteY2" fmla="*/ 354841 h 4844955"/>
              <a:gd name="connsiteX3" fmla="*/ 1201213 w 1450922"/>
              <a:gd name="connsiteY3" fmla="*/ 464022 h 4844955"/>
              <a:gd name="connsiteX4" fmla="*/ 1072142 w 1450922"/>
              <a:gd name="connsiteY4" fmla="*/ 539801 h 4844955"/>
              <a:gd name="connsiteX5" fmla="*/ 1146621 w 1450922"/>
              <a:gd name="connsiteY5" fmla="*/ 723331 h 4844955"/>
              <a:gd name="connsiteX6" fmla="*/ 1160270 w 1450922"/>
              <a:gd name="connsiteY6" fmla="*/ 928047 h 4844955"/>
              <a:gd name="connsiteX7" fmla="*/ 1092030 w 1450922"/>
              <a:gd name="connsiteY7" fmla="*/ 1037229 h 4844955"/>
              <a:gd name="connsiteX8" fmla="*/ 1023791 w 1450922"/>
              <a:gd name="connsiteY8" fmla="*/ 1105468 h 4844955"/>
              <a:gd name="connsiteX9" fmla="*/ 887313 w 1450922"/>
              <a:gd name="connsiteY9" fmla="*/ 1337480 h 4844955"/>
              <a:gd name="connsiteX10" fmla="*/ 505176 w 1450922"/>
              <a:gd name="connsiteY10" fmla="*/ 1419367 h 4844955"/>
              <a:gd name="connsiteX11" fmla="*/ 259516 w 1450922"/>
              <a:gd name="connsiteY11" fmla="*/ 1473958 h 4844955"/>
              <a:gd name="connsiteX12" fmla="*/ 109391 w 1450922"/>
              <a:gd name="connsiteY12" fmla="*/ 1637731 h 4844955"/>
              <a:gd name="connsiteX13" fmla="*/ 209 w 1450922"/>
              <a:gd name="connsiteY13" fmla="*/ 2033516 h 4844955"/>
              <a:gd name="connsiteX14" fmla="*/ 136686 w 1450922"/>
              <a:gd name="connsiteY14" fmla="*/ 2238233 h 4844955"/>
              <a:gd name="connsiteX15" fmla="*/ 382346 w 1450922"/>
              <a:gd name="connsiteY15" fmla="*/ 2524836 h 4844955"/>
              <a:gd name="connsiteX16" fmla="*/ 655301 w 1450922"/>
              <a:gd name="connsiteY16" fmla="*/ 2702256 h 4844955"/>
              <a:gd name="connsiteX17" fmla="*/ 1105677 w 1450922"/>
              <a:gd name="connsiteY17" fmla="*/ 2866030 h 4844955"/>
              <a:gd name="connsiteX18" fmla="*/ 1146621 w 1450922"/>
              <a:gd name="connsiteY18" fmla="*/ 2879677 h 4844955"/>
              <a:gd name="connsiteX19" fmla="*/ 1255803 w 1450922"/>
              <a:gd name="connsiteY19" fmla="*/ 2934268 h 4844955"/>
              <a:gd name="connsiteX20" fmla="*/ 1419577 w 1450922"/>
              <a:gd name="connsiteY20" fmla="*/ 3111690 h 4844955"/>
              <a:gd name="connsiteX21" fmla="*/ 1364985 w 1450922"/>
              <a:gd name="connsiteY21" fmla="*/ 3289110 h 4844955"/>
              <a:gd name="connsiteX22" fmla="*/ 1413337 w 1450922"/>
              <a:gd name="connsiteY22" fmla="*/ 3378536 h 4844955"/>
              <a:gd name="connsiteX23" fmla="*/ 1419576 w 1450922"/>
              <a:gd name="connsiteY23" fmla="*/ 3780429 h 4844955"/>
              <a:gd name="connsiteX24" fmla="*/ 1433224 w 1450922"/>
              <a:gd name="connsiteY24" fmla="*/ 4148920 h 4844955"/>
              <a:gd name="connsiteX25" fmla="*/ 1419577 w 1450922"/>
              <a:gd name="connsiteY25" fmla="*/ 4558352 h 4844955"/>
              <a:gd name="connsiteX26" fmla="*/ 1064734 w 1450922"/>
              <a:gd name="connsiteY26" fmla="*/ 4544705 h 4844955"/>
              <a:gd name="connsiteX27" fmla="*/ 1310394 w 1450922"/>
              <a:gd name="connsiteY27" fmla="*/ 4722125 h 4844955"/>
              <a:gd name="connsiteX28" fmla="*/ 1214860 w 1450922"/>
              <a:gd name="connsiteY28" fmla="*/ 4844955 h 4844955"/>
              <a:gd name="connsiteX0" fmla="*/ 1078380 w 1433224"/>
              <a:gd name="connsiteY0" fmla="*/ 0 h 4844955"/>
              <a:gd name="connsiteX1" fmla="*/ 1119326 w 1433224"/>
              <a:gd name="connsiteY1" fmla="*/ 109182 h 4844955"/>
              <a:gd name="connsiteX2" fmla="*/ 1132974 w 1433224"/>
              <a:gd name="connsiteY2" fmla="*/ 354841 h 4844955"/>
              <a:gd name="connsiteX3" fmla="*/ 1201213 w 1433224"/>
              <a:gd name="connsiteY3" fmla="*/ 464022 h 4844955"/>
              <a:gd name="connsiteX4" fmla="*/ 1072142 w 1433224"/>
              <a:gd name="connsiteY4" fmla="*/ 539801 h 4844955"/>
              <a:gd name="connsiteX5" fmla="*/ 1146621 w 1433224"/>
              <a:gd name="connsiteY5" fmla="*/ 723331 h 4844955"/>
              <a:gd name="connsiteX6" fmla="*/ 1160270 w 1433224"/>
              <a:gd name="connsiteY6" fmla="*/ 928047 h 4844955"/>
              <a:gd name="connsiteX7" fmla="*/ 1092030 w 1433224"/>
              <a:gd name="connsiteY7" fmla="*/ 1037229 h 4844955"/>
              <a:gd name="connsiteX8" fmla="*/ 1023791 w 1433224"/>
              <a:gd name="connsiteY8" fmla="*/ 1105468 h 4844955"/>
              <a:gd name="connsiteX9" fmla="*/ 887313 w 1433224"/>
              <a:gd name="connsiteY9" fmla="*/ 1337480 h 4844955"/>
              <a:gd name="connsiteX10" fmla="*/ 505176 w 1433224"/>
              <a:gd name="connsiteY10" fmla="*/ 1419367 h 4844955"/>
              <a:gd name="connsiteX11" fmla="*/ 259516 w 1433224"/>
              <a:gd name="connsiteY11" fmla="*/ 1473958 h 4844955"/>
              <a:gd name="connsiteX12" fmla="*/ 109391 w 1433224"/>
              <a:gd name="connsiteY12" fmla="*/ 1637731 h 4844955"/>
              <a:gd name="connsiteX13" fmla="*/ 209 w 1433224"/>
              <a:gd name="connsiteY13" fmla="*/ 2033516 h 4844955"/>
              <a:gd name="connsiteX14" fmla="*/ 136686 w 1433224"/>
              <a:gd name="connsiteY14" fmla="*/ 2238233 h 4844955"/>
              <a:gd name="connsiteX15" fmla="*/ 382346 w 1433224"/>
              <a:gd name="connsiteY15" fmla="*/ 2524836 h 4844955"/>
              <a:gd name="connsiteX16" fmla="*/ 655301 w 1433224"/>
              <a:gd name="connsiteY16" fmla="*/ 2702256 h 4844955"/>
              <a:gd name="connsiteX17" fmla="*/ 1105677 w 1433224"/>
              <a:gd name="connsiteY17" fmla="*/ 2866030 h 4844955"/>
              <a:gd name="connsiteX18" fmla="*/ 1146621 w 1433224"/>
              <a:gd name="connsiteY18" fmla="*/ 2879677 h 4844955"/>
              <a:gd name="connsiteX19" fmla="*/ 1255803 w 1433224"/>
              <a:gd name="connsiteY19" fmla="*/ 2934268 h 4844955"/>
              <a:gd name="connsiteX20" fmla="*/ 1419577 w 1433224"/>
              <a:gd name="connsiteY20" fmla="*/ 3111690 h 4844955"/>
              <a:gd name="connsiteX21" fmla="*/ 1364985 w 1433224"/>
              <a:gd name="connsiteY21" fmla="*/ 3289110 h 4844955"/>
              <a:gd name="connsiteX22" fmla="*/ 1413337 w 1433224"/>
              <a:gd name="connsiteY22" fmla="*/ 3378536 h 4844955"/>
              <a:gd name="connsiteX23" fmla="*/ 1419576 w 1433224"/>
              <a:gd name="connsiteY23" fmla="*/ 3780429 h 4844955"/>
              <a:gd name="connsiteX24" fmla="*/ 1433224 w 1433224"/>
              <a:gd name="connsiteY24" fmla="*/ 4148920 h 4844955"/>
              <a:gd name="connsiteX25" fmla="*/ 1419577 w 1433224"/>
              <a:gd name="connsiteY25" fmla="*/ 4558352 h 4844955"/>
              <a:gd name="connsiteX26" fmla="*/ 1392280 w 1433224"/>
              <a:gd name="connsiteY26" fmla="*/ 4681183 h 4844955"/>
              <a:gd name="connsiteX27" fmla="*/ 1310394 w 1433224"/>
              <a:gd name="connsiteY27" fmla="*/ 4722125 h 4844955"/>
              <a:gd name="connsiteX28" fmla="*/ 1214860 w 1433224"/>
              <a:gd name="connsiteY28" fmla="*/ 4844955 h 484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224" h="4844955">
                <a:moveTo>
                  <a:pt x="1078380" y="0"/>
                </a:moveTo>
                <a:cubicBezTo>
                  <a:pt x="1095440" y="22746"/>
                  <a:pt x="1110227" y="50042"/>
                  <a:pt x="1119326" y="109182"/>
                </a:cubicBezTo>
                <a:cubicBezTo>
                  <a:pt x="1128425" y="168322"/>
                  <a:pt x="1119326" y="295701"/>
                  <a:pt x="1132974" y="354841"/>
                </a:cubicBezTo>
                <a:cubicBezTo>
                  <a:pt x="1146622" y="413981"/>
                  <a:pt x="1211352" y="433195"/>
                  <a:pt x="1201213" y="464022"/>
                </a:cubicBezTo>
                <a:cubicBezTo>
                  <a:pt x="1191074" y="494849"/>
                  <a:pt x="1081241" y="496583"/>
                  <a:pt x="1072142" y="539801"/>
                </a:cubicBezTo>
                <a:cubicBezTo>
                  <a:pt x="1063043" y="583019"/>
                  <a:pt x="1131933" y="658623"/>
                  <a:pt x="1146621" y="723331"/>
                </a:cubicBezTo>
                <a:cubicBezTo>
                  <a:pt x="1161309" y="788039"/>
                  <a:pt x="1169369" y="875731"/>
                  <a:pt x="1160270" y="928047"/>
                </a:cubicBezTo>
                <a:cubicBezTo>
                  <a:pt x="1151172" y="980363"/>
                  <a:pt x="1114777" y="1007659"/>
                  <a:pt x="1092030" y="1037229"/>
                </a:cubicBezTo>
                <a:cubicBezTo>
                  <a:pt x="1069283" y="1066799"/>
                  <a:pt x="1057910" y="1055426"/>
                  <a:pt x="1023791" y="1105468"/>
                </a:cubicBezTo>
                <a:cubicBezTo>
                  <a:pt x="989672" y="1155510"/>
                  <a:pt x="973749" y="1285164"/>
                  <a:pt x="887313" y="1337480"/>
                </a:cubicBezTo>
                <a:cubicBezTo>
                  <a:pt x="800877" y="1389796"/>
                  <a:pt x="505176" y="1419367"/>
                  <a:pt x="505176" y="1419367"/>
                </a:cubicBezTo>
                <a:cubicBezTo>
                  <a:pt x="400543" y="1442113"/>
                  <a:pt x="325480" y="1437564"/>
                  <a:pt x="259516" y="1473958"/>
                </a:cubicBezTo>
                <a:cubicBezTo>
                  <a:pt x="193552" y="1510352"/>
                  <a:pt x="152609" y="1544471"/>
                  <a:pt x="109391" y="1637731"/>
                </a:cubicBezTo>
                <a:cubicBezTo>
                  <a:pt x="66173" y="1730991"/>
                  <a:pt x="-4340" y="1933432"/>
                  <a:pt x="209" y="2033516"/>
                </a:cubicBezTo>
                <a:cubicBezTo>
                  <a:pt x="4758" y="2133600"/>
                  <a:pt x="72997" y="2156346"/>
                  <a:pt x="136686" y="2238233"/>
                </a:cubicBezTo>
                <a:cubicBezTo>
                  <a:pt x="200375" y="2320120"/>
                  <a:pt x="295910" y="2447499"/>
                  <a:pt x="382346" y="2524836"/>
                </a:cubicBezTo>
                <a:cubicBezTo>
                  <a:pt x="468782" y="2602173"/>
                  <a:pt x="534746" y="2645390"/>
                  <a:pt x="655301" y="2702256"/>
                </a:cubicBezTo>
                <a:cubicBezTo>
                  <a:pt x="775856" y="2759122"/>
                  <a:pt x="1023790" y="2836460"/>
                  <a:pt x="1105677" y="2866030"/>
                </a:cubicBezTo>
                <a:cubicBezTo>
                  <a:pt x="1187564" y="2895600"/>
                  <a:pt x="1121600" y="2868304"/>
                  <a:pt x="1146621" y="2879677"/>
                </a:cubicBezTo>
                <a:cubicBezTo>
                  <a:pt x="1171642" y="2891050"/>
                  <a:pt x="1210310" y="2895599"/>
                  <a:pt x="1255803" y="2934268"/>
                </a:cubicBezTo>
                <a:cubicBezTo>
                  <a:pt x="1301296" y="2972937"/>
                  <a:pt x="1401380" y="3052550"/>
                  <a:pt x="1419577" y="3111690"/>
                </a:cubicBezTo>
                <a:cubicBezTo>
                  <a:pt x="1437774" y="3170830"/>
                  <a:pt x="1366025" y="3244636"/>
                  <a:pt x="1364985" y="3289110"/>
                </a:cubicBezTo>
                <a:cubicBezTo>
                  <a:pt x="1363945" y="3333584"/>
                  <a:pt x="1424710" y="3294375"/>
                  <a:pt x="1413337" y="3378536"/>
                </a:cubicBezTo>
                <a:cubicBezTo>
                  <a:pt x="1401964" y="3462697"/>
                  <a:pt x="1416262" y="3652032"/>
                  <a:pt x="1419576" y="3780429"/>
                </a:cubicBezTo>
                <a:cubicBezTo>
                  <a:pt x="1422891" y="3908826"/>
                  <a:pt x="1433224" y="4019266"/>
                  <a:pt x="1433224" y="4148920"/>
                </a:cubicBezTo>
                <a:cubicBezTo>
                  <a:pt x="1433224" y="4278574"/>
                  <a:pt x="1426401" y="4469642"/>
                  <a:pt x="1419577" y="4558352"/>
                </a:cubicBezTo>
                <a:cubicBezTo>
                  <a:pt x="1412753" y="4647063"/>
                  <a:pt x="1410477" y="4653888"/>
                  <a:pt x="1392280" y="4681183"/>
                </a:cubicBezTo>
                <a:cubicBezTo>
                  <a:pt x="1374083" y="4708478"/>
                  <a:pt x="1264901" y="4715301"/>
                  <a:pt x="1310394" y="4722125"/>
                </a:cubicBezTo>
                <a:cubicBezTo>
                  <a:pt x="1355887" y="4728949"/>
                  <a:pt x="1203487" y="4844955"/>
                  <a:pt x="1214860" y="4844955"/>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11" name="10 Forma libre"/>
          <p:cNvSpPr/>
          <p:nvPr/>
        </p:nvSpPr>
        <p:spPr>
          <a:xfrm flipH="1">
            <a:off x="7389813" y="461963"/>
            <a:ext cx="1192212" cy="4845050"/>
          </a:xfrm>
          <a:custGeom>
            <a:avLst/>
            <a:gdLst>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146621 w 1556054"/>
              <a:gd name="connsiteY6" fmla="*/ 887105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469559"/>
              <a:gd name="connsiteY0" fmla="*/ 0 h 4695100"/>
              <a:gd name="connsiteX1" fmla="*/ 1187564 w 1469559"/>
              <a:gd name="connsiteY1" fmla="*/ 259308 h 4695100"/>
              <a:gd name="connsiteX2" fmla="*/ 1201212 w 1469559"/>
              <a:gd name="connsiteY2" fmla="*/ 259308 h 4695100"/>
              <a:gd name="connsiteX3" fmla="*/ 1160269 w 1469559"/>
              <a:gd name="connsiteY3" fmla="*/ 368490 h 4695100"/>
              <a:gd name="connsiteX4" fmla="*/ 1078382 w 1469559"/>
              <a:gd name="connsiteY4" fmla="*/ 586854 h 4695100"/>
              <a:gd name="connsiteX5" fmla="*/ 1173916 w 1469559"/>
              <a:gd name="connsiteY5" fmla="*/ 709684 h 4695100"/>
              <a:gd name="connsiteX6" fmla="*/ 1146621 w 1469559"/>
              <a:gd name="connsiteY6" fmla="*/ 887105 h 4695100"/>
              <a:gd name="connsiteX7" fmla="*/ 1146621 w 1469559"/>
              <a:gd name="connsiteY7" fmla="*/ 1064525 h 4695100"/>
              <a:gd name="connsiteX8" fmla="*/ 1051086 w 1469559"/>
              <a:gd name="connsiteY8" fmla="*/ 1146412 h 4695100"/>
              <a:gd name="connsiteX9" fmla="*/ 887313 w 1469559"/>
              <a:gd name="connsiteY9" fmla="*/ 1241946 h 4695100"/>
              <a:gd name="connsiteX10" fmla="*/ 505176 w 1469559"/>
              <a:gd name="connsiteY10" fmla="*/ 1323833 h 4695100"/>
              <a:gd name="connsiteX11" fmla="*/ 259516 w 1469559"/>
              <a:gd name="connsiteY11" fmla="*/ 1378424 h 4695100"/>
              <a:gd name="connsiteX12" fmla="*/ 109391 w 1469559"/>
              <a:gd name="connsiteY12" fmla="*/ 1542197 h 4695100"/>
              <a:gd name="connsiteX13" fmla="*/ 209 w 1469559"/>
              <a:gd name="connsiteY13" fmla="*/ 1937982 h 4695100"/>
              <a:gd name="connsiteX14" fmla="*/ 136686 w 1469559"/>
              <a:gd name="connsiteY14" fmla="*/ 2142699 h 4695100"/>
              <a:gd name="connsiteX15" fmla="*/ 382346 w 1469559"/>
              <a:gd name="connsiteY15" fmla="*/ 2429302 h 4695100"/>
              <a:gd name="connsiteX16" fmla="*/ 655301 w 1469559"/>
              <a:gd name="connsiteY16" fmla="*/ 2606722 h 4695100"/>
              <a:gd name="connsiteX17" fmla="*/ 1105677 w 1469559"/>
              <a:gd name="connsiteY17" fmla="*/ 2770496 h 4695100"/>
              <a:gd name="connsiteX18" fmla="*/ 1146621 w 1469559"/>
              <a:gd name="connsiteY18" fmla="*/ 2784143 h 4695100"/>
              <a:gd name="connsiteX19" fmla="*/ 1255803 w 1469559"/>
              <a:gd name="connsiteY19" fmla="*/ 2838734 h 4695100"/>
              <a:gd name="connsiteX20" fmla="*/ 1324042 w 1469559"/>
              <a:gd name="connsiteY20" fmla="*/ 3084394 h 4695100"/>
              <a:gd name="connsiteX21" fmla="*/ 1364985 w 1469559"/>
              <a:gd name="connsiteY21" fmla="*/ 3193576 h 4695100"/>
              <a:gd name="connsiteX22" fmla="*/ 1296746 w 1469559"/>
              <a:gd name="connsiteY22" fmla="*/ 3698543 h 4695100"/>
              <a:gd name="connsiteX23" fmla="*/ 1269451 w 1469559"/>
              <a:gd name="connsiteY23" fmla="*/ 4012442 h 4695100"/>
              <a:gd name="connsiteX24" fmla="*/ 1433224 w 1469559"/>
              <a:gd name="connsiteY24" fmla="*/ 4353636 h 4695100"/>
              <a:gd name="connsiteX25" fmla="*/ 1460519 w 1469559"/>
              <a:gd name="connsiteY25" fmla="*/ 4558352 h 4695100"/>
              <a:gd name="connsiteX26" fmla="*/ 1311964 w 1469559"/>
              <a:gd name="connsiteY26" fmla="*/ 4694830 h 4695100"/>
              <a:gd name="connsiteX0" fmla="*/ 1173916 w 1434626"/>
              <a:gd name="connsiteY0" fmla="*/ 0 h 4695064"/>
              <a:gd name="connsiteX1" fmla="*/ 1187564 w 1434626"/>
              <a:gd name="connsiteY1" fmla="*/ 259308 h 4695064"/>
              <a:gd name="connsiteX2" fmla="*/ 1201212 w 1434626"/>
              <a:gd name="connsiteY2" fmla="*/ 259308 h 4695064"/>
              <a:gd name="connsiteX3" fmla="*/ 1160269 w 1434626"/>
              <a:gd name="connsiteY3" fmla="*/ 368490 h 4695064"/>
              <a:gd name="connsiteX4" fmla="*/ 1078382 w 1434626"/>
              <a:gd name="connsiteY4" fmla="*/ 586854 h 4695064"/>
              <a:gd name="connsiteX5" fmla="*/ 1173916 w 1434626"/>
              <a:gd name="connsiteY5" fmla="*/ 709684 h 4695064"/>
              <a:gd name="connsiteX6" fmla="*/ 1146621 w 1434626"/>
              <a:gd name="connsiteY6" fmla="*/ 887105 h 4695064"/>
              <a:gd name="connsiteX7" fmla="*/ 1146621 w 1434626"/>
              <a:gd name="connsiteY7" fmla="*/ 1064525 h 4695064"/>
              <a:gd name="connsiteX8" fmla="*/ 1051086 w 1434626"/>
              <a:gd name="connsiteY8" fmla="*/ 1146412 h 4695064"/>
              <a:gd name="connsiteX9" fmla="*/ 887313 w 1434626"/>
              <a:gd name="connsiteY9" fmla="*/ 1241946 h 4695064"/>
              <a:gd name="connsiteX10" fmla="*/ 505176 w 1434626"/>
              <a:gd name="connsiteY10" fmla="*/ 1323833 h 4695064"/>
              <a:gd name="connsiteX11" fmla="*/ 259516 w 1434626"/>
              <a:gd name="connsiteY11" fmla="*/ 1378424 h 4695064"/>
              <a:gd name="connsiteX12" fmla="*/ 109391 w 1434626"/>
              <a:gd name="connsiteY12" fmla="*/ 1542197 h 4695064"/>
              <a:gd name="connsiteX13" fmla="*/ 209 w 1434626"/>
              <a:gd name="connsiteY13" fmla="*/ 1937982 h 4695064"/>
              <a:gd name="connsiteX14" fmla="*/ 136686 w 1434626"/>
              <a:gd name="connsiteY14" fmla="*/ 2142699 h 4695064"/>
              <a:gd name="connsiteX15" fmla="*/ 382346 w 1434626"/>
              <a:gd name="connsiteY15" fmla="*/ 2429302 h 4695064"/>
              <a:gd name="connsiteX16" fmla="*/ 655301 w 1434626"/>
              <a:gd name="connsiteY16" fmla="*/ 2606722 h 4695064"/>
              <a:gd name="connsiteX17" fmla="*/ 1105677 w 1434626"/>
              <a:gd name="connsiteY17" fmla="*/ 2770496 h 4695064"/>
              <a:gd name="connsiteX18" fmla="*/ 1146621 w 1434626"/>
              <a:gd name="connsiteY18" fmla="*/ 2784143 h 4695064"/>
              <a:gd name="connsiteX19" fmla="*/ 1255803 w 1434626"/>
              <a:gd name="connsiteY19" fmla="*/ 2838734 h 4695064"/>
              <a:gd name="connsiteX20" fmla="*/ 1324042 w 1434626"/>
              <a:gd name="connsiteY20" fmla="*/ 3084394 h 4695064"/>
              <a:gd name="connsiteX21" fmla="*/ 1364985 w 1434626"/>
              <a:gd name="connsiteY21" fmla="*/ 3193576 h 4695064"/>
              <a:gd name="connsiteX22" fmla="*/ 1296746 w 1434626"/>
              <a:gd name="connsiteY22" fmla="*/ 3698543 h 4695064"/>
              <a:gd name="connsiteX23" fmla="*/ 1269451 w 1434626"/>
              <a:gd name="connsiteY23" fmla="*/ 4012442 h 4695064"/>
              <a:gd name="connsiteX24" fmla="*/ 1433224 w 1434626"/>
              <a:gd name="connsiteY24" fmla="*/ 4353636 h 4695064"/>
              <a:gd name="connsiteX25" fmla="*/ 1346611 w 1434626"/>
              <a:gd name="connsiteY25" fmla="*/ 4544704 h 4695064"/>
              <a:gd name="connsiteX26" fmla="*/ 1311964 w 1434626"/>
              <a:gd name="connsiteY26" fmla="*/ 4694830 h 4695064"/>
              <a:gd name="connsiteX0" fmla="*/ 1173916 w 1365487"/>
              <a:gd name="connsiteY0" fmla="*/ 0 h 4695075"/>
              <a:gd name="connsiteX1" fmla="*/ 1187564 w 1365487"/>
              <a:gd name="connsiteY1" fmla="*/ 259308 h 4695075"/>
              <a:gd name="connsiteX2" fmla="*/ 1201212 w 1365487"/>
              <a:gd name="connsiteY2" fmla="*/ 259308 h 4695075"/>
              <a:gd name="connsiteX3" fmla="*/ 1160269 w 1365487"/>
              <a:gd name="connsiteY3" fmla="*/ 368490 h 4695075"/>
              <a:gd name="connsiteX4" fmla="*/ 1078382 w 1365487"/>
              <a:gd name="connsiteY4" fmla="*/ 586854 h 4695075"/>
              <a:gd name="connsiteX5" fmla="*/ 1173916 w 1365487"/>
              <a:gd name="connsiteY5" fmla="*/ 709684 h 4695075"/>
              <a:gd name="connsiteX6" fmla="*/ 1146621 w 1365487"/>
              <a:gd name="connsiteY6" fmla="*/ 887105 h 4695075"/>
              <a:gd name="connsiteX7" fmla="*/ 1146621 w 1365487"/>
              <a:gd name="connsiteY7" fmla="*/ 1064525 h 4695075"/>
              <a:gd name="connsiteX8" fmla="*/ 1051086 w 1365487"/>
              <a:gd name="connsiteY8" fmla="*/ 1146412 h 4695075"/>
              <a:gd name="connsiteX9" fmla="*/ 887313 w 1365487"/>
              <a:gd name="connsiteY9" fmla="*/ 1241946 h 4695075"/>
              <a:gd name="connsiteX10" fmla="*/ 505176 w 1365487"/>
              <a:gd name="connsiteY10" fmla="*/ 1323833 h 4695075"/>
              <a:gd name="connsiteX11" fmla="*/ 259516 w 1365487"/>
              <a:gd name="connsiteY11" fmla="*/ 1378424 h 4695075"/>
              <a:gd name="connsiteX12" fmla="*/ 109391 w 1365487"/>
              <a:gd name="connsiteY12" fmla="*/ 1542197 h 4695075"/>
              <a:gd name="connsiteX13" fmla="*/ 209 w 1365487"/>
              <a:gd name="connsiteY13" fmla="*/ 1937982 h 4695075"/>
              <a:gd name="connsiteX14" fmla="*/ 136686 w 1365487"/>
              <a:gd name="connsiteY14" fmla="*/ 2142699 h 4695075"/>
              <a:gd name="connsiteX15" fmla="*/ 382346 w 1365487"/>
              <a:gd name="connsiteY15" fmla="*/ 2429302 h 4695075"/>
              <a:gd name="connsiteX16" fmla="*/ 655301 w 1365487"/>
              <a:gd name="connsiteY16" fmla="*/ 2606722 h 4695075"/>
              <a:gd name="connsiteX17" fmla="*/ 1105677 w 1365487"/>
              <a:gd name="connsiteY17" fmla="*/ 2770496 h 4695075"/>
              <a:gd name="connsiteX18" fmla="*/ 1146621 w 1365487"/>
              <a:gd name="connsiteY18" fmla="*/ 2784143 h 4695075"/>
              <a:gd name="connsiteX19" fmla="*/ 1255803 w 1365487"/>
              <a:gd name="connsiteY19" fmla="*/ 2838734 h 4695075"/>
              <a:gd name="connsiteX20" fmla="*/ 1324042 w 1365487"/>
              <a:gd name="connsiteY20" fmla="*/ 3084394 h 4695075"/>
              <a:gd name="connsiteX21" fmla="*/ 1364985 w 1365487"/>
              <a:gd name="connsiteY21" fmla="*/ 3193576 h 4695075"/>
              <a:gd name="connsiteX22" fmla="*/ 1296746 w 1365487"/>
              <a:gd name="connsiteY22" fmla="*/ 3698543 h 4695075"/>
              <a:gd name="connsiteX23" fmla="*/ 1269451 w 1365487"/>
              <a:gd name="connsiteY23" fmla="*/ 4012442 h 4695075"/>
              <a:gd name="connsiteX24" fmla="*/ 1351860 w 1365487"/>
              <a:gd name="connsiteY24" fmla="*/ 4326340 h 4695075"/>
              <a:gd name="connsiteX25" fmla="*/ 1346611 w 1365487"/>
              <a:gd name="connsiteY25" fmla="*/ 4544704 h 4695075"/>
              <a:gd name="connsiteX26" fmla="*/ 1311964 w 1365487"/>
              <a:gd name="connsiteY26" fmla="*/ 4694830 h 4695075"/>
              <a:gd name="connsiteX0" fmla="*/ 1173916 w 1366203"/>
              <a:gd name="connsiteY0" fmla="*/ 0 h 4695075"/>
              <a:gd name="connsiteX1" fmla="*/ 1187564 w 1366203"/>
              <a:gd name="connsiteY1" fmla="*/ 259308 h 4695075"/>
              <a:gd name="connsiteX2" fmla="*/ 1201212 w 1366203"/>
              <a:gd name="connsiteY2" fmla="*/ 259308 h 4695075"/>
              <a:gd name="connsiteX3" fmla="*/ 1160269 w 1366203"/>
              <a:gd name="connsiteY3" fmla="*/ 368490 h 4695075"/>
              <a:gd name="connsiteX4" fmla="*/ 1078382 w 1366203"/>
              <a:gd name="connsiteY4" fmla="*/ 586854 h 4695075"/>
              <a:gd name="connsiteX5" fmla="*/ 1173916 w 1366203"/>
              <a:gd name="connsiteY5" fmla="*/ 709684 h 4695075"/>
              <a:gd name="connsiteX6" fmla="*/ 1146621 w 1366203"/>
              <a:gd name="connsiteY6" fmla="*/ 887105 h 4695075"/>
              <a:gd name="connsiteX7" fmla="*/ 1146621 w 1366203"/>
              <a:gd name="connsiteY7" fmla="*/ 1064525 h 4695075"/>
              <a:gd name="connsiteX8" fmla="*/ 1051086 w 1366203"/>
              <a:gd name="connsiteY8" fmla="*/ 1146412 h 4695075"/>
              <a:gd name="connsiteX9" fmla="*/ 887313 w 1366203"/>
              <a:gd name="connsiteY9" fmla="*/ 1241946 h 4695075"/>
              <a:gd name="connsiteX10" fmla="*/ 505176 w 1366203"/>
              <a:gd name="connsiteY10" fmla="*/ 1323833 h 4695075"/>
              <a:gd name="connsiteX11" fmla="*/ 259516 w 1366203"/>
              <a:gd name="connsiteY11" fmla="*/ 1378424 h 4695075"/>
              <a:gd name="connsiteX12" fmla="*/ 109391 w 1366203"/>
              <a:gd name="connsiteY12" fmla="*/ 1542197 h 4695075"/>
              <a:gd name="connsiteX13" fmla="*/ 209 w 1366203"/>
              <a:gd name="connsiteY13" fmla="*/ 1937982 h 4695075"/>
              <a:gd name="connsiteX14" fmla="*/ 136686 w 1366203"/>
              <a:gd name="connsiteY14" fmla="*/ 2142699 h 4695075"/>
              <a:gd name="connsiteX15" fmla="*/ 382346 w 1366203"/>
              <a:gd name="connsiteY15" fmla="*/ 2429302 h 4695075"/>
              <a:gd name="connsiteX16" fmla="*/ 655301 w 1366203"/>
              <a:gd name="connsiteY16" fmla="*/ 2606722 h 4695075"/>
              <a:gd name="connsiteX17" fmla="*/ 1105677 w 1366203"/>
              <a:gd name="connsiteY17" fmla="*/ 2770496 h 4695075"/>
              <a:gd name="connsiteX18" fmla="*/ 1146621 w 1366203"/>
              <a:gd name="connsiteY18" fmla="*/ 2784143 h 4695075"/>
              <a:gd name="connsiteX19" fmla="*/ 1255803 w 1366203"/>
              <a:gd name="connsiteY19" fmla="*/ 2838734 h 4695075"/>
              <a:gd name="connsiteX20" fmla="*/ 1232455 w 1366203"/>
              <a:gd name="connsiteY20" fmla="*/ 3070747 h 4695075"/>
              <a:gd name="connsiteX21" fmla="*/ 1364985 w 1366203"/>
              <a:gd name="connsiteY21" fmla="*/ 3193576 h 4695075"/>
              <a:gd name="connsiteX22" fmla="*/ 1296746 w 1366203"/>
              <a:gd name="connsiteY22" fmla="*/ 3698543 h 4695075"/>
              <a:gd name="connsiteX23" fmla="*/ 1269451 w 1366203"/>
              <a:gd name="connsiteY23" fmla="*/ 4012442 h 4695075"/>
              <a:gd name="connsiteX24" fmla="*/ 1351860 w 1366203"/>
              <a:gd name="connsiteY24" fmla="*/ 4326340 h 4695075"/>
              <a:gd name="connsiteX25" fmla="*/ 1346611 w 1366203"/>
              <a:gd name="connsiteY25" fmla="*/ 4544704 h 4695075"/>
              <a:gd name="connsiteX26" fmla="*/ 1311964 w 1366203"/>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29674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19207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69322"/>
              <a:gd name="connsiteY0" fmla="*/ 0 h 4695075"/>
              <a:gd name="connsiteX1" fmla="*/ 1187564 w 1369322"/>
              <a:gd name="connsiteY1" fmla="*/ 259308 h 4695075"/>
              <a:gd name="connsiteX2" fmla="*/ 1201212 w 1369322"/>
              <a:gd name="connsiteY2" fmla="*/ 259308 h 4695075"/>
              <a:gd name="connsiteX3" fmla="*/ 1160269 w 1369322"/>
              <a:gd name="connsiteY3" fmla="*/ 368490 h 4695075"/>
              <a:gd name="connsiteX4" fmla="*/ 1078382 w 1369322"/>
              <a:gd name="connsiteY4" fmla="*/ 586854 h 4695075"/>
              <a:gd name="connsiteX5" fmla="*/ 1173916 w 1369322"/>
              <a:gd name="connsiteY5" fmla="*/ 709684 h 4695075"/>
              <a:gd name="connsiteX6" fmla="*/ 1146621 w 1369322"/>
              <a:gd name="connsiteY6" fmla="*/ 887105 h 4695075"/>
              <a:gd name="connsiteX7" fmla="*/ 1146621 w 1369322"/>
              <a:gd name="connsiteY7" fmla="*/ 1064525 h 4695075"/>
              <a:gd name="connsiteX8" fmla="*/ 1051086 w 1369322"/>
              <a:gd name="connsiteY8" fmla="*/ 1146412 h 4695075"/>
              <a:gd name="connsiteX9" fmla="*/ 887313 w 1369322"/>
              <a:gd name="connsiteY9" fmla="*/ 1241946 h 4695075"/>
              <a:gd name="connsiteX10" fmla="*/ 505176 w 1369322"/>
              <a:gd name="connsiteY10" fmla="*/ 1323833 h 4695075"/>
              <a:gd name="connsiteX11" fmla="*/ 259516 w 1369322"/>
              <a:gd name="connsiteY11" fmla="*/ 1378424 h 4695075"/>
              <a:gd name="connsiteX12" fmla="*/ 109391 w 1369322"/>
              <a:gd name="connsiteY12" fmla="*/ 1542197 h 4695075"/>
              <a:gd name="connsiteX13" fmla="*/ 209 w 1369322"/>
              <a:gd name="connsiteY13" fmla="*/ 1937982 h 4695075"/>
              <a:gd name="connsiteX14" fmla="*/ 136686 w 1369322"/>
              <a:gd name="connsiteY14" fmla="*/ 2142699 h 4695075"/>
              <a:gd name="connsiteX15" fmla="*/ 382346 w 1369322"/>
              <a:gd name="connsiteY15" fmla="*/ 2429302 h 4695075"/>
              <a:gd name="connsiteX16" fmla="*/ 655301 w 1369322"/>
              <a:gd name="connsiteY16" fmla="*/ 2606722 h 4695075"/>
              <a:gd name="connsiteX17" fmla="*/ 1105677 w 1369322"/>
              <a:gd name="connsiteY17" fmla="*/ 2770496 h 4695075"/>
              <a:gd name="connsiteX18" fmla="*/ 1146621 w 1369322"/>
              <a:gd name="connsiteY18" fmla="*/ 2784143 h 4695075"/>
              <a:gd name="connsiteX19" fmla="*/ 1255803 w 1369322"/>
              <a:gd name="connsiteY19" fmla="*/ 2838734 h 4695075"/>
              <a:gd name="connsiteX20" fmla="*/ 1232455 w 1369322"/>
              <a:gd name="connsiteY20" fmla="*/ 3070747 h 4695075"/>
              <a:gd name="connsiteX21" fmla="*/ 1234148 w 1369322"/>
              <a:gd name="connsiteY21" fmla="*/ 3357350 h 4695075"/>
              <a:gd name="connsiteX22" fmla="*/ 1192076 w 1369322"/>
              <a:gd name="connsiteY22" fmla="*/ 3698543 h 4695075"/>
              <a:gd name="connsiteX23" fmla="*/ 1112446 w 1369322"/>
              <a:gd name="connsiteY23" fmla="*/ 4067033 h 4695075"/>
              <a:gd name="connsiteX24" fmla="*/ 1351860 w 1369322"/>
              <a:gd name="connsiteY24" fmla="*/ 4326340 h 4695075"/>
              <a:gd name="connsiteX25" fmla="*/ 1346611 w 1369322"/>
              <a:gd name="connsiteY25" fmla="*/ 4544704 h 4695075"/>
              <a:gd name="connsiteX26" fmla="*/ 1311964 w 1369322"/>
              <a:gd name="connsiteY26" fmla="*/ 4694830 h 4695075"/>
              <a:gd name="connsiteX0" fmla="*/ 1173916 w 1351072"/>
              <a:gd name="connsiteY0" fmla="*/ 0 h 4695087"/>
              <a:gd name="connsiteX1" fmla="*/ 1187564 w 1351072"/>
              <a:gd name="connsiteY1" fmla="*/ 259308 h 4695087"/>
              <a:gd name="connsiteX2" fmla="*/ 1201212 w 1351072"/>
              <a:gd name="connsiteY2" fmla="*/ 259308 h 4695087"/>
              <a:gd name="connsiteX3" fmla="*/ 1160269 w 1351072"/>
              <a:gd name="connsiteY3" fmla="*/ 368490 h 4695087"/>
              <a:gd name="connsiteX4" fmla="*/ 1078382 w 1351072"/>
              <a:gd name="connsiteY4" fmla="*/ 586854 h 4695087"/>
              <a:gd name="connsiteX5" fmla="*/ 1173916 w 1351072"/>
              <a:gd name="connsiteY5" fmla="*/ 709684 h 4695087"/>
              <a:gd name="connsiteX6" fmla="*/ 1146621 w 1351072"/>
              <a:gd name="connsiteY6" fmla="*/ 887105 h 4695087"/>
              <a:gd name="connsiteX7" fmla="*/ 1146621 w 1351072"/>
              <a:gd name="connsiteY7" fmla="*/ 1064525 h 4695087"/>
              <a:gd name="connsiteX8" fmla="*/ 1051086 w 1351072"/>
              <a:gd name="connsiteY8" fmla="*/ 1146412 h 4695087"/>
              <a:gd name="connsiteX9" fmla="*/ 887313 w 1351072"/>
              <a:gd name="connsiteY9" fmla="*/ 1241946 h 4695087"/>
              <a:gd name="connsiteX10" fmla="*/ 505176 w 1351072"/>
              <a:gd name="connsiteY10" fmla="*/ 1323833 h 4695087"/>
              <a:gd name="connsiteX11" fmla="*/ 259516 w 1351072"/>
              <a:gd name="connsiteY11" fmla="*/ 1378424 h 4695087"/>
              <a:gd name="connsiteX12" fmla="*/ 109391 w 1351072"/>
              <a:gd name="connsiteY12" fmla="*/ 1542197 h 4695087"/>
              <a:gd name="connsiteX13" fmla="*/ 209 w 1351072"/>
              <a:gd name="connsiteY13" fmla="*/ 1937982 h 4695087"/>
              <a:gd name="connsiteX14" fmla="*/ 136686 w 1351072"/>
              <a:gd name="connsiteY14" fmla="*/ 2142699 h 4695087"/>
              <a:gd name="connsiteX15" fmla="*/ 382346 w 1351072"/>
              <a:gd name="connsiteY15" fmla="*/ 2429302 h 4695087"/>
              <a:gd name="connsiteX16" fmla="*/ 655301 w 1351072"/>
              <a:gd name="connsiteY16" fmla="*/ 2606722 h 4695087"/>
              <a:gd name="connsiteX17" fmla="*/ 1105677 w 1351072"/>
              <a:gd name="connsiteY17" fmla="*/ 2770496 h 4695087"/>
              <a:gd name="connsiteX18" fmla="*/ 1146621 w 1351072"/>
              <a:gd name="connsiteY18" fmla="*/ 2784143 h 4695087"/>
              <a:gd name="connsiteX19" fmla="*/ 1255803 w 1351072"/>
              <a:gd name="connsiteY19" fmla="*/ 2838734 h 4695087"/>
              <a:gd name="connsiteX20" fmla="*/ 1232455 w 1351072"/>
              <a:gd name="connsiteY20" fmla="*/ 3070747 h 4695087"/>
              <a:gd name="connsiteX21" fmla="*/ 1234148 w 1351072"/>
              <a:gd name="connsiteY21" fmla="*/ 3357350 h 4695087"/>
              <a:gd name="connsiteX22" fmla="*/ 1192076 w 1351072"/>
              <a:gd name="connsiteY22" fmla="*/ 3698543 h 4695087"/>
              <a:gd name="connsiteX23" fmla="*/ 1112446 w 1351072"/>
              <a:gd name="connsiteY23" fmla="*/ 4067033 h 4695087"/>
              <a:gd name="connsiteX24" fmla="*/ 1155604 w 1351072"/>
              <a:gd name="connsiteY24" fmla="*/ 4299044 h 4695087"/>
              <a:gd name="connsiteX25" fmla="*/ 1346611 w 1351072"/>
              <a:gd name="connsiteY25" fmla="*/ 4544704 h 4695087"/>
              <a:gd name="connsiteX26" fmla="*/ 1311964 w 1351072"/>
              <a:gd name="connsiteY26" fmla="*/ 4694830 h 4695087"/>
              <a:gd name="connsiteX0" fmla="*/ 1173916 w 1311964"/>
              <a:gd name="connsiteY0" fmla="*/ 0 h 4695087"/>
              <a:gd name="connsiteX1" fmla="*/ 1187564 w 1311964"/>
              <a:gd name="connsiteY1" fmla="*/ 259308 h 4695087"/>
              <a:gd name="connsiteX2" fmla="*/ 1201212 w 1311964"/>
              <a:gd name="connsiteY2" fmla="*/ 259308 h 4695087"/>
              <a:gd name="connsiteX3" fmla="*/ 1160269 w 1311964"/>
              <a:gd name="connsiteY3" fmla="*/ 368490 h 4695087"/>
              <a:gd name="connsiteX4" fmla="*/ 1078382 w 1311964"/>
              <a:gd name="connsiteY4" fmla="*/ 586854 h 4695087"/>
              <a:gd name="connsiteX5" fmla="*/ 1173916 w 1311964"/>
              <a:gd name="connsiteY5" fmla="*/ 709684 h 4695087"/>
              <a:gd name="connsiteX6" fmla="*/ 1146621 w 1311964"/>
              <a:gd name="connsiteY6" fmla="*/ 887105 h 4695087"/>
              <a:gd name="connsiteX7" fmla="*/ 1146621 w 1311964"/>
              <a:gd name="connsiteY7" fmla="*/ 1064525 h 4695087"/>
              <a:gd name="connsiteX8" fmla="*/ 1051086 w 1311964"/>
              <a:gd name="connsiteY8" fmla="*/ 1146412 h 4695087"/>
              <a:gd name="connsiteX9" fmla="*/ 887313 w 1311964"/>
              <a:gd name="connsiteY9" fmla="*/ 1241946 h 4695087"/>
              <a:gd name="connsiteX10" fmla="*/ 505176 w 1311964"/>
              <a:gd name="connsiteY10" fmla="*/ 1323833 h 4695087"/>
              <a:gd name="connsiteX11" fmla="*/ 259516 w 1311964"/>
              <a:gd name="connsiteY11" fmla="*/ 1378424 h 4695087"/>
              <a:gd name="connsiteX12" fmla="*/ 109391 w 1311964"/>
              <a:gd name="connsiteY12" fmla="*/ 1542197 h 4695087"/>
              <a:gd name="connsiteX13" fmla="*/ 209 w 1311964"/>
              <a:gd name="connsiteY13" fmla="*/ 1937982 h 4695087"/>
              <a:gd name="connsiteX14" fmla="*/ 136686 w 1311964"/>
              <a:gd name="connsiteY14" fmla="*/ 2142699 h 4695087"/>
              <a:gd name="connsiteX15" fmla="*/ 382346 w 1311964"/>
              <a:gd name="connsiteY15" fmla="*/ 2429302 h 4695087"/>
              <a:gd name="connsiteX16" fmla="*/ 655301 w 1311964"/>
              <a:gd name="connsiteY16" fmla="*/ 2606722 h 4695087"/>
              <a:gd name="connsiteX17" fmla="*/ 1105677 w 1311964"/>
              <a:gd name="connsiteY17" fmla="*/ 2770496 h 4695087"/>
              <a:gd name="connsiteX18" fmla="*/ 1146621 w 1311964"/>
              <a:gd name="connsiteY18" fmla="*/ 2784143 h 4695087"/>
              <a:gd name="connsiteX19" fmla="*/ 1255803 w 1311964"/>
              <a:gd name="connsiteY19" fmla="*/ 2838734 h 4695087"/>
              <a:gd name="connsiteX20" fmla="*/ 1232455 w 1311964"/>
              <a:gd name="connsiteY20" fmla="*/ 3070747 h 4695087"/>
              <a:gd name="connsiteX21" fmla="*/ 1234148 w 1311964"/>
              <a:gd name="connsiteY21" fmla="*/ 3357350 h 4695087"/>
              <a:gd name="connsiteX22" fmla="*/ 1192076 w 1311964"/>
              <a:gd name="connsiteY22" fmla="*/ 3698543 h 4695087"/>
              <a:gd name="connsiteX23" fmla="*/ 1112446 w 1311964"/>
              <a:gd name="connsiteY23" fmla="*/ 4067033 h 4695087"/>
              <a:gd name="connsiteX24" fmla="*/ 1155604 w 1311964"/>
              <a:gd name="connsiteY24" fmla="*/ 4299044 h 4695087"/>
              <a:gd name="connsiteX25" fmla="*/ 1137271 w 1311964"/>
              <a:gd name="connsiteY25" fmla="*/ 4544704 h 4695087"/>
              <a:gd name="connsiteX26" fmla="*/ 1311964 w 1311964"/>
              <a:gd name="connsiteY26" fmla="*/ 4694830 h 4695087"/>
              <a:gd name="connsiteX0" fmla="*/ 1173916 w 1259294"/>
              <a:gd name="connsiteY0" fmla="*/ 0 h 4708706"/>
              <a:gd name="connsiteX1" fmla="*/ 1187564 w 1259294"/>
              <a:gd name="connsiteY1" fmla="*/ 259308 h 4708706"/>
              <a:gd name="connsiteX2" fmla="*/ 1201212 w 1259294"/>
              <a:gd name="connsiteY2" fmla="*/ 259308 h 4708706"/>
              <a:gd name="connsiteX3" fmla="*/ 1160269 w 1259294"/>
              <a:gd name="connsiteY3" fmla="*/ 368490 h 4708706"/>
              <a:gd name="connsiteX4" fmla="*/ 1078382 w 1259294"/>
              <a:gd name="connsiteY4" fmla="*/ 586854 h 4708706"/>
              <a:gd name="connsiteX5" fmla="*/ 1173916 w 1259294"/>
              <a:gd name="connsiteY5" fmla="*/ 709684 h 4708706"/>
              <a:gd name="connsiteX6" fmla="*/ 1146621 w 1259294"/>
              <a:gd name="connsiteY6" fmla="*/ 887105 h 4708706"/>
              <a:gd name="connsiteX7" fmla="*/ 1146621 w 1259294"/>
              <a:gd name="connsiteY7" fmla="*/ 1064525 h 4708706"/>
              <a:gd name="connsiteX8" fmla="*/ 1051086 w 1259294"/>
              <a:gd name="connsiteY8" fmla="*/ 1146412 h 4708706"/>
              <a:gd name="connsiteX9" fmla="*/ 887313 w 1259294"/>
              <a:gd name="connsiteY9" fmla="*/ 1241946 h 4708706"/>
              <a:gd name="connsiteX10" fmla="*/ 505176 w 1259294"/>
              <a:gd name="connsiteY10" fmla="*/ 1323833 h 4708706"/>
              <a:gd name="connsiteX11" fmla="*/ 259516 w 1259294"/>
              <a:gd name="connsiteY11" fmla="*/ 1378424 h 4708706"/>
              <a:gd name="connsiteX12" fmla="*/ 109391 w 1259294"/>
              <a:gd name="connsiteY12" fmla="*/ 1542197 h 4708706"/>
              <a:gd name="connsiteX13" fmla="*/ 209 w 1259294"/>
              <a:gd name="connsiteY13" fmla="*/ 1937982 h 4708706"/>
              <a:gd name="connsiteX14" fmla="*/ 136686 w 1259294"/>
              <a:gd name="connsiteY14" fmla="*/ 2142699 h 4708706"/>
              <a:gd name="connsiteX15" fmla="*/ 382346 w 1259294"/>
              <a:gd name="connsiteY15" fmla="*/ 2429302 h 4708706"/>
              <a:gd name="connsiteX16" fmla="*/ 655301 w 1259294"/>
              <a:gd name="connsiteY16" fmla="*/ 2606722 h 4708706"/>
              <a:gd name="connsiteX17" fmla="*/ 1105677 w 1259294"/>
              <a:gd name="connsiteY17" fmla="*/ 2770496 h 4708706"/>
              <a:gd name="connsiteX18" fmla="*/ 1146621 w 1259294"/>
              <a:gd name="connsiteY18" fmla="*/ 2784143 h 4708706"/>
              <a:gd name="connsiteX19" fmla="*/ 1255803 w 1259294"/>
              <a:gd name="connsiteY19" fmla="*/ 2838734 h 4708706"/>
              <a:gd name="connsiteX20" fmla="*/ 1232455 w 1259294"/>
              <a:gd name="connsiteY20" fmla="*/ 3070747 h 4708706"/>
              <a:gd name="connsiteX21" fmla="*/ 1234148 w 1259294"/>
              <a:gd name="connsiteY21" fmla="*/ 3357350 h 4708706"/>
              <a:gd name="connsiteX22" fmla="*/ 1192076 w 1259294"/>
              <a:gd name="connsiteY22" fmla="*/ 3698543 h 4708706"/>
              <a:gd name="connsiteX23" fmla="*/ 1112446 w 1259294"/>
              <a:gd name="connsiteY23" fmla="*/ 4067033 h 4708706"/>
              <a:gd name="connsiteX24" fmla="*/ 1155604 w 1259294"/>
              <a:gd name="connsiteY24" fmla="*/ 4299044 h 4708706"/>
              <a:gd name="connsiteX25" fmla="*/ 1137271 w 1259294"/>
              <a:gd name="connsiteY25" fmla="*/ 4544704 h 4708706"/>
              <a:gd name="connsiteX26" fmla="*/ 1128792 w 1259294"/>
              <a:gd name="connsiteY26" fmla="*/ 4708477 h 4708706"/>
              <a:gd name="connsiteX0" fmla="*/ 1173916 w 1259294"/>
              <a:gd name="connsiteY0" fmla="*/ 0 h 4749593"/>
              <a:gd name="connsiteX1" fmla="*/ 1187564 w 1259294"/>
              <a:gd name="connsiteY1" fmla="*/ 259308 h 4749593"/>
              <a:gd name="connsiteX2" fmla="*/ 1201212 w 1259294"/>
              <a:gd name="connsiteY2" fmla="*/ 259308 h 4749593"/>
              <a:gd name="connsiteX3" fmla="*/ 1160269 w 1259294"/>
              <a:gd name="connsiteY3" fmla="*/ 368490 h 4749593"/>
              <a:gd name="connsiteX4" fmla="*/ 1078382 w 1259294"/>
              <a:gd name="connsiteY4" fmla="*/ 586854 h 4749593"/>
              <a:gd name="connsiteX5" fmla="*/ 1173916 w 1259294"/>
              <a:gd name="connsiteY5" fmla="*/ 709684 h 4749593"/>
              <a:gd name="connsiteX6" fmla="*/ 1146621 w 1259294"/>
              <a:gd name="connsiteY6" fmla="*/ 887105 h 4749593"/>
              <a:gd name="connsiteX7" fmla="*/ 1146621 w 1259294"/>
              <a:gd name="connsiteY7" fmla="*/ 1064525 h 4749593"/>
              <a:gd name="connsiteX8" fmla="*/ 1051086 w 1259294"/>
              <a:gd name="connsiteY8" fmla="*/ 1146412 h 4749593"/>
              <a:gd name="connsiteX9" fmla="*/ 887313 w 1259294"/>
              <a:gd name="connsiteY9" fmla="*/ 1241946 h 4749593"/>
              <a:gd name="connsiteX10" fmla="*/ 505176 w 1259294"/>
              <a:gd name="connsiteY10" fmla="*/ 1323833 h 4749593"/>
              <a:gd name="connsiteX11" fmla="*/ 259516 w 1259294"/>
              <a:gd name="connsiteY11" fmla="*/ 1378424 h 4749593"/>
              <a:gd name="connsiteX12" fmla="*/ 109391 w 1259294"/>
              <a:gd name="connsiteY12" fmla="*/ 1542197 h 4749593"/>
              <a:gd name="connsiteX13" fmla="*/ 209 w 1259294"/>
              <a:gd name="connsiteY13" fmla="*/ 1937982 h 4749593"/>
              <a:gd name="connsiteX14" fmla="*/ 136686 w 1259294"/>
              <a:gd name="connsiteY14" fmla="*/ 2142699 h 4749593"/>
              <a:gd name="connsiteX15" fmla="*/ 382346 w 1259294"/>
              <a:gd name="connsiteY15" fmla="*/ 2429302 h 4749593"/>
              <a:gd name="connsiteX16" fmla="*/ 655301 w 1259294"/>
              <a:gd name="connsiteY16" fmla="*/ 2606722 h 4749593"/>
              <a:gd name="connsiteX17" fmla="*/ 1105677 w 1259294"/>
              <a:gd name="connsiteY17" fmla="*/ 2770496 h 4749593"/>
              <a:gd name="connsiteX18" fmla="*/ 1146621 w 1259294"/>
              <a:gd name="connsiteY18" fmla="*/ 2784143 h 4749593"/>
              <a:gd name="connsiteX19" fmla="*/ 1255803 w 1259294"/>
              <a:gd name="connsiteY19" fmla="*/ 2838734 h 4749593"/>
              <a:gd name="connsiteX20" fmla="*/ 1232455 w 1259294"/>
              <a:gd name="connsiteY20" fmla="*/ 3070747 h 4749593"/>
              <a:gd name="connsiteX21" fmla="*/ 1234148 w 1259294"/>
              <a:gd name="connsiteY21" fmla="*/ 3357350 h 4749593"/>
              <a:gd name="connsiteX22" fmla="*/ 1192076 w 1259294"/>
              <a:gd name="connsiteY22" fmla="*/ 3698543 h 4749593"/>
              <a:gd name="connsiteX23" fmla="*/ 1112446 w 1259294"/>
              <a:gd name="connsiteY23" fmla="*/ 4067033 h 4749593"/>
              <a:gd name="connsiteX24" fmla="*/ 1155604 w 1259294"/>
              <a:gd name="connsiteY24" fmla="*/ 4299044 h 4749593"/>
              <a:gd name="connsiteX25" fmla="*/ 1137271 w 1259294"/>
              <a:gd name="connsiteY25" fmla="*/ 4544704 h 4749593"/>
              <a:gd name="connsiteX26" fmla="*/ 958703 w 1259294"/>
              <a:gd name="connsiteY26" fmla="*/ 4749420 h 4749593"/>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155604 w 1259294"/>
              <a:gd name="connsiteY24" fmla="*/ 4299044 h 4749420"/>
              <a:gd name="connsiteX25" fmla="*/ 1137271 w 1259294"/>
              <a:gd name="connsiteY25" fmla="*/ 4544704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037850 w 1259294"/>
              <a:gd name="connsiteY24" fmla="*/ 4299044 h 4749420"/>
              <a:gd name="connsiteX25" fmla="*/ 1137271 w 1259294"/>
              <a:gd name="connsiteY25" fmla="*/ 4544704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020860 w 1259294"/>
              <a:gd name="connsiteY23" fmla="*/ 4039737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087406 w 1259294"/>
              <a:gd name="connsiteY22" fmla="*/ 3671247 h 4749420"/>
              <a:gd name="connsiteX23" fmla="*/ 1020860 w 1259294"/>
              <a:gd name="connsiteY23" fmla="*/ 4039737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60845"/>
              <a:gd name="connsiteY0" fmla="*/ 0 h 4749420"/>
              <a:gd name="connsiteX1" fmla="*/ 1187564 w 1260845"/>
              <a:gd name="connsiteY1" fmla="*/ 259308 h 4749420"/>
              <a:gd name="connsiteX2" fmla="*/ 1201212 w 1260845"/>
              <a:gd name="connsiteY2" fmla="*/ 259308 h 4749420"/>
              <a:gd name="connsiteX3" fmla="*/ 1160269 w 1260845"/>
              <a:gd name="connsiteY3" fmla="*/ 368490 h 4749420"/>
              <a:gd name="connsiteX4" fmla="*/ 1078382 w 1260845"/>
              <a:gd name="connsiteY4" fmla="*/ 586854 h 4749420"/>
              <a:gd name="connsiteX5" fmla="*/ 1173916 w 1260845"/>
              <a:gd name="connsiteY5" fmla="*/ 709684 h 4749420"/>
              <a:gd name="connsiteX6" fmla="*/ 1146621 w 1260845"/>
              <a:gd name="connsiteY6" fmla="*/ 887105 h 4749420"/>
              <a:gd name="connsiteX7" fmla="*/ 1146621 w 1260845"/>
              <a:gd name="connsiteY7" fmla="*/ 1064525 h 4749420"/>
              <a:gd name="connsiteX8" fmla="*/ 1051086 w 1260845"/>
              <a:gd name="connsiteY8" fmla="*/ 1146412 h 4749420"/>
              <a:gd name="connsiteX9" fmla="*/ 887313 w 1260845"/>
              <a:gd name="connsiteY9" fmla="*/ 1241946 h 4749420"/>
              <a:gd name="connsiteX10" fmla="*/ 505176 w 1260845"/>
              <a:gd name="connsiteY10" fmla="*/ 1323833 h 4749420"/>
              <a:gd name="connsiteX11" fmla="*/ 259516 w 1260845"/>
              <a:gd name="connsiteY11" fmla="*/ 1378424 h 4749420"/>
              <a:gd name="connsiteX12" fmla="*/ 109391 w 1260845"/>
              <a:gd name="connsiteY12" fmla="*/ 1542197 h 4749420"/>
              <a:gd name="connsiteX13" fmla="*/ 209 w 1260845"/>
              <a:gd name="connsiteY13" fmla="*/ 1937982 h 4749420"/>
              <a:gd name="connsiteX14" fmla="*/ 136686 w 1260845"/>
              <a:gd name="connsiteY14" fmla="*/ 2142699 h 4749420"/>
              <a:gd name="connsiteX15" fmla="*/ 382346 w 1260845"/>
              <a:gd name="connsiteY15" fmla="*/ 2429302 h 4749420"/>
              <a:gd name="connsiteX16" fmla="*/ 655301 w 1260845"/>
              <a:gd name="connsiteY16" fmla="*/ 2606722 h 4749420"/>
              <a:gd name="connsiteX17" fmla="*/ 1105677 w 1260845"/>
              <a:gd name="connsiteY17" fmla="*/ 2770496 h 4749420"/>
              <a:gd name="connsiteX18" fmla="*/ 1146621 w 1260845"/>
              <a:gd name="connsiteY18" fmla="*/ 2784143 h 4749420"/>
              <a:gd name="connsiteX19" fmla="*/ 1255803 w 1260845"/>
              <a:gd name="connsiteY19" fmla="*/ 2838734 h 4749420"/>
              <a:gd name="connsiteX20" fmla="*/ 1232455 w 1260845"/>
              <a:gd name="connsiteY20" fmla="*/ 3070747 h 4749420"/>
              <a:gd name="connsiteX21" fmla="*/ 1142562 w 1260845"/>
              <a:gd name="connsiteY21" fmla="*/ 3357350 h 4749420"/>
              <a:gd name="connsiteX22" fmla="*/ 1087406 w 1260845"/>
              <a:gd name="connsiteY22" fmla="*/ 3671247 h 4749420"/>
              <a:gd name="connsiteX23" fmla="*/ 1020860 w 1260845"/>
              <a:gd name="connsiteY23" fmla="*/ 4039737 h 4749420"/>
              <a:gd name="connsiteX24" fmla="*/ 1037850 w 1260845"/>
              <a:gd name="connsiteY24" fmla="*/ 4299044 h 4749420"/>
              <a:gd name="connsiteX25" fmla="*/ 1058769 w 1260845"/>
              <a:gd name="connsiteY25" fmla="*/ 4462818 h 4749420"/>
              <a:gd name="connsiteX26" fmla="*/ 1031116 w 1260845"/>
              <a:gd name="connsiteY26" fmla="*/ 4554205 h 4749420"/>
              <a:gd name="connsiteX27" fmla="*/ 958703 w 1260845"/>
              <a:gd name="connsiteY27" fmla="*/ 4749420 h 4749420"/>
              <a:gd name="connsiteX0" fmla="*/ 1173916 w 1256030"/>
              <a:gd name="connsiteY0" fmla="*/ 0 h 4749420"/>
              <a:gd name="connsiteX1" fmla="*/ 1187564 w 1256030"/>
              <a:gd name="connsiteY1" fmla="*/ 259308 h 4749420"/>
              <a:gd name="connsiteX2" fmla="*/ 1201212 w 1256030"/>
              <a:gd name="connsiteY2" fmla="*/ 259308 h 4749420"/>
              <a:gd name="connsiteX3" fmla="*/ 1160269 w 1256030"/>
              <a:gd name="connsiteY3" fmla="*/ 368490 h 4749420"/>
              <a:gd name="connsiteX4" fmla="*/ 1078382 w 1256030"/>
              <a:gd name="connsiteY4" fmla="*/ 586854 h 4749420"/>
              <a:gd name="connsiteX5" fmla="*/ 1173916 w 1256030"/>
              <a:gd name="connsiteY5" fmla="*/ 709684 h 4749420"/>
              <a:gd name="connsiteX6" fmla="*/ 1146621 w 1256030"/>
              <a:gd name="connsiteY6" fmla="*/ 887105 h 4749420"/>
              <a:gd name="connsiteX7" fmla="*/ 1146621 w 1256030"/>
              <a:gd name="connsiteY7" fmla="*/ 1064525 h 4749420"/>
              <a:gd name="connsiteX8" fmla="*/ 1051086 w 1256030"/>
              <a:gd name="connsiteY8" fmla="*/ 1146412 h 4749420"/>
              <a:gd name="connsiteX9" fmla="*/ 887313 w 1256030"/>
              <a:gd name="connsiteY9" fmla="*/ 1241946 h 4749420"/>
              <a:gd name="connsiteX10" fmla="*/ 505176 w 1256030"/>
              <a:gd name="connsiteY10" fmla="*/ 1323833 h 4749420"/>
              <a:gd name="connsiteX11" fmla="*/ 259516 w 1256030"/>
              <a:gd name="connsiteY11" fmla="*/ 1378424 h 4749420"/>
              <a:gd name="connsiteX12" fmla="*/ 109391 w 1256030"/>
              <a:gd name="connsiteY12" fmla="*/ 1542197 h 4749420"/>
              <a:gd name="connsiteX13" fmla="*/ 209 w 1256030"/>
              <a:gd name="connsiteY13" fmla="*/ 1937982 h 4749420"/>
              <a:gd name="connsiteX14" fmla="*/ 136686 w 1256030"/>
              <a:gd name="connsiteY14" fmla="*/ 2142699 h 4749420"/>
              <a:gd name="connsiteX15" fmla="*/ 382346 w 1256030"/>
              <a:gd name="connsiteY15" fmla="*/ 2429302 h 4749420"/>
              <a:gd name="connsiteX16" fmla="*/ 655301 w 1256030"/>
              <a:gd name="connsiteY16" fmla="*/ 2606722 h 4749420"/>
              <a:gd name="connsiteX17" fmla="*/ 1105677 w 1256030"/>
              <a:gd name="connsiteY17" fmla="*/ 2770496 h 4749420"/>
              <a:gd name="connsiteX18" fmla="*/ 1146621 w 1256030"/>
              <a:gd name="connsiteY18" fmla="*/ 2784143 h 4749420"/>
              <a:gd name="connsiteX19" fmla="*/ 1255803 w 1256030"/>
              <a:gd name="connsiteY19" fmla="*/ 2838734 h 4749420"/>
              <a:gd name="connsiteX20" fmla="*/ 1114701 w 1256030"/>
              <a:gd name="connsiteY20" fmla="*/ 3084394 h 4749420"/>
              <a:gd name="connsiteX21" fmla="*/ 1142562 w 1256030"/>
              <a:gd name="connsiteY21" fmla="*/ 3357350 h 4749420"/>
              <a:gd name="connsiteX22" fmla="*/ 1087406 w 1256030"/>
              <a:gd name="connsiteY22" fmla="*/ 3671247 h 4749420"/>
              <a:gd name="connsiteX23" fmla="*/ 1020860 w 1256030"/>
              <a:gd name="connsiteY23" fmla="*/ 4039737 h 4749420"/>
              <a:gd name="connsiteX24" fmla="*/ 1037850 w 1256030"/>
              <a:gd name="connsiteY24" fmla="*/ 4299044 h 4749420"/>
              <a:gd name="connsiteX25" fmla="*/ 1058769 w 1256030"/>
              <a:gd name="connsiteY25" fmla="*/ 4462818 h 4749420"/>
              <a:gd name="connsiteX26" fmla="*/ 1031116 w 1256030"/>
              <a:gd name="connsiteY26" fmla="*/ 4554205 h 4749420"/>
              <a:gd name="connsiteX27" fmla="*/ 958703 w 1256030"/>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1105677 w 1202127"/>
              <a:gd name="connsiteY17" fmla="*/ 2770496 h 4749420"/>
              <a:gd name="connsiteX18" fmla="*/ 1146621 w 1202127"/>
              <a:gd name="connsiteY18" fmla="*/ 2784143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1105677 w 1202127"/>
              <a:gd name="connsiteY17" fmla="*/ 2770496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804749 w 1202127"/>
              <a:gd name="connsiteY17" fmla="*/ 2606723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857084 w 1202127"/>
              <a:gd name="connsiteY17" fmla="*/ 2743201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964576 w 1211000"/>
              <a:gd name="connsiteY0" fmla="*/ 0 h 4844954"/>
              <a:gd name="connsiteX1" fmla="*/ 1187564 w 1211000"/>
              <a:gd name="connsiteY1" fmla="*/ 354842 h 4844954"/>
              <a:gd name="connsiteX2" fmla="*/ 1201212 w 1211000"/>
              <a:gd name="connsiteY2" fmla="*/ 354842 h 4844954"/>
              <a:gd name="connsiteX3" fmla="*/ 1160269 w 1211000"/>
              <a:gd name="connsiteY3" fmla="*/ 464024 h 4844954"/>
              <a:gd name="connsiteX4" fmla="*/ 1078382 w 1211000"/>
              <a:gd name="connsiteY4" fmla="*/ 682388 h 4844954"/>
              <a:gd name="connsiteX5" fmla="*/ 1173916 w 1211000"/>
              <a:gd name="connsiteY5" fmla="*/ 805218 h 4844954"/>
              <a:gd name="connsiteX6" fmla="*/ 1146621 w 1211000"/>
              <a:gd name="connsiteY6" fmla="*/ 982639 h 4844954"/>
              <a:gd name="connsiteX7" fmla="*/ 1146621 w 1211000"/>
              <a:gd name="connsiteY7" fmla="*/ 1160059 h 4844954"/>
              <a:gd name="connsiteX8" fmla="*/ 1051086 w 1211000"/>
              <a:gd name="connsiteY8" fmla="*/ 1241946 h 4844954"/>
              <a:gd name="connsiteX9" fmla="*/ 887313 w 1211000"/>
              <a:gd name="connsiteY9" fmla="*/ 1337480 h 4844954"/>
              <a:gd name="connsiteX10" fmla="*/ 505176 w 1211000"/>
              <a:gd name="connsiteY10" fmla="*/ 1419367 h 4844954"/>
              <a:gd name="connsiteX11" fmla="*/ 259516 w 1211000"/>
              <a:gd name="connsiteY11" fmla="*/ 1473958 h 4844954"/>
              <a:gd name="connsiteX12" fmla="*/ 109391 w 1211000"/>
              <a:gd name="connsiteY12" fmla="*/ 1637731 h 4844954"/>
              <a:gd name="connsiteX13" fmla="*/ 209 w 1211000"/>
              <a:gd name="connsiteY13" fmla="*/ 2033516 h 4844954"/>
              <a:gd name="connsiteX14" fmla="*/ 136686 w 1211000"/>
              <a:gd name="connsiteY14" fmla="*/ 2238233 h 4844954"/>
              <a:gd name="connsiteX15" fmla="*/ 382346 w 1211000"/>
              <a:gd name="connsiteY15" fmla="*/ 2524836 h 4844954"/>
              <a:gd name="connsiteX16" fmla="*/ 655301 w 1211000"/>
              <a:gd name="connsiteY16" fmla="*/ 2702256 h 4844954"/>
              <a:gd name="connsiteX17" fmla="*/ 857084 w 1211000"/>
              <a:gd name="connsiteY17" fmla="*/ 2838735 h 4844954"/>
              <a:gd name="connsiteX18" fmla="*/ 976532 w 1211000"/>
              <a:gd name="connsiteY18" fmla="*/ 2866030 h 4844954"/>
              <a:gd name="connsiteX19" fmla="*/ 1111881 w 1211000"/>
              <a:gd name="connsiteY19" fmla="*/ 3057098 h 4844954"/>
              <a:gd name="connsiteX20" fmla="*/ 1114701 w 1211000"/>
              <a:gd name="connsiteY20" fmla="*/ 3179928 h 4844954"/>
              <a:gd name="connsiteX21" fmla="*/ 1142562 w 1211000"/>
              <a:gd name="connsiteY21" fmla="*/ 3452884 h 4844954"/>
              <a:gd name="connsiteX22" fmla="*/ 1087406 w 1211000"/>
              <a:gd name="connsiteY22" fmla="*/ 3766781 h 4844954"/>
              <a:gd name="connsiteX23" fmla="*/ 1020860 w 1211000"/>
              <a:gd name="connsiteY23" fmla="*/ 4135271 h 4844954"/>
              <a:gd name="connsiteX24" fmla="*/ 1037850 w 1211000"/>
              <a:gd name="connsiteY24" fmla="*/ 4394578 h 4844954"/>
              <a:gd name="connsiteX25" fmla="*/ 1058769 w 1211000"/>
              <a:gd name="connsiteY25" fmla="*/ 4558352 h 4844954"/>
              <a:gd name="connsiteX26" fmla="*/ 1031116 w 1211000"/>
              <a:gd name="connsiteY26" fmla="*/ 4649739 h 4844954"/>
              <a:gd name="connsiteX27" fmla="*/ 958703 w 1211000"/>
              <a:gd name="connsiteY27" fmla="*/ 4844954 h 4844954"/>
              <a:gd name="connsiteX0" fmla="*/ 964576 w 1187577"/>
              <a:gd name="connsiteY0" fmla="*/ 0 h 4844954"/>
              <a:gd name="connsiteX1" fmla="*/ 1187564 w 1187577"/>
              <a:gd name="connsiteY1" fmla="*/ 354842 h 4844954"/>
              <a:gd name="connsiteX2" fmla="*/ 952621 w 1187577"/>
              <a:gd name="connsiteY2" fmla="*/ 382137 h 4844954"/>
              <a:gd name="connsiteX3" fmla="*/ 1160269 w 1187577"/>
              <a:gd name="connsiteY3" fmla="*/ 464024 h 4844954"/>
              <a:gd name="connsiteX4" fmla="*/ 1078382 w 1187577"/>
              <a:gd name="connsiteY4" fmla="*/ 682388 h 4844954"/>
              <a:gd name="connsiteX5" fmla="*/ 1173916 w 1187577"/>
              <a:gd name="connsiteY5" fmla="*/ 805218 h 4844954"/>
              <a:gd name="connsiteX6" fmla="*/ 1146621 w 1187577"/>
              <a:gd name="connsiteY6" fmla="*/ 982639 h 4844954"/>
              <a:gd name="connsiteX7" fmla="*/ 1146621 w 1187577"/>
              <a:gd name="connsiteY7" fmla="*/ 1160059 h 4844954"/>
              <a:gd name="connsiteX8" fmla="*/ 1051086 w 1187577"/>
              <a:gd name="connsiteY8" fmla="*/ 1241946 h 4844954"/>
              <a:gd name="connsiteX9" fmla="*/ 887313 w 1187577"/>
              <a:gd name="connsiteY9" fmla="*/ 1337480 h 4844954"/>
              <a:gd name="connsiteX10" fmla="*/ 505176 w 1187577"/>
              <a:gd name="connsiteY10" fmla="*/ 1419367 h 4844954"/>
              <a:gd name="connsiteX11" fmla="*/ 259516 w 1187577"/>
              <a:gd name="connsiteY11" fmla="*/ 1473958 h 4844954"/>
              <a:gd name="connsiteX12" fmla="*/ 109391 w 1187577"/>
              <a:gd name="connsiteY12" fmla="*/ 1637731 h 4844954"/>
              <a:gd name="connsiteX13" fmla="*/ 209 w 1187577"/>
              <a:gd name="connsiteY13" fmla="*/ 2033516 h 4844954"/>
              <a:gd name="connsiteX14" fmla="*/ 136686 w 1187577"/>
              <a:gd name="connsiteY14" fmla="*/ 2238233 h 4844954"/>
              <a:gd name="connsiteX15" fmla="*/ 382346 w 1187577"/>
              <a:gd name="connsiteY15" fmla="*/ 2524836 h 4844954"/>
              <a:gd name="connsiteX16" fmla="*/ 655301 w 1187577"/>
              <a:gd name="connsiteY16" fmla="*/ 2702256 h 4844954"/>
              <a:gd name="connsiteX17" fmla="*/ 857084 w 1187577"/>
              <a:gd name="connsiteY17" fmla="*/ 2838735 h 4844954"/>
              <a:gd name="connsiteX18" fmla="*/ 976532 w 1187577"/>
              <a:gd name="connsiteY18" fmla="*/ 2866030 h 4844954"/>
              <a:gd name="connsiteX19" fmla="*/ 1111881 w 1187577"/>
              <a:gd name="connsiteY19" fmla="*/ 3057098 h 4844954"/>
              <a:gd name="connsiteX20" fmla="*/ 1114701 w 1187577"/>
              <a:gd name="connsiteY20" fmla="*/ 3179928 h 4844954"/>
              <a:gd name="connsiteX21" fmla="*/ 1142562 w 1187577"/>
              <a:gd name="connsiteY21" fmla="*/ 3452884 h 4844954"/>
              <a:gd name="connsiteX22" fmla="*/ 1087406 w 1187577"/>
              <a:gd name="connsiteY22" fmla="*/ 3766781 h 4844954"/>
              <a:gd name="connsiteX23" fmla="*/ 1020860 w 1187577"/>
              <a:gd name="connsiteY23" fmla="*/ 4135271 h 4844954"/>
              <a:gd name="connsiteX24" fmla="*/ 1037850 w 1187577"/>
              <a:gd name="connsiteY24" fmla="*/ 4394578 h 4844954"/>
              <a:gd name="connsiteX25" fmla="*/ 1058769 w 1187577"/>
              <a:gd name="connsiteY25" fmla="*/ 4558352 h 4844954"/>
              <a:gd name="connsiteX26" fmla="*/ 1031116 w 1187577"/>
              <a:gd name="connsiteY26" fmla="*/ 4649739 h 4844954"/>
              <a:gd name="connsiteX27" fmla="*/ 958703 w 1187577"/>
              <a:gd name="connsiteY27" fmla="*/ 4844954 h 4844954"/>
              <a:gd name="connsiteX0" fmla="*/ 964576 w 1176223"/>
              <a:gd name="connsiteY0" fmla="*/ 0 h 4844954"/>
              <a:gd name="connsiteX1" fmla="*/ 978222 w 1176223"/>
              <a:gd name="connsiteY1" fmla="*/ 300251 h 4844954"/>
              <a:gd name="connsiteX2" fmla="*/ 952621 w 1176223"/>
              <a:gd name="connsiteY2" fmla="*/ 382137 h 4844954"/>
              <a:gd name="connsiteX3" fmla="*/ 1160269 w 1176223"/>
              <a:gd name="connsiteY3" fmla="*/ 464024 h 4844954"/>
              <a:gd name="connsiteX4" fmla="*/ 1078382 w 1176223"/>
              <a:gd name="connsiteY4" fmla="*/ 682388 h 4844954"/>
              <a:gd name="connsiteX5" fmla="*/ 1173916 w 1176223"/>
              <a:gd name="connsiteY5" fmla="*/ 805218 h 4844954"/>
              <a:gd name="connsiteX6" fmla="*/ 1146621 w 1176223"/>
              <a:gd name="connsiteY6" fmla="*/ 982639 h 4844954"/>
              <a:gd name="connsiteX7" fmla="*/ 1146621 w 1176223"/>
              <a:gd name="connsiteY7" fmla="*/ 1160059 h 4844954"/>
              <a:gd name="connsiteX8" fmla="*/ 1051086 w 1176223"/>
              <a:gd name="connsiteY8" fmla="*/ 1241946 h 4844954"/>
              <a:gd name="connsiteX9" fmla="*/ 887313 w 1176223"/>
              <a:gd name="connsiteY9" fmla="*/ 1337480 h 4844954"/>
              <a:gd name="connsiteX10" fmla="*/ 505176 w 1176223"/>
              <a:gd name="connsiteY10" fmla="*/ 1419367 h 4844954"/>
              <a:gd name="connsiteX11" fmla="*/ 259516 w 1176223"/>
              <a:gd name="connsiteY11" fmla="*/ 1473958 h 4844954"/>
              <a:gd name="connsiteX12" fmla="*/ 109391 w 1176223"/>
              <a:gd name="connsiteY12" fmla="*/ 1637731 h 4844954"/>
              <a:gd name="connsiteX13" fmla="*/ 209 w 1176223"/>
              <a:gd name="connsiteY13" fmla="*/ 2033516 h 4844954"/>
              <a:gd name="connsiteX14" fmla="*/ 136686 w 1176223"/>
              <a:gd name="connsiteY14" fmla="*/ 2238233 h 4844954"/>
              <a:gd name="connsiteX15" fmla="*/ 382346 w 1176223"/>
              <a:gd name="connsiteY15" fmla="*/ 2524836 h 4844954"/>
              <a:gd name="connsiteX16" fmla="*/ 655301 w 1176223"/>
              <a:gd name="connsiteY16" fmla="*/ 2702256 h 4844954"/>
              <a:gd name="connsiteX17" fmla="*/ 857084 w 1176223"/>
              <a:gd name="connsiteY17" fmla="*/ 2838735 h 4844954"/>
              <a:gd name="connsiteX18" fmla="*/ 976532 w 1176223"/>
              <a:gd name="connsiteY18" fmla="*/ 2866030 h 4844954"/>
              <a:gd name="connsiteX19" fmla="*/ 1111881 w 1176223"/>
              <a:gd name="connsiteY19" fmla="*/ 3057098 h 4844954"/>
              <a:gd name="connsiteX20" fmla="*/ 1114701 w 1176223"/>
              <a:gd name="connsiteY20" fmla="*/ 3179928 h 4844954"/>
              <a:gd name="connsiteX21" fmla="*/ 1142562 w 1176223"/>
              <a:gd name="connsiteY21" fmla="*/ 3452884 h 4844954"/>
              <a:gd name="connsiteX22" fmla="*/ 1087406 w 1176223"/>
              <a:gd name="connsiteY22" fmla="*/ 3766781 h 4844954"/>
              <a:gd name="connsiteX23" fmla="*/ 1020860 w 1176223"/>
              <a:gd name="connsiteY23" fmla="*/ 4135271 h 4844954"/>
              <a:gd name="connsiteX24" fmla="*/ 1037850 w 1176223"/>
              <a:gd name="connsiteY24" fmla="*/ 4394578 h 4844954"/>
              <a:gd name="connsiteX25" fmla="*/ 1058769 w 1176223"/>
              <a:gd name="connsiteY25" fmla="*/ 4558352 h 4844954"/>
              <a:gd name="connsiteX26" fmla="*/ 1031116 w 1176223"/>
              <a:gd name="connsiteY26" fmla="*/ 4649739 h 4844954"/>
              <a:gd name="connsiteX27" fmla="*/ 958703 w 1176223"/>
              <a:gd name="connsiteY27" fmla="*/ 4844954 h 4844954"/>
              <a:gd name="connsiteX0" fmla="*/ 964576 w 1176223"/>
              <a:gd name="connsiteY0" fmla="*/ 0 h 4844954"/>
              <a:gd name="connsiteX1" fmla="*/ 978222 w 1176223"/>
              <a:gd name="connsiteY1" fmla="*/ 300251 h 4844954"/>
              <a:gd name="connsiteX2" fmla="*/ 952621 w 1176223"/>
              <a:gd name="connsiteY2" fmla="*/ 382137 h 4844954"/>
              <a:gd name="connsiteX3" fmla="*/ 924760 w 1176223"/>
              <a:gd name="connsiteY3" fmla="*/ 532263 h 4844954"/>
              <a:gd name="connsiteX4" fmla="*/ 1078382 w 1176223"/>
              <a:gd name="connsiteY4" fmla="*/ 682388 h 4844954"/>
              <a:gd name="connsiteX5" fmla="*/ 1173916 w 1176223"/>
              <a:gd name="connsiteY5" fmla="*/ 805218 h 4844954"/>
              <a:gd name="connsiteX6" fmla="*/ 1146621 w 1176223"/>
              <a:gd name="connsiteY6" fmla="*/ 982639 h 4844954"/>
              <a:gd name="connsiteX7" fmla="*/ 1146621 w 1176223"/>
              <a:gd name="connsiteY7" fmla="*/ 1160059 h 4844954"/>
              <a:gd name="connsiteX8" fmla="*/ 1051086 w 1176223"/>
              <a:gd name="connsiteY8" fmla="*/ 1241946 h 4844954"/>
              <a:gd name="connsiteX9" fmla="*/ 887313 w 1176223"/>
              <a:gd name="connsiteY9" fmla="*/ 1337480 h 4844954"/>
              <a:gd name="connsiteX10" fmla="*/ 505176 w 1176223"/>
              <a:gd name="connsiteY10" fmla="*/ 1419367 h 4844954"/>
              <a:gd name="connsiteX11" fmla="*/ 259516 w 1176223"/>
              <a:gd name="connsiteY11" fmla="*/ 1473958 h 4844954"/>
              <a:gd name="connsiteX12" fmla="*/ 109391 w 1176223"/>
              <a:gd name="connsiteY12" fmla="*/ 1637731 h 4844954"/>
              <a:gd name="connsiteX13" fmla="*/ 209 w 1176223"/>
              <a:gd name="connsiteY13" fmla="*/ 2033516 h 4844954"/>
              <a:gd name="connsiteX14" fmla="*/ 136686 w 1176223"/>
              <a:gd name="connsiteY14" fmla="*/ 2238233 h 4844954"/>
              <a:gd name="connsiteX15" fmla="*/ 382346 w 1176223"/>
              <a:gd name="connsiteY15" fmla="*/ 2524836 h 4844954"/>
              <a:gd name="connsiteX16" fmla="*/ 655301 w 1176223"/>
              <a:gd name="connsiteY16" fmla="*/ 2702256 h 4844954"/>
              <a:gd name="connsiteX17" fmla="*/ 857084 w 1176223"/>
              <a:gd name="connsiteY17" fmla="*/ 2838735 h 4844954"/>
              <a:gd name="connsiteX18" fmla="*/ 976532 w 1176223"/>
              <a:gd name="connsiteY18" fmla="*/ 2866030 h 4844954"/>
              <a:gd name="connsiteX19" fmla="*/ 1111881 w 1176223"/>
              <a:gd name="connsiteY19" fmla="*/ 3057098 h 4844954"/>
              <a:gd name="connsiteX20" fmla="*/ 1114701 w 1176223"/>
              <a:gd name="connsiteY20" fmla="*/ 3179928 h 4844954"/>
              <a:gd name="connsiteX21" fmla="*/ 1142562 w 1176223"/>
              <a:gd name="connsiteY21" fmla="*/ 3452884 h 4844954"/>
              <a:gd name="connsiteX22" fmla="*/ 1087406 w 1176223"/>
              <a:gd name="connsiteY22" fmla="*/ 3766781 h 4844954"/>
              <a:gd name="connsiteX23" fmla="*/ 1020860 w 1176223"/>
              <a:gd name="connsiteY23" fmla="*/ 4135271 h 4844954"/>
              <a:gd name="connsiteX24" fmla="*/ 1037850 w 1176223"/>
              <a:gd name="connsiteY24" fmla="*/ 4394578 h 4844954"/>
              <a:gd name="connsiteX25" fmla="*/ 1058769 w 1176223"/>
              <a:gd name="connsiteY25" fmla="*/ 4558352 h 4844954"/>
              <a:gd name="connsiteX26" fmla="*/ 1031116 w 1176223"/>
              <a:gd name="connsiteY26" fmla="*/ 4649739 h 4844954"/>
              <a:gd name="connsiteX27" fmla="*/ 958703 w 1176223"/>
              <a:gd name="connsiteY27" fmla="*/ 4844954 h 4844954"/>
              <a:gd name="connsiteX0" fmla="*/ 964576 w 1188891"/>
              <a:gd name="connsiteY0" fmla="*/ 0 h 4844954"/>
              <a:gd name="connsiteX1" fmla="*/ 978222 w 1188891"/>
              <a:gd name="connsiteY1" fmla="*/ 300251 h 4844954"/>
              <a:gd name="connsiteX2" fmla="*/ 952621 w 1188891"/>
              <a:gd name="connsiteY2" fmla="*/ 382137 h 4844954"/>
              <a:gd name="connsiteX3" fmla="*/ 924760 w 1188891"/>
              <a:gd name="connsiteY3" fmla="*/ 532263 h 4844954"/>
              <a:gd name="connsiteX4" fmla="*/ 882125 w 1188891"/>
              <a:gd name="connsiteY4" fmla="*/ 750627 h 4844954"/>
              <a:gd name="connsiteX5" fmla="*/ 1173916 w 1188891"/>
              <a:gd name="connsiteY5" fmla="*/ 805218 h 4844954"/>
              <a:gd name="connsiteX6" fmla="*/ 1146621 w 1188891"/>
              <a:gd name="connsiteY6" fmla="*/ 982639 h 4844954"/>
              <a:gd name="connsiteX7" fmla="*/ 1146621 w 1188891"/>
              <a:gd name="connsiteY7" fmla="*/ 1160059 h 4844954"/>
              <a:gd name="connsiteX8" fmla="*/ 1051086 w 1188891"/>
              <a:gd name="connsiteY8" fmla="*/ 1241946 h 4844954"/>
              <a:gd name="connsiteX9" fmla="*/ 887313 w 1188891"/>
              <a:gd name="connsiteY9" fmla="*/ 1337480 h 4844954"/>
              <a:gd name="connsiteX10" fmla="*/ 505176 w 1188891"/>
              <a:gd name="connsiteY10" fmla="*/ 1419367 h 4844954"/>
              <a:gd name="connsiteX11" fmla="*/ 259516 w 1188891"/>
              <a:gd name="connsiteY11" fmla="*/ 1473958 h 4844954"/>
              <a:gd name="connsiteX12" fmla="*/ 109391 w 1188891"/>
              <a:gd name="connsiteY12" fmla="*/ 1637731 h 4844954"/>
              <a:gd name="connsiteX13" fmla="*/ 209 w 1188891"/>
              <a:gd name="connsiteY13" fmla="*/ 2033516 h 4844954"/>
              <a:gd name="connsiteX14" fmla="*/ 136686 w 1188891"/>
              <a:gd name="connsiteY14" fmla="*/ 2238233 h 4844954"/>
              <a:gd name="connsiteX15" fmla="*/ 382346 w 1188891"/>
              <a:gd name="connsiteY15" fmla="*/ 2524836 h 4844954"/>
              <a:gd name="connsiteX16" fmla="*/ 655301 w 1188891"/>
              <a:gd name="connsiteY16" fmla="*/ 2702256 h 4844954"/>
              <a:gd name="connsiteX17" fmla="*/ 857084 w 1188891"/>
              <a:gd name="connsiteY17" fmla="*/ 2838735 h 4844954"/>
              <a:gd name="connsiteX18" fmla="*/ 976532 w 1188891"/>
              <a:gd name="connsiteY18" fmla="*/ 2866030 h 4844954"/>
              <a:gd name="connsiteX19" fmla="*/ 1111881 w 1188891"/>
              <a:gd name="connsiteY19" fmla="*/ 3057098 h 4844954"/>
              <a:gd name="connsiteX20" fmla="*/ 1114701 w 1188891"/>
              <a:gd name="connsiteY20" fmla="*/ 3179928 h 4844954"/>
              <a:gd name="connsiteX21" fmla="*/ 1142562 w 1188891"/>
              <a:gd name="connsiteY21" fmla="*/ 3452884 h 4844954"/>
              <a:gd name="connsiteX22" fmla="*/ 1087406 w 1188891"/>
              <a:gd name="connsiteY22" fmla="*/ 3766781 h 4844954"/>
              <a:gd name="connsiteX23" fmla="*/ 1020860 w 1188891"/>
              <a:gd name="connsiteY23" fmla="*/ 4135271 h 4844954"/>
              <a:gd name="connsiteX24" fmla="*/ 1037850 w 1188891"/>
              <a:gd name="connsiteY24" fmla="*/ 4394578 h 4844954"/>
              <a:gd name="connsiteX25" fmla="*/ 1058769 w 1188891"/>
              <a:gd name="connsiteY25" fmla="*/ 4558352 h 4844954"/>
              <a:gd name="connsiteX26" fmla="*/ 1031116 w 1188891"/>
              <a:gd name="connsiteY26" fmla="*/ 4649739 h 4844954"/>
              <a:gd name="connsiteX27" fmla="*/ 958703 w 1188891"/>
              <a:gd name="connsiteY27" fmla="*/ 4844954 h 4844954"/>
              <a:gd name="connsiteX0" fmla="*/ 964576 w 1178527"/>
              <a:gd name="connsiteY0" fmla="*/ 0 h 4844954"/>
              <a:gd name="connsiteX1" fmla="*/ 978222 w 1178527"/>
              <a:gd name="connsiteY1" fmla="*/ 300251 h 4844954"/>
              <a:gd name="connsiteX2" fmla="*/ 952621 w 1178527"/>
              <a:gd name="connsiteY2" fmla="*/ 382137 h 4844954"/>
              <a:gd name="connsiteX3" fmla="*/ 924760 w 1178527"/>
              <a:gd name="connsiteY3" fmla="*/ 532263 h 4844954"/>
              <a:gd name="connsiteX4" fmla="*/ 882125 w 1178527"/>
              <a:gd name="connsiteY4" fmla="*/ 750627 h 4844954"/>
              <a:gd name="connsiteX5" fmla="*/ 768319 w 1178527"/>
              <a:gd name="connsiteY5" fmla="*/ 900752 h 4844954"/>
              <a:gd name="connsiteX6" fmla="*/ 1146621 w 1178527"/>
              <a:gd name="connsiteY6" fmla="*/ 982639 h 4844954"/>
              <a:gd name="connsiteX7" fmla="*/ 1146621 w 1178527"/>
              <a:gd name="connsiteY7" fmla="*/ 1160059 h 4844954"/>
              <a:gd name="connsiteX8" fmla="*/ 1051086 w 1178527"/>
              <a:gd name="connsiteY8" fmla="*/ 1241946 h 4844954"/>
              <a:gd name="connsiteX9" fmla="*/ 887313 w 1178527"/>
              <a:gd name="connsiteY9" fmla="*/ 1337480 h 4844954"/>
              <a:gd name="connsiteX10" fmla="*/ 505176 w 1178527"/>
              <a:gd name="connsiteY10" fmla="*/ 1419367 h 4844954"/>
              <a:gd name="connsiteX11" fmla="*/ 259516 w 1178527"/>
              <a:gd name="connsiteY11" fmla="*/ 1473958 h 4844954"/>
              <a:gd name="connsiteX12" fmla="*/ 109391 w 1178527"/>
              <a:gd name="connsiteY12" fmla="*/ 1637731 h 4844954"/>
              <a:gd name="connsiteX13" fmla="*/ 209 w 1178527"/>
              <a:gd name="connsiteY13" fmla="*/ 2033516 h 4844954"/>
              <a:gd name="connsiteX14" fmla="*/ 136686 w 1178527"/>
              <a:gd name="connsiteY14" fmla="*/ 2238233 h 4844954"/>
              <a:gd name="connsiteX15" fmla="*/ 382346 w 1178527"/>
              <a:gd name="connsiteY15" fmla="*/ 2524836 h 4844954"/>
              <a:gd name="connsiteX16" fmla="*/ 655301 w 1178527"/>
              <a:gd name="connsiteY16" fmla="*/ 2702256 h 4844954"/>
              <a:gd name="connsiteX17" fmla="*/ 857084 w 1178527"/>
              <a:gd name="connsiteY17" fmla="*/ 2838735 h 4844954"/>
              <a:gd name="connsiteX18" fmla="*/ 976532 w 1178527"/>
              <a:gd name="connsiteY18" fmla="*/ 2866030 h 4844954"/>
              <a:gd name="connsiteX19" fmla="*/ 1111881 w 1178527"/>
              <a:gd name="connsiteY19" fmla="*/ 3057098 h 4844954"/>
              <a:gd name="connsiteX20" fmla="*/ 1114701 w 1178527"/>
              <a:gd name="connsiteY20" fmla="*/ 3179928 h 4844954"/>
              <a:gd name="connsiteX21" fmla="*/ 1142562 w 1178527"/>
              <a:gd name="connsiteY21" fmla="*/ 3452884 h 4844954"/>
              <a:gd name="connsiteX22" fmla="*/ 1087406 w 1178527"/>
              <a:gd name="connsiteY22" fmla="*/ 3766781 h 4844954"/>
              <a:gd name="connsiteX23" fmla="*/ 1020860 w 1178527"/>
              <a:gd name="connsiteY23" fmla="*/ 4135271 h 4844954"/>
              <a:gd name="connsiteX24" fmla="*/ 1037850 w 1178527"/>
              <a:gd name="connsiteY24" fmla="*/ 4394578 h 4844954"/>
              <a:gd name="connsiteX25" fmla="*/ 1058769 w 1178527"/>
              <a:gd name="connsiteY25" fmla="*/ 4558352 h 4844954"/>
              <a:gd name="connsiteX26" fmla="*/ 1031116 w 1178527"/>
              <a:gd name="connsiteY26" fmla="*/ 4649739 h 4844954"/>
              <a:gd name="connsiteX27" fmla="*/ 958703 w 1178527"/>
              <a:gd name="connsiteY27" fmla="*/ 4844954 h 4844954"/>
              <a:gd name="connsiteX0" fmla="*/ 964576 w 1150363"/>
              <a:gd name="connsiteY0" fmla="*/ 0 h 4844954"/>
              <a:gd name="connsiteX1" fmla="*/ 978222 w 1150363"/>
              <a:gd name="connsiteY1" fmla="*/ 300251 h 4844954"/>
              <a:gd name="connsiteX2" fmla="*/ 952621 w 1150363"/>
              <a:gd name="connsiteY2" fmla="*/ 382137 h 4844954"/>
              <a:gd name="connsiteX3" fmla="*/ 924760 w 1150363"/>
              <a:gd name="connsiteY3" fmla="*/ 532263 h 4844954"/>
              <a:gd name="connsiteX4" fmla="*/ 882125 w 1150363"/>
              <a:gd name="connsiteY4" fmla="*/ 750627 h 4844954"/>
              <a:gd name="connsiteX5" fmla="*/ 768319 w 1150363"/>
              <a:gd name="connsiteY5" fmla="*/ 900752 h 4844954"/>
              <a:gd name="connsiteX6" fmla="*/ 924197 w 1150363"/>
              <a:gd name="connsiteY6" fmla="*/ 1009935 h 4844954"/>
              <a:gd name="connsiteX7" fmla="*/ 1146621 w 1150363"/>
              <a:gd name="connsiteY7" fmla="*/ 1160059 h 4844954"/>
              <a:gd name="connsiteX8" fmla="*/ 1051086 w 1150363"/>
              <a:gd name="connsiteY8" fmla="*/ 1241946 h 4844954"/>
              <a:gd name="connsiteX9" fmla="*/ 887313 w 1150363"/>
              <a:gd name="connsiteY9" fmla="*/ 1337480 h 4844954"/>
              <a:gd name="connsiteX10" fmla="*/ 505176 w 1150363"/>
              <a:gd name="connsiteY10" fmla="*/ 1419367 h 4844954"/>
              <a:gd name="connsiteX11" fmla="*/ 259516 w 1150363"/>
              <a:gd name="connsiteY11" fmla="*/ 1473958 h 4844954"/>
              <a:gd name="connsiteX12" fmla="*/ 109391 w 1150363"/>
              <a:gd name="connsiteY12" fmla="*/ 1637731 h 4844954"/>
              <a:gd name="connsiteX13" fmla="*/ 209 w 1150363"/>
              <a:gd name="connsiteY13" fmla="*/ 2033516 h 4844954"/>
              <a:gd name="connsiteX14" fmla="*/ 136686 w 1150363"/>
              <a:gd name="connsiteY14" fmla="*/ 2238233 h 4844954"/>
              <a:gd name="connsiteX15" fmla="*/ 382346 w 1150363"/>
              <a:gd name="connsiteY15" fmla="*/ 2524836 h 4844954"/>
              <a:gd name="connsiteX16" fmla="*/ 655301 w 1150363"/>
              <a:gd name="connsiteY16" fmla="*/ 2702256 h 4844954"/>
              <a:gd name="connsiteX17" fmla="*/ 857084 w 1150363"/>
              <a:gd name="connsiteY17" fmla="*/ 2838735 h 4844954"/>
              <a:gd name="connsiteX18" fmla="*/ 976532 w 1150363"/>
              <a:gd name="connsiteY18" fmla="*/ 2866030 h 4844954"/>
              <a:gd name="connsiteX19" fmla="*/ 1111881 w 1150363"/>
              <a:gd name="connsiteY19" fmla="*/ 3057098 h 4844954"/>
              <a:gd name="connsiteX20" fmla="*/ 1114701 w 1150363"/>
              <a:gd name="connsiteY20" fmla="*/ 3179928 h 4844954"/>
              <a:gd name="connsiteX21" fmla="*/ 1142562 w 1150363"/>
              <a:gd name="connsiteY21" fmla="*/ 3452884 h 4844954"/>
              <a:gd name="connsiteX22" fmla="*/ 1087406 w 1150363"/>
              <a:gd name="connsiteY22" fmla="*/ 3766781 h 4844954"/>
              <a:gd name="connsiteX23" fmla="*/ 1020860 w 1150363"/>
              <a:gd name="connsiteY23" fmla="*/ 4135271 h 4844954"/>
              <a:gd name="connsiteX24" fmla="*/ 1037850 w 1150363"/>
              <a:gd name="connsiteY24" fmla="*/ 4394578 h 4844954"/>
              <a:gd name="connsiteX25" fmla="*/ 1058769 w 1150363"/>
              <a:gd name="connsiteY25" fmla="*/ 4558352 h 4844954"/>
              <a:gd name="connsiteX26" fmla="*/ 1031116 w 1150363"/>
              <a:gd name="connsiteY26" fmla="*/ 4649739 h 4844954"/>
              <a:gd name="connsiteX27" fmla="*/ 958703 w 1150363"/>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1051086 w 1143071"/>
              <a:gd name="connsiteY8" fmla="*/ 1241946 h 4844954"/>
              <a:gd name="connsiteX9" fmla="*/ 887313 w 1143071"/>
              <a:gd name="connsiteY9" fmla="*/ 1337480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880998 w 1143071"/>
              <a:gd name="connsiteY8" fmla="*/ 1173707 h 4844954"/>
              <a:gd name="connsiteX9" fmla="*/ 887313 w 1143071"/>
              <a:gd name="connsiteY9" fmla="*/ 1337480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3071" h="4844954">
                <a:moveTo>
                  <a:pt x="846822" y="0"/>
                </a:moveTo>
                <a:cubicBezTo>
                  <a:pt x="851371" y="86436"/>
                  <a:pt x="847197" y="200168"/>
                  <a:pt x="847385" y="259308"/>
                </a:cubicBezTo>
                <a:cubicBezTo>
                  <a:pt x="847573" y="318448"/>
                  <a:pt x="850320" y="311624"/>
                  <a:pt x="847951" y="354842"/>
                </a:cubicBezTo>
                <a:cubicBezTo>
                  <a:pt x="845582" y="398060"/>
                  <a:pt x="827478" y="452651"/>
                  <a:pt x="833174" y="518615"/>
                </a:cubicBezTo>
                <a:cubicBezTo>
                  <a:pt x="838870" y="584579"/>
                  <a:pt x="875489" y="680114"/>
                  <a:pt x="882125" y="750627"/>
                </a:cubicBezTo>
                <a:cubicBezTo>
                  <a:pt x="888761" y="821140"/>
                  <a:pt x="865977" y="898477"/>
                  <a:pt x="872989" y="941695"/>
                </a:cubicBezTo>
                <a:cubicBezTo>
                  <a:pt x="880001" y="984913"/>
                  <a:pt x="917843" y="982640"/>
                  <a:pt x="924197" y="1009935"/>
                </a:cubicBezTo>
                <a:cubicBezTo>
                  <a:pt x="930551" y="1037230"/>
                  <a:pt x="918313" y="1078173"/>
                  <a:pt x="911113" y="1105468"/>
                </a:cubicBezTo>
                <a:cubicBezTo>
                  <a:pt x="903913" y="1132763"/>
                  <a:pt x="900229" y="1137313"/>
                  <a:pt x="880998" y="1173707"/>
                </a:cubicBezTo>
                <a:cubicBezTo>
                  <a:pt x="861767" y="1210101"/>
                  <a:pt x="858364" y="1282889"/>
                  <a:pt x="795727" y="1323832"/>
                </a:cubicBezTo>
                <a:cubicBezTo>
                  <a:pt x="733090" y="1364775"/>
                  <a:pt x="594545" y="1394346"/>
                  <a:pt x="505176" y="1419367"/>
                </a:cubicBezTo>
                <a:cubicBezTo>
                  <a:pt x="415808" y="1444388"/>
                  <a:pt x="325480" y="1437564"/>
                  <a:pt x="259516" y="1473958"/>
                </a:cubicBezTo>
                <a:cubicBezTo>
                  <a:pt x="193552" y="1510352"/>
                  <a:pt x="152609" y="1544471"/>
                  <a:pt x="109391" y="1637731"/>
                </a:cubicBezTo>
                <a:cubicBezTo>
                  <a:pt x="66173" y="1730991"/>
                  <a:pt x="-4340" y="1933432"/>
                  <a:pt x="209" y="2033516"/>
                </a:cubicBezTo>
                <a:cubicBezTo>
                  <a:pt x="4758" y="2133600"/>
                  <a:pt x="72997" y="2156346"/>
                  <a:pt x="136686" y="2238233"/>
                </a:cubicBezTo>
                <a:cubicBezTo>
                  <a:pt x="200375" y="2320120"/>
                  <a:pt x="295910" y="2447499"/>
                  <a:pt x="382346" y="2524836"/>
                </a:cubicBezTo>
                <a:cubicBezTo>
                  <a:pt x="468782" y="2602173"/>
                  <a:pt x="576178" y="2649940"/>
                  <a:pt x="655301" y="2702256"/>
                </a:cubicBezTo>
                <a:cubicBezTo>
                  <a:pt x="734424" y="2754572"/>
                  <a:pt x="803546" y="2811439"/>
                  <a:pt x="857084" y="2838735"/>
                </a:cubicBezTo>
                <a:cubicBezTo>
                  <a:pt x="910622" y="2866031"/>
                  <a:pt x="934066" y="2829636"/>
                  <a:pt x="976532" y="2866030"/>
                </a:cubicBezTo>
                <a:cubicBezTo>
                  <a:pt x="1018998" y="2902424"/>
                  <a:pt x="1088853" y="3004782"/>
                  <a:pt x="1111881" y="3057098"/>
                </a:cubicBezTo>
                <a:cubicBezTo>
                  <a:pt x="1134909" y="3109414"/>
                  <a:pt x="1109588" y="3113964"/>
                  <a:pt x="1114701" y="3179928"/>
                </a:cubicBezTo>
                <a:cubicBezTo>
                  <a:pt x="1119814" y="3245892"/>
                  <a:pt x="1147111" y="3355075"/>
                  <a:pt x="1142562" y="3452884"/>
                </a:cubicBezTo>
                <a:cubicBezTo>
                  <a:pt x="1138013" y="3550693"/>
                  <a:pt x="1107690" y="3653050"/>
                  <a:pt x="1087406" y="3766781"/>
                </a:cubicBezTo>
                <a:cubicBezTo>
                  <a:pt x="1067122" y="3880512"/>
                  <a:pt x="1029119" y="4030638"/>
                  <a:pt x="1020860" y="4135271"/>
                </a:cubicBezTo>
                <a:cubicBezTo>
                  <a:pt x="1012601" y="4239904"/>
                  <a:pt x="1031532" y="4324065"/>
                  <a:pt x="1037850" y="4394578"/>
                </a:cubicBezTo>
                <a:cubicBezTo>
                  <a:pt x="1044168" y="4465091"/>
                  <a:pt x="1059891" y="4515825"/>
                  <a:pt x="1058769" y="4558352"/>
                </a:cubicBezTo>
                <a:cubicBezTo>
                  <a:pt x="1057647" y="4600879"/>
                  <a:pt x="1060877" y="4615620"/>
                  <a:pt x="1031116" y="4649739"/>
                </a:cubicBezTo>
                <a:cubicBezTo>
                  <a:pt x="1001355" y="4683858"/>
                  <a:pt x="981675" y="4821517"/>
                  <a:pt x="958703" y="4844954"/>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cxnSp>
        <p:nvCxnSpPr>
          <p:cNvPr id="12" name="11 Conector recto"/>
          <p:cNvCxnSpPr/>
          <p:nvPr/>
        </p:nvCxnSpPr>
        <p:spPr>
          <a:xfrm flipH="1">
            <a:off x="6781800" y="177800"/>
            <a:ext cx="53975" cy="532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7161213" y="249238"/>
            <a:ext cx="52387" cy="5329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195513" y="206375"/>
            <a:ext cx="215900"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350000" y="476250"/>
            <a:ext cx="431800"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373" name="20 CuadroTexto"/>
          <p:cNvSpPr txBox="1">
            <a:spLocks noChangeArrowheads="1"/>
          </p:cNvSpPr>
          <p:nvPr/>
        </p:nvSpPr>
        <p:spPr bwMode="auto">
          <a:xfrm>
            <a:off x="5895975" y="6011863"/>
            <a:ext cx="281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solidFill>
                  <a:schemeClr val="bg1"/>
                </a:solidFill>
              </a:rPr>
              <a:t>Acuífero semiconfinado</a:t>
            </a:r>
          </a:p>
        </p:txBody>
      </p:sp>
      <p:grpSp>
        <p:nvGrpSpPr>
          <p:cNvPr id="14" name="13 Grupo"/>
          <p:cNvGrpSpPr>
            <a:grpSpLocks/>
          </p:cNvGrpSpPr>
          <p:nvPr/>
        </p:nvGrpSpPr>
        <p:grpSpPr bwMode="auto">
          <a:xfrm>
            <a:off x="250825" y="585788"/>
            <a:ext cx="504825" cy="4778375"/>
            <a:chOff x="250748" y="1049910"/>
            <a:chExt cx="505597" cy="4778730"/>
          </a:xfrm>
        </p:grpSpPr>
        <p:grpSp>
          <p:nvGrpSpPr>
            <p:cNvPr id="20511" name="13 Grupo"/>
            <p:cNvGrpSpPr>
              <a:grpSpLocks/>
            </p:cNvGrpSpPr>
            <p:nvPr/>
          </p:nvGrpSpPr>
          <p:grpSpPr bwMode="auto">
            <a:xfrm>
              <a:off x="250748" y="1049910"/>
              <a:ext cx="505594" cy="4778730"/>
              <a:chOff x="8027616" y="913186"/>
              <a:chExt cx="504824" cy="4779139"/>
            </a:xfrm>
          </p:grpSpPr>
          <p:sp>
            <p:nvSpPr>
              <p:cNvPr id="18" name="17 Rectángulo"/>
              <p:cNvSpPr/>
              <p:nvPr/>
            </p:nvSpPr>
            <p:spPr>
              <a:xfrm>
                <a:off x="8027616" y="913186"/>
                <a:ext cx="504827" cy="4779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21" name="20 Rectángulo"/>
              <p:cNvSpPr/>
              <p:nvPr/>
            </p:nvSpPr>
            <p:spPr>
              <a:xfrm>
                <a:off x="8027616" y="3867995"/>
                <a:ext cx="504827" cy="1824330"/>
              </a:xfrm>
              <a:prstGeom prst="rect">
                <a:avLst/>
              </a:prstGeom>
              <a:pattFill prst="pct25">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22" name="21 Rectángulo"/>
              <p:cNvSpPr/>
              <p:nvPr/>
            </p:nvSpPr>
            <p:spPr>
              <a:xfrm>
                <a:off x="8027616" y="913186"/>
                <a:ext cx="504827" cy="1330538"/>
              </a:xfrm>
              <a:prstGeom prst="rect">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17" name="16 Rectángulo"/>
            <p:cNvSpPr/>
            <p:nvPr/>
          </p:nvSpPr>
          <p:spPr bwMode="auto">
            <a:xfrm>
              <a:off x="250748" y="2380334"/>
              <a:ext cx="505597" cy="1624133"/>
            </a:xfrm>
            <a:prstGeom prst="rect">
              <a:avLst/>
            </a:prstGeom>
            <a:pattFill prst="sphere">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grpSp>
        <p:nvGrpSpPr>
          <p:cNvPr id="23" name="22 Grupo"/>
          <p:cNvGrpSpPr>
            <a:grpSpLocks/>
          </p:cNvGrpSpPr>
          <p:nvPr/>
        </p:nvGrpSpPr>
        <p:grpSpPr bwMode="auto">
          <a:xfrm>
            <a:off x="4572000" y="366713"/>
            <a:ext cx="504825" cy="4894262"/>
            <a:chOff x="250748" y="724746"/>
            <a:chExt cx="505597" cy="4894330"/>
          </a:xfrm>
        </p:grpSpPr>
        <p:grpSp>
          <p:nvGrpSpPr>
            <p:cNvPr id="20506" name="13 Grupo"/>
            <p:cNvGrpSpPr>
              <a:grpSpLocks/>
            </p:cNvGrpSpPr>
            <p:nvPr/>
          </p:nvGrpSpPr>
          <p:grpSpPr bwMode="auto">
            <a:xfrm>
              <a:off x="250748" y="724746"/>
              <a:ext cx="505594" cy="4894330"/>
              <a:chOff x="8027616" y="587994"/>
              <a:chExt cx="504824" cy="4894749"/>
            </a:xfrm>
          </p:grpSpPr>
          <p:sp>
            <p:nvSpPr>
              <p:cNvPr id="26" name="25 Rectángulo"/>
              <p:cNvSpPr/>
              <p:nvPr/>
            </p:nvSpPr>
            <p:spPr>
              <a:xfrm>
                <a:off x="8027616" y="592756"/>
                <a:ext cx="504827" cy="4889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28" name="27 Rectángulo"/>
              <p:cNvSpPr/>
              <p:nvPr/>
            </p:nvSpPr>
            <p:spPr>
              <a:xfrm>
                <a:off x="8027616" y="3715680"/>
                <a:ext cx="504827" cy="1767063"/>
              </a:xfrm>
              <a:prstGeom prst="rect">
                <a:avLst/>
              </a:prstGeom>
              <a:pattFill prst="pct25">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29" name="28 Rectángulo"/>
              <p:cNvSpPr/>
              <p:nvPr/>
            </p:nvSpPr>
            <p:spPr>
              <a:xfrm>
                <a:off x="8027616" y="587994"/>
                <a:ext cx="504827" cy="1565431"/>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25" name="24 Rectángulo"/>
            <p:cNvSpPr/>
            <p:nvPr/>
          </p:nvSpPr>
          <p:spPr bwMode="auto">
            <a:xfrm>
              <a:off x="250748" y="2290043"/>
              <a:ext cx="505597" cy="1562122"/>
            </a:xfrm>
            <a:prstGeom prst="rect">
              <a:avLst/>
            </a:prstGeom>
            <a:pattFill prst="sphere">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4" name="3 CuadroTexto"/>
          <p:cNvSpPr txBox="1"/>
          <p:nvPr/>
        </p:nvSpPr>
        <p:spPr>
          <a:xfrm>
            <a:off x="4576622" y="980728"/>
            <a:ext cx="461665" cy="5572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vert270" wrap="none">
            <a:spAutoFit/>
          </a:bodyPr>
          <a:lstStyle/>
          <a:p>
            <a:pPr>
              <a:defRPr/>
            </a:pPr>
            <a:r>
              <a:rPr lang="es-AR" dirty="0"/>
              <a:t>Limo</a:t>
            </a:r>
          </a:p>
        </p:txBody>
      </p:sp>
      <p:sp>
        <p:nvSpPr>
          <p:cNvPr id="6" name="5 CuadroTexto"/>
          <p:cNvSpPr txBox="1"/>
          <p:nvPr/>
        </p:nvSpPr>
        <p:spPr>
          <a:xfrm>
            <a:off x="4572000" y="2348880"/>
            <a:ext cx="461665" cy="877163"/>
          </a:xfrm>
          <a:prstGeom prst="rect">
            <a:avLst/>
          </a:prstGeom>
          <a:noFill/>
        </p:spPr>
        <p:txBody>
          <a:bodyPr vert="vert270">
            <a:spAutoFit/>
          </a:bodyPr>
          <a:lstStyle/>
          <a:p>
            <a:pPr>
              <a:defRPr/>
            </a:pPr>
            <a:r>
              <a:rPr lang="es-AR" dirty="0"/>
              <a:t>Gravas</a:t>
            </a:r>
          </a:p>
        </p:txBody>
      </p:sp>
      <p:sp>
        <p:nvSpPr>
          <p:cNvPr id="30" name="29 CuadroTexto"/>
          <p:cNvSpPr txBox="1"/>
          <p:nvPr/>
        </p:nvSpPr>
        <p:spPr>
          <a:xfrm>
            <a:off x="4652670" y="3501008"/>
            <a:ext cx="351378" cy="1146194"/>
          </a:xfrm>
          <a:prstGeom prst="rect">
            <a:avLst/>
          </a:prstGeom>
          <a:noFill/>
        </p:spPr>
        <p:txBody>
          <a:bodyPr vert="vert270">
            <a:spAutoFit/>
          </a:bodyPr>
          <a:lstStyle/>
          <a:p>
            <a:pPr>
              <a:lnSpc>
                <a:spcPts val="1300"/>
              </a:lnSpc>
              <a:defRPr/>
            </a:pPr>
            <a:r>
              <a:rPr lang="es-AR" dirty="0"/>
              <a:t>Arcilla</a:t>
            </a:r>
          </a:p>
        </p:txBody>
      </p:sp>
      <p:sp>
        <p:nvSpPr>
          <p:cNvPr id="32" name="31 CuadroTexto"/>
          <p:cNvSpPr txBox="1"/>
          <p:nvPr/>
        </p:nvSpPr>
        <p:spPr>
          <a:xfrm>
            <a:off x="251520" y="2276872"/>
            <a:ext cx="461665" cy="877163"/>
          </a:xfrm>
          <a:prstGeom prst="rect">
            <a:avLst/>
          </a:prstGeom>
          <a:noFill/>
        </p:spPr>
        <p:txBody>
          <a:bodyPr vert="vert270">
            <a:spAutoFit/>
          </a:bodyPr>
          <a:lstStyle/>
          <a:p>
            <a:pPr>
              <a:defRPr/>
            </a:pPr>
            <a:r>
              <a:rPr lang="es-AR" dirty="0"/>
              <a:t>Gravas</a:t>
            </a:r>
          </a:p>
        </p:txBody>
      </p:sp>
      <p:sp>
        <p:nvSpPr>
          <p:cNvPr id="33" name="32 CuadroTexto"/>
          <p:cNvSpPr txBox="1"/>
          <p:nvPr/>
        </p:nvSpPr>
        <p:spPr>
          <a:xfrm>
            <a:off x="332190" y="3653408"/>
            <a:ext cx="351378" cy="1146194"/>
          </a:xfrm>
          <a:prstGeom prst="rect">
            <a:avLst/>
          </a:prstGeom>
          <a:noFill/>
        </p:spPr>
        <p:txBody>
          <a:bodyPr vert="vert270">
            <a:spAutoFit/>
          </a:bodyPr>
          <a:lstStyle/>
          <a:p>
            <a:pPr>
              <a:lnSpc>
                <a:spcPts val="1300"/>
              </a:lnSpc>
              <a:defRPr/>
            </a:pPr>
            <a:r>
              <a:rPr lang="es-AR" dirty="0"/>
              <a:t>Arcilla</a:t>
            </a:r>
          </a:p>
        </p:txBody>
      </p:sp>
      <p:sp>
        <p:nvSpPr>
          <p:cNvPr id="35" name="34 CuadroTexto"/>
          <p:cNvSpPr txBox="1"/>
          <p:nvPr/>
        </p:nvSpPr>
        <p:spPr>
          <a:xfrm>
            <a:off x="332190" y="770638"/>
            <a:ext cx="351378" cy="930170"/>
          </a:xfrm>
          <a:prstGeom prst="rect">
            <a:avLst/>
          </a:prstGeom>
          <a:noFill/>
        </p:spPr>
        <p:txBody>
          <a:bodyPr vert="vert270">
            <a:spAutoFit/>
          </a:bodyPr>
          <a:lstStyle/>
          <a:p>
            <a:pPr>
              <a:lnSpc>
                <a:spcPts val="1300"/>
              </a:lnSpc>
              <a:defRPr/>
            </a:pPr>
            <a:r>
              <a:rPr lang="es-AR" dirty="0"/>
              <a:t>Arcilla</a:t>
            </a:r>
          </a:p>
        </p:txBody>
      </p:sp>
      <p:sp>
        <p:nvSpPr>
          <p:cNvPr id="20502" name="6 CuadroTexto"/>
          <p:cNvSpPr txBox="1">
            <a:spLocks noChangeArrowheads="1"/>
          </p:cNvSpPr>
          <p:nvPr/>
        </p:nvSpPr>
        <p:spPr bwMode="auto">
          <a:xfrm>
            <a:off x="1116013" y="250825"/>
            <a:ext cx="91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SP-GR</a:t>
            </a:r>
          </a:p>
        </p:txBody>
      </p:sp>
      <p:sp>
        <p:nvSpPr>
          <p:cNvPr id="20503" name="33 CuadroTexto"/>
          <p:cNvSpPr txBox="1">
            <a:spLocks noChangeArrowheads="1"/>
          </p:cNvSpPr>
          <p:nvPr/>
        </p:nvSpPr>
        <p:spPr bwMode="auto">
          <a:xfrm>
            <a:off x="2771775" y="188913"/>
            <a:ext cx="1274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Resisitivo</a:t>
            </a:r>
          </a:p>
        </p:txBody>
      </p:sp>
      <p:sp>
        <p:nvSpPr>
          <p:cNvPr id="20504" name="35 CuadroTexto"/>
          <p:cNvSpPr txBox="1">
            <a:spLocks noChangeArrowheads="1"/>
          </p:cNvSpPr>
          <p:nvPr/>
        </p:nvSpPr>
        <p:spPr bwMode="auto">
          <a:xfrm>
            <a:off x="5600700" y="115888"/>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SP-GR</a:t>
            </a:r>
          </a:p>
        </p:txBody>
      </p:sp>
      <p:sp>
        <p:nvSpPr>
          <p:cNvPr id="20505" name="36 CuadroTexto"/>
          <p:cNvSpPr txBox="1">
            <a:spLocks noChangeArrowheads="1"/>
          </p:cNvSpPr>
          <p:nvPr/>
        </p:nvSpPr>
        <p:spPr bwMode="auto">
          <a:xfrm>
            <a:off x="7235825" y="115888"/>
            <a:ext cx="127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Resisitivo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arn(inVertical)">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circle(in)">
                                      <p:cBhvr>
                                        <p:cTn id="15" dur="2000"/>
                                        <p:tgtEl>
                                          <p:spTgt spid="32"/>
                                        </p:tgtEl>
                                      </p:cBhvr>
                                    </p:animEffect>
                                  </p:childTnLst>
                                </p:cTn>
                              </p:par>
                              <p:par>
                                <p:cTn id="16" presetID="6" presetClass="entr" presetSubtype="16"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ircle(in)">
                                      <p:cBhvr>
                                        <p:cTn id="18" dur="2000"/>
                                        <p:tgtEl>
                                          <p:spTgt spid="33"/>
                                        </p:tgtEl>
                                      </p:cBhvr>
                                    </p:animEffect>
                                  </p:childTnLst>
                                </p:cTn>
                              </p:par>
                              <p:par>
                                <p:cTn id="19" presetID="6" presetClass="entr" presetSubtype="16"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circle(in)">
                                      <p:cBhvr>
                                        <p:cTn id="21" dur="2000"/>
                                        <p:tgtEl>
                                          <p:spTgt spid="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5373"/>
                                        </p:tgtEl>
                                        <p:attrNameLst>
                                          <p:attrName>style.visibility</p:attrName>
                                        </p:attrNameLst>
                                      </p:cBhvr>
                                      <p:to>
                                        <p:strVal val="visible"/>
                                      </p:to>
                                    </p:set>
                                    <p:animEffect transition="in" filter="fade">
                                      <p:cBhvr>
                                        <p:cTn id="43" dur="2000"/>
                                        <p:tgtEl>
                                          <p:spTgt spid="15373"/>
                                        </p:tgtEl>
                                      </p:cBhvr>
                                    </p:animEffect>
                                    <p:anim calcmode="lin" valueType="num">
                                      <p:cBhvr>
                                        <p:cTn id="44" dur="2000" fill="hold"/>
                                        <p:tgtEl>
                                          <p:spTgt spid="15373"/>
                                        </p:tgtEl>
                                        <p:attrNameLst>
                                          <p:attrName>ppt_w</p:attrName>
                                        </p:attrNameLst>
                                      </p:cBhvr>
                                      <p:tavLst>
                                        <p:tav tm="0" fmla="#ppt_w*sin(2.5*pi*$)">
                                          <p:val>
                                            <p:fltVal val="0"/>
                                          </p:val>
                                        </p:tav>
                                        <p:tav tm="100000">
                                          <p:val>
                                            <p:fltVal val="1"/>
                                          </p:val>
                                        </p:tav>
                                      </p:tavLst>
                                    </p:anim>
                                    <p:anim calcmode="lin" valueType="num">
                                      <p:cBhvr>
                                        <p:cTn id="45" dur="2000" fill="hold"/>
                                        <p:tgtEl>
                                          <p:spTgt spid="15373"/>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anim calcmode="lin" valueType="num">
                                      <p:cBhvr>
                                        <p:cTn id="49" dur="2000" fill="hold"/>
                                        <p:tgtEl>
                                          <p:spTgt spid="30"/>
                                        </p:tgtEl>
                                        <p:attrNameLst>
                                          <p:attrName>ppt_w</p:attrName>
                                        </p:attrNameLst>
                                      </p:cBhvr>
                                      <p:tavLst>
                                        <p:tav tm="0" fmla="#ppt_w*sin(2.5*pi*$)">
                                          <p:val>
                                            <p:fltVal val="0"/>
                                          </p:val>
                                        </p:tav>
                                        <p:tav tm="100000">
                                          <p:val>
                                            <p:fltVal val="1"/>
                                          </p:val>
                                        </p:tav>
                                      </p:tavLst>
                                    </p:anim>
                                    <p:anim calcmode="lin" valueType="num">
                                      <p:cBhvr>
                                        <p:cTn id="50" dur="2000" fill="hold"/>
                                        <p:tgtEl>
                                          <p:spTgt spid="30"/>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anim calcmode="lin" valueType="num">
                                      <p:cBhvr>
                                        <p:cTn id="54" dur="2000" fill="hold"/>
                                        <p:tgtEl>
                                          <p:spTgt spid="6"/>
                                        </p:tgtEl>
                                        <p:attrNameLst>
                                          <p:attrName>ppt_w</p:attrName>
                                        </p:attrNameLst>
                                      </p:cBhvr>
                                      <p:tavLst>
                                        <p:tav tm="0" fmla="#ppt_w*sin(2.5*pi*$)">
                                          <p:val>
                                            <p:fltVal val="0"/>
                                          </p:val>
                                        </p:tav>
                                        <p:tav tm="100000">
                                          <p:val>
                                            <p:fltVal val="1"/>
                                          </p:val>
                                        </p:tav>
                                      </p:tavLst>
                                    </p:anim>
                                    <p:anim calcmode="lin" valueType="num">
                                      <p:cBhvr>
                                        <p:cTn id="55" dur="2000" fill="hold"/>
                                        <p:tgtEl>
                                          <p:spTgt spid="6"/>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2000"/>
                                        <p:tgtEl>
                                          <p:spTgt spid="4"/>
                                        </p:tgtEl>
                                      </p:cBhvr>
                                    </p:animEffect>
                                    <p:anim calcmode="lin" valueType="num">
                                      <p:cBhvr>
                                        <p:cTn id="59" dur="2000" fill="hold"/>
                                        <p:tgtEl>
                                          <p:spTgt spid="4"/>
                                        </p:tgtEl>
                                        <p:attrNameLst>
                                          <p:attrName>ppt_w</p:attrName>
                                        </p:attrNameLst>
                                      </p:cBhvr>
                                      <p:tavLst>
                                        <p:tav tm="0" fmla="#ppt_w*sin(2.5*pi*$)">
                                          <p:val>
                                            <p:fltVal val="0"/>
                                          </p:val>
                                        </p:tav>
                                        <p:tav tm="100000">
                                          <p:val>
                                            <p:fltVal val="1"/>
                                          </p:val>
                                        </p:tav>
                                      </p:tavLst>
                                    </p:anim>
                                    <p:anim calcmode="lin" valueType="num">
                                      <p:cBhvr>
                                        <p:cTn id="60" dur="2000" fill="hold"/>
                                        <p:tgtEl>
                                          <p:spTgt spid="4"/>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000"/>
                                        <p:tgtEl>
                                          <p:spTgt spid="23"/>
                                        </p:tgtEl>
                                      </p:cBhvr>
                                    </p:animEffect>
                                    <p:anim calcmode="lin" valueType="num">
                                      <p:cBhvr>
                                        <p:cTn id="64" dur="2000" fill="hold"/>
                                        <p:tgtEl>
                                          <p:spTgt spid="23"/>
                                        </p:tgtEl>
                                        <p:attrNameLst>
                                          <p:attrName>ppt_w</p:attrName>
                                        </p:attrNameLst>
                                      </p:cBhvr>
                                      <p:tavLst>
                                        <p:tav tm="0" fmla="#ppt_w*sin(2.5*pi*$)">
                                          <p:val>
                                            <p:fltVal val="0"/>
                                          </p:val>
                                        </p:tav>
                                        <p:tav tm="100000">
                                          <p:val>
                                            <p:fltVal val="1"/>
                                          </p:val>
                                        </p:tav>
                                      </p:tavLst>
                                    </p:anim>
                                    <p:anim calcmode="lin" valueType="num">
                                      <p:cBhvr>
                                        <p:cTn id="65"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circle(in)">
                                      <p:cBhvr>
                                        <p:cTn id="70" dur="2000"/>
                                        <p:tgtEl>
                                          <p:spTgt spid="10"/>
                                        </p:tgtEl>
                                      </p:cBhvr>
                                    </p:animEffect>
                                  </p:childTnLst>
                                </p:cTn>
                              </p:par>
                              <p:par>
                                <p:cTn id="71" presetID="6" presetClass="entr" presetSubtype="16"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circle(in)">
                                      <p:cBhvr>
                                        <p:cTn id="73" dur="2000"/>
                                        <p:tgtEl>
                                          <p:spTgt spid="11"/>
                                        </p:tgtEl>
                                      </p:cBhvr>
                                    </p:animEffect>
                                  </p:childTnLst>
                                </p:cTn>
                              </p:par>
                              <p:par>
                                <p:cTn id="74" presetID="6" presetClass="entr" presetSubtype="16"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circle(in)">
                                      <p:cBhvr>
                                        <p:cTn id="76" dur="2000"/>
                                        <p:tgtEl>
                                          <p:spTgt spid="12"/>
                                        </p:tgtEl>
                                      </p:cBhvr>
                                    </p:animEffect>
                                  </p:childTnLst>
                                </p:cTn>
                              </p:par>
                              <p:par>
                                <p:cTn id="77" presetID="6" presetClass="entr" presetSubtype="16"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circle(in)">
                                      <p:cBhvr>
                                        <p:cTn id="79" dur="2000"/>
                                        <p:tgtEl>
                                          <p:spTgt spid="19"/>
                                        </p:tgtEl>
                                      </p:cBhvr>
                                    </p:animEffect>
                                  </p:childTnLst>
                                </p:cTn>
                              </p:par>
                              <p:par>
                                <p:cTn id="80" presetID="6" presetClass="entr" presetSubtype="16"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circle(in)">
                                      <p:cBhvr>
                                        <p:cTn id="8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orma libre"/>
          <p:cNvSpPr/>
          <p:nvPr/>
        </p:nvSpPr>
        <p:spPr>
          <a:xfrm flipH="1">
            <a:off x="5292725" y="1046163"/>
            <a:ext cx="1019175" cy="4953000"/>
          </a:xfrm>
          <a:custGeom>
            <a:avLst/>
            <a:gdLst>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146621 w 1556054"/>
              <a:gd name="connsiteY6" fmla="*/ 887105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469559"/>
              <a:gd name="connsiteY0" fmla="*/ 0 h 4695100"/>
              <a:gd name="connsiteX1" fmla="*/ 1187564 w 1469559"/>
              <a:gd name="connsiteY1" fmla="*/ 259308 h 4695100"/>
              <a:gd name="connsiteX2" fmla="*/ 1201212 w 1469559"/>
              <a:gd name="connsiteY2" fmla="*/ 259308 h 4695100"/>
              <a:gd name="connsiteX3" fmla="*/ 1160269 w 1469559"/>
              <a:gd name="connsiteY3" fmla="*/ 368490 h 4695100"/>
              <a:gd name="connsiteX4" fmla="*/ 1078382 w 1469559"/>
              <a:gd name="connsiteY4" fmla="*/ 586854 h 4695100"/>
              <a:gd name="connsiteX5" fmla="*/ 1173916 w 1469559"/>
              <a:gd name="connsiteY5" fmla="*/ 709684 h 4695100"/>
              <a:gd name="connsiteX6" fmla="*/ 1146621 w 1469559"/>
              <a:gd name="connsiteY6" fmla="*/ 887105 h 4695100"/>
              <a:gd name="connsiteX7" fmla="*/ 1146621 w 1469559"/>
              <a:gd name="connsiteY7" fmla="*/ 1064525 h 4695100"/>
              <a:gd name="connsiteX8" fmla="*/ 1051086 w 1469559"/>
              <a:gd name="connsiteY8" fmla="*/ 1146412 h 4695100"/>
              <a:gd name="connsiteX9" fmla="*/ 887313 w 1469559"/>
              <a:gd name="connsiteY9" fmla="*/ 1241946 h 4695100"/>
              <a:gd name="connsiteX10" fmla="*/ 505176 w 1469559"/>
              <a:gd name="connsiteY10" fmla="*/ 1323833 h 4695100"/>
              <a:gd name="connsiteX11" fmla="*/ 259516 w 1469559"/>
              <a:gd name="connsiteY11" fmla="*/ 1378424 h 4695100"/>
              <a:gd name="connsiteX12" fmla="*/ 109391 w 1469559"/>
              <a:gd name="connsiteY12" fmla="*/ 1542197 h 4695100"/>
              <a:gd name="connsiteX13" fmla="*/ 209 w 1469559"/>
              <a:gd name="connsiteY13" fmla="*/ 1937982 h 4695100"/>
              <a:gd name="connsiteX14" fmla="*/ 136686 w 1469559"/>
              <a:gd name="connsiteY14" fmla="*/ 2142699 h 4695100"/>
              <a:gd name="connsiteX15" fmla="*/ 382346 w 1469559"/>
              <a:gd name="connsiteY15" fmla="*/ 2429302 h 4695100"/>
              <a:gd name="connsiteX16" fmla="*/ 655301 w 1469559"/>
              <a:gd name="connsiteY16" fmla="*/ 2606722 h 4695100"/>
              <a:gd name="connsiteX17" fmla="*/ 1105677 w 1469559"/>
              <a:gd name="connsiteY17" fmla="*/ 2770496 h 4695100"/>
              <a:gd name="connsiteX18" fmla="*/ 1146621 w 1469559"/>
              <a:gd name="connsiteY18" fmla="*/ 2784143 h 4695100"/>
              <a:gd name="connsiteX19" fmla="*/ 1255803 w 1469559"/>
              <a:gd name="connsiteY19" fmla="*/ 2838734 h 4695100"/>
              <a:gd name="connsiteX20" fmla="*/ 1324042 w 1469559"/>
              <a:gd name="connsiteY20" fmla="*/ 3084394 h 4695100"/>
              <a:gd name="connsiteX21" fmla="*/ 1364985 w 1469559"/>
              <a:gd name="connsiteY21" fmla="*/ 3193576 h 4695100"/>
              <a:gd name="connsiteX22" fmla="*/ 1296746 w 1469559"/>
              <a:gd name="connsiteY22" fmla="*/ 3698543 h 4695100"/>
              <a:gd name="connsiteX23" fmla="*/ 1269451 w 1469559"/>
              <a:gd name="connsiteY23" fmla="*/ 4012442 h 4695100"/>
              <a:gd name="connsiteX24" fmla="*/ 1433224 w 1469559"/>
              <a:gd name="connsiteY24" fmla="*/ 4353636 h 4695100"/>
              <a:gd name="connsiteX25" fmla="*/ 1460519 w 1469559"/>
              <a:gd name="connsiteY25" fmla="*/ 4558352 h 4695100"/>
              <a:gd name="connsiteX26" fmla="*/ 1311964 w 1469559"/>
              <a:gd name="connsiteY26" fmla="*/ 4694830 h 4695100"/>
              <a:gd name="connsiteX0" fmla="*/ 1173916 w 1434626"/>
              <a:gd name="connsiteY0" fmla="*/ 0 h 4695064"/>
              <a:gd name="connsiteX1" fmla="*/ 1187564 w 1434626"/>
              <a:gd name="connsiteY1" fmla="*/ 259308 h 4695064"/>
              <a:gd name="connsiteX2" fmla="*/ 1201212 w 1434626"/>
              <a:gd name="connsiteY2" fmla="*/ 259308 h 4695064"/>
              <a:gd name="connsiteX3" fmla="*/ 1160269 w 1434626"/>
              <a:gd name="connsiteY3" fmla="*/ 368490 h 4695064"/>
              <a:gd name="connsiteX4" fmla="*/ 1078382 w 1434626"/>
              <a:gd name="connsiteY4" fmla="*/ 586854 h 4695064"/>
              <a:gd name="connsiteX5" fmla="*/ 1173916 w 1434626"/>
              <a:gd name="connsiteY5" fmla="*/ 709684 h 4695064"/>
              <a:gd name="connsiteX6" fmla="*/ 1146621 w 1434626"/>
              <a:gd name="connsiteY6" fmla="*/ 887105 h 4695064"/>
              <a:gd name="connsiteX7" fmla="*/ 1146621 w 1434626"/>
              <a:gd name="connsiteY7" fmla="*/ 1064525 h 4695064"/>
              <a:gd name="connsiteX8" fmla="*/ 1051086 w 1434626"/>
              <a:gd name="connsiteY8" fmla="*/ 1146412 h 4695064"/>
              <a:gd name="connsiteX9" fmla="*/ 887313 w 1434626"/>
              <a:gd name="connsiteY9" fmla="*/ 1241946 h 4695064"/>
              <a:gd name="connsiteX10" fmla="*/ 505176 w 1434626"/>
              <a:gd name="connsiteY10" fmla="*/ 1323833 h 4695064"/>
              <a:gd name="connsiteX11" fmla="*/ 259516 w 1434626"/>
              <a:gd name="connsiteY11" fmla="*/ 1378424 h 4695064"/>
              <a:gd name="connsiteX12" fmla="*/ 109391 w 1434626"/>
              <a:gd name="connsiteY12" fmla="*/ 1542197 h 4695064"/>
              <a:gd name="connsiteX13" fmla="*/ 209 w 1434626"/>
              <a:gd name="connsiteY13" fmla="*/ 1937982 h 4695064"/>
              <a:gd name="connsiteX14" fmla="*/ 136686 w 1434626"/>
              <a:gd name="connsiteY14" fmla="*/ 2142699 h 4695064"/>
              <a:gd name="connsiteX15" fmla="*/ 382346 w 1434626"/>
              <a:gd name="connsiteY15" fmla="*/ 2429302 h 4695064"/>
              <a:gd name="connsiteX16" fmla="*/ 655301 w 1434626"/>
              <a:gd name="connsiteY16" fmla="*/ 2606722 h 4695064"/>
              <a:gd name="connsiteX17" fmla="*/ 1105677 w 1434626"/>
              <a:gd name="connsiteY17" fmla="*/ 2770496 h 4695064"/>
              <a:gd name="connsiteX18" fmla="*/ 1146621 w 1434626"/>
              <a:gd name="connsiteY18" fmla="*/ 2784143 h 4695064"/>
              <a:gd name="connsiteX19" fmla="*/ 1255803 w 1434626"/>
              <a:gd name="connsiteY19" fmla="*/ 2838734 h 4695064"/>
              <a:gd name="connsiteX20" fmla="*/ 1324042 w 1434626"/>
              <a:gd name="connsiteY20" fmla="*/ 3084394 h 4695064"/>
              <a:gd name="connsiteX21" fmla="*/ 1364985 w 1434626"/>
              <a:gd name="connsiteY21" fmla="*/ 3193576 h 4695064"/>
              <a:gd name="connsiteX22" fmla="*/ 1296746 w 1434626"/>
              <a:gd name="connsiteY22" fmla="*/ 3698543 h 4695064"/>
              <a:gd name="connsiteX23" fmla="*/ 1269451 w 1434626"/>
              <a:gd name="connsiteY23" fmla="*/ 4012442 h 4695064"/>
              <a:gd name="connsiteX24" fmla="*/ 1433224 w 1434626"/>
              <a:gd name="connsiteY24" fmla="*/ 4353636 h 4695064"/>
              <a:gd name="connsiteX25" fmla="*/ 1346611 w 1434626"/>
              <a:gd name="connsiteY25" fmla="*/ 4544704 h 4695064"/>
              <a:gd name="connsiteX26" fmla="*/ 1311964 w 1434626"/>
              <a:gd name="connsiteY26" fmla="*/ 4694830 h 4695064"/>
              <a:gd name="connsiteX0" fmla="*/ 1173916 w 1365487"/>
              <a:gd name="connsiteY0" fmla="*/ 0 h 4695075"/>
              <a:gd name="connsiteX1" fmla="*/ 1187564 w 1365487"/>
              <a:gd name="connsiteY1" fmla="*/ 259308 h 4695075"/>
              <a:gd name="connsiteX2" fmla="*/ 1201212 w 1365487"/>
              <a:gd name="connsiteY2" fmla="*/ 259308 h 4695075"/>
              <a:gd name="connsiteX3" fmla="*/ 1160269 w 1365487"/>
              <a:gd name="connsiteY3" fmla="*/ 368490 h 4695075"/>
              <a:gd name="connsiteX4" fmla="*/ 1078382 w 1365487"/>
              <a:gd name="connsiteY4" fmla="*/ 586854 h 4695075"/>
              <a:gd name="connsiteX5" fmla="*/ 1173916 w 1365487"/>
              <a:gd name="connsiteY5" fmla="*/ 709684 h 4695075"/>
              <a:gd name="connsiteX6" fmla="*/ 1146621 w 1365487"/>
              <a:gd name="connsiteY6" fmla="*/ 887105 h 4695075"/>
              <a:gd name="connsiteX7" fmla="*/ 1146621 w 1365487"/>
              <a:gd name="connsiteY7" fmla="*/ 1064525 h 4695075"/>
              <a:gd name="connsiteX8" fmla="*/ 1051086 w 1365487"/>
              <a:gd name="connsiteY8" fmla="*/ 1146412 h 4695075"/>
              <a:gd name="connsiteX9" fmla="*/ 887313 w 1365487"/>
              <a:gd name="connsiteY9" fmla="*/ 1241946 h 4695075"/>
              <a:gd name="connsiteX10" fmla="*/ 505176 w 1365487"/>
              <a:gd name="connsiteY10" fmla="*/ 1323833 h 4695075"/>
              <a:gd name="connsiteX11" fmla="*/ 259516 w 1365487"/>
              <a:gd name="connsiteY11" fmla="*/ 1378424 h 4695075"/>
              <a:gd name="connsiteX12" fmla="*/ 109391 w 1365487"/>
              <a:gd name="connsiteY12" fmla="*/ 1542197 h 4695075"/>
              <a:gd name="connsiteX13" fmla="*/ 209 w 1365487"/>
              <a:gd name="connsiteY13" fmla="*/ 1937982 h 4695075"/>
              <a:gd name="connsiteX14" fmla="*/ 136686 w 1365487"/>
              <a:gd name="connsiteY14" fmla="*/ 2142699 h 4695075"/>
              <a:gd name="connsiteX15" fmla="*/ 382346 w 1365487"/>
              <a:gd name="connsiteY15" fmla="*/ 2429302 h 4695075"/>
              <a:gd name="connsiteX16" fmla="*/ 655301 w 1365487"/>
              <a:gd name="connsiteY16" fmla="*/ 2606722 h 4695075"/>
              <a:gd name="connsiteX17" fmla="*/ 1105677 w 1365487"/>
              <a:gd name="connsiteY17" fmla="*/ 2770496 h 4695075"/>
              <a:gd name="connsiteX18" fmla="*/ 1146621 w 1365487"/>
              <a:gd name="connsiteY18" fmla="*/ 2784143 h 4695075"/>
              <a:gd name="connsiteX19" fmla="*/ 1255803 w 1365487"/>
              <a:gd name="connsiteY19" fmla="*/ 2838734 h 4695075"/>
              <a:gd name="connsiteX20" fmla="*/ 1324042 w 1365487"/>
              <a:gd name="connsiteY20" fmla="*/ 3084394 h 4695075"/>
              <a:gd name="connsiteX21" fmla="*/ 1364985 w 1365487"/>
              <a:gd name="connsiteY21" fmla="*/ 3193576 h 4695075"/>
              <a:gd name="connsiteX22" fmla="*/ 1296746 w 1365487"/>
              <a:gd name="connsiteY22" fmla="*/ 3698543 h 4695075"/>
              <a:gd name="connsiteX23" fmla="*/ 1269451 w 1365487"/>
              <a:gd name="connsiteY23" fmla="*/ 4012442 h 4695075"/>
              <a:gd name="connsiteX24" fmla="*/ 1351860 w 1365487"/>
              <a:gd name="connsiteY24" fmla="*/ 4326340 h 4695075"/>
              <a:gd name="connsiteX25" fmla="*/ 1346611 w 1365487"/>
              <a:gd name="connsiteY25" fmla="*/ 4544704 h 4695075"/>
              <a:gd name="connsiteX26" fmla="*/ 1311964 w 1365487"/>
              <a:gd name="connsiteY26" fmla="*/ 4694830 h 4695075"/>
              <a:gd name="connsiteX0" fmla="*/ 1173916 w 1366203"/>
              <a:gd name="connsiteY0" fmla="*/ 0 h 4695075"/>
              <a:gd name="connsiteX1" fmla="*/ 1187564 w 1366203"/>
              <a:gd name="connsiteY1" fmla="*/ 259308 h 4695075"/>
              <a:gd name="connsiteX2" fmla="*/ 1201212 w 1366203"/>
              <a:gd name="connsiteY2" fmla="*/ 259308 h 4695075"/>
              <a:gd name="connsiteX3" fmla="*/ 1160269 w 1366203"/>
              <a:gd name="connsiteY3" fmla="*/ 368490 h 4695075"/>
              <a:gd name="connsiteX4" fmla="*/ 1078382 w 1366203"/>
              <a:gd name="connsiteY4" fmla="*/ 586854 h 4695075"/>
              <a:gd name="connsiteX5" fmla="*/ 1173916 w 1366203"/>
              <a:gd name="connsiteY5" fmla="*/ 709684 h 4695075"/>
              <a:gd name="connsiteX6" fmla="*/ 1146621 w 1366203"/>
              <a:gd name="connsiteY6" fmla="*/ 887105 h 4695075"/>
              <a:gd name="connsiteX7" fmla="*/ 1146621 w 1366203"/>
              <a:gd name="connsiteY7" fmla="*/ 1064525 h 4695075"/>
              <a:gd name="connsiteX8" fmla="*/ 1051086 w 1366203"/>
              <a:gd name="connsiteY8" fmla="*/ 1146412 h 4695075"/>
              <a:gd name="connsiteX9" fmla="*/ 887313 w 1366203"/>
              <a:gd name="connsiteY9" fmla="*/ 1241946 h 4695075"/>
              <a:gd name="connsiteX10" fmla="*/ 505176 w 1366203"/>
              <a:gd name="connsiteY10" fmla="*/ 1323833 h 4695075"/>
              <a:gd name="connsiteX11" fmla="*/ 259516 w 1366203"/>
              <a:gd name="connsiteY11" fmla="*/ 1378424 h 4695075"/>
              <a:gd name="connsiteX12" fmla="*/ 109391 w 1366203"/>
              <a:gd name="connsiteY12" fmla="*/ 1542197 h 4695075"/>
              <a:gd name="connsiteX13" fmla="*/ 209 w 1366203"/>
              <a:gd name="connsiteY13" fmla="*/ 1937982 h 4695075"/>
              <a:gd name="connsiteX14" fmla="*/ 136686 w 1366203"/>
              <a:gd name="connsiteY14" fmla="*/ 2142699 h 4695075"/>
              <a:gd name="connsiteX15" fmla="*/ 382346 w 1366203"/>
              <a:gd name="connsiteY15" fmla="*/ 2429302 h 4695075"/>
              <a:gd name="connsiteX16" fmla="*/ 655301 w 1366203"/>
              <a:gd name="connsiteY16" fmla="*/ 2606722 h 4695075"/>
              <a:gd name="connsiteX17" fmla="*/ 1105677 w 1366203"/>
              <a:gd name="connsiteY17" fmla="*/ 2770496 h 4695075"/>
              <a:gd name="connsiteX18" fmla="*/ 1146621 w 1366203"/>
              <a:gd name="connsiteY18" fmla="*/ 2784143 h 4695075"/>
              <a:gd name="connsiteX19" fmla="*/ 1255803 w 1366203"/>
              <a:gd name="connsiteY19" fmla="*/ 2838734 h 4695075"/>
              <a:gd name="connsiteX20" fmla="*/ 1232455 w 1366203"/>
              <a:gd name="connsiteY20" fmla="*/ 3070747 h 4695075"/>
              <a:gd name="connsiteX21" fmla="*/ 1364985 w 1366203"/>
              <a:gd name="connsiteY21" fmla="*/ 3193576 h 4695075"/>
              <a:gd name="connsiteX22" fmla="*/ 1296746 w 1366203"/>
              <a:gd name="connsiteY22" fmla="*/ 3698543 h 4695075"/>
              <a:gd name="connsiteX23" fmla="*/ 1269451 w 1366203"/>
              <a:gd name="connsiteY23" fmla="*/ 4012442 h 4695075"/>
              <a:gd name="connsiteX24" fmla="*/ 1351860 w 1366203"/>
              <a:gd name="connsiteY24" fmla="*/ 4326340 h 4695075"/>
              <a:gd name="connsiteX25" fmla="*/ 1346611 w 1366203"/>
              <a:gd name="connsiteY25" fmla="*/ 4544704 h 4695075"/>
              <a:gd name="connsiteX26" fmla="*/ 1311964 w 1366203"/>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29674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19207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69322"/>
              <a:gd name="connsiteY0" fmla="*/ 0 h 4695075"/>
              <a:gd name="connsiteX1" fmla="*/ 1187564 w 1369322"/>
              <a:gd name="connsiteY1" fmla="*/ 259308 h 4695075"/>
              <a:gd name="connsiteX2" fmla="*/ 1201212 w 1369322"/>
              <a:gd name="connsiteY2" fmla="*/ 259308 h 4695075"/>
              <a:gd name="connsiteX3" fmla="*/ 1160269 w 1369322"/>
              <a:gd name="connsiteY3" fmla="*/ 368490 h 4695075"/>
              <a:gd name="connsiteX4" fmla="*/ 1078382 w 1369322"/>
              <a:gd name="connsiteY4" fmla="*/ 586854 h 4695075"/>
              <a:gd name="connsiteX5" fmla="*/ 1173916 w 1369322"/>
              <a:gd name="connsiteY5" fmla="*/ 709684 h 4695075"/>
              <a:gd name="connsiteX6" fmla="*/ 1146621 w 1369322"/>
              <a:gd name="connsiteY6" fmla="*/ 887105 h 4695075"/>
              <a:gd name="connsiteX7" fmla="*/ 1146621 w 1369322"/>
              <a:gd name="connsiteY7" fmla="*/ 1064525 h 4695075"/>
              <a:gd name="connsiteX8" fmla="*/ 1051086 w 1369322"/>
              <a:gd name="connsiteY8" fmla="*/ 1146412 h 4695075"/>
              <a:gd name="connsiteX9" fmla="*/ 887313 w 1369322"/>
              <a:gd name="connsiteY9" fmla="*/ 1241946 h 4695075"/>
              <a:gd name="connsiteX10" fmla="*/ 505176 w 1369322"/>
              <a:gd name="connsiteY10" fmla="*/ 1323833 h 4695075"/>
              <a:gd name="connsiteX11" fmla="*/ 259516 w 1369322"/>
              <a:gd name="connsiteY11" fmla="*/ 1378424 h 4695075"/>
              <a:gd name="connsiteX12" fmla="*/ 109391 w 1369322"/>
              <a:gd name="connsiteY12" fmla="*/ 1542197 h 4695075"/>
              <a:gd name="connsiteX13" fmla="*/ 209 w 1369322"/>
              <a:gd name="connsiteY13" fmla="*/ 1937982 h 4695075"/>
              <a:gd name="connsiteX14" fmla="*/ 136686 w 1369322"/>
              <a:gd name="connsiteY14" fmla="*/ 2142699 h 4695075"/>
              <a:gd name="connsiteX15" fmla="*/ 382346 w 1369322"/>
              <a:gd name="connsiteY15" fmla="*/ 2429302 h 4695075"/>
              <a:gd name="connsiteX16" fmla="*/ 655301 w 1369322"/>
              <a:gd name="connsiteY16" fmla="*/ 2606722 h 4695075"/>
              <a:gd name="connsiteX17" fmla="*/ 1105677 w 1369322"/>
              <a:gd name="connsiteY17" fmla="*/ 2770496 h 4695075"/>
              <a:gd name="connsiteX18" fmla="*/ 1146621 w 1369322"/>
              <a:gd name="connsiteY18" fmla="*/ 2784143 h 4695075"/>
              <a:gd name="connsiteX19" fmla="*/ 1255803 w 1369322"/>
              <a:gd name="connsiteY19" fmla="*/ 2838734 h 4695075"/>
              <a:gd name="connsiteX20" fmla="*/ 1232455 w 1369322"/>
              <a:gd name="connsiteY20" fmla="*/ 3070747 h 4695075"/>
              <a:gd name="connsiteX21" fmla="*/ 1234148 w 1369322"/>
              <a:gd name="connsiteY21" fmla="*/ 3357350 h 4695075"/>
              <a:gd name="connsiteX22" fmla="*/ 1192076 w 1369322"/>
              <a:gd name="connsiteY22" fmla="*/ 3698543 h 4695075"/>
              <a:gd name="connsiteX23" fmla="*/ 1112446 w 1369322"/>
              <a:gd name="connsiteY23" fmla="*/ 4067033 h 4695075"/>
              <a:gd name="connsiteX24" fmla="*/ 1351860 w 1369322"/>
              <a:gd name="connsiteY24" fmla="*/ 4326340 h 4695075"/>
              <a:gd name="connsiteX25" fmla="*/ 1346611 w 1369322"/>
              <a:gd name="connsiteY25" fmla="*/ 4544704 h 4695075"/>
              <a:gd name="connsiteX26" fmla="*/ 1311964 w 1369322"/>
              <a:gd name="connsiteY26" fmla="*/ 4694830 h 4695075"/>
              <a:gd name="connsiteX0" fmla="*/ 1173916 w 1351072"/>
              <a:gd name="connsiteY0" fmla="*/ 0 h 4695087"/>
              <a:gd name="connsiteX1" fmla="*/ 1187564 w 1351072"/>
              <a:gd name="connsiteY1" fmla="*/ 259308 h 4695087"/>
              <a:gd name="connsiteX2" fmla="*/ 1201212 w 1351072"/>
              <a:gd name="connsiteY2" fmla="*/ 259308 h 4695087"/>
              <a:gd name="connsiteX3" fmla="*/ 1160269 w 1351072"/>
              <a:gd name="connsiteY3" fmla="*/ 368490 h 4695087"/>
              <a:gd name="connsiteX4" fmla="*/ 1078382 w 1351072"/>
              <a:gd name="connsiteY4" fmla="*/ 586854 h 4695087"/>
              <a:gd name="connsiteX5" fmla="*/ 1173916 w 1351072"/>
              <a:gd name="connsiteY5" fmla="*/ 709684 h 4695087"/>
              <a:gd name="connsiteX6" fmla="*/ 1146621 w 1351072"/>
              <a:gd name="connsiteY6" fmla="*/ 887105 h 4695087"/>
              <a:gd name="connsiteX7" fmla="*/ 1146621 w 1351072"/>
              <a:gd name="connsiteY7" fmla="*/ 1064525 h 4695087"/>
              <a:gd name="connsiteX8" fmla="*/ 1051086 w 1351072"/>
              <a:gd name="connsiteY8" fmla="*/ 1146412 h 4695087"/>
              <a:gd name="connsiteX9" fmla="*/ 887313 w 1351072"/>
              <a:gd name="connsiteY9" fmla="*/ 1241946 h 4695087"/>
              <a:gd name="connsiteX10" fmla="*/ 505176 w 1351072"/>
              <a:gd name="connsiteY10" fmla="*/ 1323833 h 4695087"/>
              <a:gd name="connsiteX11" fmla="*/ 259516 w 1351072"/>
              <a:gd name="connsiteY11" fmla="*/ 1378424 h 4695087"/>
              <a:gd name="connsiteX12" fmla="*/ 109391 w 1351072"/>
              <a:gd name="connsiteY12" fmla="*/ 1542197 h 4695087"/>
              <a:gd name="connsiteX13" fmla="*/ 209 w 1351072"/>
              <a:gd name="connsiteY13" fmla="*/ 1937982 h 4695087"/>
              <a:gd name="connsiteX14" fmla="*/ 136686 w 1351072"/>
              <a:gd name="connsiteY14" fmla="*/ 2142699 h 4695087"/>
              <a:gd name="connsiteX15" fmla="*/ 382346 w 1351072"/>
              <a:gd name="connsiteY15" fmla="*/ 2429302 h 4695087"/>
              <a:gd name="connsiteX16" fmla="*/ 655301 w 1351072"/>
              <a:gd name="connsiteY16" fmla="*/ 2606722 h 4695087"/>
              <a:gd name="connsiteX17" fmla="*/ 1105677 w 1351072"/>
              <a:gd name="connsiteY17" fmla="*/ 2770496 h 4695087"/>
              <a:gd name="connsiteX18" fmla="*/ 1146621 w 1351072"/>
              <a:gd name="connsiteY18" fmla="*/ 2784143 h 4695087"/>
              <a:gd name="connsiteX19" fmla="*/ 1255803 w 1351072"/>
              <a:gd name="connsiteY19" fmla="*/ 2838734 h 4695087"/>
              <a:gd name="connsiteX20" fmla="*/ 1232455 w 1351072"/>
              <a:gd name="connsiteY20" fmla="*/ 3070747 h 4695087"/>
              <a:gd name="connsiteX21" fmla="*/ 1234148 w 1351072"/>
              <a:gd name="connsiteY21" fmla="*/ 3357350 h 4695087"/>
              <a:gd name="connsiteX22" fmla="*/ 1192076 w 1351072"/>
              <a:gd name="connsiteY22" fmla="*/ 3698543 h 4695087"/>
              <a:gd name="connsiteX23" fmla="*/ 1112446 w 1351072"/>
              <a:gd name="connsiteY23" fmla="*/ 4067033 h 4695087"/>
              <a:gd name="connsiteX24" fmla="*/ 1155604 w 1351072"/>
              <a:gd name="connsiteY24" fmla="*/ 4299044 h 4695087"/>
              <a:gd name="connsiteX25" fmla="*/ 1346611 w 1351072"/>
              <a:gd name="connsiteY25" fmla="*/ 4544704 h 4695087"/>
              <a:gd name="connsiteX26" fmla="*/ 1311964 w 1351072"/>
              <a:gd name="connsiteY26" fmla="*/ 4694830 h 4695087"/>
              <a:gd name="connsiteX0" fmla="*/ 1173916 w 1311964"/>
              <a:gd name="connsiteY0" fmla="*/ 0 h 4695087"/>
              <a:gd name="connsiteX1" fmla="*/ 1187564 w 1311964"/>
              <a:gd name="connsiteY1" fmla="*/ 259308 h 4695087"/>
              <a:gd name="connsiteX2" fmla="*/ 1201212 w 1311964"/>
              <a:gd name="connsiteY2" fmla="*/ 259308 h 4695087"/>
              <a:gd name="connsiteX3" fmla="*/ 1160269 w 1311964"/>
              <a:gd name="connsiteY3" fmla="*/ 368490 h 4695087"/>
              <a:gd name="connsiteX4" fmla="*/ 1078382 w 1311964"/>
              <a:gd name="connsiteY4" fmla="*/ 586854 h 4695087"/>
              <a:gd name="connsiteX5" fmla="*/ 1173916 w 1311964"/>
              <a:gd name="connsiteY5" fmla="*/ 709684 h 4695087"/>
              <a:gd name="connsiteX6" fmla="*/ 1146621 w 1311964"/>
              <a:gd name="connsiteY6" fmla="*/ 887105 h 4695087"/>
              <a:gd name="connsiteX7" fmla="*/ 1146621 w 1311964"/>
              <a:gd name="connsiteY7" fmla="*/ 1064525 h 4695087"/>
              <a:gd name="connsiteX8" fmla="*/ 1051086 w 1311964"/>
              <a:gd name="connsiteY8" fmla="*/ 1146412 h 4695087"/>
              <a:gd name="connsiteX9" fmla="*/ 887313 w 1311964"/>
              <a:gd name="connsiteY9" fmla="*/ 1241946 h 4695087"/>
              <a:gd name="connsiteX10" fmla="*/ 505176 w 1311964"/>
              <a:gd name="connsiteY10" fmla="*/ 1323833 h 4695087"/>
              <a:gd name="connsiteX11" fmla="*/ 259516 w 1311964"/>
              <a:gd name="connsiteY11" fmla="*/ 1378424 h 4695087"/>
              <a:gd name="connsiteX12" fmla="*/ 109391 w 1311964"/>
              <a:gd name="connsiteY12" fmla="*/ 1542197 h 4695087"/>
              <a:gd name="connsiteX13" fmla="*/ 209 w 1311964"/>
              <a:gd name="connsiteY13" fmla="*/ 1937982 h 4695087"/>
              <a:gd name="connsiteX14" fmla="*/ 136686 w 1311964"/>
              <a:gd name="connsiteY14" fmla="*/ 2142699 h 4695087"/>
              <a:gd name="connsiteX15" fmla="*/ 382346 w 1311964"/>
              <a:gd name="connsiteY15" fmla="*/ 2429302 h 4695087"/>
              <a:gd name="connsiteX16" fmla="*/ 655301 w 1311964"/>
              <a:gd name="connsiteY16" fmla="*/ 2606722 h 4695087"/>
              <a:gd name="connsiteX17" fmla="*/ 1105677 w 1311964"/>
              <a:gd name="connsiteY17" fmla="*/ 2770496 h 4695087"/>
              <a:gd name="connsiteX18" fmla="*/ 1146621 w 1311964"/>
              <a:gd name="connsiteY18" fmla="*/ 2784143 h 4695087"/>
              <a:gd name="connsiteX19" fmla="*/ 1255803 w 1311964"/>
              <a:gd name="connsiteY19" fmla="*/ 2838734 h 4695087"/>
              <a:gd name="connsiteX20" fmla="*/ 1232455 w 1311964"/>
              <a:gd name="connsiteY20" fmla="*/ 3070747 h 4695087"/>
              <a:gd name="connsiteX21" fmla="*/ 1234148 w 1311964"/>
              <a:gd name="connsiteY21" fmla="*/ 3357350 h 4695087"/>
              <a:gd name="connsiteX22" fmla="*/ 1192076 w 1311964"/>
              <a:gd name="connsiteY22" fmla="*/ 3698543 h 4695087"/>
              <a:gd name="connsiteX23" fmla="*/ 1112446 w 1311964"/>
              <a:gd name="connsiteY23" fmla="*/ 4067033 h 4695087"/>
              <a:gd name="connsiteX24" fmla="*/ 1155604 w 1311964"/>
              <a:gd name="connsiteY24" fmla="*/ 4299044 h 4695087"/>
              <a:gd name="connsiteX25" fmla="*/ 1137271 w 1311964"/>
              <a:gd name="connsiteY25" fmla="*/ 4544704 h 4695087"/>
              <a:gd name="connsiteX26" fmla="*/ 1311964 w 1311964"/>
              <a:gd name="connsiteY26" fmla="*/ 4694830 h 4695087"/>
              <a:gd name="connsiteX0" fmla="*/ 1173916 w 1259294"/>
              <a:gd name="connsiteY0" fmla="*/ 0 h 4708706"/>
              <a:gd name="connsiteX1" fmla="*/ 1187564 w 1259294"/>
              <a:gd name="connsiteY1" fmla="*/ 259308 h 4708706"/>
              <a:gd name="connsiteX2" fmla="*/ 1201212 w 1259294"/>
              <a:gd name="connsiteY2" fmla="*/ 259308 h 4708706"/>
              <a:gd name="connsiteX3" fmla="*/ 1160269 w 1259294"/>
              <a:gd name="connsiteY3" fmla="*/ 368490 h 4708706"/>
              <a:gd name="connsiteX4" fmla="*/ 1078382 w 1259294"/>
              <a:gd name="connsiteY4" fmla="*/ 586854 h 4708706"/>
              <a:gd name="connsiteX5" fmla="*/ 1173916 w 1259294"/>
              <a:gd name="connsiteY5" fmla="*/ 709684 h 4708706"/>
              <a:gd name="connsiteX6" fmla="*/ 1146621 w 1259294"/>
              <a:gd name="connsiteY6" fmla="*/ 887105 h 4708706"/>
              <a:gd name="connsiteX7" fmla="*/ 1146621 w 1259294"/>
              <a:gd name="connsiteY7" fmla="*/ 1064525 h 4708706"/>
              <a:gd name="connsiteX8" fmla="*/ 1051086 w 1259294"/>
              <a:gd name="connsiteY8" fmla="*/ 1146412 h 4708706"/>
              <a:gd name="connsiteX9" fmla="*/ 887313 w 1259294"/>
              <a:gd name="connsiteY9" fmla="*/ 1241946 h 4708706"/>
              <a:gd name="connsiteX10" fmla="*/ 505176 w 1259294"/>
              <a:gd name="connsiteY10" fmla="*/ 1323833 h 4708706"/>
              <a:gd name="connsiteX11" fmla="*/ 259516 w 1259294"/>
              <a:gd name="connsiteY11" fmla="*/ 1378424 h 4708706"/>
              <a:gd name="connsiteX12" fmla="*/ 109391 w 1259294"/>
              <a:gd name="connsiteY12" fmla="*/ 1542197 h 4708706"/>
              <a:gd name="connsiteX13" fmla="*/ 209 w 1259294"/>
              <a:gd name="connsiteY13" fmla="*/ 1937982 h 4708706"/>
              <a:gd name="connsiteX14" fmla="*/ 136686 w 1259294"/>
              <a:gd name="connsiteY14" fmla="*/ 2142699 h 4708706"/>
              <a:gd name="connsiteX15" fmla="*/ 382346 w 1259294"/>
              <a:gd name="connsiteY15" fmla="*/ 2429302 h 4708706"/>
              <a:gd name="connsiteX16" fmla="*/ 655301 w 1259294"/>
              <a:gd name="connsiteY16" fmla="*/ 2606722 h 4708706"/>
              <a:gd name="connsiteX17" fmla="*/ 1105677 w 1259294"/>
              <a:gd name="connsiteY17" fmla="*/ 2770496 h 4708706"/>
              <a:gd name="connsiteX18" fmla="*/ 1146621 w 1259294"/>
              <a:gd name="connsiteY18" fmla="*/ 2784143 h 4708706"/>
              <a:gd name="connsiteX19" fmla="*/ 1255803 w 1259294"/>
              <a:gd name="connsiteY19" fmla="*/ 2838734 h 4708706"/>
              <a:gd name="connsiteX20" fmla="*/ 1232455 w 1259294"/>
              <a:gd name="connsiteY20" fmla="*/ 3070747 h 4708706"/>
              <a:gd name="connsiteX21" fmla="*/ 1234148 w 1259294"/>
              <a:gd name="connsiteY21" fmla="*/ 3357350 h 4708706"/>
              <a:gd name="connsiteX22" fmla="*/ 1192076 w 1259294"/>
              <a:gd name="connsiteY22" fmla="*/ 3698543 h 4708706"/>
              <a:gd name="connsiteX23" fmla="*/ 1112446 w 1259294"/>
              <a:gd name="connsiteY23" fmla="*/ 4067033 h 4708706"/>
              <a:gd name="connsiteX24" fmla="*/ 1155604 w 1259294"/>
              <a:gd name="connsiteY24" fmla="*/ 4299044 h 4708706"/>
              <a:gd name="connsiteX25" fmla="*/ 1137271 w 1259294"/>
              <a:gd name="connsiteY25" fmla="*/ 4544704 h 4708706"/>
              <a:gd name="connsiteX26" fmla="*/ 1128792 w 1259294"/>
              <a:gd name="connsiteY26" fmla="*/ 4708477 h 4708706"/>
              <a:gd name="connsiteX0" fmla="*/ 1173916 w 1259294"/>
              <a:gd name="connsiteY0" fmla="*/ 0 h 4749593"/>
              <a:gd name="connsiteX1" fmla="*/ 1187564 w 1259294"/>
              <a:gd name="connsiteY1" fmla="*/ 259308 h 4749593"/>
              <a:gd name="connsiteX2" fmla="*/ 1201212 w 1259294"/>
              <a:gd name="connsiteY2" fmla="*/ 259308 h 4749593"/>
              <a:gd name="connsiteX3" fmla="*/ 1160269 w 1259294"/>
              <a:gd name="connsiteY3" fmla="*/ 368490 h 4749593"/>
              <a:gd name="connsiteX4" fmla="*/ 1078382 w 1259294"/>
              <a:gd name="connsiteY4" fmla="*/ 586854 h 4749593"/>
              <a:gd name="connsiteX5" fmla="*/ 1173916 w 1259294"/>
              <a:gd name="connsiteY5" fmla="*/ 709684 h 4749593"/>
              <a:gd name="connsiteX6" fmla="*/ 1146621 w 1259294"/>
              <a:gd name="connsiteY6" fmla="*/ 887105 h 4749593"/>
              <a:gd name="connsiteX7" fmla="*/ 1146621 w 1259294"/>
              <a:gd name="connsiteY7" fmla="*/ 1064525 h 4749593"/>
              <a:gd name="connsiteX8" fmla="*/ 1051086 w 1259294"/>
              <a:gd name="connsiteY8" fmla="*/ 1146412 h 4749593"/>
              <a:gd name="connsiteX9" fmla="*/ 887313 w 1259294"/>
              <a:gd name="connsiteY9" fmla="*/ 1241946 h 4749593"/>
              <a:gd name="connsiteX10" fmla="*/ 505176 w 1259294"/>
              <a:gd name="connsiteY10" fmla="*/ 1323833 h 4749593"/>
              <a:gd name="connsiteX11" fmla="*/ 259516 w 1259294"/>
              <a:gd name="connsiteY11" fmla="*/ 1378424 h 4749593"/>
              <a:gd name="connsiteX12" fmla="*/ 109391 w 1259294"/>
              <a:gd name="connsiteY12" fmla="*/ 1542197 h 4749593"/>
              <a:gd name="connsiteX13" fmla="*/ 209 w 1259294"/>
              <a:gd name="connsiteY13" fmla="*/ 1937982 h 4749593"/>
              <a:gd name="connsiteX14" fmla="*/ 136686 w 1259294"/>
              <a:gd name="connsiteY14" fmla="*/ 2142699 h 4749593"/>
              <a:gd name="connsiteX15" fmla="*/ 382346 w 1259294"/>
              <a:gd name="connsiteY15" fmla="*/ 2429302 h 4749593"/>
              <a:gd name="connsiteX16" fmla="*/ 655301 w 1259294"/>
              <a:gd name="connsiteY16" fmla="*/ 2606722 h 4749593"/>
              <a:gd name="connsiteX17" fmla="*/ 1105677 w 1259294"/>
              <a:gd name="connsiteY17" fmla="*/ 2770496 h 4749593"/>
              <a:gd name="connsiteX18" fmla="*/ 1146621 w 1259294"/>
              <a:gd name="connsiteY18" fmla="*/ 2784143 h 4749593"/>
              <a:gd name="connsiteX19" fmla="*/ 1255803 w 1259294"/>
              <a:gd name="connsiteY19" fmla="*/ 2838734 h 4749593"/>
              <a:gd name="connsiteX20" fmla="*/ 1232455 w 1259294"/>
              <a:gd name="connsiteY20" fmla="*/ 3070747 h 4749593"/>
              <a:gd name="connsiteX21" fmla="*/ 1234148 w 1259294"/>
              <a:gd name="connsiteY21" fmla="*/ 3357350 h 4749593"/>
              <a:gd name="connsiteX22" fmla="*/ 1192076 w 1259294"/>
              <a:gd name="connsiteY22" fmla="*/ 3698543 h 4749593"/>
              <a:gd name="connsiteX23" fmla="*/ 1112446 w 1259294"/>
              <a:gd name="connsiteY23" fmla="*/ 4067033 h 4749593"/>
              <a:gd name="connsiteX24" fmla="*/ 1155604 w 1259294"/>
              <a:gd name="connsiteY24" fmla="*/ 4299044 h 4749593"/>
              <a:gd name="connsiteX25" fmla="*/ 1137271 w 1259294"/>
              <a:gd name="connsiteY25" fmla="*/ 4544704 h 4749593"/>
              <a:gd name="connsiteX26" fmla="*/ 958703 w 1259294"/>
              <a:gd name="connsiteY26" fmla="*/ 4749420 h 4749593"/>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155604 w 1259294"/>
              <a:gd name="connsiteY24" fmla="*/ 4299044 h 4749420"/>
              <a:gd name="connsiteX25" fmla="*/ 1137271 w 1259294"/>
              <a:gd name="connsiteY25" fmla="*/ 4544704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037850 w 1259294"/>
              <a:gd name="connsiteY24" fmla="*/ 4299044 h 4749420"/>
              <a:gd name="connsiteX25" fmla="*/ 1137271 w 1259294"/>
              <a:gd name="connsiteY25" fmla="*/ 4544704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020860 w 1259294"/>
              <a:gd name="connsiteY23" fmla="*/ 4039737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087406 w 1259294"/>
              <a:gd name="connsiteY22" fmla="*/ 3671247 h 4749420"/>
              <a:gd name="connsiteX23" fmla="*/ 1020860 w 1259294"/>
              <a:gd name="connsiteY23" fmla="*/ 4039737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60845"/>
              <a:gd name="connsiteY0" fmla="*/ 0 h 4749420"/>
              <a:gd name="connsiteX1" fmla="*/ 1187564 w 1260845"/>
              <a:gd name="connsiteY1" fmla="*/ 259308 h 4749420"/>
              <a:gd name="connsiteX2" fmla="*/ 1201212 w 1260845"/>
              <a:gd name="connsiteY2" fmla="*/ 259308 h 4749420"/>
              <a:gd name="connsiteX3" fmla="*/ 1160269 w 1260845"/>
              <a:gd name="connsiteY3" fmla="*/ 368490 h 4749420"/>
              <a:gd name="connsiteX4" fmla="*/ 1078382 w 1260845"/>
              <a:gd name="connsiteY4" fmla="*/ 586854 h 4749420"/>
              <a:gd name="connsiteX5" fmla="*/ 1173916 w 1260845"/>
              <a:gd name="connsiteY5" fmla="*/ 709684 h 4749420"/>
              <a:gd name="connsiteX6" fmla="*/ 1146621 w 1260845"/>
              <a:gd name="connsiteY6" fmla="*/ 887105 h 4749420"/>
              <a:gd name="connsiteX7" fmla="*/ 1146621 w 1260845"/>
              <a:gd name="connsiteY7" fmla="*/ 1064525 h 4749420"/>
              <a:gd name="connsiteX8" fmla="*/ 1051086 w 1260845"/>
              <a:gd name="connsiteY8" fmla="*/ 1146412 h 4749420"/>
              <a:gd name="connsiteX9" fmla="*/ 887313 w 1260845"/>
              <a:gd name="connsiteY9" fmla="*/ 1241946 h 4749420"/>
              <a:gd name="connsiteX10" fmla="*/ 505176 w 1260845"/>
              <a:gd name="connsiteY10" fmla="*/ 1323833 h 4749420"/>
              <a:gd name="connsiteX11" fmla="*/ 259516 w 1260845"/>
              <a:gd name="connsiteY11" fmla="*/ 1378424 h 4749420"/>
              <a:gd name="connsiteX12" fmla="*/ 109391 w 1260845"/>
              <a:gd name="connsiteY12" fmla="*/ 1542197 h 4749420"/>
              <a:gd name="connsiteX13" fmla="*/ 209 w 1260845"/>
              <a:gd name="connsiteY13" fmla="*/ 1937982 h 4749420"/>
              <a:gd name="connsiteX14" fmla="*/ 136686 w 1260845"/>
              <a:gd name="connsiteY14" fmla="*/ 2142699 h 4749420"/>
              <a:gd name="connsiteX15" fmla="*/ 382346 w 1260845"/>
              <a:gd name="connsiteY15" fmla="*/ 2429302 h 4749420"/>
              <a:gd name="connsiteX16" fmla="*/ 655301 w 1260845"/>
              <a:gd name="connsiteY16" fmla="*/ 2606722 h 4749420"/>
              <a:gd name="connsiteX17" fmla="*/ 1105677 w 1260845"/>
              <a:gd name="connsiteY17" fmla="*/ 2770496 h 4749420"/>
              <a:gd name="connsiteX18" fmla="*/ 1146621 w 1260845"/>
              <a:gd name="connsiteY18" fmla="*/ 2784143 h 4749420"/>
              <a:gd name="connsiteX19" fmla="*/ 1255803 w 1260845"/>
              <a:gd name="connsiteY19" fmla="*/ 2838734 h 4749420"/>
              <a:gd name="connsiteX20" fmla="*/ 1232455 w 1260845"/>
              <a:gd name="connsiteY20" fmla="*/ 3070747 h 4749420"/>
              <a:gd name="connsiteX21" fmla="*/ 1142562 w 1260845"/>
              <a:gd name="connsiteY21" fmla="*/ 3357350 h 4749420"/>
              <a:gd name="connsiteX22" fmla="*/ 1087406 w 1260845"/>
              <a:gd name="connsiteY22" fmla="*/ 3671247 h 4749420"/>
              <a:gd name="connsiteX23" fmla="*/ 1020860 w 1260845"/>
              <a:gd name="connsiteY23" fmla="*/ 4039737 h 4749420"/>
              <a:gd name="connsiteX24" fmla="*/ 1037850 w 1260845"/>
              <a:gd name="connsiteY24" fmla="*/ 4299044 h 4749420"/>
              <a:gd name="connsiteX25" fmla="*/ 1058769 w 1260845"/>
              <a:gd name="connsiteY25" fmla="*/ 4462818 h 4749420"/>
              <a:gd name="connsiteX26" fmla="*/ 1031116 w 1260845"/>
              <a:gd name="connsiteY26" fmla="*/ 4554205 h 4749420"/>
              <a:gd name="connsiteX27" fmla="*/ 958703 w 1260845"/>
              <a:gd name="connsiteY27" fmla="*/ 4749420 h 4749420"/>
              <a:gd name="connsiteX0" fmla="*/ 1173916 w 1256030"/>
              <a:gd name="connsiteY0" fmla="*/ 0 h 4749420"/>
              <a:gd name="connsiteX1" fmla="*/ 1187564 w 1256030"/>
              <a:gd name="connsiteY1" fmla="*/ 259308 h 4749420"/>
              <a:gd name="connsiteX2" fmla="*/ 1201212 w 1256030"/>
              <a:gd name="connsiteY2" fmla="*/ 259308 h 4749420"/>
              <a:gd name="connsiteX3" fmla="*/ 1160269 w 1256030"/>
              <a:gd name="connsiteY3" fmla="*/ 368490 h 4749420"/>
              <a:gd name="connsiteX4" fmla="*/ 1078382 w 1256030"/>
              <a:gd name="connsiteY4" fmla="*/ 586854 h 4749420"/>
              <a:gd name="connsiteX5" fmla="*/ 1173916 w 1256030"/>
              <a:gd name="connsiteY5" fmla="*/ 709684 h 4749420"/>
              <a:gd name="connsiteX6" fmla="*/ 1146621 w 1256030"/>
              <a:gd name="connsiteY6" fmla="*/ 887105 h 4749420"/>
              <a:gd name="connsiteX7" fmla="*/ 1146621 w 1256030"/>
              <a:gd name="connsiteY7" fmla="*/ 1064525 h 4749420"/>
              <a:gd name="connsiteX8" fmla="*/ 1051086 w 1256030"/>
              <a:gd name="connsiteY8" fmla="*/ 1146412 h 4749420"/>
              <a:gd name="connsiteX9" fmla="*/ 887313 w 1256030"/>
              <a:gd name="connsiteY9" fmla="*/ 1241946 h 4749420"/>
              <a:gd name="connsiteX10" fmla="*/ 505176 w 1256030"/>
              <a:gd name="connsiteY10" fmla="*/ 1323833 h 4749420"/>
              <a:gd name="connsiteX11" fmla="*/ 259516 w 1256030"/>
              <a:gd name="connsiteY11" fmla="*/ 1378424 h 4749420"/>
              <a:gd name="connsiteX12" fmla="*/ 109391 w 1256030"/>
              <a:gd name="connsiteY12" fmla="*/ 1542197 h 4749420"/>
              <a:gd name="connsiteX13" fmla="*/ 209 w 1256030"/>
              <a:gd name="connsiteY13" fmla="*/ 1937982 h 4749420"/>
              <a:gd name="connsiteX14" fmla="*/ 136686 w 1256030"/>
              <a:gd name="connsiteY14" fmla="*/ 2142699 h 4749420"/>
              <a:gd name="connsiteX15" fmla="*/ 382346 w 1256030"/>
              <a:gd name="connsiteY15" fmla="*/ 2429302 h 4749420"/>
              <a:gd name="connsiteX16" fmla="*/ 655301 w 1256030"/>
              <a:gd name="connsiteY16" fmla="*/ 2606722 h 4749420"/>
              <a:gd name="connsiteX17" fmla="*/ 1105677 w 1256030"/>
              <a:gd name="connsiteY17" fmla="*/ 2770496 h 4749420"/>
              <a:gd name="connsiteX18" fmla="*/ 1146621 w 1256030"/>
              <a:gd name="connsiteY18" fmla="*/ 2784143 h 4749420"/>
              <a:gd name="connsiteX19" fmla="*/ 1255803 w 1256030"/>
              <a:gd name="connsiteY19" fmla="*/ 2838734 h 4749420"/>
              <a:gd name="connsiteX20" fmla="*/ 1114701 w 1256030"/>
              <a:gd name="connsiteY20" fmla="*/ 3084394 h 4749420"/>
              <a:gd name="connsiteX21" fmla="*/ 1142562 w 1256030"/>
              <a:gd name="connsiteY21" fmla="*/ 3357350 h 4749420"/>
              <a:gd name="connsiteX22" fmla="*/ 1087406 w 1256030"/>
              <a:gd name="connsiteY22" fmla="*/ 3671247 h 4749420"/>
              <a:gd name="connsiteX23" fmla="*/ 1020860 w 1256030"/>
              <a:gd name="connsiteY23" fmla="*/ 4039737 h 4749420"/>
              <a:gd name="connsiteX24" fmla="*/ 1037850 w 1256030"/>
              <a:gd name="connsiteY24" fmla="*/ 4299044 h 4749420"/>
              <a:gd name="connsiteX25" fmla="*/ 1058769 w 1256030"/>
              <a:gd name="connsiteY25" fmla="*/ 4462818 h 4749420"/>
              <a:gd name="connsiteX26" fmla="*/ 1031116 w 1256030"/>
              <a:gd name="connsiteY26" fmla="*/ 4554205 h 4749420"/>
              <a:gd name="connsiteX27" fmla="*/ 958703 w 1256030"/>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1105677 w 1202127"/>
              <a:gd name="connsiteY17" fmla="*/ 2770496 h 4749420"/>
              <a:gd name="connsiteX18" fmla="*/ 1146621 w 1202127"/>
              <a:gd name="connsiteY18" fmla="*/ 2784143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1105677 w 1202127"/>
              <a:gd name="connsiteY17" fmla="*/ 2770496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804749 w 1202127"/>
              <a:gd name="connsiteY17" fmla="*/ 2606723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857084 w 1202127"/>
              <a:gd name="connsiteY17" fmla="*/ 2743201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964576 w 1211000"/>
              <a:gd name="connsiteY0" fmla="*/ 0 h 4844954"/>
              <a:gd name="connsiteX1" fmla="*/ 1187564 w 1211000"/>
              <a:gd name="connsiteY1" fmla="*/ 354842 h 4844954"/>
              <a:gd name="connsiteX2" fmla="*/ 1201212 w 1211000"/>
              <a:gd name="connsiteY2" fmla="*/ 354842 h 4844954"/>
              <a:gd name="connsiteX3" fmla="*/ 1160269 w 1211000"/>
              <a:gd name="connsiteY3" fmla="*/ 464024 h 4844954"/>
              <a:gd name="connsiteX4" fmla="*/ 1078382 w 1211000"/>
              <a:gd name="connsiteY4" fmla="*/ 682388 h 4844954"/>
              <a:gd name="connsiteX5" fmla="*/ 1173916 w 1211000"/>
              <a:gd name="connsiteY5" fmla="*/ 805218 h 4844954"/>
              <a:gd name="connsiteX6" fmla="*/ 1146621 w 1211000"/>
              <a:gd name="connsiteY6" fmla="*/ 982639 h 4844954"/>
              <a:gd name="connsiteX7" fmla="*/ 1146621 w 1211000"/>
              <a:gd name="connsiteY7" fmla="*/ 1160059 h 4844954"/>
              <a:gd name="connsiteX8" fmla="*/ 1051086 w 1211000"/>
              <a:gd name="connsiteY8" fmla="*/ 1241946 h 4844954"/>
              <a:gd name="connsiteX9" fmla="*/ 887313 w 1211000"/>
              <a:gd name="connsiteY9" fmla="*/ 1337480 h 4844954"/>
              <a:gd name="connsiteX10" fmla="*/ 505176 w 1211000"/>
              <a:gd name="connsiteY10" fmla="*/ 1419367 h 4844954"/>
              <a:gd name="connsiteX11" fmla="*/ 259516 w 1211000"/>
              <a:gd name="connsiteY11" fmla="*/ 1473958 h 4844954"/>
              <a:gd name="connsiteX12" fmla="*/ 109391 w 1211000"/>
              <a:gd name="connsiteY12" fmla="*/ 1637731 h 4844954"/>
              <a:gd name="connsiteX13" fmla="*/ 209 w 1211000"/>
              <a:gd name="connsiteY13" fmla="*/ 2033516 h 4844954"/>
              <a:gd name="connsiteX14" fmla="*/ 136686 w 1211000"/>
              <a:gd name="connsiteY14" fmla="*/ 2238233 h 4844954"/>
              <a:gd name="connsiteX15" fmla="*/ 382346 w 1211000"/>
              <a:gd name="connsiteY15" fmla="*/ 2524836 h 4844954"/>
              <a:gd name="connsiteX16" fmla="*/ 655301 w 1211000"/>
              <a:gd name="connsiteY16" fmla="*/ 2702256 h 4844954"/>
              <a:gd name="connsiteX17" fmla="*/ 857084 w 1211000"/>
              <a:gd name="connsiteY17" fmla="*/ 2838735 h 4844954"/>
              <a:gd name="connsiteX18" fmla="*/ 976532 w 1211000"/>
              <a:gd name="connsiteY18" fmla="*/ 2866030 h 4844954"/>
              <a:gd name="connsiteX19" fmla="*/ 1111881 w 1211000"/>
              <a:gd name="connsiteY19" fmla="*/ 3057098 h 4844954"/>
              <a:gd name="connsiteX20" fmla="*/ 1114701 w 1211000"/>
              <a:gd name="connsiteY20" fmla="*/ 3179928 h 4844954"/>
              <a:gd name="connsiteX21" fmla="*/ 1142562 w 1211000"/>
              <a:gd name="connsiteY21" fmla="*/ 3452884 h 4844954"/>
              <a:gd name="connsiteX22" fmla="*/ 1087406 w 1211000"/>
              <a:gd name="connsiteY22" fmla="*/ 3766781 h 4844954"/>
              <a:gd name="connsiteX23" fmla="*/ 1020860 w 1211000"/>
              <a:gd name="connsiteY23" fmla="*/ 4135271 h 4844954"/>
              <a:gd name="connsiteX24" fmla="*/ 1037850 w 1211000"/>
              <a:gd name="connsiteY24" fmla="*/ 4394578 h 4844954"/>
              <a:gd name="connsiteX25" fmla="*/ 1058769 w 1211000"/>
              <a:gd name="connsiteY25" fmla="*/ 4558352 h 4844954"/>
              <a:gd name="connsiteX26" fmla="*/ 1031116 w 1211000"/>
              <a:gd name="connsiteY26" fmla="*/ 4649739 h 4844954"/>
              <a:gd name="connsiteX27" fmla="*/ 958703 w 1211000"/>
              <a:gd name="connsiteY27" fmla="*/ 4844954 h 4844954"/>
              <a:gd name="connsiteX0" fmla="*/ 964576 w 1187577"/>
              <a:gd name="connsiteY0" fmla="*/ 0 h 4844954"/>
              <a:gd name="connsiteX1" fmla="*/ 1187564 w 1187577"/>
              <a:gd name="connsiteY1" fmla="*/ 354842 h 4844954"/>
              <a:gd name="connsiteX2" fmla="*/ 952621 w 1187577"/>
              <a:gd name="connsiteY2" fmla="*/ 382137 h 4844954"/>
              <a:gd name="connsiteX3" fmla="*/ 1160269 w 1187577"/>
              <a:gd name="connsiteY3" fmla="*/ 464024 h 4844954"/>
              <a:gd name="connsiteX4" fmla="*/ 1078382 w 1187577"/>
              <a:gd name="connsiteY4" fmla="*/ 682388 h 4844954"/>
              <a:gd name="connsiteX5" fmla="*/ 1173916 w 1187577"/>
              <a:gd name="connsiteY5" fmla="*/ 805218 h 4844954"/>
              <a:gd name="connsiteX6" fmla="*/ 1146621 w 1187577"/>
              <a:gd name="connsiteY6" fmla="*/ 982639 h 4844954"/>
              <a:gd name="connsiteX7" fmla="*/ 1146621 w 1187577"/>
              <a:gd name="connsiteY7" fmla="*/ 1160059 h 4844954"/>
              <a:gd name="connsiteX8" fmla="*/ 1051086 w 1187577"/>
              <a:gd name="connsiteY8" fmla="*/ 1241946 h 4844954"/>
              <a:gd name="connsiteX9" fmla="*/ 887313 w 1187577"/>
              <a:gd name="connsiteY9" fmla="*/ 1337480 h 4844954"/>
              <a:gd name="connsiteX10" fmla="*/ 505176 w 1187577"/>
              <a:gd name="connsiteY10" fmla="*/ 1419367 h 4844954"/>
              <a:gd name="connsiteX11" fmla="*/ 259516 w 1187577"/>
              <a:gd name="connsiteY11" fmla="*/ 1473958 h 4844954"/>
              <a:gd name="connsiteX12" fmla="*/ 109391 w 1187577"/>
              <a:gd name="connsiteY12" fmla="*/ 1637731 h 4844954"/>
              <a:gd name="connsiteX13" fmla="*/ 209 w 1187577"/>
              <a:gd name="connsiteY13" fmla="*/ 2033516 h 4844954"/>
              <a:gd name="connsiteX14" fmla="*/ 136686 w 1187577"/>
              <a:gd name="connsiteY14" fmla="*/ 2238233 h 4844954"/>
              <a:gd name="connsiteX15" fmla="*/ 382346 w 1187577"/>
              <a:gd name="connsiteY15" fmla="*/ 2524836 h 4844954"/>
              <a:gd name="connsiteX16" fmla="*/ 655301 w 1187577"/>
              <a:gd name="connsiteY16" fmla="*/ 2702256 h 4844954"/>
              <a:gd name="connsiteX17" fmla="*/ 857084 w 1187577"/>
              <a:gd name="connsiteY17" fmla="*/ 2838735 h 4844954"/>
              <a:gd name="connsiteX18" fmla="*/ 976532 w 1187577"/>
              <a:gd name="connsiteY18" fmla="*/ 2866030 h 4844954"/>
              <a:gd name="connsiteX19" fmla="*/ 1111881 w 1187577"/>
              <a:gd name="connsiteY19" fmla="*/ 3057098 h 4844954"/>
              <a:gd name="connsiteX20" fmla="*/ 1114701 w 1187577"/>
              <a:gd name="connsiteY20" fmla="*/ 3179928 h 4844954"/>
              <a:gd name="connsiteX21" fmla="*/ 1142562 w 1187577"/>
              <a:gd name="connsiteY21" fmla="*/ 3452884 h 4844954"/>
              <a:gd name="connsiteX22" fmla="*/ 1087406 w 1187577"/>
              <a:gd name="connsiteY22" fmla="*/ 3766781 h 4844954"/>
              <a:gd name="connsiteX23" fmla="*/ 1020860 w 1187577"/>
              <a:gd name="connsiteY23" fmla="*/ 4135271 h 4844954"/>
              <a:gd name="connsiteX24" fmla="*/ 1037850 w 1187577"/>
              <a:gd name="connsiteY24" fmla="*/ 4394578 h 4844954"/>
              <a:gd name="connsiteX25" fmla="*/ 1058769 w 1187577"/>
              <a:gd name="connsiteY25" fmla="*/ 4558352 h 4844954"/>
              <a:gd name="connsiteX26" fmla="*/ 1031116 w 1187577"/>
              <a:gd name="connsiteY26" fmla="*/ 4649739 h 4844954"/>
              <a:gd name="connsiteX27" fmla="*/ 958703 w 1187577"/>
              <a:gd name="connsiteY27" fmla="*/ 4844954 h 4844954"/>
              <a:gd name="connsiteX0" fmla="*/ 964576 w 1176223"/>
              <a:gd name="connsiteY0" fmla="*/ 0 h 4844954"/>
              <a:gd name="connsiteX1" fmla="*/ 978222 w 1176223"/>
              <a:gd name="connsiteY1" fmla="*/ 300251 h 4844954"/>
              <a:gd name="connsiteX2" fmla="*/ 952621 w 1176223"/>
              <a:gd name="connsiteY2" fmla="*/ 382137 h 4844954"/>
              <a:gd name="connsiteX3" fmla="*/ 1160269 w 1176223"/>
              <a:gd name="connsiteY3" fmla="*/ 464024 h 4844954"/>
              <a:gd name="connsiteX4" fmla="*/ 1078382 w 1176223"/>
              <a:gd name="connsiteY4" fmla="*/ 682388 h 4844954"/>
              <a:gd name="connsiteX5" fmla="*/ 1173916 w 1176223"/>
              <a:gd name="connsiteY5" fmla="*/ 805218 h 4844954"/>
              <a:gd name="connsiteX6" fmla="*/ 1146621 w 1176223"/>
              <a:gd name="connsiteY6" fmla="*/ 982639 h 4844954"/>
              <a:gd name="connsiteX7" fmla="*/ 1146621 w 1176223"/>
              <a:gd name="connsiteY7" fmla="*/ 1160059 h 4844954"/>
              <a:gd name="connsiteX8" fmla="*/ 1051086 w 1176223"/>
              <a:gd name="connsiteY8" fmla="*/ 1241946 h 4844954"/>
              <a:gd name="connsiteX9" fmla="*/ 887313 w 1176223"/>
              <a:gd name="connsiteY9" fmla="*/ 1337480 h 4844954"/>
              <a:gd name="connsiteX10" fmla="*/ 505176 w 1176223"/>
              <a:gd name="connsiteY10" fmla="*/ 1419367 h 4844954"/>
              <a:gd name="connsiteX11" fmla="*/ 259516 w 1176223"/>
              <a:gd name="connsiteY11" fmla="*/ 1473958 h 4844954"/>
              <a:gd name="connsiteX12" fmla="*/ 109391 w 1176223"/>
              <a:gd name="connsiteY12" fmla="*/ 1637731 h 4844954"/>
              <a:gd name="connsiteX13" fmla="*/ 209 w 1176223"/>
              <a:gd name="connsiteY13" fmla="*/ 2033516 h 4844954"/>
              <a:gd name="connsiteX14" fmla="*/ 136686 w 1176223"/>
              <a:gd name="connsiteY14" fmla="*/ 2238233 h 4844954"/>
              <a:gd name="connsiteX15" fmla="*/ 382346 w 1176223"/>
              <a:gd name="connsiteY15" fmla="*/ 2524836 h 4844954"/>
              <a:gd name="connsiteX16" fmla="*/ 655301 w 1176223"/>
              <a:gd name="connsiteY16" fmla="*/ 2702256 h 4844954"/>
              <a:gd name="connsiteX17" fmla="*/ 857084 w 1176223"/>
              <a:gd name="connsiteY17" fmla="*/ 2838735 h 4844954"/>
              <a:gd name="connsiteX18" fmla="*/ 976532 w 1176223"/>
              <a:gd name="connsiteY18" fmla="*/ 2866030 h 4844954"/>
              <a:gd name="connsiteX19" fmla="*/ 1111881 w 1176223"/>
              <a:gd name="connsiteY19" fmla="*/ 3057098 h 4844954"/>
              <a:gd name="connsiteX20" fmla="*/ 1114701 w 1176223"/>
              <a:gd name="connsiteY20" fmla="*/ 3179928 h 4844954"/>
              <a:gd name="connsiteX21" fmla="*/ 1142562 w 1176223"/>
              <a:gd name="connsiteY21" fmla="*/ 3452884 h 4844954"/>
              <a:gd name="connsiteX22" fmla="*/ 1087406 w 1176223"/>
              <a:gd name="connsiteY22" fmla="*/ 3766781 h 4844954"/>
              <a:gd name="connsiteX23" fmla="*/ 1020860 w 1176223"/>
              <a:gd name="connsiteY23" fmla="*/ 4135271 h 4844954"/>
              <a:gd name="connsiteX24" fmla="*/ 1037850 w 1176223"/>
              <a:gd name="connsiteY24" fmla="*/ 4394578 h 4844954"/>
              <a:gd name="connsiteX25" fmla="*/ 1058769 w 1176223"/>
              <a:gd name="connsiteY25" fmla="*/ 4558352 h 4844954"/>
              <a:gd name="connsiteX26" fmla="*/ 1031116 w 1176223"/>
              <a:gd name="connsiteY26" fmla="*/ 4649739 h 4844954"/>
              <a:gd name="connsiteX27" fmla="*/ 958703 w 1176223"/>
              <a:gd name="connsiteY27" fmla="*/ 4844954 h 4844954"/>
              <a:gd name="connsiteX0" fmla="*/ 964576 w 1176223"/>
              <a:gd name="connsiteY0" fmla="*/ 0 h 4844954"/>
              <a:gd name="connsiteX1" fmla="*/ 978222 w 1176223"/>
              <a:gd name="connsiteY1" fmla="*/ 300251 h 4844954"/>
              <a:gd name="connsiteX2" fmla="*/ 952621 w 1176223"/>
              <a:gd name="connsiteY2" fmla="*/ 382137 h 4844954"/>
              <a:gd name="connsiteX3" fmla="*/ 924760 w 1176223"/>
              <a:gd name="connsiteY3" fmla="*/ 532263 h 4844954"/>
              <a:gd name="connsiteX4" fmla="*/ 1078382 w 1176223"/>
              <a:gd name="connsiteY4" fmla="*/ 682388 h 4844954"/>
              <a:gd name="connsiteX5" fmla="*/ 1173916 w 1176223"/>
              <a:gd name="connsiteY5" fmla="*/ 805218 h 4844954"/>
              <a:gd name="connsiteX6" fmla="*/ 1146621 w 1176223"/>
              <a:gd name="connsiteY6" fmla="*/ 982639 h 4844954"/>
              <a:gd name="connsiteX7" fmla="*/ 1146621 w 1176223"/>
              <a:gd name="connsiteY7" fmla="*/ 1160059 h 4844954"/>
              <a:gd name="connsiteX8" fmla="*/ 1051086 w 1176223"/>
              <a:gd name="connsiteY8" fmla="*/ 1241946 h 4844954"/>
              <a:gd name="connsiteX9" fmla="*/ 887313 w 1176223"/>
              <a:gd name="connsiteY9" fmla="*/ 1337480 h 4844954"/>
              <a:gd name="connsiteX10" fmla="*/ 505176 w 1176223"/>
              <a:gd name="connsiteY10" fmla="*/ 1419367 h 4844954"/>
              <a:gd name="connsiteX11" fmla="*/ 259516 w 1176223"/>
              <a:gd name="connsiteY11" fmla="*/ 1473958 h 4844954"/>
              <a:gd name="connsiteX12" fmla="*/ 109391 w 1176223"/>
              <a:gd name="connsiteY12" fmla="*/ 1637731 h 4844954"/>
              <a:gd name="connsiteX13" fmla="*/ 209 w 1176223"/>
              <a:gd name="connsiteY13" fmla="*/ 2033516 h 4844954"/>
              <a:gd name="connsiteX14" fmla="*/ 136686 w 1176223"/>
              <a:gd name="connsiteY14" fmla="*/ 2238233 h 4844954"/>
              <a:gd name="connsiteX15" fmla="*/ 382346 w 1176223"/>
              <a:gd name="connsiteY15" fmla="*/ 2524836 h 4844954"/>
              <a:gd name="connsiteX16" fmla="*/ 655301 w 1176223"/>
              <a:gd name="connsiteY16" fmla="*/ 2702256 h 4844954"/>
              <a:gd name="connsiteX17" fmla="*/ 857084 w 1176223"/>
              <a:gd name="connsiteY17" fmla="*/ 2838735 h 4844954"/>
              <a:gd name="connsiteX18" fmla="*/ 976532 w 1176223"/>
              <a:gd name="connsiteY18" fmla="*/ 2866030 h 4844954"/>
              <a:gd name="connsiteX19" fmla="*/ 1111881 w 1176223"/>
              <a:gd name="connsiteY19" fmla="*/ 3057098 h 4844954"/>
              <a:gd name="connsiteX20" fmla="*/ 1114701 w 1176223"/>
              <a:gd name="connsiteY20" fmla="*/ 3179928 h 4844954"/>
              <a:gd name="connsiteX21" fmla="*/ 1142562 w 1176223"/>
              <a:gd name="connsiteY21" fmla="*/ 3452884 h 4844954"/>
              <a:gd name="connsiteX22" fmla="*/ 1087406 w 1176223"/>
              <a:gd name="connsiteY22" fmla="*/ 3766781 h 4844954"/>
              <a:gd name="connsiteX23" fmla="*/ 1020860 w 1176223"/>
              <a:gd name="connsiteY23" fmla="*/ 4135271 h 4844954"/>
              <a:gd name="connsiteX24" fmla="*/ 1037850 w 1176223"/>
              <a:gd name="connsiteY24" fmla="*/ 4394578 h 4844954"/>
              <a:gd name="connsiteX25" fmla="*/ 1058769 w 1176223"/>
              <a:gd name="connsiteY25" fmla="*/ 4558352 h 4844954"/>
              <a:gd name="connsiteX26" fmla="*/ 1031116 w 1176223"/>
              <a:gd name="connsiteY26" fmla="*/ 4649739 h 4844954"/>
              <a:gd name="connsiteX27" fmla="*/ 958703 w 1176223"/>
              <a:gd name="connsiteY27" fmla="*/ 4844954 h 4844954"/>
              <a:gd name="connsiteX0" fmla="*/ 964576 w 1188891"/>
              <a:gd name="connsiteY0" fmla="*/ 0 h 4844954"/>
              <a:gd name="connsiteX1" fmla="*/ 978222 w 1188891"/>
              <a:gd name="connsiteY1" fmla="*/ 300251 h 4844954"/>
              <a:gd name="connsiteX2" fmla="*/ 952621 w 1188891"/>
              <a:gd name="connsiteY2" fmla="*/ 382137 h 4844954"/>
              <a:gd name="connsiteX3" fmla="*/ 924760 w 1188891"/>
              <a:gd name="connsiteY3" fmla="*/ 532263 h 4844954"/>
              <a:gd name="connsiteX4" fmla="*/ 882125 w 1188891"/>
              <a:gd name="connsiteY4" fmla="*/ 750627 h 4844954"/>
              <a:gd name="connsiteX5" fmla="*/ 1173916 w 1188891"/>
              <a:gd name="connsiteY5" fmla="*/ 805218 h 4844954"/>
              <a:gd name="connsiteX6" fmla="*/ 1146621 w 1188891"/>
              <a:gd name="connsiteY6" fmla="*/ 982639 h 4844954"/>
              <a:gd name="connsiteX7" fmla="*/ 1146621 w 1188891"/>
              <a:gd name="connsiteY7" fmla="*/ 1160059 h 4844954"/>
              <a:gd name="connsiteX8" fmla="*/ 1051086 w 1188891"/>
              <a:gd name="connsiteY8" fmla="*/ 1241946 h 4844954"/>
              <a:gd name="connsiteX9" fmla="*/ 887313 w 1188891"/>
              <a:gd name="connsiteY9" fmla="*/ 1337480 h 4844954"/>
              <a:gd name="connsiteX10" fmla="*/ 505176 w 1188891"/>
              <a:gd name="connsiteY10" fmla="*/ 1419367 h 4844954"/>
              <a:gd name="connsiteX11" fmla="*/ 259516 w 1188891"/>
              <a:gd name="connsiteY11" fmla="*/ 1473958 h 4844954"/>
              <a:gd name="connsiteX12" fmla="*/ 109391 w 1188891"/>
              <a:gd name="connsiteY12" fmla="*/ 1637731 h 4844954"/>
              <a:gd name="connsiteX13" fmla="*/ 209 w 1188891"/>
              <a:gd name="connsiteY13" fmla="*/ 2033516 h 4844954"/>
              <a:gd name="connsiteX14" fmla="*/ 136686 w 1188891"/>
              <a:gd name="connsiteY14" fmla="*/ 2238233 h 4844954"/>
              <a:gd name="connsiteX15" fmla="*/ 382346 w 1188891"/>
              <a:gd name="connsiteY15" fmla="*/ 2524836 h 4844954"/>
              <a:gd name="connsiteX16" fmla="*/ 655301 w 1188891"/>
              <a:gd name="connsiteY16" fmla="*/ 2702256 h 4844954"/>
              <a:gd name="connsiteX17" fmla="*/ 857084 w 1188891"/>
              <a:gd name="connsiteY17" fmla="*/ 2838735 h 4844954"/>
              <a:gd name="connsiteX18" fmla="*/ 976532 w 1188891"/>
              <a:gd name="connsiteY18" fmla="*/ 2866030 h 4844954"/>
              <a:gd name="connsiteX19" fmla="*/ 1111881 w 1188891"/>
              <a:gd name="connsiteY19" fmla="*/ 3057098 h 4844954"/>
              <a:gd name="connsiteX20" fmla="*/ 1114701 w 1188891"/>
              <a:gd name="connsiteY20" fmla="*/ 3179928 h 4844954"/>
              <a:gd name="connsiteX21" fmla="*/ 1142562 w 1188891"/>
              <a:gd name="connsiteY21" fmla="*/ 3452884 h 4844954"/>
              <a:gd name="connsiteX22" fmla="*/ 1087406 w 1188891"/>
              <a:gd name="connsiteY22" fmla="*/ 3766781 h 4844954"/>
              <a:gd name="connsiteX23" fmla="*/ 1020860 w 1188891"/>
              <a:gd name="connsiteY23" fmla="*/ 4135271 h 4844954"/>
              <a:gd name="connsiteX24" fmla="*/ 1037850 w 1188891"/>
              <a:gd name="connsiteY24" fmla="*/ 4394578 h 4844954"/>
              <a:gd name="connsiteX25" fmla="*/ 1058769 w 1188891"/>
              <a:gd name="connsiteY25" fmla="*/ 4558352 h 4844954"/>
              <a:gd name="connsiteX26" fmla="*/ 1031116 w 1188891"/>
              <a:gd name="connsiteY26" fmla="*/ 4649739 h 4844954"/>
              <a:gd name="connsiteX27" fmla="*/ 958703 w 1188891"/>
              <a:gd name="connsiteY27" fmla="*/ 4844954 h 4844954"/>
              <a:gd name="connsiteX0" fmla="*/ 964576 w 1178527"/>
              <a:gd name="connsiteY0" fmla="*/ 0 h 4844954"/>
              <a:gd name="connsiteX1" fmla="*/ 978222 w 1178527"/>
              <a:gd name="connsiteY1" fmla="*/ 300251 h 4844954"/>
              <a:gd name="connsiteX2" fmla="*/ 952621 w 1178527"/>
              <a:gd name="connsiteY2" fmla="*/ 382137 h 4844954"/>
              <a:gd name="connsiteX3" fmla="*/ 924760 w 1178527"/>
              <a:gd name="connsiteY3" fmla="*/ 532263 h 4844954"/>
              <a:gd name="connsiteX4" fmla="*/ 882125 w 1178527"/>
              <a:gd name="connsiteY4" fmla="*/ 750627 h 4844954"/>
              <a:gd name="connsiteX5" fmla="*/ 768319 w 1178527"/>
              <a:gd name="connsiteY5" fmla="*/ 900752 h 4844954"/>
              <a:gd name="connsiteX6" fmla="*/ 1146621 w 1178527"/>
              <a:gd name="connsiteY6" fmla="*/ 982639 h 4844954"/>
              <a:gd name="connsiteX7" fmla="*/ 1146621 w 1178527"/>
              <a:gd name="connsiteY7" fmla="*/ 1160059 h 4844954"/>
              <a:gd name="connsiteX8" fmla="*/ 1051086 w 1178527"/>
              <a:gd name="connsiteY8" fmla="*/ 1241946 h 4844954"/>
              <a:gd name="connsiteX9" fmla="*/ 887313 w 1178527"/>
              <a:gd name="connsiteY9" fmla="*/ 1337480 h 4844954"/>
              <a:gd name="connsiteX10" fmla="*/ 505176 w 1178527"/>
              <a:gd name="connsiteY10" fmla="*/ 1419367 h 4844954"/>
              <a:gd name="connsiteX11" fmla="*/ 259516 w 1178527"/>
              <a:gd name="connsiteY11" fmla="*/ 1473958 h 4844954"/>
              <a:gd name="connsiteX12" fmla="*/ 109391 w 1178527"/>
              <a:gd name="connsiteY12" fmla="*/ 1637731 h 4844954"/>
              <a:gd name="connsiteX13" fmla="*/ 209 w 1178527"/>
              <a:gd name="connsiteY13" fmla="*/ 2033516 h 4844954"/>
              <a:gd name="connsiteX14" fmla="*/ 136686 w 1178527"/>
              <a:gd name="connsiteY14" fmla="*/ 2238233 h 4844954"/>
              <a:gd name="connsiteX15" fmla="*/ 382346 w 1178527"/>
              <a:gd name="connsiteY15" fmla="*/ 2524836 h 4844954"/>
              <a:gd name="connsiteX16" fmla="*/ 655301 w 1178527"/>
              <a:gd name="connsiteY16" fmla="*/ 2702256 h 4844954"/>
              <a:gd name="connsiteX17" fmla="*/ 857084 w 1178527"/>
              <a:gd name="connsiteY17" fmla="*/ 2838735 h 4844954"/>
              <a:gd name="connsiteX18" fmla="*/ 976532 w 1178527"/>
              <a:gd name="connsiteY18" fmla="*/ 2866030 h 4844954"/>
              <a:gd name="connsiteX19" fmla="*/ 1111881 w 1178527"/>
              <a:gd name="connsiteY19" fmla="*/ 3057098 h 4844954"/>
              <a:gd name="connsiteX20" fmla="*/ 1114701 w 1178527"/>
              <a:gd name="connsiteY20" fmla="*/ 3179928 h 4844954"/>
              <a:gd name="connsiteX21" fmla="*/ 1142562 w 1178527"/>
              <a:gd name="connsiteY21" fmla="*/ 3452884 h 4844954"/>
              <a:gd name="connsiteX22" fmla="*/ 1087406 w 1178527"/>
              <a:gd name="connsiteY22" fmla="*/ 3766781 h 4844954"/>
              <a:gd name="connsiteX23" fmla="*/ 1020860 w 1178527"/>
              <a:gd name="connsiteY23" fmla="*/ 4135271 h 4844954"/>
              <a:gd name="connsiteX24" fmla="*/ 1037850 w 1178527"/>
              <a:gd name="connsiteY24" fmla="*/ 4394578 h 4844954"/>
              <a:gd name="connsiteX25" fmla="*/ 1058769 w 1178527"/>
              <a:gd name="connsiteY25" fmla="*/ 4558352 h 4844954"/>
              <a:gd name="connsiteX26" fmla="*/ 1031116 w 1178527"/>
              <a:gd name="connsiteY26" fmla="*/ 4649739 h 4844954"/>
              <a:gd name="connsiteX27" fmla="*/ 958703 w 1178527"/>
              <a:gd name="connsiteY27" fmla="*/ 4844954 h 4844954"/>
              <a:gd name="connsiteX0" fmla="*/ 964576 w 1150363"/>
              <a:gd name="connsiteY0" fmla="*/ 0 h 4844954"/>
              <a:gd name="connsiteX1" fmla="*/ 978222 w 1150363"/>
              <a:gd name="connsiteY1" fmla="*/ 300251 h 4844954"/>
              <a:gd name="connsiteX2" fmla="*/ 952621 w 1150363"/>
              <a:gd name="connsiteY2" fmla="*/ 382137 h 4844954"/>
              <a:gd name="connsiteX3" fmla="*/ 924760 w 1150363"/>
              <a:gd name="connsiteY3" fmla="*/ 532263 h 4844954"/>
              <a:gd name="connsiteX4" fmla="*/ 882125 w 1150363"/>
              <a:gd name="connsiteY4" fmla="*/ 750627 h 4844954"/>
              <a:gd name="connsiteX5" fmla="*/ 768319 w 1150363"/>
              <a:gd name="connsiteY5" fmla="*/ 900752 h 4844954"/>
              <a:gd name="connsiteX6" fmla="*/ 924197 w 1150363"/>
              <a:gd name="connsiteY6" fmla="*/ 1009935 h 4844954"/>
              <a:gd name="connsiteX7" fmla="*/ 1146621 w 1150363"/>
              <a:gd name="connsiteY7" fmla="*/ 1160059 h 4844954"/>
              <a:gd name="connsiteX8" fmla="*/ 1051086 w 1150363"/>
              <a:gd name="connsiteY8" fmla="*/ 1241946 h 4844954"/>
              <a:gd name="connsiteX9" fmla="*/ 887313 w 1150363"/>
              <a:gd name="connsiteY9" fmla="*/ 1337480 h 4844954"/>
              <a:gd name="connsiteX10" fmla="*/ 505176 w 1150363"/>
              <a:gd name="connsiteY10" fmla="*/ 1419367 h 4844954"/>
              <a:gd name="connsiteX11" fmla="*/ 259516 w 1150363"/>
              <a:gd name="connsiteY11" fmla="*/ 1473958 h 4844954"/>
              <a:gd name="connsiteX12" fmla="*/ 109391 w 1150363"/>
              <a:gd name="connsiteY12" fmla="*/ 1637731 h 4844954"/>
              <a:gd name="connsiteX13" fmla="*/ 209 w 1150363"/>
              <a:gd name="connsiteY13" fmla="*/ 2033516 h 4844954"/>
              <a:gd name="connsiteX14" fmla="*/ 136686 w 1150363"/>
              <a:gd name="connsiteY14" fmla="*/ 2238233 h 4844954"/>
              <a:gd name="connsiteX15" fmla="*/ 382346 w 1150363"/>
              <a:gd name="connsiteY15" fmla="*/ 2524836 h 4844954"/>
              <a:gd name="connsiteX16" fmla="*/ 655301 w 1150363"/>
              <a:gd name="connsiteY16" fmla="*/ 2702256 h 4844954"/>
              <a:gd name="connsiteX17" fmla="*/ 857084 w 1150363"/>
              <a:gd name="connsiteY17" fmla="*/ 2838735 h 4844954"/>
              <a:gd name="connsiteX18" fmla="*/ 976532 w 1150363"/>
              <a:gd name="connsiteY18" fmla="*/ 2866030 h 4844954"/>
              <a:gd name="connsiteX19" fmla="*/ 1111881 w 1150363"/>
              <a:gd name="connsiteY19" fmla="*/ 3057098 h 4844954"/>
              <a:gd name="connsiteX20" fmla="*/ 1114701 w 1150363"/>
              <a:gd name="connsiteY20" fmla="*/ 3179928 h 4844954"/>
              <a:gd name="connsiteX21" fmla="*/ 1142562 w 1150363"/>
              <a:gd name="connsiteY21" fmla="*/ 3452884 h 4844954"/>
              <a:gd name="connsiteX22" fmla="*/ 1087406 w 1150363"/>
              <a:gd name="connsiteY22" fmla="*/ 3766781 h 4844954"/>
              <a:gd name="connsiteX23" fmla="*/ 1020860 w 1150363"/>
              <a:gd name="connsiteY23" fmla="*/ 4135271 h 4844954"/>
              <a:gd name="connsiteX24" fmla="*/ 1037850 w 1150363"/>
              <a:gd name="connsiteY24" fmla="*/ 4394578 h 4844954"/>
              <a:gd name="connsiteX25" fmla="*/ 1058769 w 1150363"/>
              <a:gd name="connsiteY25" fmla="*/ 4558352 h 4844954"/>
              <a:gd name="connsiteX26" fmla="*/ 1031116 w 1150363"/>
              <a:gd name="connsiteY26" fmla="*/ 4649739 h 4844954"/>
              <a:gd name="connsiteX27" fmla="*/ 958703 w 1150363"/>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1051086 w 1143071"/>
              <a:gd name="connsiteY8" fmla="*/ 1241946 h 4844954"/>
              <a:gd name="connsiteX9" fmla="*/ 887313 w 1143071"/>
              <a:gd name="connsiteY9" fmla="*/ 1337480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880998 w 1143071"/>
              <a:gd name="connsiteY8" fmla="*/ 1173707 h 4844954"/>
              <a:gd name="connsiteX9" fmla="*/ 887313 w 1143071"/>
              <a:gd name="connsiteY9" fmla="*/ 1337480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115372 w 1143071"/>
              <a:gd name="connsiteY9" fmla="*/ 996285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115372 w 1143071"/>
              <a:gd name="connsiteY9" fmla="*/ 996285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298545 w 1143071"/>
              <a:gd name="connsiteY9" fmla="*/ 982637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318395 w 1143071"/>
              <a:gd name="connsiteY8" fmla="*/ 764274 h 4844954"/>
              <a:gd name="connsiteX9" fmla="*/ 298545 w 1143071"/>
              <a:gd name="connsiteY9" fmla="*/ 982637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193196 w 1143071"/>
              <a:gd name="connsiteY1" fmla="*/ 163774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318395 w 1143071"/>
              <a:gd name="connsiteY8" fmla="*/ 764274 h 4844954"/>
              <a:gd name="connsiteX9" fmla="*/ 298545 w 1143071"/>
              <a:gd name="connsiteY9" fmla="*/ 982637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388890 w 1143071"/>
              <a:gd name="connsiteY0" fmla="*/ 0 h 4954136"/>
              <a:gd name="connsiteX1" fmla="*/ 193196 w 1143071"/>
              <a:gd name="connsiteY1" fmla="*/ 272956 h 4954136"/>
              <a:gd name="connsiteX2" fmla="*/ 847951 w 1143071"/>
              <a:gd name="connsiteY2" fmla="*/ 464024 h 4954136"/>
              <a:gd name="connsiteX3" fmla="*/ 833174 w 1143071"/>
              <a:gd name="connsiteY3" fmla="*/ 627797 h 4954136"/>
              <a:gd name="connsiteX4" fmla="*/ 882125 w 1143071"/>
              <a:gd name="connsiteY4" fmla="*/ 859809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833174 w 1143071"/>
              <a:gd name="connsiteY3" fmla="*/ 627797 h 4954136"/>
              <a:gd name="connsiteX4" fmla="*/ 882125 w 1143071"/>
              <a:gd name="connsiteY4" fmla="*/ 859809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833174 w 1143071"/>
              <a:gd name="connsiteY4" fmla="*/ 627797 h 4954136"/>
              <a:gd name="connsiteX5" fmla="*/ 882125 w 1143071"/>
              <a:gd name="connsiteY5" fmla="*/ 859809 h 4954136"/>
              <a:gd name="connsiteX6" fmla="*/ 872989 w 1143071"/>
              <a:gd name="connsiteY6" fmla="*/ 1050877 h 4954136"/>
              <a:gd name="connsiteX7" fmla="*/ 924197 w 1143071"/>
              <a:gd name="connsiteY7" fmla="*/ 1119117 h 4954136"/>
              <a:gd name="connsiteX8" fmla="*/ 911113 w 1143071"/>
              <a:gd name="connsiteY8" fmla="*/ 1214650 h 4954136"/>
              <a:gd name="connsiteX9" fmla="*/ 318395 w 1143071"/>
              <a:gd name="connsiteY9" fmla="*/ 873456 h 4954136"/>
              <a:gd name="connsiteX10" fmla="*/ 298545 w 1143071"/>
              <a:gd name="connsiteY10" fmla="*/ 1091819 h 4954136"/>
              <a:gd name="connsiteX11" fmla="*/ 191166 w 1143071"/>
              <a:gd name="connsiteY11" fmla="*/ 1433015 h 4954136"/>
              <a:gd name="connsiteX12" fmla="*/ 259516 w 1143071"/>
              <a:gd name="connsiteY12" fmla="*/ 1583140 h 4954136"/>
              <a:gd name="connsiteX13" fmla="*/ 109391 w 1143071"/>
              <a:gd name="connsiteY13" fmla="*/ 1746913 h 4954136"/>
              <a:gd name="connsiteX14" fmla="*/ 209 w 1143071"/>
              <a:gd name="connsiteY14" fmla="*/ 2142698 h 4954136"/>
              <a:gd name="connsiteX15" fmla="*/ 136686 w 1143071"/>
              <a:gd name="connsiteY15" fmla="*/ 2347415 h 4954136"/>
              <a:gd name="connsiteX16" fmla="*/ 382346 w 1143071"/>
              <a:gd name="connsiteY16" fmla="*/ 2634018 h 4954136"/>
              <a:gd name="connsiteX17" fmla="*/ 655301 w 1143071"/>
              <a:gd name="connsiteY17" fmla="*/ 2811438 h 4954136"/>
              <a:gd name="connsiteX18" fmla="*/ 857084 w 1143071"/>
              <a:gd name="connsiteY18" fmla="*/ 2947917 h 4954136"/>
              <a:gd name="connsiteX19" fmla="*/ 976532 w 1143071"/>
              <a:gd name="connsiteY19" fmla="*/ 2975212 h 4954136"/>
              <a:gd name="connsiteX20" fmla="*/ 1111881 w 1143071"/>
              <a:gd name="connsiteY20" fmla="*/ 3166280 h 4954136"/>
              <a:gd name="connsiteX21" fmla="*/ 1114701 w 1143071"/>
              <a:gd name="connsiteY21" fmla="*/ 3289110 h 4954136"/>
              <a:gd name="connsiteX22" fmla="*/ 1142562 w 1143071"/>
              <a:gd name="connsiteY22" fmla="*/ 3562066 h 4954136"/>
              <a:gd name="connsiteX23" fmla="*/ 1087406 w 1143071"/>
              <a:gd name="connsiteY23" fmla="*/ 3875963 h 4954136"/>
              <a:gd name="connsiteX24" fmla="*/ 1020860 w 1143071"/>
              <a:gd name="connsiteY24" fmla="*/ 4244453 h 4954136"/>
              <a:gd name="connsiteX25" fmla="*/ 1037850 w 1143071"/>
              <a:gd name="connsiteY25" fmla="*/ 4503760 h 4954136"/>
              <a:gd name="connsiteX26" fmla="*/ 1058769 w 1143071"/>
              <a:gd name="connsiteY26" fmla="*/ 4667534 h 4954136"/>
              <a:gd name="connsiteX27" fmla="*/ 1031116 w 1143071"/>
              <a:gd name="connsiteY27" fmla="*/ 4758921 h 4954136"/>
              <a:gd name="connsiteX28" fmla="*/ 958703 w 1143071"/>
              <a:gd name="connsiteY28"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82125 w 1143071"/>
              <a:gd name="connsiteY5" fmla="*/ 859809 h 4954136"/>
              <a:gd name="connsiteX6" fmla="*/ 872989 w 1143071"/>
              <a:gd name="connsiteY6" fmla="*/ 1050877 h 4954136"/>
              <a:gd name="connsiteX7" fmla="*/ 924197 w 1143071"/>
              <a:gd name="connsiteY7" fmla="*/ 1119117 h 4954136"/>
              <a:gd name="connsiteX8" fmla="*/ 911113 w 1143071"/>
              <a:gd name="connsiteY8" fmla="*/ 1214650 h 4954136"/>
              <a:gd name="connsiteX9" fmla="*/ 318395 w 1143071"/>
              <a:gd name="connsiteY9" fmla="*/ 873456 h 4954136"/>
              <a:gd name="connsiteX10" fmla="*/ 298545 w 1143071"/>
              <a:gd name="connsiteY10" fmla="*/ 1091819 h 4954136"/>
              <a:gd name="connsiteX11" fmla="*/ 191166 w 1143071"/>
              <a:gd name="connsiteY11" fmla="*/ 1433015 h 4954136"/>
              <a:gd name="connsiteX12" fmla="*/ 259516 w 1143071"/>
              <a:gd name="connsiteY12" fmla="*/ 1583140 h 4954136"/>
              <a:gd name="connsiteX13" fmla="*/ 109391 w 1143071"/>
              <a:gd name="connsiteY13" fmla="*/ 1746913 h 4954136"/>
              <a:gd name="connsiteX14" fmla="*/ 209 w 1143071"/>
              <a:gd name="connsiteY14" fmla="*/ 2142698 h 4954136"/>
              <a:gd name="connsiteX15" fmla="*/ 136686 w 1143071"/>
              <a:gd name="connsiteY15" fmla="*/ 2347415 h 4954136"/>
              <a:gd name="connsiteX16" fmla="*/ 382346 w 1143071"/>
              <a:gd name="connsiteY16" fmla="*/ 2634018 h 4954136"/>
              <a:gd name="connsiteX17" fmla="*/ 655301 w 1143071"/>
              <a:gd name="connsiteY17" fmla="*/ 2811438 h 4954136"/>
              <a:gd name="connsiteX18" fmla="*/ 857084 w 1143071"/>
              <a:gd name="connsiteY18" fmla="*/ 2947917 h 4954136"/>
              <a:gd name="connsiteX19" fmla="*/ 976532 w 1143071"/>
              <a:gd name="connsiteY19" fmla="*/ 2975212 h 4954136"/>
              <a:gd name="connsiteX20" fmla="*/ 1111881 w 1143071"/>
              <a:gd name="connsiteY20" fmla="*/ 3166280 h 4954136"/>
              <a:gd name="connsiteX21" fmla="*/ 1114701 w 1143071"/>
              <a:gd name="connsiteY21" fmla="*/ 3289110 h 4954136"/>
              <a:gd name="connsiteX22" fmla="*/ 1142562 w 1143071"/>
              <a:gd name="connsiteY22" fmla="*/ 3562066 h 4954136"/>
              <a:gd name="connsiteX23" fmla="*/ 1087406 w 1143071"/>
              <a:gd name="connsiteY23" fmla="*/ 3875963 h 4954136"/>
              <a:gd name="connsiteX24" fmla="*/ 1020860 w 1143071"/>
              <a:gd name="connsiteY24" fmla="*/ 4244453 h 4954136"/>
              <a:gd name="connsiteX25" fmla="*/ 1037850 w 1143071"/>
              <a:gd name="connsiteY25" fmla="*/ 4503760 h 4954136"/>
              <a:gd name="connsiteX26" fmla="*/ 1058769 w 1143071"/>
              <a:gd name="connsiteY26" fmla="*/ 4667534 h 4954136"/>
              <a:gd name="connsiteX27" fmla="*/ 1031116 w 1143071"/>
              <a:gd name="connsiteY27" fmla="*/ 4758921 h 4954136"/>
              <a:gd name="connsiteX28" fmla="*/ 958703 w 1143071"/>
              <a:gd name="connsiteY28"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318395 w 1143071"/>
              <a:gd name="connsiteY7" fmla="*/ 873456 h 4954136"/>
              <a:gd name="connsiteX8" fmla="*/ 298545 w 1143071"/>
              <a:gd name="connsiteY8" fmla="*/ 1091819 h 4954136"/>
              <a:gd name="connsiteX9" fmla="*/ 191166 w 1143071"/>
              <a:gd name="connsiteY9" fmla="*/ 1433015 h 4954136"/>
              <a:gd name="connsiteX10" fmla="*/ 259516 w 1143071"/>
              <a:gd name="connsiteY10" fmla="*/ 1583140 h 4954136"/>
              <a:gd name="connsiteX11" fmla="*/ 109391 w 1143071"/>
              <a:gd name="connsiteY11" fmla="*/ 1746913 h 4954136"/>
              <a:gd name="connsiteX12" fmla="*/ 209 w 1143071"/>
              <a:gd name="connsiteY12" fmla="*/ 2142698 h 4954136"/>
              <a:gd name="connsiteX13" fmla="*/ 136686 w 1143071"/>
              <a:gd name="connsiteY13" fmla="*/ 2347415 h 4954136"/>
              <a:gd name="connsiteX14" fmla="*/ 382346 w 1143071"/>
              <a:gd name="connsiteY14" fmla="*/ 2634018 h 4954136"/>
              <a:gd name="connsiteX15" fmla="*/ 655301 w 1143071"/>
              <a:gd name="connsiteY15" fmla="*/ 2811438 h 4954136"/>
              <a:gd name="connsiteX16" fmla="*/ 857084 w 1143071"/>
              <a:gd name="connsiteY16" fmla="*/ 2947917 h 4954136"/>
              <a:gd name="connsiteX17" fmla="*/ 976532 w 1143071"/>
              <a:gd name="connsiteY17" fmla="*/ 2975212 h 4954136"/>
              <a:gd name="connsiteX18" fmla="*/ 1111881 w 1143071"/>
              <a:gd name="connsiteY18" fmla="*/ 3166280 h 4954136"/>
              <a:gd name="connsiteX19" fmla="*/ 1114701 w 1143071"/>
              <a:gd name="connsiteY19" fmla="*/ 3289110 h 4954136"/>
              <a:gd name="connsiteX20" fmla="*/ 1142562 w 1143071"/>
              <a:gd name="connsiteY20" fmla="*/ 3562066 h 4954136"/>
              <a:gd name="connsiteX21" fmla="*/ 1087406 w 1143071"/>
              <a:gd name="connsiteY21" fmla="*/ 3875963 h 4954136"/>
              <a:gd name="connsiteX22" fmla="*/ 1020860 w 1143071"/>
              <a:gd name="connsiteY22" fmla="*/ 4244453 h 4954136"/>
              <a:gd name="connsiteX23" fmla="*/ 1037850 w 1143071"/>
              <a:gd name="connsiteY23" fmla="*/ 4503760 h 4954136"/>
              <a:gd name="connsiteX24" fmla="*/ 1058769 w 1143071"/>
              <a:gd name="connsiteY24" fmla="*/ 4667534 h 4954136"/>
              <a:gd name="connsiteX25" fmla="*/ 1031116 w 1143071"/>
              <a:gd name="connsiteY25" fmla="*/ 4758921 h 4954136"/>
              <a:gd name="connsiteX26" fmla="*/ 958703 w 1143071"/>
              <a:gd name="connsiteY26"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318395 w 1143071"/>
              <a:gd name="connsiteY7" fmla="*/ 873456 h 4954136"/>
              <a:gd name="connsiteX8" fmla="*/ 298545 w 1143071"/>
              <a:gd name="connsiteY8" fmla="*/ 1091819 h 4954136"/>
              <a:gd name="connsiteX9" fmla="*/ 191166 w 1143071"/>
              <a:gd name="connsiteY9" fmla="*/ 1433015 h 4954136"/>
              <a:gd name="connsiteX10" fmla="*/ 259516 w 1143071"/>
              <a:gd name="connsiteY10" fmla="*/ 1583140 h 4954136"/>
              <a:gd name="connsiteX11" fmla="*/ 109391 w 1143071"/>
              <a:gd name="connsiteY11" fmla="*/ 1746913 h 4954136"/>
              <a:gd name="connsiteX12" fmla="*/ 209 w 1143071"/>
              <a:gd name="connsiteY12" fmla="*/ 2142698 h 4954136"/>
              <a:gd name="connsiteX13" fmla="*/ 136686 w 1143071"/>
              <a:gd name="connsiteY13" fmla="*/ 2347415 h 4954136"/>
              <a:gd name="connsiteX14" fmla="*/ 382346 w 1143071"/>
              <a:gd name="connsiteY14" fmla="*/ 2634018 h 4954136"/>
              <a:gd name="connsiteX15" fmla="*/ 655301 w 1143071"/>
              <a:gd name="connsiteY15" fmla="*/ 2811438 h 4954136"/>
              <a:gd name="connsiteX16" fmla="*/ 857084 w 1143071"/>
              <a:gd name="connsiteY16" fmla="*/ 2947917 h 4954136"/>
              <a:gd name="connsiteX17" fmla="*/ 976532 w 1143071"/>
              <a:gd name="connsiteY17" fmla="*/ 2975212 h 4954136"/>
              <a:gd name="connsiteX18" fmla="*/ 1111881 w 1143071"/>
              <a:gd name="connsiteY18" fmla="*/ 3166280 h 4954136"/>
              <a:gd name="connsiteX19" fmla="*/ 1114701 w 1143071"/>
              <a:gd name="connsiteY19" fmla="*/ 3289110 h 4954136"/>
              <a:gd name="connsiteX20" fmla="*/ 1142562 w 1143071"/>
              <a:gd name="connsiteY20" fmla="*/ 3562066 h 4954136"/>
              <a:gd name="connsiteX21" fmla="*/ 1087406 w 1143071"/>
              <a:gd name="connsiteY21" fmla="*/ 3875963 h 4954136"/>
              <a:gd name="connsiteX22" fmla="*/ 1020860 w 1143071"/>
              <a:gd name="connsiteY22" fmla="*/ 4244453 h 4954136"/>
              <a:gd name="connsiteX23" fmla="*/ 1037850 w 1143071"/>
              <a:gd name="connsiteY23" fmla="*/ 4503760 h 4954136"/>
              <a:gd name="connsiteX24" fmla="*/ 1058769 w 1143071"/>
              <a:gd name="connsiteY24" fmla="*/ 4667534 h 4954136"/>
              <a:gd name="connsiteX25" fmla="*/ 1031116 w 1143071"/>
              <a:gd name="connsiteY25" fmla="*/ 4758921 h 4954136"/>
              <a:gd name="connsiteX26" fmla="*/ 958703 w 1143071"/>
              <a:gd name="connsiteY26"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924197 w 1143071"/>
              <a:gd name="connsiteY5" fmla="*/ 1119117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387762 w 1143071"/>
              <a:gd name="connsiteY5" fmla="*/ 791571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152255 w 1143071"/>
              <a:gd name="connsiteY5" fmla="*/ 791571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205154 w 1143071"/>
              <a:gd name="connsiteY4" fmla="*/ 655093 h 4954136"/>
              <a:gd name="connsiteX5" fmla="*/ 152255 w 1143071"/>
              <a:gd name="connsiteY5" fmla="*/ 791571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4235"/>
              <a:gd name="connsiteY0" fmla="*/ 0 h 4954136"/>
              <a:gd name="connsiteX1" fmla="*/ 193196 w 1144235"/>
              <a:gd name="connsiteY1" fmla="*/ 272956 h 4954136"/>
              <a:gd name="connsiteX2" fmla="*/ 403103 w 1144235"/>
              <a:gd name="connsiteY2" fmla="*/ 436728 h 4954136"/>
              <a:gd name="connsiteX3" fmla="*/ 378675 w 1144235"/>
              <a:gd name="connsiteY3" fmla="*/ 583099 h 4954136"/>
              <a:gd name="connsiteX4" fmla="*/ 205154 w 1144235"/>
              <a:gd name="connsiteY4" fmla="*/ 655093 h 4954136"/>
              <a:gd name="connsiteX5" fmla="*/ 152255 w 1144235"/>
              <a:gd name="connsiteY5" fmla="*/ 791571 h 4954136"/>
              <a:gd name="connsiteX6" fmla="*/ 318395 w 1144235"/>
              <a:gd name="connsiteY6" fmla="*/ 873456 h 4954136"/>
              <a:gd name="connsiteX7" fmla="*/ 298545 w 1144235"/>
              <a:gd name="connsiteY7" fmla="*/ 1091819 h 4954136"/>
              <a:gd name="connsiteX8" fmla="*/ 191166 w 1144235"/>
              <a:gd name="connsiteY8" fmla="*/ 1433015 h 4954136"/>
              <a:gd name="connsiteX9" fmla="*/ 259516 w 1144235"/>
              <a:gd name="connsiteY9" fmla="*/ 1583140 h 4954136"/>
              <a:gd name="connsiteX10" fmla="*/ 109391 w 1144235"/>
              <a:gd name="connsiteY10" fmla="*/ 1746913 h 4954136"/>
              <a:gd name="connsiteX11" fmla="*/ 209 w 1144235"/>
              <a:gd name="connsiteY11" fmla="*/ 2142698 h 4954136"/>
              <a:gd name="connsiteX12" fmla="*/ 136686 w 1144235"/>
              <a:gd name="connsiteY12" fmla="*/ 2347415 h 4954136"/>
              <a:gd name="connsiteX13" fmla="*/ 382346 w 1144235"/>
              <a:gd name="connsiteY13" fmla="*/ 2634018 h 4954136"/>
              <a:gd name="connsiteX14" fmla="*/ 655301 w 1144235"/>
              <a:gd name="connsiteY14" fmla="*/ 2811438 h 4954136"/>
              <a:gd name="connsiteX15" fmla="*/ 857084 w 1144235"/>
              <a:gd name="connsiteY15" fmla="*/ 2947917 h 4954136"/>
              <a:gd name="connsiteX16" fmla="*/ 976532 w 1144235"/>
              <a:gd name="connsiteY16" fmla="*/ 2975212 h 4954136"/>
              <a:gd name="connsiteX17" fmla="*/ 967960 w 1144235"/>
              <a:gd name="connsiteY17" fmla="*/ 3166280 h 4954136"/>
              <a:gd name="connsiteX18" fmla="*/ 1114701 w 1144235"/>
              <a:gd name="connsiteY18" fmla="*/ 3289110 h 4954136"/>
              <a:gd name="connsiteX19" fmla="*/ 1142562 w 1144235"/>
              <a:gd name="connsiteY19" fmla="*/ 3562066 h 4954136"/>
              <a:gd name="connsiteX20" fmla="*/ 1087406 w 1144235"/>
              <a:gd name="connsiteY20" fmla="*/ 3875963 h 4954136"/>
              <a:gd name="connsiteX21" fmla="*/ 1020860 w 1144235"/>
              <a:gd name="connsiteY21" fmla="*/ 4244453 h 4954136"/>
              <a:gd name="connsiteX22" fmla="*/ 1037850 w 1144235"/>
              <a:gd name="connsiteY22" fmla="*/ 4503760 h 4954136"/>
              <a:gd name="connsiteX23" fmla="*/ 1058769 w 1144235"/>
              <a:gd name="connsiteY23" fmla="*/ 4667534 h 4954136"/>
              <a:gd name="connsiteX24" fmla="*/ 1031116 w 1144235"/>
              <a:gd name="connsiteY24" fmla="*/ 4758921 h 4954136"/>
              <a:gd name="connsiteX25" fmla="*/ 958703 w 1144235"/>
              <a:gd name="connsiteY25" fmla="*/ 4954136 h 4954136"/>
              <a:gd name="connsiteX0" fmla="*/ 388890 w 1145294"/>
              <a:gd name="connsiteY0" fmla="*/ 0 h 4954136"/>
              <a:gd name="connsiteX1" fmla="*/ 193196 w 1145294"/>
              <a:gd name="connsiteY1" fmla="*/ 272956 h 4954136"/>
              <a:gd name="connsiteX2" fmla="*/ 403103 w 1145294"/>
              <a:gd name="connsiteY2" fmla="*/ 436728 h 4954136"/>
              <a:gd name="connsiteX3" fmla="*/ 378675 w 1145294"/>
              <a:gd name="connsiteY3" fmla="*/ 583099 h 4954136"/>
              <a:gd name="connsiteX4" fmla="*/ 205154 w 1145294"/>
              <a:gd name="connsiteY4" fmla="*/ 655093 h 4954136"/>
              <a:gd name="connsiteX5" fmla="*/ 152255 w 1145294"/>
              <a:gd name="connsiteY5" fmla="*/ 791571 h 4954136"/>
              <a:gd name="connsiteX6" fmla="*/ 318395 w 1145294"/>
              <a:gd name="connsiteY6" fmla="*/ 873456 h 4954136"/>
              <a:gd name="connsiteX7" fmla="*/ 298545 w 1145294"/>
              <a:gd name="connsiteY7" fmla="*/ 1091819 h 4954136"/>
              <a:gd name="connsiteX8" fmla="*/ 191166 w 1145294"/>
              <a:gd name="connsiteY8" fmla="*/ 1433015 h 4954136"/>
              <a:gd name="connsiteX9" fmla="*/ 259516 w 1145294"/>
              <a:gd name="connsiteY9" fmla="*/ 1583140 h 4954136"/>
              <a:gd name="connsiteX10" fmla="*/ 109391 w 1145294"/>
              <a:gd name="connsiteY10" fmla="*/ 1746913 h 4954136"/>
              <a:gd name="connsiteX11" fmla="*/ 209 w 1145294"/>
              <a:gd name="connsiteY11" fmla="*/ 2142698 h 4954136"/>
              <a:gd name="connsiteX12" fmla="*/ 136686 w 1145294"/>
              <a:gd name="connsiteY12" fmla="*/ 2347415 h 4954136"/>
              <a:gd name="connsiteX13" fmla="*/ 382346 w 1145294"/>
              <a:gd name="connsiteY13" fmla="*/ 2634018 h 4954136"/>
              <a:gd name="connsiteX14" fmla="*/ 655301 w 1145294"/>
              <a:gd name="connsiteY14" fmla="*/ 2811438 h 4954136"/>
              <a:gd name="connsiteX15" fmla="*/ 857084 w 1145294"/>
              <a:gd name="connsiteY15" fmla="*/ 2947917 h 4954136"/>
              <a:gd name="connsiteX16" fmla="*/ 976532 w 1145294"/>
              <a:gd name="connsiteY16" fmla="*/ 2975212 h 4954136"/>
              <a:gd name="connsiteX17" fmla="*/ 928708 w 1145294"/>
              <a:gd name="connsiteY17" fmla="*/ 3152632 h 4954136"/>
              <a:gd name="connsiteX18" fmla="*/ 1114701 w 1145294"/>
              <a:gd name="connsiteY18" fmla="*/ 3289110 h 4954136"/>
              <a:gd name="connsiteX19" fmla="*/ 1142562 w 1145294"/>
              <a:gd name="connsiteY19" fmla="*/ 3562066 h 4954136"/>
              <a:gd name="connsiteX20" fmla="*/ 1087406 w 1145294"/>
              <a:gd name="connsiteY20" fmla="*/ 3875963 h 4954136"/>
              <a:gd name="connsiteX21" fmla="*/ 1020860 w 1145294"/>
              <a:gd name="connsiteY21" fmla="*/ 4244453 h 4954136"/>
              <a:gd name="connsiteX22" fmla="*/ 1037850 w 1145294"/>
              <a:gd name="connsiteY22" fmla="*/ 4503760 h 4954136"/>
              <a:gd name="connsiteX23" fmla="*/ 1058769 w 1145294"/>
              <a:gd name="connsiteY23" fmla="*/ 4667534 h 4954136"/>
              <a:gd name="connsiteX24" fmla="*/ 1031116 w 1145294"/>
              <a:gd name="connsiteY24" fmla="*/ 4758921 h 4954136"/>
              <a:gd name="connsiteX25" fmla="*/ 958703 w 1145294"/>
              <a:gd name="connsiteY25" fmla="*/ 4954136 h 4954136"/>
              <a:gd name="connsiteX0" fmla="*/ 388890 w 1151286"/>
              <a:gd name="connsiteY0" fmla="*/ 0 h 4954136"/>
              <a:gd name="connsiteX1" fmla="*/ 193196 w 1151286"/>
              <a:gd name="connsiteY1" fmla="*/ 272956 h 4954136"/>
              <a:gd name="connsiteX2" fmla="*/ 403103 w 1151286"/>
              <a:gd name="connsiteY2" fmla="*/ 436728 h 4954136"/>
              <a:gd name="connsiteX3" fmla="*/ 378675 w 1151286"/>
              <a:gd name="connsiteY3" fmla="*/ 583099 h 4954136"/>
              <a:gd name="connsiteX4" fmla="*/ 205154 w 1151286"/>
              <a:gd name="connsiteY4" fmla="*/ 655093 h 4954136"/>
              <a:gd name="connsiteX5" fmla="*/ 152255 w 1151286"/>
              <a:gd name="connsiteY5" fmla="*/ 791571 h 4954136"/>
              <a:gd name="connsiteX6" fmla="*/ 318395 w 1151286"/>
              <a:gd name="connsiteY6" fmla="*/ 873456 h 4954136"/>
              <a:gd name="connsiteX7" fmla="*/ 298545 w 1151286"/>
              <a:gd name="connsiteY7" fmla="*/ 1091819 h 4954136"/>
              <a:gd name="connsiteX8" fmla="*/ 191166 w 1151286"/>
              <a:gd name="connsiteY8" fmla="*/ 1433015 h 4954136"/>
              <a:gd name="connsiteX9" fmla="*/ 259516 w 1151286"/>
              <a:gd name="connsiteY9" fmla="*/ 1583140 h 4954136"/>
              <a:gd name="connsiteX10" fmla="*/ 109391 w 1151286"/>
              <a:gd name="connsiteY10" fmla="*/ 1746913 h 4954136"/>
              <a:gd name="connsiteX11" fmla="*/ 209 w 1151286"/>
              <a:gd name="connsiteY11" fmla="*/ 2142698 h 4954136"/>
              <a:gd name="connsiteX12" fmla="*/ 136686 w 1151286"/>
              <a:gd name="connsiteY12" fmla="*/ 2347415 h 4954136"/>
              <a:gd name="connsiteX13" fmla="*/ 382346 w 1151286"/>
              <a:gd name="connsiteY13" fmla="*/ 2634018 h 4954136"/>
              <a:gd name="connsiteX14" fmla="*/ 655301 w 1151286"/>
              <a:gd name="connsiteY14" fmla="*/ 2811438 h 4954136"/>
              <a:gd name="connsiteX15" fmla="*/ 857084 w 1151286"/>
              <a:gd name="connsiteY15" fmla="*/ 2947917 h 4954136"/>
              <a:gd name="connsiteX16" fmla="*/ 976532 w 1151286"/>
              <a:gd name="connsiteY16" fmla="*/ 2975212 h 4954136"/>
              <a:gd name="connsiteX17" fmla="*/ 928708 w 1151286"/>
              <a:gd name="connsiteY17" fmla="*/ 3152632 h 4954136"/>
              <a:gd name="connsiteX18" fmla="*/ 892277 w 1151286"/>
              <a:gd name="connsiteY18" fmla="*/ 3330053 h 4954136"/>
              <a:gd name="connsiteX19" fmla="*/ 1142562 w 1151286"/>
              <a:gd name="connsiteY19" fmla="*/ 3562066 h 4954136"/>
              <a:gd name="connsiteX20" fmla="*/ 1087406 w 1151286"/>
              <a:gd name="connsiteY20" fmla="*/ 3875963 h 4954136"/>
              <a:gd name="connsiteX21" fmla="*/ 1020860 w 1151286"/>
              <a:gd name="connsiteY21" fmla="*/ 4244453 h 4954136"/>
              <a:gd name="connsiteX22" fmla="*/ 1037850 w 1151286"/>
              <a:gd name="connsiteY22" fmla="*/ 4503760 h 4954136"/>
              <a:gd name="connsiteX23" fmla="*/ 1058769 w 1151286"/>
              <a:gd name="connsiteY23" fmla="*/ 4667534 h 4954136"/>
              <a:gd name="connsiteX24" fmla="*/ 1031116 w 1151286"/>
              <a:gd name="connsiteY24" fmla="*/ 4758921 h 4954136"/>
              <a:gd name="connsiteX25" fmla="*/ 958703 w 1151286"/>
              <a:gd name="connsiteY25" fmla="*/ 4954136 h 4954136"/>
              <a:gd name="connsiteX0" fmla="*/ 388890 w 1151286"/>
              <a:gd name="connsiteY0" fmla="*/ 0 h 4954136"/>
              <a:gd name="connsiteX1" fmla="*/ 193196 w 1151286"/>
              <a:gd name="connsiteY1" fmla="*/ 272956 h 4954136"/>
              <a:gd name="connsiteX2" fmla="*/ 403103 w 1151286"/>
              <a:gd name="connsiteY2" fmla="*/ 436728 h 4954136"/>
              <a:gd name="connsiteX3" fmla="*/ 378675 w 1151286"/>
              <a:gd name="connsiteY3" fmla="*/ 583099 h 4954136"/>
              <a:gd name="connsiteX4" fmla="*/ 205154 w 1151286"/>
              <a:gd name="connsiteY4" fmla="*/ 655093 h 4954136"/>
              <a:gd name="connsiteX5" fmla="*/ 152255 w 1151286"/>
              <a:gd name="connsiteY5" fmla="*/ 791571 h 4954136"/>
              <a:gd name="connsiteX6" fmla="*/ 318395 w 1151286"/>
              <a:gd name="connsiteY6" fmla="*/ 873456 h 4954136"/>
              <a:gd name="connsiteX7" fmla="*/ 298545 w 1151286"/>
              <a:gd name="connsiteY7" fmla="*/ 1091819 h 4954136"/>
              <a:gd name="connsiteX8" fmla="*/ 191166 w 1151286"/>
              <a:gd name="connsiteY8" fmla="*/ 1433015 h 4954136"/>
              <a:gd name="connsiteX9" fmla="*/ 259516 w 1151286"/>
              <a:gd name="connsiteY9" fmla="*/ 1583140 h 4954136"/>
              <a:gd name="connsiteX10" fmla="*/ 109391 w 1151286"/>
              <a:gd name="connsiteY10" fmla="*/ 1746913 h 4954136"/>
              <a:gd name="connsiteX11" fmla="*/ 209 w 1151286"/>
              <a:gd name="connsiteY11" fmla="*/ 2142698 h 4954136"/>
              <a:gd name="connsiteX12" fmla="*/ 136686 w 1151286"/>
              <a:gd name="connsiteY12" fmla="*/ 2347415 h 4954136"/>
              <a:gd name="connsiteX13" fmla="*/ 382346 w 1151286"/>
              <a:gd name="connsiteY13" fmla="*/ 2634018 h 4954136"/>
              <a:gd name="connsiteX14" fmla="*/ 655301 w 1151286"/>
              <a:gd name="connsiteY14" fmla="*/ 2811438 h 4954136"/>
              <a:gd name="connsiteX15" fmla="*/ 857084 w 1151286"/>
              <a:gd name="connsiteY15" fmla="*/ 2947917 h 4954136"/>
              <a:gd name="connsiteX16" fmla="*/ 976532 w 1151286"/>
              <a:gd name="connsiteY16" fmla="*/ 2975212 h 4954136"/>
              <a:gd name="connsiteX17" fmla="*/ 850206 w 1151286"/>
              <a:gd name="connsiteY17" fmla="*/ 3084394 h 4954136"/>
              <a:gd name="connsiteX18" fmla="*/ 892277 w 1151286"/>
              <a:gd name="connsiteY18" fmla="*/ 3330053 h 4954136"/>
              <a:gd name="connsiteX19" fmla="*/ 1142562 w 1151286"/>
              <a:gd name="connsiteY19" fmla="*/ 3562066 h 4954136"/>
              <a:gd name="connsiteX20" fmla="*/ 1087406 w 1151286"/>
              <a:gd name="connsiteY20" fmla="*/ 3875963 h 4954136"/>
              <a:gd name="connsiteX21" fmla="*/ 1020860 w 1151286"/>
              <a:gd name="connsiteY21" fmla="*/ 4244453 h 4954136"/>
              <a:gd name="connsiteX22" fmla="*/ 1037850 w 1151286"/>
              <a:gd name="connsiteY22" fmla="*/ 4503760 h 4954136"/>
              <a:gd name="connsiteX23" fmla="*/ 1058769 w 1151286"/>
              <a:gd name="connsiteY23" fmla="*/ 4667534 h 4954136"/>
              <a:gd name="connsiteX24" fmla="*/ 1031116 w 1151286"/>
              <a:gd name="connsiteY24" fmla="*/ 4758921 h 4954136"/>
              <a:gd name="connsiteX25" fmla="*/ 958703 w 1151286"/>
              <a:gd name="connsiteY25" fmla="*/ 4954136 h 4954136"/>
              <a:gd name="connsiteX0" fmla="*/ 388890 w 1151286"/>
              <a:gd name="connsiteY0" fmla="*/ 0 h 4954136"/>
              <a:gd name="connsiteX1" fmla="*/ 193196 w 1151286"/>
              <a:gd name="connsiteY1" fmla="*/ 272956 h 4954136"/>
              <a:gd name="connsiteX2" fmla="*/ 403103 w 1151286"/>
              <a:gd name="connsiteY2" fmla="*/ 436728 h 4954136"/>
              <a:gd name="connsiteX3" fmla="*/ 378675 w 1151286"/>
              <a:gd name="connsiteY3" fmla="*/ 583099 h 4954136"/>
              <a:gd name="connsiteX4" fmla="*/ 205154 w 1151286"/>
              <a:gd name="connsiteY4" fmla="*/ 655093 h 4954136"/>
              <a:gd name="connsiteX5" fmla="*/ 152255 w 1151286"/>
              <a:gd name="connsiteY5" fmla="*/ 791571 h 4954136"/>
              <a:gd name="connsiteX6" fmla="*/ 318395 w 1151286"/>
              <a:gd name="connsiteY6" fmla="*/ 873456 h 4954136"/>
              <a:gd name="connsiteX7" fmla="*/ 298545 w 1151286"/>
              <a:gd name="connsiteY7" fmla="*/ 1091819 h 4954136"/>
              <a:gd name="connsiteX8" fmla="*/ 191166 w 1151286"/>
              <a:gd name="connsiteY8" fmla="*/ 1433015 h 4954136"/>
              <a:gd name="connsiteX9" fmla="*/ 259516 w 1151286"/>
              <a:gd name="connsiteY9" fmla="*/ 1583140 h 4954136"/>
              <a:gd name="connsiteX10" fmla="*/ 109391 w 1151286"/>
              <a:gd name="connsiteY10" fmla="*/ 1746913 h 4954136"/>
              <a:gd name="connsiteX11" fmla="*/ 209 w 1151286"/>
              <a:gd name="connsiteY11" fmla="*/ 2142698 h 4954136"/>
              <a:gd name="connsiteX12" fmla="*/ 136686 w 1151286"/>
              <a:gd name="connsiteY12" fmla="*/ 2347415 h 4954136"/>
              <a:gd name="connsiteX13" fmla="*/ 382346 w 1151286"/>
              <a:gd name="connsiteY13" fmla="*/ 2634018 h 4954136"/>
              <a:gd name="connsiteX14" fmla="*/ 655301 w 1151286"/>
              <a:gd name="connsiteY14" fmla="*/ 2811438 h 4954136"/>
              <a:gd name="connsiteX15" fmla="*/ 857084 w 1151286"/>
              <a:gd name="connsiteY15" fmla="*/ 2947917 h 4954136"/>
              <a:gd name="connsiteX16" fmla="*/ 976532 w 1151286"/>
              <a:gd name="connsiteY16" fmla="*/ 2975212 h 4954136"/>
              <a:gd name="connsiteX17" fmla="*/ 837122 w 1151286"/>
              <a:gd name="connsiteY17" fmla="*/ 3179929 h 4954136"/>
              <a:gd name="connsiteX18" fmla="*/ 892277 w 1151286"/>
              <a:gd name="connsiteY18" fmla="*/ 3330053 h 4954136"/>
              <a:gd name="connsiteX19" fmla="*/ 1142562 w 1151286"/>
              <a:gd name="connsiteY19" fmla="*/ 3562066 h 4954136"/>
              <a:gd name="connsiteX20" fmla="*/ 1087406 w 1151286"/>
              <a:gd name="connsiteY20" fmla="*/ 3875963 h 4954136"/>
              <a:gd name="connsiteX21" fmla="*/ 1020860 w 1151286"/>
              <a:gd name="connsiteY21" fmla="*/ 4244453 h 4954136"/>
              <a:gd name="connsiteX22" fmla="*/ 1037850 w 1151286"/>
              <a:gd name="connsiteY22" fmla="*/ 4503760 h 4954136"/>
              <a:gd name="connsiteX23" fmla="*/ 1058769 w 1151286"/>
              <a:gd name="connsiteY23" fmla="*/ 4667534 h 4954136"/>
              <a:gd name="connsiteX24" fmla="*/ 1031116 w 1151286"/>
              <a:gd name="connsiteY24" fmla="*/ 4758921 h 4954136"/>
              <a:gd name="connsiteX25" fmla="*/ 958703 w 1151286"/>
              <a:gd name="connsiteY25" fmla="*/ 4954136 h 4954136"/>
              <a:gd name="connsiteX0" fmla="*/ 388890 w 1094974"/>
              <a:gd name="connsiteY0" fmla="*/ 0 h 4954136"/>
              <a:gd name="connsiteX1" fmla="*/ 193196 w 1094974"/>
              <a:gd name="connsiteY1" fmla="*/ 272956 h 4954136"/>
              <a:gd name="connsiteX2" fmla="*/ 403103 w 1094974"/>
              <a:gd name="connsiteY2" fmla="*/ 436728 h 4954136"/>
              <a:gd name="connsiteX3" fmla="*/ 378675 w 1094974"/>
              <a:gd name="connsiteY3" fmla="*/ 583099 h 4954136"/>
              <a:gd name="connsiteX4" fmla="*/ 205154 w 1094974"/>
              <a:gd name="connsiteY4" fmla="*/ 655093 h 4954136"/>
              <a:gd name="connsiteX5" fmla="*/ 152255 w 1094974"/>
              <a:gd name="connsiteY5" fmla="*/ 791571 h 4954136"/>
              <a:gd name="connsiteX6" fmla="*/ 318395 w 1094974"/>
              <a:gd name="connsiteY6" fmla="*/ 873456 h 4954136"/>
              <a:gd name="connsiteX7" fmla="*/ 298545 w 1094974"/>
              <a:gd name="connsiteY7" fmla="*/ 1091819 h 4954136"/>
              <a:gd name="connsiteX8" fmla="*/ 191166 w 1094974"/>
              <a:gd name="connsiteY8" fmla="*/ 1433015 h 4954136"/>
              <a:gd name="connsiteX9" fmla="*/ 259516 w 1094974"/>
              <a:gd name="connsiteY9" fmla="*/ 1583140 h 4954136"/>
              <a:gd name="connsiteX10" fmla="*/ 109391 w 1094974"/>
              <a:gd name="connsiteY10" fmla="*/ 1746913 h 4954136"/>
              <a:gd name="connsiteX11" fmla="*/ 209 w 1094974"/>
              <a:gd name="connsiteY11" fmla="*/ 2142698 h 4954136"/>
              <a:gd name="connsiteX12" fmla="*/ 136686 w 1094974"/>
              <a:gd name="connsiteY12" fmla="*/ 2347415 h 4954136"/>
              <a:gd name="connsiteX13" fmla="*/ 382346 w 1094974"/>
              <a:gd name="connsiteY13" fmla="*/ 2634018 h 4954136"/>
              <a:gd name="connsiteX14" fmla="*/ 655301 w 1094974"/>
              <a:gd name="connsiteY14" fmla="*/ 2811438 h 4954136"/>
              <a:gd name="connsiteX15" fmla="*/ 857084 w 1094974"/>
              <a:gd name="connsiteY15" fmla="*/ 2947917 h 4954136"/>
              <a:gd name="connsiteX16" fmla="*/ 976532 w 1094974"/>
              <a:gd name="connsiteY16" fmla="*/ 2975212 h 4954136"/>
              <a:gd name="connsiteX17" fmla="*/ 837122 w 1094974"/>
              <a:gd name="connsiteY17" fmla="*/ 3179929 h 4954136"/>
              <a:gd name="connsiteX18" fmla="*/ 892277 w 1094974"/>
              <a:gd name="connsiteY18" fmla="*/ 3330053 h 4954136"/>
              <a:gd name="connsiteX19" fmla="*/ 815468 w 1094974"/>
              <a:gd name="connsiteY19" fmla="*/ 3630305 h 4954136"/>
              <a:gd name="connsiteX20" fmla="*/ 1087406 w 1094974"/>
              <a:gd name="connsiteY20" fmla="*/ 3875963 h 4954136"/>
              <a:gd name="connsiteX21" fmla="*/ 1020860 w 1094974"/>
              <a:gd name="connsiteY21" fmla="*/ 4244453 h 4954136"/>
              <a:gd name="connsiteX22" fmla="*/ 1037850 w 1094974"/>
              <a:gd name="connsiteY22" fmla="*/ 4503760 h 4954136"/>
              <a:gd name="connsiteX23" fmla="*/ 1058769 w 1094974"/>
              <a:gd name="connsiteY23" fmla="*/ 4667534 h 4954136"/>
              <a:gd name="connsiteX24" fmla="*/ 1031116 w 1094974"/>
              <a:gd name="connsiteY24" fmla="*/ 4758921 h 4954136"/>
              <a:gd name="connsiteX25" fmla="*/ 958703 w 1094974"/>
              <a:gd name="connsiteY25" fmla="*/ 4954136 h 4954136"/>
              <a:gd name="connsiteX0" fmla="*/ 388890 w 1058826"/>
              <a:gd name="connsiteY0" fmla="*/ 0 h 4954136"/>
              <a:gd name="connsiteX1" fmla="*/ 193196 w 1058826"/>
              <a:gd name="connsiteY1" fmla="*/ 272956 h 4954136"/>
              <a:gd name="connsiteX2" fmla="*/ 403103 w 1058826"/>
              <a:gd name="connsiteY2" fmla="*/ 436728 h 4954136"/>
              <a:gd name="connsiteX3" fmla="*/ 378675 w 1058826"/>
              <a:gd name="connsiteY3" fmla="*/ 583099 h 4954136"/>
              <a:gd name="connsiteX4" fmla="*/ 205154 w 1058826"/>
              <a:gd name="connsiteY4" fmla="*/ 655093 h 4954136"/>
              <a:gd name="connsiteX5" fmla="*/ 152255 w 1058826"/>
              <a:gd name="connsiteY5" fmla="*/ 791571 h 4954136"/>
              <a:gd name="connsiteX6" fmla="*/ 318395 w 1058826"/>
              <a:gd name="connsiteY6" fmla="*/ 873456 h 4954136"/>
              <a:gd name="connsiteX7" fmla="*/ 298545 w 1058826"/>
              <a:gd name="connsiteY7" fmla="*/ 1091819 h 4954136"/>
              <a:gd name="connsiteX8" fmla="*/ 191166 w 1058826"/>
              <a:gd name="connsiteY8" fmla="*/ 1433015 h 4954136"/>
              <a:gd name="connsiteX9" fmla="*/ 259516 w 1058826"/>
              <a:gd name="connsiteY9" fmla="*/ 1583140 h 4954136"/>
              <a:gd name="connsiteX10" fmla="*/ 109391 w 1058826"/>
              <a:gd name="connsiteY10" fmla="*/ 1746913 h 4954136"/>
              <a:gd name="connsiteX11" fmla="*/ 209 w 1058826"/>
              <a:gd name="connsiteY11" fmla="*/ 2142698 h 4954136"/>
              <a:gd name="connsiteX12" fmla="*/ 136686 w 1058826"/>
              <a:gd name="connsiteY12" fmla="*/ 2347415 h 4954136"/>
              <a:gd name="connsiteX13" fmla="*/ 382346 w 1058826"/>
              <a:gd name="connsiteY13" fmla="*/ 2634018 h 4954136"/>
              <a:gd name="connsiteX14" fmla="*/ 655301 w 1058826"/>
              <a:gd name="connsiteY14" fmla="*/ 2811438 h 4954136"/>
              <a:gd name="connsiteX15" fmla="*/ 857084 w 1058826"/>
              <a:gd name="connsiteY15" fmla="*/ 2947917 h 4954136"/>
              <a:gd name="connsiteX16" fmla="*/ 976532 w 1058826"/>
              <a:gd name="connsiteY16" fmla="*/ 2975212 h 4954136"/>
              <a:gd name="connsiteX17" fmla="*/ 837122 w 1058826"/>
              <a:gd name="connsiteY17" fmla="*/ 3179929 h 4954136"/>
              <a:gd name="connsiteX18" fmla="*/ 892277 w 1058826"/>
              <a:gd name="connsiteY18" fmla="*/ 3330053 h 4954136"/>
              <a:gd name="connsiteX19" fmla="*/ 815468 w 1058826"/>
              <a:gd name="connsiteY19" fmla="*/ 3630305 h 4954136"/>
              <a:gd name="connsiteX20" fmla="*/ 851899 w 1058826"/>
              <a:gd name="connsiteY20" fmla="*/ 3930554 h 4954136"/>
              <a:gd name="connsiteX21" fmla="*/ 1020860 w 1058826"/>
              <a:gd name="connsiteY21" fmla="*/ 4244453 h 4954136"/>
              <a:gd name="connsiteX22" fmla="*/ 1037850 w 1058826"/>
              <a:gd name="connsiteY22" fmla="*/ 4503760 h 4954136"/>
              <a:gd name="connsiteX23" fmla="*/ 1058769 w 1058826"/>
              <a:gd name="connsiteY23" fmla="*/ 4667534 h 4954136"/>
              <a:gd name="connsiteX24" fmla="*/ 1031116 w 1058826"/>
              <a:gd name="connsiteY24" fmla="*/ 4758921 h 4954136"/>
              <a:gd name="connsiteX25" fmla="*/ 958703 w 1058826"/>
              <a:gd name="connsiteY25" fmla="*/ 4954136 h 4954136"/>
              <a:gd name="connsiteX0" fmla="*/ 388890 w 1065001"/>
              <a:gd name="connsiteY0" fmla="*/ 0 h 4954136"/>
              <a:gd name="connsiteX1" fmla="*/ 193196 w 1065001"/>
              <a:gd name="connsiteY1" fmla="*/ 272956 h 4954136"/>
              <a:gd name="connsiteX2" fmla="*/ 403103 w 1065001"/>
              <a:gd name="connsiteY2" fmla="*/ 436728 h 4954136"/>
              <a:gd name="connsiteX3" fmla="*/ 378675 w 1065001"/>
              <a:gd name="connsiteY3" fmla="*/ 583099 h 4954136"/>
              <a:gd name="connsiteX4" fmla="*/ 205154 w 1065001"/>
              <a:gd name="connsiteY4" fmla="*/ 655093 h 4954136"/>
              <a:gd name="connsiteX5" fmla="*/ 152255 w 1065001"/>
              <a:gd name="connsiteY5" fmla="*/ 791571 h 4954136"/>
              <a:gd name="connsiteX6" fmla="*/ 318395 w 1065001"/>
              <a:gd name="connsiteY6" fmla="*/ 873456 h 4954136"/>
              <a:gd name="connsiteX7" fmla="*/ 298545 w 1065001"/>
              <a:gd name="connsiteY7" fmla="*/ 1091819 h 4954136"/>
              <a:gd name="connsiteX8" fmla="*/ 191166 w 1065001"/>
              <a:gd name="connsiteY8" fmla="*/ 1433015 h 4954136"/>
              <a:gd name="connsiteX9" fmla="*/ 259516 w 1065001"/>
              <a:gd name="connsiteY9" fmla="*/ 1583140 h 4954136"/>
              <a:gd name="connsiteX10" fmla="*/ 109391 w 1065001"/>
              <a:gd name="connsiteY10" fmla="*/ 1746913 h 4954136"/>
              <a:gd name="connsiteX11" fmla="*/ 209 w 1065001"/>
              <a:gd name="connsiteY11" fmla="*/ 2142698 h 4954136"/>
              <a:gd name="connsiteX12" fmla="*/ 136686 w 1065001"/>
              <a:gd name="connsiteY12" fmla="*/ 2347415 h 4954136"/>
              <a:gd name="connsiteX13" fmla="*/ 382346 w 1065001"/>
              <a:gd name="connsiteY13" fmla="*/ 2634018 h 4954136"/>
              <a:gd name="connsiteX14" fmla="*/ 655301 w 1065001"/>
              <a:gd name="connsiteY14" fmla="*/ 2811438 h 4954136"/>
              <a:gd name="connsiteX15" fmla="*/ 857084 w 1065001"/>
              <a:gd name="connsiteY15" fmla="*/ 2947917 h 4954136"/>
              <a:gd name="connsiteX16" fmla="*/ 976532 w 1065001"/>
              <a:gd name="connsiteY16" fmla="*/ 2975212 h 4954136"/>
              <a:gd name="connsiteX17" fmla="*/ 837122 w 1065001"/>
              <a:gd name="connsiteY17" fmla="*/ 3179929 h 4954136"/>
              <a:gd name="connsiteX18" fmla="*/ 892277 w 1065001"/>
              <a:gd name="connsiteY18" fmla="*/ 3330053 h 4954136"/>
              <a:gd name="connsiteX19" fmla="*/ 815468 w 1065001"/>
              <a:gd name="connsiteY19" fmla="*/ 3630305 h 4954136"/>
              <a:gd name="connsiteX20" fmla="*/ 851899 w 1065001"/>
              <a:gd name="connsiteY20" fmla="*/ 3930554 h 4954136"/>
              <a:gd name="connsiteX21" fmla="*/ 798436 w 1065001"/>
              <a:gd name="connsiteY21" fmla="*/ 4244453 h 4954136"/>
              <a:gd name="connsiteX22" fmla="*/ 1037850 w 1065001"/>
              <a:gd name="connsiteY22" fmla="*/ 4503760 h 4954136"/>
              <a:gd name="connsiteX23" fmla="*/ 1058769 w 1065001"/>
              <a:gd name="connsiteY23" fmla="*/ 4667534 h 4954136"/>
              <a:gd name="connsiteX24" fmla="*/ 1031116 w 1065001"/>
              <a:gd name="connsiteY24" fmla="*/ 4758921 h 4954136"/>
              <a:gd name="connsiteX25" fmla="*/ 958703 w 1065001"/>
              <a:gd name="connsiteY25" fmla="*/ 4954136 h 4954136"/>
              <a:gd name="connsiteX0" fmla="*/ 388890 w 1069465"/>
              <a:gd name="connsiteY0" fmla="*/ 0 h 4954136"/>
              <a:gd name="connsiteX1" fmla="*/ 193196 w 1069465"/>
              <a:gd name="connsiteY1" fmla="*/ 272956 h 4954136"/>
              <a:gd name="connsiteX2" fmla="*/ 403103 w 1069465"/>
              <a:gd name="connsiteY2" fmla="*/ 436728 h 4954136"/>
              <a:gd name="connsiteX3" fmla="*/ 378675 w 1069465"/>
              <a:gd name="connsiteY3" fmla="*/ 583099 h 4954136"/>
              <a:gd name="connsiteX4" fmla="*/ 205154 w 1069465"/>
              <a:gd name="connsiteY4" fmla="*/ 655093 h 4954136"/>
              <a:gd name="connsiteX5" fmla="*/ 152255 w 1069465"/>
              <a:gd name="connsiteY5" fmla="*/ 791571 h 4954136"/>
              <a:gd name="connsiteX6" fmla="*/ 318395 w 1069465"/>
              <a:gd name="connsiteY6" fmla="*/ 873456 h 4954136"/>
              <a:gd name="connsiteX7" fmla="*/ 298545 w 1069465"/>
              <a:gd name="connsiteY7" fmla="*/ 1091819 h 4954136"/>
              <a:gd name="connsiteX8" fmla="*/ 191166 w 1069465"/>
              <a:gd name="connsiteY8" fmla="*/ 1433015 h 4954136"/>
              <a:gd name="connsiteX9" fmla="*/ 259516 w 1069465"/>
              <a:gd name="connsiteY9" fmla="*/ 1583140 h 4954136"/>
              <a:gd name="connsiteX10" fmla="*/ 109391 w 1069465"/>
              <a:gd name="connsiteY10" fmla="*/ 1746913 h 4954136"/>
              <a:gd name="connsiteX11" fmla="*/ 209 w 1069465"/>
              <a:gd name="connsiteY11" fmla="*/ 2142698 h 4954136"/>
              <a:gd name="connsiteX12" fmla="*/ 136686 w 1069465"/>
              <a:gd name="connsiteY12" fmla="*/ 2347415 h 4954136"/>
              <a:gd name="connsiteX13" fmla="*/ 382346 w 1069465"/>
              <a:gd name="connsiteY13" fmla="*/ 2634018 h 4954136"/>
              <a:gd name="connsiteX14" fmla="*/ 655301 w 1069465"/>
              <a:gd name="connsiteY14" fmla="*/ 2811438 h 4954136"/>
              <a:gd name="connsiteX15" fmla="*/ 857084 w 1069465"/>
              <a:gd name="connsiteY15" fmla="*/ 2947917 h 4954136"/>
              <a:gd name="connsiteX16" fmla="*/ 976532 w 1069465"/>
              <a:gd name="connsiteY16" fmla="*/ 2975212 h 4954136"/>
              <a:gd name="connsiteX17" fmla="*/ 837122 w 1069465"/>
              <a:gd name="connsiteY17" fmla="*/ 3179929 h 4954136"/>
              <a:gd name="connsiteX18" fmla="*/ 892277 w 1069465"/>
              <a:gd name="connsiteY18" fmla="*/ 3330053 h 4954136"/>
              <a:gd name="connsiteX19" fmla="*/ 815468 w 1069465"/>
              <a:gd name="connsiteY19" fmla="*/ 3630305 h 4954136"/>
              <a:gd name="connsiteX20" fmla="*/ 851899 w 1069465"/>
              <a:gd name="connsiteY20" fmla="*/ 3930554 h 4954136"/>
              <a:gd name="connsiteX21" fmla="*/ 798436 w 1069465"/>
              <a:gd name="connsiteY21" fmla="*/ 4244453 h 4954136"/>
              <a:gd name="connsiteX22" fmla="*/ 880845 w 1069465"/>
              <a:gd name="connsiteY22" fmla="*/ 4517408 h 4954136"/>
              <a:gd name="connsiteX23" fmla="*/ 1058769 w 1069465"/>
              <a:gd name="connsiteY23" fmla="*/ 4667534 h 4954136"/>
              <a:gd name="connsiteX24" fmla="*/ 1031116 w 1069465"/>
              <a:gd name="connsiteY24" fmla="*/ 4758921 h 4954136"/>
              <a:gd name="connsiteX25" fmla="*/ 958703 w 1069465"/>
              <a:gd name="connsiteY25" fmla="*/ 4954136 h 4954136"/>
              <a:gd name="connsiteX0" fmla="*/ 388890 w 1033814"/>
              <a:gd name="connsiteY0" fmla="*/ 0 h 4954136"/>
              <a:gd name="connsiteX1" fmla="*/ 193196 w 1033814"/>
              <a:gd name="connsiteY1" fmla="*/ 272956 h 4954136"/>
              <a:gd name="connsiteX2" fmla="*/ 403103 w 1033814"/>
              <a:gd name="connsiteY2" fmla="*/ 436728 h 4954136"/>
              <a:gd name="connsiteX3" fmla="*/ 378675 w 1033814"/>
              <a:gd name="connsiteY3" fmla="*/ 583099 h 4954136"/>
              <a:gd name="connsiteX4" fmla="*/ 205154 w 1033814"/>
              <a:gd name="connsiteY4" fmla="*/ 655093 h 4954136"/>
              <a:gd name="connsiteX5" fmla="*/ 152255 w 1033814"/>
              <a:gd name="connsiteY5" fmla="*/ 791571 h 4954136"/>
              <a:gd name="connsiteX6" fmla="*/ 318395 w 1033814"/>
              <a:gd name="connsiteY6" fmla="*/ 873456 h 4954136"/>
              <a:gd name="connsiteX7" fmla="*/ 298545 w 1033814"/>
              <a:gd name="connsiteY7" fmla="*/ 1091819 h 4954136"/>
              <a:gd name="connsiteX8" fmla="*/ 191166 w 1033814"/>
              <a:gd name="connsiteY8" fmla="*/ 1433015 h 4954136"/>
              <a:gd name="connsiteX9" fmla="*/ 259516 w 1033814"/>
              <a:gd name="connsiteY9" fmla="*/ 1583140 h 4954136"/>
              <a:gd name="connsiteX10" fmla="*/ 109391 w 1033814"/>
              <a:gd name="connsiteY10" fmla="*/ 1746913 h 4954136"/>
              <a:gd name="connsiteX11" fmla="*/ 209 w 1033814"/>
              <a:gd name="connsiteY11" fmla="*/ 2142698 h 4954136"/>
              <a:gd name="connsiteX12" fmla="*/ 136686 w 1033814"/>
              <a:gd name="connsiteY12" fmla="*/ 2347415 h 4954136"/>
              <a:gd name="connsiteX13" fmla="*/ 382346 w 1033814"/>
              <a:gd name="connsiteY13" fmla="*/ 2634018 h 4954136"/>
              <a:gd name="connsiteX14" fmla="*/ 655301 w 1033814"/>
              <a:gd name="connsiteY14" fmla="*/ 2811438 h 4954136"/>
              <a:gd name="connsiteX15" fmla="*/ 857084 w 1033814"/>
              <a:gd name="connsiteY15" fmla="*/ 2947917 h 4954136"/>
              <a:gd name="connsiteX16" fmla="*/ 976532 w 1033814"/>
              <a:gd name="connsiteY16" fmla="*/ 2975212 h 4954136"/>
              <a:gd name="connsiteX17" fmla="*/ 837122 w 1033814"/>
              <a:gd name="connsiteY17" fmla="*/ 3179929 h 4954136"/>
              <a:gd name="connsiteX18" fmla="*/ 892277 w 1033814"/>
              <a:gd name="connsiteY18" fmla="*/ 3330053 h 4954136"/>
              <a:gd name="connsiteX19" fmla="*/ 815468 w 1033814"/>
              <a:gd name="connsiteY19" fmla="*/ 3630305 h 4954136"/>
              <a:gd name="connsiteX20" fmla="*/ 851899 w 1033814"/>
              <a:gd name="connsiteY20" fmla="*/ 3930554 h 4954136"/>
              <a:gd name="connsiteX21" fmla="*/ 798436 w 1033814"/>
              <a:gd name="connsiteY21" fmla="*/ 4244453 h 4954136"/>
              <a:gd name="connsiteX22" fmla="*/ 880845 w 1033814"/>
              <a:gd name="connsiteY22" fmla="*/ 4517408 h 4954136"/>
              <a:gd name="connsiteX23" fmla="*/ 810177 w 1033814"/>
              <a:gd name="connsiteY23" fmla="*/ 4681182 h 4954136"/>
              <a:gd name="connsiteX24" fmla="*/ 1031116 w 1033814"/>
              <a:gd name="connsiteY24" fmla="*/ 4758921 h 4954136"/>
              <a:gd name="connsiteX25" fmla="*/ 958703 w 1033814"/>
              <a:gd name="connsiteY25" fmla="*/ 4954136 h 4954136"/>
              <a:gd name="connsiteX0" fmla="*/ 388890 w 1033533"/>
              <a:gd name="connsiteY0" fmla="*/ 0 h 4954136"/>
              <a:gd name="connsiteX1" fmla="*/ 193196 w 1033533"/>
              <a:gd name="connsiteY1" fmla="*/ 272956 h 4954136"/>
              <a:gd name="connsiteX2" fmla="*/ 403103 w 1033533"/>
              <a:gd name="connsiteY2" fmla="*/ 436728 h 4954136"/>
              <a:gd name="connsiteX3" fmla="*/ 378675 w 1033533"/>
              <a:gd name="connsiteY3" fmla="*/ 583099 h 4954136"/>
              <a:gd name="connsiteX4" fmla="*/ 205154 w 1033533"/>
              <a:gd name="connsiteY4" fmla="*/ 655093 h 4954136"/>
              <a:gd name="connsiteX5" fmla="*/ 152255 w 1033533"/>
              <a:gd name="connsiteY5" fmla="*/ 791571 h 4954136"/>
              <a:gd name="connsiteX6" fmla="*/ 318395 w 1033533"/>
              <a:gd name="connsiteY6" fmla="*/ 873456 h 4954136"/>
              <a:gd name="connsiteX7" fmla="*/ 298545 w 1033533"/>
              <a:gd name="connsiteY7" fmla="*/ 1091819 h 4954136"/>
              <a:gd name="connsiteX8" fmla="*/ 191166 w 1033533"/>
              <a:gd name="connsiteY8" fmla="*/ 1433015 h 4954136"/>
              <a:gd name="connsiteX9" fmla="*/ 259516 w 1033533"/>
              <a:gd name="connsiteY9" fmla="*/ 1583140 h 4954136"/>
              <a:gd name="connsiteX10" fmla="*/ 109391 w 1033533"/>
              <a:gd name="connsiteY10" fmla="*/ 1746913 h 4954136"/>
              <a:gd name="connsiteX11" fmla="*/ 209 w 1033533"/>
              <a:gd name="connsiteY11" fmla="*/ 2142698 h 4954136"/>
              <a:gd name="connsiteX12" fmla="*/ 136686 w 1033533"/>
              <a:gd name="connsiteY12" fmla="*/ 2347415 h 4954136"/>
              <a:gd name="connsiteX13" fmla="*/ 382346 w 1033533"/>
              <a:gd name="connsiteY13" fmla="*/ 2634018 h 4954136"/>
              <a:gd name="connsiteX14" fmla="*/ 655301 w 1033533"/>
              <a:gd name="connsiteY14" fmla="*/ 2811438 h 4954136"/>
              <a:gd name="connsiteX15" fmla="*/ 857084 w 1033533"/>
              <a:gd name="connsiteY15" fmla="*/ 2947917 h 4954136"/>
              <a:gd name="connsiteX16" fmla="*/ 976532 w 1033533"/>
              <a:gd name="connsiteY16" fmla="*/ 2975212 h 4954136"/>
              <a:gd name="connsiteX17" fmla="*/ 837122 w 1033533"/>
              <a:gd name="connsiteY17" fmla="*/ 3179929 h 4954136"/>
              <a:gd name="connsiteX18" fmla="*/ 892277 w 1033533"/>
              <a:gd name="connsiteY18" fmla="*/ 3330053 h 4954136"/>
              <a:gd name="connsiteX19" fmla="*/ 815468 w 1033533"/>
              <a:gd name="connsiteY19" fmla="*/ 3630305 h 4954136"/>
              <a:gd name="connsiteX20" fmla="*/ 851899 w 1033533"/>
              <a:gd name="connsiteY20" fmla="*/ 3930554 h 4954136"/>
              <a:gd name="connsiteX21" fmla="*/ 798436 w 1033533"/>
              <a:gd name="connsiteY21" fmla="*/ 4244453 h 4954136"/>
              <a:gd name="connsiteX22" fmla="*/ 880845 w 1033533"/>
              <a:gd name="connsiteY22" fmla="*/ 4517408 h 4954136"/>
              <a:gd name="connsiteX23" fmla="*/ 810177 w 1033533"/>
              <a:gd name="connsiteY23" fmla="*/ 4681182 h 4954136"/>
              <a:gd name="connsiteX24" fmla="*/ 1031116 w 1033533"/>
              <a:gd name="connsiteY24" fmla="*/ 4758921 h 4954136"/>
              <a:gd name="connsiteX25" fmla="*/ 831070 w 1033533"/>
              <a:gd name="connsiteY25" fmla="*/ 4895792 h 4954136"/>
              <a:gd name="connsiteX26" fmla="*/ 958703 w 1033533"/>
              <a:gd name="connsiteY26"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892277 w 976647"/>
              <a:gd name="connsiteY18" fmla="*/ 3330053 h 4954136"/>
              <a:gd name="connsiteX19" fmla="*/ 815468 w 976647"/>
              <a:gd name="connsiteY19" fmla="*/ 3630305 h 4954136"/>
              <a:gd name="connsiteX20" fmla="*/ 851899 w 976647"/>
              <a:gd name="connsiteY20" fmla="*/ 3930554 h 4954136"/>
              <a:gd name="connsiteX21" fmla="*/ 798436 w 976647"/>
              <a:gd name="connsiteY21" fmla="*/ 4244453 h 4954136"/>
              <a:gd name="connsiteX22" fmla="*/ 880845 w 976647"/>
              <a:gd name="connsiteY22" fmla="*/ 4517408 h 4954136"/>
              <a:gd name="connsiteX23" fmla="*/ 810177 w 976647"/>
              <a:gd name="connsiteY23" fmla="*/ 4681182 h 4954136"/>
              <a:gd name="connsiteX24" fmla="*/ 913362 w 976647"/>
              <a:gd name="connsiteY24" fmla="*/ 4758921 h 4954136"/>
              <a:gd name="connsiteX25" fmla="*/ 831070 w 976647"/>
              <a:gd name="connsiteY25" fmla="*/ 4895792 h 4954136"/>
              <a:gd name="connsiteX26" fmla="*/ 958703 w 976647"/>
              <a:gd name="connsiteY26"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892277 w 976647"/>
              <a:gd name="connsiteY18" fmla="*/ 3330053 h 4954136"/>
              <a:gd name="connsiteX19" fmla="*/ 579960 w 976647"/>
              <a:gd name="connsiteY19" fmla="*/ 3575714 h 4954136"/>
              <a:gd name="connsiteX20" fmla="*/ 851899 w 976647"/>
              <a:gd name="connsiteY20" fmla="*/ 3930554 h 4954136"/>
              <a:gd name="connsiteX21" fmla="*/ 798436 w 976647"/>
              <a:gd name="connsiteY21" fmla="*/ 4244453 h 4954136"/>
              <a:gd name="connsiteX22" fmla="*/ 880845 w 976647"/>
              <a:gd name="connsiteY22" fmla="*/ 4517408 h 4954136"/>
              <a:gd name="connsiteX23" fmla="*/ 810177 w 976647"/>
              <a:gd name="connsiteY23" fmla="*/ 4681182 h 4954136"/>
              <a:gd name="connsiteX24" fmla="*/ 913362 w 976647"/>
              <a:gd name="connsiteY24" fmla="*/ 4758921 h 4954136"/>
              <a:gd name="connsiteX25" fmla="*/ 831070 w 976647"/>
              <a:gd name="connsiteY25" fmla="*/ 4895792 h 4954136"/>
              <a:gd name="connsiteX26" fmla="*/ 958703 w 976647"/>
              <a:gd name="connsiteY26"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851899 w 976647"/>
              <a:gd name="connsiteY20" fmla="*/ 3930554 h 4954136"/>
              <a:gd name="connsiteX21" fmla="*/ 798436 w 976647"/>
              <a:gd name="connsiteY21" fmla="*/ 4244453 h 4954136"/>
              <a:gd name="connsiteX22" fmla="*/ 880845 w 976647"/>
              <a:gd name="connsiteY22" fmla="*/ 4517408 h 4954136"/>
              <a:gd name="connsiteX23" fmla="*/ 810177 w 976647"/>
              <a:gd name="connsiteY23" fmla="*/ 4681182 h 4954136"/>
              <a:gd name="connsiteX24" fmla="*/ 913362 w 976647"/>
              <a:gd name="connsiteY24" fmla="*/ 4758921 h 4954136"/>
              <a:gd name="connsiteX25" fmla="*/ 831070 w 976647"/>
              <a:gd name="connsiteY25" fmla="*/ 4895792 h 4954136"/>
              <a:gd name="connsiteX26" fmla="*/ 958703 w 976647"/>
              <a:gd name="connsiteY26"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634814 w 976647"/>
              <a:gd name="connsiteY20" fmla="*/ 3885857 h 4954136"/>
              <a:gd name="connsiteX21" fmla="*/ 851899 w 976647"/>
              <a:gd name="connsiteY21" fmla="*/ 3930554 h 4954136"/>
              <a:gd name="connsiteX22" fmla="*/ 798436 w 976647"/>
              <a:gd name="connsiteY22" fmla="*/ 4244453 h 4954136"/>
              <a:gd name="connsiteX23" fmla="*/ 880845 w 976647"/>
              <a:gd name="connsiteY23" fmla="*/ 4517408 h 4954136"/>
              <a:gd name="connsiteX24" fmla="*/ 810177 w 976647"/>
              <a:gd name="connsiteY24" fmla="*/ 4681182 h 4954136"/>
              <a:gd name="connsiteX25" fmla="*/ 913362 w 976647"/>
              <a:gd name="connsiteY25" fmla="*/ 4758921 h 4954136"/>
              <a:gd name="connsiteX26" fmla="*/ 831070 w 976647"/>
              <a:gd name="connsiteY26" fmla="*/ 4895792 h 4954136"/>
              <a:gd name="connsiteX27" fmla="*/ 958703 w 976647"/>
              <a:gd name="connsiteY27"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634814 w 976647"/>
              <a:gd name="connsiteY20" fmla="*/ 3885857 h 4954136"/>
              <a:gd name="connsiteX21" fmla="*/ 851899 w 976647"/>
              <a:gd name="connsiteY21" fmla="*/ 3930554 h 4954136"/>
              <a:gd name="connsiteX22" fmla="*/ 621731 w 976647"/>
              <a:gd name="connsiteY22" fmla="*/ 4104221 h 4954136"/>
              <a:gd name="connsiteX23" fmla="*/ 798436 w 976647"/>
              <a:gd name="connsiteY23" fmla="*/ 4244453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634814 w 976647"/>
              <a:gd name="connsiteY20" fmla="*/ 3885857 h 4954136"/>
              <a:gd name="connsiteX21" fmla="*/ 537889 w 976647"/>
              <a:gd name="connsiteY21" fmla="*/ 3916906 h 4954136"/>
              <a:gd name="connsiteX22" fmla="*/ 621731 w 976647"/>
              <a:gd name="connsiteY22" fmla="*/ 4104221 h 4954136"/>
              <a:gd name="connsiteX23" fmla="*/ 798436 w 976647"/>
              <a:gd name="connsiteY23" fmla="*/ 4244453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503977 w 976647"/>
              <a:gd name="connsiteY20" fmla="*/ 3817618 h 4954136"/>
              <a:gd name="connsiteX21" fmla="*/ 537889 w 976647"/>
              <a:gd name="connsiteY21" fmla="*/ 3916906 h 4954136"/>
              <a:gd name="connsiteX22" fmla="*/ 621731 w 976647"/>
              <a:gd name="connsiteY22" fmla="*/ 4104221 h 4954136"/>
              <a:gd name="connsiteX23" fmla="*/ 798436 w 976647"/>
              <a:gd name="connsiteY23" fmla="*/ 4244453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503977 w 976647"/>
              <a:gd name="connsiteY20" fmla="*/ 3817618 h 4954136"/>
              <a:gd name="connsiteX21" fmla="*/ 537889 w 976647"/>
              <a:gd name="connsiteY21" fmla="*/ 3916906 h 4954136"/>
              <a:gd name="connsiteX22" fmla="*/ 621731 w 976647"/>
              <a:gd name="connsiteY22" fmla="*/ 4104221 h 4954136"/>
              <a:gd name="connsiteX23" fmla="*/ 589096 w 976647"/>
              <a:gd name="connsiteY23" fmla="*/ 4326339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503977 w 976647"/>
              <a:gd name="connsiteY20" fmla="*/ 3817618 h 4954136"/>
              <a:gd name="connsiteX21" fmla="*/ 537889 w 976647"/>
              <a:gd name="connsiteY21" fmla="*/ 3916906 h 4954136"/>
              <a:gd name="connsiteX22" fmla="*/ 438558 w 976647"/>
              <a:gd name="connsiteY22" fmla="*/ 4076926 h 4954136"/>
              <a:gd name="connsiteX23" fmla="*/ 589096 w 976647"/>
              <a:gd name="connsiteY23" fmla="*/ 4326339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503977 w 976647"/>
              <a:gd name="connsiteY20" fmla="*/ 3817618 h 4954136"/>
              <a:gd name="connsiteX21" fmla="*/ 446303 w 976647"/>
              <a:gd name="connsiteY21" fmla="*/ 3889611 h 4954136"/>
              <a:gd name="connsiteX22" fmla="*/ 438558 w 976647"/>
              <a:gd name="connsiteY22" fmla="*/ 4076926 h 4954136"/>
              <a:gd name="connsiteX23" fmla="*/ 589096 w 976647"/>
              <a:gd name="connsiteY23" fmla="*/ 4326339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579960 w 976647"/>
              <a:gd name="connsiteY19" fmla="*/ 3575714 h 4954136"/>
              <a:gd name="connsiteX20" fmla="*/ 477810 w 976647"/>
              <a:gd name="connsiteY20" fmla="*/ 3708436 h 4954136"/>
              <a:gd name="connsiteX21" fmla="*/ 446303 w 976647"/>
              <a:gd name="connsiteY21" fmla="*/ 3889611 h 4954136"/>
              <a:gd name="connsiteX22" fmla="*/ 438558 w 976647"/>
              <a:gd name="connsiteY22" fmla="*/ 4076926 h 4954136"/>
              <a:gd name="connsiteX23" fmla="*/ 589096 w 976647"/>
              <a:gd name="connsiteY23" fmla="*/ 4326339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735272 w 976647"/>
              <a:gd name="connsiteY18" fmla="*/ 3330053 h 4954136"/>
              <a:gd name="connsiteX19" fmla="*/ 959390 w 976647"/>
              <a:gd name="connsiteY19" fmla="*/ 3684897 h 4954136"/>
              <a:gd name="connsiteX20" fmla="*/ 477810 w 976647"/>
              <a:gd name="connsiteY20" fmla="*/ 3708436 h 4954136"/>
              <a:gd name="connsiteX21" fmla="*/ 446303 w 976647"/>
              <a:gd name="connsiteY21" fmla="*/ 3889611 h 4954136"/>
              <a:gd name="connsiteX22" fmla="*/ 438558 w 976647"/>
              <a:gd name="connsiteY22" fmla="*/ 4076926 h 4954136"/>
              <a:gd name="connsiteX23" fmla="*/ 589096 w 976647"/>
              <a:gd name="connsiteY23" fmla="*/ 4326339 h 4954136"/>
              <a:gd name="connsiteX24" fmla="*/ 880845 w 976647"/>
              <a:gd name="connsiteY24" fmla="*/ 4517408 h 4954136"/>
              <a:gd name="connsiteX25" fmla="*/ 810177 w 976647"/>
              <a:gd name="connsiteY25" fmla="*/ 4681182 h 4954136"/>
              <a:gd name="connsiteX26" fmla="*/ 913362 w 976647"/>
              <a:gd name="connsiteY26" fmla="*/ 4758921 h 4954136"/>
              <a:gd name="connsiteX27" fmla="*/ 831070 w 976647"/>
              <a:gd name="connsiteY27" fmla="*/ 4895792 h 4954136"/>
              <a:gd name="connsiteX28" fmla="*/ 958703 w 976647"/>
              <a:gd name="connsiteY28" fmla="*/ 4954136 h 4954136"/>
              <a:gd name="connsiteX0" fmla="*/ 388890 w 1011092"/>
              <a:gd name="connsiteY0" fmla="*/ 0 h 4954136"/>
              <a:gd name="connsiteX1" fmla="*/ 193196 w 1011092"/>
              <a:gd name="connsiteY1" fmla="*/ 272956 h 4954136"/>
              <a:gd name="connsiteX2" fmla="*/ 403103 w 1011092"/>
              <a:gd name="connsiteY2" fmla="*/ 436728 h 4954136"/>
              <a:gd name="connsiteX3" fmla="*/ 378675 w 1011092"/>
              <a:gd name="connsiteY3" fmla="*/ 583099 h 4954136"/>
              <a:gd name="connsiteX4" fmla="*/ 205154 w 1011092"/>
              <a:gd name="connsiteY4" fmla="*/ 655093 h 4954136"/>
              <a:gd name="connsiteX5" fmla="*/ 152255 w 1011092"/>
              <a:gd name="connsiteY5" fmla="*/ 791571 h 4954136"/>
              <a:gd name="connsiteX6" fmla="*/ 318395 w 1011092"/>
              <a:gd name="connsiteY6" fmla="*/ 873456 h 4954136"/>
              <a:gd name="connsiteX7" fmla="*/ 298545 w 1011092"/>
              <a:gd name="connsiteY7" fmla="*/ 1091819 h 4954136"/>
              <a:gd name="connsiteX8" fmla="*/ 191166 w 1011092"/>
              <a:gd name="connsiteY8" fmla="*/ 1433015 h 4954136"/>
              <a:gd name="connsiteX9" fmla="*/ 259516 w 1011092"/>
              <a:gd name="connsiteY9" fmla="*/ 1583140 h 4954136"/>
              <a:gd name="connsiteX10" fmla="*/ 109391 w 1011092"/>
              <a:gd name="connsiteY10" fmla="*/ 1746913 h 4954136"/>
              <a:gd name="connsiteX11" fmla="*/ 209 w 1011092"/>
              <a:gd name="connsiteY11" fmla="*/ 2142698 h 4954136"/>
              <a:gd name="connsiteX12" fmla="*/ 136686 w 1011092"/>
              <a:gd name="connsiteY12" fmla="*/ 2347415 h 4954136"/>
              <a:gd name="connsiteX13" fmla="*/ 382346 w 1011092"/>
              <a:gd name="connsiteY13" fmla="*/ 2634018 h 4954136"/>
              <a:gd name="connsiteX14" fmla="*/ 655301 w 1011092"/>
              <a:gd name="connsiteY14" fmla="*/ 2811438 h 4954136"/>
              <a:gd name="connsiteX15" fmla="*/ 857084 w 1011092"/>
              <a:gd name="connsiteY15" fmla="*/ 2947917 h 4954136"/>
              <a:gd name="connsiteX16" fmla="*/ 976532 w 1011092"/>
              <a:gd name="connsiteY16" fmla="*/ 2975212 h 4954136"/>
              <a:gd name="connsiteX17" fmla="*/ 837122 w 1011092"/>
              <a:gd name="connsiteY17" fmla="*/ 3179929 h 4954136"/>
              <a:gd name="connsiteX18" fmla="*/ 983864 w 1011092"/>
              <a:gd name="connsiteY18" fmla="*/ 3384644 h 4954136"/>
              <a:gd name="connsiteX19" fmla="*/ 959390 w 1011092"/>
              <a:gd name="connsiteY19" fmla="*/ 3684897 h 4954136"/>
              <a:gd name="connsiteX20" fmla="*/ 477810 w 1011092"/>
              <a:gd name="connsiteY20" fmla="*/ 3708436 h 4954136"/>
              <a:gd name="connsiteX21" fmla="*/ 446303 w 1011092"/>
              <a:gd name="connsiteY21" fmla="*/ 3889611 h 4954136"/>
              <a:gd name="connsiteX22" fmla="*/ 438558 w 1011092"/>
              <a:gd name="connsiteY22" fmla="*/ 4076926 h 4954136"/>
              <a:gd name="connsiteX23" fmla="*/ 589096 w 1011092"/>
              <a:gd name="connsiteY23" fmla="*/ 4326339 h 4954136"/>
              <a:gd name="connsiteX24" fmla="*/ 880845 w 1011092"/>
              <a:gd name="connsiteY24" fmla="*/ 4517408 h 4954136"/>
              <a:gd name="connsiteX25" fmla="*/ 810177 w 1011092"/>
              <a:gd name="connsiteY25" fmla="*/ 4681182 h 4954136"/>
              <a:gd name="connsiteX26" fmla="*/ 913362 w 1011092"/>
              <a:gd name="connsiteY26" fmla="*/ 4758921 h 4954136"/>
              <a:gd name="connsiteX27" fmla="*/ 831070 w 1011092"/>
              <a:gd name="connsiteY27" fmla="*/ 4895792 h 4954136"/>
              <a:gd name="connsiteX28" fmla="*/ 958703 w 1011092"/>
              <a:gd name="connsiteY28" fmla="*/ 4954136 h 4954136"/>
              <a:gd name="connsiteX0" fmla="*/ 388890 w 1003403"/>
              <a:gd name="connsiteY0" fmla="*/ 0 h 4954136"/>
              <a:gd name="connsiteX1" fmla="*/ 193196 w 1003403"/>
              <a:gd name="connsiteY1" fmla="*/ 272956 h 4954136"/>
              <a:gd name="connsiteX2" fmla="*/ 403103 w 1003403"/>
              <a:gd name="connsiteY2" fmla="*/ 436728 h 4954136"/>
              <a:gd name="connsiteX3" fmla="*/ 378675 w 1003403"/>
              <a:gd name="connsiteY3" fmla="*/ 583099 h 4954136"/>
              <a:gd name="connsiteX4" fmla="*/ 205154 w 1003403"/>
              <a:gd name="connsiteY4" fmla="*/ 655093 h 4954136"/>
              <a:gd name="connsiteX5" fmla="*/ 152255 w 1003403"/>
              <a:gd name="connsiteY5" fmla="*/ 791571 h 4954136"/>
              <a:gd name="connsiteX6" fmla="*/ 318395 w 1003403"/>
              <a:gd name="connsiteY6" fmla="*/ 873456 h 4954136"/>
              <a:gd name="connsiteX7" fmla="*/ 298545 w 1003403"/>
              <a:gd name="connsiteY7" fmla="*/ 1091819 h 4954136"/>
              <a:gd name="connsiteX8" fmla="*/ 191166 w 1003403"/>
              <a:gd name="connsiteY8" fmla="*/ 1433015 h 4954136"/>
              <a:gd name="connsiteX9" fmla="*/ 259516 w 1003403"/>
              <a:gd name="connsiteY9" fmla="*/ 1583140 h 4954136"/>
              <a:gd name="connsiteX10" fmla="*/ 109391 w 1003403"/>
              <a:gd name="connsiteY10" fmla="*/ 1746913 h 4954136"/>
              <a:gd name="connsiteX11" fmla="*/ 209 w 1003403"/>
              <a:gd name="connsiteY11" fmla="*/ 2142698 h 4954136"/>
              <a:gd name="connsiteX12" fmla="*/ 136686 w 1003403"/>
              <a:gd name="connsiteY12" fmla="*/ 2347415 h 4954136"/>
              <a:gd name="connsiteX13" fmla="*/ 382346 w 1003403"/>
              <a:gd name="connsiteY13" fmla="*/ 2634018 h 4954136"/>
              <a:gd name="connsiteX14" fmla="*/ 655301 w 1003403"/>
              <a:gd name="connsiteY14" fmla="*/ 2811438 h 4954136"/>
              <a:gd name="connsiteX15" fmla="*/ 857084 w 1003403"/>
              <a:gd name="connsiteY15" fmla="*/ 2947917 h 4954136"/>
              <a:gd name="connsiteX16" fmla="*/ 976532 w 1003403"/>
              <a:gd name="connsiteY16" fmla="*/ 2975212 h 4954136"/>
              <a:gd name="connsiteX17" fmla="*/ 981043 w 1003403"/>
              <a:gd name="connsiteY17" fmla="*/ 3166281 h 4954136"/>
              <a:gd name="connsiteX18" fmla="*/ 983864 w 1003403"/>
              <a:gd name="connsiteY18" fmla="*/ 3384644 h 4954136"/>
              <a:gd name="connsiteX19" fmla="*/ 959390 w 1003403"/>
              <a:gd name="connsiteY19" fmla="*/ 3684897 h 4954136"/>
              <a:gd name="connsiteX20" fmla="*/ 477810 w 1003403"/>
              <a:gd name="connsiteY20" fmla="*/ 3708436 h 4954136"/>
              <a:gd name="connsiteX21" fmla="*/ 446303 w 1003403"/>
              <a:gd name="connsiteY21" fmla="*/ 3889611 h 4954136"/>
              <a:gd name="connsiteX22" fmla="*/ 438558 w 1003403"/>
              <a:gd name="connsiteY22" fmla="*/ 4076926 h 4954136"/>
              <a:gd name="connsiteX23" fmla="*/ 589096 w 1003403"/>
              <a:gd name="connsiteY23" fmla="*/ 4326339 h 4954136"/>
              <a:gd name="connsiteX24" fmla="*/ 880845 w 1003403"/>
              <a:gd name="connsiteY24" fmla="*/ 4517408 h 4954136"/>
              <a:gd name="connsiteX25" fmla="*/ 810177 w 1003403"/>
              <a:gd name="connsiteY25" fmla="*/ 4681182 h 4954136"/>
              <a:gd name="connsiteX26" fmla="*/ 913362 w 1003403"/>
              <a:gd name="connsiteY26" fmla="*/ 4758921 h 4954136"/>
              <a:gd name="connsiteX27" fmla="*/ 831070 w 1003403"/>
              <a:gd name="connsiteY27" fmla="*/ 4895792 h 4954136"/>
              <a:gd name="connsiteX28" fmla="*/ 958703 w 1003403"/>
              <a:gd name="connsiteY28" fmla="*/ 4954136 h 4954136"/>
              <a:gd name="connsiteX0" fmla="*/ 388890 w 991816"/>
              <a:gd name="connsiteY0" fmla="*/ 0 h 4954136"/>
              <a:gd name="connsiteX1" fmla="*/ 193196 w 991816"/>
              <a:gd name="connsiteY1" fmla="*/ 272956 h 4954136"/>
              <a:gd name="connsiteX2" fmla="*/ 403103 w 991816"/>
              <a:gd name="connsiteY2" fmla="*/ 436728 h 4954136"/>
              <a:gd name="connsiteX3" fmla="*/ 378675 w 991816"/>
              <a:gd name="connsiteY3" fmla="*/ 583099 h 4954136"/>
              <a:gd name="connsiteX4" fmla="*/ 205154 w 991816"/>
              <a:gd name="connsiteY4" fmla="*/ 655093 h 4954136"/>
              <a:gd name="connsiteX5" fmla="*/ 152255 w 991816"/>
              <a:gd name="connsiteY5" fmla="*/ 791571 h 4954136"/>
              <a:gd name="connsiteX6" fmla="*/ 318395 w 991816"/>
              <a:gd name="connsiteY6" fmla="*/ 873456 h 4954136"/>
              <a:gd name="connsiteX7" fmla="*/ 298545 w 991816"/>
              <a:gd name="connsiteY7" fmla="*/ 1091819 h 4954136"/>
              <a:gd name="connsiteX8" fmla="*/ 191166 w 991816"/>
              <a:gd name="connsiteY8" fmla="*/ 1433015 h 4954136"/>
              <a:gd name="connsiteX9" fmla="*/ 259516 w 991816"/>
              <a:gd name="connsiteY9" fmla="*/ 1583140 h 4954136"/>
              <a:gd name="connsiteX10" fmla="*/ 109391 w 991816"/>
              <a:gd name="connsiteY10" fmla="*/ 1746913 h 4954136"/>
              <a:gd name="connsiteX11" fmla="*/ 209 w 991816"/>
              <a:gd name="connsiteY11" fmla="*/ 2142698 h 4954136"/>
              <a:gd name="connsiteX12" fmla="*/ 136686 w 991816"/>
              <a:gd name="connsiteY12" fmla="*/ 2347415 h 4954136"/>
              <a:gd name="connsiteX13" fmla="*/ 382346 w 991816"/>
              <a:gd name="connsiteY13" fmla="*/ 2634018 h 4954136"/>
              <a:gd name="connsiteX14" fmla="*/ 655301 w 991816"/>
              <a:gd name="connsiteY14" fmla="*/ 2811438 h 4954136"/>
              <a:gd name="connsiteX15" fmla="*/ 857084 w 991816"/>
              <a:gd name="connsiteY15" fmla="*/ 2947917 h 4954136"/>
              <a:gd name="connsiteX16" fmla="*/ 976532 w 991816"/>
              <a:gd name="connsiteY16" fmla="*/ 2975212 h 4954136"/>
              <a:gd name="connsiteX17" fmla="*/ 981043 w 991816"/>
              <a:gd name="connsiteY17" fmla="*/ 3166281 h 4954136"/>
              <a:gd name="connsiteX18" fmla="*/ 892278 w 991816"/>
              <a:gd name="connsiteY18" fmla="*/ 3384644 h 4954136"/>
              <a:gd name="connsiteX19" fmla="*/ 959390 w 991816"/>
              <a:gd name="connsiteY19" fmla="*/ 3684897 h 4954136"/>
              <a:gd name="connsiteX20" fmla="*/ 477810 w 991816"/>
              <a:gd name="connsiteY20" fmla="*/ 3708436 h 4954136"/>
              <a:gd name="connsiteX21" fmla="*/ 446303 w 991816"/>
              <a:gd name="connsiteY21" fmla="*/ 3889611 h 4954136"/>
              <a:gd name="connsiteX22" fmla="*/ 438558 w 991816"/>
              <a:gd name="connsiteY22" fmla="*/ 4076926 h 4954136"/>
              <a:gd name="connsiteX23" fmla="*/ 589096 w 991816"/>
              <a:gd name="connsiteY23" fmla="*/ 4326339 h 4954136"/>
              <a:gd name="connsiteX24" fmla="*/ 880845 w 991816"/>
              <a:gd name="connsiteY24" fmla="*/ 4517408 h 4954136"/>
              <a:gd name="connsiteX25" fmla="*/ 810177 w 991816"/>
              <a:gd name="connsiteY25" fmla="*/ 4681182 h 4954136"/>
              <a:gd name="connsiteX26" fmla="*/ 913362 w 991816"/>
              <a:gd name="connsiteY26" fmla="*/ 4758921 h 4954136"/>
              <a:gd name="connsiteX27" fmla="*/ 831070 w 991816"/>
              <a:gd name="connsiteY27" fmla="*/ 4895792 h 4954136"/>
              <a:gd name="connsiteX28" fmla="*/ 958703 w 991816"/>
              <a:gd name="connsiteY28" fmla="*/ 4954136 h 4954136"/>
              <a:gd name="connsiteX0" fmla="*/ 388890 w 980142"/>
              <a:gd name="connsiteY0" fmla="*/ 0 h 4954136"/>
              <a:gd name="connsiteX1" fmla="*/ 193196 w 980142"/>
              <a:gd name="connsiteY1" fmla="*/ 272956 h 4954136"/>
              <a:gd name="connsiteX2" fmla="*/ 403103 w 980142"/>
              <a:gd name="connsiteY2" fmla="*/ 436728 h 4954136"/>
              <a:gd name="connsiteX3" fmla="*/ 378675 w 980142"/>
              <a:gd name="connsiteY3" fmla="*/ 583099 h 4954136"/>
              <a:gd name="connsiteX4" fmla="*/ 205154 w 980142"/>
              <a:gd name="connsiteY4" fmla="*/ 655093 h 4954136"/>
              <a:gd name="connsiteX5" fmla="*/ 152255 w 980142"/>
              <a:gd name="connsiteY5" fmla="*/ 791571 h 4954136"/>
              <a:gd name="connsiteX6" fmla="*/ 318395 w 980142"/>
              <a:gd name="connsiteY6" fmla="*/ 873456 h 4954136"/>
              <a:gd name="connsiteX7" fmla="*/ 298545 w 980142"/>
              <a:gd name="connsiteY7" fmla="*/ 1091819 h 4954136"/>
              <a:gd name="connsiteX8" fmla="*/ 191166 w 980142"/>
              <a:gd name="connsiteY8" fmla="*/ 1433015 h 4954136"/>
              <a:gd name="connsiteX9" fmla="*/ 259516 w 980142"/>
              <a:gd name="connsiteY9" fmla="*/ 1583140 h 4954136"/>
              <a:gd name="connsiteX10" fmla="*/ 109391 w 980142"/>
              <a:gd name="connsiteY10" fmla="*/ 1746913 h 4954136"/>
              <a:gd name="connsiteX11" fmla="*/ 209 w 980142"/>
              <a:gd name="connsiteY11" fmla="*/ 2142698 h 4954136"/>
              <a:gd name="connsiteX12" fmla="*/ 136686 w 980142"/>
              <a:gd name="connsiteY12" fmla="*/ 2347415 h 4954136"/>
              <a:gd name="connsiteX13" fmla="*/ 382346 w 980142"/>
              <a:gd name="connsiteY13" fmla="*/ 2634018 h 4954136"/>
              <a:gd name="connsiteX14" fmla="*/ 655301 w 980142"/>
              <a:gd name="connsiteY14" fmla="*/ 2811438 h 4954136"/>
              <a:gd name="connsiteX15" fmla="*/ 857084 w 980142"/>
              <a:gd name="connsiteY15" fmla="*/ 2947917 h 4954136"/>
              <a:gd name="connsiteX16" fmla="*/ 976532 w 980142"/>
              <a:gd name="connsiteY16" fmla="*/ 2975212 h 4954136"/>
              <a:gd name="connsiteX17" fmla="*/ 889457 w 980142"/>
              <a:gd name="connsiteY17" fmla="*/ 3125338 h 4954136"/>
              <a:gd name="connsiteX18" fmla="*/ 892278 w 980142"/>
              <a:gd name="connsiteY18" fmla="*/ 3384644 h 4954136"/>
              <a:gd name="connsiteX19" fmla="*/ 959390 w 980142"/>
              <a:gd name="connsiteY19" fmla="*/ 3684897 h 4954136"/>
              <a:gd name="connsiteX20" fmla="*/ 477810 w 980142"/>
              <a:gd name="connsiteY20" fmla="*/ 3708436 h 4954136"/>
              <a:gd name="connsiteX21" fmla="*/ 446303 w 980142"/>
              <a:gd name="connsiteY21" fmla="*/ 3889611 h 4954136"/>
              <a:gd name="connsiteX22" fmla="*/ 438558 w 980142"/>
              <a:gd name="connsiteY22" fmla="*/ 4076926 h 4954136"/>
              <a:gd name="connsiteX23" fmla="*/ 589096 w 980142"/>
              <a:gd name="connsiteY23" fmla="*/ 4326339 h 4954136"/>
              <a:gd name="connsiteX24" fmla="*/ 880845 w 980142"/>
              <a:gd name="connsiteY24" fmla="*/ 4517408 h 4954136"/>
              <a:gd name="connsiteX25" fmla="*/ 810177 w 980142"/>
              <a:gd name="connsiteY25" fmla="*/ 4681182 h 4954136"/>
              <a:gd name="connsiteX26" fmla="*/ 913362 w 980142"/>
              <a:gd name="connsiteY26" fmla="*/ 4758921 h 4954136"/>
              <a:gd name="connsiteX27" fmla="*/ 831070 w 980142"/>
              <a:gd name="connsiteY27" fmla="*/ 4895792 h 4954136"/>
              <a:gd name="connsiteX28" fmla="*/ 958703 w 980142"/>
              <a:gd name="connsiteY28" fmla="*/ 4954136 h 4954136"/>
              <a:gd name="connsiteX0" fmla="*/ 388890 w 976797"/>
              <a:gd name="connsiteY0" fmla="*/ 0 h 4954136"/>
              <a:gd name="connsiteX1" fmla="*/ 193196 w 976797"/>
              <a:gd name="connsiteY1" fmla="*/ 272956 h 4954136"/>
              <a:gd name="connsiteX2" fmla="*/ 403103 w 976797"/>
              <a:gd name="connsiteY2" fmla="*/ 436728 h 4954136"/>
              <a:gd name="connsiteX3" fmla="*/ 378675 w 976797"/>
              <a:gd name="connsiteY3" fmla="*/ 583099 h 4954136"/>
              <a:gd name="connsiteX4" fmla="*/ 205154 w 976797"/>
              <a:gd name="connsiteY4" fmla="*/ 655093 h 4954136"/>
              <a:gd name="connsiteX5" fmla="*/ 152255 w 976797"/>
              <a:gd name="connsiteY5" fmla="*/ 791571 h 4954136"/>
              <a:gd name="connsiteX6" fmla="*/ 318395 w 976797"/>
              <a:gd name="connsiteY6" fmla="*/ 873456 h 4954136"/>
              <a:gd name="connsiteX7" fmla="*/ 298545 w 976797"/>
              <a:gd name="connsiteY7" fmla="*/ 1091819 h 4954136"/>
              <a:gd name="connsiteX8" fmla="*/ 191166 w 976797"/>
              <a:gd name="connsiteY8" fmla="*/ 1433015 h 4954136"/>
              <a:gd name="connsiteX9" fmla="*/ 259516 w 976797"/>
              <a:gd name="connsiteY9" fmla="*/ 1583140 h 4954136"/>
              <a:gd name="connsiteX10" fmla="*/ 109391 w 976797"/>
              <a:gd name="connsiteY10" fmla="*/ 1746913 h 4954136"/>
              <a:gd name="connsiteX11" fmla="*/ 209 w 976797"/>
              <a:gd name="connsiteY11" fmla="*/ 2142698 h 4954136"/>
              <a:gd name="connsiteX12" fmla="*/ 136686 w 976797"/>
              <a:gd name="connsiteY12" fmla="*/ 2347415 h 4954136"/>
              <a:gd name="connsiteX13" fmla="*/ 382346 w 976797"/>
              <a:gd name="connsiteY13" fmla="*/ 2634018 h 4954136"/>
              <a:gd name="connsiteX14" fmla="*/ 655301 w 976797"/>
              <a:gd name="connsiteY14" fmla="*/ 2811438 h 4954136"/>
              <a:gd name="connsiteX15" fmla="*/ 857084 w 976797"/>
              <a:gd name="connsiteY15" fmla="*/ 2947917 h 4954136"/>
              <a:gd name="connsiteX16" fmla="*/ 976532 w 976797"/>
              <a:gd name="connsiteY16" fmla="*/ 2975212 h 4954136"/>
              <a:gd name="connsiteX17" fmla="*/ 889457 w 976797"/>
              <a:gd name="connsiteY17" fmla="*/ 3125338 h 4954136"/>
              <a:gd name="connsiteX18" fmla="*/ 892278 w 976797"/>
              <a:gd name="connsiteY18" fmla="*/ 3384644 h 4954136"/>
              <a:gd name="connsiteX19" fmla="*/ 802385 w 976797"/>
              <a:gd name="connsiteY19" fmla="*/ 3589362 h 4954136"/>
              <a:gd name="connsiteX20" fmla="*/ 477810 w 976797"/>
              <a:gd name="connsiteY20" fmla="*/ 3708436 h 4954136"/>
              <a:gd name="connsiteX21" fmla="*/ 446303 w 976797"/>
              <a:gd name="connsiteY21" fmla="*/ 3889611 h 4954136"/>
              <a:gd name="connsiteX22" fmla="*/ 438558 w 976797"/>
              <a:gd name="connsiteY22" fmla="*/ 4076926 h 4954136"/>
              <a:gd name="connsiteX23" fmla="*/ 589096 w 976797"/>
              <a:gd name="connsiteY23" fmla="*/ 4326339 h 4954136"/>
              <a:gd name="connsiteX24" fmla="*/ 880845 w 976797"/>
              <a:gd name="connsiteY24" fmla="*/ 4517408 h 4954136"/>
              <a:gd name="connsiteX25" fmla="*/ 810177 w 976797"/>
              <a:gd name="connsiteY25" fmla="*/ 4681182 h 4954136"/>
              <a:gd name="connsiteX26" fmla="*/ 913362 w 976797"/>
              <a:gd name="connsiteY26" fmla="*/ 4758921 h 4954136"/>
              <a:gd name="connsiteX27" fmla="*/ 831070 w 976797"/>
              <a:gd name="connsiteY27" fmla="*/ 4895792 h 4954136"/>
              <a:gd name="connsiteX28" fmla="*/ 958703 w 976797"/>
              <a:gd name="connsiteY28" fmla="*/ 4954136 h 4954136"/>
              <a:gd name="connsiteX0" fmla="*/ 388890 w 976616"/>
              <a:gd name="connsiteY0" fmla="*/ 0 h 4954136"/>
              <a:gd name="connsiteX1" fmla="*/ 193196 w 976616"/>
              <a:gd name="connsiteY1" fmla="*/ 272956 h 4954136"/>
              <a:gd name="connsiteX2" fmla="*/ 403103 w 976616"/>
              <a:gd name="connsiteY2" fmla="*/ 436728 h 4954136"/>
              <a:gd name="connsiteX3" fmla="*/ 378675 w 976616"/>
              <a:gd name="connsiteY3" fmla="*/ 583099 h 4954136"/>
              <a:gd name="connsiteX4" fmla="*/ 205154 w 976616"/>
              <a:gd name="connsiteY4" fmla="*/ 655093 h 4954136"/>
              <a:gd name="connsiteX5" fmla="*/ 152255 w 976616"/>
              <a:gd name="connsiteY5" fmla="*/ 791571 h 4954136"/>
              <a:gd name="connsiteX6" fmla="*/ 318395 w 976616"/>
              <a:gd name="connsiteY6" fmla="*/ 873456 h 4954136"/>
              <a:gd name="connsiteX7" fmla="*/ 298545 w 976616"/>
              <a:gd name="connsiteY7" fmla="*/ 1091819 h 4954136"/>
              <a:gd name="connsiteX8" fmla="*/ 191166 w 976616"/>
              <a:gd name="connsiteY8" fmla="*/ 1433015 h 4954136"/>
              <a:gd name="connsiteX9" fmla="*/ 259516 w 976616"/>
              <a:gd name="connsiteY9" fmla="*/ 1583140 h 4954136"/>
              <a:gd name="connsiteX10" fmla="*/ 109391 w 976616"/>
              <a:gd name="connsiteY10" fmla="*/ 1746913 h 4954136"/>
              <a:gd name="connsiteX11" fmla="*/ 209 w 976616"/>
              <a:gd name="connsiteY11" fmla="*/ 2142698 h 4954136"/>
              <a:gd name="connsiteX12" fmla="*/ 136686 w 976616"/>
              <a:gd name="connsiteY12" fmla="*/ 2347415 h 4954136"/>
              <a:gd name="connsiteX13" fmla="*/ 382346 w 976616"/>
              <a:gd name="connsiteY13" fmla="*/ 2634018 h 4954136"/>
              <a:gd name="connsiteX14" fmla="*/ 655301 w 976616"/>
              <a:gd name="connsiteY14" fmla="*/ 2811438 h 4954136"/>
              <a:gd name="connsiteX15" fmla="*/ 857084 w 976616"/>
              <a:gd name="connsiteY15" fmla="*/ 2947917 h 4954136"/>
              <a:gd name="connsiteX16" fmla="*/ 976532 w 976616"/>
              <a:gd name="connsiteY16" fmla="*/ 2975212 h 4954136"/>
              <a:gd name="connsiteX17" fmla="*/ 876373 w 976616"/>
              <a:gd name="connsiteY17" fmla="*/ 3193577 h 4954136"/>
              <a:gd name="connsiteX18" fmla="*/ 892278 w 976616"/>
              <a:gd name="connsiteY18" fmla="*/ 3384644 h 4954136"/>
              <a:gd name="connsiteX19" fmla="*/ 802385 w 976616"/>
              <a:gd name="connsiteY19" fmla="*/ 3589362 h 4954136"/>
              <a:gd name="connsiteX20" fmla="*/ 477810 w 976616"/>
              <a:gd name="connsiteY20" fmla="*/ 3708436 h 4954136"/>
              <a:gd name="connsiteX21" fmla="*/ 446303 w 976616"/>
              <a:gd name="connsiteY21" fmla="*/ 3889611 h 4954136"/>
              <a:gd name="connsiteX22" fmla="*/ 438558 w 976616"/>
              <a:gd name="connsiteY22" fmla="*/ 4076926 h 4954136"/>
              <a:gd name="connsiteX23" fmla="*/ 589096 w 976616"/>
              <a:gd name="connsiteY23" fmla="*/ 4326339 h 4954136"/>
              <a:gd name="connsiteX24" fmla="*/ 880845 w 976616"/>
              <a:gd name="connsiteY24" fmla="*/ 4517408 h 4954136"/>
              <a:gd name="connsiteX25" fmla="*/ 810177 w 976616"/>
              <a:gd name="connsiteY25" fmla="*/ 4681182 h 4954136"/>
              <a:gd name="connsiteX26" fmla="*/ 913362 w 976616"/>
              <a:gd name="connsiteY26" fmla="*/ 4758921 h 4954136"/>
              <a:gd name="connsiteX27" fmla="*/ 831070 w 976616"/>
              <a:gd name="connsiteY27" fmla="*/ 4895792 h 4954136"/>
              <a:gd name="connsiteX28" fmla="*/ 958703 w 976616"/>
              <a:gd name="connsiteY28" fmla="*/ 4954136 h 4954136"/>
              <a:gd name="connsiteX0" fmla="*/ 388890 w 977010"/>
              <a:gd name="connsiteY0" fmla="*/ 0 h 4954136"/>
              <a:gd name="connsiteX1" fmla="*/ 193196 w 977010"/>
              <a:gd name="connsiteY1" fmla="*/ 272956 h 4954136"/>
              <a:gd name="connsiteX2" fmla="*/ 403103 w 977010"/>
              <a:gd name="connsiteY2" fmla="*/ 436728 h 4954136"/>
              <a:gd name="connsiteX3" fmla="*/ 378675 w 977010"/>
              <a:gd name="connsiteY3" fmla="*/ 583099 h 4954136"/>
              <a:gd name="connsiteX4" fmla="*/ 205154 w 977010"/>
              <a:gd name="connsiteY4" fmla="*/ 655093 h 4954136"/>
              <a:gd name="connsiteX5" fmla="*/ 152255 w 977010"/>
              <a:gd name="connsiteY5" fmla="*/ 791571 h 4954136"/>
              <a:gd name="connsiteX6" fmla="*/ 318395 w 977010"/>
              <a:gd name="connsiteY6" fmla="*/ 873456 h 4954136"/>
              <a:gd name="connsiteX7" fmla="*/ 298545 w 977010"/>
              <a:gd name="connsiteY7" fmla="*/ 1091819 h 4954136"/>
              <a:gd name="connsiteX8" fmla="*/ 191166 w 977010"/>
              <a:gd name="connsiteY8" fmla="*/ 1433015 h 4954136"/>
              <a:gd name="connsiteX9" fmla="*/ 259516 w 977010"/>
              <a:gd name="connsiteY9" fmla="*/ 1583140 h 4954136"/>
              <a:gd name="connsiteX10" fmla="*/ 109391 w 977010"/>
              <a:gd name="connsiteY10" fmla="*/ 1746913 h 4954136"/>
              <a:gd name="connsiteX11" fmla="*/ 209 w 977010"/>
              <a:gd name="connsiteY11" fmla="*/ 2142698 h 4954136"/>
              <a:gd name="connsiteX12" fmla="*/ 136686 w 977010"/>
              <a:gd name="connsiteY12" fmla="*/ 2347415 h 4954136"/>
              <a:gd name="connsiteX13" fmla="*/ 382346 w 977010"/>
              <a:gd name="connsiteY13" fmla="*/ 2634018 h 4954136"/>
              <a:gd name="connsiteX14" fmla="*/ 655301 w 977010"/>
              <a:gd name="connsiteY14" fmla="*/ 2811438 h 4954136"/>
              <a:gd name="connsiteX15" fmla="*/ 857084 w 977010"/>
              <a:gd name="connsiteY15" fmla="*/ 2947917 h 4954136"/>
              <a:gd name="connsiteX16" fmla="*/ 976532 w 977010"/>
              <a:gd name="connsiteY16" fmla="*/ 2975212 h 4954136"/>
              <a:gd name="connsiteX17" fmla="*/ 876373 w 977010"/>
              <a:gd name="connsiteY17" fmla="*/ 3193577 h 4954136"/>
              <a:gd name="connsiteX18" fmla="*/ 892278 w 977010"/>
              <a:gd name="connsiteY18" fmla="*/ 3384644 h 4954136"/>
              <a:gd name="connsiteX19" fmla="*/ 802385 w 977010"/>
              <a:gd name="connsiteY19" fmla="*/ 3589362 h 4954136"/>
              <a:gd name="connsiteX20" fmla="*/ 477810 w 977010"/>
              <a:gd name="connsiteY20" fmla="*/ 3708436 h 4954136"/>
              <a:gd name="connsiteX21" fmla="*/ 446303 w 977010"/>
              <a:gd name="connsiteY21" fmla="*/ 3889611 h 4954136"/>
              <a:gd name="connsiteX22" fmla="*/ 438558 w 977010"/>
              <a:gd name="connsiteY22" fmla="*/ 4076926 h 4954136"/>
              <a:gd name="connsiteX23" fmla="*/ 589096 w 977010"/>
              <a:gd name="connsiteY23" fmla="*/ 4326339 h 4954136"/>
              <a:gd name="connsiteX24" fmla="*/ 880845 w 977010"/>
              <a:gd name="connsiteY24" fmla="*/ 4517408 h 4954136"/>
              <a:gd name="connsiteX25" fmla="*/ 810177 w 977010"/>
              <a:gd name="connsiteY25" fmla="*/ 4681182 h 4954136"/>
              <a:gd name="connsiteX26" fmla="*/ 913362 w 977010"/>
              <a:gd name="connsiteY26" fmla="*/ 4758921 h 4954136"/>
              <a:gd name="connsiteX27" fmla="*/ 831070 w 977010"/>
              <a:gd name="connsiteY27" fmla="*/ 4895792 h 4954136"/>
              <a:gd name="connsiteX28" fmla="*/ 958703 w 977010"/>
              <a:gd name="connsiteY28" fmla="*/ 4954136 h 4954136"/>
              <a:gd name="connsiteX0" fmla="*/ 388890 w 977010"/>
              <a:gd name="connsiteY0" fmla="*/ 0 h 4954136"/>
              <a:gd name="connsiteX1" fmla="*/ 193196 w 977010"/>
              <a:gd name="connsiteY1" fmla="*/ 272956 h 4954136"/>
              <a:gd name="connsiteX2" fmla="*/ 403103 w 977010"/>
              <a:gd name="connsiteY2" fmla="*/ 436728 h 4954136"/>
              <a:gd name="connsiteX3" fmla="*/ 378675 w 977010"/>
              <a:gd name="connsiteY3" fmla="*/ 583099 h 4954136"/>
              <a:gd name="connsiteX4" fmla="*/ 205154 w 977010"/>
              <a:gd name="connsiteY4" fmla="*/ 655093 h 4954136"/>
              <a:gd name="connsiteX5" fmla="*/ 152255 w 977010"/>
              <a:gd name="connsiteY5" fmla="*/ 791571 h 4954136"/>
              <a:gd name="connsiteX6" fmla="*/ 318395 w 977010"/>
              <a:gd name="connsiteY6" fmla="*/ 873456 h 4954136"/>
              <a:gd name="connsiteX7" fmla="*/ 298545 w 977010"/>
              <a:gd name="connsiteY7" fmla="*/ 1091819 h 4954136"/>
              <a:gd name="connsiteX8" fmla="*/ 191166 w 977010"/>
              <a:gd name="connsiteY8" fmla="*/ 1433015 h 4954136"/>
              <a:gd name="connsiteX9" fmla="*/ 259516 w 977010"/>
              <a:gd name="connsiteY9" fmla="*/ 1583140 h 4954136"/>
              <a:gd name="connsiteX10" fmla="*/ 109391 w 977010"/>
              <a:gd name="connsiteY10" fmla="*/ 1746913 h 4954136"/>
              <a:gd name="connsiteX11" fmla="*/ 209 w 977010"/>
              <a:gd name="connsiteY11" fmla="*/ 2142698 h 4954136"/>
              <a:gd name="connsiteX12" fmla="*/ 136686 w 977010"/>
              <a:gd name="connsiteY12" fmla="*/ 2347415 h 4954136"/>
              <a:gd name="connsiteX13" fmla="*/ 382346 w 977010"/>
              <a:gd name="connsiteY13" fmla="*/ 2634018 h 4954136"/>
              <a:gd name="connsiteX14" fmla="*/ 655301 w 977010"/>
              <a:gd name="connsiteY14" fmla="*/ 2811438 h 4954136"/>
              <a:gd name="connsiteX15" fmla="*/ 857084 w 977010"/>
              <a:gd name="connsiteY15" fmla="*/ 2947917 h 4954136"/>
              <a:gd name="connsiteX16" fmla="*/ 976532 w 977010"/>
              <a:gd name="connsiteY16" fmla="*/ 2975212 h 4954136"/>
              <a:gd name="connsiteX17" fmla="*/ 876373 w 977010"/>
              <a:gd name="connsiteY17" fmla="*/ 3193577 h 4954136"/>
              <a:gd name="connsiteX18" fmla="*/ 892278 w 977010"/>
              <a:gd name="connsiteY18" fmla="*/ 3384644 h 4954136"/>
              <a:gd name="connsiteX19" fmla="*/ 802385 w 977010"/>
              <a:gd name="connsiteY19" fmla="*/ 3589362 h 4954136"/>
              <a:gd name="connsiteX20" fmla="*/ 477810 w 977010"/>
              <a:gd name="connsiteY20" fmla="*/ 3708436 h 4954136"/>
              <a:gd name="connsiteX21" fmla="*/ 446303 w 977010"/>
              <a:gd name="connsiteY21" fmla="*/ 3889611 h 4954136"/>
              <a:gd name="connsiteX22" fmla="*/ 438558 w 977010"/>
              <a:gd name="connsiteY22" fmla="*/ 4076926 h 4954136"/>
              <a:gd name="connsiteX23" fmla="*/ 589096 w 977010"/>
              <a:gd name="connsiteY23" fmla="*/ 4326339 h 4954136"/>
              <a:gd name="connsiteX24" fmla="*/ 880845 w 977010"/>
              <a:gd name="connsiteY24" fmla="*/ 4517408 h 4954136"/>
              <a:gd name="connsiteX25" fmla="*/ 810177 w 977010"/>
              <a:gd name="connsiteY25" fmla="*/ 4681182 h 4954136"/>
              <a:gd name="connsiteX26" fmla="*/ 913362 w 977010"/>
              <a:gd name="connsiteY26" fmla="*/ 4758921 h 4954136"/>
              <a:gd name="connsiteX27" fmla="*/ 831070 w 977010"/>
              <a:gd name="connsiteY27" fmla="*/ 4895792 h 4954136"/>
              <a:gd name="connsiteX28" fmla="*/ 958703 w 977010"/>
              <a:gd name="connsiteY28" fmla="*/ 4954136 h 4954136"/>
              <a:gd name="connsiteX0" fmla="*/ 388890 w 977010"/>
              <a:gd name="connsiteY0" fmla="*/ 0 h 4954136"/>
              <a:gd name="connsiteX1" fmla="*/ 193196 w 977010"/>
              <a:gd name="connsiteY1" fmla="*/ 272956 h 4954136"/>
              <a:gd name="connsiteX2" fmla="*/ 403103 w 977010"/>
              <a:gd name="connsiteY2" fmla="*/ 436728 h 4954136"/>
              <a:gd name="connsiteX3" fmla="*/ 378675 w 977010"/>
              <a:gd name="connsiteY3" fmla="*/ 583099 h 4954136"/>
              <a:gd name="connsiteX4" fmla="*/ 205154 w 977010"/>
              <a:gd name="connsiteY4" fmla="*/ 655093 h 4954136"/>
              <a:gd name="connsiteX5" fmla="*/ 152255 w 977010"/>
              <a:gd name="connsiteY5" fmla="*/ 791571 h 4954136"/>
              <a:gd name="connsiteX6" fmla="*/ 318395 w 977010"/>
              <a:gd name="connsiteY6" fmla="*/ 873456 h 4954136"/>
              <a:gd name="connsiteX7" fmla="*/ 298545 w 977010"/>
              <a:gd name="connsiteY7" fmla="*/ 1091819 h 4954136"/>
              <a:gd name="connsiteX8" fmla="*/ 191166 w 977010"/>
              <a:gd name="connsiteY8" fmla="*/ 1433015 h 4954136"/>
              <a:gd name="connsiteX9" fmla="*/ 259516 w 977010"/>
              <a:gd name="connsiteY9" fmla="*/ 1583140 h 4954136"/>
              <a:gd name="connsiteX10" fmla="*/ 109391 w 977010"/>
              <a:gd name="connsiteY10" fmla="*/ 1746913 h 4954136"/>
              <a:gd name="connsiteX11" fmla="*/ 209 w 977010"/>
              <a:gd name="connsiteY11" fmla="*/ 2142698 h 4954136"/>
              <a:gd name="connsiteX12" fmla="*/ 136686 w 977010"/>
              <a:gd name="connsiteY12" fmla="*/ 2347415 h 4954136"/>
              <a:gd name="connsiteX13" fmla="*/ 382346 w 977010"/>
              <a:gd name="connsiteY13" fmla="*/ 2634018 h 4954136"/>
              <a:gd name="connsiteX14" fmla="*/ 655301 w 977010"/>
              <a:gd name="connsiteY14" fmla="*/ 2811438 h 4954136"/>
              <a:gd name="connsiteX15" fmla="*/ 857084 w 977010"/>
              <a:gd name="connsiteY15" fmla="*/ 2947917 h 4954136"/>
              <a:gd name="connsiteX16" fmla="*/ 976532 w 977010"/>
              <a:gd name="connsiteY16" fmla="*/ 2975212 h 4954136"/>
              <a:gd name="connsiteX17" fmla="*/ 876373 w 977010"/>
              <a:gd name="connsiteY17" fmla="*/ 3193577 h 4954136"/>
              <a:gd name="connsiteX18" fmla="*/ 892278 w 977010"/>
              <a:gd name="connsiteY18" fmla="*/ 3384644 h 4954136"/>
              <a:gd name="connsiteX19" fmla="*/ 802385 w 977010"/>
              <a:gd name="connsiteY19" fmla="*/ 3589362 h 4954136"/>
              <a:gd name="connsiteX20" fmla="*/ 804904 w 977010"/>
              <a:gd name="connsiteY20" fmla="*/ 3817618 h 4954136"/>
              <a:gd name="connsiteX21" fmla="*/ 446303 w 977010"/>
              <a:gd name="connsiteY21" fmla="*/ 3889611 h 4954136"/>
              <a:gd name="connsiteX22" fmla="*/ 438558 w 977010"/>
              <a:gd name="connsiteY22" fmla="*/ 4076926 h 4954136"/>
              <a:gd name="connsiteX23" fmla="*/ 589096 w 977010"/>
              <a:gd name="connsiteY23" fmla="*/ 4326339 h 4954136"/>
              <a:gd name="connsiteX24" fmla="*/ 880845 w 977010"/>
              <a:gd name="connsiteY24" fmla="*/ 4517408 h 4954136"/>
              <a:gd name="connsiteX25" fmla="*/ 810177 w 977010"/>
              <a:gd name="connsiteY25" fmla="*/ 4681182 h 4954136"/>
              <a:gd name="connsiteX26" fmla="*/ 913362 w 977010"/>
              <a:gd name="connsiteY26" fmla="*/ 4758921 h 4954136"/>
              <a:gd name="connsiteX27" fmla="*/ 831070 w 977010"/>
              <a:gd name="connsiteY27" fmla="*/ 4895792 h 4954136"/>
              <a:gd name="connsiteX28" fmla="*/ 958703 w 977010"/>
              <a:gd name="connsiteY28" fmla="*/ 4954136 h 4954136"/>
              <a:gd name="connsiteX0" fmla="*/ 388890 w 977010"/>
              <a:gd name="connsiteY0" fmla="*/ 0 h 4954136"/>
              <a:gd name="connsiteX1" fmla="*/ 193196 w 977010"/>
              <a:gd name="connsiteY1" fmla="*/ 272956 h 4954136"/>
              <a:gd name="connsiteX2" fmla="*/ 403103 w 977010"/>
              <a:gd name="connsiteY2" fmla="*/ 436728 h 4954136"/>
              <a:gd name="connsiteX3" fmla="*/ 378675 w 977010"/>
              <a:gd name="connsiteY3" fmla="*/ 583099 h 4954136"/>
              <a:gd name="connsiteX4" fmla="*/ 205154 w 977010"/>
              <a:gd name="connsiteY4" fmla="*/ 655093 h 4954136"/>
              <a:gd name="connsiteX5" fmla="*/ 152255 w 977010"/>
              <a:gd name="connsiteY5" fmla="*/ 791571 h 4954136"/>
              <a:gd name="connsiteX6" fmla="*/ 318395 w 977010"/>
              <a:gd name="connsiteY6" fmla="*/ 873456 h 4954136"/>
              <a:gd name="connsiteX7" fmla="*/ 298545 w 977010"/>
              <a:gd name="connsiteY7" fmla="*/ 1091819 h 4954136"/>
              <a:gd name="connsiteX8" fmla="*/ 191166 w 977010"/>
              <a:gd name="connsiteY8" fmla="*/ 1433015 h 4954136"/>
              <a:gd name="connsiteX9" fmla="*/ 259516 w 977010"/>
              <a:gd name="connsiteY9" fmla="*/ 1583140 h 4954136"/>
              <a:gd name="connsiteX10" fmla="*/ 109391 w 977010"/>
              <a:gd name="connsiteY10" fmla="*/ 1746913 h 4954136"/>
              <a:gd name="connsiteX11" fmla="*/ 209 w 977010"/>
              <a:gd name="connsiteY11" fmla="*/ 2142698 h 4954136"/>
              <a:gd name="connsiteX12" fmla="*/ 136686 w 977010"/>
              <a:gd name="connsiteY12" fmla="*/ 2347415 h 4954136"/>
              <a:gd name="connsiteX13" fmla="*/ 382346 w 977010"/>
              <a:gd name="connsiteY13" fmla="*/ 2634018 h 4954136"/>
              <a:gd name="connsiteX14" fmla="*/ 655301 w 977010"/>
              <a:gd name="connsiteY14" fmla="*/ 2811438 h 4954136"/>
              <a:gd name="connsiteX15" fmla="*/ 857084 w 977010"/>
              <a:gd name="connsiteY15" fmla="*/ 2947917 h 4954136"/>
              <a:gd name="connsiteX16" fmla="*/ 976532 w 977010"/>
              <a:gd name="connsiteY16" fmla="*/ 2975212 h 4954136"/>
              <a:gd name="connsiteX17" fmla="*/ 876373 w 977010"/>
              <a:gd name="connsiteY17" fmla="*/ 3193577 h 4954136"/>
              <a:gd name="connsiteX18" fmla="*/ 892278 w 977010"/>
              <a:gd name="connsiteY18" fmla="*/ 3384644 h 4954136"/>
              <a:gd name="connsiteX19" fmla="*/ 802385 w 977010"/>
              <a:gd name="connsiteY19" fmla="*/ 3589362 h 4954136"/>
              <a:gd name="connsiteX20" fmla="*/ 804904 w 977010"/>
              <a:gd name="connsiteY20" fmla="*/ 3817618 h 4954136"/>
              <a:gd name="connsiteX21" fmla="*/ 930402 w 977010"/>
              <a:gd name="connsiteY21" fmla="*/ 4053384 h 4954136"/>
              <a:gd name="connsiteX22" fmla="*/ 438558 w 977010"/>
              <a:gd name="connsiteY22" fmla="*/ 4076926 h 4954136"/>
              <a:gd name="connsiteX23" fmla="*/ 589096 w 977010"/>
              <a:gd name="connsiteY23" fmla="*/ 4326339 h 4954136"/>
              <a:gd name="connsiteX24" fmla="*/ 880845 w 977010"/>
              <a:gd name="connsiteY24" fmla="*/ 4517408 h 4954136"/>
              <a:gd name="connsiteX25" fmla="*/ 810177 w 977010"/>
              <a:gd name="connsiteY25" fmla="*/ 4681182 h 4954136"/>
              <a:gd name="connsiteX26" fmla="*/ 913362 w 977010"/>
              <a:gd name="connsiteY26" fmla="*/ 4758921 h 4954136"/>
              <a:gd name="connsiteX27" fmla="*/ 831070 w 977010"/>
              <a:gd name="connsiteY27" fmla="*/ 4895792 h 4954136"/>
              <a:gd name="connsiteX28" fmla="*/ 958703 w 977010"/>
              <a:gd name="connsiteY28" fmla="*/ 4954136 h 4954136"/>
              <a:gd name="connsiteX0" fmla="*/ 388890 w 977010"/>
              <a:gd name="connsiteY0" fmla="*/ 0 h 4954136"/>
              <a:gd name="connsiteX1" fmla="*/ 193196 w 977010"/>
              <a:gd name="connsiteY1" fmla="*/ 272956 h 4954136"/>
              <a:gd name="connsiteX2" fmla="*/ 403103 w 977010"/>
              <a:gd name="connsiteY2" fmla="*/ 436728 h 4954136"/>
              <a:gd name="connsiteX3" fmla="*/ 378675 w 977010"/>
              <a:gd name="connsiteY3" fmla="*/ 583099 h 4954136"/>
              <a:gd name="connsiteX4" fmla="*/ 205154 w 977010"/>
              <a:gd name="connsiteY4" fmla="*/ 655093 h 4954136"/>
              <a:gd name="connsiteX5" fmla="*/ 152255 w 977010"/>
              <a:gd name="connsiteY5" fmla="*/ 791571 h 4954136"/>
              <a:gd name="connsiteX6" fmla="*/ 318395 w 977010"/>
              <a:gd name="connsiteY6" fmla="*/ 873456 h 4954136"/>
              <a:gd name="connsiteX7" fmla="*/ 298545 w 977010"/>
              <a:gd name="connsiteY7" fmla="*/ 1091819 h 4954136"/>
              <a:gd name="connsiteX8" fmla="*/ 191166 w 977010"/>
              <a:gd name="connsiteY8" fmla="*/ 1433015 h 4954136"/>
              <a:gd name="connsiteX9" fmla="*/ 259516 w 977010"/>
              <a:gd name="connsiteY9" fmla="*/ 1583140 h 4954136"/>
              <a:gd name="connsiteX10" fmla="*/ 109391 w 977010"/>
              <a:gd name="connsiteY10" fmla="*/ 1746913 h 4954136"/>
              <a:gd name="connsiteX11" fmla="*/ 209 w 977010"/>
              <a:gd name="connsiteY11" fmla="*/ 2142698 h 4954136"/>
              <a:gd name="connsiteX12" fmla="*/ 136686 w 977010"/>
              <a:gd name="connsiteY12" fmla="*/ 2347415 h 4954136"/>
              <a:gd name="connsiteX13" fmla="*/ 382346 w 977010"/>
              <a:gd name="connsiteY13" fmla="*/ 2634018 h 4954136"/>
              <a:gd name="connsiteX14" fmla="*/ 655301 w 977010"/>
              <a:gd name="connsiteY14" fmla="*/ 2811438 h 4954136"/>
              <a:gd name="connsiteX15" fmla="*/ 857084 w 977010"/>
              <a:gd name="connsiteY15" fmla="*/ 2947917 h 4954136"/>
              <a:gd name="connsiteX16" fmla="*/ 976532 w 977010"/>
              <a:gd name="connsiteY16" fmla="*/ 2975212 h 4954136"/>
              <a:gd name="connsiteX17" fmla="*/ 876373 w 977010"/>
              <a:gd name="connsiteY17" fmla="*/ 3193577 h 4954136"/>
              <a:gd name="connsiteX18" fmla="*/ 892278 w 977010"/>
              <a:gd name="connsiteY18" fmla="*/ 3384644 h 4954136"/>
              <a:gd name="connsiteX19" fmla="*/ 802385 w 977010"/>
              <a:gd name="connsiteY19" fmla="*/ 3589362 h 4954136"/>
              <a:gd name="connsiteX20" fmla="*/ 804904 w 977010"/>
              <a:gd name="connsiteY20" fmla="*/ 3817618 h 4954136"/>
              <a:gd name="connsiteX21" fmla="*/ 930402 w 977010"/>
              <a:gd name="connsiteY21" fmla="*/ 4053384 h 4954136"/>
              <a:gd name="connsiteX22" fmla="*/ 870322 w 977010"/>
              <a:gd name="connsiteY22" fmla="*/ 4240699 h 4954136"/>
              <a:gd name="connsiteX23" fmla="*/ 589096 w 977010"/>
              <a:gd name="connsiteY23" fmla="*/ 4326339 h 4954136"/>
              <a:gd name="connsiteX24" fmla="*/ 880845 w 977010"/>
              <a:gd name="connsiteY24" fmla="*/ 4517408 h 4954136"/>
              <a:gd name="connsiteX25" fmla="*/ 810177 w 977010"/>
              <a:gd name="connsiteY25" fmla="*/ 4681182 h 4954136"/>
              <a:gd name="connsiteX26" fmla="*/ 913362 w 977010"/>
              <a:gd name="connsiteY26" fmla="*/ 4758921 h 4954136"/>
              <a:gd name="connsiteX27" fmla="*/ 831070 w 977010"/>
              <a:gd name="connsiteY27" fmla="*/ 4895792 h 4954136"/>
              <a:gd name="connsiteX28" fmla="*/ 958703 w 977010"/>
              <a:gd name="connsiteY28" fmla="*/ 4954136 h 4954136"/>
              <a:gd name="connsiteX0" fmla="*/ 388890 w 977010"/>
              <a:gd name="connsiteY0" fmla="*/ 0 h 4954136"/>
              <a:gd name="connsiteX1" fmla="*/ 193196 w 977010"/>
              <a:gd name="connsiteY1" fmla="*/ 272956 h 4954136"/>
              <a:gd name="connsiteX2" fmla="*/ 403103 w 977010"/>
              <a:gd name="connsiteY2" fmla="*/ 436728 h 4954136"/>
              <a:gd name="connsiteX3" fmla="*/ 378675 w 977010"/>
              <a:gd name="connsiteY3" fmla="*/ 583099 h 4954136"/>
              <a:gd name="connsiteX4" fmla="*/ 205154 w 977010"/>
              <a:gd name="connsiteY4" fmla="*/ 655093 h 4954136"/>
              <a:gd name="connsiteX5" fmla="*/ 152255 w 977010"/>
              <a:gd name="connsiteY5" fmla="*/ 791571 h 4954136"/>
              <a:gd name="connsiteX6" fmla="*/ 318395 w 977010"/>
              <a:gd name="connsiteY6" fmla="*/ 873456 h 4954136"/>
              <a:gd name="connsiteX7" fmla="*/ 298545 w 977010"/>
              <a:gd name="connsiteY7" fmla="*/ 1091819 h 4954136"/>
              <a:gd name="connsiteX8" fmla="*/ 191166 w 977010"/>
              <a:gd name="connsiteY8" fmla="*/ 1433015 h 4954136"/>
              <a:gd name="connsiteX9" fmla="*/ 259516 w 977010"/>
              <a:gd name="connsiteY9" fmla="*/ 1583140 h 4954136"/>
              <a:gd name="connsiteX10" fmla="*/ 109391 w 977010"/>
              <a:gd name="connsiteY10" fmla="*/ 1746913 h 4954136"/>
              <a:gd name="connsiteX11" fmla="*/ 209 w 977010"/>
              <a:gd name="connsiteY11" fmla="*/ 2142698 h 4954136"/>
              <a:gd name="connsiteX12" fmla="*/ 136686 w 977010"/>
              <a:gd name="connsiteY12" fmla="*/ 2347415 h 4954136"/>
              <a:gd name="connsiteX13" fmla="*/ 382346 w 977010"/>
              <a:gd name="connsiteY13" fmla="*/ 2634018 h 4954136"/>
              <a:gd name="connsiteX14" fmla="*/ 655301 w 977010"/>
              <a:gd name="connsiteY14" fmla="*/ 2811438 h 4954136"/>
              <a:gd name="connsiteX15" fmla="*/ 857084 w 977010"/>
              <a:gd name="connsiteY15" fmla="*/ 2947917 h 4954136"/>
              <a:gd name="connsiteX16" fmla="*/ 976532 w 977010"/>
              <a:gd name="connsiteY16" fmla="*/ 2975212 h 4954136"/>
              <a:gd name="connsiteX17" fmla="*/ 876373 w 977010"/>
              <a:gd name="connsiteY17" fmla="*/ 3193577 h 4954136"/>
              <a:gd name="connsiteX18" fmla="*/ 892278 w 977010"/>
              <a:gd name="connsiteY18" fmla="*/ 3384644 h 4954136"/>
              <a:gd name="connsiteX19" fmla="*/ 802385 w 977010"/>
              <a:gd name="connsiteY19" fmla="*/ 3589362 h 4954136"/>
              <a:gd name="connsiteX20" fmla="*/ 804904 w 977010"/>
              <a:gd name="connsiteY20" fmla="*/ 3817618 h 4954136"/>
              <a:gd name="connsiteX21" fmla="*/ 930402 w 977010"/>
              <a:gd name="connsiteY21" fmla="*/ 4053384 h 4954136"/>
              <a:gd name="connsiteX22" fmla="*/ 870322 w 977010"/>
              <a:gd name="connsiteY22" fmla="*/ 4240699 h 4954136"/>
              <a:gd name="connsiteX23" fmla="*/ 942358 w 977010"/>
              <a:gd name="connsiteY23" fmla="*/ 4339987 h 4954136"/>
              <a:gd name="connsiteX24" fmla="*/ 880845 w 977010"/>
              <a:gd name="connsiteY24" fmla="*/ 4517408 h 4954136"/>
              <a:gd name="connsiteX25" fmla="*/ 810177 w 977010"/>
              <a:gd name="connsiteY25" fmla="*/ 4681182 h 4954136"/>
              <a:gd name="connsiteX26" fmla="*/ 913362 w 977010"/>
              <a:gd name="connsiteY26" fmla="*/ 4758921 h 4954136"/>
              <a:gd name="connsiteX27" fmla="*/ 831070 w 977010"/>
              <a:gd name="connsiteY27" fmla="*/ 4895792 h 4954136"/>
              <a:gd name="connsiteX28" fmla="*/ 958703 w 977010"/>
              <a:gd name="connsiteY28" fmla="*/ 4954136 h 495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7010" h="4954136">
                <a:moveTo>
                  <a:pt x="388890" y="0"/>
                </a:moveTo>
                <a:cubicBezTo>
                  <a:pt x="393439" y="86436"/>
                  <a:pt x="190827" y="200168"/>
                  <a:pt x="193196" y="272956"/>
                </a:cubicBezTo>
                <a:cubicBezTo>
                  <a:pt x="195565" y="345744"/>
                  <a:pt x="372190" y="385038"/>
                  <a:pt x="403103" y="436728"/>
                </a:cubicBezTo>
                <a:cubicBezTo>
                  <a:pt x="434016" y="488419"/>
                  <a:pt x="306997" y="551254"/>
                  <a:pt x="378675" y="583099"/>
                </a:cubicBezTo>
                <a:cubicBezTo>
                  <a:pt x="450353" y="614944"/>
                  <a:pt x="242891" y="620348"/>
                  <a:pt x="205154" y="655093"/>
                </a:cubicBezTo>
                <a:cubicBezTo>
                  <a:pt x="167417" y="689838"/>
                  <a:pt x="133382" y="755177"/>
                  <a:pt x="152255" y="791571"/>
                </a:cubicBezTo>
                <a:cubicBezTo>
                  <a:pt x="171128" y="827965"/>
                  <a:pt x="294013" y="823415"/>
                  <a:pt x="318395" y="873456"/>
                </a:cubicBezTo>
                <a:cubicBezTo>
                  <a:pt x="342777" y="923497"/>
                  <a:pt x="319750" y="998559"/>
                  <a:pt x="298545" y="1091819"/>
                </a:cubicBezTo>
                <a:cubicBezTo>
                  <a:pt x="277340" y="1185079"/>
                  <a:pt x="197671" y="1351128"/>
                  <a:pt x="191166" y="1433015"/>
                </a:cubicBezTo>
                <a:cubicBezTo>
                  <a:pt x="184661" y="1514902"/>
                  <a:pt x="273145" y="1530824"/>
                  <a:pt x="259516" y="1583140"/>
                </a:cubicBezTo>
                <a:cubicBezTo>
                  <a:pt x="245887" y="1635456"/>
                  <a:pt x="152609" y="1653653"/>
                  <a:pt x="109391" y="1746913"/>
                </a:cubicBezTo>
                <a:cubicBezTo>
                  <a:pt x="66173" y="1840173"/>
                  <a:pt x="-4340" y="2042614"/>
                  <a:pt x="209" y="2142698"/>
                </a:cubicBezTo>
                <a:cubicBezTo>
                  <a:pt x="4758" y="2242782"/>
                  <a:pt x="72997" y="2265528"/>
                  <a:pt x="136686" y="2347415"/>
                </a:cubicBezTo>
                <a:cubicBezTo>
                  <a:pt x="200375" y="2429302"/>
                  <a:pt x="295910" y="2556681"/>
                  <a:pt x="382346" y="2634018"/>
                </a:cubicBezTo>
                <a:cubicBezTo>
                  <a:pt x="468782" y="2711355"/>
                  <a:pt x="576178" y="2759122"/>
                  <a:pt x="655301" y="2811438"/>
                </a:cubicBezTo>
                <a:cubicBezTo>
                  <a:pt x="734424" y="2863754"/>
                  <a:pt x="803546" y="2920621"/>
                  <a:pt x="857084" y="2947917"/>
                </a:cubicBezTo>
                <a:cubicBezTo>
                  <a:pt x="910622" y="2975213"/>
                  <a:pt x="973317" y="2934269"/>
                  <a:pt x="976532" y="2975212"/>
                </a:cubicBezTo>
                <a:cubicBezTo>
                  <a:pt x="979747" y="3016155"/>
                  <a:pt x="968917" y="3125338"/>
                  <a:pt x="876373" y="3193577"/>
                </a:cubicBezTo>
                <a:cubicBezTo>
                  <a:pt x="783829" y="3261816"/>
                  <a:pt x="904609" y="3318680"/>
                  <a:pt x="892278" y="3384644"/>
                </a:cubicBezTo>
                <a:cubicBezTo>
                  <a:pt x="879947" y="3450608"/>
                  <a:pt x="816947" y="3517200"/>
                  <a:pt x="802385" y="3589362"/>
                </a:cubicBezTo>
                <a:cubicBezTo>
                  <a:pt x="787823" y="3661524"/>
                  <a:pt x="759581" y="3758478"/>
                  <a:pt x="804904" y="3817618"/>
                </a:cubicBezTo>
                <a:cubicBezTo>
                  <a:pt x="850227" y="3876758"/>
                  <a:pt x="919499" y="3982871"/>
                  <a:pt x="930402" y="4053384"/>
                </a:cubicBezTo>
                <a:cubicBezTo>
                  <a:pt x="941305" y="4123898"/>
                  <a:pt x="879233" y="4188383"/>
                  <a:pt x="870322" y="4240699"/>
                </a:cubicBezTo>
                <a:cubicBezTo>
                  <a:pt x="861412" y="4293016"/>
                  <a:pt x="940604" y="4293869"/>
                  <a:pt x="942358" y="4339987"/>
                </a:cubicBezTo>
                <a:cubicBezTo>
                  <a:pt x="944112" y="4386105"/>
                  <a:pt x="902875" y="4460542"/>
                  <a:pt x="880845" y="4517408"/>
                </a:cubicBezTo>
                <a:cubicBezTo>
                  <a:pt x="858815" y="4574274"/>
                  <a:pt x="804758" y="4640930"/>
                  <a:pt x="810177" y="4681182"/>
                </a:cubicBezTo>
                <a:cubicBezTo>
                  <a:pt x="815596" y="4721434"/>
                  <a:pt x="885893" y="4723153"/>
                  <a:pt x="913362" y="4758921"/>
                </a:cubicBezTo>
                <a:cubicBezTo>
                  <a:pt x="940831" y="4794689"/>
                  <a:pt x="843139" y="4863256"/>
                  <a:pt x="831070" y="4895792"/>
                </a:cubicBezTo>
                <a:cubicBezTo>
                  <a:pt x="819001" y="4928328"/>
                  <a:pt x="961418" y="4944412"/>
                  <a:pt x="958703" y="4954136"/>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cxnSp>
        <p:nvCxnSpPr>
          <p:cNvPr id="4" name="3 Conector recto"/>
          <p:cNvCxnSpPr/>
          <p:nvPr/>
        </p:nvCxnSpPr>
        <p:spPr>
          <a:xfrm flipH="1">
            <a:off x="4083050" y="871538"/>
            <a:ext cx="52388" cy="5329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flipH="1">
            <a:off x="4462463" y="942975"/>
            <a:ext cx="52387" cy="532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4514850" y="871538"/>
            <a:ext cx="13176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11 Forma libre"/>
          <p:cNvSpPr/>
          <p:nvPr/>
        </p:nvSpPr>
        <p:spPr>
          <a:xfrm>
            <a:off x="2571750" y="836613"/>
            <a:ext cx="739775" cy="5246687"/>
          </a:xfrm>
          <a:custGeom>
            <a:avLst/>
            <a:gdLst>
              <a:gd name="connsiteX0" fmla="*/ 1173916 w 1556054"/>
              <a:gd name="connsiteY0" fmla="*/ 0 h 4589719"/>
              <a:gd name="connsiteX1" fmla="*/ 1187564 w 1556054"/>
              <a:gd name="connsiteY1" fmla="*/ 259308 h 4589719"/>
              <a:gd name="connsiteX2" fmla="*/ 1201212 w 1556054"/>
              <a:gd name="connsiteY2" fmla="*/ 259308 h 4589719"/>
              <a:gd name="connsiteX3" fmla="*/ 1160269 w 1556054"/>
              <a:gd name="connsiteY3" fmla="*/ 368490 h 4589719"/>
              <a:gd name="connsiteX4" fmla="*/ 1078382 w 1556054"/>
              <a:gd name="connsiteY4" fmla="*/ 586854 h 4589719"/>
              <a:gd name="connsiteX5" fmla="*/ 1173916 w 1556054"/>
              <a:gd name="connsiteY5" fmla="*/ 709684 h 4589719"/>
              <a:gd name="connsiteX6" fmla="*/ 1146621 w 1556054"/>
              <a:gd name="connsiteY6" fmla="*/ 887105 h 4589719"/>
              <a:gd name="connsiteX7" fmla="*/ 1146621 w 1556054"/>
              <a:gd name="connsiteY7" fmla="*/ 1064525 h 4589719"/>
              <a:gd name="connsiteX8" fmla="*/ 1051086 w 1556054"/>
              <a:gd name="connsiteY8" fmla="*/ 1146412 h 4589719"/>
              <a:gd name="connsiteX9" fmla="*/ 887313 w 1556054"/>
              <a:gd name="connsiteY9" fmla="*/ 1241946 h 4589719"/>
              <a:gd name="connsiteX10" fmla="*/ 505176 w 1556054"/>
              <a:gd name="connsiteY10" fmla="*/ 1323833 h 4589719"/>
              <a:gd name="connsiteX11" fmla="*/ 259516 w 1556054"/>
              <a:gd name="connsiteY11" fmla="*/ 1378424 h 4589719"/>
              <a:gd name="connsiteX12" fmla="*/ 109391 w 1556054"/>
              <a:gd name="connsiteY12" fmla="*/ 1542197 h 4589719"/>
              <a:gd name="connsiteX13" fmla="*/ 209 w 1556054"/>
              <a:gd name="connsiteY13" fmla="*/ 1937982 h 4589719"/>
              <a:gd name="connsiteX14" fmla="*/ 136686 w 1556054"/>
              <a:gd name="connsiteY14" fmla="*/ 2142699 h 4589719"/>
              <a:gd name="connsiteX15" fmla="*/ 382346 w 1556054"/>
              <a:gd name="connsiteY15" fmla="*/ 2429302 h 4589719"/>
              <a:gd name="connsiteX16" fmla="*/ 655301 w 1556054"/>
              <a:gd name="connsiteY16" fmla="*/ 2606722 h 4589719"/>
              <a:gd name="connsiteX17" fmla="*/ 1105677 w 1556054"/>
              <a:gd name="connsiteY17" fmla="*/ 2770496 h 4589719"/>
              <a:gd name="connsiteX18" fmla="*/ 1146621 w 1556054"/>
              <a:gd name="connsiteY18" fmla="*/ 2784143 h 4589719"/>
              <a:gd name="connsiteX19" fmla="*/ 1255803 w 1556054"/>
              <a:gd name="connsiteY19" fmla="*/ 2838734 h 4589719"/>
              <a:gd name="connsiteX20" fmla="*/ 1324042 w 1556054"/>
              <a:gd name="connsiteY20" fmla="*/ 3084394 h 4589719"/>
              <a:gd name="connsiteX21" fmla="*/ 1364985 w 1556054"/>
              <a:gd name="connsiteY21" fmla="*/ 3193576 h 4589719"/>
              <a:gd name="connsiteX22" fmla="*/ 1296746 w 1556054"/>
              <a:gd name="connsiteY22" fmla="*/ 3698543 h 4589719"/>
              <a:gd name="connsiteX23" fmla="*/ 1269451 w 1556054"/>
              <a:gd name="connsiteY23" fmla="*/ 4012442 h 4589719"/>
              <a:gd name="connsiteX24" fmla="*/ 1433224 w 1556054"/>
              <a:gd name="connsiteY24" fmla="*/ 4353636 h 4589719"/>
              <a:gd name="connsiteX25" fmla="*/ 1460519 w 1556054"/>
              <a:gd name="connsiteY25" fmla="*/ 4558352 h 4589719"/>
              <a:gd name="connsiteX26" fmla="*/ 1556054 w 1556054"/>
              <a:gd name="connsiteY26" fmla="*/ 4585648 h 4589719"/>
              <a:gd name="connsiteX0" fmla="*/ 1173916 w 1469559"/>
              <a:gd name="connsiteY0" fmla="*/ 0 h 4695100"/>
              <a:gd name="connsiteX1" fmla="*/ 1187564 w 1469559"/>
              <a:gd name="connsiteY1" fmla="*/ 259308 h 4695100"/>
              <a:gd name="connsiteX2" fmla="*/ 1201212 w 1469559"/>
              <a:gd name="connsiteY2" fmla="*/ 259308 h 4695100"/>
              <a:gd name="connsiteX3" fmla="*/ 1160269 w 1469559"/>
              <a:gd name="connsiteY3" fmla="*/ 368490 h 4695100"/>
              <a:gd name="connsiteX4" fmla="*/ 1078382 w 1469559"/>
              <a:gd name="connsiteY4" fmla="*/ 586854 h 4695100"/>
              <a:gd name="connsiteX5" fmla="*/ 1173916 w 1469559"/>
              <a:gd name="connsiteY5" fmla="*/ 709684 h 4695100"/>
              <a:gd name="connsiteX6" fmla="*/ 1146621 w 1469559"/>
              <a:gd name="connsiteY6" fmla="*/ 887105 h 4695100"/>
              <a:gd name="connsiteX7" fmla="*/ 1146621 w 1469559"/>
              <a:gd name="connsiteY7" fmla="*/ 1064525 h 4695100"/>
              <a:gd name="connsiteX8" fmla="*/ 1051086 w 1469559"/>
              <a:gd name="connsiteY8" fmla="*/ 1146412 h 4695100"/>
              <a:gd name="connsiteX9" fmla="*/ 887313 w 1469559"/>
              <a:gd name="connsiteY9" fmla="*/ 1241946 h 4695100"/>
              <a:gd name="connsiteX10" fmla="*/ 505176 w 1469559"/>
              <a:gd name="connsiteY10" fmla="*/ 1323833 h 4695100"/>
              <a:gd name="connsiteX11" fmla="*/ 259516 w 1469559"/>
              <a:gd name="connsiteY11" fmla="*/ 1378424 h 4695100"/>
              <a:gd name="connsiteX12" fmla="*/ 109391 w 1469559"/>
              <a:gd name="connsiteY12" fmla="*/ 1542197 h 4695100"/>
              <a:gd name="connsiteX13" fmla="*/ 209 w 1469559"/>
              <a:gd name="connsiteY13" fmla="*/ 1937982 h 4695100"/>
              <a:gd name="connsiteX14" fmla="*/ 136686 w 1469559"/>
              <a:gd name="connsiteY14" fmla="*/ 2142699 h 4695100"/>
              <a:gd name="connsiteX15" fmla="*/ 382346 w 1469559"/>
              <a:gd name="connsiteY15" fmla="*/ 2429302 h 4695100"/>
              <a:gd name="connsiteX16" fmla="*/ 655301 w 1469559"/>
              <a:gd name="connsiteY16" fmla="*/ 2606722 h 4695100"/>
              <a:gd name="connsiteX17" fmla="*/ 1105677 w 1469559"/>
              <a:gd name="connsiteY17" fmla="*/ 2770496 h 4695100"/>
              <a:gd name="connsiteX18" fmla="*/ 1146621 w 1469559"/>
              <a:gd name="connsiteY18" fmla="*/ 2784143 h 4695100"/>
              <a:gd name="connsiteX19" fmla="*/ 1255803 w 1469559"/>
              <a:gd name="connsiteY19" fmla="*/ 2838734 h 4695100"/>
              <a:gd name="connsiteX20" fmla="*/ 1324042 w 1469559"/>
              <a:gd name="connsiteY20" fmla="*/ 3084394 h 4695100"/>
              <a:gd name="connsiteX21" fmla="*/ 1364985 w 1469559"/>
              <a:gd name="connsiteY21" fmla="*/ 3193576 h 4695100"/>
              <a:gd name="connsiteX22" fmla="*/ 1296746 w 1469559"/>
              <a:gd name="connsiteY22" fmla="*/ 3698543 h 4695100"/>
              <a:gd name="connsiteX23" fmla="*/ 1269451 w 1469559"/>
              <a:gd name="connsiteY23" fmla="*/ 4012442 h 4695100"/>
              <a:gd name="connsiteX24" fmla="*/ 1433224 w 1469559"/>
              <a:gd name="connsiteY24" fmla="*/ 4353636 h 4695100"/>
              <a:gd name="connsiteX25" fmla="*/ 1460519 w 1469559"/>
              <a:gd name="connsiteY25" fmla="*/ 4558352 h 4695100"/>
              <a:gd name="connsiteX26" fmla="*/ 1311964 w 1469559"/>
              <a:gd name="connsiteY26" fmla="*/ 4694830 h 4695100"/>
              <a:gd name="connsiteX0" fmla="*/ 1173916 w 1434626"/>
              <a:gd name="connsiteY0" fmla="*/ 0 h 4695064"/>
              <a:gd name="connsiteX1" fmla="*/ 1187564 w 1434626"/>
              <a:gd name="connsiteY1" fmla="*/ 259308 h 4695064"/>
              <a:gd name="connsiteX2" fmla="*/ 1201212 w 1434626"/>
              <a:gd name="connsiteY2" fmla="*/ 259308 h 4695064"/>
              <a:gd name="connsiteX3" fmla="*/ 1160269 w 1434626"/>
              <a:gd name="connsiteY3" fmla="*/ 368490 h 4695064"/>
              <a:gd name="connsiteX4" fmla="*/ 1078382 w 1434626"/>
              <a:gd name="connsiteY4" fmla="*/ 586854 h 4695064"/>
              <a:gd name="connsiteX5" fmla="*/ 1173916 w 1434626"/>
              <a:gd name="connsiteY5" fmla="*/ 709684 h 4695064"/>
              <a:gd name="connsiteX6" fmla="*/ 1146621 w 1434626"/>
              <a:gd name="connsiteY6" fmla="*/ 887105 h 4695064"/>
              <a:gd name="connsiteX7" fmla="*/ 1146621 w 1434626"/>
              <a:gd name="connsiteY7" fmla="*/ 1064525 h 4695064"/>
              <a:gd name="connsiteX8" fmla="*/ 1051086 w 1434626"/>
              <a:gd name="connsiteY8" fmla="*/ 1146412 h 4695064"/>
              <a:gd name="connsiteX9" fmla="*/ 887313 w 1434626"/>
              <a:gd name="connsiteY9" fmla="*/ 1241946 h 4695064"/>
              <a:gd name="connsiteX10" fmla="*/ 505176 w 1434626"/>
              <a:gd name="connsiteY10" fmla="*/ 1323833 h 4695064"/>
              <a:gd name="connsiteX11" fmla="*/ 259516 w 1434626"/>
              <a:gd name="connsiteY11" fmla="*/ 1378424 h 4695064"/>
              <a:gd name="connsiteX12" fmla="*/ 109391 w 1434626"/>
              <a:gd name="connsiteY12" fmla="*/ 1542197 h 4695064"/>
              <a:gd name="connsiteX13" fmla="*/ 209 w 1434626"/>
              <a:gd name="connsiteY13" fmla="*/ 1937982 h 4695064"/>
              <a:gd name="connsiteX14" fmla="*/ 136686 w 1434626"/>
              <a:gd name="connsiteY14" fmla="*/ 2142699 h 4695064"/>
              <a:gd name="connsiteX15" fmla="*/ 382346 w 1434626"/>
              <a:gd name="connsiteY15" fmla="*/ 2429302 h 4695064"/>
              <a:gd name="connsiteX16" fmla="*/ 655301 w 1434626"/>
              <a:gd name="connsiteY16" fmla="*/ 2606722 h 4695064"/>
              <a:gd name="connsiteX17" fmla="*/ 1105677 w 1434626"/>
              <a:gd name="connsiteY17" fmla="*/ 2770496 h 4695064"/>
              <a:gd name="connsiteX18" fmla="*/ 1146621 w 1434626"/>
              <a:gd name="connsiteY18" fmla="*/ 2784143 h 4695064"/>
              <a:gd name="connsiteX19" fmla="*/ 1255803 w 1434626"/>
              <a:gd name="connsiteY19" fmla="*/ 2838734 h 4695064"/>
              <a:gd name="connsiteX20" fmla="*/ 1324042 w 1434626"/>
              <a:gd name="connsiteY20" fmla="*/ 3084394 h 4695064"/>
              <a:gd name="connsiteX21" fmla="*/ 1364985 w 1434626"/>
              <a:gd name="connsiteY21" fmla="*/ 3193576 h 4695064"/>
              <a:gd name="connsiteX22" fmla="*/ 1296746 w 1434626"/>
              <a:gd name="connsiteY22" fmla="*/ 3698543 h 4695064"/>
              <a:gd name="connsiteX23" fmla="*/ 1269451 w 1434626"/>
              <a:gd name="connsiteY23" fmla="*/ 4012442 h 4695064"/>
              <a:gd name="connsiteX24" fmla="*/ 1433224 w 1434626"/>
              <a:gd name="connsiteY24" fmla="*/ 4353636 h 4695064"/>
              <a:gd name="connsiteX25" fmla="*/ 1346611 w 1434626"/>
              <a:gd name="connsiteY25" fmla="*/ 4544704 h 4695064"/>
              <a:gd name="connsiteX26" fmla="*/ 1311964 w 1434626"/>
              <a:gd name="connsiteY26" fmla="*/ 4694830 h 4695064"/>
              <a:gd name="connsiteX0" fmla="*/ 1173916 w 1365487"/>
              <a:gd name="connsiteY0" fmla="*/ 0 h 4695075"/>
              <a:gd name="connsiteX1" fmla="*/ 1187564 w 1365487"/>
              <a:gd name="connsiteY1" fmla="*/ 259308 h 4695075"/>
              <a:gd name="connsiteX2" fmla="*/ 1201212 w 1365487"/>
              <a:gd name="connsiteY2" fmla="*/ 259308 h 4695075"/>
              <a:gd name="connsiteX3" fmla="*/ 1160269 w 1365487"/>
              <a:gd name="connsiteY3" fmla="*/ 368490 h 4695075"/>
              <a:gd name="connsiteX4" fmla="*/ 1078382 w 1365487"/>
              <a:gd name="connsiteY4" fmla="*/ 586854 h 4695075"/>
              <a:gd name="connsiteX5" fmla="*/ 1173916 w 1365487"/>
              <a:gd name="connsiteY5" fmla="*/ 709684 h 4695075"/>
              <a:gd name="connsiteX6" fmla="*/ 1146621 w 1365487"/>
              <a:gd name="connsiteY6" fmla="*/ 887105 h 4695075"/>
              <a:gd name="connsiteX7" fmla="*/ 1146621 w 1365487"/>
              <a:gd name="connsiteY7" fmla="*/ 1064525 h 4695075"/>
              <a:gd name="connsiteX8" fmla="*/ 1051086 w 1365487"/>
              <a:gd name="connsiteY8" fmla="*/ 1146412 h 4695075"/>
              <a:gd name="connsiteX9" fmla="*/ 887313 w 1365487"/>
              <a:gd name="connsiteY9" fmla="*/ 1241946 h 4695075"/>
              <a:gd name="connsiteX10" fmla="*/ 505176 w 1365487"/>
              <a:gd name="connsiteY10" fmla="*/ 1323833 h 4695075"/>
              <a:gd name="connsiteX11" fmla="*/ 259516 w 1365487"/>
              <a:gd name="connsiteY11" fmla="*/ 1378424 h 4695075"/>
              <a:gd name="connsiteX12" fmla="*/ 109391 w 1365487"/>
              <a:gd name="connsiteY12" fmla="*/ 1542197 h 4695075"/>
              <a:gd name="connsiteX13" fmla="*/ 209 w 1365487"/>
              <a:gd name="connsiteY13" fmla="*/ 1937982 h 4695075"/>
              <a:gd name="connsiteX14" fmla="*/ 136686 w 1365487"/>
              <a:gd name="connsiteY14" fmla="*/ 2142699 h 4695075"/>
              <a:gd name="connsiteX15" fmla="*/ 382346 w 1365487"/>
              <a:gd name="connsiteY15" fmla="*/ 2429302 h 4695075"/>
              <a:gd name="connsiteX16" fmla="*/ 655301 w 1365487"/>
              <a:gd name="connsiteY16" fmla="*/ 2606722 h 4695075"/>
              <a:gd name="connsiteX17" fmla="*/ 1105677 w 1365487"/>
              <a:gd name="connsiteY17" fmla="*/ 2770496 h 4695075"/>
              <a:gd name="connsiteX18" fmla="*/ 1146621 w 1365487"/>
              <a:gd name="connsiteY18" fmla="*/ 2784143 h 4695075"/>
              <a:gd name="connsiteX19" fmla="*/ 1255803 w 1365487"/>
              <a:gd name="connsiteY19" fmla="*/ 2838734 h 4695075"/>
              <a:gd name="connsiteX20" fmla="*/ 1324042 w 1365487"/>
              <a:gd name="connsiteY20" fmla="*/ 3084394 h 4695075"/>
              <a:gd name="connsiteX21" fmla="*/ 1364985 w 1365487"/>
              <a:gd name="connsiteY21" fmla="*/ 3193576 h 4695075"/>
              <a:gd name="connsiteX22" fmla="*/ 1296746 w 1365487"/>
              <a:gd name="connsiteY22" fmla="*/ 3698543 h 4695075"/>
              <a:gd name="connsiteX23" fmla="*/ 1269451 w 1365487"/>
              <a:gd name="connsiteY23" fmla="*/ 4012442 h 4695075"/>
              <a:gd name="connsiteX24" fmla="*/ 1351860 w 1365487"/>
              <a:gd name="connsiteY24" fmla="*/ 4326340 h 4695075"/>
              <a:gd name="connsiteX25" fmla="*/ 1346611 w 1365487"/>
              <a:gd name="connsiteY25" fmla="*/ 4544704 h 4695075"/>
              <a:gd name="connsiteX26" fmla="*/ 1311964 w 1365487"/>
              <a:gd name="connsiteY26" fmla="*/ 4694830 h 4695075"/>
              <a:gd name="connsiteX0" fmla="*/ 1173916 w 1366203"/>
              <a:gd name="connsiteY0" fmla="*/ 0 h 4695075"/>
              <a:gd name="connsiteX1" fmla="*/ 1187564 w 1366203"/>
              <a:gd name="connsiteY1" fmla="*/ 259308 h 4695075"/>
              <a:gd name="connsiteX2" fmla="*/ 1201212 w 1366203"/>
              <a:gd name="connsiteY2" fmla="*/ 259308 h 4695075"/>
              <a:gd name="connsiteX3" fmla="*/ 1160269 w 1366203"/>
              <a:gd name="connsiteY3" fmla="*/ 368490 h 4695075"/>
              <a:gd name="connsiteX4" fmla="*/ 1078382 w 1366203"/>
              <a:gd name="connsiteY4" fmla="*/ 586854 h 4695075"/>
              <a:gd name="connsiteX5" fmla="*/ 1173916 w 1366203"/>
              <a:gd name="connsiteY5" fmla="*/ 709684 h 4695075"/>
              <a:gd name="connsiteX6" fmla="*/ 1146621 w 1366203"/>
              <a:gd name="connsiteY6" fmla="*/ 887105 h 4695075"/>
              <a:gd name="connsiteX7" fmla="*/ 1146621 w 1366203"/>
              <a:gd name="connsiteY7" fmla="*/ 1064525 h 4695075"/>
              <a:gd name="connsiteX8" fmla="*/ 1051086 w 1366203"/>
              <a:gd name="connsiteY8" fmla="*/ 1146412 h 4695075"/>
              <a:gd name="connsiteX9" fmla="*/ 887313 w 1366203"/>
              <a:gd name="connsiteY9" fmla="*/ 1241946 h 4695075"/>
              <a:gd name="connsiteX10" fmla="*/ 505176 w 1366203"/>
              <a:gd name="connsiteY10" fmla="*/ 1323833 h 4695075"/>
              <a:gd name="connsiteX11" fmla="*/ 259516 w 1366203"/>
              <a:gd name="connsiteY11" fmla="*/ 1378424 h 4695075"/>
              <a:gd name="connsiteX12" fmla="*/ 109391 w 1366203"/>
              <a:gd name="connsiteY12" fmla="*/ 1542197 h 4695075"/>
              <a:gd name="connsiteX13" fmla="*/ 209 w 1366203"/>
              <a:gd name="connsiteY13" fmla="*/ 1937982 h 4695075"/>
              <a:gd name="connsiteX14" fmla="*/ 136686 w 1366203"/>
              <a:gd name="connsiteY14" fmla="*/ 2142699 h 4695075"/>
              <a:gd name="connsiteX15" fmla="*/ 382346 w 1366203"/>
              <a:gd name="connsiteY15" fmla="*/ 2429302 h 4695075"/>
              <a:gd name="connsiteX16" fmla="*/ 655301 w 1366203"/>
              <a:gd name="connsiteY16" fmla="*/ 2606722 h 4695075"/>
              <a:gd name="connsiteX17" fmla="*/ 1105677 w 1366203"/>
              <a:gd name="connsiteY17" fmla="*/ 2770496 h 4695075"/>
              <a:gd name="connsiteX18" fmla="*/ 1146621 w 1366203"/>
              <a:gd name="connsiteY18" fmla="*/ 2784143 h 4695075"/>
              <a:gd name="connsiteX19" fmla="*/ 1255803 w 1366203"/>
              <a:gd name="connsiteY19" fmla="*/ 2838734 h 4695075"/>
              <a:gd name="connsiteX20" fmla="*/ 1232455 w 1366203"/>
              <a:gd name="connsiteY20" fmla="*/ 3070747 h 4695075"/>
              <a:gd name="connsiteX21" fmla="*/ 1364985 w 1366203"/>
              <a:gd name="connsiteY21" fmla="*/ 3193576 h 4695075"/>
              <a:gd name="connsiteX22" fmla="*/ 1296746 w 1366203"/>
              <a:gd name="connsiteY22" fmla="*/ 3698543 h 4695075"/>
              <a:gd name="connsiteX23" fmla="*/ 1269451 w 1366203"/>
              <a:gd name="connsiteY23" fmla="*/ 4012442 h 4695075"/>
              <a:gd name="connsiteX24" fmla="*/ 1351860 w 1366203"/>
              <a:gd name="connsiteY24" fmla="*/ 4326340 h 4695075"/>
              <a:gd name="connsiteX25" fmla="*/ 1346611 w 1366203"/>
              <a:gd name="connsiteY25" fmla="*/ 4544704 h 4695075"/>
              <a:gd name="connsiteX26" fmla="*/ 1311964 w 1366203"/>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29674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57692"/>
              <a:gd name="connsiteY0" fmla="*/ 0 h 4695075"/>
              <a:gd name="connsiteX1" fmla="*/ 1187564 w 1357692"/>
              <a:gd name="connsiteY1" fmla="*/ 259308 h 4695075"/>
              <a:gd name="connsiteX2" fmla="*/ 1201212 w 1357692"/>
              <a:gd name="connsiteY2" fmla="*/ 259308 h 4695075"/>
              <a:gd name="connsiteX3" fmla="*/ 1160269 w 1357692"/>
              <a:gd name="connsiteY3" fmla="*/ 368490 h 4695075"/>
              <a:gd name="connsiteX4" fmla="*/ 1078382 w 1357692"/>
              <a:gd name="connsiteY4" fmla="*/ 586854 h 4695075"/>
              <a:gd name="connsiteX5" fmla="*/ 1173916 w 1357692"/>
              <a:gd name="connsiteY5" fmla="*/ 709684 h 4695075"/>
              <a:gd name="connsiteX6" fmla="*/ 1146621 w 1357692"/>
              <a:gd name="connsiteY6" fmla="*/ 887105 h 4695075"/>
              <a:gd name="connsiteX7" fmla="*/ 1146621 w 1357692"/>
              <a:gd name="connsiteY7" fmla="*/ 1064525 h 4695075"/>
              <a:gd name="connsiteX8" fmla="*/ 1051086 w 1357692"/>
              <a:gd name="connsiteY8" fmla="*/ 1146412 h 4695075"/>
              <a:gd name="connsiteX9" fmla="*/ 887313 w 1357692"/>
              <a:gd name="connsiteY9" fmla="*/ 1241946 h 4695075"/>
              <a:gd name="connsiteX10" fmla="*/ 505176 w 1357692"/>
              <a:gd name="connsiteY10" fmla="*/ 1323833 h 4695075"/>
              <a:gd name="connsiteX11" fmla="*/ 259516 w 1357692"/>
              <a:gd name="connsiteY11" fmla="*/ 1378424 h 4695075"/>
              <a:gd name="connsiteX12" fmla="*/ 109391 w 1357692"/>
              <a:gd name="connsiteY12" fmla="*/ 1542197 h 4695075"/>
              <a:gd name="connsiteX13" fmla="*/ 209 w 1357692"/>
              <a:gd name="connsiteY13" fmla="*/ 1937982 h 4695075"/>
              <a:gd name="connsiteX14" fmla="*/ 136686 w 1357692"/>
              <a:gd name="connsiteY14" fmla="*/ 2142699 h 4695075"/>
              <a:gd name="connsiteX15" fmla="*/ 382346 w 1357692"/>
              <a:gd name="connsiteY15" fmla="*/ 2429302 h 4695075"/>
              <a:gd name="connsiteX16" fmla="*/ 655301 w 1357692"/>
              <a:gd name="connsiteY16" fmla="*/ 2606722 h 4695075"/>
              <a:gd name="connsiteX17" fmla="*/ 1105677 w 1357692"/>
              <a:gd name="connsiteY17" fmla="*/ 2770496 h 4695075"/>
              <a:gd name="connsiteX18" fmla="*/ 1146621 w 1357692"/>
              <a:gd name="connsiteY18" fmla="*/ 2784143 h 4695075"/>
              <a:gd name="connsiteX19" fmla="*/ 1255803 w 1357692"/>
              <a:gd name="connsiteY19" fmla="*/ 2838734 h 4695075"/>
              <a:gd name="connsiteX20" fmla="*/ 1232455 w 1357692"/>
              <a:gd name="connsiteY20" fmla="*/ 3070747 h 4695075"/>
              <a:gd name="connsiteX21" fmla="*/ 1234148 w 1357692"/>
              <a:gd name="connsiteY21" fmla="*/ 3357350 h 4695075"/>
              <a:gd name="connsiteX22" fmla="*/ 1192076 w 1357692"/>
              <a:gd name="connsiteY22" fmla="*/ 3698543 h 4695075"/>
              <a:gd name="connsiteX23" fmla="*/ 1269451 w 1357692"/>
              <a:gd name="connsiteY23" fmla="*/ 4012442 h 4695075"/>
              <a:gd name="connsiteX24" fmla="*/ 1351860 w 1357692"/>
              <a:gd name="connsiteY24" fmla="*/ 4326340 h 4695075"/>
              <a:gd name="connsiteX25" fmla="*/ 1346611 w 1357692"/>
              <a:gd name="connsiteY25" fmla="*/ 4544704 h 4695075"/>
              <a:gd name="connsiteX26" fmla="*/ 1311964 w 1357692"/>
              <a:gd name="connsiteY26" fmla="*/ 4694830 h 4695075"/>
              <a:gd name="connsiteX0" fmla="*/ 1173916 w 1369322"/>
              <a:gd name="connsiteY0" fmla="*/ 0 h 4695075"/>
              <a:gd name="connsiteX1" fmla="*/ 1187564 w 1369322"/>
              <a:gd name="connsiteY1" fmla="*/ 259308 h 4695075"/>
              <a:gd name="connsiteX2" fmla="*/ 1201212 w 1369322"/>
              <a:gd name="connsiteY2" fmla="*/ 259308 h 4695075"/>
              <a:gd name="connsiteX3" fmla="*/ 1160269 w 1369322"/>
              <a:gd name="connsiteY3" fmla="*/ 368490 h 4695075"/>
              <a:gd name="connsiteX4" fmla="*/ 1078382 w 1369322"/>
              <a:gd name="connsiteY4" fmla="*/ 586854 h 4695075"/>
              <a:gd name="connsiteX5" fmla="*/ 1173916 w 1369322"/>
              <a:gd name="connsiteY5" fmla="*/ 709684 h 4695075"/>
              <a:gd name="connsiteX6" fmla="*/ 1146621 w 1369322"/>
              <a:gd name="connsiteY6" fmla="*/ 887105 h 4695075"/>
              <a:gd name="connsiteX7" fmla="*/ 1146621 w 1369322"/>
              <a:gd name="connsiteY7" fmla="*/ 1064525 h 4695075"/>
              <a:gd name="connsiteX8" fmla="*/ 1051086 w 1369322"/>
              <a:gd name="connsiteY8" fmla="*/ 1146412 h 4695075"/>
              <a:gd name="connsiteX9" fmla="*/ 887313 w 1369322"/>
              <a:gd name="connsiteY9" fmla="*/ 1241946 h 4695075"/>
              <a:gd name="connsiteX10" fmla="*/ 505176 w 1369322"/>
              <a:gd name="connsiteY10" fmla="*/ 1323833 h 4695075"/>
              <a:gd name="connsiteX11" fmla="*/ 259516 w 1369322"/>
              <a:gd name="connsiteY11" fmla="*/ 1378424 h 4695075"/>
              <a:gd name="connsiteX12" fmla="*/ 109391 w 1369322"/>
              <a:gd name="connsiteY12" fmla="*/ 1542197 h 4695075"/>
              <a:gd name="connsiteX13" fmla="*/ 209 w 1369322"/>
              <a:gd name="connsiteY13" fmla="*/ 1937982 h 4695075"/>
              <a:gd name="connsiteX14" fmla="*/ 136686 w 1369322"/>
              <a:gd name="connsiteY14" fmla="*/ 2142699 h 4695075"/>
              <a:gd name="connsiteX15" fmla="*/ 382346 w 1369322"/>
              <a:gd name="connsiteY15" fmla="*/ 2429302 h 4695075"/>
              <a:gd name="connsiteX16" fmla="*/ 655301 w 1369322"/>
              <a:gd name="connsiteY16" fmla="*/ 2606722 h 4695075"/>
              <a:gd name="connsiteX17" fmla="*/ 1105677 w 1369322"/>
              <a:gd name="connsiteY17" fmla="*/ 2770496 h 4695075"/>
              <a:gd name="connsiteX18" fmla="*/ 1146621 w 1369322"/>
              <a:gd name="connsiteY18" fmla="*/ 2784143 h 4695075"/>
              <a:gd name="connsiteX19" fmla="*/ 1255803 w 1369322"/>
              <a:gd name="connsiteY19" fmla="*/ 2838734 h 4695075"/>
              <a:gd name="connsiteX20" fmla="*/ 1232455 w 1369322"/>
              <a:gd name="connsiteY20" fmla="*/ 3070747 h 4695075"/>
              <a:gd name="connsiteX21" fmla="*/ 1234148 w 1369322"/>
              <a:gd name="connsiteY21" fmla="*/ 3357350 h 4695075"/>
              <a:gd name="connsiteX22" fmla="*/ 1192076 w 1369322"/>
              <a:gd name="connsiteY22" fmla="*/ 3698543 h 4695075"/>
              <a:gd name="connsiteX23" fmla="*/ 1112446 w 1369322"/>
              <a:gd name="connsiteY23" fmla="*/ 4067033 h 4695075"/>
              <a:gd name="connsiteX24" fmla="*/ 1351860 w 1369322"/>
              <a:gd name="connsiteY24" fmla="*/ 4326340 h 4695075"/>
              <a:gd name="connsiteX25" fmla="*/ 1346611 w 1369322"/>
              <a:gd name="connsiteY25" fmla="*/ 4544704 h 4695075"/>
              <a:gd name="connsiteX26" fmla="*/ 1311964 w 1369322"/>
              <a:gd name="connsiteY26" fmla="*/ 4694830 h 4695075"/>
              <a:gd name="connsiteX0" fmla="*/ 1173916 w 1351072"/>
              <a:gd name="connsiteY0" fmla="*/ 0 h 4695087"/>
              <a:gd name="connsiteX1" fmla="*/ 1187564 w 1351072"/>
              <a:gd name="connsiteY1" fmla="*/ 259308 h 4695087"/>
              <a:gd name="connsiteX2" fmla="*/ 1201212 w 1351072"/>
              <a:gd name="connsiteY2" fmla="*/ 259308 h 4695087"/>
              <a:gd name="connsiteX3" fmla="*/ 1160269 w 1351072"/>
              <a:gd name="connsiteY3" fmla="*/ 368490 h 4695087"/>
              <a:gd name="connsiteX4" fmla="*/ 1078382 w 1351072"/>
              <a:gd name="connsiteY4" fmla="*/ 586854 h 4695087"/>
              <a:gd name="connsiteX5" fmla="*/ 1173916 w 1351072"/>
              <a:gd name="connsiteY5" fmla="*/ 709684 h 4695087"/>
              <a:gd name="connsiteX6" fmla="*/ 1146621 w 1351072"/>
              <a:gd name="connsiteY6" fmla="*/ 887105 h 4695087"/>
              <a:gd name="connsiteX7" fmla="*/ 1146621 w 1351072"/>
              <a:gd name="connsiteY7" fmla="*/ 1064525 h 4695087"/>
              <a:gd name="connsiteX8" fmla="*/ 1051086 w 1351072"/>
              <a:gd name="connsiteY8" fmla="*/ 1146412 h 4695087"/>
              <a:gd name="connsiteX9" fmla="*/ 887313 w 1351072"/>
              <a:gd name="connsiteY9" fmla="*/ 1241946 h 4695087"/>
              <a:gd name="connsiteX10" fmla="*/ 505176 w 1351072"/>
              <a:gd name="connsiteY10" fmla="*/ 1323833 h 4695087"/>
              <a:gd name="connsiteX11" fmla="*/ 259516 w 1351072"/>
              <a:gd name="connsiteY11" fmla="*/ 1378424 h 4695087"/>
              <a:gd name="connsiteX12" fmla="*/ 109391 w 1351072"/>
              <a:gd name="connsiteY12" fmla="*/ 1542197 h 4695087"/>
              <a:gd name="connsiteX13" fmla="*/ 209 w 1351072"/>
              <a:gd name="connsiteY13" fmla="*/ 1937982 h 4695087"/>
              <a:gd name="connsiteX14" fmla="*/ 136686 w 1351072"/>
              <a:gd name="connsiteY14" fmla="*/ 2142699 h 4695087"/>
              <a:gd name="connsiteX15" fmla="*/ 382346 w 1351072"/>
              <a:gd name="connsiteY15" fmla="*/ 2429302 h 4695087"/>
              <a:gd name="connsiteX16" fmla="*/ 655301 w 1351072"/>
              <a:gd name="connsiteY16" fmla="*/ 2606722 h 4695087"/>
              <a:gd name="connsiteX17" fmla="*/ 1105677 w 1351072"/>
              <a:gd name="connsiteY17" fmla="*/ 2770496 h 4695087"/>
              <a:gd name="connsiteX18" fmla="*/ 1146621 w 1351072"/>
              <a:gd name="connsiteY18" fmla="*/ 2784143 h 4695087"/>
              <a:gd name="connsiteX19" fmla="*/ 1255803 w 1351072"/>
              <a:gd name="connsiteY19" fmla="*/ 2838734 h 4695087"/>
              <a:gd name="connsiteX20" fmla="*/ 1232455 w 1351072"/>
              <a:gd name="connsiteY20" fmla="*/ 3070747 h 4695087"/>
              <a:gd name="connsiteX21" fmla="*/ 1234148 w 1351072"/>
              <a:gd name="connsiteY21" fmla="*/ 3357350 h 4695087"/>
              <a:gd name="connsiteX22" fmla="*/ 1192076 w 1351072"/>
              <a:gd name="connsiteY22" fmla="*/ 3698543 h 4695087"/>
              <a:gd name="connsiteX23" fmla="*/ 1112446 w 1351072"/>
              <a:gd name="connsiteY23" fmla="*/ 4067033 h 4695087"/>
              <a:gd name="connsiteX24" fmla="*/ 1155604 w 1351072"/>
              <a:gd name="connsiteY24" fmla="*/ 4299044 h 4695087"/>
              <a:gd name="connsiteX25" fmla="*/ 1346611 w 1351072"/>
              <a:gd name="connsiteY25" fmla="*/ 4544704 h 4695087"/>
              <a:gd name="connsiteX26" fmla="*/ 1311964 w 1351072"/>
              <a:gd name="connsiteY26" fmla="*/ 4694830 h 4695087"/>
              <a:gd name="connsiteX0" fmla="*/ 1173916 w 1311964"/>
              <a:gd name="connsiteY0" fmla="*/ 0 h 4695087"/>
              <a:gd name="connsiteX1" fmla="*/ 1187564 w 1311964"/>
              <a:gd name="connsiteY1" fmla="*/ 259308 h 4695087"/>
              <a:gd name="connsiteX2" fmla="*/ 1201212 w 1311964"/>
              <a:gd name="connsiteY2" fmla="*/ 259308 h 4695087"/>
              <a:gd name="connsiteX3" fmla="*/ 1160269 w 1311964"/>
              <a:gd name="connsiteY3" fmla="*/ 368490 h 4695087"/>
              <a:gd name="connsiteX4" fmla="*/ 1078382 w 1311964"/>
              <a:gd name="connsiteY4" fmla="*/ 586854 h 4695087"/>
              <a:gd name="connsiteX5" fmla="*/ 1173916 w 1311964"/>
              <a:gd name="connsiteY5" fmla="*/ 709684 h 4695087"/>
              <a:gd name="connsiteX6" fmla="*/ 1146621 w 1311964"/>
              <a:gd name="connsiteY6" fmla="*/ 887105 h 4695087"/>
              <a:gd name="connsiteX7" fmla="*/ 1146621 w 1311964"/>
              <a:gd name="connsiteY7" fmla="*/ 1064525 h 4695087"/>
              <a:gd name="connsiteX8" fmla="*/ 1051086 w 1311964"/>
              <a:gd name="connsiteY8" fmla="*/ 1146412 h 4695087"/>
              <a:gd name="connsiteX9" fmla="*/ 887313 w 1311964"/>
              <a:gd name="connsiteY9" fmla="*/ 1241946 h 4695087"/>
              <a:gd name="connsiteX10" fmla="*/ 505176 w 1311964"/>
              <a:gd name="connsiteY10" fmla="*/ 1323833 h 4695087"/>
              <a:gd name="connsiteX11" fmla="*/ 259516 w 1311964"/>
              <a:gd name="connsiteY11" fmla="*/ 1378424 h 4695087"/>
              <a:gd name="connsiteX12" fmla="*/ 109391 w 1311964"/>
              <a:gd name="connsiteY12" fmla="*/ 1542197 h 4695087"/>
              <a:gd name="connsiteX13" fmla="*/ 209 w 1311964"/>
              <a:gd name="connsiteY13" fmla="*/ 1937982 h 4695087"/>
              <a:gd name="connsiteX14" fmla="*/ 136686 w 1311964"/>
              <a:gd name="connsiteY14" fmla="*/ 2142699 h 4695087"/>
              <a:gd name="connsiteX15" fmla="*/ 382346 w 1311964"/>
              <a:gd name="connsiteY15" fmla="*/ 2429302 h 4695087"/>
              <a:gd name="connsiteX16" fmla="*/ 655301 w 1311964"/>
              <a:gd name="connsiteY16" fmla="*/ 2606722 h 4695087"/>
              <a:gd name="connsiteX17" fmla="*/ 1105677 w 1311964"/>
              <a:gd name="connsiteY17" fmla="*/ 2770496 h 4695087"/>
              <a:gd name="connsiteX18" fmla="*/ 1146621 w 1311964"/>
              <a:gd name="connsiteY18" fmla="*/ 2784143 h 4695087"/>
              <a:gd name="connsiteX19" fmla="*/ 1255803 w 1311964"/>
              <a:gd name="connsiteY19" fmla="*/ 2838734 h 4695087"/>
              <a:gd name="connsiteX20" fmla="*/ 1232455 w 1311964"/>
              <a:gd name="connsiteY20" fmla="*/ 3070747 h 4695087"/>
              <a:gd name="connsiteX21" fmla="*/ 1234148 w 1311964"/>
              <a:gd name="connsiteY21" fmla="*/ 3357350 h 4695087"/>
              <a:gd name="connsiteX22" fmla="*/ 1192076 w 1311964"/>
              <a:gd name="connsiteY22" fmla="*/ 3698543 h 4695087"/>
              <a:gd name="connsiteX23" fmla="*/ 1112446 w 1311964"/>
              <a:gd name="connsiteY23" fmla="*/ 4067033 h 4695087"/>
              <a:gd name="connsiteX24" fmla="*/ 1155604 w 1311964"/>
              <a:gd name="connsiteY24" fmla="*/ 4299044 h 4695087"/>
              <a:gd name="connsiteX25" fmla="*/ 1137271 w 1311964"/>
              <a:gd name="connsiteY25" fmla="*/ 4544704 h 4695087"/>
              <a:gd name="connsiteX26" fmla="*/ 1311964 w 1311964"/>
              <a:gd name="connsiteY26" fmla="*/ 4694830 h 4695087"/>
              <a:gd name="connsiteX0" fmla="*/ 1173916 w 1259294"/>
              <a:gd name="connsiteY0" fmla="*/ 0 h 4708706"/>
              <a:gd name="connsiteX1" fmla="*/ 1187564 w 1259294"/>
              <a:gd name="connsiteY1" fmla="*/ 259308 h 4708706"/>
              <a:gd name="connsiteX2" fmla="*/ 1201212 w 1259294"/>
              <a:gd name="connsiteY2" fmla="*/ 259308 h 4708706"/>
              <a:gd name="connsiteX3" fmla="*/ 1160269 w 1259294"/>
              <a:gd name="connsiteY3" fmla="*/ 368490 h 4708706"/>
              <a:gd name="connsiteX4" fmla="*/ 1078382 w 1259294"/>
              <a:gd name="connsiteY4" fmla="*/ 586854 h 4708706"/>
              <a:gd name="connsiteX5" fmla="*/ 1173916 w 1259294"/>
              <a:gd name="connsiteY5" fmla="*/ 709684 h 4708706"/>
              <a:gd name="connsiteX6" fmla="*/ 1146621 w 1259294"/>
              <a:gd name="connsiteY6" fmla="*/ 887105 h 4708706"/>
              <a:gd name="connsiteX7" fmla="*/ 1146621 w 1259294"/>
              <a:gd name="connsiteY7" fmla="*/ 1064525 h 4708706"/>
              <a:gd name="connsiteX8" fmla="*/ 1051086 w 1259294"/>
              <a:gd name="connsiteY8" fmla="*/ 1146412 h 4708706"/>
              <a:gd name="connsiteX9" fmla="*/ 887313 w 1259294"/>
              <a:gd name="connsiteY9" fmla="*/ 1241946 h 4708706"/>
              <a:gd name="connsiteX10" fmla="*/ 505176 w 1259294"/>
              <a:gd name="connsiteY10" fmla="*/ 1323833 h 4708706"/>
              <a:gd name="connsiteX11" fmla="*/ 259516 w 1259294"/>
              <a:gd name="connsiteY11" fmla="*/ 1378424 h 4708706"/>
              <a:gd name="connsiteX12" fmla="*/ 109391 w 1259294"/>
              <a:gd name="connsiteY12" fmla="*/ 1542197 h 4708706"/>
              <a:gd name="connsiteX13" fmla="*/ 209 w 1259294"/>
              <a:gd name="connsiteY13" fmla="*/ 1937982 h 4708706"/>
              <a:gd name="connsiteX14" fmla="*/ 136686 w 1259294"/>
              <a:gd name="connsiteY14" fmla="*/ 2142699 h 4708706"/>
              <a:gd name="connsiteX15" fmla="*/ 382346 w 1259294"/>
              <a:gd name="connsiteY15" fmla="*/ 2429302 h 4708706"/>
              <a:gd name="connsiteX16" fmla="*/ 655301 w 1259294"/>
              <a:gd name="connsiteY16" fmla="*/ 2606722 h 4708706"/>
              <a:gd name="connsiteX17" fmla="*/ 1105677 w 1259294"/>
              <a:gd name="connsiteY17" fmla="*/ 2770496 h 4708706"/>
              <a:gd name="connsiteX18" fmla="*/ 1146621 w 1259294"/>
              <a:gd name="connsiteY18" fmla="*/ 2784143 h 4708706"/>
              <a:gd name="connsiteX19" fmla="*/ 1255803 w 1259294"/>
              <a:gd name="connsiteY19" fmla="*/ 2838734 h 4708706"/>
              <a:gd name="connsiteX20" fmla="*/ 1232455 w 1259294"/>
              <a:gd name="connsiteY20" fmla="*/ 3070747 h 4708706"/>
              <a:gd name="connsiteX21" fmla="*/ 1234148 w 1259294"/>
              <a:gd name="connsiteY21" fmla="*/ 3357350 h 4708706"/>
              <a:gd name="connsiteX22" fmla="*/ 1192076 w 1259294"/>
              <a:gd name="connsiteY22" fmla="*/ 3698543 h 4708706"/>
              <a:gd name="connsiteX23" fmla="*/ 1112446 w 1259294"/>
              <a:gd name="connsiteY23" fmla="*/ 4067033 h 4708706"/>
              <a:gd name="connsiteX24" fmla="*/ 1155604 w 1259294"/>
              <a:gd name="connsiteY24" fmla="*/ 4299044 h 4708706"/>
              <a:gd name="connsiteX25" fmla="*/ 1137271 w 1259294"/>
              <a:gd name="connsiteY25" fmla="*/ 4544704 h 4708706"/>
              <a:gd name="connsiteX26" fmla="*/ 1128792 w 1259294"/>
              <a:gd name="connsiteY26" fmla="*/ 4708477 h 4708706"/>
              <a:gd name="connsiteX0" fmla="*/ 1173916 w 1259294"/>
              <a:gd name="connsiteY0" fmla="*/ 0 h 4749593"/>
              <a:gd name="connsiteX1" fmla="*/ 1187564 w 1259294"/>
              <a:gd name="connsiteY1" fmla="*/ 259308 h 4749593"/>
              <a:gd name="connsiteX2" fmla="*/ 1201212 w 1259294"/>
              <a:gd name="connsiteY2" fmla="*/ 259308 h 4749593"/>
              <a:gd name="connsiteX3" fmla="*/ 1160269 w 1259294"/>
              <a:gd name="connsiteY3" fmla="*/ 368490 h 4749593"/>
              <a:gd name="connsiteX4" fmla="*/ 1078382 w 1259294"/>
              <a:gd name="connsiteY4" fmla="*/ 586854 h 4749593"/>
              <a:gd name="connsiteX5" fmla="*/ 1173916 w 1259294"/>
              <a:gd name="connsiteY5" fmla="*/ 709684 h 4749593"/>
              <a:gd name="connsiteX6" fmla="*/ 1146621 w 1259294"/>
              <a:gd name="connsiteY6" fmla="*/ 887105 h 4749593"/>
              <a:gd name="connsiteX7" fmla="*/ 1146621 w 1259294"/>
              <a:gd name="connsiteY7" fmla="*/ 1064525 h 4749593"/>
              <a:gd name="connsiteX8" fmla="*/ 1051086 w 1259294"/>
              <a:gd name="connsiteY8" fmla="*/ 1146412 h 4749593"/>
              <a:gd name="connsiteX9" fmla="*/ 887313 w 1259294"/>
              <a:gd name="connsiteY9" fmla="*/ 1241946 h 4749593"/>
              <a:gd name="connsiteX10" fmla="*/ 505176 w 1259294"/>
              <a:gd name="connsiteY10" fmla="*/ 1323833 h 4749593"/>
              <a:gd name="connsiteX11" fmla="*/ 259516 w 1259294"/>
              <a:gd name="connsiteY11" fmla="*/ 1378424 h 4749593"/>
              <a:gd name="connsiteX12" fmla="*/ 109391 w 1259294"/>
              <a:gd name="connsiteY12" fmla="*/ 1542197 h 4749593"/>
              <a:gd name="connsiteX13" fmla="*/ 209 w 1259294"/>
              <a:gd name="connsiteY13" fmla="*/ 1937982 h 4749593"/>
              <a:gd name="connsiteX14" fmla="*/ 136686 w 1259294"/>
              <a:gd name="connsiteY14" fmla="*/ 2142699 h 4749593"/>
              <a:gd name="connsiteX15" fmla="*/ 382346 w 1259294"/>
              <a:gd name="connsiteY15" fmla="*/ 2429302 h 4749593"/>
              <a:gd name="connsiteX16" fmla="*/ 655301 w 1259294"/>
              <a:gd name="connsiteY16" fmla="*/ 2606722 h 4749593"/>
              <a:gd name="connsiteX17" fmla="*/ 1105677 w 1259294"/>
              <a:gd name="connsiteY17" fmla="*/ 2770496 h 4749593"/>
              <a:gd name="connsiteX18" fmla="*/ 1146621 w 1259294"/>
              <a:gd name="connsiteY18" fmla="*/ 2784143 h 4749593"/>
              <a:gd name="connsiteX19" fmla="*/ 1255803 w 1259294"/>
              <a:gd name="connsiteY19" fmla="*/ 2838734 h 4749593"/>
              <a:gd name="connsiteX20" fmla="*/ 1232455 w 1259294"/>
              <a:gd name="connsiteY20" fmla="*/ 3070747 h 4749593"/>
              <a:gd name="connsiteX21" fmla="*/ 1234148 w 1259294"/>
              <a:gd name="connsiteY21" fmla="*/ 3357350 h 4749593"/>
              <a:gd name="connsiteX22" fmla="*/ 1192076 w 1259294"/>
              <a:gd name="connsiteY22" fmla="*/ 3698543 h 4749593"/>
              <a:gd name="connsiteX23" fmla="*/ 1112446 w 1259294"/>
              <a:gd name="connsiteY23" fmla="*/ 4067033 h 4749593"/>
              <a:gd name="connsiteX24" fmla="*/ 1155604 w 1259294"/>
              <a:gd name="connsiteY24" fmla="*/ 4299044 h 4749593"/>
              <a:gd name="connsiteX25" fmla="*/ 1137271 w 1259294"/>
              <a:gd name="connsiteY25" fmla="*/ 4544704 h 4749593"/>
              <a:gd name="connsiteX26" fmla="*/ 958703 w 1259294"/>
              <a:gd name="connsiteY26" fmla="*/ 4749420 h 4749593"/>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155604 w 1259294"/>
              <a:gd name="connsiteY24" fmla="*/ 4299044 h 4749420"/>
              <a:gd name="connsiteX25" fmla="*/ 1137271 w 1259294"/>
              <a:gd name="connsiteY25" fmla="*/ 4544704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037850 w 1259294"/>
              <a:gd name="connsiteY24" fmla="*/ 4299044 h 4749420"/>
              <a:gd name="connsiteX25" fmla="*/ 1137271 w 1259294"/>
              <a:gd name="connsiteY25" fmla="*/ 4544704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112446 w 1259294"/>
              <a:gd name="connsiteY23" fmla="*/ 4067033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192076 w 1259294"/>
              <a:gd name="connsiteY22" fmla="*/ 3698543 h 4749420"/>
              <a:gd name="connsiteX23" fmla="*/ 1020860 w 1259294"/>
              <a:gd name="connsiteY23" fmla="*/ 4039737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59294"/>
              <a:gd name="connsiteY0" fmla="*/ 0 h 4749420"/>
              <a:gd name="connsiteX1" fmla="*/ 1187564 w 1259294"/>
              <a:gd name="connsiteY1" fmla="*/ 259308 h 4749420"/>
              <a:gd name="connsiteX2" fmla="*/ 1201212 w 1259294"/>
              <a:gd name="connsiteY2" fmla="*/ 259308 h 4749420"/>
              <a:gd name="connsiteX3" fmla="*/ 1160269 w 1259294"/>
              <a:gd name="connsiteY3" fmla="*/ 368490 h 4749420"/>
              <a:gd name="connsiteX4" fmla="*/ 1078382 w 1259294"/>
              <a:gd name="connsiteY4" fmla="*/ 586854 h 4749420"/>
              <a:gd name="connsiteX5" fmla="*/ 1173916 w 1259294"/>
              <a:gd name="connsiteY5" fmla="*/ 709684 h 4749420"/>
              <a:gd name="connsiteX6" fmla="*/ 1146621 w 1259294"/>
              <a:gd name="connsiteY6" fmla="*/ 887105 h 4749420"/>
              <a:gd name="connsiteX7" fmla="*/ 1146621 w 1259294"/>
              <a:gd name="connsiteY7" fmla="*/ 1064525 h 4749420"/>
              <a:gd name="connsiteX8" fmla="*/ 1051086 w 1259294"/>
              <a:gd name="connsiteY8" fmla="*/ 1146412 h 4749420"/>
              <a:gd name="connsiteX9" fmla="*/ 887313 w 1259294"/>
              <a:gd name="connsiteY9" fmla="*/ 1241946 h 4749420"/>
              <a:gd name="connsiteX10" fmla="*/ 505176 w 1259294"/>
              <a:gd name="connsiteY10" fmla="*/ 1323833 h 4749420"/>
              <a:gd name="connsiteX11" fmla="*/ 259516 w 1259294"/>
              <a:gd name="connsiteY11" fmla="*/ 1378424 h 4749420"/>
              <a:gd name="connsiteX12" fmla="*/ 109391 w 1259294"/>
              <a:gd name="connsiteY12" fmla="*/ 1542197 h 4749420"/>
              <a:gd name="connsiteX13" fmla="*/ 209 w 1259294"/>
              <a:gd name="connsiteY13" fmla="*/ 1937982 h 4749420"/>
              <a:gd name="connsiteX14" fmla="*/ 136686 w 1259294"/>
              <a:gd name="connsiteY14" fmla="*/ 2142699 h 4749420"/>
              <a:gd name="connsiteX15" fmla="*/ 382346 w 1259294"/>
              <a:gd name="connsiteY15" fmla="*/ 2429302 h 4749420"/>
              <a:gd name="connsiteX16" fmla="*/ 655301 w 1259294"/>
              <a:gd name="connsiteY16" fmla="*/ 2606722 h 4749420"/>
              <a:gd name="connsiteX17" fmla="*/ 1105677 w 1259294"/>
              <a:gd name="connsiteY17" fmla="*/ 2770496 h 4749420"/>
              <a:gd name="connsiteX18" fmla="*/ 1146621 w 1259294"/>
              <a:gd name="connsiteY18" fmla="*/ 2784143 h 4749420"/>
              <a:gd name="connsiteX19" fmla="*/ 1255803 w 1259294"/>
              <a:gd name="connsiteY19" fmla="*/ 2838734 h 4749420"/>
              <a:gd name="connsiteX20" fmla="*/ 1232455 w 1259294"/>
              <a:gd name="connsiteY20" fmla="*/ 3070747 h 4749420"/>
              <a:gd name="connsiteX21" fmla="*/ 1234148 w 1259294"/>
              <a:gd name="connsiteY21" fmla="*/ 3357350 h 4749420"/>
              <a:gd name="connsiteX22" fmla="*/ 1087406 w 1259294"/>
              <a:gd name="connsiteY22" fmla="*/ 3671247 h 4749420"/>
              <a:gd name="connsiteX23" fmla="*/ 1020860 w 1259294"/>
              <a:gd name="connsiteY23" fmla="*/ 4039737 h 4749420"/>
              <a:gd name="connsiteX24" fmla="*/ 1037850 w 1259294"/>
              <a:gd name="connsiteY24" fmla="*/ 4299044 h 4749420"/>
              <a:gd name="connsiteX25" fmla="*/ 1058769 w 1259294"/>
              <a:gd name="connsiteY25" fmla="*/ 4462818 h 4749420"/>
              <a:gd name="connsiteX26" fmla="*/ 1031116 w 1259294"/>
              <a:gd name="connsiteY26" fmla="*/ 4554205 h 4749420"/>
              <a:gd name="connsiteX27" fmla="*/ 958703 w 1259294"/>
              <a:gd name="connsiteY27" fmla="*/ 4749420 h 4749420"/>
              <a:gd name="connsiteX0" fmla="*/ 1173916 w 1260845"/>
              <a:gd name="connsiteY0" fmla="*/ 0 h 4749420"/>
              <a:gd name="connsiteX1" fmla="*/ 1187564 w 1260845"/>
              <a:gd name="connsiteY1" fmla="*/ 259308 h 4749420"/>
              <a:gd name="connsiteX2" fmla="*/ 1201212 w 1260845"/>
              <a:gd name="connsiteY2" fmla="*/ 259308 h 4749420"/>
              <a:gd name="connsiteX3" fmla="*/ 1160269 w 1260845"/>
              <a:gd name="connsiteY3" fmla="*/ 368490 h 4749420"/>
              <a:gd name="connsiteX4" fmla="*/ 1078382 w 1260845"/>
              <a:gd name="connsiteY4" fmla="*/ 586854 h 4749420"/>
              <a:gd name="connsiteX5" fmla="*/ 1173916 w 1260845"/>
              <a:gd name="connsiteY5" fmla="*/ 709684 h 4749420"/>
              <a:gd name="connsiteX6" fmla="*/ 1146621 w 1260845"/>
              <a:gd name="connsiteY6" fmla="*/ 887105 h 4749420"/>
              <a:gd name="connsiteX7" fmla="*/ 1146621 w 1260845"/>
              <a:gd name="connsiteY7" fmla="*/ 1064525 h 4749420"/>
              <a:gd name="connsiteX8" fmla="*/ 1051086 w 1260845"/>
              <a:gd name="connsiteY8" fmla="*/ 1146412 h 4749420"/>
              <a:gd name="connsiteX9" fmla="*/ 887313 w 1260845"/>
              <a:gd name="connsiteY9" fmla="*/ 1241946 h 4749420"/>
              <a:gd name="connsiteX10" fmla="*/ 505176 w 1260845"/>
              <a:gd name="connsiteY10" fmla="*/ 1323833 h 4749420"/>
              <a:gd name="connsiteX11" fmla="*/ 259516 w 1260845"/>
              <a:gd name="connsiteY11" fmla="*/ 1378424 h 4749420"/>
              <a:gd name="connsiteX12" fmla="*/ 109391 w 1260845"/>
              <a:gd name="connsiteY12" fmla="*/ 1542197 h 4749420"/>
              <a:gd name="connsiteX13" fmla="*/ 209 w 1260845"/>
              <a:gd name="connsiteY13" fmla="*/ 1937982 h 4749420"/>
              <a:gd name="connsiteX14" fmla="*/ 136686 w 1260845"/>
              <a:gd name="connsiteY14" fmla="*/ 2142699 h 4749420"/>
              <a:gd name="connsiteX15" fmla="*/ 382346 w 1260845"/>
              <a:gd name="connsiteY15" fmla="*/ 2429302 h 4749420"/>
              <a:gd name="connsiteX16" fmla="*/ 655301 w 1260845"/>
              <a:gd name="connsiteY16" fmla="*/ 2606722 h 4749420"/>
              <a:gd name="connsiteX17" fmla="*/ 1105677 w 1260845"/>
              <a:gd name="connsiteY17" fmla="*/ 2770496 h 4749420"/>
              <a:gd name="connsiteX18" fmla="*/ 1146621 w 1260845"/>
              <a:gd name="connsiteY18" fmla="*/ 2784143 h 4749420"/>
              <a:gd name="connsiteX19" fmla="*/ 1255803 w 1260845"/>
              <a:gd name="connsiteY19" fmla="*/ 2838734 h 4749420"/>
              <a:gd name="connsiteX20" fmla="*/ 1232455 w 1260845"/>
              <a:gd name="connsiteY20" fmla="*/ 3070747 h 4749420"/>
              <a:gd name="connsiteX21" fmla="*/ 1142562 w 1260845"/>
              <a:gd name="connsiteY21" fmla="*/ 3357350 h 4749420"/>
              <a:gd name="connsiteX22" fmla="*/ 1087406 w 1260845"/>
              <a:gd name="connsiteY22" fmla="*/ 3671247 h 4749420"/>
              <a:gd name="connsiteX23" fmla="*/ 1020860 w 1260845"/>
              <a:gd name="connsiteY23" fmla="*/ 4039737 h 4749420"/>
              <a:gd name="connsiteX24" fmla="*/ 1037850 w 1260845"/>
              <a:gd name="connsiteY24" fmla="*/ 4299044 h 4749420"/>
              <a:gd name="connsiteX25" fmla="*/ 1058769 w 1260845"/>
              <a:gd name="connsiteY25" fmla="*/ 4462818 h 4749420"/>
              <a:gd name="connsiteX26" fmla="*/ 1031116 w 1260845"/>
              <a:gd name="connsiteY26" fmla="*/ 4554205 h 4749420"/>
              <a:gd name="connsiteX27" fmla="*/ 958703 w 1260845"/>
              <a:gd name="connsiteY27" fmla="*/ 4749420 h 4749420"/>
              <a:gd name="connsiteX0" fmla="*/ 1173916 w 1256030"/>
              <a:gd name="connsiteY0" fmla="*/ 0 h 4749420"/>
              <a:gd name="connsiteX1" fmla="*/ 1187564 w 1256030"/>
              <a:gd name="connsiteY1" fmla="*/ 259308 h 4749420"/>
              <a:gd name="connsiteX2" fmla="*/ 1201212 w 1256030"/>
              <a:gd name="connsiteY2" fmla="*/ 259308 h 4749420"/>
              <a:gd name="connsiteX3" fmla="*/ 1160269 w 1256030"/>
              <a:gd name="connsiteY3" fmla="*/ 368490 h 4749420"/>
              <a:gd name="connsiteX4" fmla="*/ 1078382 w 1256030"/>
              <a:gd name="connsiteY4" fmla="*/ 586854 h 4749420"/>
              <a:gd name="connsiteX5" fmla="*/ 1173916 w 1256030"/>
              <a:gd name="connsiteY5" fmla="*/ 709684 h 4749420"/>
              <a:gd name="connsiteX6" fmla="*/ 1146621 w 1256030"/>
              <a:gd name="connsiteY6" fmla="*/ 887105 h 4749420"/>
              <a:gd name="connsiteX7" fmla="*/ 1146621 w 1256030"/>
              <a:gd name="connsiteY7" fmla="*/ 1064525 h 4749420"/>
              <a:gd name="connsiteX8" fmla="*/ 1051086 w 1256030"/>
              <a:gd name="connsiteY8" fmla="*/ 1146412 h 4749420"/>
              <a:gd name="connsiteX9" fmla="*/ 887313 w 1256030"/>
              <a:gd name="connsiteY9" fmla="*/ 1241946 h 4749420"/>
              <a:gd name="connsiteX10" fmla="*/ 505176 w 1256030"/>
              <a:gd name="connsiteY10" fmla="*/ 1323833 h 4749420"/>
              <a:gd name="connsiteX11" fmla="*/ 259516 w 1256030"/>
              <a:gd name="connsiteY11" fmla="*/ 1378424 h 4749420"/>
              <a:gd name="connsiteX12" fmla="*/ 109391 w 1256030"/>
              <a:gd name="connsiteY12" fmla="*/ 1542197 h 4749420"/>
              <a:gd name="connsiteX13" fmla="*/ 209 w 1256030"/>
              <a:gd name="connsiteY13" fmla="*/ 1937982 h 4749420"/>
              <a:gd name="connsiteX14" fmla="*/ 136686 w 1256030"/>
              <a:gd name="connsiteY14" fmla="*/ 2142699 h 4749420"/>
              <a:gd name="connsiteX15" fmla="*/ 382346 w 1256030"/>
              <a:gd name="connsiteY15" fmla="*/ 2429302 h 4749420"/>
              <a:gd name="connsiteX16" fmla="*/ 655301 w 1256030"/>
              <a:gd name="connsiteY16" fmla="*/ 2606722 h 4749420"/>
              <a:gd name="connsiteX17" fmla="*/ 1105677 w 1256030"/>
              <a:gd name="connsiteY17" fmla="*/ 2770496 h 4749420"/>
              <a:gd name="connsiteX18" fmla="*/ 1146621 w 1256030"/>
              <a:gd name="connsiteY18" fmla="*/ 2784143 h 4749420"/>
              <a:gd name="connsiteX19" fmla="*/ 1255803 w 1256030"/>
              <a:gd name="connsiteY19" fmla="*/ 2838734 h 4749420"/>
              <a:gd name="connsiteX20" fmla="*/ 1114701 w 1256030"/>
              <a:gd name="connsiteY20" fmla="*/ 3084394 h 4749420"/>
              <a:gd name="connsiteX21" fmla="*/ 1142562 w 1256030"/>
              <a:gd name="connsiteY21" fmla="*/ 3357350 h 4749420"/>
              <a:gd name="connsiteX22" fmla="*/ 1087406 w 1256030"/>
              <a:gd name="connsiteY22" fmla="*/ 3671247 h 4749420"/>
              <a:gd name="connsiteX23" fmla="*/ 1020860 w 1256030"/>
              <a:gd name="connsiteY23" fmla="*/ 4039737 h 4749420"/>
              <a:gd name="connsiteX24" fmla="*/ 1037850 w 1256030"/>
              <a:gd name="connsiteY24" fmla="*/ 4299044 h 4749420"/>
              <a:gd name="connsiteX25" fmla="*/ 1058769 w 1256030"/>
              <a:gd name="connsiteY25" fmla="*/ 4462818 h 4749420"/>
              <a:gd name="connsiteX26" fmla="*/ 1031116 w 1256030"/>
              <a:gd name="connsiteY26" fmla="*/ 4554205 h 4749420"/>
              <a:gd name="connsiteX27" fmla="*/ 958703 w 1256030"/>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1105677 w 1202127"/>
              <a:gd name="connsiteY17" fmla="*/ 2770496 h 4749420"/>
              <a:gd name="connsiteX18" fmla="*/ 1146621 w 1202127"/>
              <a:gd name="connsiteY18" fmla="*/ 2784143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1105677 w 1202127"/>
              <a:gd name="connsiteY17" fmla="*/ 2770496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804749 w 1202127"/>
              <a:gd name="connsiteY17" fmla="*/ 2606723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1173916 w 1202127"/>
              <a:gd name="connsiteY0" fmla="*/ 0 h 4749420"/>
              <a:gd name="connsiteX1" fmla="*/ 1187564 w 1202127"/>
              <a:gd name="connsiteY1" fmla="*/ 259308 h 4749420"/>
              <a:gd name="connsiteX2" fmla="*/ 1201212 w 1202127"/>
              <a:gd name="connsiteY2" fmla="*/ 259308 h 4749420"/>
              <a:gd name="connsiteX3" fmla="*/ 1160269 w 1202127"/>
              <a:gd name="connsiteY3" fmla="*/ 368490 h 4749420"/>
              <a:gd name="connsiteX4" fmla="*/ 1078382 w 1202127"/>
              <a:gd name="connsiteY4" fmla="*/ 586854 h 4749420"/>
              <a:gd name="connsiteX5" fmla="*/ 1173916 w 1202127"/>
              <a:gd name="connsiteY5" fmla="*/ 709684 h 4749420"/>
              <a:gd name="connsiteX6" fmla="*/ 1146621 w 1202127"/>
              <a:gd name="connsiteY6" fmla="*/ 887105 h 4749420"/>
              <a:gd name="connsiteX7" fmla="*/ 1146621 w 1202127"/>
              <a:gd name="connsiteY7" fmla="*/ 1064525 h 4749420"/>
              <a:gd name="connsiteX8" fmla="*/ 1051086 w 1202127"/>
              <a:gd name="connsiteY8" fmla="*/ 1146412 h 4749420"/>
              <a:gd name="connsiteX9" fmla="*/ 887313 w 1202127"/>
              <a:gd name="connsiteY9" fmla="*/ 1241946 h 4749420"/>
              <a:gd name="connsiteX10" fmla="*/ 505176 w 1202127"/>
              <a:gd name="connsiteY10" fmla="*/ 1323833 h 4749420"/>
              <a:gd name="connsiteX11" fmla="*/ 259516 w 1202127"/>
              <a:gd name="connsiteY11" fmla="*/ 1378424 h 4749420"/>
              <a:gd name="connsiteX12" fmla="*/ 109391 w 1202127"/>
              <a:gd name="connsiteY12" fmla="*/ 1542197 h 4749420"/>
              <a:gd name="connsiteX13" fmla="*/ 209 w 1202127"/>
              <a:gd name="connsiteY13" fmla="*/ 1937982 h 4749420"/>
              <a:gd name="connsiteX14" fmla="*/ 136686 w 1202127"/>
              <a:gd name="connsiteY14" fmla="*/ 2142699 h 4749420"/>
              <a:gd name="connsiteX15" fmla="*/ 382346 w 1202127"/>
              <a:gd name="connsiteY15" fmla="*/ 2429302 h 4749420"/>
              <a:gd name="connsiteX16" fmla="*/ 655301 w 1202127"/>
              <a:gd name="connsiteY16" fmla="*/ 2606722 h 4749420"/>
              <a:gd name="connsiteX17" fmla="*/ 857084 w 1202127"/>
              <a:gd name="connsiteY17" fmla="*/ 2743201 h 4749420"/>
              <a:gd name="connsiteX18" fmla="*/ 976532 w 1202127"/>
              <a:gd name="connsiteY18" fmla="*/ 2770496 h 4749420"/>
              <a:gd name="connsiteX19" fmla="*/ 1111881 w 1202127"/>
              <a:gd name="connsiteY19" fmla="*/ 2961564 h 4749420"/>
              <a:gd name="connsiteX20" fmla="*/ 1114701 w 1202127"/>
              <a:gd name="connsiteY20" fmla="*/ 3084394 h 4749420"/>
              <a:gd name="connsiteX21" fmla="*/ 1142562 w 1202127"/>
              <a:gd name="connsiteY21" fmla="*/ 3357350 h 4749420"/>
              <a:gd name="connsiteX22" fmla="*/ 1087406 w 1202127"/>
              <a:gd name="connsiteY22" fmla="*/ 3671247 h 4749420"/>
              <a:gd name="connsiteX23" fmla="*/ 1020860 w 1202127"/>
              <a:gd name="connsiteY23" fmla="*/ 4039737 h 4749420"/>
              <a:gd name="connsiteX24" fmla="*/ 1037850 w 1202127"/>
              <a:gd name="connsiteY24" fmla="*/ 4299044 h 4749420"/>
              <a:gd name="connsiteX25" fmla="*/ 1058769 w 1202127"/>
              <a:gd name="connsiteY25" fmla="*/ 4462818 h 4749420"/>
              <a:gd name="connsiteX26" fmla="*/ 1031116 w 1202127"/>
              <a:gd name="connsiteY26" fmla="*/ 4554205 h 4749420"/>
              <a:gd name="connsiteX27" fmla="*/ 958703 w 1202127"/>
              <a:gd name="connsiteY27" fmla="*/ 4749420 h 4749420"/>
              <a:gd name="connsiteX0" fmla="*/ 964576 w 1211000"/>
              <a:gd name="connsiteY0" fmla="*/ 0 h 4844954"/>
              <a:gd name="connsiteX1" fmla="*/ 1187564 w 1211000"/>
              <a:gd name="connsiteY1" fmla="*/ 354842 h 4844954"/>
              <a:gd name="connsiteX2" fmla="*/ 1201212 w 1211000"/>
              <a:gd name="connsiteY2" fmla="*/ 354842 h 4844954"/>
              <a:gd name="connsiteX3" fmla="*/ 1160269 w 1211000"/>
              <a:gd name="connsiteY3" fmla="*/ 464024 h 4844954"/>
              <a:gd name="connsiteX4" fmla="*/ 1078382 w 1211000"/>
              <a:gd name="connsiteY4" fmla="*/ 682388 h 4844954"/>
              <a:gd name="connsiteX5" fmla="*/ 1173916 w 1211000"/>
              <a:gd name="connsiteY5" fmla="*/ 805218 h 4844954"/>
              <a:gd name="connsiteX6" fmla="*/ 1146621 w 1211000"/>
              <a:gd name="connsiteY6" fmla="*/ 982639 h 4844954"/>
              <a:gd name="connsiteX7" fmla="*/ 1146621 w 1211000"/>
              <a:gd name="connsiteY7" fmla="*/ 1160059 h 4844954"/>
              <a:gd name="connsiteX8" fmla="*/ 1051086 w 1211000"/>
              <a:gd name="connsiteY8" fmla="*/ 1241946 h 4844954"/>
              <a:gd name="connsiteX9" fmla="*/ 887313 w 1211000"/>
              <a:gd name="connsiteY9" fmla="*/ 1337480 h 4844954"/>
              <a:gd name="connsiteX10" fmla="*/ 505176 w 1211000"/>
              <a:gd name="connsiteY10" fmla="*/ 1419367 h 4844954"/>
              <a:gd name="connsiteX11" fmla="*/ 259516 w 1211000"/>
              <a:gd name="connsiteY11" fmla="*/ 1473958 h 4844954"/>
              <a:gd name="connsiteX12" fmla="*/ 109391 w 1211000"/>
              <a:gd name="connsiteY12" fmla="*/ 1637731 h 4844954"/>
              <a:gd name="connsiteX13" fmla="*/ 209 w 1211000"/>
              <a:gd name="connsiteY13" fmla="*/ 2033516 h 4844954"/>
              <a:gd name="connsiteX14" fmla="*/ 136686 w 1211000"/>
              <a:gd name="connsiteY14" fmla="*/ 2238233 h 4844954"/>
              <a:gd name="connsiteX15" fmla="*/ 382346 w 1211000"/>
              <a:gd name="connsiteY15" fmla="*/ 2524836 h 4844954"/>
              <a:gd name="connsiteX16" fmla="*/ 655301 w 1211000"/>
              <a:gd name="connsiteY16" fmla="*/ 2702256 h 4844954"/>
              <a:gd name="connsiteX17" fmla="*/ 857084 w 1211000"/>
              <a:gd name="connsiteY17" fmla="*/ 2838735 h 4844954"/>
              <a:gd name="connsiteX18" fmla="*/ 976532 w 1211000"/>
              <a:gd name="connsiteY18" fmla="*/ 2866030 h 4844954"/>
              <a:gd name="connsiteX19" fmla="*/ 1111881 w 1211000"/>
              <a:gd name="connsiteY19" fmla="*/ 3057098 h 4844954"/>
              <a:gd name="connsiteX20" fmla="*/ 1114701 w 1211000"/>
              <a:gd name="connsiteY20" fmla="*/ 3179928 h 4844954"/>
              <a:gd name="connsiteX21" fmla="*/ 1142562 w 1211000"/>
              <a:gd name="connsiteY21" fmla="*/ 3452884 h 4844954"/>
              <a:gd name="connsiteX22" fmla="*/ 1087406 w 1211000"/>
              <a:gd name="connsiteY22" fmla="*/ 3766781 h 4844954"/>
              <a:gd name="connsiteX23" fmla="*/ 1020860 w 1211000"/>
              <a:gd name="connsiteY23" fmla="*/ 4135271 h 4844954"/>
              <a:gd name="connsiteX24" fmla="*/ 1037850 w 1211000"/>
              <a:gd name="connsiteY24" fmla="*/ 4394578 h 4844954"/>
              <a:gd name="connsiteX25" fmla="*/ 1058769 w 1211000"/>
              <a:gd name="connsiteY25" fmla="*/ 4558352 h 4844954"/>
              <a:gd name="connsiteX26" fmla="*/ 1031116 w 1211000"/>
              <a:gd name="connsiteY26" fmla="*/ 4649739 h 4844954"/>
              <a:gd name="connsiteX27" fmla="*/ 958703 w 1211000"/>
              <a:gd name="connsiteY27" fmla="*/ 4844954 h 4844954"/>
              <a:gd name="connsiteX0" fmla="*/ 964576 w 1187577"/>
              <a:gd name="connsiteY0" fmla="*/ 0 h 4844954"/>
              <a:gd name="connsiteX1" fmla="*/ 1187564 w 1187577"/>
              <a:gd name="connsiteY1" fmla="*/ 354842 h 4844954"/>
              <a:gd name="connsiteX2" fmla="*/ 952621 w 1187577"/>
              <a:gd name="connsiteY2" fmla="*/ 382137 h 4844954"/>
              <a:gd name="connsiteX3" fmla="*/ 1160269 w 1187577"/>
              <a:gd name="connsiteY3" fmla="*/ 464024 h 4844954"/>
              <a:gd name="connsiteX4" fmla="*/ 1078382 w 1187577"/>
              <a:gd name="connsiteY4" fmla="*/ 682388 h 4844954"/>
              <a:gd name="connsiteX5" fmla="*/ 1173916 w 1187577"/>
              <a:gd name="connsiteY5" fmla="*/ 805218 h 4844954"/>
              <a:gd name="connsiteX6" fmla="*/ 1146621 w 1187577"/>
              <a:gd name="connsiteY6" fmla="*/ 982639 h 4844954"/>
              <a:gd name="connsiteX7" fmla="*/ 1146621 w 1187577"/>
              <a:gd name="connsiteY7" fmla="*/ 1160059 h 4844954"/>
              <a:gd name="connsiteX8" fmla="*/ 1051086 w 1187577"/>
              <a:gd name="connsiteY8" fmla="*/ 1241946 h 4844954"/>
              <a:gd name="connsiteX9" fmla="*/ 887313 w 1187577"/>
              <a:gd name="connsiteY9" fmla="*/ 1337480 h 4844954"/>
              <a:gd name="connsiteX10" fmla="*/ 505176 w 1187577"/>
              <a:gd name="connsiteY10" fmla="*/ 1419367 h 4844954"/>
              <a:gd name="connsiteX11" fmla="*/ 259516 w 1187577"/>
              <a:gd name="connsiteY11" fmla="*/ 1473958 h 4844954"/>
              <a:gd name="connsiteX12" fmla="*/ 109391 w 1187577"/>
              <a:gd name="connsiteY12" fmla="*/ 1637731 h 4844954"/>
              <a:gd name="connsiteX13" fmla="*/ 209 w 1187577"/>
              <a:gd name="connsiteY13" fmla="*/ 2033516 h 4844954"/>
              <a:gd name="connsiteX14" fmla="*/ 136686 w 1187577"/>
              <a:gd name="connsiteY14" fmla="*/ 2238233 h 4844954"/>
              <a:gd name="connsiteX15" fmla="*/ 382346 w 1187577"/>
              <a:gd name="connsiteY15" fmla="*/ 2524836 h 4844954"/>
              <a:gd name="connsiteX16" fmla="*/ 655301 w 1187577"/>
              <a:gd name="connsiteY16" fmla="*/ 2702256 h 4844954"/>
              <a:gd name="connsiteX17" fmla="*/ 857084 w 1187577"/>
              <a:gd name="connsiteY17" fmla="*/ 2838735 h 4844954"/>
              <a:gd name="connsiteX18" fmla="*/ 976532 w 1187577"/>
              <a:gd name="connsiteY18" fmla="*/ 2866030 h 4844954"/>
              <a:gd name="connsiteX19" fmla="*/ 1111881 w 1187577"/>
              <a:gd name="connsiteY19" fmla="*/ 3057098 h 4844954"/>
              <a:gd name="connsiteX20" fmla="*/ 1114701 w 1187577"/>
              <a:gd name="connsiteY20" fmla="*/ 3179928 h 4844954"/>
              <a:gd name="connsiteX21" fmla="*/ 1142562 w 1187577"/>
              <a:gd name="connsiteY21" fmla="*/ 3452884 h 4844954"/>
              <a:gd name="connsiteX22" fmla="*/ 1087406 w 1187577"/>
              <a:gd name="connsiteY22" fmla="*/ 3766781 h 4844954"/>
              <a:gd name="connsiteX23" fmla="*/ 1020860 w 1187577"/>
              <a:gd name="connsiteY23" fmla="*/ 4135271 h 4844954"/>
              <a:gd name="connsiteX24" fmla="*/ 1037850 w 1187577"/>
              <a:gd name="connsiteY24" fmla="*/ 4394578 h 4844954"/>
              <a:gd name="connsiteX25" fmla="*/ 1058769 w 1187577"/>
              <a:gd name="connsiteY25" fmla="*/ 4558352 h 4844954"/>
              <a:gd name="connsiteX26" fmla="*/ 1031116 w 1187577"/>
              <a:gd name="connsiteY26" fmla="*/ 4649739 h 4844954"/>
              <a:gd name="connsiteX27" fmla="*/ 958703 w 1187577"/>
              <a:gd name="connsiteY27" fmla="*/ 4844954 h 4844954"/>
              <a:gd name="connsiteX0" fmla="*/ 964576 w 1176223"/>
              <a:gd name="connsiteY0" fmla="*/ 0 h 4844954"/>
              <a:gd name="connsiteX1" fmla="*/ 978222 w 1176223"/>
              <a:gd name="connsiteY1" fmla="*/ 300251 h 4844954"/>
              <a:gd name="connsiteX2" fmla="*/ 952621 w 1176223"/>
              <a:gd name="connsiteY2" fmla="*/ 382137 h 4844954"/>
              <a:gd name="connsiteX3" fmla="*/ 1160269 w 1176223"/>
              <a:gd name="connsiteY3" fmla="*/ 464024 h 4844954"/>
              <a:gd name="connsiteX4" fmla="*/ 1078382 w 1176223"/>
              <a:gd name="connsiteY4" fmla="*/ 682388 h 4844954"/>
              <a:gd name="connsiteX5" fmla="*/ 1173916 w 1176223"/>
              <a:gd name="connsiteY5" fmla="*/ 805218 h 4844954"/>
              <a:gd name="connsiteX6" fmla="*/ 1146621 w 1176223"/>
              <a:gd name="connsiteY6" fmla="*/ 982639 h 4844954"/>
              <a:gd name="connsiteX7" fmla="*/ 1146621 w 1176223"/>
              <a:gd name="connsiteY7" fmla="*/ 1160059 h 4844954"/>
              <a:gd name="connsiteX8" fmla="*/ 1051086 w 1176223"/>
              <a:gd name="connsiteY8" fmla="*/ 1241946 h 4844954"/>
              <a:gd name="connsiteX9" fmla="*/ 887313 w 1176223"/>
              <a:gd name="connsiteY9" fmla="*/ 1337480 h 4844954"/>
              <a:gd name="connsiteX10" fmla="*/ 505176 w 1176223"/>
              <a:gd name="connsiteY10" fmla="*/ 1419367 h 4844954"/>
              <a:gd name="connsiteX11" fmla="*/ 259516 w 1176223"/>
              <a:gd name="connsiteY11" fmla="*/ 1473958 h 4844954"/>
              <a:gd name="connsiteX12" fmla="*/ 109391 w 1176223"/>
              <a:gd name="connsiteY12" fmla="*/ 1637731 h 4844954"/>
              <a:gd name="connsiteX13" fmla="*/ 209 w 1176223"/>
              <a:gd name="connsiteY13" fmla="*/ 2033516 h 4844954"/>
              <a:gd name="connsiteX14" fmla="*/ 136686 w 1176223"/>
              <a:gd name="connsiteY14" fmla="*/ 2238233 h 4844954"/>
              <a:gd name="connsiteX15" fmla="*/ 382346 w 1176223"/>
              <a:gd name="connsiteY15" fmla="*/ 2524836 h 4844954"/>
              <a:gd name="connsiteX16" fmla="*/ 655301 w 1176223"/>
              <a:gd name="connsiteY16" fmla="*/ 2702256 h 4844954"/>
              <a:gd name="connsiteX17" fmla="*/ 857084 w 1176223"/>
              <a:gd name="connsiteY17" fmla="*/ 2838735 h 4844954"/>
              <a:gd name="connsiteX18" fmla="*/ 976532 w 1176223"/>
              <a:gd name="connsiteY18" fmla="*/ 2866030 h 4844954"/>
              <a:gd name="connsiteX19" fmla="*/ 1111881 w 1176223"/>
              <a:gd name="connsiteY19" fmla="*/ 3057098 h 4844954"/>
              <a:gd name="connsiteX20" fmla="*/ 1114701 w 1176223"/>
              <a:gd name="connsiteY20" fmla="*/ 3179928 h 4844954"/>
              <a:gd name="connsiteX21" fmla="*/ 1142562 w 1176223"/>
              <a:gd name="connsiteY21" fmla="*/ 3452884 h 4844954"/>
              <a:gd name="connsiteX22" fmla="*/ 1087406 w 1176223"/>
              <a:gd name="connsiteY22" fmla="*/ 3766781 h 4844954"/>
              <a:gd name="connsiteX23" fmla="*/ 1020860 w 1176223"/>
              <a:gd name="connsiteY23" fmla="*/ 4135271 h 4844954"/>
              <a:gd name="connsiteX24" fmla="*/ 1037850 w 1176223"/>
              <a:gd name="connsiteY24" fmla="*/ 4394578 h 4844954"/>
              <a:gd name="connsiteX25" fmla="*/ 1058769 w 1176223"/>
              <a:gd name="connsiteY25" fmla="*/ 4558352 h 4844954"/>
              <a:gd name="connsiteX26" fmla="*/ 1031116 w 1176223"/>
              <a:gd name="connsiteY26" fmla="*/ 4649739 h 4844954"/>
              <a:gd name="connsiteX27" fmla="*/ 958703 w 1176223"/>
              <a:gd name="connsiteY27" fmla="*/ 4844954 h 4844954"/>
              <a:gd name="connsiteX0" fmla="*/ 964576 w 1176223"/>
              <a:gd name="connsiteY0" fmla="*/ 0 h 4844954"/>
              <a:gd name="connsiteX1" fmla="*/ 978222 w 1176223"/>
              <a:gd name="connsiteY1" fmla="*/ 300251 h 4844954"/>
              <a:gd name="connsiteX2" fmla="*/ 952621 w 1176223"/>
              <a:gd name="connsiteY2" fmla="*/ 382137 h 4844954"/>
              <a:gd name="connsiteX3" fmla="*/ 924760 w 1176223"/>
              <a:gd name="connsiteY3" fmla="*/ 532263 h 4844954"/>
              <a:gd name="connsiteX4" fmla="*/ 1078382 w 1176223"/>
              <a:gd name="connsiteY4" fmla="*/ 682388 h 4844954"/>
              <a:gd name="connsiteX5" fmla="*/ 1173916 w 1176223"/>
              <a:gd name="connsiteY5" fmla="*/ 805218 h 4844954"/>
              <a:gd name="connsiteX6" fmla="*/ 1146621 w 1176223"/>
              <a:gd name="connsiteY6" fmla="*/ 982639 h 4844954"/>
              <a:gd name="connsiteX7" fmla="*/ 1146621 w 1176223"/>
              <a:gd name="connsiteY7" fmla="*/ 1160059 h 4844954"/>
              <a:gd name="connsiteX8" fmla="*/ 1051086 w 1176223"/>
              <a:gd name="connsiteY8" fmla="*/ 1241946 h 4844954"/>
              <a:gd name="connsiteX9" fmla="*/ 887313 w 1176223"/>
              <a:gd name="connsiteY9" fmla="*/ 1337480 h 4844954"/>
              <a:gd name="connsiteX10" fmla="*/ 505176 w 1176223"/>
              <a:gd name="connsiteY10" fmla="*/ 1419367 h 4844954"/>
              <a:gd name="connsiteX11" fmla="*/ 259516 w 1176223"/>
              <a:gd name="connsiteY11" fmla="*/ 1473958 h 4844954"/>
              <a:gd name="connsiteX12" fmla="*/ 109391 w 1176223"/>
              <a:gd name="connsiteY12" fmla="*/ 1637731 h 4844954"/>
              <a:gd name="connsiteX13" fmla="*/ 209 w 1176223"/>
              <a:gd name="connsiteY13" fmla="*/ 2033516 h 4844954"/>
              <a:gd name="connsiteX14" fmla="*/ 136686 w 1176223"/>
              <a:gd name="connsiteY14" fmla="*/ 2238233 h 4844954"/>
              <a:gd name="connsiteX15" fmla="*/ 382346 w 1176223"/>
              <a:gd name="connsiteY15" fmla="*/ 2524836 h 4844954"/>
              <a:gd name="connsiteX16" fmla="*/ 655301 w 1176223"/>
              <a:gd name="connsiteY16" fmla="*/ 2702256 h 4844954"/>
              <a:gd name="connsiteX17" fmla="*/ 857084 w 1176223"/>
              <a:gd name="connsiteY17" fmla="*/ 2838735 h 4844954"/>
              <a:gd name="connsiteX18" fmla="*/ 976532 w 1176223"/>
              <a:gd name="connsiteY18" fmla="*/ 2866030 h 4844954"/>
              <a:gd name="connsiteX19" fmla="*/ 1111881 w 1176223"/>
              <a:gd name="connsiteY19" fmla="*/ 3057098 h 4844954"/>
              <a:gd name="connsiteX20" fmla="*/ 1114701 w 1176223"/>
              <a:gd name="connsiteY20" fmla="*/ 3179928 h 4844954"/>
              <a:gd name="connsiteX21" fmla="*/ 1142562 w 1176223"/>
              <a:gd name="connsiteY21" fmla="*/ 3452884 h 4844954"/>
              <a:gd name="connsiteX22" fmla="*/ 1087406 w 1176223"/>
              <a:gd name="connsiteY22" fmla="*/ 3766781 h 4844954"/>
              <a:gd name="connsiteX23" fmla="*/ 1020860 w 1176223"/>
              <a:gd name="connsiteY23" fmla="*/ 4135271 h 4844954"/>
              <a:gd name="connsiteX24" fmla="*/ 1037850 w 1176223"/>
              <a:gd name="connsiteY24" fmla="*/ 4394578 h 4844954"/>
              <a:gd name="connsiteX25" fmla="*/ 1058769 w 1176223"/>
              <a:gd name="connsiteY25" fmla="*/ 4558352 h 4844954"/>
              <a:gd name="connsiteX26" fmla="*/ 1031116 w 1176223"/>
              <a:gd name="connsiteY26" fmla="*/ 4649739 h 4844954"/>
              <a:gd name="connsiteX27" fmla="*/ 958703 w 1176223"/>
              <a:gd name="connsiteY27" fmla="*/ 4844954 h 4844954"/>
              <a:gd name="connsiteX0" fmla="*/ 964576 w 1188891"/>
              <a:gd name="connsiteY0" fmla="*/ 0 h 4844954"/>
              <a:gd name="connsiteX1" fmla="*/ 978222 w 1188891"/>
              <a:gd name="connsiteY1" fmla="*/ 300251 h 4844954"/>
              <a:gd name="connsiteX2" fmla="*/ 952621 w 1188891"/>
              <a:gd name="connsiteY2" fmla="*/ 382137 h 4844954"/>
              <a:gd name="connsiteX3" fmla="*/ 924760 w 1188891"/>
              <a:gd name="connsiteY3" fmla="*/ 532263 h 4844954"/>
              <a:gd name="connsiteX4" fmla="*/ 882125 w 1188891"/>
              <a:gd name="connsiteY4" fmla="*/ 750627 h 4844954"/>
              <a:gd name="connsiteX5" fmla="*/ 1173916 w 1188891"/>
              <a:gd name="connsiteY5" fmla="*/ 805218 h 4844954"/>
              <a:gd name="connsiteX6" fmla="*/ 1146621 w 1188891"/>
              <a:gd name="connsiteY6" fmla="*/ 982639 h 4844954"/>
              <a:gd name="connsiteX7" fmla="*/ 1146621 w 1188891"/>
              <a:gd name="connsiteY7" fmla="*/ 1160059 h 4844954"/>
              <a:gd name="connsiteX8" fmla="*/ 1051086 w 1188891"/>
              <a:gd name="connsiteY8" fmla="*/ 1241946 h 4844954"/>
              <a:gd name="connsiteX9" fmla="*/ 887313 w 1188891"/>
              <a:gd name="connsiteY9" fmla="*/ 1337480 h 4844954"/>
              <a:gd name="connsiteX10" fmla="*/ 505176 w 1188891"/>
              <a:gd name="connsiteY10" fmla="*/ 1419367 h 4844954"/>
              <a:gd name="connsiteX11" fmla="*/ 259516 w 1188891"/>
              <a:gd name="connsiteY11" fmla="*/ 1473958 h 4844954"/>
              <a:gd name="connsiteX12" fmla="*/ 109391 w 1188891"/>
              <a:gd name="connsiteY12" fmla="*/ 1637731 h 4844954"/>
              <a:gd name="connsiteX13" fmla="*/ 209 w 1188891"/>
              <a:gd name="connsiteY13" fmla="*/ 2033516 h 4844954"/>
              <a:gd name="connsiteX14" fmla="*/ 136686 w 1188891"/>
              <a:gd name="connsiteY14" fmla="*/ 2238233 h 4844954"/>
              <a:gd name="connsiteX15" fmla="*/ 382346 w 1188891"/>
              <a:gd name="connsiteY15" fmla="*/ 2524836 h 4844954"/>
              <a:gd name="connsiteX16" fmla="*/ 655301 w 1188891"/>
              <a:gd name="connsiteY16" fmla="*/ 2702256 h 4844954"/>
              <a:gd name="connsiteX17" fmla="*/ 857084 w 1188891"/>
              <a:gd name="connsiteY17" fmla="*/ 2838735 h 4844954"/>
              <a:gd name="connsiteX18" fmla="*/ 976532 w 1188891"/>
              <a:gd name="connsiteY18" fmla="*/ 2866030 h 4844954"/>
              <a:gd name="connsiteX19" fmla="*/ 1111881 w 1188891"/>
              <a:gd name="connsiteY19" fmla="*/ 3057098 h 4844954"/>
              <a:gd name="connsiteX20" fmla="*/ 1114701 w 1188891"/>
              <a:gd name="connsiteY20" fmla="*/ 3179928 h 4844954"/>
              <a:gd name="connsiteX21" fmla="*/ 1142562 w 1188891"/>
              <a:gd name="connsiteY21" fmla="*/ 3452884 h 4844954"/>
              <a:gd name="connsiteX22" fmla="*/ 1087406 w 1188891"/>
              <a:gd name="connsiteY22" fmla="*/ 3766781 h 4844954"/>
              <a:gd name="connsiteX23" fmla="*/ 1020860 w 1188891"/>
              <a:gd name="connsiteY23" fmla="*/ 4135271 h 4844954"/>
              <a:gd name="connsiteX24" fmla="*/ 1037850 w 1188891"/>
              <a:gd name="connsiteY24" fmla="*/ 4394578 h 4844954"/>
              <a:gd name="connsiteX25" fmla="*/ 1058769 w 1188891"/>
              <a:gd name="connsiteY25" fmla="*/ 4558352 h 4844954"/>
              <a:gd name="connsiteX26" fmla="*/ 1031116 w 1188891"/>
              <a:gd name="connsiteY26" fmla="*/ 4649739 h 4844954"/>
              <a:gd name="connsiteX27" fmla="*/ 958703 w 1188891"/>
              <a:gd name="connsiteY27" fmla="*/ 4844954 h 4844954"/>
              <a:gd name="connsiteX0" fmla="*/ 964576 w 1178527"/>
              <a:gd name="connsiteY0" fmla="*/ 0 h 4844954"/>
              <a:gd name="connsiteX1" fmla="*/ 978222 w 1178527"/>
              <a:gd name="connsiteY1" fmla="*/ 300251 h 4844954"/>
              <a:gd name="connsiteX2" fmla="*/ 952621 w 1178527"/>
              <a:gd name="connsiteY2" fmla="*/ 382137 h 4844954"/>
              <a:gd name="connsiteX3" fmla="*/ 924760 w 1178527"/>
              <a:gd name="connsiteY3" fmla="*/ 532263 h 4844954"/>
              <a:gd name="connsiteX4" fmla="*/ 882125 w 1178527"/>
              <a:gd name="connsiteY4" fmla="*/ 750627 h 4844954"/>
              <a:gd name="connsiteX5" fmla="*/ 768319 w 1178527"/>
              <a:gd name="connsiteY5" fmla="*/ 900752 h 4844954"/>
              <a:gd name="connsiteX6" fmla="*/ 1146621 w 1178527"/>
              <a:gd name="connsiteY6" fmla="*/ 982639 h 4844954"/>
              <a:gd name="connsiteX7" fmla="*/ 1146621 w 1178527"/>
              <a:gd name="connsiteY7" fmla="*/ 1160059 h 4844954"/>
              <a:gd name="connsiteX8" fmla="*/ 1051086 w 1178527"/>
              <a:gd name="connsiteY8" fmla="*/ 1241946 h 4844954"/>
              <a:gd name="connsiteX9" fmla="*/ 887313 w 1178527"/>
              <a:gd name="connsiteY9" fmla="*/ 1337480 h 4844954"/>
              <a:gd name="connsiteX10" fmla="*/ 505176 w 1178527"/>
              <a:gd name="connsiteY10" fmla="*/ 1419367 h 4844954"/>
              <a:gd name="connsiteX11" fmla="*/ 259516 w 1178527"/>
              <a:gd name="connsiteY11" fmla="*/ 1473958 h 4844954"/>
              <a:gd name="connsiteX12" fmla="*/ 109391 w 1178527"/>
              <a:gd name="connsiteY12" fmla="*/ 1637731 h 4844954"/>
              <a:gd name="connsiteX13" fmla="*/ 209 w 1178527"/>
              <a:gd name="connsiteY13" fmla="*/ 2033516 h 4844954"/>
              <a:gd name="connsiteX14" fmla="*/ 136686 w 1178527"/>
              <a:gd name="connsiteY14" fmla="*/ 2238233 h 4844954"/>
              <a:gd name="connsiteX15" fmla="*/ 382346 w 1178527"/>
              <a:gd name="connsiteY15" fmla="*/ 2524836 h 4844954"/>
              <a:gd name="connsiteX16" fmla="*/ 655301 w 1178527"/>
              <a:gd name="connsiteY16" fmla="*/ 2702256 h 4844954"/>
              <a:gd name="connsiteX17" fmla="*/ 857084 w 1178527"/>
              <a:gd name="connsiteY17" fmla="*/ 2838735 h 4844954"/>
              <a:gd name="connsiteX18" fmla="*/ 976532 w 1178527"/>
              <a:gd name="connsiteY18" fmla="*/ 2866030 h 4844954"/>
              <a:gd name="connsiteX19" fmla="*/ 1111881 w 1178527"/>
              <a:gd name="connsiteY19" fmla="*/ 3057098 h 4844954"/>
              <a:gd name="connsiteX20" fmla="*/ 1114701 w 1178527"/>
              <a:gd name="connsiteY20" fmla="*/ 3179928 h 4844954"/>
              <a:gd name="connsiteX21" fmla="*/ 1142562 w 1178527"/>
              <a:gd name="connsiteY21" fmla="*/ 3452884 h 4844954"/>
              <a:gd name="connsiteX22" fmla="*/ 1087406 w 1178527"/>
              <a:gd name="connsiteY22" fmla="*/ 3766781 h 4844954"/>
              <a:gd name="connsiteX23" fmla="*/ 1020860 w 1178527"/>
              <a:gd name="connsiteY23" fmla="*/ 4135271 h 4844954"/>
              <a:gd name="connsiteX24" fmla="*/ 1037850 w 1178527"/>
              <a:gd name="connsiteY24" fmla="*/ 4394578 h 4844954"/>
              <a:gd name="connsiteX25" fmla="*/ 1058769 w 1178527"/>
              <a:gd name="connsiteY25" fmla="*/ 4558352 h 4844954"/>
              <a:gd name="connsiteX26" fmla="*/ 1031116 w 1178527"/>
              <a:gd name="connsiteY26" fmla="*/ 4649739 h 4844954"/>
              <a:gd name="connsiteX27" fmla="*/ 958703 w 1178527"/>
              <a:gd name="connsiteY27" fmla="*/ 4844954 h 4844954"/>
              <a:gd name="connsiteX0" fmla="*/ 964576 w 1150363"/>
              <a:gd name="connsiteY0" fmla="*/ 0 h 4844954"/>
              <a:gd name="connsiteX1" fmla="*/ 978222 w 1150363"/>
              <a:gd name="connsiteY1" fmla="*/ 300251 h 4844954"/>
              <a:gd name="connsiteX2" fmla="*/ 952621 w 1150363"/>
              <a:gd name="connsiteY2" fmla="*/ 382137 h 4844954"/>
              <a:gd name="connsiteX3" fmla="*/ 924760 w 1150363"/>
              <a:gd name="connsiteY3" fmla="*/ 532263 h 4844954"/>
              <a:gd name="connsiteX4" fmla="*/ 882125 w 1150363"/>
              <a:gd name="connsiteY4" fmla="*/ 750627 h 4844954"/>
              <a:gd name="connsiteX5" fmla="*/ 768319 w 1150363"/>
              <a:gd name="connsiteY5" fmla="*/ 900752 h 4844954"/>
              <a:gd name="connsiteX6" fmla="*/ 924197 w 1150363"/>
              <a:gd name="connsiteY6" fmla="*/ 1009935 h 4844954"/>
              <a:gd name="connsiteX7" fmla="*/ 1146621 w 1150363"/>
              <a:gd name="connsiteY7" fmla="*/ 1160059 h 4844954"/>
              <a:gd name="connsiteX8" fmla="*/ 1051086 w 1150363"/>
              <a:gd name="connsiteY8" fmla="*/ 1241946 h 4844954"/>
              <a:gd name="connsiteX9" fmla="*/ 887313 w 1150363"/>
              <a:gd name="connsiteY9" fmla="*/ 1337480 h 4844954"/>
              <a:gd name="connsiteX10" fmla="*/ 505176 w 1150363"/>
              <a:gd name="connsiteY10" fmla="*/ 1419367 h 4844954"/>
              <a:gd name="connsiteX11" fmla="*/ 259516 w 1150363"/>
              <a:gd name="connsiteY11" fmla="*/ 1473958 h 4844954"/>
              <a:gd name="connsiteX12" fmla="*/ 109391 w 1150363"/>
              <a:gd name="connsiteY12" fmla="*/ 1637731 h 4844954"/>
              <a:gd name="connsiteX13" fmla="*/ 209 w 1150363"/>
              <a:gd name="connsiteY13" fmla="*/ 2033516 h 4844954"/>
              <a:gd name="connsiteX14" fmla="*/ 136686 w 1150363"/>
              <a:gd name="connsiteY14" fmla="*/ 2238233 h 4844954"/>
              <a:gd name="connsiteX15" fmla="*/ 382346 w 1150363"/>
              <a:gd name="connsiteY15" fmla="*/ 2524836 h 4844954"/>
              <a:gd name="connsiteX16" fmla="*/ 655301 w 1150363"/>
              <a:gd name="connsiteY16" fmla="*/ 2702256 h 4844954"/>
              <a:gd name="connsiteX17" fmla="*/ 857084 w 1150363"/>
              <a:gd name="connsiteY17" fmla="*/ 2838735 h 4844954"/>
              <a:gd name="connsiteX18" fmla="*/ 976532 w 1150363"/>
              <a:gd name="connsiteY18" fmla="*/ 2866030 h 4844954"/>
              <a:gd name="connsiteX19" fmla="*/ 1111881 w 1150363"/>
              <a:gd name="connsiteY19" fmla="*/ 3057098 h 4844954"/>
              <a:gd name="connsiteX20" fmla="*/ 1114701 w 1150363"/>
              <a:gd name="connsiteY20" fmla="*/ 3179928 h 4844954"/>
              <a:gd name="connsiteX21" fmla="*/ 1142562 w 1150363"/>
              <a:gd name="connsiteY21" fmla="*/ 3452884 h 4844954"/>
              <a:gd name="connsiteX22" fmla="*/ 1087406 w 1150363"/>
              <a:gd name="connsiteY22" fmla="*/ 3766781 h 4844954"/>
              <a:gd name="connsiteX23" fmla="*/ 1020860 w 1150363"/>
              <a:gd name="connsiteY23" fmla="*/ 4135271 h 4844954"/>
              <a:gd name="connsiteX24" fmla="*/ 1037850 w 1150363"/>
              <a:gd name="connsiteY24" fmla="*/ 4394578 h 4844954"/>
              <a:gd name="connsiteX25" fmla="*/ 1058769 w 1150363"/>
              <a:gd name="connsiteY25" fmla="*/ 4558352 h 4844954"/>
              <a:gd name="connsiteX26" fmla="*/ 1031116 w 1150363"/>
              <a:gd name="connsiteY26" fmla="*/ 4649739 h 4844954"/>
              <a:gd name="connsiteX27" fmla="*/ 958703 w 1150363"/>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1051086 w 1143071"/>
              <a:gd name="connsiteY8" fmla="*/ 1241946 h 4844954"/>
              <a:gd name="connsiteX9" fmla="*/ 887313 w 1143071"/>
              <a:gd name="connsiteY9" fmla="*/ 1337480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880998 w 1143071"/>
              <a:gd name="connsiteY8" fmla="*/ 1173707 h 4844954"/>
              <a:gd name="connsiteX9" fmla="*/ 887313 w 1143071"/>
              <a:gd name="connsiteY9" fmla="*/ 1337480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76532 w 1143071"/>
              <a:gd name="connsiteY7" fmla="*/ 1146411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768319 w 1143071"/>
              <a:gd name="connsiteY5" fmla="*/ 900752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924760 w 1143071"/>
              <a:gd name="connsiteY3" fmla="*/ 532263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952621 w 1143071"/>
              <a:gd name="connsiteY2" fmla="*/ 382137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978222 w 1143071"/>
              <a:gd name="connsiteY1" fmla="*/ 300251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964576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795727 w 1143071"/>
              <a:gd name="connsiteY9" fmla="*/ 1323832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115372 w 1143071"/>
              <a:gd name="connsiteY9" fmla="*/ 996285 h 4844954"/>
              <a:gd name="connsiteX10" fmla="*/ 505176 w 1143071"/>
              <a:gd name="connsiteY10" fmla="*/ 1419367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115372 w 1143071"/>
              <a:gd name="connsiteY9" fmla="*/ 996285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880998 w 1143071"/>
              <a:gd name="connsiteY8" fmla="*/ 1173707 h 4844954"/>
              <a:gd name="connsiteX9" fmla="*/ 298545 w 1143071"/>
              <a:gd name="connsiteY9" fmla="*/ 982637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847385 w 1143071"/>
              <a:gd name="connsiteY1" fmla="*/ 259308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318395 w 1143071"/>
              <a:gd name="connsiteY8" fmla="*/ 764274 h 4844954"/>
              <a:gd name="connsiteX9" fmla="*/ 298545 w 1143071"/>
              <a:gd name="connsiteY9" fmla="*/ 982637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846822 w 1143071"/>
              <a:gd name="connsiteY0" fmla="*/ 0 h 4844954"/>
              <a:gd name="connsiteX1" fmla="*/ 193196 w 1143071"/>
              <a:gd name="connsiteY1" fmla="*/ 163774 h 4844954"/>
              <a:gd name="connsiteX2" fmla="*/ 847951 w 1143071"/>
              <a:gd name="connsiteY2" fmla="*/ 354842 h 4844954"/>
              <a:gd name="connsiteX3" fmla="*/ 833174 w 1143071"/>
              <a:gd name="connsiteY3" fmla="*/ 518615 h 4844954"/>
              <a:gd name="connsiteX4" fmla="*/ 882125 w 1143071"/>
              <a:gd name="connsiteY4" fmla="*/ 750627 h 4844954"/>
              <a:gd name="connsiteX5" fmla="*/ 872989 w 1143071"/>
              <a:gd name="connsiteY5" fmla="*/ 941695 h 4844954"/>
              <a:gd name="connsiteX6" fmla="*/ 924197 w 1143071"/>
              <a:gd name="connsiteY6" fmla="*/ 1009935 h 4844954"/>
              <a:gd name="connsiteX7" fmla="*/ 911113 w 1143071"/>
              <a:gd name="connsiteY7" fmla="*/ 1105468 h 4844954"/>
              <a:gd name="connsiteX8" fmla="*/ 318395 w 1143071"/>
              <a:gd name="connsiteY8" fmla="*/ 764274 h 4844954"/>
              <a:gd name="connsiteX9" fmla="*/ 298545 w 1143071"/>
              <a:gd name="connsiteY9" fmla="*/ 982637 h 4844954"/>
              <a:gd name="connsiteX10" fmla="*/ 191166 w 1143071"/>
              <a:gd name="connsiteY10" fmla="*/ 1323833 h 4844954"/>
              <a:gd name="connsiteX11" fmla="*/ 259516 w 1143071"/>
              <a:gd name="connsiteY11" fmla="*/ 1473958 h 4844954"/>
              <a:gd name="connsiteX12" fmla="*/ 109391 w 1143071"/>
              <a:gd name="connsiteY12" fmla="*/ 1637731 h 4844954"/>
              <a:gd name="connsiteX13" fmla="*/ 209 w 1143071"/>
              <a:gd name="connsiteY13" fmla="*/ 2033516 h 4844954"/>
              <a:gd name="connsiteX14" fmla="*/ 136686 w 1143071"/>
              <a:gd name="connsiteY14" fmla="*/ 2238233 h 4844954"/>
              <a:gd name="connsiteX15" fmla="*/ 382346 w 1143071"/>
              <a:gd name="connsiteY15" fmla="*/ 2524836 h 4844954"/>
              <a:gd name="connsiteX16" fmla="*/ 655301 w 1143071"/>
              <a:gd name="connsiteY16" fmla="*/ 2702256 h 4844954"/>
              <a:gd name="connsiteX17" fmla="*/ 857084 w 1143071"/>
              <a:gd name="connsiteY17" fmla="*/ 2838735 h 4844954"/>
              <a:gd name="connsiteX18" fmla="*/ 976532 w 1143071"/>
              <a:gd name="connsiteY18" fmla="*/ 2866030 h 4844954"/>
              <a:gd name="connsiteX19" fmla="*/ 1111881 w 1143071"/>
              <a:gd name="connsiteY19" fmla="*/ 3057098 h 4844954"/>
              <a:gd name="connsiteX20" fmla="*/ 1114701 w 1143071"/>
              <a:gd name="connsiteY20" fmla="*/ 3179928 h 4844954"/>
              <a:gd name="connsiteX21" fmla="*/ 1142562 w 1143071"/>
              <a:gd name="connsiteY21" fmla="*/ 3452884 h 4844954"/>
              <a:gd name="connsiteX22" fmla="*/ 1087406 w 1143071"/>
              <a:gd name="connsiteY22" fmla="*/ 3766781 h 4844954"/>
              <a:gd name="connsiteX23" fmla="*/ 1020860 w 1143071"/>
              <a:gd name="connsiteY23" fmla="*/ 4135271 h 4844954"/>
              <a:gd name="connsiteX24" fmla="*/ 1037850 w 1143071"/>
              <a:gd name="connsiteY24" fmla="*/ 4394578 h 4844954"/>
              <a:gd name="connsiteX25" fmla="*/ 1058769 w 1143071"/>
              <a:gd name="connsiteY25" fmla="*/ 4558352 h 4844954"/>
              <a:gd name="connsiteX26" fmla="*/ 1031116 w 1143071"/>
              <a:gd name="connsiteY26" fmla="*/ 4649739 h 4844954"/>
              <a:gd name="connsiteX27" fmla="*/ 958703 w 1143071"/>
              <a:gd name="connsiteY27" fmla="*/ 4844954 h 4844954"/>
              <a:gd name="connsiteX0" fmla="*/ 388890 w 1143071"/>
              <a:gd name="connsiteY0" fmla="*/ 0 h 4954136"/>
              <a:gd name="connsiteX1" fmla="*/ 193196 w 1143071"/>
              <a:gd name="connsiteY1" fmla="*/ 272956 h 4954136"/>
              <a:gd name="connsiteX2" fmla="*/ 847951 w 1143071"/>
              <a:gd name="connsiteY2" fmla="*/ 464024 h 4954136"/>
              <a:gd name="connsiteX3" fmla="*/ 833174 w 1143071"/>
              <a:gd name="connsiteY3" fmla="*/ 627797 h 4954136"/>
              <a:gd name="connsiteX4" fmla="*/ 882125 w 1143071"/>
              <a:gd name="connsiteY4" fmla="*/ 859809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833174 w 1143071"/>
              <a:gd name="connsiteY3" fmla="*/ 627797 h 4954136"/>
              <a:gd name="connsiteX4" fmla="*/ 882125 w 1143071"/>
              <a:gd name="connsiteY4" fmla="*/ 859809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833174 w 1143071"/>
              <a:gd name="connsiteY4" fmla="*/ 627797 h 4954136"/>
              <a:gd name="connsiteX5" fmla="*/ 882125 w 1143071"/>
              <a:gd name="connsiteY5" fmla="*/ 859809 h 4954136"/>
              <a:gd name="connsiteX6" fmla="*/ 872989 w 1143071"/>
              <a:gd name="connsiteY6" fmla="*/ 1050877 h 4954136"/>
              <a:gd name="connsiteX7" fmla="*/ 924197 w 1143071"/>
              <a:gd name="connsiteY7" fmla="*/ 1119117 h 4954136"/>
              <a:gd name="connsiteX8" fmla="*/ 911113 w 1143071"/>
              <a:gd name="connsiteY8" fmla="*/ 1214650 h 4954136"/>
              <a:gd name="connsiteX9" fmla="*/ 318395 w 1143071"/>
              <a:gd name="connsiteY9" fmla="*/ 873456 h 4954136"/>
              <a:gd name="connsiteX10" fmla="*/ 298545 w 1143071"/>
              <a:gd name="connsiteY10" fmla="*/ 1091819 h 4954136"/>
              <a:gd name="connsiteX11" fmla="*/ 191166 w 1143071"/>
              <a:gd name="connsiteY11" fmla="*/ 1433015 h 4954136"/>
              <a:gd name="connsiteX12" fmla="*/ 259516 w 1143071"/>
              <a:gd name="connsiteY12" fmla="*/ 1583140 h 4954136"/>
              <a:gd name="connsiteX13" fmla="*/ 109391 w 1143071"/>
              <a:gd name="connsiteY13" fmla="*/ 1746913 h 4954136"/>
              <a:gd name="connsiteX14" fmla="*/ 209 w 1143071"/>
              <a:gd name="connsiteY14" fmla="*/ 2142698 h 4954136"/>
              <a:gd name="connsiteX15" fmla="*/ 136686 w 1143071"/>
              <a:gd name="connsiteY15" fmla="*/ 2347415 h 4954136"/>
              <a:gd name="connsiteX16" fmla="*/ 382346 w 1143071"/>
              <a:gd name="connsiteY16" fmla="*/ 2634018 h 4954136"/>
              <a:gd name="connsiteX17" fmla="*/ 655301 w 1143071"/>
              <a:gd name="connsiteY17" fmla="*/ 2811438 h 4954136"/>
              <a:gd name="connsiteX18" fmla="*/ 857084 w 1143071"/>
              <a:gd name="connsiteY18" fmla="*/ 2947917 h 4954136"/>
              <a:gd name="connsiteX19" fmla="*/ 976532 w 1143071"/>
              <a:gd name="connsiteY19" fmla="*/ 2975212 h 4954136"/>
              <a:gd name="connsiteX20" fmla="*/ 1111881 w 1143071"/>
              <a:gd name="connsiteY20" fmla="*/ 3166280 h 4954136"/>
              <a:gd name="connsiteX21" fmla="*/ 1114701 w 1143071"/>
              <a:gd name="connsiteY21" fmla="*/ 3289110 h 4954136"/>
              <a:gd name="connsiteX22" fmla="*/ 1142562 w 1143071"/>
              <a:gd name="connsiteY22" fmla="*/ 3562066 h 4954136"/>
              <a:gd name="connsiteX23" fmla="*/ 1087406 w 1143071"/>
              <a:gd name="connsiteY23" fmla="*/ 3875963 h 4954136"/>
              <a:gd name="connsiteX24" fmla="*/ 1020860 w 1143071"/>
              <a:gd name="connsiteY24" fmla="*/ 4244453 h 4954136"/>
              <a:gd name="connsiteX25" fmla="*/ 1037850 w 1143071"/>
              <a:gd name="connsiteY25" fmla="*/ 4503760 h 4954136"/>
              <a:gd name="connsiteX26" fmla="*/ 1058769 w 1143071"/>
              <a:gd name="connsiteY26" fmla="*/ 4667534 h 4954136"/>
              <a:gd name="connsiteX27" fmla="*/ 1031116 w 1143071"/>
              <a:gd name="connsiteY27" fmla="*/ 4758921 h 4954136"/>
              <a:gd name="connsiteX28" fmla="*/ 958703 w 1143071"/>
              <a:gd name="connsiteY28"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82125 w 1143071"/>
              <a:gd name="connsiteY5" fmla="*/ 859809 h 4954136"/>
              <a:gd name="connsiteX6" fmla="*/ 872989 w 1143071"/>
              <a:gd name="connsiteY6" fmla="*/ 1050877 h 4954136"/>
              <a:gd name="connsiteX7" fmla="*/ 924197 w 1143071"/>
              <a:gd name="connsiteY7" fmla="*/ 1119117 h 4954136"/>
              <a:gd name="connsiteX8" fmla="*/ 911113 w 1143071"/>
              <a:gd name="connsiteY8" fmla="*/ 1214650 h 4954136"/>
              <a:gd name="connsiteX9" fmla="*/ 318395 w 1143071"/>
              <a:gd name="connsiteY9" fmla="*/ 873456 h 4954136"/>
              <a:gd name="connsiteX10" fmla="*/ 298545 w 1143071"/>
              <a:gd name="connsiteY10" fmla="*/ 1091819 h 4954136"/>
              <a:gd name="connsiteX11" fmla="*/ 191166 w 1143071"/>
              <a:gd name="connsiteY11" fmla="*/ 1433015 h 4954136"/>
              <a:gd name="connsiteX12" fmla="*/ 259516 w 1143071"/>
              <a:gd name="connsiteY12" fmla="*/ 1583140 h 4954136"/>
              <a:gd name="connsiteX13" fmla="*/ 109391 w 1143071"/>
              <a:gd name="connsiteY13" fmla="*/ 1746913 h 4954136"/>
              <a:gd name="connsiteX14" fmla="*/ 209 w 1143071"/>
              <a:gd name="connsiteY14" fmla="*/ 2142698 h 4954136"/>
              <a:gd name="connsiteX15" fmla="*/ 136686 w 1143071"/>
              <a:gd name="connsiteY15" fmla="*/ 2347415 h 4954136"/>
              <a:gd name="connsiteX16" fmla="*/ 382346 w 1143071"/>
              <a:gd name="connsiteY16" fmla="*/ 2634018 h 4954136"/>
              <a:gd name="connsiteX17" fmla="*/ 655301 w 1143071"/>
              <a:gd name="connsiteY17" fmla="*/ 2811438 h 4954136"/>
              <a:gd name="connsiteX18" fmla="*/ 857084 w 1143071"/>
              <a:gd name="connsiteY18" fmla="*/ 2947917 h 4954136"/>
              <a:gd name="connsiteX19" fmla="*/ 976532 w 1143071"/>
              <a:gd name="connsiteY19" fmla="*/ 2975212 h 4954136"/>
              <a:gd name="connsiteX20" fmla="*/ 1111881 w 1143071"/>
              <a:gd name="connsiteY20" fmla="*/ 3166280 h 4954136"/>
              <a:gd name="connsiteX21" fmla="*/ 1114701 w 1143071"/>
              <a:gd name="connsiteY21" fmla="*/ 3289110 h 4954136"/>
              <a:gd name="connsiteX22" fmla="*/ 1142562 w 1143071"/>
              <a:gd name="connsiteY22" fmla="*/ 3562066 h 4954136"/>
              <a:gd name="connsiteX23" fmla="*/ 1087406 w 1143071"/>
              <a:gd name="connsiteY23" fmla="*/ 3875963 h 4954136"/>
              <a:gd name="connsiteX24" fmla="*/ 1020860 w 1143071"/>
              <a:gd name="connsiteY24" fmla="*/ 4244453 h 4954136"/>
              <a:gd name="connsiteX25" fmla="*/ 1037850 w 1143071"/>
              <a:gd name="connsiteY25" fmla="*/ 4503760 h 4954136"/>
              <a:gd name="connsiteX26" fmla="*/ 1058769 w 1143071"/>
              <a:gd name="connsiteY26" fmla="*/ 4667534 h 4954136"/>
              <a:gd name="connsiteX27" fmla="*/ 1031116 w 1143071"/>
              <a:gd name="connsiteY27" fmla="*/ 4758921 h 4954136"/>
              <a:gd name="connsiteX28" fmla="*/ 958703 w 1143071"/>
              <a:gd name="connsiteY28"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911113 w 1143071"/>
              <a:gd name="connsiteY7" fmla="*/ 1214650 h 4954136"/>
              <a:gd name="connsiteX8" fmla="*/ 318395 w 1143071"/>
              <a:gd name="connsiteY8" fmla="*/ 873456 h 4954136"/>
              <a:gd name="connsiteX9" fmla="*/ 298545 w 1143071"/>
              <a:gd name="connsiteY9" fmla="*/ 1091819 h 4954136"/>
              <a:gd name="connsiteX10" fmla="*/ 191166 w 1143071"/>
              <a:gd name="connsiteY10" fmla="*/ 1433015 h 4954136"/>
              <a:gd name="connsiteX11" fmla="*/ 259516 w 1143071"/>
              <a:gd name="connsiteY11" fmla="*/ 1583140 h 4954136"/>
              <a:gd name="connsiteX12" fmla="*/ 109391 w 1143071"/>
              <a:gd name="connsiteY12" fmla="*/ 1746913 h 4954136"/>
              <a:gd name="connsiteX13" fmla="*/ 209 w 1143071"/>
              <a:gd name="connsiteY13" fmla="*/ 2142698 h 4954136"/>
              <a:gd name="connsiteX14" fmla="*/ 136686 w 1143071"/>
              <a:gd name="connsiteY14" fmla="*/ 2347415 h 4954136"/>
              <a:gd name="connsiteX15" fmla="*/ 382346 w 1143071"/>
              <a:gd name="connsiteY15" fmla="*/ 2634018 h 4954136"/>
              <a:gd name="connsiteX16" fmla="*/ 655301 w 1143071"/>
              <a:gd name="connsiteY16" fmla="*/ 2811438 h 4954136"/>
              <a:gd name="connsiteX17" fmla="*/ 857084 w 1143071"/>
              <a:gd name="connsiteY17" fmla="*/ 2947917 h 4954136"/>
              <a:gd name="connsiteX18" fmla="*/ 976532 w 1143071"/>
              <a:gd name="connsiteY18" fmla="*/ 2975212 h 4954136"/>
              <a:gd name="connsiteX19" fmla="*/ 1111881 w 1143071"/>
              <a:gd name="connsiteY19" fmla="*/ 3166280 h 4954136"/>
              <a:gd name="connsiteX20" fmla="*/ 1114701 w 1143071"/>
              <a:gd name="connsiteY20" fmla="*/ 3289110 h 4954136"/>
              <a:gd name="connsiteX21" fmla="*/ 1142562 w 1143071"/>
              <a:gd name="connsiteY21" fmla="*/ 3562066 h 4954136"/>
              <a:gd name="connsiteX22" fmla="*/ 1087406 w 1143071"/>
              <a:gd name="connsiteY22" fmla="*/ 3875963 h 4954136"/>
              <a:gd name="connsiteX23" fmla="*/ 1020860 w 1143071"/>
              <a:gd name="connsiteY23" fmla="*/ 4244453 h 4954136"/>
              <a:gd name="connsiteX24" fmla="*/ 1037850 w 1143071"/>
              <a:gd name="connsiteY24" fmla="*/ 4503760 h 4954136"/>
              <a:gd name="connsiteX25" fmla="*/ 1058769 w 1143071"/>
              <a:gd name="connsiteY25" fmla="*/ 4667534 h 4954136"/>
              <a:gd name="connsiteX26" fmla="*/ 1031116 w 1143071"/>
              <a:gd name="connsiteY26" fmla="*/ 4758921 h 4954136"/>
              <a:gd name="connsiteX27" fmla="*/ 958703 w 1143071"/>
              <a:gd name="connsiteY27"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318395 w 1143071"/>
              <a:gd name="connsiteY7" fmla="*/ 873456 h 4954136"/>
              <a:gd name="connsiteX8" fmla="*/ 298545 w 1143071"/>
              <a:gd name="connsiteY8" fmla="*/ 1091819 h 4954136"/>
              <a:gd name="connsiteX9" fmla="*/ 191166 w 1143071"/>
              <a:gd name="connsiteY9" fmla="*/ 1433015 h 4954136"/>
              <a:gd name="connsiteX10" fmla="*/ 259516 w 1143071"/>
              <a:gd name="connsiteY10" fmla="*/ 1583140 h 4954136"/>
              <a:gd name="connsiteX11" fmla="*/ 109391 w 1143071"/>
              <a:gd name="connsiteY11" fmla="*/ 1746913 h 4954136"/>
              <a:gd name="connsiteX12" fmla="*/ 209 w 1143071"/>
              <a:gd name="connsiteY12" fmla="*/ 2142698 h 4954136"/>
              <a:gd name="connsiteX13" fmla="*/ 136686 w 1143071"/>
              <a:gd name="connsiteY13" fmla="*/ 2347415 h 4954136"/>
              <a:gd name="connsiteX14" fmla="*/ 382346 w 1143071"/>
              <a:gd name="connsiteY14" fmla="*/ 2634018 h 4954136"/>
              <a:gd name="connsiteX15" fmla="*/ 655301 w 1143071"/>
              <a:gd name="connsiteY15" fmla="*/ 2811438 h 4954136"/>
              <a:gd name="connsiteX16" fmla="*/ 857084 w 1143071"/>
              <a:gd name="connsiteY16" fmla="*/ 2947917 h 4954136"/>
              <a:gd name="connsiteX17" fmla="*/ 976532 w 1143071"/>
              <a:gd name="connsiteY17" fmla="*/ 2975212 h 4954136"/>
              <a:gd name="connsiteX18" fmla="*/ 1111881 w 1143071"/>
              <a:gd name="connsiteY18" fmla="*/ 3166280 h 4954136"/>
              <a:gd name="connsiteX19" fmla="*/ 1114701 w 1143071"/>
              <a:gd name="connsiteY19" fmla="*/ 3289110 h 4954136"/>
              <a:gd name="connsiteX20" fmla="*/ 1142562 w 1143071"/>
              <a:gd name="connsiteY20" fmla="*/ 3562066 h 4954136"/>
              <a:gd name="connsiteX21" fmla="*/ 1087406 w 1143071"/>
              <a:gd name="connsiteY21" fmla="*/ 3875963 h 4954136"/>
              <a:gd name="connsiteX22" fmla="*/ 1020860 w 1143071"/>
              <a:gd name="connsiteY22" fmla="*/ 4244453 h 4954136"/>
              <a:gd name="connsiteX23" fmla="*/ 1037850 w 1143071"/>
              <a:gd name="connsiteY23" fmla="*/ 4503760 h 4954136"/>
              <a:gd name="connsiteX24" fmla="*/ 1058769 w 1143071"/>
              <a:gd name="connsiteY24" fmla="*/ 4667534 h 4954136"/>
              <a:gd name="connsiteX25" fmla="*/ 1031116 w 1143071"/>
              <a:gd name="connsiteY25" fmla="*/ 4758921 h 4954136"/>
              <a:gd name="connsiteX26" fmla="*/ 958703 w 1143071"/>
              <a:gd name="connsiteY26"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872989 w 1143071"/>
              <a:gd name="connsiteY5" fmla="*/ 1050877 h 4954136"/>
              <a:gd name="connsiteX6" fmla="*/ 924197 w 1143071"/>
              <a:gd name="connsiteY6" fmla="*/ 1119117 h 4954136"/>
              <a:gd name="connsiteX7" fmla="*/ 318395 w 1143071"/>
              <a:gd name="connsiteY7" fmla="*/ 873456 h 4954136"/>
              <a:gd name="connsiteX8" fmla="*/ 298545 w 1143071"/>
              <a:gd name="connsiteY8" fmla="*/ 1091819 h 4954136"/>
              <a:gd name="connsiteX9" fmla="*/ 191166 w 1143071"/>
              <a:gd name="connsiteY9" fmla="*/ 1433015 h 4954136"/>
              <a:gd name="connsiteX10" fmla="*/ 259516 w 1143071"/>
              <a:gd name="connsiteY10" fmla="*/ 1583140 h 4954136"/>
              <a:gd name="connsiteX11" fmla="*/ 109391 w 1143071"/>
              <a:gd name="connsiteY11" fmla="*/ 1746913 h 4954136"/>
              <a:gd name="connsiteX12" fmla="*/ 209 w 1143071"/>
              <a:gd name="connsiteY12" fmla="*/ 2142698 h 4954136"/>
              <a:gd name="connsiteX13" fmla="*/ 136686 w 1143071"/>
              <a:gd name="connsiteY13" fmla="*/ 2347415 h 4954136"/>
              <a:gd name="connsiteX14" fmla="*/ 382346 w 1143071"/>
              <a:gd name="connsiteY14" fmla="*/ 2634018 h 4954136"/>
              <a:gd name="connsiteX15" fmla="*/ 655301 w 1143071"/>
              <a:gd name="connsiteY15" fmla="*/ 2811438 h 4954136"/>
              <a:gd name="connsiteX16" fmla="*/ 857084 w 1143071"/>
              <a:gd name="connsiteY16" fmla="*/ 2947917 h 4954136"/>
              <a:gd name="connsiteX17" fmla="*/ 976532 w 1143071"/>
              <a:gd name="connsiteY17" fmla="*/ 2975212 h 4954136"/>
              <a:gd name="connsiteX18" fmla="*/ 1111881 w 1143071"/>
              <a:gd name="connsiteY18" fmla="*/ 3166280 h 4954136"/>
              <a:gd name="connsiteX19" fmla="*/ 1114701 w 1143071"/>
              <a:gd name="connsiteY19" fmla="*/ 3289110 h 4954136"/>
              <a:gd name="connsiteX20" fmla="*/ 1142562 w 1143071"/>
              <a:gd name="connsiteY20" fmla="*/ 3562066 h 4954136"/>
              <a:gd name="connsiteX21" fmla="*/ 1087406 w 1143071"/>
              <a:gd name="connsiteY21" fmla="*/ 3875963 h 4954136"/>
              <a:gd name="connsiteX22" fmla="*/ 1020860 w 1143071"/>
              <a:gd name="connsiteY22" fmla="*/ 4244453 h 4954136"/>
              <a:gd name="connsiteX23" fmla="*/ 1037850 w 1143071"/>
              <a:gd name="connsiteY23" fmla="*/ 4503760 h 4954136"/>
              <a:gd name="connsiteX24" fmla="*/ 1058769 w 1143071"/>
              <a:gd name="connsiteY24" fmla="*/ 4667534 h 4954136"/>
              <a:gd name="connsiteX25" fmla="*/ 1031116 w 1143071"/>
              <a:gd name="connsiteY25" fmla="*/ 4758921 h 4954136"/>
              <a:gd name="connsiteX26" fmla="*/ 958703 w 1143071"/>
              <a:gd name="connsiteY26"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924197 w 1143071"/>
              <a:gd name="connsiteY5" fmla="*/ 1119117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387762 w 1143071"/>
              <a:gd name="connsiteY5" fmla="*/ 791571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349075 w 1143071"/>
              <a:gd name="connsiteY4" fmla="*/ 655093 h 4954136"/>
              <a:gd name="connsiteX5" fmla="*/ 152255 w 1143071"/>
              <a:gd name="connsiteY5" fmla="*/ 791571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3071"/>
              <a:gd name="connsiteY0" fmla="*/ 0 h 4954136"/>
              <a:gd name="connsiteX1" fmla="*/ 193196 w 1143071"/>
              <a:gd name="connsiteY1" fmla="*/ 272956 h 4954136"/>
              <a:gd name="connsiteX2" fmla="*/ 403103 w 1143071"/>
              <a:gd name="connsiteY2" fmla="*/ 436728 h 4954136"/>
              <a:gd name="connsiteX3" fmla="*/ 378675 w 1143071"/>
              <a:gd name="connsiteY3" fmla="*/ 583099 h 4954136"/>
              <a:gd name="connsiteX4" fmla="*/ 205154 w 1143071"/>
              <a:gd name="connsiteY4" fmla="*/ 655093 h 4954136"/>
              <a:gd name="connsiteX5" fmla="*/ 152255 w 1143071"/>
              <a:gd name="connsiteY5" fmla="*/ 791571 h 4954136"/>
              <a:gd name="connsiteX6" fmla="*/ 318395 w 1143071"/>
              <a:gd name="connsiteY6" fmla="*/ 873456 h 4954136"/>
              <a:gd name="connsiteX7" fmla="*/ 298545 w 1143071"/>
              <a:gd name="connsiteY7" fmla="*/ 1091819 h 4954136"/>
              <a:gd name="connsiteX8" fmla="*/ 191166 w 1143071"/>
              <a:gd name="connsiteY8" fmla="*/ 1433015 h 4954136"/>
              <a:gd name="connsiteX9" fmla="*/ 259516 w 1143071"/>
              <a:gd name="connsiteY9" fmla="*/ 1583140 h 4954136"/>
              <a:gd name="connsiteX10" fmla="*/ 109391 w 1143071"/>
              <a:gd name="connsiteY10" fmla="*/ 1746913 h 4954136"/>
              <a:gd name="connsiteX11" fmla="*/ 209 w 1143071"/>
              <a:gd name="connsiteY11" fmla="*/ 2142698 h 4954136"/>
              <a:gd name="connsiteX12" fmla="*/ 136686 w 1143071"/>
              <a:gd name="connsiteY12" fmla="*/ 2347415 h 4954136"/>
              <a:gd name="connsiteX13" fmla="*/ 382346 w 1143071"/>
              <a:gd name="connsiteY13" fmla="*/ 2634018 h 4954136"/>
              <a:gd name="connsiteX14" fmla="*/ 655301 w 1143071"/>
              <a:gd name="connsiteY14" fmla="*/ 2811438 h 4954136"/>
              <a:gd name="connsiteX15" fmla="*/ 857084 w 1143071"/>
              <a:gd name="connsiteY15" fmla="*/ 2947917 h 4954136"/>
              <a:gd name="connsiteX16" fmla="*/ 976532 w 1143071"/>
              <a:gd name="connsiteY16" fmla="*/ 2975212 h 4954136"/>
              <a:gd name="connsiteX17" fmla="*/ 1111881 w 1143071"/>
              <a:gd name="connsiteY17" fmla="*/ 3166280 h 4954136"/>
              <a:gd name="connsiteX18" fmla="*/ 1114701 w 1143071"/>
              <a:gd name="connsiteY18" fmla="*/ 3289110 h 4954136"/>
              <a:gd name="connsiteX19" fmla="*/ 1142562 w 1143071"/>
              <a:gd name="connsiteY19" fmla="*/ 3562066 h 4954136"/>
              <a:gd name="connsiteX20" fmla="*/ 1087406 w 1143071"/>
              <a:gd name="connsiteY20" fmla="*/ 3875963 h 4954136"/>
              <a:gd name="connsiteX21" fmla="*/ 1020860 w 1143071"/>
              <a:gd name="connsiteY21" fmla="*/ 4244453 h 4954136"/>
              <a:gd name="connsiteX22" fmla="*/ 1037850 w 1143071"/>
              <a:gd name="connsiteY22" fmla="*/ 4503760 h 4954136"/>
              <a:gd name="connsiteX23" fmla="*/ 1058769 w 1143071"/>
              <a:gd name="connsiteY23" fmla="*/ 4667534 h 4954136"/>
              <a:gd name="connsiteX24" fmla="*/ 1031116 w 1143071"/>
              <a:gd name="connsiteY24" fmla="*/ 4758921 h 4954136"/>
              <a:gd name="connsiteX25" fmla="*/ 958703 w 1143071"/>
              <a:gd name="connsiteY25" fmla="*/ 4954136 h 4954136"/>
              <a:gd name="connsiteX0" fmla="*/ 388890 w 1144235"/>
              <a:gd name="connsiteY0" fmla="*/ 0 h 4954136"/>
              <a:gd name="connsiteX1" fmla="*/ 193196 w 1144235"/>
              <a:gd name="connsiteY1" fmla="*/ 272956 h 4954136"/>
              <a:gd name="connsiteX2" fmla="*/ 403103 w 1144235"/>
              <a:gd name="connsiteY2" fmla="*/ 436728 h 4954136"/>
              <a:gd name="connsiteX3" fmla="*/ 378675 w 1144235"/>
              <a:gd name="connsiteY3" fmla="*/ 583099 h 4954136"/>
              <a:gd name="connsiteX4" fmla="*/ 205154 w 1144235"/>
              <a:gd name="connsiteY4" fmla="*/ 655093 h 4954136"/>
              <a:gd name="connsiteX5" fmla="*/ 152255 w 1144235"/>
              <a:gd name="connsiteY5" fmla="*/ 791571 h 4954136"/>
              <a:gd name="connsiteX6" fmla="*/ 318395 w 1144235"/>
              <a:gd name="connsiteY6" fmla="*/ 873456 h 4954136"/>
              <a:gd name="connsiteX7" fmla="*/ 298545 w 1144235"/>
              <a:gd name="connsiteY7" fmla="*/ 1091819 h 4954136"/>
              <a:gd name="connsiteX8" fmla="*/ 191166 w 1144235"/>
              <a:gd name="connsiteY8" fmla="*/ 1433015 h 4954136"/>
              <a:gd name="connsiteX9" fmla="*/ 259516 w 1144235"/>
              <a:gd name="connsiteY9" fmla="*/ 1583140 h 4954136"/>
              <a:gd name="connsiteX10" fmla="*/ 109391 w 1144235"/>
              <a:gd name="connsiteY10" fmla="*/ 1746913 h 4954136"/>
              <a:gd name="connsiteX11" fmla="*/ 209 w 1144235"/>
              <a:gd name="connsiteY11" fmla="*/ 2142698 h 4954136"/>
              <a:gd name="connsiteX12" fmla="*/ 136686 w 1144235"/>
              <a:gd name="connsiteY12" fmla="*/ 2347415 h 4954136"/>
              <a:gd name="connsiteX13" fmla="*/ 382346 w 1144235"/>
              <a:gd name="connsiteY13" fmla="*/ 2634018 h 4954136"/>
              <a:gd name="connsiteX14" fmla="*/ 655301 w 1144235"/>
              <a:gd name="connsiteY14" fmla="*/ 2811438 h 4954136"/>
              <a:gd name="connsiteX15" fmla="*/ 857084 w 1144235"/>
              <a:gd name="connsiteY15" fmla="*/ 2947917 h 4954136"/>
              <a:gd name="connsiteX16" fmla="*/ 976532 w 1144235"/>
              <a:gd name="connsiteY16" fmla="*/ 2975212 h 4954136"/>
              <a:gd name="connsiteX17" fmla="*/ 967960 w 1144235"/>
              <a:gd name="connsiteY17" fmla="*/ 3166280 h 4954136"/>
              <a:gd name="connsiteX18" fmla="*/ 1114701 w 1144235"/>
              <a:gd name="connsiteY18" fmla="*/ 3289110 h 4954136"/>
              <a:gd name="connsiteX19" fmla="*/ 1142562 w 1144235"/>
              <a:gd name="connsiteY19" fmla="*/ 3562066 h 4954136"/>
              <a:gd name="connsiteX20" fmla="*/ 1087406 w 1144235"/>
              <a:gd name="connsiteY20" fmla="*/ 3875963 h 4954136"/>
              <a:gd name="connsiteX21" fmla="*/ 1020860 w 1144235"/>
              <a:gd name="connsiteY21" fmla="*/ 4244453 h 4954136"/>
              <a:gd name="connsiteX22" fmla="*/ 1037850 w 1144235"/>
              <a:gd name="connsiteY22" fmla="*/ 4503760 h 4954136"/>
              <a:gd name="connsiteX23" fmla="*/ 1058769 w 1144235"/>
              <a:gd name="connsiteY23" fmla="*/ 4667534 h 4954136"/>
              <a:gd name="connsiteX24" fmla="*/ 1031116 w 1144235"/>
              <a:gd name="connsiteY24" fmla="*/ 4758921 h 4954136"/>
              <a:gd name="connsiteX25" fmla="*/ 958703 w 1144235"/>
              <a:gd name="connsiteY25" fmla="*/ 4954136 h 4954136"/>
              <a:gd name="connsiteX0" fmla="*/ 388890 w 1145294"/>
              <a:gd name="connsiteY0" fmla="*/ 0 h 4954136"/>
              <a:gd name="connsiteX1" fmla="*/ 193196 w 1145294"/>
              <a:gd name="connsiteY1" fmla="*/ 272956 h 4954136"/>
              <a:gd name="connsiteX2" fmla="*/ 403103 w 1145294"/>
              <a:gd name="connsiteY2" fmla="*/ 436728 h 4954136"/>
              <a:gd name="connsiteX3" fmla="*/ 378675 w 1145294"/>
              <a:gd name="connsiteY3" fmla="*/ 583099 h 4954136"/>
              <a:gd name="connsiteX4" fmla="*/ 205154 w 1145294"/>
              <a:gd name="connsiteY4" fmla="*/ 655093 h 4954136"/>
              <a:gd name="connsiteX5" fmla="*/ 152255 w 1145294"/>
              <a:gd name="connsiteY5" fmla="*/ 791571 h 4954136"/>
              <a:gd name="connsiteX6" fmla="*/ 318395 w 1145294"/>
              <a:gd name="connsiteY6" fmla="*/ 873456 h 4954136"/>
              <a:gd name="connsiteX7" fmla="*/ 298545 w 1145294"/>
              <a:gd name="connsiteY7" fmla="*/ 1091819 h 4954136"/>
              <a:gd name="connsiteX8" fmla="*/ 191166 w 1145294"/>
              <a:gd name="connsiteY8" fmla="*/ 1433015 h 4954136"/>
              <a:gd name="connsiteX9" fmla="*/ 259516 w 1145294"/>
              <a:gd name="connsiteY9" fmla="*/ 1583140 h 4954136"/>
              <a:gd name="connsiteX10" fmla="*/ 109391 w 1145294"/>
              <a:gd name="connsiteY10" fmla="*/ 1746913 h 4954136"/>
              <a:gd name="connsiteX11" fmla="*/ 209 w 1145294"/>
              <a:gd name="connsiteY11" fmla="*/ 2142698 h 4954136"/>
              <a:gd name="connsiteX12" fmla="*/ 136686 w 1145294"/>
              <a:gd name="connsiteY12" fmla="*/ 2347415 h 4954136"/>
              <a:gd name="connsiteX13" fmla="*/ 382346 w 1145294"/>
              <a:gd name="connsiteY13" fmla="*/ 2634018 h 4954136"/>
              <a:gd name="connsiteX14" fmla="*/ 655301 w 1145294"/>
              <a:gd name="connsiteY14" fmla="*/ 2811438 h 4954136"/>
              <a:gd name="connsiteX15" fmla="*/ 857084 w 1145294"/>
              <a:gd name="connsiteY15" fmla="*/ 2947917 h 4954136"/>
              <a:gd name="connsiteX16" fmla="*/ 976532 w 1145294"/>
              <a:gd name="connsiteY16" fmla="*/ 2975212 h 4954136"/>
              <a:gd name="connsiteX17" fmla="*/ 928708 w 1145294"/>
              <a:gd name="connsiteY17" fmla="*/ 3152632 h 4954136"/>
              <a:gd name="connsiteX18" fmla="*/ 1114701 w 1145294"/>
              <a:gd name="connsiteY18" fmla="*/ 3289110 h 4954136"/>
              <a:gd name="connsiteX19" fmla="*/ 1142562 w 1145294"/>
              <a:gd name="connsiteY19" fmla="*/ 3562066 h 4954136"/>
              <a:gd name="connsiteX20" fmla="*/ 1087406 w 1145294"/>
              <a:gd name="connsiteY20" fmla="*/ 3875963 h 4954136"/>
              <a:gd name="connsiteX21" fmla="*/ 1020860 w 1145294"/>
              <a:gd name="connsiteY21" fmla="*/ 4244453 h 4954136"/>
              <a:gd name="connsiteX22" fmla="*/ 1037850 w 1145294"/>
              <a:gd name="connsiteY22" fmla="*/ 4503760 h 4954136"/>
              <a:gd name="connsiteX23" fmla="*/ 1058769 w 1145294"/>
              <a:gd name="connsiteY23" fmla="*/ 4667534 h 4954136"/>
              <a:gd name="connsiteX24" fmla="*/ 1031116 w 1145294"/>
              <a:gd name="connsiteY24" fmla="*/ 4758921 h 4954136"/>
              <a:gd name="connsiteX25" fmla="*/ 958703 w 1145294"/>
              <a:gd name="connsiteY25" fmla="*/ 4954136 h 4954136"/>
              <a:gd name="connsiteX0" fmla="*/ 388890 w 1151286"/>
              <a:gd name="connsiteY0" fmla="*/ 0 h 4954136"/>
              <a:gd name="connsiteX1" fmla="*/ 193196 w 1151286"/>
              <a:gd name="connsiteY1" fmla="*/ 272956 h 4954136"/>
              <a:gd name="connsiteX2" fmla="*/ 403103 w 1151286"/>
              <a:gd name="connsiteY2" fmla="*/ 436728 h 4954136"/>
              <a:gd name="connsiteX3" fmla="*/ 378675 w 1151286"/>
              <a:gd name="connsiteY3" fmla="*/ 583099 h 4954136"/>
              <a:gd name="connsiteX4" fmla="*/ 205154 w 1151286"/>
              <a:gd name="connsiteY4" fmla="*/ 655093 h 4954136"/>
              <a:gd name="connsiteX5" fmla="*/ 152255 w 1151286"/>
              <a:gd name="connsiteY5" fmla="*/ 791571 h 4954136"/>
              <a:gd name="connsiteX6" fmla="*/ 318395 w 1151286"/>
              <a:gd name="connsiteY6" fmla="*/ 873456 h 4954136"/>
              <a:gd name="connsiteX7" fmla="*/ 298545 w 1151286"/>
              <a:gd name="connsiteY7" fmla="*/ 1091819 h 4954136"/>
              <a:gd name="connsiteX8" fmla="*/ 191166 w 1151286"/>
              <a:gd name="connsiteY8" fmla="*/ 1433015 h 4954136"/>
              <a:gd name="connsiteX9" fmla="*/ 259516 w 1151286"/>
              <a:gd name="connsiteY9" fmla="*/ 1583140 h 4954136"/>
              <a:gd name="connsiteX10" fmla="*/ 109391 w 1151286"/>
              <a:gd name="connsiteY10" fmla="*/ 1746913 h 4954136"/>
              <a:gd name="connsiteX11" fmla="*/ 209 w 1151286"/>
              <a:gd name="connsiteY11" fmla="*/ 2142698 h 4954136"/>
              <a:gd name="connsiteX12" fmla="*/ 136686 w 1151286"/>
              <a:gd name="connsiteY12" fmla="*/ 2347415 h 4954136"/>
              <a:gd name="connsiteX13" fmla="*/ 382346 w 1151286"/>
              <a:gd name="connsiteY13" fmla="*/ 2634018 h 4954136"/>
              <a:gd name="connsiteX14" fmla="*/ 655301 w 1151286"/>
              <a:gd name="connsiteY14" fmla="*/ 2811438 h 4954136"/>
              <a:gd name="connsiteX15" fmla="*/ 857084 w 1151286"/>
              <a:gd name="connsiteY15" fmla="*/ 2947917 h 4954136"/>
              <a:gd name="connsiteX16" fmla="*/ 976532 w 1151286"/>
              <a:gd name="connsiteY16" fmla="*/ 2975212 h 4954136"/>
              <a:gd name="connsiteX17" fmla="*/ 928708 w 1151286"/>
              <a:gd name="connsiteY17" fmla="*/ 3152632 h 4954136"/>
              <a:gd name="connsiteX18" fmla="*/ 892277 w 1151286"/>
              <a:gd name="connsiteY18" fmla="*/ 3330053 h 4954136"/>
              <a:gd name="connsiteX19" fmla="*/ 1142562 w 1151286"/>
              <a:gd name="connsiteY19" fmla="*/ 3562066 h 4954136"/>
              <a:gd name="connsiteX20" fmla="*/ 1087406 w 1151286"/>
              <a:gd name="connsiteY20" fmla="*/ 3875963 h 4954136"/>
              <a:gd name="connsiteX21" fmla="*/ 1020860 w 1151286"/>
              <a:gd name="connsiteY21" fmla="*/ 4244453 h 4954136"/>
              <a:gd name="connsiteX22" fmla="*/ 1037850 w 1151286"/>
              <a:gd name="connsiteY22" fmla="*/ 4503760 h 4954136"/>
              <a:gd name="connsiteX23" fmla="*/ 1058769 w 1151286"/>
              <a:gd name="connsiteY23" fmla="*/ 4667534 h 4954136"/>
              <a:gd name="connsiteX24" fmla="*/ 1031116 w 1151286"/>
              <a:gd name="connsiteY24" fmla="*/ 4758921 h 4954136"/>
              <a:gd name="connsiteX25" fmla="*/ 958703 w 1151286"/>
              <a:gd name="connsiteY25" fmla="*/ 4954136 h 4954136"/>
              <a:gd name="connsiteX0" fmla="*/ 388890 w 1151286"/>
              <a:gd name="connsiteY0" fmla="*/ 0 h 4954136"/>
              <a:gd name="connsiteX1" fmla="*/ 193196 w 1151286"/>
              <a:gd name="connsiteY1" fmla="*/ 272956 h 4954136"/>
              <a:gd name="connsiteX2" fmla="*/ 403103 w 1151286"/>
              <a:gd name="connsiteY2" fmla="*/ 436728 h 4954136"/>
              <a:gd name="connsiteX3" fmla="*/ 378675 w 1151286"/>
              <a:gd name="connsiteY3" fmla="*/ 583099 h 4954136"/>
              <a:gd name="connsiteX4" fmla="*/ 205154 w 1151286"/>
              <a:gd name="connsiteY4" fmla="*/ 655093 h 4954136"/>
              <a:gd name="connsiteX5" fmla="*/ 152255 w 1151286"/>
              <a:gd name="connsiteY5" fmla="*/ 791571 h 4954136"/>
              <a:gd name="connsiteX6" fmla="*/ 318395 w 1151286"/>
              <a:gd name="connsiteY6" fmla="*/ 873456 h 4954136"/>
              <a:gd name="connsiteX7" fmla="*/ 298545 w 1151286"/>
              <a:gd name="connsiteY7" fmla="*/ 1091819 h 4954136"/>
              <a:gd name="connsiteX8" fmla="*/ 191166 w 1151286"/>
              <a:gd name="connsiteY8" fmla="*/ 1433015 h 4954136"/>
              <a:gd name="connsiteX9" fmla="*/ 259516 w 1151286"/>
              <a:gd name="connsiteY9" fmla="*/ 1583140 h 4954136"/>
              <a:gd name="connsiteX10" fmla="*/ 109391 w 1151286"/>
              <a:gd name="connsiteY10" fmla="*/ 1746913 h 4954136"/>
              <a:gd name="connsiteX11" fmla="*/ 209 w 1151286"/>
              <a:gd name="connsiteY11" fmla="*/ 2142698 h 4954136"/>
              <a:gd name="connsiteX12" fmla="*/ 136686 w 1151286"/>
              <a:gd name="connsiteY12" fmla="*/ 2347415 h 4954136"/>
              <a:gd name="connsiteX13" fmla="*/ 382346 w 1151286"/>
              <a:gd name="connsiteY13" fmla="*/ 2634018 h 4954136"/>
              <a:gd name="connsiteX14" fmla="*/ 655301 w 1151286"/>
              <a:gd name="connsiteY14" fmla="*/ 2811438 h 4954136"/>
              <a:gd name="connsiteX15" fmla="*/ 857084 w 1151286"/>
              <a:gd name="connsiteY15" fmla="*/ 2947917 h 4954136"/>
              <a:gd name="connsiteX16" fmla="*/ 976532 w 1151286"/>
              <a:gd name="connsiteY16" fmla="*/ 2975212 h 4954136"/>
              <a:gd name="connsiteX17" fmla="*/ 850206 w 1151286"/>
              <a:gd name="connsiteY17" fmla="*/ 3084394 h 4954136"/>
              <a:gd name="connsiteX18" fmla="*/ 892277 w 1151286"/>
              <a:gd name="connsiteY18" fmla="*/ 3330053 h 4954136"/>
              <a:gd name="connsiteX19" fmla="*/ 1142562 w 1151286"/>
              <a:gd name="connsiteY19" fmla="*/ 3562066 h 4954136"/>
              <a:gd name="connsiteX20" fmla="*/ 1087406 w 1151286"/>
              <a:gd name="connsiteY20" fmla="*/ 3875963 h 4954136"/>
              <a:gd name="connsiteX21" fmla="*/ 1020860 w 1151286"/>
              <a:gd name="connsiteY21" fmla="*/ 4244453 h 4954136"/>
              <a:gd name="connsiteX22" fmla="*/ 1037850 w 1151286"/>
              <a:gd name="connsiteY22" fmla="*/ 4503760 h 4954136"/>
              <a:gd name="connsiteX23" fmla="*/ 1058769 w 1151286"/>
              <a:gd name="connsiteY23" fmla="*/ 4667534 h 4954136"/>
              <a:gd name="connsiteX24" fmla="*/ 1031116 w 1151286"/>
              <a:gd name="connsiteY24" fmla="*/ 4758921 h 4954136"/>
              <a:gd name="connsiteX25" fmla="*/ 958703 w 1151286"/>
              <a:gd name="connsiteY25" fmla="*/ 4954136 h 4954136"/>
              <a:gd name="connsiteX0" fmla="*/ 388890 w 1151286"/>
              <a:gd name="connsiteY0" fmla="*/ 0 h 4954136"/>
              <a:gd name="connsiteX1" fmla="*/ 193196 w 1151286"/>
              <a:gd name="connsiteY1" fmla="*/ 272956 h 4954136"/>
              <a:gd name="connsiteX2" fmla="*/ 403103 w 1151286"/>
              <a:gd name="connsiteY2" fmla="*/ 436728 h 4954136"/>
              <a:gd name="connsiteX3" fmla="*/ 378675 w 1151286"/>
              <a:gd name="connsiteY3" fmla="*/ 583099 h 4954136"/>
              <a:gd name="connsiteX4" fmla="*/ 205154 w 1151286"/>
              <a:gd name="connsiteY4" fmla="*/ 655093 h 4954136"/>
              <a:gd name="connsiteX5" fmla="*/ 152255 w 1151286"/>
              <a:gd name="connsiteY5" fmla="*/ 791571 h 4954136"/>
              <a:gd name="connsiteX6" fmla="*/ 318395 w 1151286"/>
              <a:gd name="connsiteY6" fmla="*/ 873456 h 4954136"/>
              <a:gd name="connsiteX7" fmla="*/ 298545 w 1151286"/>
              <a:gd name="connsiteY7" fmla="*/ 1091819 h 4954136"/>
              <a:gd name="connsiteX8" fmla="*/ 191166 w 1151286"/>
              <a:gd name="connsiteY8" fmla="*/ 1433015 h 4954136"/>
              <a:gd name="connsiteX9" fmla="*/ 259516 w 1151286"/>
              <a:gd name="connsiteY9" fmla="*/ 1583140 h 4954136"/>
              <a:gd name="connsiteX10" fmla="*/ 109391 w 1151286"/>
              <a:gd name="connsiteY10" fmla="*/ 1746913 h 4954136"/>
              <a:gd name="connsiteX11" fmla="*/ 209 w 1151286"/>
              <a:gd name="connsiteY11" fmla="*/ 2142698 h 4954136"/>
              <a:gd name="connsiteX12" fmla="*/ 136686 w 1151286"/>
              <a:gd name="connsiteY12" fmla="*/ 2347415 h 4954136"/>
              <a:gd name="connsiteX13" fmla="*/ 382346 w 1151286"/>
              <a:gd name="connsiteY13" fmla="*/ 2634018 h 4954136"/>
              <a:gd name="connsiteX14" fmla="*/ 655301 w 1151286"/>
              <a:gd name="connsiteY14" fmla="*/ 2811438 h 4954136"/>
              <a:gd name="connsiteX15" fmla="*/ 857084 w 1151286"/>
              <a:gd name="connsiteY15" fmla="*/ 2947917 h 4954136"/>
              <a:gd name="connsiteX16" fmla="*/ 976532 w 1151286"/>
              <a:gd name="connsiteY16" fmla="*/ 2975212 h 4954136"/>
              <a:gd name="connsiteX17" fmla="*/ 837122 w 1151286"/>
              <a:gd name="connsiteY17" fmla="*/ 3179929 h 4954136"/>
              <a:gd name="connsiteX18" fmla="*/ 892277 w 1151286"/>
              <a:gd name="connsiteY18" fmla="*/ 3330053 h 4954136"/>
              <a:gd name="connsiteX19" fmla="*/ 1142562 w 1151286"/>
              <a:gd name="connsiteY19" fmla="*/ 3562066 h 4954136"/>
              <a:gd name="connsiteX20" fmla="*/ 1087406 w 1151286"/>
              <a:gd name="connsiteY20" fmla="*/ 3875963 h 4954136"/>
              <a:gd name="connsiteX21" fmla="*/ 1020860 w 1151286"/>
              <a:gd name="connsiteY21" fmla="*/ 4244453 h 4954136"/>
              <a:gd name="connsiteX22" fmla="*/ 1037850 w 1151286"/>
              <a:gd name="connsiteY22" fmla="*/ 4503760 h 4954136"/>
              <a:gd name="connsiteX23" fmla="*/ 1058769 w 1151286"/>
              <a:gd name="connsiteY23" fmla="*/ 4667534 h 4954136"/>
              <a:gd name="connsiteX24" fmla="*/ 1031116 w 1151286"/>
              <a:gd name="connsiteY24" fmla="*/ 4758921 h 4954136"/>
              <a:gd name="connsiteX25" fmla="*/ 958703 w 1151286"/>
              <a:gd name="connsiteY25" fmla="*/ 4954136 h 4954136"/>
              <a:gd name="connsiteX0" fmla="*/ 388890 w 1094974"/>
              <a:gd name="connsiteY0" fmla="*/ 0 h 4954136"/>
              <a:gd name="connsiteX1" fmla="*/ 193196 w 1094974"/>
              <a:gd name="connsiteY1" fmla="*/ 272956 h 4954136"/>
              <a:gd name="connsiteX2" fmla="*/ 403103 w 1094974"/>
              <a:gd name="connsiteY2" fmla="*/ 436728 h 4954136"/>
              <a:gd name="connsiteX3" fmla="*/ 378675 w 1094974"/>
              <a:gd name="connsiteY3" fmla="*/ 583099 h 4954136"/>
              <a:gd name="connsiteX4" fmla="*/ 205154 w 1094974"/>
              <a:gd name="connsiteY4" fmla="*/ 655093 h 4954136"/>
              <a:gd name="connsiteX5" fmla="*/ 152255 w 1094974"/>
              <a:gd name="connsiteY5" fmla="*/ 791571 h 4954136"/>
              <a:gd name="connsiteX6" fmla="*/ 318395 w 1094974"/>
              <a:gd name="connsiteY6" fmla="*/ 873456 h 4954136"/>
              <a:gd name="connsiteX7" fmla="*/ 298545 w 1094974"/>
              <a:gd name="connsiteY7" fmla="*/ 1091819 h 4954136"/>
              <a:gd name="connsiteX8" fmla="*/ 191166 w 1094974"/>
              <a:gd name="connsiteY8" fmla="*/ 1433015 h 4954136"/>
              <a:gd name="connsiteX9" fmla="*/ 259516 w 1094974"/>
              <a:gd name="connsiteY9" fmla="*/ 1583140 h 4954136"/>
              <a:gd name="connsiteX10" fmla="*/ 109391 w 1094974"/>
              <a:gd name="connsiteY10" fmla="*/ 1746913 h 4954136"/>
              <a:gd name="connsiteX11" fmla="*/ 209 w 1094974"/>
              <a:gd name="connsiteY11" fmla="*/ 2142698 h 4954136"/>
              <a:gd name="connsiteX12" fmla="*/ 136686 w 1094974"/>
              <a:gd name="connsiteY12" fmla="*/ 2347415 h 4954136"/>
              <a:gd name="connsiteX13" fmla="*/ 382346 w 1094974"/>
              <a:gd name="connsiteY13" fmla="*/ 2634018 h 4954136"/>
              <a:gd name="connsiteX14" fmla="*/ 655301 w 1094974"/>
              <a:gd name="connsiteY14" fmla="*/ 2811438 h 4954136"/>
              <a:gd name="connsiteX15" fmla="*/ 857084 w 1094974"/>
              <a:gd name="connsiteY15" fmla="*/ 2947917 h 4954136"/>
              <a:gd name="connsiteX16" fmla="*/ 976532 w 1094974"/>
              <a:gd name="connsiteY16" fmla="*/ 2975212 h 4954136"/>
              <a:gd name="connsiteX17" fmla="*/ 837122 w 1094974"/>
              <a:gd name="connsiteY17" fmla="*/ 3179929 h 4954136"/>
              <a:gd name="connsiteX18" fmla="*/ 892277 w 1094974"/>
              <a:gd name="connsiteY18" fmla="*/ 3330053 h 4954136"/>
              <a:gd name="connsiteX19" fmla="*/ 815468 w 1094974"/>
              <a:gd name="connsiteY19" fmla="*/ 3630305 h 4954136"/>
              <a:gd name="connsiteX20" fmla="*/ 1087406 w 1094974"/>
              <a:gd name="connsiteY20" fmla="*/ 3875963 h 4954136"/>
              <a:gd name="connsiteX21" fmla="*/ 1020860 w 1094974"/>
              <a:gd name="connsiteY21" fmla="*/ 4244453 h 4954136"/>
              <a:gd name="connsiteX22" fmla="*/ 1037850 w 1094974"/>
              <a:gd name="connsiteY22" fmla="*/ 4503760 h 4954136"/>
              <a:gd name="connsiteX23" fmla="*/ 1058769 w 1094974"/>
              <a:gd name="connsiteY23" fmla="*/ 4667534 h 4954136"/>
              <a:gd name="connsiteX24" fmla="*/ 1031116 w 1094974"/>
              <a:gd name="connsiteY24" fmla="*/ 4758921 h 4954136"/>
              <a:gd name="connsiteX25" fmla="*/ 958703 w 1094974"/>
              <a:gd name="connsiteY25" fmla="*/ 4954136 h 4954136"/>
              <a:gd name="connsiteX0" fmla="*/ 388890 w 1058826"/>
              <a:gd name="connsiteY0" fmla="*/ 0 h 4954136"/>
              <a:gd name="connsiteX1" fmla="*/ 193196 w 1058826"/>
              <a:gd name="connsiteY1" fmla="*/ 272956 h 4954136"/>
              <a:gd name="connsiteX2" fmla="*/ 403103 w 1058826"/>
              <a:gd name="connsiteY2" fmla="*/ 436728 h 4954136"/>
              <a:gd name="connsiteX3" fmla="*/ 378675 w 1058826"/>
              <a:gd name="connsiteY3" fmla="*/ 583099 h 4954136"/>
              <a:gd name="connsiteX4" fmla="*/ 205154 w 1058826"/>
              <a:gd name="connsiteY4" fmla="*/ 655093 h 4954136"/>
              <a:gd name="connsiteX5" fmla="*/ 152255 w 1058826"/>
              <a:gd name="connsiteY5" fmla="*/ 791571 h 4954136"/>
              <a:gd name="connsiteX6" fmla="*/ 318395 w 1058826"/>
              <a:gd name="connsiteY6" fmla="*/ 873456 h 4954136"/>
              <a:gd name="connsiteX7" fmla="*/ 298545 w 1058826"/>
              <a:gd name="connsiteY7" fmla="*/ 1091819 h 4954136"/>
              <a:gd name="connsiteX8" fmla="*/ 191166 w 1058826"/>
              <a:gd name="connsiteY8" fmla="*/ 1433015 h 4954136"/>
              <a:gd name="connsiteX9" fmla="*/ 259516 w 1058826"/>
              <a:gd name="connsiteY9" fmla="*/ 1583140 h 4954136"/>
              <a:gd name="connsiteX10" fmla="*/ 109391 w 1058826"/>
              <a:gd name="connsiteY10" fmla="*/ 1746913 h 4954136"/>
              <a:gd name="connsiteX11" fmla="*/ 209 w 1058826"/>
              <a:gd name="connsiteY11" fmla="*/ 2142698 h 4954136"/>
              <a:gd name="connsiteX12" fmla="*/ 136686 w 1058826"/>
              <a:gd name="connsiteY12" fmla="*/ 2347415 h 4954136"/>
              <a:gd name="connsiteX13" fmla="*/ 382346 w 1058826"/>
              <a:gd name="connsiteY13" fmla="*/ 2634018 h 4954136"/>
              <a:gd name="connsiteX14" fmla="*/ 655301 w 1058826"/>
              <a:gd name="connsiteY14" fmla="*/ 2811438 h 4954136"/>
              <a:gd name="connsiteX15" fmla="*/ 857084 w 1058826"/>
              <a:gd name="connsiteY15" fmla="*/ 2947917 h 4954136"/>
              <a:gd name="connsiteX16" fmla="*/ 976532 w 1058826"/>
              <a:gd name="connsiteY16" fmla="*/ 2975212 h 4954136"/>
              <a:gd name="connsiteX17" fmla="*/ 837122 w 1058826"/>
              <a:gd name="connsiteY17" fmla="*/ 3179929 h 4954136"/>
              <a:gd name="connsiteX18" fmla="*/ 892277 w 1058826"/>
              <a:gd name="connsiteY18" fmla="*/ 3330053 h 4954136"/>
              <a:gd name="connsiteX19" fmla="*/ 815468 w 1058826"/>
              <a:gd name="connsiteY19" fmla="*/ 3630305 h 4954136"/>
              <a:gd name="connsiteX20" fmla="*/ 851899 w 1058826"/>
              <a:gd name="connsiteY20" fmla="*/ 3930554 h 4954136"/>
              <a:gd name="connsiteX21" fmla="*/ 1020860 w 1058826"/>
              <a:gd name="connsiteY21" fmla="*/ 4244453 h 4954136"/>
              <a:gd name="connsiteX22" fmla="*/ 1037850 w 1058826"/>
              <a:gd name="connsiteY22" fmla="*/ 4503760 h 4954136"/>
              <a:gd name="connsiteX23" fmla="*/ 1058769 w 1058826"/>
              <a:gd name="connsiteY23" fmla="*/ 4667534 h 4954136"/>
              <a:gd name="connsiteX24" fmla="*/ 1031116 w 1058826"/>
              <a:gd name="connsiteY24" fmla="*/ 4758921 h 4954136"/>
              <a:gd name="connsiteX25" fmla="*/ 958703 w 1058826"/>
              <a:gd name="connsiteY25" fmla="*/ 4954136 h 4954136"/>
              <a:gd name="connsiteX0" fmla="*/ 388890 w 1065001"/>
              <a:gd name="connsiteY0" fmla="*/ 0 h 4954136"/>
              <a:gd name="connsiteX1" fmla="*/ 193196 w 1065001"/>
              <a:gd name="connsiteY1" fmla="*/ 272956 h 4954136"/>
              <a:gd name="connsiteX2" fmla="*/ 403103 w 1065001"/>
              <a:gd name="connsiteY2" fmla="*/ 436728 h 4954136"/>
              <a:gd name="connsiteX3" fmla="*/ 378675 w 1065001"/>
              <a:gd name="connsiteY3" fmla="*/ 583099 h 4954136"/>
              <a:gd name="connsiteX4" fmla="*/ 205154 w 1065001"/>
              <a:gd name="connsiteY4" fmla="*/ 655093 h 4954136"/>
              <a:gd name="connsiteX5" fmla="*/ 152255 w 1065001"/>
              <a:gd name="connsiteY5" fmla="*/ 791571 h 4954136"/>
              <a:gd name="connsiteX6" fmla="*/ 318395 w 1065001"/>
              <a:gd name="connsiteY6" fmla="*/ 873456 h 4954136"/>
              <a:gd name="connsiteX7" fmla="*/ 298545 w 1065001"/>
              <a:gd name="connsiteY7" fmla="*/ 1091819 h 4954136"/>
              <a:gd name="connsiteX8" fmla="*/ 191166 w 1065001"/>
              <a:gd name="connsiteY8" fmla="*/ 1433015 h 4954136"/>
              <a:gd name="connsiteX9" fmla="*/ 259516 w 1065001"/>
              <a:gd name="connsiteY9" fmla="*/ 1583140 h 4954136"/>
              <a:gd name="connsiteX10" fmla="*/ 109391 w 1065001"/>
              <a:gd name="connsiteY10" fmla="*/ 1746913 h 4954136"/>
              <a:gd name="connsiteX11" fmla="*/ 209 w 1065001"/>
              <a:gd name="connsiteY11" fmla="*/ 2142698 h 4954136"/>
              <a:gd name="connsiteX12" fmla="*/ 136686 w 1065001"/>
              <a:gd name="connsiteY12" fmla="*/ 2347415 h 4954136"/>
              <a:gd name="connsiteX13" fmla="*/ 382346 w 1065001"/>
              <a:gd name="connsiteY13" fmla="*/ 2634018 h 4954136"/>
              <a:gd name="connsiteX14" fmla="*/ 655301 w 1065001"/>
              <a:gd name="connsiteY14" fmla="*/ 2811438 h 4954136"/>
              <a:gd name="connsiteX15" fmla="*/ 857084 w 1065001"/>
              <a:gd name="connsiteY15" fmla="*/ 2947917 h 4954136"/>
              <a:gd name="connsiteX16" fmla="*/ 976532 w 1065001"/>
              <a:gd name="connsiteY16" fmla="*/ 2975212 h 4954136"/>
              <a:gd name="connsiteX17" fmla="*/ 837122 w 1065001"/>
              <a:gd name="connsiteY17" fmla="*/ 3179929 h 4954136"/>
              <a:gd name="connsiteX18" fmla="*/ 892277 w 1065001"/>
              <a:gd name="connsiteY18" fmla="*/ 3330053 h 4954136"/>
              <a:gd name="connsiteX19" fmla="*/ 815468 w 1065001"/>
              <a:gd name="connsiteY19" fmla="*/ 3630305 h 4954136"/>
              <a:gd name="connsiteX20" fmla="*/ 851899 w 1065001"/>
              <a:gd name="connsiteY20" fmla="*/ 3930554 h 4954136"/>
              <a:gd name="connsiteX21" fmla="*/ 798436 w 1065001"/>
              <a:gd name="connsiteY21" fmla="*/ 4244453 h 4954136"/>
              <a:gd name="connsiteX22" fmla="*/ 1037850 w 1065001"/>
              <a:gd name="connsiteY22" fmla="*/ 4503760 h 4954136"/>
              <a:gd name="connsiteX23" fmla="*/ 1058769 w 1065001"/>
              <a:gd name="connsiteY23" fmla="*/ 4667534 h 4954136"/>
              <a:gd name="connsiteX24" fmla="*/ 1031116 w 1065001"/>
              <a:gd name="connsiteY24" fmla="*/ 4758921 h 4954136"/>
              <a:gd name="connsiteX25" fmla="*/ 958703 w 1065001"/>
              <a:gd name="connsiteY25" fmla="*/ 4954136 h 4954136"/>
              <a:gd name="connsiteX0" fmla="*/ 388890 w 1069465"/>
              <a:gd name="connsiteY0" fmla="*/ 0 h 4954136"/>
              <a:gd name="connsiteX1" fmla="*/ 193196 w 1069465"/>
              <a:gd name="connsiteY1" fmla="*/ 272956 h 4954136"/>
              <a:gd name="connsiteX2" fmla="*/ 403103 w 1069465"/>
              <a:gd name="connsiteY2" fmla="*/ 436728 h 4954136"/>
              <a:gd name="connsiteX3" fmla="*/ 378675 w 1069465"/>
              <a:gd name="connsiteY3" fmla="*/ 583099 h 4954136"/>
              <a:gd name="connsiteX4" fmla="*/ 205154 w 1069465"/>
              <a:gd name="connsiteY4" fmla="*/ 655093 h 4954136"/>
              <a:gd name="connsiteX5" fmla="*/ 152255 w 1069465"/>
              <a:gd name="connsiteY5" fmla="*/ 791571 h 4954136"/>
              <a:gd name="connsiteX6" fmla="*/ 318395 w 1069465"/>
              <a:gd name="connsiteY6" fmla="*/ 873456 h 4954136"/>
              <a:gd name="connsiteX7" fmla="*/ 298545 w 1069465"/>
              <a:gd name="connsiteY7" fmla="*/ 1091819 h 4954136"/>
              <a:gd name="connsiteX8" fmla="*/ 191166 w 1069465"/>
              <a:gd name="connsiteY8" fmla="*/ 1433015 h 4954136"/>
              <a:gd name="connsiteX9" fmla="*/ 259516 w 1069465"/>
              <a:gd name="connsiteY9" fmla="*/ 1583140 h 4954136"/>
              <a:gd name="connsiteX10" fmla="*/ 109391 w 1069465"/>
              <a:gd name="connsiteY10" fmla="*/ 1746913 h 4954136"/>
              <a:gd name="connsiteX11" fmla="*/ 209 w 1069465"/>
              <a:gd name="connsiteY11" fmla="*/ 2142698 h 4954136"/>
              <a:gd name="connsiteX12" fmla="*/ 136686 w 1069465"/>
              <a:gd name="connsiteY12" fmla="*/ 2347415 h 4954136"/>
              <a:gd name="connsiteX13" fmla="*/ 382346 w 1069465"/>
              <a:gd name="connsiteY13" fmla="*/ 2634018 h 4954136"/>
              <a:gd name="connsiteX14" fmla="*/ 655301 w 1069465"/>
              <a:gd name="connsiteY14" fmla="*/ 2811438 h 4954136"/>
              <a:gd name="connsiteX15" fmla="*/ 857084 w 1069465"/>
              <a:gd name="connsiteY15" fmla="*/ 2947917 h 4954136"/>
              <a:gd name="connsiteX16" fmla="*/ 976532 w 1069465"/>
              <a:gd name="connsiteY16" fmla="*/ 2975212 h 4954136"/>
              <a:gd name="connsiteX17" fmla="*/ 837122 w 1069465"/>
              <a:gd name="connsiteY17" fmla="*/ 3179929 h 4954136"/>
              <a:gd name="connsiteX18" fmla="*/ 892277 w 1069465"/>
              <a:gd name="connsiteY18" fmla="*/ 3330053 h 4954136"/>
              <a:gd name="connsiteX19" fmla="*/ 815468 w 1069465"/>
              <a:gd name="connsiteY19" fmla="*/ 3630305 h 4954136"/>
              <a:gd name="connsiteX20" fmla="*/ 851899 w 1069465"/>
              <a:gd name="connsiteY20" fmla="*/ 3930554 h 4954136"/>
              <a:gd name="connsiteX21" fmla="*/ 798436 w 1069465"/>
              <a:gd name="connsiteY21" fmla="*/ 4244453 h 4954136"/>
              <a:gd name="connsiteX22" fmla="*/ 880845 w 1069465"/>
              <a:gd name="connsiteY22" fmla="*/ 4517408 h 4954136"/>
              <a:gd name="connsiteX23" fmla="*/ 1058769 w 1069465"/>
              <a:gd name="connsiteY23" fmla="*/ 4667534 h 4954136"/>
              <a:gd name="connsiteX24" fmla="*/ 1031116 w 1069465"/>
              <a:gd name="connsiteY24" fmla="*/ 4758921 h 4954136"/>
              <a:gd name="connsiteX25" fmla="*/ 958703 w 1069465"/>
              <a:gd name="connsiteY25" fmla="*/ 4954136 h 4954136"/>
              <a:gd name="connsiteX0" fmla="*/ 388890 w 1033814"/>
              <a:gd name="connsiteY0" fmla="*/ 0 h 4954136"/>
              <a:gd name="connsiteX1" fmla="*/ 193196 w 1033814"/>
              <a:gd name="connsiteY1" fmla="*/ 272956 h 4954136"/>
              <a:gd name="connsiteX2" fmla="*/ 403103 w 1033814"/>
              <a:gd name="connsiteY2" fmla="*/ 436728 h 4954136"/>
              <a:gd name="connsiteX3" fmla="*/ 378675 w 1033814"/>
              <a:gd name="connsiteY3" fmla="*/ 583099 h 4954136"/>
              <a:gd name="connsiteX4" fmla="*/ 205154 w 1033814"/>
              <a:gd name="connsiteY4" fmla="*/ 655093 h 4954136"/>
              <a:gd name="connsiteX5" fmla="*/ 152255 w 1033814"/>
              <a:gd name="connsiteY5" fmla="*/ 791571 h 4954136"/>
              <a:gd name="connsiteX6" fmla="*/ 318395 w 1033814"/>
              <a:gd name="connsiteY6" fmla="*/ 873456 h 4954136"/>
              <a:gd name="connsiteX7" fmla="*/ 298545 w 1033814"/>
              <a:gd name="connsiteY7" fmla="*/ 1091819 h 4954136"/>
              <a:gd name="connsiteX8" fmla="*/ 191166 w 1033814"/>
              <a:gd name="connsiteY8" fmla="*/ 1433015 h 4954136"/>
              <a:gd name="connsiteX9" fmla="*/ 259516 w 1033814"/>
              <a:gd name="connsiteY9" fmla="*/ 1583140 h 4954136"/>
              <a:gd name="connsiteX10" fmla="*/ 109391 w 1033814"/>
              <a:gd name="connsiteY10" fmla="*/ 1746913 h 4954136"/>
              <a:gd name="connsiteX11" fmla="*/ 209 w 1033814"/>
              <a:gd name="connsiteY11" fmla="*/ 2142698 h 4954136"/>
              <a:gd name="connsiteX12" fmla="*/ 136686 w 1033814"/>
              <a:gd name="connsiteY12" fmla="*/ 2347415 h 4954136"/>
              <a:gd name="connsiteX13" fmla="*/ 382346 w 1033814"/>
              <a:gd name="connsiteY13" fmla="*/ 2634018 h 4954136"/>
              <a:gd name="connsiteX14" fmla="*/ 655301 w 1033814"/>
              <a:gd name="connsiteY14" fmla="*/ 2811438 h 4954136"/>
              <a:gd name="connsiteX15" fmla="*/ 857084 w 1033814"/>
              <a:gd name="connsiteY15" fmla="*/ 2947917 h 4954136"/>
              <a:gd name="connsiteX16" fmla="*/ 976532 w 1033814"/>
              <a:gd name="connsiteY16" fmla="*/ 2975212 h 4954136"/>
              <a:gd name="connsiteX17" fmla="*/ 837122 w 1033814"/>
              <a:gd name="connsiteY17" fmla="*/ 3179929 h 4954136"/>
              <a:gd name="connsiteX18" fmla="*/ 892277 w 1033814"/>
              <a:gd name="connsiteY18" fmla="*/ 3330053 h 4954136"/>
              <a:gd name="connsiteX19" fmla="*/ 815468 w 1033814"/>
              <a:gd name="connsiteY19" fmla="*/ 3630305 h 4954136"/>
              <a:gd name="connsiteX20" fmla="*/ 851899 w 1033814"/>
              <a:gd name="connsiteY20" fmla="*/ 3930554 h 4954136"/>
              <a:gd name="connsiteX21" fmla="*/ 798436 w 1033814"/>
              <a:gd name="connsiteY21" fmla="*/ 4244453 h 4954136"/>
              <a:gd name="connsiteX22" fmla="*/ 880845 w 1033814"/>
              <a:gd name="connsiteY22" fmla="*/ 4517408 h 4954136"/>
              <a:gd name="connsiteX23" fmla="*/ 810177 w 1033814"/>
              <a:gd name="connsiteY23" fmla="*/ 4681182 h 4954136"/>
              <a:gd name="connsiteX24" fmla="*/ 1031116 w 1033814"/>
              <a:gd name="connsiteY24" fmla="*/ 4758921 h 4954136"/>
              <a:gd name="connsiteX25" fmla="*/ 958703 w 1033814"/>
              <a:gd name="connsiteY25" fmla="*/ 4954136 h 4954136"/>
              <a:gd name="connsiteX0" fmla="*/ 388890 w 1033533"/>
              <a:gd name="connsiteY0" fmla="*/ 0 h 4954136"/>
              <a:gd name="connsiteX1" fmla="*/ 193196 w 1033533"/>
              <a:gd name="connsiteY1" fmla="*/ 272956 h 4954136"/>
              <a:gd name="connsiteX2" fmla="*/ 403103 w 1033533"/>
              <a:gd name="connsiteY2" fmla="*/ 436728 h 4954136"/>
              <a:gd name="connsiteX3" fmla="*/ 378675 w 1033533"/>
              <a:gd name="connsiteY3" fmla="*/ 583099 h 4954136"/>
              <a:gd name="connsiteX4" fmla="*/ 205154 w 1033533"/>
              <a:gd name="connsiteY4" fmla="*/ 655093 h 4954136"/>
              <a:gd name="connsiteX5" fmla="*/ 152255 w 1033533"/>
              <a:gd name="connsiteY5" fmla="*/ 791571 h 4954136"/>
              <a:gd name="connsiteX6" fmla="*/ 318395 w 1033533"/>
              <a:gd name="connsiteY6" fmla="*/ 873456 h 4954136"/>
              <a:gd name="connsiteX7" fmla="*/ 298545 w 1033533"/>
              <a:gd name="connsiteY7" fmla="*/ 1091819 h 4954136"/>
              <a:gd name="connsiteX8" fmla="*/ 191166 w 1033533"/>
              <a:gd name="connsiteY8" fmla="*/ 1433015 h 4954136"/>
              <a:gd name="connsiteX9" fmla="*/ 259516 w 1033533"/>
              <a:gd name="connsiteY9" fmla="*/ 1583140 h 4954136"/>
              <a:gd name="connsiteX10" fmla="*/ 109391 w 1033533"/>
              <a:gd name="connsiteY10" fmla="*/ 1746913 h 4954136"/>
              <a:gd name="connsiteX11" fmla="*/ 209 w 1033533"/>
              <a:gd name="connsiteY11" fmla="*/ 2142698 h 4954136"/>
              <a:gd name="connsiteX12" fmla="*/ 136686 w 1033533"/>
              <a:gd name="connsiteY12" fmla="*/ 2347415 h 4954136"/>
              <a:gd name="connsiteX13" fmla="*/ 382346 w 1033533"/>
              <a:gd name="connsiteY13" fmla="*/ 2634018 h 4954136"/>
              <a:gd name="connsiteX14" fmla="*/ 655301 w 1033533"/>
              <a:gd name="connsiteY14" fmla="*/ 2811438 h 4954136"/>
              <a:gd name="connsiteX15" fmla="*/ 857084 w 1033533"/>
              <a:gd name="connsiteY15" fmla="*/ 2947917 h 4954136"/>
              <a:gd name="connsiteX16" fmla="*/ 976532 w 1033533"/>
              <a:gd name="connsiteY16" fmla="*/ 2975212 h 4954136"/>
              <a:gd name="connsiteX17" fmla="*/ 837122 w 1033533"/>
              <a:gd name="connsiteY17" fmla="*/ 3179929 h 4954136"/>
              <a:gd name="connsiteX18" fmla="*/ 892277 w 1033533"/>
              <a:gd name="connsiteY18" fmla="*/ 3330053 h 4954136"/>
              <a:gd name="connsiteX19" fmla="*/ 815468 w 1033533"/>
              <a:gd name="connsiteY19" fmla="*/ 3630305 h 4954136"/>
              <a:gd name="connsiteX20" fmla="*/ 851899 w 1033533"/>
              <a:gd name="connsiteY20" fmla="*/ 3930554 h 4954136"/>
              <a:gd name="connsiteX21" fmla="*/ 798436 w 1033533"/>
              <a:gd name="connsiteY21" fmla="*/ 4244453 h 4954136"/>
              <a:gd name="connsiteX22" fmla="*/ 880845 w 1033533"/>
              <a:gd name="connsiteY22" fmla="*/ 4517408 h 4954136"/>
              <a:gd name="connsiteX23" fmla="*/ 810177 w 1033533"/>
              <a:gd name="connsiteY23" fmla="*/ 4681182 h 4954136"/>
              <a:gd name="connsiteX24" fmla="*/ 1031116 w 1033533"/>
              <a:gd name="connsiteY24" fmla="*/ 4758921 h 4954136"/>
              <a:gd name="connsiteX25" fmla="*/ 831070 w 1033533"/>
              <a:gd name="connsiteY25" fmla="*/ 4895792 h 4954136"/>
              <a:gd name="connsiteX26" fmla="*/ 958703 w 1033533"/>
              <a:gd name="connsiteY26"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382346 w 976647"/>
              <a:gd name="connsiteY13" fmla="*/ 2634018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892277 w 976647"/>
              <a:gd name="connsiteY18" fmla="*/ 3330053 h 4954136"/>
              <a:gd name="connsiteX19" fmla="*/ 815468 w 976647"/>
              <a:gd name="connsiteY19" fmla="*/ 3630305 h 4954136"/>
              <a:gd name="connsiteX20" fmla="*/ 851899 w 976647"/>
              <a:gd name="connsiteY20" fmla="*/ 3930554 h 4954136"/>
              <a:gd name="connsiteX21" fmla="*/ 798436 w 976647"/>
              <a:gd name="connsiteY21" fmla="*/ 4244453 h 4954136"/>
              <a:gd name="connsiteX22" fmla="*/ 880845 w 976647"/>
              <a:gd name="connsiteY22" fmla="*/ 4517408 h 4954136"/>
              <a:gd name="connsiteX23" fmla="*/ 810177 w 976647"/>
              <a:gd name="connsiteY23" fmla="*/ 4681182 h 4954136"/>
              <a:gd name="connsiteX24" fmla="*/ 913362 w 976647"/>
              <a:gd name="connsiteY24" fmla="*/ 4758921 h 4954136"/>
              <a:gd name="connsiteX25" fmla="*/ 831070 w 976647"/>
              <a:gd name="connsiteY25" fmla="*/ 4895792 h 4954136"/>
              <a:gd name="connsiteX26" fmla="*/ 958703 w 976647"/>
              <a:gd name="connsiteY26" fmla="*/ 4954136 h 4954136"/>
              <a:gd name="connsiteX0" fmla="*/ 388890 w 976647"/>
              <a:gd name="connsiteY0" fmla="*/ 0 h 4954136"/>
              <a:gd name="connsiteX1" fmla="*/ 193196 w 976647"/>
              <a:gd name="connsiteY1" fmla="*/ 272956 h 4954136"/>
              <a:gd name="connsiteX2" fmla="*/ 403103 w 976647"/>
              <a:gd name="connsiteY2" fmla="*/ 436728 h 4954136"/>
              <a:gd name="connsiteX3" fmla="*/ 378675 w 976647"/>
              <a:gd name="connsiteY3" fmla="*/ 583099 h 4954136"/>
              <a:gd name="connsiteX4" fmla="*/ 205154 w 976647"/>
              <a:gd name="connsiteY4" fmla="*/ 655093 h 4954136"/>
              <a:gd name="connsiteX5" fmla="*/ 152255 w 976647"/>
              <a:gd name="connsiteY5" fmla="*/ 791571 h 4954136"/>
              <a:gd name="connsiteX6" fmla="*/ 318395 w 976647"/>
              <a:gd name="connsiteY6" fmla="*/ 873456 h 4954136"/>
              <a:gd name="connsiteX7" fmla="*/ 298545 w 976647"/>
              <a:gd name="connsiteY7" fmla="*/ 1091819 h 4954136"/>
              <a:gd name="connsiteX8" fmla="*/ 191166 w 976647"/>
              <a:gd name="connsiteY8" fmla="*/ 1433015 h 4954136"/>
              <a:gd name="connsiteX9" fmla="*/ 259516 w 976647"/>
              <a:gd name="connsiteY9" fmla="*/ 1583140 h 4954136"/>
              <a:gd name="connsiteX10" fmla="*/ 109391 w 976647"/>
              <a:gd name="connsiteY10" fmla="*/ 1746913 h 4954136"/>
              <a:gd name="connsiteX11" fmla="*/ 209 w 976647"/>
              <a:gd name="connsiteY11" fmla="*/ 2142698 h 4954136"/>
              <a:gd name="connsiteX12" fmla="*/ 136686 w 976647"/>
              <a:gd name="connsiteY12" fmla="*/ 2347415 h 4954136"/>
              <a:gd name="connsiteX13" fmla="*/ 863619 w 976647"/>
              <a:gd name="connsiteY13" fmla="*/ 2579427 h 4954136"/>
              <a:gd name="connsiteX14" fmla="*/ 655301 w 976647"/>
              <a:gd name="connsiteY14" fmla="*/ 2811438 h 4954136"/>
              <a:gd name="connsiteX15" fmla="*/ 857084 w 976647"/>
              <a:gd name="connsiteY15" fmla="*/ 2947917 h 4954136"/>
              <a:gd name="connsiteX16" fmla="*/ 976532 w 976647"/>
              <a:gd name="connsiteY16" fmla="*/ 2975212 h 4954136"/>
              <a:gd name="connsiteX17" fmla="*/ 837122 w 976647"/>
              <a:gd name="connsiteY17" fmla="*/ 3179929 h 4954136"/>
              <a:gd name="connsiteX18" fmla="*/ 892277 w 976647"/>
              <a:gd name="connsiteY18" fmla="*/ 3330053 h 4954136"/>
              <a:gd name="connsiteX19" fmla="*/ 815468 w 976647"/>
              <a:gd name="connsiteY19" fmla="*/ 3630305 h 4954136"/>
              <a:gd name="connsiteX20" fmla="*/ 851899 w 976647"/>
              <a:gd name="connsiteY20" fmla="*/ 3930554 h 4954136"/>
              <a:gd name="connsiteX21" fmla="*/ 798436 w 976647"/>
              <a:gd name="connsiteY21" fmla="*/ 4244453 h 4954136"/>
              <a:gd name="connsiteX22" fmla="*/ 880845 w 976647"/>
              <a:gd name="connsiteY22" fmla="*/ 4517408 h 4954136"/>
              <a:gd name="connsiteX23" fmla="*/ 810177 w 976647"/>
              <a:gd name="connsiteY23" fmla="*/ 4681182 h 4954136"/>
              <a:gd name="connsiteX24" fmla="*/ 913362 w 976647"/>
              <a:gd name="connsiteY24" fmla="*/ 4758921 h 4954136"/>
              <a:gd name="connsiteX25" fmla="*/ 831070 w 976647"/>
              <a:gd name="connsiteY25" fmla="*/ 4895792 h 4954136"/>
              <a:gd name="connsiteX26" fmla="*/ 958703 w 976647"/>
              <a:gd name="connsiteY26" fmla="*/ 4954136 h 4954136"/>
              <a:gd name="connsiteX0" fmla="*/ 388890 w 976613"/>
              <a:gd name="connsiteY0" fmla="*/ 0 h 4954136"/>
              <a:gd name="connsiteX1" fmla="*/ 193196 w 976613"/>
              <a:gd name="connsiteY1" fmla="*/ 272956 h 4954136"/>
              <a:gd name="connsiteX2" fmla="*/ 403103 w 976613"/>
              <a:gd name="connsiteY2" fmla="*/ 436728 h 4954136"/>
              <a:gd name="connsiteX3" fmla="*/ 378675 w 976613"/>
              <a:gd name="connsiteY3" fmla="*/ 583099 h 4954136"/>
              <a:gd name="connsiteX4" fmla="*/ 205154 w 976613"/>
              <a:gd name="connsiteY4" fmla="*/ 655093 h 4954136"/>
              <a:gd name="connsiteX5" fmla="*/ 152255 w 976613"/>
              <a:gd name="connsiteY5" fmla="*/ 791571 h 4954136"/>
              <a:gd name="connsiteX6" fmla="*/ 318395 w 976613"/>
              <a:gd name="connsiteY6" fmla="*/ 873456 h 4954136"/>
              <a:gd name="connsiteX7" fmla="*/ 298545 w 976613"/>
              <a:gd name="connsiteY7" fmla="*/ 1091819 h 4954136"/>
              <a:gd name="connsiteX8" fmla="*/ 191166 w 976613"/>
              <a:gd name="connsiteY8" fmla="*/ 1433015 h 4954136"/>
              <a:gd name="connsiteX9" fmla="*/ 259516 w 976613"/>
              <a:gd name="connsiteY9" fmla="*/ 1583140 h 4954136"/>
              <a:gd name="connsiteX10" fmla="*/ 109391 w 976613"/>
              <a:gd name="connsiteY10" fmla="*/ 1746913 h 4954136"/>
              <a:gd name="connsiteX11" fmla="*/ 209 w 976613"/>
              <a:gd name="connsiteY11" fmla="*/ 2142698 h 4954136"/>
              <a:gd name="connsiteX12" fmla="*/ 136686 w 976613"/>
              <a:gd name="connsiteY12" fmla="*/ 2347415 h 4954136"/>
              <a:gd name="connsiteX13" fmla="*/ 863619 w 976613"/>
              <a:gd name="connsiteY13" fmla="*/ 2579427 h 4954136"/>
              <a:gd name="connsiteX14" fmla="*/ 840405 w 976613"/>
              <a:gd name="connsiteY14" fmla="*/ 2825086 h 4954136"/>
              <a:gd name="connsiteX15" fmla="*/ 857084 w 976613"/>
              <a:gd name="connsiteY15" fmla="*/ 2947917 h 4954136"/>
              <a:gd name="connsiteX16" fmla="*/ 976532 w 976613"/>
              <a:gd name="connsiteY16" fmla="*/ 2975212 h 4954136"/>
              <a:gd name="connsiteX17" fmla="*/ 837122 w 976613"/>
              <a:gd name="connsiteY17" fmla="*/ 3179929 h 4954136"/>
              <a:gd name="connsiteX18" fmla="*/ 892277 w 976613"/>
              <a:gd name="connsiteY18" fmla="*/ 3330053 h 4954136"/>
              <a:gd name="connsiteX19" fmla="*/ 815468 w 976613"/>
              <a:gd name="connsiteY19" fmla="*/ 3630305 h 4954136"/>
              <a:gd name="connsiteX20" fmla="*/ 851899 w 976613"/>
              <a:gd name="connsiteY20" fmla="*/ 3930554 h 4954136"/>
              <a:gd name="connsiteX21" fmla="*/ 798436 w 976613"/>
              <a:gd name="connsiteY21" fmla="*/ 4244453 h 4954136"/>
              <a:gd name="connsiteX22" fmla="*/ 880845 w 976613"/>
              <a:gd name="connsiteY22" fmla="*/ 4517408 h 4954136"/>
              <a:gd name="connsiteX23" fmla="*/ 810177 w 976613"/>
              <a:gd name="connsiteY23" fmla="*/ 4681182 h 4954136"/>
              <a:gd name="connsiteX24" fmla="*/ 913362 w 976613"/>
              <a:gd name="connsiteY24" fmla="*/ 4758921 h 4954136"/>
              <a:gd name="connsiteX25" fmla="*/ 831070 w 976613"/>
              <a:gd name="connsiteY25" fmla="*/ 4895792 h 4954136"/>
              <a:gd name="connsiteX26" fmla="*/ 958703 w 976613"/>
              <a:gd name="connsiteY26" fmla="*/ 4954136 h 4954136"/>
              <a:gd name="connsiteX0" fmla="*/ 408848 w 996571"/>
              <a:gd name="connsiteY0" fmla="*/ 0 h 4954136"/>
              <a:gd name="connsiteX1" fmla="*/ 213154 w 996571"/>
              <a:gd name="connsiteY1" fmla="*/ 272956 h 4954136"/>
              <a:gd name="connsiteX2" fmla="*/ 423061 w 996571"/>
              <a:gd name="connsiteY2" fmla="*/ 436728 h 4954136"/>
              <a:gd name="connsiteX3" fmla="*/ 398633 w 996571"/>
              <a:gd name="connsiteY3" fmla="*/ 583099 h 4954136"/>
              <a:gd name="connsiteX4" fmla="*/ 225112 w 996571"/>
              <a:gd name="connsiteY4" fmla="*/ 655093 h 4954136"/>
              <a:gd name="connsiteX5" fmla="*/ 172213 w 996571"/>
              <a:gd name="connsiteY5" fmla="*/ 791571 h 4954136"/>
              <a:gd name="connsiteX6" fmla="*/ 338353 w 996571"/>
              <a:gd name="connsiteY6" fmla="*/ 873456 h 4954136"/>
              <a:gd name="connsiteX7" fmla="*/ 318503 w 996571"/>
              <a:gd name="connsiteY7" fmla="*/ 1091819 h 4954136"/>
              <a:gd name="connsiteX8" fmla="*/ 211124 w 996571"/>
              <a:gd name="connsiteY8" fmla="*/ 1433015 h 4954136"/>
              <a:gd name="connsiteX9" fmla="*/ 279474 w 996571"/>
              <a:gd name="connsiteY9" fmla="*/ 1583140 h 4954136"/>
              <a:gd name="connsiteX10" fmla="*/ 129349 w 996571"/>
              <a:gd name="connsiteY10" fmla="*/ 1746913 h 4954136"/>
              <a:gd name="connsiteX11" fmla="*/ 20167 w 996571"/>
              <a:gd name="connsiteY11" fmla="*/ 2142698 h 4954136"/>
              <a:gd name="connsiteX12" fmla="*/ 557053 w 996571"/>
              <a:gd name="connsiteY12" fmla="*/ 2069743 h 4954136"/>
              <a:gd name="connsiteX13" fmla="*/ 156644 w 996571"/>
              <a:gd name="connsiteY13" fmla="*/ 2347415 h 4954136"/>
              <a:gd name="connsiteX14" fmla="*/ 883577 w 996571"/>
              <a:gd name="connsiteY14" fmla="*/ 2579427 h 4954136"/>
              <a:gd name="connsiteX15" fmla="*/ 860363 w 996571"/>
              <a:gd name="connsiteY15" fmla="*/ 2825086 h 4954136"/>
              <a:gd name="connsiteX16" fmla="*/ 877042 w 996571"/>
              <a:gd name="connsiteY16" fmla="*/ 2947917 h 4954136"/>
              <a:gd name="connsiteX17" fmla="*/ 996490 w 996571"/>
              <a:gd name="connsiteY17" fmla="*/ 2975212 h 4954136"/>
              <a:gd name="connsiteX18" fmla="*/ 857080 w 996571"/>
              <a:gd name="connsiteY18" fmla="*/ 3179929 h 4954136"/>
              <a:gd name="connsiteX19" fmla="*/ 912235 w 996571"/>
              <a:gd name="connsiteY19" fmla="*/ 3330053 h 4954136"/>
              <a:gd name="connsiteX20" fmla="*/ 835426 w 996571"/>
              <a:gd name="connsiteY20" fmla="*/ 3630305 h 4954136"/>
              <a:gd name="connsiteX21" fmla="*/ 871857 w 996571"/>
              <a:gd name="connsiteY21" fmla="*/ 3930554 h 4954136"/>
              <a:gd name="connsiteX22" fmla="*/ 818394 w 996571"/>
              <a:gd name="connsiteY22" fmla="*/ 4244453 h 4954136"/>
              <a:gd name="connsiteX23" fmla="*/ 900803 w 996571"/>
              <a:gd name="connsiteY23" fmla="*/ 4517408 h 4954136"/>
              <a:gd name="connsiteX24" fmla="*/ 830135 w 996571"/>
              <a:gd name="connsiteY24" fmla="*/ 4681182 h 4954136"/>
              <a:gd name="connsiteX25" fmla="*/ 933320 w 996571"/>
              <a:gd name="connsiteY25" fmla="*/ 4758921 h 4954136"/>
              <a:gd name="connsiteX26" fmla="*/ 851028 w 996571"/>
              <a:gd name="connsiteY26" fmla="*/ 4895792 h 4954136"/>
              <a:gd name="connsiteX27" fmla="*/ 978661 w 996571"/>
              <a:gd name="connsiteY27" fmla="*/ 4954136 h 4954136"/>
              <a:gd name="connsiteX0" fmla="*/ 408848 w 996571"/>
              <a:gd name="connsiteY0" fmla="*/ 0 h 4954136"/>
              <a:gd name="connsiteX1" fmla="*/ 213154 w 996571"/>
              <a:gd name="connsiteY1" fmla="*/ 272956 h 4954136"/>
              <a:gd name="connsiteX2" fmla="*/ 423061 w 996571"/>
              <a:gd name="connsiteY2" fmla="*/ 436728 h 4954136"/>
              <a:gd name="connsiteX3" fmla="*/ 398633 w 996571"/>
              <a:gd name="connsiteY3" fmla="*/ 583099 h 4954136"/>
              <a:gd name="connsiteX4" fmla="*/ 225112 w 996571"/>
              <a:gd name="connsiteY4" fmla="*/ 655093 h 4954136"/>
              <a:gd name="connsiteX5" fmla="*/ 172213 w 996571"/>
              <a:gd name="connsiteY5" fmla="*/ 791571 h 4954136"/>
              <a:gd name="connsiteX6" fmla="*/ 338353 w 996571"/>
              <a:gd name="connsiteY6" fmla="*/ 873456 h 4954136"/>
              <a:gd name="connsiteX7" fmla="*/ 318503 w 996571"/>
              <a:gd name="connsiteY7" fmla="*/ 1091819 h 4954136"/>
              <a:gd name="connsiteX8" fmla="*/ 211124 w 996571"/>
              <a:gd name="connsiteY8" fmla="*/ 1433015 h 4954136"/>
              <a:gd name="connsiteX9" fmla="*/ 279474 w 996571"/>
              <a:gd name="connsiteY9" fmla="*/ 1583140 h 4954136"/>
              <a:gd name="connsiteX10" fmla="*/ 129349 w 996571"/>
              <a:gd name="connsiteY10" fmla="*/ 1746913 h 4954136"/>
              <a:gd name="connsiteX11" fmla="*/ 20167 w 996571"/>
              <a:gd name="connsiteY11" fmla="*/ 2142698 h 4954136"/>
              <a:gd name="connsiteX12" fmla="*/ 557053 w 996571"/>
              <a:gd name="connsiteY12" fmla="*/ 2069743 h 4954136"/>
              <a:gd name="connsiteX13" fmla="*/ 847704 w 996571"/>
              <a:gd name="connsiteY13" fmla="*/ 2320120 h 4954136"/>
              <a:gd name="connsiteX14" fmla="*/ 883577 w 996571"/>
              <a:gd name="connsiteY14" fmla="*/ 2579427 h 4954136"/>
              <a:gd name="connsiteX15" fmla="*/ 860363 w 996571"/>
              <a:gd name="connsiteY15" fmla="*/ 2825086 h 4954136"/>
              <a:gd name="connsiteX16" fmla="*/ 877042 w 996571"/>
              <a:gd name="connsiteY16" fmla="*/ 2947917 h 4954136"/>
              <a:gd name="connsiteX17" fmla="*/ 996490 w 996571"/>
              <a:gd name="connsiteY17" fmla="*/ 2975212 h 4954136"/>
              <a:gd name="connsiteX18" fmla="*/ 857080 w 996571"/>
              <a:gd name="connsiteY18" fmla="*/ 3179929 h 4954136"/>
              <a:gd name="connsiteX19" fmla="*/ 912235 w 996571"/>
              <a:gd name="connsiteY19" fmla="*/ 3330053 h 4954136"/>
              <a:gd name="connsiteX20" fmla="*/ 835426 w 996571"/>
              <a:gd name="connsiteY20" fmla="*/ 3630305 h 4954136"/>
              <a:gd name="connsiteX21" fmla="*/ 871857 w 996571"/>
              <a:gd name="connsiteY21" fmla="*/ 3930554 h 4954136"/>
              <a:gd name="connsiteX22" fmla="*/ 818394 w 996571"/>
              <a:gd name="connsiteY22" fmla="*/ 4244453 h 4954136"/>
              <a:gd name="connsiteX23" fmla="*/ 900803 w 996571"/>
              <a:gd name="connsiteY23" fmla="*/ 4517408 h 4954136"/>
              <a:gd name="connsiteX24" fmla="*/ 830135 w 996571"/>
              <a:gd name="connsiteY24" fmla="*/ 4681182 h 4954136"/>
              <a:gd name="connsiteX25" fmla="*/ 933320 w 996571"/>
              <a:gd name="connsiteY25" fmla="*/ 4758921 h 4954136"/>
              <a:gd name="connsiteX26" fmla="*/ 851028 w 996571"/>
              <a:gd name="connsiteY26" fmla="*/ 4895792 h 4954136"/>
              <a:gd name="connsiteX27" fmla="*/ 978661 w 996571"/>
              <a:gd name="connsiteY27" fmla="*/ 4954136 h 4954136"/>
              <a:gd name="connsiteX0" fmla="*/ 433824 w 1021547"/>
              <a:gd name="connsiteY0" fmla="*/ 0 h 4954136"/>
              <a:gd name="connsiteX1" fmla="*/ 238130 w 1021547"/>
              <a:gd name="connsiteY1" fmla="*/ 272956 h 4954136"/>
              <a:gd name="connsiteX2" fmla="*/ 448037 w 1021547"/>
              <a:gd name="connsiteY2" fmla="*/ 436728 h 4954136"/>
              <a:gd name="connsiteX3" fmla="*/ 423609 w 1021547"/>
              <a:gd name="connsiteY3" fmla="*/ 583099 h 4954136"/>
              <a:gd name="connsiteX4" fmla="*/ 250088 w 1021547"/>
              <a:gd name="connsiteY4" fmla="*/ 655093 h 4954136"/>
              <a:gd name="connsiteX5" fmla="*/ 197189 w 1021547"/>
              <a:gd name="connsiteY5" fmla="*/ 791571 h 4954136"/>
              <a:gd name="connsiteX6" fmla="*/ 363329 w 1021547"/>
              <a:gd name="connsiteY6" fmla="*/ 873456 h 4954136"/>
              <a:gd name="connsiteX7" fmla="*/ 343479 w 1021547"/>
              <a:gd name="connsiteY7" fmla="*/ 1091819 h 4954136"/>
              <a:gd name="connsiteX8" fmla="*/ 236100 w 1021547"/>
              <a:gd name="connsiteY8" fmla="*/ 1433015 h 4954136"/>
              <a:gd name="connsiteX9" fmla="*/ 304450 w 1021547"/>
              <a:gd name="connsiteY9" fmla="*/ 1583140 h 4954136"/>
              <a:gd name="connsiteX10" fmla="*/ 154325 w 1021547"/>
              <a:gd name="connsiteY10" fmla="*/ 1746913 h 4954136"/>
              <a:gd name="connsiteX11" fmla="*/ 45143 w 1021547"/>
              <a:gd name="connsiteY11" fmla="*/ 2142698 h 4954136"/>
              <a:gd name="connsiteX12" fmla="*/ 952240 w 1021547"/>
              <a:gd name="connsiteY12" fmla="*/ 2001504 h 4954136"/>
              <a:gd name="connsiteX13" fmla="*/ 872680 w 1021547"/>
              <a:gd name="connsiteY13" fmla="*/ 2320120 h 4954136"/>
              <a:gd name="connsiteX14" fmla="*/ 908553 w 1021547"/>
              <a:gd name="connsiteY14" fmla="*/ 2579427 h 4954136"/>
              <a:gd name="connsiteX15" fmla="*/ 885339 w 1021547"/>
              <a:gd name="connsiteY15" fmla="*/ 2825086 h 4954136"/>
              <a:gd name="connsiteX16" fmla="*/ 902018 w 1021547"/>
              <a:gd name="connsiteY16" fmla="*/ 2947917 h 4954136"/>
              <a:gd name="connsiteX17" fmla="*/ 1021466 w 1021547"/>
              <a:gd name="connsiteY17" fmla="*/ 2975212 h 4954136"/>
              <a:gd name="connsiteX18" fmla="*/ 882056 w 1021547"/>
              <a:gd name="connsiteY18" fmla="*/ 3179929 h 4954136"/>
              <a:gd name="connsiteX19" fmla="*/ 937211 w 1021547"/>
              <a:gd name="connsiteY19" fmla="*/ 3330053 h 4954136"/>
              <a:gd name="connsiteX20" fmla="*/ 860402 w 1021547"/>
              <a:gd name="connsiteY20" fmla="*/ 3630305 h 4954136"/>
              <a:gd name="connsiteX21" fmla="*/ 896833 w 1021547"/>
              <a:gd name="connsiteY21" fmla="*/ 3930554 h 4954136"/>
              <a:gd name="connsiteX22" fmla="*/ 843370 w 1021547"/>
              <a:gd name="connsiteY22" fmla="*/ 4244453 h 4954136"/>
              <a:gd name="connsiteX23" fmla="*/ 925779 w 1021547"/>
              <a:gd name="connsiteY23" fmla="*/ 4517408 h 4954136"/>
              <a:gd name="connsiteX24" fmla="*/ 855111 w 1021547"/>
              <a:gd name="connsiteY24" fmla="*/ 4681182 h 4954136"/>
              <a:gd name="connsiteX25" fmla="*/ 958296 w 1021547"/>
              <a:gd name="connsiteY25" fmla="*/ 4758921 h 4954136"/>
              <a:gd name="connsiteX26" fmla="*/ 876004 w 1021547"/>
              <a:gd name="connsiteY26" fmla="*/ 4895792 h 4954136"/>
              <a:gd name="connsiteX27" fmla="*/ 1003637 w 1021547"/>
              <a:gd name="connsiteY27" fmla="*/ 4954136 h 4954136"/>
              <a:gd name="connsiteX0" fmla="*/ 300740 w 888463"/>
              <a:gd name="connsiteY0" fmla="*/ 0 h 4954136"/>
              <a:gd name="connsiteX1" fmla="*/ 105046 w 888463"/>
              <a:gd name="connsiteY1" fmla="*/ 272956 h 4954136"/>
              <a:gd name="connsiteX2" fmla="*/ 314953 w 888463"/>
              <a:gd name="connsiteY2" fmla="*/ 436728 h 4954136"/>
              <a:gd name="connsiteX3" fmla="*/ 290525 w 888463"/>
              <a:gd name="connsiteY3" fmla="*/ 583099 h 4954136"/>
              <a:gd name="connsiteX4" fmla="*/ 117004 w 888463"/>
              <a:gd name="connsiteY4" fmla="*/ 655093 h 4954136"/>
              <a:gd name="connsiteX5" fmla="*/ 64105 w 888463"/>
              <a:gd name="connsiteY5" fmla="*/ 791571 h 4954136"/>
              <a:gd name="connsiteX6" fmla="*/ 230245 w 888463"/>
              <a:gd name="connsiteY6" fmla="*/ 873456 h 4954136"/>
              <a:gd name="connsiteX7" fmla="*/ 210395 w 888463"/>
              <a:gd name="connsiteY7" fmla="*/ 1091819 h 4954136"/>
              <a:gd name="connsiteX8" fmla="*/ 103016 w 888463"/>
              <a:gd name="connsiteY8" fmla="*/ 1433015 h 4954136"/>
              <a:gd name="connsiteX9" fmla="*/ 171366 w 888463"/>
              <a:gd name="connsiteY9" fmla="*/ 1583140 h 4954136"/>
              <a:gd name="connsiteX10" fmla="*/ 21241 w 888463"/>
              <a:gd name="connsiteY10" fmla="*/ 1746913 h 4954136"/>
              <a:gd name="connsiteX11" fmla="*/ 714181 w 888463"/>
              <a:gd name="connsiteY11" fmla="*/ 1842447 h 4954136"/>
              <a:gd name="connsiteX12" fmla="*/ 819156 w 888463"/>
              <a:gd name="connsiteY12" fmla="*/ 2001504 h 4954136"/>
              <a:gd name="connsiteX13" fmla="*/ 739596 w 888463"/>
              <a:gd name="connsiteY13" fmla="*/ 2320120 h 4954136"/>
              <a:gd name="connsiteX14" fmla="*/ 775469 w 888463"/>
              <a:gd name="connsiteY14" fmla="*/ 2579427 h 4954136"/>
              <a:gd name="connsiteX15" fmla="*/ 752255 w 888463"/>
              <a:gd name="connsiteY15" fmla="*/ 2825086 h 4954136"/>
              <a:gd name="connsiteX16" fmla="*/ 768934 w 888463"/>
              <a:gd name="connsiteY16" fmla="*/ 2947917 h 4954136"/>
              <a:gd name="connsiteX17" fmla="*/ 888382 w 888463"/>
              <a:gd name="connsiteY17" fmla="*/ 2975212 h 4954136"/>
              <a:gd name="connsiteX18" fmla="*/ 748972 w 888463"/>
              <a:gd name="connsiteY18" fmla="*/ 3179929 h 4954136"/>
              <a:gd name="connsiteX19" fmla="*/ 804127 w 888463"/>
              <a:gd name="connsiteY19" fmla="*/ 3330053 h 4954136"/>
              <a:gd name="connsiteX20" fmla="*/ 727318 w 888463"/>
              <a:gd name="connsiteY20" fmla="*/ 3630305 h 4954136"/>
              <a:gd name="connsiteX21" fmla="*/ 763749 w 888463"/>
              <a:gd name="connsiteY21" fmla="*/ 3930554 h 4954136"/>
              <a:gd name="connsiteX22" fmla="*/ 710286 w 888463"/>
              <a:gd name="connsiteY22" fmla="*/ 4244453 h 4954136"/>
              <a:gd name="connsiteX23" fmla="*/ 792695 w 888463"/>
              <a:gd name="connsiteY23" fmla="*/ 4517408 h 4954136"/>
              <a:gd name="connsiteX24" fmla="*/ 722027 w 888463"/>
              <a:gd name="connsiteY24" fmla="*/ 4681182 h 4954136"/>
              <a:gd name="connsiteX25" fmla="*/ 825212 w 888463"/>
              <a:gd name="connsiteY25" fmla="*/ 4758921 h 4954136"/>
              <a:gd name="connsiteX26" fmla="*/ 742920 w 888463"/>
              <a:gd name="connsiteY26" fmla="*/ 4895792 h 4954136"/>
              <a:gd name="connsiteX27" fmla="*/ 870553 w 888463"/>
              <a:gd name="connsiteY27" fmla="*/ 4954136 h 4954136"/>
              <a:gd name="connsiteX0" fmla="*/ 279535 w 867258"/>
              <a:gd name="connsiteY0" fmla="*/ 0 h 4954136"/>
              <a:gd name="connsiteX1" fmla="*/ 83841 w 867258"/>
              <a:gd name="connsiteY1" fmla="*/ 272956 h 4954136"/>
              <a:gd name="connsiteX2" fmla="*/ 293748 w 867258"/>
              <a:gd name="connsiteY2" fmla="*/ 436728 h 4954136"/>
              <a:gd name="connsiteX3" fmla="*/ 269320 w 867258"/>
              <a:gd name="connsiteY3" fmla="*/ 583099 h 4954136"/>
              <a:gd name="connsiteX4" fmla="*/ 95799 w 867258"/>
              <a:gd name="connsiteY4" fmla="*/ 655093 h 4954136"/>
              <a:gd name="connsiteX5" fmla="*/ 42900 w 867258"/>
              <a:gd name="connsiteY5" fmla="*/ 791571 h 4954136"/>
              <a:gd name="connsiteX6" fmla="*/ 209040 w 867258"/>
              <a:gd name="connsiteY6" fmla="*/ 873456 h 4954136"/>
              <a:gd name="connsiteX7" fmla="*/ 189190 w 867258"/>
              <a:gd name="connsiteY7" fmla="*/ 1091819 h 4954136"/>
              <a:gd name="connsiteX8" fmla="*/ 81811 w 867258"/>
              <a:gd name="connsiteY8" fmla="*/ 1433015 h 4954136"/>
              <a:gd name="connsiteX9" fmla="*/ 150161 w 867258"/>
              <a:gd name="connsiteY9" fmla="*/ 1583140 h 4954136"/>
              <a:gd name="connsiteX10" fmla="*/ 723908 w 867258"/>
              <a:gd name="connsiteY10" fmla="*/ 1578424 h 4954136"/>
              <a:gd name="connsiteX11" fmla="*/ 36 w 867258"/>
              <a:gd name="connsiteY11" fmla="*/ 1746913 h 4954136"/>
              <a:gd name="connsiteX12" fmla="*/ 692976 w 867258"/>
              <a:gd name="connsiteY12" fmla="*/ 1842447 h 4954136"/>
              <a:gd name="connsiteX13" fmla="*/ 797951 w 867258"/>
              <a:gd name="connsiteY13" fmla="*/ 2001504 h 4954136"/>
              <a:gd name="connsiteX14" fmla="*/ 718391 w 867258"/>
              <a:gd name="connsiteY14" fmla="*/ 2320120 h 4954136"/>
              <a:gd name="connsiteX15" fmla="*/ 754264 w 867258"/>
              <a:gd name="connsiteY15" fmla="*/ 2579427 h 4954136"/>
              <a:gd name="connsiteX16" fmla="*/ 731050 w 867258"/>
              <a:gd name="connsiteY16" fmla="*/ 2825086 h 4954136"/>
              <a:gd name="connsiteX17" fmla="*/ 747729 w 867258"/>
              <a:gd name="connsiteY17" fmla="*/ 2947917 h 4954136"/>
              <a:gd name="connsiteX18" fmla="*/ 867177 w 867258"/>
              <a:gd name="connsiteY18" fmla="*/ 2975212 h 4954136"/>
              <a:gd name="connsiteX19" fmla="*/ 727767 w 867258"/>
              <a:gd name="connsiteY19" fmla="*/ 3179929 h 4954136"/>
              <a:gd name="connsiteX20" fmla="*/ 782922 w 867258"/>
              <a:gd name="connsiteY20" fmla="*/ 3330053 h 4954136"/>
              <a:gd name="connsiteX21" fmla="*/ 706113 w 867258"/>
              <a:gd name="connsiteY21" fmla="*/ 3630305 h 4954136"/>
              <a:gd name="connsiteX22" fmla="*/ 742544 w 867258"/>
              <a:gd name="connsiteY22" fmla="*/ 3930554 h 4954136"/>
              <a:gd name="connsiteX23" fmla="*/ 689081 w 867258"/>
              <a:gd name="connsiteY23" fmla="*/ 4244453 h 4954136"/>
              <a:gd name="connsiteX24" fmla="*/ 771490 w 867258"/>
              <a:gd name="connsiteY24" fmla="*/ 4517408 h 4954136"/>
              <a:gd name="connsiteX25" fmla="*/ 700822 w 867258"/>
              <a:gd name="connsiteY25" fmla="*/ 4681182 h 4954136"/>
              <a:gd name="connsiteX26" fmla="*/ 804007 w 867258"/>
              <a:gd name="connsiteY26" fmla="*/ 4758921 h 4954136"/>
              <a:gd name="connsiteX27" fmla="*/ 721715 w 867258"/>
              <a:gd name="connsiteY27" fmla="*/ 4895792 h 4954136"/>
              <a:gd name="connsiteX28" fmla="*/ 849348 w 867258"/>
              <a:gd name="connsiteY28" fmla="*/ 4954136 h 4954136"/>
              <a:gd name="connsiteX0" fmla="*/ 242006 w 829729"/>
              <a:gd name="connsiteY0" fmla="*/ 0 h 4954136"/>
              <a:gd name="connsiteX1" fmla="*/ 46312 w 829729"/>
              <a:gd name="connsiteY1" fmla="*/ 272956 h 4954136"/>
              <a:gd name="connsiteX2" fmla="*/ 256219 w 829729"/>
              <a:gd name="connsiteY2" fmla="*/ 436728 h 4954136"/>
              <a:gd name="connsiteX3" fmla="*/ 231791 w 829729"/>
              <a:gd name="connsiteY3" fmla="*/ 583099 h 4954136"/>
              <a:gd name="connsiteX4" fmla="*/ 58270 w 829729"/>
              <a:gd name="connsiteY4" fmla="*/ 655093 h 4954136"/>
              <a:gd name="connsiteX5" fmla="*/ 5371 w 829729"/>
              <a:gd name="connsiteY5" fmla="*/ 791571 h 4954136"/>
              <a:gd name="connsiteX6" fmla="*/ 171511 w 829729"/>
              <a:gd name="connsiteY6" fmla="*/ 873456 h 4954136"/>
              <a:gd name="connsiteX7" fmla="*/ 151661 w 829729"/>
              <a:gd name="connsiteY7" fmla="*/ 1091819 h 4954136"/>
              <a:gd name="connsiteX8" fmla="*/ 44282 w 829729"/>
              <a:gd name="connsiteY8" fmla="*/ 1433015 h 4954136"/>
              <a:gd name="connsiteX9" fmla="*/ 112632 w 829729"/>
              <a:gd name="connsiteY9" fmla="*/ 1583140 h 4954136"/>
              <a:gd name="connsiteX10" fmla="*/ 686379 w 829729"/>
              <a:gd name="connsiteY10" fmla="*/ 1578424 h 4954136"/>
              <a:gd name="connsiteX11" fmla="*/ 505483 w 829729"/>
              <a:gd name="connsiteY11" fmla="*/ 1760561 h 4954136"/>
              <a:gd name="connsiteX12" fmla="*/ 655447 w 829729"/>
              <a:gd name="connsiteY12" fmla="*/ 1842447 h 4954136"/>
              <a:gd name="connsiteX13" fmla="*/ 760422 w 829729"/>
              <a:gd name="connsiteY13" fmla="*/ 2001504 h 4954136"/>
              <a:gd name="connsiteX14" fmla="*/ 680862 w 829729"/>
              <a:gd name="connsiteY14" fmla="*/ 2320120 h 4954136"/>
              <a:gd name="connsiteX15" fmla="*/ 716735 w 829729"/>
              <a:gd name="connsiteY15" fmla="*/ 2579427 h 4954136"/>
              <a:gd name="connsiteX16" fmla="*/ 693521 w 829729"/>
              <a:gd name="connsiteY16" fmla="*/ 2825086 h 4954136"/>
              <a:gd name="connsiteX17" fmla="*/ 710200 w 829729"/>
              <a:gd name="connsiteY17" fmla="*/ 2947917 h 4954136"/>
              <a:gd name="connsiteX18" fmla="*/ 829648 w 829729"/>
              <a:gd name="connsiteY18" fmla="*/ 2975212 h 4954136"/>
              <a:gd name="connsiteX19" fmla="*/ 690238 w 829729"/>
              <a:gd name="connsiteY19" fmla="*/ 3179929 h 4954136"/>
              <a:gd name="connsiteX20" fmla="*/ 745393 w 829729"/>
              <a:gd name="connsiteY20" fmla="*/ 3330053 h 4954136"/>
              <a:gd name="connsiteX21" fmla="*/ 668584 w 829729"/>
              <a:gd name="connsiteY21" fmla="*/ 3630305 h 4954136"/>
              <a:gd name="connsiteX22" fmla="*/ 705015 w 829729"/>
              <a:gd name="connsiteY22" fmla="*/ 3930554 h 4954136"/>
              <a:gd name="connsiteX23" fmla="*/ 651552 w 829729"/>
              <a:gd name="connsiteY23" fmla="*/ 4244453 h 4954136"/>
              <a:gd name="connsiteX24" fmla="*/ 733961 w 829729"/>
              <a:gd name="connsiteY24" fmla="*/ 4517408 h 4954136"/>
              <a:gd name="connsiteX25" fmla="*/ 663293 w 829729"/>
              <a:gd name="connsiteY25" fmla="*/ 4681182 h 4954136"/>
              <a:gd name="connsiteX26" fmla="*/ 766478 w 829729"/>
              <a:gd name="connsiteY26" fmla="*/ 4758921 h 4954136"/>
              <a:gd name="connsiteX27" fmla="*/ 684186 w 829729"/>
              <a:gd name="connsiteY27" fmla="*/ 4895792 h 4954136"/>
              <a:gd name="connsiteX28" fmla="*/ 811819 w 829729"/>
              <a:gd name="connsiteY28" fmla="*/ 4954136 h 4954136"/>
              <a:gd name="connsiteX0" fmla="*/ 242006 w 829729"/>
              <a:gd name="connsiteY0" fmla="*/ 0 h 4954136"/>
              <a:gd name="connsiteX1" fmla="*/ 46312 w 829729"/>
              <a:gd name="connsiteY1" fmla="*/ 272956 h 4954136"/>
              <a:gd name="connsiteX2" fmla="*/ 256219 w 829729"/>
              <a:gd name="connsiteY2" fmla="*/ 436728 h 4954136"/>
              <a:gd name="connsiteX3" fmla="*/ 231791 w 829729"/>
              <a:gd name="connsiteY3" fmla="*/ 583099 h 4954136"/>
              <a:gd name="connsiteX4" fmla="*/ 58270 w 829729"/>
              <a:gd name="connsiteY4" fmla="*/ 655093 h 4954136"/>
              <a:gd name="connsiteX5" fmla="*/ 5371 w 829729"/>
              <a:gd name="connsiteY5" fmla="*/ 791571 h 4954136"/>
              <a:gd name="connsiteX6" fmla="*/ 171511 w 829729"/>
              <a:gd name="connsiteY6" fmla="*/ 873456 h 4954136"/>
              <a:gd name="connsiteX7" fmla="*/ 151661 w 829729"/>
              <a:gd name="connsiteY7" fmla="*/ 1091819 h 4954136"/>
              <a:gd name="connsiteX8" fmla="*/ 44282 w 829729"/>
              <a:gd name="connsiteY8" fmla="*/ 1433015 h 4954136"/>
              <a:gd name="connsiteX9" fmla="*/ 532204 w 829729"/>
              <a:gd name="connsiteY9" fmla="*/ 1296537 h 4954136"/>
              <a:gd name="connsiteX10" fmla="*/ 686379 w 829729"/>
              <a:gd name="connsiteY10" fmla="*/ 1578424 h 4954136"/>
              <a:gd name="connsiteX11" fmla="*/ 505483 w 829729"/>
              <a:gd name="connsiteY11" fmla="*/ 1760561 h 4954136"/>
              <a:gd name="connsiteX12" fmla="*/ 655447 w 829729"/>
              <a:gd name="connsiteY12" fmla="*/ 1842447 h 4954136"/>
              <a:gd name="connsiteX13" fmla="*/ 760422 w 829729"/>
              <a:gd name="connsiteY13" fmla="*/ 2001504 h 4954136"/>
              <a:gd name="connsiteX14" fmla="*/ 680862 w 829729"/>
              <a:gd name="connsiteY14" fmla="*/ 2320120 h 4954136"/>
              <a:gd name="connsiteX15" fmla="*/ 716735 w 829729"/>
              <a:gd name="connsiteY15" fmla="*/ 2579427 h 4954136"/>
              <a:gd name="connsiteX16" fmla="*/ 693521 w 829729"/>
              <a:gd name="connsiteY16" fmla="*/ 2825086 h 4954136"/>
              <a:gd name="connsiteX17" fmla="*/ 710200 w 829729"/>
              <a:gd name="connsiteY17" fmla="*/ 2947917 h 4954136"/>
              <a:gd name="connsiteX18" fmla="*/ 829648 w 829729"/>
              <a:gd name="connsiteY18" fmla="*/ 2975212 h 4954136"/>
              <a:gd name="connsiteX19" fmla="*/ 690238 w 829729"/>
              <a:gd name="connsiteY19" fmla="*/ 3179929 h 4954136"/>
              <a:gd name="connsiteX20" fmla="*/ 745393 w 829729"/>
              <a:gd name="connsiteY20" fmla="*/ 3330053 h 4954136"/>
              <a:gd name="connsiteX21" fmla="*/ 668584 w 829729"/>
              <a:gd name="connsiteY21" fmla="*/ 3630305 h 4954136"/>
              <a:gd name="connsiteX22" fmla="*/ 705015 w 829729"/>
              <a:gd name="connsiteY22" fmla="*/ 3930554 h 4954136"/>
              <a:gd name="connsiteX23" fmla="*/ 651552 w 829729"/>
              <a:gd name="connsiteY23" fmla="*/ 4244453 h 4954136"/>
              <a:gd name="connsiteX24" fmla="*/ 733961 w 829729"/>
              <a:gd name="connsiteY24" fmla="*/ 4517408 h 4954136"/>
              <a:gd name="connsiteX25" fmla="*/ 663293 w 829729"/>
              <a:gd name="connsiteY25" fmla="*/ 4681182 h 4954136"/>
              <a:gd name="connsiteX26" fmla="*/ 766478 w 829729"/>
              <a:gd name="connsiteY26" fmla="*/ 4758921 h 4954136"/>
              <a:gd name="connsiteX27" fmla="*/ 684186 w 829729"/>
              <a:gd name="connsiteY27" fmla="*/ 4895792 h 4954136"/>
              <a:gd name="connsiteX28" fmla="*/ 811819 w 829729"/>
              <a:gd name="connsiteY28" fmla="*/ 4954136 h 4954136"/>
              <a:gd name="connsiteX0" fmla="*/ 242006 w 829729"/>
              <a:gd name="connsiteY0" fmla="*/ 0 h 4954136"/>
              <a:gd name="connsiteX1" fmla="*/ 46312 w 829729"/>
              <a:gd name="connsiteY1" fmla="*/ 272956 h 4954136"/>
              <a:gd name="connsiteX2" fmla="*/ 256219 w 829729"/>
              <a:gd name="connsiteY2" fmla="*/ 436728 h 4954136"/>
              <a:gd name="connsiteX3" fmla="*/ 231791 w 829729"/>
              <a:gd name="connsiteY3" fmla="*/ 583099 h 4954136"/>
              <a:gd name="connsiteX4" fmla="*/ 58270 w 829729"/>
              <a:gd name="connsiteY4" fmla="*/ 655093 h 4954136"/>
              <a:gd name="connsiteX5" fmla="*/ 5371 w 829729"/>
              <a:gd name="connsiteY5" fmla="*/ 791571 h 4954136"/>
              <a:gd name="connsiteX6" fmla="*/ 171511 w 829729"/>
              <a:gd name="connsiteY6" fmla="*/ 873456 h 4954136"/>
              <a:gd name="connsiteX7" fmla="*/ 151661 w 829729"/>
              <a:gd name="connsiteY7" fmla="*/ 1091819 h 4954136"/>
              <a:gd name="connsiteX8" fmla="*/ 772363 w 829729"/>
              <a:gd name="connsiteY8" fmla="*/ 1091821 h 4954136"/>
              <a:gd name="connsiteX9" fmla="*/ 532204 w 829729"/>
              <a:gd name="connsiteY9" fmla="*/ 1296537 h 4954136"/>
              <a:gd name="connsiteX10" fmla="*/ 686379 w 829729"/>
              <a:gd name="connsiteY10" fmla="*/ 1578424 h 4954136"/>
              <a:gd name="connsiteX11" fmla="*/ 505483 w 829729"/>
              <a:gd name="connsiteY11" fmla="*/ 1760561 h 4954136"/>
              <a:gd name="connsiteX12" fmla="*/ 655447 w 829729"/>
              <a:gd name="connsiteY12" fmla="*/ 1842447 h 4954136"/>
              <a:gd name="connsiteX13" fmla="*/ 760422 w 829729"/>
              <a:gd name="connsiteY13" fmla="*/ 2001504 h 4954136"/>
              <a:gd name="connsiteX14" fmla="*/ 680862 w 829729"/>
              <a:gd name="connsiteY14" fmla="*/ 2320120 h 4954136"/>
              <a:gd name="connsiteX15" fmla="*/ 716735 w 829729"/>
              <a:gd name="connsiteY15" fmla="*/ 2579427 h 4954136"/>
              <a:gd name="connsiteX16" fmla="*/ 693521 w 829729"/>
              <a:gd name="connsiteY16" fmla="*/ 2825086 h 4954136"/>
              <a:gd name="connsiteX17" fmla="*/ 710200 w 829729"/>
              <a:gd name="connsiteY17" fmla="*/ 2947917 h 4954136"/>
              <a:gd name="connsiteX18" fmla="*/ 829648 w 829729"/>
              <a:gd name="connsiteY18" fmla="*/ 2975212 h 4954136"/>
              <a:gd name="connsiteX19" fmla="*/ 690238 w 829729"/>
              <a:gd name="connsiteY19" fmla="*/ 3179929 h 4954136"/>
              <a:gd name="connsiteX20" fmla="*/ 745393 w 829729"/>
              <a:gd name="connsiteY20" fmla="*/ 3330053 h 4954136"/>
              <a:gd name="connsiteX21" fmla="*/ 668584 w 829729"/>
              <a:gd name="connsiteY21" fmla="*/ 3630305 h 4954136"/>
              <a:gd name="connsiteX22" fmla="*/ 705015 w 829729"/>
              <a:gd name="connsiteY22" fmla="*/ 3930554 h 4954136"/>
              <a:gd name="connsiteX23" fmla="*/ 651552 w 829729"/>
              <a:gd name="connsiteY23" fmla="*/ 4244453 h 4954136"/>
              <a:gd name="connsiteX24" fmla="*/ 733961 w 829729"/>
              <a:gd name="connsiteY24" fmla="*/ 4517408 h 4954136"/>
              <a:gd name="connsiteX25" fmla="*/ 663293 w 829729"/>
              <a:gd name="connsiteY25" fmla="*/ 4681182 h 4954136"/>
              <a:gd name="connsiteX26" fmla="*/ 766478 w 829729"/>
              <a:gd name="connsiteY26" fmla="*/ 4758921 h 4954136"/>
              <a:gd name="connsiteX27" fmla="*/ 684186 w 829729"/>
              <a:gd name="connsiteY27" fmla="*/ 4895792 h 4954136"/>
              <a:gd name="connsiteX28" fmla="*/ 811819 w 829729"/>
              <a:gd name="connsiteY28" fmla="*/ 4954136 h 4954136"/>
              <a:gd name="connsiteX0" fmla="*/ 242006 w 833246"/>
              <a:gd name="connsiteY0" fmla="*/ 0 h 4954136"/>
              <a:gd name="connsiteX1" fmla="*/ 46312 w 833246"/>
              <a:gd name="connsiteY1" fmla="*/ 272956 h 4954136"/>
              <a:gd name="connsiteX2" fmla="*/ 256219 w 833246"/>
              <a:gd name="connsiteY2" fmla="*/ 436728 h 4954136"/>
              <a:gd name="connsiteX3" fmla="*/ 231791 w 833246"/>
              <a:gd name="connsiteY3" fmla="*/ 583099 h 4954136"/>
              <a:gd name="connsiteX4" fmla="*/ 58270 w 833246"/>
              <a:gd name="connsiteY4" fmla="*/ 655093 h 4954136"/>
              <a:gd name="connsiteX5" fmla="*/ 5371 w 833246"/>
              <a:gd name="connsiteY5" fmla="*/ 791571 h 4954136"/>
              <a:gd name="connsiteX6" fmla="*/ 171511 w 833246"/>
              <a:gd name="connsiteY6" fmla="*/ 873456 h 4954136"/>
              <a:gd name="connsiteX7" fmla="*/ 781020 w 833246"/>
              <a:gd name="connsiteY7" fmla="*/ 941694 h 4954136"/>
              <a:gd name="connsiteX8" fmla="*/ 772363 w 833246"/>
              <a:gd name="connsiteY8" fmla="*/ 1091821 h 4954136"/>
              <a:gd name="connsiteX9" fmla="*/ 532204 w 833246"/>
              <a:gd name="connsiteY9" fmla="*/ 1296537 h 4954136"/>
              <a:gd name="connsiteX10" fmla="*/ 686379 w 833246"/>
              <a:gd name="connsiteY10" fmla="*/ 1578424 h 4954136"/>
              <a:gd name="connsiteX11" fmla="*/ 505483 w 833246"/>
              <a:gd name="connsiteY11" fmla="*/ 1760561 h 4954136"/>
              <a:gd name="connsiteX12" fmla="*/ 655447 w 833246"/>
              <a:gd name="connsiteY12" fmla="*/ 1842447 h 4954136"/>
              <a:gd name="connsiteX13" fmla="*/ 760422 w 833246"/>
              <a:gd name="connsiteY13" fmla="*/ 2001504 h 4954136"/>
              <a:gd name="connsiteX14" fmla="*/ 680862 w 833246"/>
              <a:gd name="connsiteY14" fmla="*/ 2320120 h 4954136"/>
              <a:gd name="connsiteX15" fmla="*/ 716735 w 833246"/>
              <a:gd name="connsiteY15" fmla="*/ 2579427 h 4954136"/>
              <a:gd name="connsiteX16" fmla="*/ 693521 w 833246"/>
              <a:gd name="connsiteY16" fmla="*/ 2825086 h 4954136"/>
              <a:gd name="connsiteX17" fmla="*/ 710200 w 833246"/>
              <a:gd name="connsiteY17" fmla="*/ 2947917 h 4954136"/>
              <a:gd name="connsiteX18" fmla="*/ 829648 w 833246"/>
              <a:gd name="connsiteY18" fmla="*/ 2975212 h 4954136"/>
              <a:gd name="connsiteX19" fmla="*/ 690238 w 833246"/>
              <a:gd name="connsiteY19" fmla="*/ 3179929 h 4954136"/>
              <a:gd name="connsiteX20" fmla="*/ 745393 w 833246"/>
              <a:gd name="connsiteY20" fmla="*/ 3330053 h 4954136"/>
              <a:gd name="connsiteX21" fmla="*/ 668584 w 833246"/>
              <a:gd name="connsiteY21" fmla="*/ 3630305 h 4954136"/>
              <a:gd name="connsiteX22" fmla="*/ 705015 w 833246"/>
              <a:gd name="connsiteY22" fmla="*/ 3930554 h 4954136"/>
              <a:gd name="connsiteX23" fmla="*/ 651552 w 833246"/>
              <a:gd name="connsiteY23" fmla="*/ 4244453 h 4954136"/>
              <a:gd name="connsiteX24" fmla="*/ 733961 w 833246"/>
              <a:gd name="connsiteY24" fmla="*/ 4517408 h 4954136"/>
              <a:gd name="connsiteX25" fmla="*/ 663293 w 833246"/>
              <a:gd name="connsiteY25" fmla="*/ 4681182 h 4954136"/>
              <a:gd name="connsiteX26" fmla="*/ 766478 w 833246"/>
              <a:gd name="connsiteY26" fmla="*/ 4758921 h 4954136"/>
              <a:gd name="connsiteX27" fmla="*/ 684186 w 833246"/>
              <a:gd name="connsiteY27" fmla="*/ 4895792 h 4954136"/>
              <a:gd name="connsiteX28" fmla="*/ 811819 w 833246"/>
              <a:gd name="connsiteY28" fmla="*/ 4954136 h 4954136"/>
              <a:gd name="connsiteX0" fmla="*/ 242006 w 829729"/>
              <a:gd name="connsiteY0" fmla="*/ 0 h 4954136"/>
              <a:gd name="connsiteX1" fmla="*/ 46312 w 829729"/>
              <a:gd name="connsiteY1" fmla="*/ 272956 h 4954136"/>
              <a:gd name="connsiteX2" fmla="*/ 256219 w 829729"/>
              <a:gd name="connsiteY2" fmla="*/ 436728 h 4954136"/>
              <a:gd name="connsiteX3" fmla="*/ 231791 w 829729"/>
              <a:gd name="connsiteY3" fmla="*/ 583099 h 4954136"/>
              <a:gd name="connsiteX4" fmla="*/ 58270 w 829729"/>
              <a:gd name="connsiteY4" fmla="*/ 655093 h 4954136"/>
              <a:gd name="connsiteX5" fmla="*/ 5371 w 829729"/>
              <a:gd name="connsiteY5" fmla="*/ 791571 h 4954136"/>
              <a:gd name="connsiteX6" fmla="*/ 171511 w 829729"/>
              <a:gd name="connsiteY6" fmla="*/ 873456 h 4954136"/>
              <a:gd name="connsiteX7" fmla="*/ 698720 w 829729"/>
              <a:gd name="connsiteY7" fmla="*/ 732263 h 4954136"/>
              <a:gd name="connsiteX8" fmla="*/ 781020 w 829729"/>
              <a:gd name="connsiteY8" fmla="*/ 941694 h 4954136"/>
              <a:gd name="connsiteX9" fmla="*/ 772363 w 829729"/>
              <a:gd name="connsiteY9" fmla="*/ 1091821 h 4954136"/>
              <a:gd name="connsiteX10" fmla="*/ 532204 w 829729"/>
              <a:gd name="connsiteY10" fmla="*/ 1296537 h 4954136"/>
              <a:gd name="connsiteX11" fmla="*/ 686379 w 829729"/>
              <a:gd name="connsiteY11" fmla="*/ 1578424 h 4954136"/>
              <a:gd name="connsiteX12" fmla="*/ 505483 w 829729"/>
              <a:gd name="connsiteY12" fmla="*/ 1760561 h 4954136"/>
              <a:gd name="connsiteX13" fmla="*/ 655447 w 829729"/>
              <a:gd name="connsiteY13" fmla="*/ 1842447 h 4954136"/>
              <a:gd name="connsiteX14" fmla="*/ 760422 w 829729"/>
              <a:gd name="connsiteY14" fmla="*/ 2001504 h 4954136"/>
              <a:gd name="connsiteX15" fmla="*/ 680862 w 829729"/>
              <a:gd name="connsiteY15" fmla="*/ 2320120 h 4954136"/>
              <a:gd name="connsiteX16" fmla="*/ 716735 w 829729"/>
              <a:gd name="connsiteY16" fmla="*/ 2579427 h 4954136"/>
              <a:gd name="connsiteX17" fmla="*/ 693521 w 829729"/>
              <a:gd name="connsiteY17" fmla="*/ 2825086 h 4954136"/>
              <a:gd name="connsiteX18" fmla="*/ 710200 w 829729"/>
              <a:gd name="connsiteY18" fmla="*/ 2947917 h 4954136"/>
              <a:gd name="connsiteX19" fmla="*/ 829648 w 829729"/>
              <a:gd name="connsiteY19" fmla="*/ 2975212 h 4954136"/>
              <a:gd name="connsiteX20" fmla="*/ 690238 w 829729"/>
              <a:gd name="connsiteY20" fmla="*/ 3179929 h 4954136"/>
              <a:gd name="connsiteX21" fmla="*/ 745393 w 829729"/>
              <a:gd name="connsiteY21" fmla="*/ 3330053 h 4954136"/>
              <a:gd name="connsiteX22" fmla="*/ 668584 w 829729"/>
              <a:gd name="connsiteY22" fmla="*/ 3630305 h 4954136"/>
              <a:gd name="connsiteX23" fmla="*/ 705015 w 829729"/>
              <a:gd name="connsiteY23" fmla="*/ 3930554 h 4954136"/>
              <a:gd name="connsiteX24" fmla="*/ 651552 w 829729"/>
              <a:gd name="connsiteY24" fmla="*/ 4244453 h 4954136"/>
              <a:gd name="connsiteX25" fmla="*/ 733961 w 829729"/>
              <a:gd name="connsiteY25" fmla="*/ 4517408 h 4954136"/>
              <a:gd name="connsiteX26" fmla="*/ 663293 w 829729"/>
              <a:gd name="connsiteY26" fmla="*/ 4681182 h 4954136"/>
              <a:gd name="connsiteX27" fmla="*/ 766478 w 829729"/>
              <a:gd name="connsiteY27" fmla="*/ 4758921 h 4954136"/>
              <a:gd name="connsiteX28" fmla="*/ 684186 w 829729"/>
              <a:gd name="connsiteY28" fmla="*/ 4895792 h 4954136"/>
              <a:gd name="connsiteX29" fmla="*/ 811819 w 829729"/>
              <a:gd name="connsiteY29" fmla="*/ 4954136 h 4954136"/>
              <a:gd name="connsiteX0" fmla="*/ 282404 w 870127"/>
              <a:gd name="connsiteY0" fmla="*/ 0 h 4954136"/>
              <a:gd name="connsiteX1" fmla="*/ 86710 w 870127"/>
              <a:gd name="connsiteY1" fmla="*/ 272956 h 4954136"/>
              <a:gd name="connsiteX2" fmla="*/ 296617 w 870127"/>
              <a:gd name="connsiteY2" fmla="*/ 436728 h 4954136"/>
              <a:gd name="connsiteX3" fmla="*/ 272189 w 870127"/>
              <a:gd name="connsiteY3" fmla="*/ 583099 h 4954136"/>
              <a:gd name="connsiteX4" fmla="*/ 98668 w 870127"/>
              <a:gd name="connsiteY4" fmla="*/ 655093 h 4954136"/>
              <a:gd name="connsiteX5" fmla="*/ 45769 w 870127"/>
              <a:gd name="connsiteY5" fmla="*/ 791571 h 4954136"/>
              <a:gd name="connsiteX6" fmla="*/ 779566 w 870127"/>
              <a:gd name="connsiteY6" fmla="*/ 614148 h 4954136"/>
              <a:gd name="connsiteX7" fmla="*/ 739118 w 870127"/>
              <a:gd name="connsiteY7" fmla="*/ 732263 h 4954136"/>
              <a:gd name="connsiteX8" fmla="*/ 821418 w 870127"/>
              <a:gd name="connsiteY8" fmla="*/ 941694 h 4954136"/>
              <a:gd name="connsiteX9" fmla="*/ 812761 w 870127"/>
              <a:gd name="connsiteY9" fmla="*/ 1091821 h 4954136"/>
              <a:gd name="connsiteX10" fmla="*/ 572602 w 870127"/>
              <a:gd name="connsiteY10" fmla="*/ 1296537 h 4954136"/>
              <a:gd name="connsiteX11" fmla="*/ 726777 w 870127"/>
              <a:gd name="connsiteY11" fmla="*/ 1578424 h 4954136"/>
              <a:gd name="connsiteX12" fmla="*/ 545881 w 870127"/>
              <a:gd name="connsiteY12" fmla="*/ 1760561 h 4954136"/>
              <a:gd name="connsiteX13" fmla="*/ 695845 w 870127"/>
              <a:gd name="connsiteY13" fmla="*/ 1842447 h 4954136"/>
              <a:gd name="connsiteX14" fmla="*/ 800820 w 870127"/>
              <a:gd name="connsiteY14" fmla="*/ 2001504 h 4954136"/>
              <a:gd name="connsiteX15" fmla="*/ 721260 w 870127"/>
              <a:gd name="connsiteY15" fmla="*/ 2320120 h 4954136"/>
              <a:gd name="connsiteX16" fmla="*/ 757133 w 870127"/>
              <a:gd name="connsiteY16" fmla="*/ 2579427 h 4954136"/>
              <a:gd name="connsiteX17" fmla="*/ 733919 w 870127"/>
              <a:gd name="connsiteY17" fmla="*/ 2825086 h 4954136"/>
              <a:gd name="connsiteX18" fmla="*/ 750598 w 870127"/>
              <a:gd name="connsiteY18" fmla="*/ 2947917 h 4954136"/>
              <a:gd name="connsiteX19" fmla="*/ 870046 w 870127"/>
              <a:gd name="connsiteY19" fmla="*/ 2975212 h 4954136"/>
              <a:gd name="connsiteX20" fmla="*/ 730636 w 870127"/>
              <a:gd name="connsiteY20" fmla="*/ 3179929 h 4954136"/>
              <a:gd name="connsiteX21" fmla="*/ 785791 w 870127"/>
              <a:gd name="connsiteY21" fmla="*/ 3330053 h 4954136"/>
              <a:gd name="connsiteX22" fmla="*/ 708982 w 870127"/>
              <a:gd name="connsiteY22" fmla="*/ 3630305 h 4954136"/>
              <a:gd name="connsiteX23" fmla="*/ 745413 w 870127"/>
              <a:gd name="connsiteY23" fmla="*/ 3930554 h 4954136"/>
              <a:gd name="connsiteX24" fmla="*/ 691950 w 870127"/>
              <a:gd name="connsiteY24" fmla="*/ 4244453 h 4954136"/>
              <a:gd name="connsiteX25" fmla="*/ 774359 w 870127"/>
              <a:gd name="connsiteY25" fmla="*/ 4517408 h 4954136"/>
              <a:gd name="connsiteX26" fmla="*/ 703691 w 870127"/>
              <a:gd name="connsiteY26" fmla="*/ 4681182 h 4954136"/>
              <a:gd name="connsiteX27" fmla="*/ 806876 w 870127"/>
              <a:gd name="connsiteY27" fmla="*/ 4758921 h 4954136"/>
              <a:gd name="connsiteX28" fmla="*/ 724584 w 870127"/>
              <a:gd name="connsiteY28" fmla="*/ 4895792 h 4954136"/>
              <a:gd name="connsiteX29" fmla="*/ 852217 w 870127"/>
              <a:gd name="connsiteY29" fmla="*/ 4954136 h 4954136"/>
              <a:gd name="connsiteX0" fmla="*/ 689635 w 870127"/>
              <a:gd name="connsiteY0" fmla="*/ 0 h 5090614"/>
              <a:gd name="connsiteX1" fmla="*/ 86710 w 870127"/>
              <a:gd name="connsiteY1" fmla="*/ 409434 h 5090614"/>
              <a:gd name="connsiteX2" fmla="*/ 296617 w 870127"/>
              <a:gd name="connsiteY2" fmla="*/ 573206 h 5090614"/>
              <a:gd name="connsiteX3" fmla="*/ 272189 w 870127"/>
              <a:gd name="connsiteY3" fmla="*/ 719577 h 5090614"/>
              <a:gd name="connsiteX4" fmla="*/ 98668 w 870127"/>
              <a:gd name="connsiteY4" fmla="*/ 791571 h 5090614"/>
              <a:gd name="connsiteX5" fmla="*/ 45769 w 870127"/>
              <a:gd name="connsiteY5" fmla="*/ 928049 h 5090614"/>
              <a:gd name="connsiteX6" fmla="*/ 779566 w 870127"/>
              <a:gd name="connsiteY6" fmla="*/ 750626 h 5090614"/>
              <a:gd name="connsiteX7" fmla="*/ 739118 w 870127"/>
              <a:gd name="connsiteY7" fmla="*/ 868741 h 5090614"/>
              <a:gd name="connsiteX8" fmla="*/ 821418 w 870127"/>
              <a:gd name="connsiteY8" fmla="*/ 1078172 h 5090614"/>
              <a:gd name="connsiteX9" fmla="*/ 812761 w 870127"/>
              <a:gd name="connsiteY9" fmla="*/ 1228299 h 5090614"/>
              <a:gd name="connsiteX10" fmla="*/ 572602 w 870127"/>
              <a:gd name="connsiteY10" fmla="*/ 1433015 h 5090614"/>
              <a:gd name="connsiteX11" fmla="*/ 726777 w 870127"/>
              <a:gd name="connsiteY11" fmla="*/ 1714902 h 5090614"/>
              <a:gd name="connsiteX12" fmla="*/ 545881 w 870127"/>
              <a:gd name="connsiteY12" fmla="*/ 1897039 h 5090614"/>
              <a:gd name="connsiteX13" fmla="*/ 695845 w 870127"/>
              <a:gd name="connsiteY13" fmla="*/ 1978925 h 5090614"/>
              <a:gd name="connsiteX14" fmla="*/ 800820 w 870127"/>
              <a:gd name="connsiteY14" fmla="*/ 2137982 h 5090614"/>
              <a:gd name="connsiteX15" fmla="*/ 721260 w 870127"/>
              <a:gd name="connsiteY15" fmla="*/ 2456598 h 5090614"/>
              <a:gd name="connsiteX16" fmla="*/ 757133 w 870127"/>
              <a:gd name="connsiteY16" fmla="*/ 2715905 h 5090614"/>
              <a:gd name="connsiteX17" fmla="*/ 733919 w 870127"/>
              <a:gd name="connsiteY17" fmla="*/ 2961564 h 5090614"/>
              <a:gd name="connsiteX18" fmla="*/ 750598 w 870127"/>
              <a:gd name="connsiteY18" fmla="*/ 3084395 h 5090614"/>
              <a:gd name="connsiteX19" fmla="*/ 870046 w 870127"/>
              <a:gd name="connsiteY19" fmla="*/ 3111690 h 5090614"/>
              <a:gd name="connsiteX20" fmla="*/ 730636 w 870127"/>
              <a:gd name="connsiteY20" fmla="*/ 3316407 h 5090614"/>
              <a:gd name="connsiteX21" fmla="*/ 785791 w 870127"/>
              <a:gd name="connsiteY21" fmla="*/ 3466531 h 5090614"/>
              <a:gd name="connsiteX22" fmla="*/ 708982 w 870127"/>
              <a:gd name="connsiteY22" fmla="*/ 3766783 h 5090614"/>
              <a:gd name="connsiteX23" fmla="*/ 745413 w 870127"/>
              <a:gd name="connsiteY23" fmla="*/ 4067032 h 5090614"/>
              <a:gd name="connsiteX24" fmla="*/ 691950 w 870127"/>
              <a:gd name="connsiteY24" fmla="*/ 4380931 h 5090614"/>
              <a:gd name="connsiteX25" fmla="*/ 774359 w 870127"/>
              <a:gd name="connsiteY25" fmla="*/ 4653886 h 5090614"/>
              <a:gd name="connsiteX26" fmla="*/ 703691 w 870127"/>
              <a:gd name="connsiteY26" fmla="*/ 4817660 h 5090614"/>
              <a:gd name="connsiteX27" fmla="*/ 806876 w 870127"/>
              <a:gd name="connsiteY27" fmla="*/ 4895399 h 5090614"/>
              <a:gd name="connsiteX28" fmla="*/ 724584 w 870127"/>
              <a:gd name="connsiteY28" fmla="*/ 5032270 h 5090614"/>
              <a:gd name="connsiteX29" fmla="*/ 852217 w 870127"/>
              <a:gd name="connsiteY29" fmla="*/ 5090614 h 5090614"/>
              <a:gd name="connsiteX0" fmla="*/ 689635 w 870127"/>
              <a:gd name="connsiteY0" fmla="*/ 0 h 5090614"/>
              <a:gd name="connsiteX1" fmla="*/ 679048 w 870127"/>
              <a:gd name="connsiteY1" fmla="*/ 341195 h 5090614"/>
              <a:gd name="connsiteX2" fmla="*/ 296617 w 870127"/>
              <a:gd name="connsiteY2" fmla="*/ 573206 h 5090614"/>
              <a:gd name="connsiteX3" fmla="*/ 272189 w 870127"/>
              <a:gd name="connsiteY3" fmla="*/ 719577 h 5090614"/>
              <a:gd name="connsiteX4" fmla="*/ 98668 w 870127"/>
              <a:gd name="connsiteY4" fmla="*/ 791571 h 5090614"/>
              <a:gd name="connsiteX5" fmla="*/ 45769 w 870127"/>
              <a:gd name="connsiteY5" fmla="*/ 928049 h 5090614"/>
              <a:gd name="connsiteX6" fmla="*/ 779566 w 870127"/>
              <a:gd name="connsiteY6" fmla="*/ 750626 h 5090614"/>
              <a:gd name="connsiteX7" fmla="*/ 739118 w 870127"/>
              <a:gd name="connsiteY7" fmla="*/ 868741 h 5090614"/>
              <a:gd name="connsiteX8" fmla="*/ 821418 w 870127"/>
              <a:gd name="connsiteY8" fmla="*/ 1078172 h 5090614"/>
              <a:gd name="connsiteX9" fmla="*/ 812761 w 870127"/>
              <a:gd name="connsiteY9" fmla="*/ 1228299 h 5090614"/>
              <a:gd name="connsiteX10" fmla="*/ 572602 w 870127"/>
              <a:gd name="connsiteY10" fmla="*/ 1433015 h 5090614"/>
              <a:gd name="connsiteX11" fmla="*/ 726777 w 870127"/>
              <a:gd name="connsiteY11" fmla="*/ 1714902 h 5090614"/>
              <a:gd name="connsiteX12" fmla="*/ 545881 w 870127"/>
              <a:gd name="connsiteY12" fmla="*/ 1897039 h 5090614"/>
              <a:gd name="connsiteX13" fmla="*/ 695845 w 870127"/>
              <a:gd name="connsiteY13" fmla="*/ 1978925 h 5090614"/>
              <a:gd name="connsiteX14" fmla="*/ 800820 w 870127"/>
              <a:gd name="connsiteY14" fmla="*/ 2137982 h 5090614"/>
              <a:gd name="connsiteX15" fmla="*/ 721260 w 870127"/>
              <a:gd name="connsiteY15" fmla="*/ 2456598 h 5090614"/>
              <a:gd name="connsiteX16" fmla="*/ 757133 w 870127"/>
              <a:gd name="connsiteY16" fmla="*/ 2715905 h 5090614"/>
              <a:gd name="connsiteX17" fmla="*/ 733919 w 870127"/>
              <a:gd name="connsiteY17" fmla="*/ 2961564 h 5090614"/>
              <a:gd name="connsiteX18" fmla="*/ 750598 w 870127"/>
              <a:gd name="connsiteY18" fmla="*/ 3084395 h 5090614"/>
              <a:gd name="connsiteX19" fmla="*/ 870046 w 870127"/>
              <a:gd name="connsiteY19" fmla="*/ 3111690 h 5090614"/>
              <a:gd name="connsiteX20" fmla="*/ 730636 w 870127"/>
              <a:gd name="connsiteY20" fmla="*/ 3316407 h 5090614"/>
              <a:gd name="connsiteX21" fmla="*/ 785791 w 870127"/>
              <a:gd name="connsiteY21" fmla="*/ 3466531 h 5090614"/>
              <a:gd name="connsiteX22" fmla="*/ 708982 w 870127"/>
              <a:gd name="connsiteY22" fmla="*/ 3766783 h 5090614"/>
              <a:gd name="connsiteX23" fmla="*/ 745413 w 870127"/>
              <a:gd name="connsiteY23" fmla="*/ 4067032 h 5090614"/>
              <a:gd name="connsiteX24" fmla="*/ 691950 w 870127"/>
              <a:gd name="connsiteY24" fmla="*/ 4380931 h 5090614"/>
              <a:gd name="connsiteX25" fmla="*/ 774359 w 870127"/>
              <a:gd name="connsiteY25" fmla="*/ 4653886 h 5090614"/>
              <a:gd name="connsiteX26" fmla="*/ 703691 w 870127"/>
              <a:gd name="connsiteY26" fmla="*/ 4817660 h 5090614"/>
              <a:gd name="connsiteX27" fmla="*/ 806876 w 870127"/>
              <a:gd name="connsiteY27" fmla="*/ 4895399 h 5090614"/>
              <a:gd name="connsiteX28" fmla="*/ 724584 w 870127"/>
              <a:gd name="connsiteY28" fmla="*/ 5032270 h 5090614"/>
              <a:gd name="connsiteX29" fmla="*/ 852217 w 870127"/>
              <a:gd name="connsiteY29" fmla="*/ 5090614 h 5090614"/>
              <a:gd name="connsiteX0" fmla="*/ 689635 w 870127"/>
              <a:gd name="connsiteY0" fmla="*/ 0 h 5090614"/>
              <a:gd name="connsiteX1" fmla="*/ 679048 w 870127"/>
              <a:gd name="connsiteY1" fmla="*/ 341195 h 5090614"/>
              <a:gd name="connsiteX2" fmla="*/ 580445 w 870127"/>
              <a:gd name="connsiteY2" fmla="*/ 532263 h 5090614"/>
              <a:gd name="connsiteX3" fmla="*/ 272189 w 870127"/>
              <a:gd name="connsiteY3" fmla="*/ 719577 h 5090614"/>
              <a:gd name="connsiteX4" fmla="*/ 98668 w 870127"/>
              <a:gd name="connsiteY4" fmla="*/ 791571 h 5090614"/>
              <a:gd name="connsiteX5" fmla="*/ 45769 w 870127"/>
              <a:gd name="connsiteY5" fmla="*/ 928049 h 5090614"/>
              <a:gd name="connsiteX6" fmla="*/ 779566 w 870127"/>
              <a:gd name="connsiteY6" fmla="*/ 750626 h 5090614"/>
              <a:gd name="connsiteX7" fmla="*/ 739118 w 870127"/>
              <a:gd name="connsiteY7" fmla="*/ 868741 h 5090614"/>
              <a:gd name="connsiteX8" fmla="*/ 821418 w 870127"/>
              <a:gd name="connsiteY8" fmla="*/ 1078172 h 5090614"/>
              <a:gd name="connsiteX9" fmla="*/ 812761 w 870127"/>
              <a:gd name="connsiteY9" fmla="*/ 1228299 h 5090614"/>
              <a:gd name="connsiteX10" fmla="*/ 572602 w 870127"/>
              <a:gd name="connsiteY10" fmla="*/ 1433015 h 5090614"/>
              <a:gd name="connsiteX11" fmla="*/ 726777 w 870127"/>
              <a:gd name="connsiteY11" fmla="*/ 1714902 h 5090614"/>
              <a:gd name="connsiteX12" fmla="*/ 545881 w 870127"/>
              <a:gd name="connsiteY12" fmla="*/ 1897039 h 5090614"/>
              <a:gd name="connsiteX13" fmla="*/ 695845 w 870127"/>
              <a:gd name="connsiteY13" fmla="*/ 1978925 h 5090614"/>
              <a:gd name="connsiteX14" fmla="*/ 800820 w 870127"/>
              <a:gd name="connsiteY14" fmla="*/ 2137982 h 5090614"/>
              <a:gd name="connsiteX15" fmla="*/ 721260 w 870127"/>
              <a:gd name="connsiteY15" fmla="*/ 2456598 h 5090614"/>
              <a:gd name="connsiteX16" fmla="*/ 757133 w 870127"/>
              <a:gd name="connsiteY16" fmla="*/ 2715905 h 5090614"/>
              <a:gd name="connsiteX17" fmla="*/ 733919 w 870127"/>
              <a:gd name="connsiteY17" fmla="*/ 2961564 h 5090614"/>
              <a:gd name="connsiteX18" fmla="*/ 750598 w 870127"/>
              <a:gd name="connsiteY18" fmla="*/ 3084395 h 5090614"/>
              <a:gd name="connsiteX19" fmla="*/ 870046 w 870127"/>
              <a:gd name="connsiteY19" fmla="*/ 3111690 h 5090614"/>
              <a:gd name="connsiteX20" fmla="*/ 730636 w 870127"/>
              <a:gd name="connsiteY20" fmla="*/ 3316407 h 5090614"/>
              <a:gd name="connsiteX21" fmla="*/ 785791 w 870127"/>
              <a:gd name="connsiteY21" fmla="*/ 3466531 h 5090614"/>
              <a:gd name="connsiteX22" fmla="*/ 708982 w 870127"/>
              <a:gd name="connsiteY22" fmla="*/ 3766783 h 5090614"/>
              <a:gd name="connsiteX23" fmla="*/ 745413 w 870127"/>
              <a:gd name="connsiteY23" fmla="*/ 4067032 h 5090614"/>
              <a:gd name="connsiteX24" fmla="*/ 691950 w 870127"/>
              <a:gd name="connsiteY24" fmla="*/ 4380931 h 5090614"/>
              <a:gd name="connsiteX25" fmla="*/ 774359 w 870127"/>
              <a:gd name="connsiteY25" fmla="*/ 4653886 h 5090614"/>
              <a:gd name="connsiteX26" fmla="*/ 703691 w 870127"/>
              <a:gd name="connsiteY26" fmla="*/ 4817660 h 5090614"/>
              <a:gd name="connsiteX27" fmla="*/ 806876 w 870127"/>
              <a:gd name="connsiteY27" fmla="*/ 4895399 h 5090614"/>
              <a:gd name="connsiteX28" fmla="*/ 724584 w 870127"/>
              <a:gd name="connsiteY28" fmla="*/ 5032270 h 5090614"/>
              <a:gd name="connsiteX29" fmla="*/ 852217 w 870127"/>
              <a:gd name="connsiteY29" fmla="*/ 5090614 h 5090614"/>
              <a:gd name="connsiteX0" fmla="*/ 701647 w 882139"/>
              <a:gd name="connsiteY0" fmla="*/ 0 h 5090614"/>
              <a:gd name="connsiteX1" fmla="*/ 691060 w 882139"/>
              <a:gd name="connsiteY1" fmla="*/ 341195 h 5090614"/>
              <a:gd name="connsiteX2" fmla="*/ 592457 w 882139"/>
              <a:gd name="connsiteY2" fmla="*/ 532263 h 5090614"/>
              <a:gd name="connsiteX3" fmla="*/ 617391 w 882139"/>
              <a:gd name="connsiteY3" fmla="*/ 692282 h 5090614"/>
              <a:gd name="connsiteX4" fmla="*/ 110680 w 882139"/>
              <a:gd name="connsiteY4" fmla="*/ 791571 h 5090614"/>
              <a:gd name="connsiteX5" fmla="*/ 57781 w 882139"/>
              <a:gd name="connsiteY5" fmla="*/ 928049 h 5090614"/>
              <a:gd name="connsiteX6" fmla="*/ 791578 w 882139"/>
              <a:gd name="connsiteY6" fmla="*/ 750626 h 5090614"/>
              <a:gd name="connsiteX7" fmla="*/ 751130 w 882139"/>
              <a:gd name="connsiteY7" fmla="*/ 868741 h 5090614"/>
              <a:gd name="connsiteX8" fmla="*/ 833430 w 882139"/>
              <a:gd name="connsiteY8" fmla="*/ 1078172 h 5090614"/>
              <a:gd name="connsiteX9" fmla="*/ 824773 w 882139"/>
              <a:gd name="connsiteY9" fmla="*/ 1228299 h 5090614"/>
              <a:gd name="connsiteX10" fmla="*/ 584614 w 882139"/>
              <a:gd name="connsiteY10" fmla="*/ 1433015 h 5090614"/>
              <a:gd name="connsiteX11" fmla="*/ 738789 w 882139"/>
              <a:gd name="connsiteY11" fmla="*/ 1714902 h 5090614"/>
              <a:gd name="connsiteX12" fmla="*/ 557893 w 882139"/>
              <a:gd name="connsiteY12" fmla="*/ 1897039 h 5090614"/>
              <a:gd name="connsiteX13" fmla="*/ 707857 w 882139"/>
              <a:gd name="connsiteY13" fmla="*/ 1978925 h 5090614"/>
              <a:gd name="connsiteX14" fmla="*/ 812832 w 882139"/>
              <a:gd name="connsiteY14" fmla="*/ 2137982 h 5090614"/>
              <a:gd name="connsiteX15" fmla="*/ 733272 w 882139"/>
              <a:gd name="connsiteY15" fmla="*/ 2456598 h 5090614"/>
              <a:gd name="connsiteX16" fmla="*/ 769145 w 882139"/>
              <a:gd name="connsiteY16" fmla="*/ 2715905 h 5090614"/>
              <a:gd name="connsiteX17" fmla="*/ 745931 w 882139"/>
              <a:gd name="connsiteY17" fmla="*/ 2961564 h 5090614"/>
              <a:gd name="connsiteX18" fmla="*/ 762610 w 882139"/>
              <a:gd name="connsiteY18" fmla="*/ 3084395 h 5090614"/>
              <a:gd name="connsiteX19" fmla="*/ 882058 w 882139"/>
              <a:gd name="connsiteY19" fmla="*/ 3111690 h 5090614"/>
              <a:gd name="connsiteX20" fmla="*/ 742648 w 882139"/>
              <a:gd name="connsiteY20" fmla="*/ 3316407 h 5090614"/>
              <a:gd name="connsiteX21" fmla="*/ 797803 w 882139"/>
              <a:gd name="connsiteY21" fmla="*/ 3466531 h 5090614"/>
              <a:gd name="connsiteX22" fmla="*/ 720994 w 882139"/>
              <a:gd name="connsiteY22" fmla="*/ 3766783 h 5090614"/>
              <a:gd name="connsiteX23" fmla="*/ 757425 w 882139"/>
              <a:gd name="connsiteY23" fmla="*/ 4067032 h 5090614"/>
              <a:gd name="connsiteX24" fmla="*/ 703962 w 882139"/>
              <a:gd name="connsiteY24" fmla="*/ 4380931 h 5090614"/>
              <a:gd name="connsiteX25" fmla="*/ 786371 w 882139"/>
              <a:gd name="connsiteY25" fmla="*/ 4653886 h 5090614"/>
              <a:gd name="connsiteX26" fmla="*/ 715703 w 882139"/>
              <a:gd name="connsiteY26" fmla="*/ 4817660 h 5090614"/>
              <a:gd name="connsiteX27" fmla="*/ 818888 w 882139"/>
              <a:gd name="connsiteY27" fmla="*/ 4895399 h 5090614"/>
              <a:gd name="connsiteX28" fmla="*/ 736596 w 882139"/>
              <a:gd name="connsiteY28" fmla="*/ 5032270 h 5090614"/>
              <a:gd name="connsiteX29" fmla="*/ 864229 w 882139"/>
              <a:gd name="connsiteY29" fmla="*/ 5090614 h 5090614"/>
              <a:gd name="connsiteX0" fmla="*/ 591977 w 772469"/>
              <a:gd name="connsiteY0" fmla="*/ 0 h 5090614"/>
              <a:gd name="connsiteX1" fmla="*/ 581390 w 772469"/>
              <a:gd name="connsiteY1" fmla="*/ 341195 h 5090614"/>
              <a:gd name="connsiteX2" fmla="*/ 482787 w 772469"/>
              <a:gd name="connsiteY2" fmla="*/ 532263 h 5090614"/>
              <a:gd name="connsiteX3" fmla="*/ 507721 w 772469"/>
              <a:gd name="connsiteY3" fmla="*/ 692282 h 5090614"/>
              <a:gd name="connsiteX4" fmla="*/ 1010 w 772469"/>
              <a:gd name="connsiteY4" fmla="*/ 791571 h 5090614"/>
              <a:gd name="connsiteX5" fmla="*/ 681908 w 772469"/>
              <a:gd name="connsiteY5" fmla="*/ 750626 h 5090614"/>
              <a:gd name="connsiteX6" fmla="*/ 641460 w 772469"/>
              <a:gd name="connsiteY6" fmla="*/ 868741 h 5090614"/>
              <a:gd name="connsiteX7" fmla="*/ 723760 w 772469"/>
              <a:gd name="connsiteY7" fmla="*/ 1078172 h 5090614"/>
              <a:gd name="connsiteX8" fmla="*/ 715103 w 772469"/>
              <a:gd name="connsiteY8" fmla="*/ 1228299 h 5090614"/>
              <a:gd name="connsiteX9" fmla="*/ 474944 w 772469"/>
              <a:gd name="connsiteY9" fmla="*/ 1433015 h 5090614"/>
              <a:gd name="connsiteX10" fmla="*/ 629119 w 772469"/>
              <a:gd name="connsiteY10" fmla="*/ 1714902 h 5090614"/>
              <a:gd name="connsiteX11" fmla="*/ 448223 w 772469"/>
              <a:gd name="connsiteY11" fmla="*/ 1897039 h 5090614"/>
              <a:gd name="connsiteX12" fmla="*/ 598187 w 772469"/>
              <a:gd name="connsiteY12" fmla="*/ 1978925 h 5090614"/>
              <a:gd name="connsiteX13" fmla="*/ 703162 w 772469"/>
              <a:gd name="connsiteY13" fmla="*/ 2137982 h 5090614"/>
              <a:gd name="connsiteX14" fmla="*/ 623602 w 772469"/>
              <a:gd name="connsiteY14" fmla="*/ 2456598 h 5090614"/>
              <a:gd name="connsiteX15" fmla="*/ 659475 w 772469"/>
              <a:gd name="connsiteY15" fmla="*/ 2715905 h 5090614"/>
              <a:gd name="connsiteX16" fmla="*/ 636261 w 772469"/>
              <a:gd name="connsiteY16" fmla="*/ 2961564 h 5090614"/>
              <a:gd name="connsiteX17" fmla="*/ 652940 w 772469"/>
              <a:gd name="connsiteY17" fmla="*/ 3084395 h 5090614"/>
              <a:gd name="connsiteX18" fmla="*/ 772388 w 772469"/>
              <a:gd name="connsiteY18" fmla="*/ 3111690 h 5090614"/>
              <a:gd name="connsiteX19" fmla="*/ 632978 w 772469"/>
              <a:gd name="connsiteY19" fmla="*/ 3316407 h 5090614"/>
              <a:gd name="connsiteX20" fmla="*/ 688133 w 772469"/>
              <a:gd name="connsiteY20" fmla="*/ 3466531 h 5090614"/>
              <a:gd name="connsiteX21" fmla="*/ 611324 w 772469"/>
              <a:gd name="connsiteY21" fmla="*/ 3766783 h 5090614"/>
              <a:gd name="connsiteX22" fmla="*/ 647755 w 772469"/>
              <a:gd name="connsiteY22" fmla="*/ 4067032 h 5090614"/>
              <a:gd name="connsiteX23" fmla="*/ 594292 w 772469"/>
              <a:gd name="connsiteY23" fmla="*/ 4380931 h 5090614"/>
              <a:gd name="connsiteX24" fmla="*/ 676701 w 772469"/>
              <a:gd name="connsiteY24" fmla="*/ 4653886 h 5090614"/>
              <a:gd name="connsiteX25" fmla="*/ 606033 w 772469"/>
              <a:gd name="connsiteY25" fmla="*/ 4817660 h 5090614"/>
              <a:gd name="connsiteX26" fmla="*/ 709218 w 772469"/>
              <a:gd name="connsiteY26" fmla="*/ 4895399 h 5090614"/>
              <a:gd name="connsiteX27" fmla="*/ 626926 w 772469"/>
              <a:gd name="connsiteY27" fmla="*/ 5032270 h 5090614"/>
              <a:gd name="connsiteX28" fmla="*/ 754559 w 772469"/>
              <a:gd name="connsiteY28" fmla="*/ 5090614 h 5090614"/>
              <a:gd name="connsiteX0" fmla="*/ 143926 w 324418"/>
              <a:gd name="connsiteY0" fmla="*/ 0 h 5090614"/>
              <a:gd name="connsiteX1" fmla="*/ 133339 w 324418"/>
              <a:gd name="connsiteY1" fmla="*/ 341195 h 5090614"/>
              <a:gd name="connsiteX2" fmla="*/ 34736 w 324418"/>
              <a:gd name="connsiteY2" fmla="*/ 532263 h 5090614"/>
              <a:gd name="connsiteX3" fmla="*/ 59670 w 324418"/>
              <a:gd name="connsiteY3" fmla="*/ 692282 h 5090614"/>
              <a:gd name="connsiteX4" fmla="*/ 233857 w 324418"/>
              <a:gd name="connsiteY4" fmla="*/ 750626 h 5090614"/>
              <a:gd name="connsiteX5" fmla="*/ 193409 w 324418"/>
              <a:gd name="connsiteY5" fmla="*/ 868741 h 5090614"/>
              <a:gd name="connsiteX6" fmla="*/ 275709 w 324418"/>
              <a:gd name="connsiteY6" fmla="*/ 1078172 h 5090614"/>
              <a:gd name="connsiteX7" fmla="*/ 267052 w 324418"/>
              <a:gd name="connsiteY7" fmla="*/ 1228299 h 5090614"/>
              <a:gd name="connsiteX8" fmla="*/ 26893 w 324418"/>
              <a:gd name="connsiteY8" fmla="*/ 1433015 h 5090614"/>
              <a:gd name="connsiteX9" fmla="*/ 181068 w 324418"/>
              <a:gd name="connsiteY9" fmla="*/ 1714902 h 5090614"/>
              <a:gd name="connsiteX10" fmla="*/ 172 w 324418"/>
              <a:gd name="connsiteY10" fmla="*/ 1897039 h 5090614"/>
              <a:gd name="connsiteX11" fmla="*/ 150136 w 324418"/>
              <a:gd name="connsiteY11" fmla="*/ 1978925 h 5090614"/>
              <a:gd name="connsiteX12" fmla="*/ 255111 w 324418"/>
              <a:gd name="connsiteY12" fmla="*/ 2137982 h 5090614"/>
              <a:gd name="connsiteX13" fmla="*/ 175551 w 324418"/>
              <a:gd name="connsiteY13" fmla="*/ 2456598 h 5090614"/>
              <a:gd name="connsiteX14" fmla="*/ 211424 w 324418"/>
              <a:gd name="connsiteY14" fmla="*/ 2715905 h 5090614"/>
              <a:gd name="connsiteX15" fmla="*/ 188210 w 324418"/>
              <a:gd name="connsiteY15" fmla="*/ 2961564 h 5090614"/>
              <a:gd name="connsiteX16" fmla="*/ 204889 w 324418"/>
              <a:gd name="connsiteY16" fmla="*/ 3084395 h 5090614"/>
              <a:gd name="connsiteX17" fmla="*/ 324337 w 324418"/>
              <a:gd name="connsiteY17" fmla="*/ 3111690 h 5090614"/>
              <a:gd name="connsiteX18" fmla="*/ 184927 w 324418"/>
              <a:gd name="connsiteY18" fmla="*/ 3316407 h 5090614"/>
              <a:gd name="connsiteX19" fmla="*/ 240082 w 324418"/>
              <a:gd name="connsiteY19" fmla="*/ 3466531 h 5090614"/>
              <a:gd name="connsiteX20" fmla="*/ 163273 w 324418"/>
              <a:gd name="connsiteY20" fmla="*/ 3766783 h 5090614"/>
              <a:gd name="connsiteX21" fmla="*/ 199704 w 324418"/>
              <a:gd name="connsiteY21" fmla="*/ 4067032 h 5090614"/>
              <a:gd name="connsiteX22" fmla="*/ 146241 w 324418"/>
              <a:gd name="connsiteY22" fmla="*/ 4380931 h 5090614"/>
              <a:gd name="connsiteX23" fmla="*/ 228650 w 324418"/>
              <a:gd name="connsiteY23" fmla="*/ 4653886 h 5090614"/>
              <a:gd name="connsiteX24" fmla="*/ 157982 w 324418"/>
              <a:gd name="connsiteY24" fmla="*/ 4817660 h 5090614"/>
              <a:gd name="connsiteX25" fmla="*/ 261167 w 324418"/>
              <a:gd name="connsiteY25" fmla="*/ 4895399 h 5090614"/>
              <a:gd name="connsiteX26" fmla="*/ 178875 w 324418"/>
              <a:gd name="connsiteY26" fmla="*/ 5032270 h 5090614"/>
              <a:gd name="connsiteX27" fmla="*/ 306508 w 324418"/>
              <a:gd name="connsiteY27" fmla="*/ 5090614 h 5090614"/>
              <a:gd name="connsiteX0" fmla="*/ 288908 w 469492"/>
              <a:gd name="connsiteY0" fmla="*/ 0 h 5090614"/>
              <a:gd name="connsiteX1" fmla="*/ 278321 w 469492"/>
              <a:gd name="connsiteY1" fmla="*/ 341195 h 5090614"/>
              <a:gd name="connsiteX2" fmla="*/ 179718 w 469492"/>
              <a:gd name="connsiteY2" fmla="*/ 532263 h 5090614"/>
              <a:gd name="connsiteX3" fmla="*/ 204652 w 469492"/>
              <a:gd name="connsiteY3" fmla="*/ 692282 h 5090614"/>
              <a:gd name="connsiteX4" fmla="*/ 378839 w 469492"/>
              <a:gd name="connsiteY4" fmla="*/ 750626 h 5090614"/>
              <a:gd name="connsiteX5" fmla="*/ 338391 w 469492"/>
              <a:gd name="connsiteY5" fmla="*/ 868741 h 5090614"/>
              <a:gd name="connsiteX6" fmla="*/ 420691 w 469492"/>
              <a:gd name="connsiteY6" fmla="*/ 1078172 h 5090614"/>
              <a:gd name="connsiteX7" fmla="*/ 412034 w 469492"/>
              <a:gd name="connsiteY7" fmla="*/ 1228299 h 5090614"/>
              <a:gd name="connsiteX8" fmla="*/ 171875 w 469492"/>
              <a:gd name="connsiteY8" fmla="*/ 1433015 h 5090614"/>
              <a:gd name="connsiteX9" fmla="*/ 326050 w 469492"/>
              <a:gd name="connsiteY9" fmla="*/ 1714902 h 5090614"/>
              <a:gd name="connsiteX10" fmla="*/ 145154 w 469492"/>
              <a:gd name="connsiteY10" fmla="*/ 1897039 h 5090614"/>
              <a:gd name="connsiteX11" fmla="*/ 295118 w 469492"/>
              <a:gd name="connsiteY11" fmla="*/ 1978925 h 5090614"/>
              <a:gd name="connsiteX12" fmla="*/ 400093 w 469492"/>
              <a:gd name="connsiteY12" fmla="*/ 2137982 h 5090614"/>
              <a:gd name="connsiteX13" fmla="*/ 320533 w 469492"/>
              <a:gd name="connsiteY13" fmla="*/ 2456598 h 5090614"/>
              <a:gd name="connsiteX14" fmla="*/ 356406 w 469492"/>
              <a:gd name="connsiteY14" fmla="*/ 2715905 h 5090614"/>
              <a:gd name="connsiteX15" fmla="*/ 3 w 469492"/>
              <a:gd name="connsiteY15" fmla="*/ 2797791 h 5090614"/>
              <a:gd name="connsiteX16" fmla="*/ 349871 w 469492"/>
              <a:gd name="connsiteY16" fmla="*/ 3084395 h 5090614"/>
              <a:gd name="connsiteX17" fmla="*/ 469319 w 469492"/>
              <a:gd name="connsiteY17" fmla="*/ 3111690 h 5090614"/>
              <a:gd name="connsiteX18" fmla="*/ 329909 w 469492"/>
              <a:gd name="connsiteY18" fmla="*/ 3316407 h 5090614"/>
              <a:gd name="connsiteX19" fmla="*/ 385064 w 469492"/>
              <a:gd name="connsiteY19" fmla="*/ 3466531 h 5090614"/>
              <a:gd name="connsiteX20" fmla="*/ 308255 w 469492"/>
              <a:gd name="connsiteY20" fmla="*/ 3766783 h 5090614"/>
              <a:gd name="connsiteX21" fmla="*/ 344686 w 469492"/>
              <a:gd name="connsiteY21" fmla="*/ 4067032 h 5090614"/>
              <a:gd name="connsiteX22" fmla="*/ 291223 w 469492"/>
              <a:gd name="connsiteY22" fmla="*/ 4380931 h 5090614"/>
              <a:gd name="connsiteX23" fmla="*/ 373632 w 469492"/>
              <a:gd name="connsiteY23" fmla="*/ 4653886 h 5090614"/>
              <a:gd name="connsiteX24" fmla="*/ 302964 w 469492"/>
              <a:gd name="connsiteY24" fmla="*/ 4817660 h 5090614"/>
              <a:gd name="connsiteX25" fmla="*/ 406149 w 469492"/>
              <a:gd name="connsiteY25" fmla="*/ 4895399 h 5090614"/>
              <a:gd name="connsiteX26" fmla="*/ 323857 w 469492"/>
              <a:gd name="connsiteY26" fmla="*/ 5032270 h 5090614"/>
              <a:gd name="connsiteX27" fmla="*/ 451490 w 469492"/>
              <a:gd name="connsiteY27" fmla="*/ 5090614 h 5090614"/>
              <a:gd name="connsiteX0" fmla="*/ 338913 w 519497"/>
              <a:gd name="connsiteY0" fmla="*/ 0 h 5090614"/>
              <a:gd name="connsiteX1" fmla="*/ 328326 w 519497"/>
              <a:gd name="connsiteY1" fmla="*/ 341195 h 5090614"/>
              <a:gd name="connsiteX2" fmla="*/ 229723 w 519497"/>
              <a:gd name="connsiteY2" fmla="*/ 532263 h 5090614"/>
              <a:gd name="connsiteX3" fmla="*/ 254657 w 519497"/>
              <a:gd name="connsiteY3" fmla="*/ 692282 h 5090614"/>
              <a:gd name="connsiteX4" fmla="*/ 428844 w 519497"/>
              <a:gd name="connsiteY4" fmla="*/ 750626 h 5090614"/>
              <a:gd name="connsiteX5" fmla="*/ 388396 w 519497"/>
              <a:gd name="connsiteY5" fmla="*/ 868741 h 5090614"/>
              <a:gd name="connsiteX6" fmla="*/ 470696 w 519497"/>
              <a:gd name="connsiteY6" fmla="*/ 1078172 h 5090614"/>
              <a:gd name="connsiteX7" fmla="*/ 462039 w 519497"/>
              <a:gd name="connsiteY7" fmla="*/ 1228299 h 5090614"/>
              <a:gd name="connsiteX8" fmla="*/ 221880 w 519497"/>
              <a:gd name="connsiteY8" fmla="*/ 1433015 h 5090614"/>
              <a:gd name="connsiteX9" fmla="*/ 376055 w 519497"/>
              <a:gd name="connsiteY9" fmla="*/ 1714902 h 5090614"/>
              <a:gd name="connsiteX10" fmla="*/ 195159 w 519497"/>
              <a:gd name="connsiteY10" fmla="*/ 1897039 h 5090614"/>
              <a:gd name="connsiteX11" fmla="*/ 345123 w 519497"/>
              <a:gd name="connsiteY11" fmla="*/ 1978925 h 5090614"/>
              <a:gd name="connsiteX12" fmla="*/ 450098 w 519497"/>
              <a:gd name="connsiteY12" fmla="*/ 2137982 h 5090614"/>
              <a:gd name="connsiteX13" fmla="*/ 370538 w 519497"/>
              <a:gd name="connsiteY13" fmla="*/ 2456598 h 5090614"/>
              <a:gd name="connsiteX14" fmla="*/ 36201 w 519497"/>
              <a:gd name="connsiteY14" fmla="*/ 2429302 h 5090614"/>
              <a:gd name="connsiteX15" fmla="*/ 50008 w 519497"/>
              <a:gd name="connsiteY15" fmla="*/ 2797791 h 5090614"/>
              <a:gd name="connsiteX16" fmla="*/ 399876 w 519497"/>
              <a:gd name="connsiteY16" fmla="*/ 3084395 h 5090614"/>
              <a:gd name="connsiteX17" fmla="*/ 519324 w 519497"/>
              <a:gd name="connsiteY17" fmla="*/ 3111690 h 5090614"/>
              <a:gd name="connsiteX18" fmla="*/ 379914 w 519497"/>
              <a:gd name="connsiteY18" fmla="*/ 3316407 h 5090614"/>
              <a:gd name="connsiteX19" fmla="*/ 435069 w 519497"/>
              <a:gd name="connsiteY19" fmla="*/ 3466531 h 5090614"/>
              <a:gd name="connsiteX20" fmla="*/ 358260 w 519497"/>
              <a:gd name="connsiteY20" fmla="*/ 3766783 h 5090614"/>
              <a:gd name="connsiteX21" fmla="*/ 394691 w 519497"/>
              <a:gd name="connsiteY21" fmla="*/ 4067032 h 5090614"/>
              <a:gd name="connsiteX22" fmla="*/ 341228 w 519497"/>
              <a:gd name="connsiteY22" fmla="*/ 4380931 h 5090614"/>
              <a:gd name="connsiteX23" fmla="*/ 423637 w 519497"/>
              <a:gd name="connsiteY23" fmla="*/ 4653886 h 5090614"/>
              <a:gd name="connsiteX24" fmla="*/ 352969 w 519497"/>
              <a:gd name="connsiteY24" fmla="*/ 4817660 h 5090614"/>
              <a:gd name="connsiteX25" fmla="*/ 456154 w 519497"/>
              <a:gd name="connsiteY25" fmla="*/ 4895399 h 5090614"/>
              <a:gd name="connsiteX26" fmla="*/ 373862 w 519497"/>
              <a:gd name="connsiteY26" fmla="*/ 5032270 h 5090614"/>
              <a:gd name="connsiteX27" fmla="*/ 501495 w 519497"/>
              <a:gd name="connsiteY27" fmla="*/ 5090614 h 5090614"/>
              <a:gd name="connsiteX0" fmla="*/ 373973 w 554557"/>
              <a:gd name="connsiteY0" fmla="*/ 0 h 5090614"/>
              <a:gd name="connsiteX1" fmla="*/ 363386 w 554557"/>
              <a:gd name="connsiteY1" fmla="*/ 341195 h 5090614"/>
              <a:gd name="connsiteX2" fmla="*/ 264783 w 554557"/>
              <a:gd name="connsiteY2" fmla="*/ 532263 h 5090614"/>
              <a:gd name="connsiteX3" fmla="*/ 289717 w 554557"/>
              <a:gd name="connsiteY3" fmla="*/ 692282 h 5090614"/>
              <a:gd name="connsiteX4" fmla="*/ 463904 w 554557"/>
              <a:gd name="connsiteY4" fmla="*/ 750626 h 5090614"/>
              <a:gd name="connsiteX5" fmla="*/ 423456 w 554557"/>
              <a:gd name="connsiteY5" fmla="*/ 868741 h 5090614"/>
              <a:gd name="connsiteX6" fmla="*/ 505756 w 554557"/>
              <a:gd name="connsiteY6" fmla="*/ 1078172 h 5090614"/>
              <a:gd name="connsiteX7" fmla="*/ 497099 w 554557"/>
              <a:gd name="connsiteY7" fmla="*/ 1228299 h 5090614"/>
              <a:gd name="connsiteX8" fmla="*/ 256940 w 554557"/>
              <a:gd name="connsiteY8" fmla="*/ 1433015 h 5090614"/>
              <a:gd name="connsiteX9" fmla="*/ 411115 w 554557"/>
              <a:gd name="connsiteY9" fmla="*/ 1714902 h 5090614"/>
              <a:gd name="connsiteX10" fmla="*/ 230219 w 554557"/>
              <a:gd name="connsiteY10" fmla="*/ 1897039 h 5090614"/>
              <a:gd name="connsiteX11" fmla="*/ 380183 w 554557"/>
              <a:gd name="connsiteY11" fmla="*/ 1978925 h 5090614"/>
              <a:gd name="connsiteX12" fmla="*/ 485158 w 554557"/>
              <a:gd name="connsiteY12" fmla="*/ 2137982 h 5090614"/>
              <a:gd name="connsiteX13" fmla="*/ 23047 w 554557"/>
              <a:gd name="connsiteY13" fmla="*/ 2306473 h 5090614"/>
              <a:gd name="connsiteX14" fmla="*/ 71261 w 554557"/>
              <a:gd name="connsiteY14" fmla="*/ 2429302 h 5090614"/>
              <a:gd name="connsiteX15" fmla="*/ 85068 w 554557"/>
              <a:gd name="connsiteY15" fmla="*/ 2797791 h 5090614"/>
              <a:gd name="connsiteX16" fmla="*/ 434936 w 554557"/>
              <a:gd name="connsiteY16" fmla="*/ 3084395 h 5090614"/>
              <a:gd name="connsiteX17" fmla="*/ 554384 w 554557"/>
              <a:gd name="connsiteY17" fmla="*/ 3111690 h 5090614"/>
              <a:gd name="connsiteX18" fmla="*/ 414974 w 554557"/>
              <a:gd name="connsiteY18" fmla="*/ 3316407 h 5090614"/>
              <a:gd name="connsiteX19" fmla="*/ 470129 w 554557"/>
              <a:gd name="connsiteY19" fmla="*/ 3466531 h 5090614"/>
              <a:gd name="connsiteX20" fmla="*/ 393320 w 554557"/>
              <a:gd name="connsiteY20" fmla="*/ 3766783 h 5090614"/>
              <a:gd name="connsiteX21" fmla="*/ 429751 w 554557"/>
              <a:gd name="connsiteY21" fmla="*/ 4067032 h 5090614"/>
              <a:gd name="connsiteX22" fmla="*/ 376288 w 554557"/>
              <a:gd name="connsiteY22" fmla="*/ 4380931 h 5090614"/>
              <a:gd name="connsiteX23" fmla="*/ 458697 w 554557"/>
              <a:gd name="connsiteY23" fmla="*/ 4653886 h 5090614"/>
              <a:gd name="connsiteX24" fmla="*/ 388029 w 554557"/>
              <a:gd name="connsiteY24" fmla="*/ 4817660 h 5090614"/>
              <a:gd name="connsiteX25" fmla="*/ 491214 w 554557"/>
              <a:gd name="connsiteY25" fmla="*/ 4895399 h 5090614"/>
              <a:gd name="connsiteX26" fmla="*/ 408922 w 554557"/>
              <a:gd name="connsiteY26" fmla="*/ 5032270 h 5090614"/>
              <a:gd name="connsiteX27" fmla="*/ 536555 w 554557"/>
              <a:gd name="connsiteY27" fmla="*/ 5090614 h 5090614"/>
              <a:gd name="connsiteX0" fmla="*/ 351364 w 531948"/>
              <a:gd name="connsiteY0" fmla="*/ 0 h 5090614"/>
              <a:gd name="connsiteX1" fmla="*/ 340777 w 531948"/>
              <a:gd name="connsiteY1" fmla="*/ 341195 h 5090614"/>
              <a:gd name="connsiteX2" fmla="*/ 242174 w 531948"/>
              <a:gd name="connsiteY2" fmla="*/ 532263 h 5090614"/>
              <a:gd name="connsiteX3" fmla="*/ 267108 w 531948"/>
              <a:gd name="connsiteY3" fmla="*/ 692282 h 5090614"/>
              <a:gd name="connsiteX4" fmla="*/ 441295 w 531948"/>
              <a:gd name="connsiteY4" fmla="*/ 750626 h 5090614"/>
              <a:gd name="connsiteX5" fmla="*/ 400847 w 531948"/>
              <a:gd name="connsiteY5" fmla="*/ 868741 h 5090614"/>
              <a:gd name="connsiteX6" fmla="*/ 483147 w 531948"/>
              <a:gd name="connsiteY6" fmla="*/ 1078172 h 5090614"/>
              <a:gd name="connsiteX7" fmla="*/ 474490 w 531948"/>
              <a:gd name="connsiteY7" fmla="*/ 1228299 h 5090614"/>
              <a:gd name="connsiteX8" fmla="*/ 234331 w 531948"/>
              <a:gd name="connsiteY8" fmla="*/ 1433015 h 5090614"/>
              <a:gd name="connsiteX9" fmla="*/ 388506 w 531948"/>
              <a:gd name="connsiteY9" fmla="*/ 1714902 h 5090614"/>
              <a:gd name="connsiteX10" fmla="*/ 207610 w 531948"/>
              <a:gd name="connsiteY10" fmla="*/ 1897039 h 5090614"/>
              <a:gd name="connsiteX11" fmla="*/ 357574 w 531948"/>
              <a:gd name="connsiteY11" fmla="*/ 1978925 h 5090614"/>
              <a:gd name="connsiteX12" fmla="*/ 79998 w 531948"/>
              <a:gd name="connsiteY12" fmla="*/ 2124335 h 5090614"/>
              <a:gd name="connsiteX13" fmla="*/ 438 w 531948"/>
              <a:gd name="connsiteY13" fmla="*/ 2306473 h 5090614"/>
              <a:gd name="connsiteX14" fmla="*/ 48652 w 531948"/>
              <a:gd name="connsiteY14" fmla="*/ 2429302 h 5090614"/>
              <a:gd name="connsiteX15" fmla="*/ 62459 w 531948"/>
              <a:gd name="connsiteY15" fmla="*/ 2797791 h 5090614"/>
              <a:gd name="connsiteX16" fmla="*/ 412327 w 531948"/>
              <a:gd name="connsiteY16" fmla="*/ 3084395 h 5090614"/>
              <a:gd name="connsiteX17" fmla="*/ 531775 w 531948"/>
              <a:gd name="connsiteY17" fmla="*/ 3111690 h 5090614"/>
              <a:gd name="connsiteX18" fmla="*/ 392365 w 531948"/>
              <a:gd name="connsiteY18" fmla="*/ 3316407 h 5090614"/>
              <a:gd name="connsiteX19" fmla="*/ 447520 w 531948"/>
              <a:gd name="connsiteY19" fmla="*/ 3466531 h 5090614"/>
              <a:gd name="connsiteX20" fmla="*/ 370711 w 531948"/>
              <a:gd name="connsiteY20" fmla="*/ 3766783 h 5090614"/>
              <a:gd name="connsiteX21" fmla="*/ 407142 w 531948"/>
              <a:gd name="connsiteY21" fmla="*/ 4067032 h 5090614"/>
              <a:gd name="connsiteX22" fmla="*/ 353679 w 531948"/>
              <a:gd name="connsiteY22" fmla="*/ 4380931 h 5090614"/>
              <a:gd name="connsiteX23" fmla="*/ 436088 w 531948"/>
              <a:gd name="connsiteY23" fmla="*/ 4653886 h 5090614"/>
              <a:gd name="connsiteX24" fmla="*/ 365420 w 531948"/>
              <a:gd name="connsiteY24" fmla="*/ 4817660 h 5090614"/>
              <a:gd name="connsiteX25" fmla="*/ 468605 w 531948"/>
              <a:gd name="connsiteY25" fmla="*/ 4895399 h 5090614"/>
              <a:gd name="connsiteX26" fmla="*/ 386313 w 531948"/>
              <a:gd name="connsiteY26" fmla="*/ 5032270 h 5090614"/>
              <a:gd name="connsiteX27" fmla="*/ 513946 w 531948"/>
              <a:gd name="connsiteY27" fmla="*/ 5090614 h 5090614"/>
              <a:gd name="connsiteX0" fmla="*/ 403392 w 583976"/>
              <a:gd name="connsiteY0" fmla="*/ 0 h 5090614"/>
              <a:gd name="connsiteX1" fmla="*/ 392805 w 583976"/>
              <a:gd name="connsiteY1" fmla="*/ 341195 h 5090614"/>
              <a:gd name="connsiteX2" fmla="*/ 294202 w 583976"/>
              <a:gd name="connsiteY2" fmla="*/ 532263 h 5090614"/>
              <a:gd name="connsiteX3" fmla="*/ 319136 w 583976"/>
              <a:gd name="connsiteY3" fmla="*/ 692282 h 5090614"/>
              <a:gd name="connsiteX4" fmla="*/ 493323 w 583976"/>
              <a:gd name="connsiteY4" fmla="*/ 750626 h 5090614"/>
              <a:gd name="connsiteX5" fmla="*/ 452875 w 583976"/>
              <a:gd name="connsiteY5" fmla="*/ 868741 h 5090614"/>
              <a:gd name="connsiteX6" fmla="*/ 535175 w 583976"/>
              <a:gd name="connsiteY6" fmla="*/ 1078172 h 5090614"/>
              <a:gd name="connsiteX7" fmla="*/ 526518 w 583976"/>
              <a:gd name="connsiteY7" fmla="*/ 1228299 h 5090614"/>
              <a:gd name="connsiteX8" fmla="*/ 286359 w 583976"/>
              <a:gd name="connsiteY8" fmla="*/ 1433015 h 5090614"/>
              <a:gd name="connsiteX9" fmla="*/ 440534 w 583976"/>
              <a:gd name="connsiteY9" fmla="*/ 1714902 h 5090614"/>
              <a:gd name="connsiteX10" fmla="*/ 259638 w 583976"/>
              <a:gd name="connsiteY10" fmla="*/ 1897039 h 5090614"/>
              <a:gd name="connsiteX11" fmla="*/ 2371 w 583976"/>
              <a:gd name="connsiteY11" fmla="*/ 1978925 h 5090614"/>
              <a:gd name="connsiteX12" fmla="*/ 132026 w 583976"/>
              <a:gd name="connsiteY12" fmla="*/ 2124335 h 5090614"/>
              <a:gd name="connsiteX13" fmla="*/ 52466 w 583976"/>
              <a:gd name="connsiteY13" fmla="*/ 2306473 h 5090614"/>
              <a:gd name="connsiteX14" fmla="*/ 100680 w 583976"/>
              <a:gd name="connsiteY14" fmla="*/ 2429302 h 5090614"/>
              <a:gd name="connsiteX15" fmla="*/ 114487 w 583976"/>
              <a:gd name="connsiteY15" fmla="*/ 2797791 h 5090614"/>
              <a:gd name="connsiteX16" fmla="*/ 464355 w 583976"/>
              <a:gd name="connsiteY16" fmla="*/ 3084395 h 5090614"/>
              <a:gd name="connsiteX17" fmla="*/ 583803 w 583976"/>
              <a:gd name="connsiteY17" fmla="*/ 3111690 h 5090614"/>
              <a:gd name="connsiteX18" fmla="*/ 444393 w 583976"/>
              <a:gd name="connsiteY18" fmla="*/ 3316407 h 5090614"/>
              <a:gd name="connsiteX19" fmla="*/ 499548 w 583976"/>
              <a:gd name="connsiteY19" fmla="*/ 3466531 h 5090614"/>
              <a:gd name="connsiteX20" fmla="*/ 422739 w 583976"/>
              <a:gd name="connsiteY20" fmla="*/ 3766783 h 5090614"/>
              <a:gd name="connsiteX21" fmla="*/ 459170 w 583976"/>
              <a:gd name="connsiteY21" fmla="*/ 4067032 h 5090614"/>
              <a:gd name="connsiteX22" fmla="*/ 405707 w 583976"/>
              <a:gd name="connsiteY22" fmla="*/ 4380931 h 5090614"/>
              <a:gd name="connsiteX23" fmla="*/ 488116 w 583976"/>
              <a:gd name="connsiteY23" fmla="*/ 4653886 h 5090614"/>
              <a:gd name="connsiteX24" fmla="*/ 417448 w 583976"/>
              <a:gd name="connsiteY24" fmla="*/ 4817660 h 5090614"/>
              <a:gd name="connsiteX25" fmla="*/ 520633 w 583976"/>
              <a:gd name="connsiteY25" fmla="*/ 4895399 h 5090614"/>
              <a:gd name="connsiteX26" fmla="*/ 438341 w 583976"/>
              <a:gd name="connsiteY26" fmla="*/ 5032270 h 5090614"/>
              <a:gd name="connsiteX27" fmla="*/ 565974 w 583976"/>
              <a:gd name="connsiteY27" fmla="*/ 5090614 h 5090614"/>
              <a:gd name="connsiteX0" fmla="*/ 416926 w 597510"/>
              <a:gd name="connsiteY0" fmla="*/ 0 h 5090614"/>
              <a:gd name="connsiteX1" fmla="*/ 406339 w 597510"/>
              <a:gd name="connsiteY1" fmla="*/ 341195 h 5090614"/>
              <a:gd name="connsiteX2" fmla="*/ 307736 w 597510"/>
              <a:gd name="connsiteY2" fmla="*/ 532263 h 5090614"/>
              <a:gd name="connsiteX3" fmla="*/ 332670 w 597510"/>
              <a:gd name="connsiteY3" fmla="*/ 692282 h 5090614"/>
              <a:gd name="connsiteX4" fmla="*/ 506857 w 597510"/>
              <a:gd name="connsiteY4" fmla="*/ 750626 h 5090614"/>
              <a:gd name="connsiteX5" fmla="*/ 466409 w 597510"/>
              <a:gd name="connsiteY5" fmla="*/ 868741 h 5090614"/>
              <a:gd name="connsiteX6" fmla="*/ 548709 w 597510"/>
              <a:gd name="connsiteY6" fmla="*/ 1078172 h 5090614"/>
              <a:gd name="connsiteX7" fmla="*/ 540052 w 597510"/>
              <a:gd name="connsiteY7" fmla="*/ 1228299 h 5090614"/>
              <a:gd name="connsiteX8" fmla="*/ 299893 w 597510"/>
              <a:gd name="connsiteY8" fmla="*/ 1433015 h 5090614"/>
              <a:gd name="connsiteX9" fmla="*/ 454068 w 597510"/>
              <a:gd name="connsiteY9" fmla="*/ 1714902 h 5090614"/>
              <a:gd name="connsiteX10" fmla="*/ 51046 w 597510"/>
              <a:gd name="connsiteY10" fmla="*/ 1897039 h 5090614"/>
              <a:gd name="connsiteX11" fmla="*/ 15905 w 597510"/>
              <a:gd name="connsiteY11" fmla="*/ 1978925 h 5090614"/>
              <a:gd name="connsiteX12" fmla="*/ 145560 w 597510"/>
              <a:gd name="connsiteY12" fmla="*/ 2124335 h 5090614"/>
              <a:gd name="connsiteX13" fmla="*/ 66000 w 597510"/>
              <a:gd name="connsiteY13" fmla="*/ 2306473 h 5090614"/>
              <a:gd name="connsiteX14" fmla="*/ 114214 w 597510"/>
              <a:gd name="connsiteY14" fmla="*/ 2429302 h 5090614"/>
              <a:gd name="connsiteX15" fmla="*/ 128021 w 597510"/>
              <a:gd name="connsiteY15" fmla="*/ 2797791 h 5090614"/>
              <a:gd name="connsiteX16" fmla="*/ 477889 w 597510"/>
              <a:gd name="connsiteY16" fmla="*/ 3084395 h 5090614"/>
              <a:gd name="connsiteX17" fmla="*/ 597337 w 597510"/>
              <a:gd name="connsiteY17" fmla="*/ 3111690 h 5090614"/>
              <a:gd name="connsiteX18" fmla="*/ 457927 w 597510"/>
              <a:gd name="connsiteY18" fmla="*/ 3316407 h 5090614"/>
              <a:gd name="connsiteX19" fmla="*/ 513082 w 597510"/>
              <a:gd name="connsiteY19" fmla="*/ 3466531 h 5090614"/>
              <a:gd name="connsiteX20" fmla="*/ 436273 w 597510"/>
              <a:gd name="connsiteY20" fmla="*/ 3766783 h 5090614"/>
              <a:gd name="connsiteX21" fmla="*/ 472704 w 597510"/>
              <a:gd name="connsiteY21" fmla="*/ 4067032 h 5090614"/>
              <a:gd name="connsiteX22" fmla="*/ 419241 w 597510"/>
              <a:gd name="connsiteY22" fmla="*/ 4380931 h 5090614"/>
              <a:gd name="connsiteX23" fmla="*/ 501650 w 597510"/>
              <a:gd name="connsiteY23" fmla="*/ 4653886 h 5090614"/>
              <a:gd name="connsiteX24" fmla="*/ 430982 w 597510"/>
              <a:gd name="connsiteY24" fmla="*/ 4817660 h 5090614"/>
              <a:gd name="connsiteX25" fmla="*/ 534167 w 597510"/>
              <a:gd name="connsiteY25" fmla="*/ 4895399 h 5090614"/>
              <a:gd name="connsiteX26" fmla="*/ 451875 w 597510"/>
              <a:gd name="connsiteY26" fmla="*/ 5032270 h 5090614"/>
              <a:gd name="connsiteX27" fmla="*/ 579508 w 597510"/>
              <a:gd name="connsiteY27" fmla="*/ 5090614 h 5090614"/>
              <a:gd name="connsiteX0" fmla="*/ 404818 w 585402"/>
              <a:gd name="connsiteY0" fmla="*/ 0 h 5090614"/>
              <a:gd name="connsiteX1" fmla="*/ 394231 w 585402"/>
              <a:gd name="connsiteY1" fmla="*/ 341195 h 5090614"/>
              <a:gd name="connsiteX2" fmla="*/ 295628 w 585402"/>
              <a:gd name="connsiteY2" fmla="*/ 532263 h 5090614"/>
              <a:gd name="connsiteX3" fmla="*/ 320562 w 585402"/>
              <a:gd name="connsiteY3" fmla="*/ 692282 h 5090614"/>
              <a:gd name="connsiteX4" fmla="*/ 494749 w 585402"/>
              <a:gd name="connsiteY4" fmla="*/ 750626 h 5090614"/>
              <a:gd name="connsiteX5" fmla="*/ 454301 w 585402"/>
              <a:gd name="connsiteY5" fmla="*/ 868741 h 5090614"/>
              <a:gd name="connsiteX6" fmla="*/ 536601 w 585402"/>
              <a:gd name="connsiteY6" fmla="*/ 1078172 h 5090614"/>
              <a:gd name="connsiteX7" fmla="*/ 527944 w 585402"/>
              <a:gd name="connsiteY7" fmla="*/ 1228299 h 5090614"/>
              <a:gd name="connsiteX8" fmla="*/ 287785 w 585402"/>
              <a:gd name="connsiteY8" fmla="*/ 1433015 h 5090614"/>
              <a:gd name="connsiteX9" fmla="*/ 84090 w 585402"/>
              <a:gd name="connsiteY9" fmla="*/ 1605720 h 5090614"/>
              <a:gd name="connsiteX10" fmla="*/ 38938 w 585402"/>
              <a:gd name="connsiteY10" fmla="*/ 1897039 h 5090614"/>
              <a:gd name="connsiteX11" fmla="*/ 3797 w 585402"/>
              <a:gd name="connsiteY11" fmla="*/ 1978925 h 5090614"/>
              <a:gd name="connsiteX12" fmla="*/ 133452 w 585402"/>
              <a:gd name="connsiteY12" fmla="*/ 2124335 h 5090614"/>
              <a:gd name="connsiteX13" fmla="*/ 53892 w 585402"/>
              <a:gd name="connsiteY13" fmla="*/ 2306473 h 5090614"/>
              <a:gd name="connsiteX14" fmla="*/ 102106 w 585402"/>
              <a:gd name="connsiteY14" fmla="*/ 2429302 h 5090614"/>
              <a:gd name="connsiteX15" fmla="*/ 115913 w 585402"/>
              <a:gd name="connsiteY15" fmla="*/ 2797791 h 5090614"/>
              <a:gd name="connsiteX16" fmla="*/ 465781 w 585402"/>
              <a:gd name="connsiteY16" fmla="*/ 3084395 h 5090614"/>
              <a:gd name="connsiteX17" fmla="*/ 585229 w 585402"/>
              <a:gd name="connsiteY17" fmla="*/ 3111690 h 5090614"/>
              <a:gd name="connsiteX18" fmla="*/ 445819 w 585402"/>
              <a:gd name="connsiteY18" fmla="*/ 3316407 h 5090614"/>
              <a:gd name="connsiteX19" fmla="*/ 500974 w 585402"/>
              <a:gd name="connsiteY19" fmla="*/ 3466531 h 5090614"/>
              <a:gd name="connsiteX20" fmla="*/ 424165 w 585402"/>
              <a:gd name="connsiteY20" fmla="*/ 3766783 h 5090614"/>
              <a:gd name="connsiteX21" fmla="*/ 460596 w 585402"/>
              <a:gd name="connsiteY21" fmla="*/ 4067032 h 5090614"/>
              <a:gd name="connsiteX22" fmla="*/ 407133 w 585402"/>
              <a:gd name="connsiteY22" fmla="*/ 4380931 h 5090614"/>
              <a:gd name="connsiteX23" fmla="*/ 489542 w 585402"/>
              <a:gd name="connsiteY23" fmla="*/ 4653886 h 5090614"/>
              <a:gd name="connsiteX24" fmla="*/ 418874 w 585402"/>
              <a:gd name="connsiteY24" fmla="*/ 4817660 h 5090614"/>
              <a:gd name="connsiteX25" fmla="*/ 522059 w 585402"/>
              <a:gd name="connsiteY25" fmla="*/ 4895399 h 5090614"/>
              <a:gd name="connsiteX26" fmla="*/ 439767 w 585402"/>
              <a:gd name="connsiteY26" fmla="*/ 5032270 h 5090614"/>
              <a:gd name="connsiteX27" fmla="*/ 567400 w 585402"/>
              <a:gd name="connsiteY27" fmla="*/ 5090614 h 5090614"/>
              <a:gd name="connsiteX0" fmla="*/ 404818 w 585402"/>
              <a:gd name="connsiteY0" fmla="*/ 0 h 5090614"/>
              <a:gd name="connsiteX1" fmla="*/ 394231 w 585402"/>
              <a:gd name="connsiteY1" fmla="*/ 341195 h 5090614"/>
              <a:gd name="connsiteX2" fmla="*/ 295628 w 585402"/>
              <a:gd name="connsiteY2" fmla="*/ 532263 h 5090614"/>
              <a:gd name="connsiteX3" fmla="*/ 320562 w 585402"/>
              <a:gd name="connsiteY3" fmla="*/ 692282 h 5090614"/>
              <a:gd name="connsiteX4" fmla="*/ 494749 w 585402"/>
              <a:gd name="connsiteY4" fmla="*/ 750626 h 5090614"/>
              <a:gd name="connsiteX5" fmla="*/ 454301 w 585402"/>
              <a:gd name="connsiteY5" fmla="*/ 868741 h 5090614"/>
              <a:gd name="connsiteX6" fmla="*/ 536601 w 585402"/>
              <a:gd name="connsiteY6" fmla="*/ 1078172 h 5090614"/>
              <a:gd name="connsiteX7" fmla="*/ 527944 w 585402"/>
              <a:gd name="connsiteY7" fmla="*/ 1228299 h 5090614"/>
              <a:gd name="connsiteX8" fmla="*/ 226083 w 585402"/>
              <a:gd name="connsiteY8" fmla="*/ 1351128 h 5090614"/>
              <a:gd name="connsiteX9" fmla="*/ 84090 w 585402"/>
              <a:gd name="connsiteY9" fmla="*/ 1605720 h 5090614"/>
              <a:gd name="connsiteX10" fmla="*/ 38938 w 585402"/>
              <a:gd name="connsiteY10" fmla="*/ 1897039 h 5090614"/>
              <a:gd name="connsiteX11" fmla="*/ 3797 w 585402"/>
              <a:gd name="connsiteY11" fmla="*/ 1978925 h 5090614"/>
              <a:gd name="connsiteX12" fmla="*/ 133452 w 585402"/>
              <a:gd name="connsiteY12" fmla="*/ 2124335 h 5090614"/>
              <a:gd name="connsiteX13" fmla="*/ 53892 w 585402"/>
              <a:gd name="connsiteY13" fmla="*/ 2306473 h 5090614"/>
              <a:gd name="connsiteX14" fmla="*/ 102106 w 585402"/>
              <a:gd name="connsiteY14" fmla="*/ 2429302 h 5090614"/>
              <a:gd name="connsiteX15" fmla="*/ 115913 w 585402"/>
              <a:gd name="connsiteY15" fmla="*/ 2797791 h 5090614"/>
              <a:gd name="connsiteX16" fmla="*/ 465781 w 585402"/>
              <a:gd name="connsiteY16" fmla="*/ 3084395 h 5090614"/>
              <a:gd name="connsiteX17" fmla="*/ 585229 w 585402"/>
              <a:gd name="connsiteY17" fmla="*/ 3111690 h 5090614"/>
              <a:gd name="connsiteX18" fmla="*/ 445819 w 585402"/>
              <a:gd name="connsiteY18" fmla="*/ 3316407 h 5090614"/>
              <a:gd name="connsiteX19" fmla="*/ 500974 w 585402"/>
              <a:gd name="connsiteY19" fmla="*/ 3466531 h 5090614"/>
              <a:gd name="connsiteX20" fmla="*/ 424165 w 585402"/>
              <a:gd name="connsiteY20" fmla="*/ 3766783 h 5090614"/>
              <a:gd name="connsiteX21" fmla="*/ 460596 w 585402"/>
              <a:gd name="connsiteY21" fmla="*/ 4067032 h 5090614"/>
              <a:gd name="connsiteX22" fmla="*/ 407133 w 585402"/>
              <a:gd name="connsiteY22" fmla="*/ 4380931 h 5090614"/>
              <a:gd name="connsiteX23" fmla="*/ 489542 w 585402"/>
              <a:gd name="connsiteY23" fmla="*/ 4653886 h 5090614"/>
              <a:gd name="connsiteX24" fmla="*/ 418874 w 585402"/>
              <a:gd name="connsiteY24" fmla="*/ 4817660 h 5090614"/>
              <a:gd name="connsiteX25" fmla="*/ 522059 w 585402"/>
              <a:gd name="connsiteY25" fmla="*/ 4895399 h 5090614"/>
              <a:gd name="connsiteX26" fmla="*/ 439767 w 585402"/>
              <a:gd name="connsiteY26" fmla="*/ 5032270 h 5090614"/>
              <a:gd name="connsiteX27" fmla="*/ 567400 w 585402"/>
              <a:gd name="connsiteY27" fmla="*/ 5090614 h 5090614"/>
              <a:gd name="connsiteX0" fmla="*/ 404818 w 585402"/>
              <a:gd name="connsiteY0" fmla="*/ 0 h 5090614"/>
              <a:gd name="connsiteX1" fmla="*/ 394231 w 585402"/>
              <a:gd name="connsiteY1" fmla="*/ 341195 h 5090614"/>
              <a:gd name="connsiteX2" fmla="*/ 295628 w 585402"/>
              <a:gd name="connsiteY2" fmla="*/ 532263 h 5090614"/>
              <a:gd name="connsiteX3" fmla="*/ 320562 w 585402"/>
              <a:gd name="connsiteY3" fmla="*/ 692282 h 5090614"/>
              <a:gd name="connsiteX4" fmla="*/ 494749 w 585402"/>
              <a:gd name="connsiteY4" fmla="*/ 750626 h 5090614"/>
              <a:gd name="connsiteX5" fmla="*/ 454301 w 585402"/>
              <a:gd name="connsiteY5" fmla="*/ 868741 h 5090614"/>
              <a:gd name="connsiteX6" fmla="*/ 536601 w 585402"/>
              <a:gd name="connsiteY6" fmla="*/ 1078172 h 5090614"/>
              <a:gd name="connsiteX7" fmla="*/ 355179 w 585402"/>
              <a:gd name="connsiteY7" fmla="*/ 1187356 h 5090614"/>
              <a:gd name="connsiteX8" fmla="*/ 226083 w 585402"/>
              <a:gd name="connsiteY8" fmla="*/ 1351128 h 5090614"/>
              <a:gd name="connsiteX9" fmla="*/ 84090 w 585402"/>
              <a:gd name="connsiteY9" fmla="*/ 1605720 h 5090614"/>
              <a:gd name="connsiteX10" fmla="*/ 38938 w 585402"/>
              <a:gd name="connsiteY10" fmla="*/ 1897039 h 5090614"/>
              <a:gd name="connsiteX11" fmla="*/ 3797 w 585402"/>
              <a:gd name="connsiteY11" fmla="*/ 1978925 h 5090614"/>
              <a:gd name="connsiteX12" fmla="*/ 133452 w 585402"/>
              <a:gd name="connsiteY12" fmla="*/ 2124335 h 5090614"/>
              <a:gd name="connsiteX13" fmla="*/ 53892 w 585402"/>
              <a:gd name="connsiteY13" fmla="*/ 2306473 h 5090614"/>
              <a:gd name="connsiteX14" fmla="*/ 102106 w 585402"/>
              <a:gd name="connsiteY14" fmla="*/ 2429302 h 5090614"/>
              <a:gd name="connsiteX15" fmla="*/ 115913 w 585402"/>
              <a:gd name="connsiteY15" fmla="*/ 2797791 h 5090614"/>
              <a:gd name="connsiteX16" fmla="*/ 465781 w 585402"/>
              <a:gd name="connsiteY16" fmla="*/ 3084395 h 5090614"/>
              <a:gd name="connsiteX17" fmla="*/ 585229 w 585402"/>
              <a:gd name="connsiteY17" fmla="*/ 3111690 h 5090614"/>
              <a:gd name="connsiteX18" fmla="*/ 445819 w 585402"/>
              <a:gd name="connsiteY18" fmla="*/ 3316407 h 5090614"/>
              <a:gd name="connsiteX19" fmla="*/ 500974 w 585402"/>
              <a:gd name="connsiteY19" fmla="*/ 3466531 h 5090614"/>
              <a:gd name="connsiteX20" fmla="*/ 424165 w 585402"/>
              <a:gd name="connsiteY20" fmla="*/ 3766783 h 5090614"/>
              <a:gd name="connsiteX21" fmla="*/ 460596 w 585402"/>
              <a:gd name="connsiteY21" fmla="*/ 4067032 h 5090614"/>
              <a:gd name="connsiteX22" fmla="*/ 407133 w 585402"/>
              <a:gd name="connsiteY22" fmla="*/ 4380931 h 5090614"/>
              <a:gd name="connsiteX23" fmla="*/ 489542 w 585402"/>
              <a:gd name="connsiteY23" fmla="*/ 4653886 h 5090614"/>
              <a:gd name="connsiteX24" fmla="*/ 418874 w 585402"/>
              <a:gd name="connsiteY24" fmla="*/ 4817660 h 5090614"/>
              <a:gd name="connsiteX25" fmla="*/ 522059 w 585402"/>
              <a:gd name="connsiteY25" fmla="*/ 4895399 h 5090614"/>
              <a:gd name="connsiteX26" fmla="*/ 439767 w 585402"/>
              <a:gd name="connsiteY26" fmla="*/ 5032270 h 5090614"/>
              <a:gd name="connsiteX27" fmla="*/ 567400 w 585402"/>
              <a:gd name="connsiteY27" fmla="*/ 5090614 h 5090614"/>
              <a:gd name="connsiteX0" fmla="*/ 404818 w 585402"/>
              <a:gd name="connsiteY0" fmla="*/ 0 h 5090614"/>
              <a:gd name="connsiteX1" fmla="*/ 394231 w 585402"/>
              <a:gd name="connsiteY1" fmla="*/ 341195 h 5090614"/>
              <a:gd name="connsiteX2" fmla="*/ 295628 w 585402"/>
              <a:gd name="connsiteY2" fmla="*/ 532263 h 5090614"/>
              <a:gd name="connsiteX3" fmla="*/ 320562 w 585402"/>
              <a:gd name="connsiteY3" fmla="*/ 692282 h 5090614"/>
              <a:gd name="connsiteX4" fmla="*/ 494749 w 585402"/>
              <a:gd name="connsiteY4" fmla="*/ 750626 h 5090614"/>
              <a:gd name="connsiteX5" fmla="*/ 454301 w 585402"/>
              <a:gd name="connsiteY5" fmla="*/ 868741 h 5090614"/>
              <a:gd name="connsiteX6" fmla="*/ 462559 w 585402"/>
              <a:gd name="connsiteY6" fmla="*/ 1091820 h 5090614"/>
              <a:gd name="connsiteX7" fmla="*/ 355179 w 585402"/>
              <a:gd name="connsiteY7" fmla="*/ 1187356 h 5090614"/>
              <a:gd name="connsiteX8" fmla="*/ 226083 w 585402"/>
              <a:gd name="connsiteY8" fmla="*/ 1351128 h 5090614"/>
              <a:gd name="connsiteX9" fmla="*/ 84090 w 585402"/>
              <a:gd name="connsiteY9" fmla="*/ 1605720 h 5090614"/>
              <a:gd name="connsiteX10" fmla="*/ 38938 w 585402"/>
              <a:gd name="connsiteY10" fmla="*/ 1897039 h 5090614"/>
              <a:gd name="connsiteX11" fmla="*/ 3797 w 585402"/>
              <a:gd name="connsiteY11" fmla="*/ 1978925 h 5090614"/>
              <a:gd name="connsiteX12" fmla="*/ 133452 w 585402"/>
              <a:gd name="connsiteY12" fmla="*/ 2124335 h 5090614"/>
              <a:gd name="connsiteX13" fmla="*/ 53892 w 585402"/>
              <a:gd name="connsiteY13" fmla="*/ 2306473 h 5090614"/>
              <a:gd name="connsiteX14" fmla="*/ 102106 w 585402"/>
              <a:gd name="connsiteY14" fmla="*/ 2429302 h 5090614"/>
              <a:gd name="connsiteX15" fmla="*/ 115913 w 585402"/>
              <a:gd name="connsiteY15" fmla="*/ 2797791 h 5090614"/>
              <a:gd name="connsiteX16" fmla="*/ 465781 w 585402"/>
              <a:gd name="connsiteY16" fmla="*/ 3084395 h 5090614"/>
              <a:gd name="connsiteX17" fmla="*/ 585229 w 585402"/>
              <a:gd name="connsiteY17" fmla="*/ 3111690 h 5090614"/>
              <a:gd name="connsiteX18" fmla="*/ 445819 w 585402"/>
              <a:gd name="connsiteY18" fmla="*/ 3316407 h 5090614"/>
              <a:gd name="connsiteX19" fmla="*/ 500974 w 585402"/>
              <a:gd name="connsiteY19" fmla="*/ 3466531 h 5090614"/>
              <a:gd name="connsiteX20" fmla="*/ 424165 w 585402"/>
              <a:gd name="connsiteY20" fmla="*/ 3766783 h 5090614"/>
              <a:gd name="connsiteX21" fmla="*/ 460596 w 585402"/>
              <a:gd name="connsiteY21" fmla="*/ 4067032 h 5090614"/>
              <a:gd name="connsiteX22" fmla="*/ 407133 w 585402"/>
              <a:gd name="connsiteY22" fmla="*/ 4380931 h 5090614"/>
              <a:gd name="connsiteX23" fmla="*/ 489542 w 585402"/>
              <a:gd name="connsiteY23" fmla="*/ 4653886 h 5090614"/>
              <a:gd name="connsiteX24" fmla="*/ 418874 w 585402"/>
              <a:gd name="connsiteY24" fmla="*/ 4817660 h 5090614"/>
              <a:gd name="connsiteX25" fmla="*/ 522059 w 585402"/>
              <a:gd name="connsiteY25" fmla="*/ 4895399 h 5090614"/>
              <a:gd name="connsiteX26" fmla="*/ 439767 w 585402"/>
              <a:gd name="connsiteY26" fmla="*/ 5032270 h 5090614"/>
              <a:gd name="connsiteX27" fmla="*/ 567400 w 585402"/>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465781 w 567438"/>
              <a:gd name="connsiteY16" fmla="*/ 3084395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424165 w 567438"/>
              <a:gd name="connsiteY20" fmla="*/ 3766783 h 5090614"/>
              <a:gd name="connsiteX21" fmla="*/ 460596 w 567438"/>
              <a:gd name="connsiteY21" fmla="*/ 4067032 h 5090614"/>
              <a:gd name="connsiteX22" fmla="*/ 407133 w 567438"/>
              <a:gd name="connsiteY22" fmla="*/ 4380931 h 5090614"/>
              <a:gd name="connsiteX23" fmla="*/ 489542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317697 w 567438"/>
              <a:gd name="connsiteY16" fmla="*/ 2988861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424165 w 567438"/>
              <a:gd name="connsiteY20" fmla="*/ 3766783 h 5090614"/>
              <a:gd name="connsiteX21" fmla="*/ 460596 w 567438"/>
              <a:gd name="connsiteY21" fmla="*/ 4067032 h 5090614"/>
              <a:gd name="connsiteX22" fmla="*/ 407133 w 567438"/>
              <a:gd name="connsiteY22" fmla="*/ 4380931 h 5090614"/>
              <a:gd name="connsiteX23" fmla="*/ 489542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317697 w 567438"/>
              <a:gd name="connsiteY16" fmla="*/ 2988861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251400 w 567438"/>
              <a:gd name="connsiteY20" fmla="*/ 3739487 h 5090614"/>
              <a:gd name="connsiteX21" fmla="*/ 460596 w 567438"/>
              <a:gd name="connsiteY21" fmla="*/ 4067032 h 5090614"/>
              <a:gd name="connsiteX22" fmla="*/ 407133 w 567438"/>
              <a:gd name="connsiteY22" fmla="*/ 4380931 h 5090614"/>
              <a:gd name="connsiteX23" fmla="*/ 489542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317697 w 567438"/>
              <a:gd name="connsiteY16" fmla="*/ 2988861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251400 w 567438"/>
              <a:gd name="connsiteY20" fmla="*/ 3739487 h 5090614"/>
              <a:gd name="connsiteX21" fmla="*/ 213790 w 567438"/>
              <a:gd name="connsiteY21" fmla="*/ 4121623 h 5090614"/>
              <a:gd name="connsiteX22" fmla="*/ 407133 w 567438"/>
              <a:gd name="connsiteY22" fmla="*/ 4380931 h 5090614"/>
              <a:gd name="connsiteX23" fmla="*/ 489542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317697 w 567438"/>
              <a:gd name="connsiteY16" fmla="*/ 2988861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251400 w 567438"/>
              <a:gd name="connsiteY20" fmla="*/ 3739487 h 5090614"/>
              <a:gd name="connsiteX21" fmla="*/ 213790 w 567438"/>
              <a:gd name="connsiteY21" fmla="*/ 4121623 h 5090614"/>
              <a:gd name="connsiteX22" fmla="*/ 185007 w 567438"/>
              <a:gd name="connsiteY22" fmla="*/ 4503761 h 5090614"/>
              <a:gd name="connsiteX23" fmla="*/ 489542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317697 w 567438"/>
              <a:gd name="connsiteY16" fmla="*/ 2988861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251400 w 567438"/>
              <a:gd name="connsiteY20" fmla="*/ 3739487 h 5090614"/>
              <a:gd name="connsiteX21" fmla="*/ 16343 w 567438"/>
              <a:gd name="connsiteY21" fmla="*/ 4121623 h 5090614"/>
              <a:gd name="connsiteX22" fmla="*/ 185007 w 567438"/>
              <a:gd name="connsiteY22" fmla="*/ 4503761 h 5090614"/>
              <a:gd name="connsiteX23" fmla="*/ 489542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317697 w 567438"/>
              <a:gd name="connsiteY16" fmla="*/ 2988861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214378 w 567438"/>
              <a:gd name="connsiteY20" fmla="*/ 3698543 h 5090614"/>
              <a:gd name="connsiteX21" fmla="*/ 16343 w 567438"/>
              <a:gd name="connsiteY21" fmla="*/ 4121623 h 5090614"/>
              <a:gd name="connsiteX22" fmla="*/ 185007 w 567438"/>
              <a:gd name="connsiteY22" fmla="*/ 4503761 h 5090614"/>
              <a:gd name="connsiteX23" fmla="*/ 489542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7438"/>
              <a:gd name="connsiteY0" fmla="*/ 0 h 5090614"/>
              <a:gd name="connsiteX1" fmla="*/ 394231 w 567438"/>
              <a:gd name="connsiteY1" fmla="*/ 341195 h 5090614"/>
              <a:gd name="connsiteX2" fmla="*/ 295628 w 567438"/>
              <a:gd name="connsiteY2" fmla="*/ 532263 h 5090614"/>
              <a:gd name="connsiteX3" fmla="*/ 320562 w 567438"/>
              <a:gd name="connsiteY3" fmla="*/ 692282 h 5090614"/>
              <a:gd name="connsiteX4" fmla="*/ 494749 w 567438"/>
              <a:gd name="connsiteY4" fmla="*/ 750626 h 5090614"/>
              <a:gd name="connsiteX5" fmla="*/ 454301 w 567438"/>
              <a:gd name="connsiteY5" fmla="*/ 868741 h 5090614"/>
              <a:gd name="connsiteX6" fmla="*/ 462559 w 567438"/>
              <a:gd name="connsiteY6" fmla="*/ 1091820 h 5090614"/>
              <a:gd name="connsiteX7" fmla="*/ 355179 w 567438"/>
              <a:gd name="connsiteY7" fmla="*/ 1187356 h 5090614"/>
              <a:gd name="connsiteX8" fmla="*/ 226083 w 567438"/>
              <a:gd name="connsiteY8" fmla="*/ 1351128 h 5090614"/>
              <a:gd name="connsiteX9" fmla="*/ 84090 w 567438"/>
              <a:gd name="connsiteY9" fmla="*/ 1605720 h 5090614"/>
              <a:gd name="connsiteX10" fmla="*/ 38938 w 567438"/>
              <a:gd name="connsiteY10" fmla="*/ 1897039 h 5090614"/>
              <a:gd name="connsiteX11" fmla="*/ 3797 w 567438"/>
              <a:gd name="connsiteY11" fmla="*/ 1978925 h 5090614"/>
              <a:gd name="connsiteX12" fmla="*/ 133452 w 567438"/>
              <a:gd name="connsiteY12" fmla="*/ 2124335 h 5090614"/>
              <a:gd name="connsiteX13" fmla="*/ 53892 w 567438"/>
              <a:gd name="connsiteY13" fmla="*/ 2306473 h 5090614"/>
              <a:gd name="connsiteX14" fmla="*/ 102106 w 567438"/>
              <a:gd name="connsiteY14" fmla="*/ 2429302 h 5090614"/>
              <a:gd name="connsiteX15" fmla="*/ 115913 w 567438"/>
              <a:gd name="connsiteY15" fmla="*/ 2797791 h 5090614"/>
              <a:gd name="connsiteX16" fmla="*/ 317697 w 567438"/>
              <a:gd name="connsiteY16" fmla="*/ 2988861 h 5090614"/>
              <a:gd name="connsiteX17" fmla="*/ 412465 w 567438"/>
              <a:gd name="connsiteY17" fmla="*/ 3152633 h 5090614"/>
              <a:gd name="connsiteX18" fmla="*/ 445819 w 567438"/>
              <a:gd name="connsiteY18" fmla="*/ 3316407 h 5090614"/>
              <a:gd name="connsiteX19" fmla="*/ 500974 w 567438"/>
              <a:gd name="connsiteY19" fmla="*/ 3466531 h 5090614"/>
              <a:gd name="connsiteX20" fmla="*/ 214378 w 567438"/>
              <a:gd name="connsiteY20" fmla="*/ 3698543 h 5090614"/>
              <a:gd name="connsiteX21" fmla="*/ 16343 w 567438"/>
              <a:gd name="connsiteY21" fmla="*/ 4121623 h 5090614"/>
              <a:gd name="connsiteX22" fmla="*/ 185007 w 567438"/>
              <a:gd name="connsiteY22" fmla="*/ 4503761 h 5090614"/>
              <a:gd name="connsiteX23" fmla="*/ 452520 w 567438"/>
              <a:gd name="connsiteY23" fmla="*/ 4653886 h 5090614"/>
              <a:gd name="connsiteX24" fmla="*/ 418874 w 567438"/>
              <a:gd name="connsiteY24" fmla="*/ 4817660 h 5090614"/>
              <a:gd name="connsiteX25" fmla="*/ 522059 w 567438"/>
              <a:gd name="connsiteY25" fmla="*/ 4895399 h 5090614"/>
              <a:gd name="connsiteX26" fmla="*/ 439767 w 567438"/>
              <a:gd name="connsiteY26" fmla="*/ 5032270 h 5090614"/>
              <a:gd name="connsiteX27" fmla="*/ 567400 w 567438"/>
              <a:gd name="connsiteY27" fmla="*/ 5090614 h 5090614"/>
              <a:gd name="connsiteX0" fmla="*/ 404818 w 568063"/>
              <a:gd name="connsiteY0" fmla="*/ 0 h 5090614"/>
              <a:gd name="connsiteX1" fmla="*/ 394231 w 568063"/>
              <a:gd name="connsiteY1" fmla="*/ 341195 h 5090614"/>
              <a:gd name="connsiteX2" fmla="*/ 295628 w 568063"/>
              <a:gd name="connsiteY2" fmla="*/ 532263 h 5090614"/>
              <a:gd name="connsiteX3" fmla="*/ 320562 w 568063"/>
              <a:gd name="connsiteY3" fmla="*/ 692282 h 5090614"/>
              <a:gd name="connsiteX4" fmla="*/ 494749 w 568063"/>
              <a:gd name="connsiteY4" fmla="*/ 750626 h 5090614"/>
              <a:gd name="connsiteX5" fmla="*/ 454301 w 568063"/>
              <a:gd name="connsiteY5" fmla="*/ 868741 h 5090614"/>
              <a:gd name="connsiteX6" fmla="*/ 462559 w 568063"/>
              <a:gd name="connsiteY6" fmla="*/ 1091820 h 5090614"/>
              <a:gd name="connsiteX7" fmla="*/ 355179 w 568063"/>
              <a:gd name="connsiteY7" fmla="*/ 1187356 h 5090614"/>
              <a:gd name="connsiteX8" fmla="*/ 226083 w 568063"/>
              <a:gd name="connsiteY8" fmla="*/ 1351128 h 5090614"/>
              <a:gd name="connsiteX9" fmla="*/ 84090 w 568063"/>
              <a:gd name="connsiteY9" fmla="*/ 1605720 h 5090614"/>
              <a:gd name="connsiteX10" fmla="*/ 38938 w 568063"/>
              <a:gd name="connsiteY10" fmla="*/ 1897039 h 5090614"/>
              <a:gd name="connsiteX11" fmla="*/ 3797 w 568063"/>
              <a:gd name="connsiteY11" fmla="*/ 1978925 h 5090614"/>
              <a:gd name="connsiteX12" fmla="*/ 133452 w 568063"/>
              <a:gd name="connsiteY12" fmla="*/ 2124335 h 5090614"/>
              <a:gd name="connsiteX13" fmla="*/ 53892 w 568063"/>
              <a:gd name="connsiteY13" fmla="*/ 2306473 h 5090614"/>
              <a:gd name="connsiteX14" fmla="*/ 102106 w 568063"/>
              <a:gd name="connsiteY14" fmla="*/ 2429302 h 5090614"/>
              <a:gd name="connsiteX15" fmla="*/ 115913 w 568063"/>
              <a:gd name="connsiteY15" fmla="*/ 2797791 h 5090614"/>
              <a:gd name="connsiteX16" fmla="*/ 317697 w 568063"/>
              <a:gd name="connsiteY16" fmla="*/ 2988861 h 5090614"/>
              <a:gd name="connsiteX17" fmla="*/ 412465 w 568063"/>
              <a:gd name="connsiteY17" fmla="*/ 3152633 h 5090614"/>
              <a:gd name="connsiteX18" fmla="*/ 445819 w 568063"/>
              <a:gd name="connsiteY18" fmla="*/ 3316407 h 5090614"/>
              <a:gd name="connsiteX19" fmla="*/ 500974 w 568063"/>
              <a:gd name="connsiteY19" fmla="*/ 3466531 h 5090614"/>
              <a:gd name="connsiteX20" fmla="*/ 214378 w 568063"/>
              <a:gd name="connsiteY20" fmla="*/ 3698543 h 5090614"/>
              <a:gd name="connsiteX21" fmla="*/ 16343 w 568063"/>
              <a:gd name="connsiteY21" fmla="*/ 4121623 h 5090614"/>
              <a:gd name="connsiteX22" fmla="*/ 185007 w 568063"/>
              <a:gd name="connsiteY22" fmla="*/ 4503761 h 5090614"/>
              <a:gd name="connsiteX23" fmla="*/ 452520 w 568063"/>
              <a:gd name="connsiteY23" fmla="*/ 4653886 h 5090614"/>
              <a:gd name="connsiteX24" fmla="*/ 566958 w 568063"/>
              <a:gd name="connsiteY24" fmla="*/ 4790365 h 5090614"/>
              <a:gd name="connsiteX25" fmla="*/ 522059 w 568063"/>
              <a:gd name="connsiteY25" fmla="*/ 4895399 h 5090614"/>
              <a:gd name="connsiteX26" fmla="*/ 439767 w 568063"/>
              <a:gd name="connsiteY26" fmla="*/ 5032270 h 5090614"/>
              <a:gd name="connsiteX27" fmla="*/ 567400 w 568063"/>
              <a:gd name="connsiteY27" fmla="*/ 5090614 h 5090614"/>
              <a:gd name="connsiteX0" fmla="*/ 404818 w 666145"/>
              <a:gd name="connsiteY0" fmla="*/ 0 h 5172500"/>
              <a:gd name="connsiteX1" fmla="*/ 394231 w 666145"/>
              <a:gd name="connsiteY1" fmla="*/ 341195 h 5172500"/>
              <a:gd name="connsiteX2" fmla="*/ 295628 w 666145"/>
              <a:gd name="connsiteY2" fmla="*/ 532263 h 5172500"/>
              <a:gd name="connsiteX3" fmla="*/ 320562 w 666145"/>
              <a:gd name="connsiteY3" fmla="*/ 692282 h 5172500"/>
              <a:gd name="connsiteX4" fmla="*/ 494749 w 666145"/>
              <a:gd name="connsiteY4" fmla="*/ 750626 h 5172500"/>
              <a:gd name="connsiteX5" fmla="*/ 454301 w 666145"/>
              <a:gd name="connsiteY5" fmla="*/ 868741 h 5172500"/>
              <a:gd name="connsiteX6" fmla="*/ 462559 w 666145"/>
              <a:gd name="connsiteY6" fmla="*/ 1091820 h 5172500"/>
              <a:gd name="connsiteX7" fmla="*/ 355179 w 666145"/>
              <a:gd name="connsiteY7" fmla="*/ 1187356 h 5172500"/>
              <a:gd name="connsiteX8" fmla="*/ 226083 w 666145"/>
              <a:gd name="connsiteY8" fmla="*/ 1351128 h 5172500"/>
              <a:gd name="connsiteX9" fmla="*/ 84090 w 666145"/>
              <a:gd name="connsiteY9" fmla="*/ 1605720 h 5172500"/>
              <a:gd name="connsiteX10" fmla="*/ 38938 w 666145"/>
              <a:gd name="connsiteY10" fmla="*/ 1897039 h 5172500"/>
              <a:gd name="connsiteX11" fmla="*/ 3797 w 666145"/>
              <a:gd name="connsiteY11" fmla="*/ 1978925 h 5172500"/>
              <a:gd name="connsiteX12" fmla="*/ 133452 w 666145"/>
              <a:gd name="connsiteY12" fmla="*/ 2124335 h 5172500"/>
              <a:gd name="connsiteX13" fmla="*/ 53892 w 666145"/>
              <a:gd name="connsiteY13" fmla="*/ 2306473 h 5172500"/>
              <a:gd name="connsiteX14" fmla="*/ 102106 w 666145"/>
              <a:gd name="connsiteY14" fmla="*/ 2429302 h 5172500"/>
              <a:gd name="connsiteX15" fmla="*/ 115913 w 666145"/>
              <a:gd name="connsiteY15" fmla="*/ 2797791 h 5172500"/>
              <a:gd name="connsiteX16" fmla="*/ 317697 w 666145"/>
              <a:gd name="connsiteY16" fmla="*/ 2988861 h 5172500"/>
              <a:gd name="connsiteX17" fmla="*/ 412465 w 666145"/>
              <a:gd name="connsiteY17" fmla="*/ 3152633 h 5172500"/>
              <a:gd name="connsiteX18" fmla="*/ 445819 w 666145"/>
              <a:gd name="connsiteY18" fmla="*/ 3316407 h 5172500"/>
              <a:gd name="connsiteX19" fmla="*/ 500974 w 666145"/>
              <a:gd name="connsiteY19" fmla="*/ 3466531 h 5172500"/>
              <a:gd name="connsiteX20" fmla="*/ 214378 w 666145"/>
              <a:gd name="connsiteY20" fmla="*/ 3698543 h 5172500"/>
              <a:gd name="connsiteX21" fmla="*/ 16343 w 666145"/>
              <a:gd name="connsiteY21" fmla="*/ 4121623 h 5172500"/>
              <a:gd name="connsiteX22" fmla="*/ 185007 w 666145"/>
              <a:gd name="connsiteY22" fmla="*/ 4503761 h 5172500"/>
              <a:gd name="connsiteX23" fmla="*/ 452520 w 666145"/>
              <a:gd name="connsiteY23" fmla="*/ 4653886 h 5172500"/>
              <a:gd name="connsiteX24" fmla="*/ 566958 w 666145"/>
              <a:gd name="connsiteY24" fmla="*/ 4790365 h 5172500"/>
              <a:gd name="connsiteX25" fmla="*/ 522059 w 666145"/>
              <a:gd name="connsiteY25" fmla="*/ 4895399 h 5172500"/>
              <a:gd name="connsiteX26" fmla="*/ 439767 w 666145"/>
              <a:gd name="connsiteY26" fmla="*/ 5032270 h 5172500"/>
              <a:gd name="connsiteX27" fmla="*/ 666123 w 666145"/>
              <a:gd name="connsiteY27" fmla="*/ 5172500 h 5172500"/>
              <a:gd name="connsiteX0" fmla="*/ 404818 w 666123"/>
              <a:gd name="connsiteY0" fmla="*/ 0 h 5172500"/>
              <a:gd name="connsiteX1" fmla="*/ 394231 w 666123"/>
              <a:gd name="connsiteY1" fmla="*/ 341195 h 5172500"/>
              <a:gd name="connsiteX2" fmla="*/ 295628 w 666123"/>
              <a:gd name="connsiteY2" fmla="*/ 532263 h 5172500"/>
              <a:gd name="connsiteX3" fmla="*/ 320562 w 666123"/>
              <a:gd name="connsiteY3" fmla="*/ 692282 h 5172500"/>
              <a:gd name="connsiteX4" fmla="*/ 494749 w 666123"/>
              <a:gd name="connsiteY4" fmla="*/ 750626 h 5172500"/>
              <a:gd name="connsiteX5" fmla="*/ 454301 w 666123"/>
              <a:gd name="connsiteY5" fmla="*/ 868741 h 5172500"/>
              <a:gd name="connsiteX6" fmla="*/ 462559 w 666123"/>
              <a:gd name="connsiteY6" fmla="*/ 1091820 h 5172500"/>
              <a:gd name="connsiteX7" fmla="*/ 355179 w 666123"/>
              <a:gd name="connsiteY7" fmla="*/ 1187356 h 5172500"/>
              <a:gd name="connsiteX8" fmla="*/ 226083 w 666123"/>
              <a:gd name="connsiteY8" fmla="*/ 1351128 h 5172500"/>
              <a:gd name="connsiteX9" fmla="*/ 84090 w 666123"/>
              <a:gd name="connsiteY9" fmla="*/ 1605720 h 5172500"/>
              <a:gd name="connsiteX10" fmla="*/ 38938 w 666123"/>
              <a:gd name="connsiteY10" fmla="*/ 1897039 h 5172500"/>
              <a:gd name="connsiteX11" fmla="*/ 3797 w 666123"/>
              <a:gd name="connsiteY11" fmla="*/ 1978925 h 5172500"/>
              <a:gd name="connsiteX12" fmla="*/ 133452 w 666123"/>
              <a:gd name="connsiteY12" fmla="*/ 2124335 h 5172500"/>
              <a:gd name="connsiteX13" fmla="*/ 53892 w 666123"/>
              <a:gd name="connsiteY13" fmla="*/ 2306473 h 5172500"/>
              <a:gd name="connsiteX14" fmla="*/ 102106 w 666123"/>
              <a:gd name="connsiteY14" fmla="*/ 2429302 h 5172500"/>
              <a:gd name="connsiteX15" fmla="*/ 115913 w 666123"/>
              <a:gd name="connsiteY15" fmla="*/ 2797791 h 5172500"/>
              <a:gd name="connsiteX16" fmla="*/ 317697 w 666123"/>
              <a:gd name="connsiteY16" fmla="*/ 2988861 h 5172500"/>
              <a:gd name="connsiteX17" fmla="*/ 412465 w 666123"/>
              <a:gd name="connsiteY17" fmla="*/ 3152633 h 5172500"/>
              <a:gd name="connsiteX18" fmla="*/ 445819 w 666123"/>
              <a:gd name="connsiteY18" fmla="*/ 3316407 h 5172500"/>
              <a:gd name="connsiteX19" fmla="*/ 500974 w 666123"/>
              <a:gd name="connsiteY19" fmla="*/ 3466531 h 5172500"/>
              <a:gd name="connsiteX20" fmla="*/ 214378 w 666123"/>
              <a:gd name="connsiteY20" fmla="*/ 3698543 h 5172500"/>
              <a:gd name="connsiteX21" fmla="*/ 16343 w 666123"/>
              <a:gd name="connsiteY21" fmla="*/ 4121623 h 5172500"/>
              <a:gd name="connsiteX22" fmla="*/ 185007 w 666123"/>
              <a:gd name="connsiteY22" fmla="*/ 4503761 h 5172500"/>
              <a:gd name="connsiteX23" fmla="*/ 452520 w 666123"/>
              <a:gd name="connsiteY23" fmla="*/ 4653886 h 5172500"/>
              <a:gd name="connsiteX24" fmla="*/ 566958 w 666123"/>
              <a:gd name="connsiteY24" fmla="*/ 4790365 h 5172500"/>
              <a:gd name="connsiteX25" fmla="*/ 522059 w 666123"/>
              <a:gd name="connsiteY25" fmla="*/ 4895399 h 5172500"/>
              <a:gd name="connsiteX26" fmla="*/ 439767 w 666123"/>
              <a:gd name="connsiteY26" fmla="*/ 5032270 h 5172500"/>
              <a:gd name="connsiteX27" fmla="*/ 606437 w 666123"/>
              <a:gd name="connsiteY27" fmla="*/ 5031307 h 5172500"/>
              <a:gd name="connsiteX28" fmla="*/ 666123 w 666123"/>
              <a:gd name="connsiteY28" fmla="*/ 5172500 h 5172500"/>
              <a:gd name="connsiteX0" fmla="*/ 404818 w 674467"/>
              <a:gd name="connsiteY0" fmla="*/ 0 h 5172500"/>
              <a:gd name="connsiteX1" fmla="*/ 394231 w 674467"/>
              <a:gd name="connsiteY1" fmla="*/ 341195 h 5172500"/>
              <a:gd name="connsiteX2" fmla="*/ 295628 w 674467"/>
              <a:gd name="connsiteY2" fmla="*/ 532263 h 5172500"/>
              <a:gd name="connsiteX3" fmla="*/ 320562 w 674467"/>
              <a:gd name="connsiteY3" fmla="*/ 692282 h 5172500"/>
              <a:gd name="connsiteX4" fmla="*/ 494749 w 674467"/>
              <a:gd name="connsiteY4" fmla="*/ 750626 h 5172500"/>
              <a:gd name="connsiteX5" fmla="*/ 454301 w 674467"/>
              <a:gd name="connsiteY5" fmla="*/ 868741 h 5172500"/>
              <a:gd name="connsiteX6" fmla="*/ 462559 w 674467"/>
              <a:gd name="connsiteY6" fmla="*/ 1091820 h 5172500"/>
              <a:gd name="connsiteX7" fmla="*/ 355179 w 674467"/>
              <a:gd name="connsiteY7" fmla="*/ 1187356 h 5172500"/>
              <a:gd name="connsiteX8" fmla="*/ 226083 w 674467"/>
              <a:gd name="connsiteY8" fmla="*/ 1351128 h 5172500"/>
              <a:gd name="connsiteX9" fmla="*/ 84090 w 674467"/>
              <a:gd name="connsiteY9" fmla="*/ 1605720 h 5172500"/>
              <a:gd name="connsiteX10" fmla="*/ 38938 w 674467"/>
              <a:gd name="connsiteY10" fmla="*/ 1897039 h 5172500"/>
              <a:gd name="connsiteX11" fmla="*/ 3797 w 674467"/>
              <a:gd name="connsiteY11" fmla="*/ 1978925 h 5172500"/>
              <a:gd name="connsiteX12" fmla="*/ 133452 w 674467"/>
              <a:gd name="connsiteY12" fmla="*/ 2124335 h 5172500"/>
              <a:gd name="connsiteX13" fmla="*/ 53892 w 674467"/>
              <a:gd name="connsiteY13" fmla="*/ 2306473 h 5172500"/>
              <a:gd name="connsiteX14" fmla="*/ 102106 w 674467"/>
              <a:gd name="connsiteY14" fmla="*/ 2429302 h 5172500"/>
              <a:gd name="connsiteX15" fmla="*/ 115913 w 674467"/>
              <a:gd name="connsiteY15" fmla="*/ 2797791 h 5172500"/>
              <a:gd name="connsiteX16" fmla="*/ 317697 w 674467"/>
              <a:gd name="connsiteY16" fmla="*/ 2988861 h 5172500"/>
              <a:gd name="connsiteX17" fmla="*/ 412465 w 674467"/>
              <a:gd name="connsiteY17" fmla="*/ 3152633 h 5172500"/>
              <a:gd name="connsiteX18" fmla="*/ 445819 w 674467"/>
              <a:gd name="connsiteY18" fmla="*/ 3316407 h 5172500"/>
              <a:gd name="connsiteX19" fmla="*/ 500974 w 674467"/>
              <a:gd name="connsiteY19" fmla="*/ 3466531 h 5172500"/>
              <a:gd name="connsiteX20" fmla="*/ 214378 w 674467"/>
              <a:gd name="connsiteY20" fmla="*/ 3698543 h 5172500"/>
              <a:gd name="connsiteX21" fmla="*/ 16343 w 674467"/>
              <a:gd name="connsiteY21" fmla="*/ 4121623 h 5172500"/>
              <a:gd name="connsiteX22" fmla="*/ 185007 w 674467"/>
              <a:gd name="connsiteY22" fmla="*/ 4503761 h 5172500"/>
              <a:gd name="connsiteX23" fmla="*/ 452520 w 674467"/>
              <a:gd name="connsiteY23" fmla="*/ 4653886 h 5172500"/>
              <a:gd name="connsiteX24" fmla="*/ 566958 w 674467"/>
              <a:gd name="connsiteY24" fmla="*/ 4790365 h 5172500"/>
              <a:gd name="connsiteX25" fmla="*/ 522059 w 674467"/>
              <a:gd name="connsiteY25" fmla="*/ 4895399 h 5172500"/>
              <a:gd name="connsiteX26" fmla="*/ 674234 w 674467"/>
              <a:gd name="connsiteY26" fmla="*/ 4923088 h 5172500"/>
              <a:gd name="connsiteX27" fmla="*/ 606437 w 674467"/>
              <a:gd name="connsiteY27" fmla="*/ 5031307 h 5172500"/>
              <a:gd name="connsiteX28" fmla="*/ 666123 w 674467"/>
              <a:gd name="connsiteY28" fmla="*/ 5172500 h 5172500"/>
              <a:gd name="connsiteX0" fmla="*/ 407603 w 677252"/>
              <a:gd name="connsiteY0" fmla="*/ 0 h 5172500"/>
              <a:gd name="connsiteX1" fmla="*/ 397016 w 677252"/>
              <a:gd name="connsiteY1" fmla="*/ 341195 h 5172500"/>
              <a:gd name="connsiteX2" fmla="*/ 298413 w 677252"/>
              <a:gd name="connsiteY2" fmla="*/ 532263 h 5172500"/>
              <a:gd name="connsiteX3" fmla="*/ 323347 w 677252"/>
              <a:gd name="connsiteY3" fmla="*/ 692282 h 5172500"/>
              <a:gd name="connsiteX4" fmla="*/ 497534 w 677252"/>
              <a:gd name="connsiteY4" fmla="*/ 750626 h 5172500"/>
              <a:gd name="connsiteX5" fmla="*/ 457086 w 677252"/>
              <a:gd name="connsiteY5" fmla="*/ 868741 h 5172500"/>
              <a:gd name="connsiteX6" fmla="*/ 465344 w 677252"/>
              <a:gd name="connsiteY6" fmla="*/ 1091820 h 5172500"/>
              <a:gd name="connsiteX7" fmla="*/ 357964 w 677252"/>
              <a:gd name="connsiteY7" fmla="*/ 1187356 h 5172500"/>
              <a:gd name="connsiteX8" fmla="*/ 228868 w 677252"/>
              <a:gd name="connsiteY8" fmla="*/ 1351128 h 5172500"/>
              <a:gd name="connsiteX9" fmla="*/ 234959 w 677252"/>
              <a:gd name="connsiteY9" fmla="*/ 1592072 h 5172500"/>
              <a:gd name="connsiteX10" fmla="*/ 41723 w 677252"/>
              <a:gd name="connsiteY10" fmla="*/ 1897039 h 5172500"/>
              <a:gd name="connsiteX11" fmla="*/ 6582 w 677252"/>
              <a:gd name="connsiteY11" fmla="*/ 1978925 h 5172500"/>
              <a:gd name="connsiteX12" fmla="*/ 136237 w 677252"/>
              <a:gd name="connsiteY12" fmla="*/ 2124335 h 5172500"/>
              <a:gd name="connsiteX13" fmla="*/ 56677 w 677252"/>
              <a:gd name="connsiteY13" fmla="*/ 2306473 h 5172500"/>
              <a:gd name="connsiteX14" fmla="*/ 104891 w 677252"/>
              <a:gd name="connsiteY14" fmla="*/ 2429302 h 5172500"/>
              <a:gd name="connsiteX15" fmla="*/ 118698 w 677252"/>
              <a:gd name="connsiteY15" fmla="*/ 2797791 h 5172500"/>
              <a:gd name="connsiteX16" fmla="*/ 320482 w 677252"/>
              <a:gd name="connsiteY16" fmla="*/ 2988861 h 5172500"/>
              <a:gd name="connsiteX17" fmla="*/ 415250 w 677252"/>
              <a:gd name="connsiteY17" fmla="*/ 3152633 h 5172500"/>
              <a:gd name="connsiteX18" fmla="*/ 448604 w 677252"/>
              <a:gd name="connsiteY18" fmla="*/ 3316407 h 5172500"/>
              <a:gd name="connsiteX19" fmla="*/ 503759 w 677252"/>
              <a:gd name="connsiteY19" fmla="*/ 3466531 h 5172500"/>
              <a:gd name="connsiteX20" fmla="*/ 217163 w 677252"/>
              <a:gd name="connsiteY20" fmla="*/ 3698543 h 5172500"/>
              <a:gd name="connsiteX21" fmla="*/ 19128 w 677252"/>
              <a:gd name="connsiteY21" fmla="*/ 4121623 h 5172500"/>
              <a:gd name="connsiteX22" fmla="*/ 187792 w 677252"/>
              <a:gd name="connsiteY22" fmla="*/ 4503761 h 5172500"/>
              <a:gd name="connsiteX23" fmla="*/ 455305 w 677252"/>
              <a:gd name="connsiteY23" fmla="*/ 4653886 h 5172500"/>
              <a:gd name="connsiteX24" fmla="*/ 569743 w 677252"/>
              <a:gd name="connsiteY24" fmla="*/ 4790365 h 5172500"/>
              <a:gd name="connsiteX25" fmla="*/ 524844 w 677252"/>
              <a:gd name="connsiteY25" fmla="*/ 4895399 h 5172500"/>
              <a:gd name="connsiteX26" fmla="*/ 677019 w 677252"/>
              <a:gd name="connsiteY26" fmla="*/ 4923088 h 5172500"/>
              <a:gd name="connsiteX27" fmla="*/ 609222 w 677252"/>
              <a:gd name="connsiteY27" fmla="*/ 5031307 h 5172500"/>
              <a:gd name="connsiteX28" fmla="*/ 668908 w 677252"/>
              <a:gd name="connsiteY28" fmla="*/ 5172500 h 5172500"/>
              <a:gd name="connsiteX0" fmla="*/ 407603 w 677252"/>
              <a:gd name="connsiteY0" fmla="*/ 0 h 5172500"/>
              <a:gd name="connsiteX1" fmla="*/ 397016 w 677252"/>
              <a:gd name="connsiteY1" fmla="*/ 341195 h 5172500"/>
              <a:gd name="connsiteX2" fmla="*/ 298413 w 677252"/>
              <a:gd name="connsiteY2" fmla="*/ 532263 h 5172500"/>
              <a:gd name="connsiteX3" fmla="*/ 323347 w 677252"/>
              <a:gd name="connsiteY3" fmla="*/ 692282 h 5172500"/>
              <a:gd name="connsiteX4" fmla="*/ 497534 w 677252"/>
              <a:gd name="connsiteY4" fmla="*/ 750626 h 5172500"/>
              <a:gd name="connsiteX5" fmla="*/ 457086 w 677252"/>
              <a:gd name="connsiteY5" fmla="*/ 868741 h 5172500"/>
              <a:gd name="connsiteX6" fmla="*/ 465344 w 677252"/>
              <a:gd name="connsiteY6" fmla="*/ 1091820 h 5172500"/>
              <a:gd name="connsiteX7" fmla="*/ 357964 w 677252"/>
              <a:gd name="connsiteY7" fmla="*/ 1187356 h 5172500"/>
              <a:gd name="connsiteX8" fmla="*/ 438654 w 677252"/>
              <a:gd name="connsiteY8" fmla="*/ 1364775 h 5172500"/>
              <a:gd name="connsiteX9" fmla="*/ 234959 w 677252"/>
              <a:gd name="connsiteY9" fmla="*/ 1592072 h 5172500"/>
              <a:gd name="connsiteX10" fmla="*/ 41723 w 677252"/>
              <a:gd name="connsiteY10" fmla="*/ 1897039 h 5172500"/>
              <a:gd name="connsiteX11" fmla="*/ 6582 w 677252"/>
              <a:gd name="connsiteY11" fmla="*/ 1978925 h 5172500"/>
              <a:gd name="connsiteX12" fmla="*/ 136237 w 677252"/>
              <a:gd name="connsiteY12" fmla="*/ 2124335 h 5172500"/>
              <a:gd name="connsiteX13" fmla="*/ 56677 w 677252"/>
              <a:gd name="connsiteY13" fmla="*/ 2306473 h 5172500"/>
              <a:gd name="connsiteX14" fmla="*/ 104891 w 677252"/>
              <a:gd name="connsiteY14" fmla="*/ 2429302 h 5172500"/>
              <a:gd name="connsiteX15" fmla="*/ 118698 w 677252"/>
              <a:gd name="connsiteY15" fmla="*/ 2797791 h 5172500"/>
              <a:gd name="connsiteX16" fmla="*/ 320482 w 677252"/>
              <a:gd name="connsiteY16" fmla="*/ 2988861 h 5172500"/>
              <a:gd name="connsiteX17" fmla="*/ 415250 w 677252"/>
              <a:gd name="connsiteY17" fmla="*/ 3152633 h 5172500"/>
              <a:gd name="connsiteX18" fmla="*/ 448604 w 677252"/>
              <a:gd name="connsiteY18" fmla="*/ 3316407 h 5172500"/>
              <a:gd name="connsiteX19" fmla="*/ 503759 w 677252"/>
              <a:gd name="connsiteY19" fmla="*/ 3466531 h 5172500"/>
              <a:gd name="connsiteX20" fmla="*/ 217163 w 677252"/>
              <a:gd name="connsiteY20" fmla="*/ 3698543 h 5172500"/>
              <a:gd name="connsiteX21" fmla="*/ 19128 w 677252"/>
              <a:gd name="connsiteY21" fmla="*/ 4121623 h 5172500"/>
              <a:gd name="connsiteX22" fmla="*/ 187792 w 677252"/>
              <a:gd name="connsiteY22" fmla="*/ 4503761 h 5172500"/>
              <a:gd name="connsiteX23" fmla="*/ 455305 w 677252"/>
              <a:gd name="connsiteY23" fmla="*/ 4653886 h 5172500"/>
              <a:gd name="connsiteX24" fmla="*/ 569743 w 677252"/>
              <a:gd name="connsiteY24" fmla="*/ 4790365 h 5172500"/>
              <a:gd name="connsiteX25" fmla="*/ 524844 w 677252"/>
              <a:gd name="connsiteY25" fmla="*/ 4895399 h 5172500"/>
              <a:gd name="connsiteX26" fmla="*/ 677019 w 677252"/>
              <a:gd name="connsiteY26" fmla="*/ 4923088 h 5172500"/>
              <a:gd name="connsiteX27" fmla="*/ 609222 w 677252"/>
              <a:gd name="connsiteY27" fmla="*/ 5031307 h 5172500"/>
              <a:gd name="connsiteX28" fmla="*/ 668908 w 677252"/>
              <a:gd name="connsiteY28" fmla="*/ 5172500 h 5172500"/>
              <a:gd name="connsiteX0" fmla="*/ 420856 w 690505"/>
              <a:gd name="connsiteY0" fmla="*/ 0 h 5172500"/>
              <a:gd name="connsiteX1" fmla="*/ 410269 w 690505"/>
              <a:gd name="connsiteY1" fmla="*/ 341195 h 5172500"/>
              <a:gd name="connsiteX2" fmla="*/ 311666 w 690505"/>
              <a:gd name="connsiteY2" fmla="*/ 532263 h 5172500"/>
              <a:gd name="connsiteX3" fmla="*/ 336600 w 690505"/>
              <a:gd name="connsiteY3" fmla="*/ 692282 h 5172500"/>
              <a:gd name="connsiteX4" fmla="*/ 510787 w 690505"/>
              <a:gd name="connsiteY4" fmla="*/ 750626 h 5172500"/>
              <a:gd name="connsiteX5" fmla="*/ 470339 w 690505"/>
              <a:gd name="connsiteY5" fmla="*/ 868741 h 5172500"/>
              <a:gd name="connsiteX6" fmla="*/ 478597 w 690505"/>
              <a:gd name="connsiteY6" fmla="*/ 1091820 h 5172500"/>
              <a:gd name="connsiteX7" fmla="*/ 371217 w 690505"/>
              <a:gd name="connsiteY7" fmla="*/ 1187356 h 5172500"/>
              <a:gd name="connsiteX8" fmla="*/ 451907 w 690505"/>
              <a:gd name="connsiteY8" fmla="*/ 1364775 h 5172500"/>
              <a:gd name="connsiteX9" fmla="*/ 248212 w 690505"/>
              <a:gd name="connsiteY9" fmla="*/ 1592072 h 5172500"/>
              <a:gd name="connsiteX10" fmla="*/ 523752 w 690505"/>
              <a:gd name="connsiteY10" fmla="*/ 1796788 h 5172500"/>
              <a:gd name="connsiteX11" fmla="*/ 54976 w 690505"/>
              <a:gd name="connsiteY11" fmla="*/ 1897039 h 5172500"/>
              <a:gd name="connsiteX12" fmla="*/ 19835 w 690505"/>
              <a:gd name="connsiteY12" fmla="*/ 1978925 h 5172500"/>
              <a:gd name="connsiteX13" fmla="*/ 149490 w 690505"/>
              <a:gd name="connsiteY13" fmla="*/ 2124335 h 5172500"/>
              <a:gd name="connsiteX14" fmla="*/ 69930 w 690505"/>
              <a:gd name="connsiteY14" fmla="*/ 2306473 h 5172500"/>
              <a:gd name="connsiteX15" fmla="*/ 118144 w 690505"/>
              <a:gd name="connsiteY15" fmla="*/ 2429302 h 5172500"/>
              <a:gd name="connsiteX16" fmla="*/ 131951 w 690505"/>
              <a:gd name="connsiteY16" fmla="*/ 2797791 h 5172500"/>
              <a:gd name="connsiteX17" fmla="*/ 333735 w 690505"/>
              <a:gd name="connsiteY17" fmla="*/ 2988861 h 5172500"/>
              <a:gd name="connsiteX18" fmla="*/ 428503 w 690505"/>
              <a:gd name="connsiteY18" fmla="*/ 3152633 h 5172500"/>
              <a:gd name="connsiteX19" fmla="*/ 461857 w 690505"/>
              <a:gd name="connsiteY19" fmla="*/ 3316407 h 5172500"/>
              <a:gd name="connsiteX20" fmla="*/ 517012 w 690505"/>
              <a:gd name="connsiteY20" fmla="*/ 3466531 h 5172500"/>
              <a:gd name="connsiteX21" fmla="*/ 230416 w 690505"/>
              <a:gd name="connsiteY21" fmla="*/ 3698543 h 5172500"/>
              <a:gd name="connsiteX22" fmla="*/ 32381 w 690505"/>
              <a:gd name="connsiteY22" fmla="*/ 4121623 h 5172500"/>
              <a:gd name="connsiteX23" fmla="*/ 201045 w 690505"/>
              <a:gd name="connsiteY23" fmla="*/ 4503761 h 5172500"/>
              <a:gd name="connsiteX24" fmla="*/ 468558 w 690505"/>
              <a:gd name="connsiteY24" fmla="*/ 4653886 h 5172500"/>
              <a:gd name="connsiteX25" fmla="*/ 582996 w 690505"/>
              <a:gd name="connsiteY25" fmla="*/ 4790365 h 5172500"/>
              <a:gd name="connsiteX26" fmla="*/ 538097 w 690505"/>
              <a:gd name="connsiteY26" fmla="*/ 4895399 h 5172500"/>
              <a:gd name="connsiteX27" fmla="*/ 690272 w 690505"/>
              <a:gd name="connsiteY27" fmla="*/ 4923088 h 5172500"/>
              <a:gd name="connsiteX28" fmla="*/ 622475 w 690505"/>
              <a:gd name="connsiteY28" fmla="*/ 5031307 h 5172500"/>
              <a:gd name="connsiteX29" fmla="*/ 682161 w 690505"/>
              <a:gd name="connsiteY29" fmla="*/ 5172500 h 5172500"/>
              <a:gd name="connsiteX0" fmla="*/ 420856 w 690505"/>
              <a:gd name="connsiteY0" fmla="*/ 0 h 5172500"/>
              <a:gd name="connsiteX1" fmla="*/ 410269 w 690505"/>
              <a:gd name="connsiteY1" fmla="*/ 341195 h 5172500"/>
              <a:gd name="connsiteX2" fmla="*/ 311666 w 690505"/>
              <a:gd name="connsiteY2" fmla="*/ 532263 h 5172500"/>
              <a:gd name="connsiteX3" fmla="*/ 336600 w 690505"/>
              <a:gd name="connsiteY3" fmla="*/ 692282 h 5172500"/>
              <a:gd name="connsiteX4" fmla="*/ 510787 w 690505"/>
              <a:gd name="connsiteY4" fmla="*/ 750626 h 5172500"/>
              <a:gd name="connsiteX5" fmla="*/ 470339 w 690505"/>
              <a:gd name="connsiteY5" fmla="*/ 868741 h 5172500"/>
              <a:gd name="connsiteX6" fmla="*/ 478597 w 690505"/>
              <a:gd name="connsiteY6" fmla="*/ 1091820 h 5172500"/>
              <a:gd name="connsiteX7" fmla="*/ 371217 w 690505"/>
              <a:gd name="connsiteY7" fmla="*/ 1187356 h 5172500"/>
              <a:gd name="connsiteX8" fmla="*/ 451907 w 690505"/>
              <a:gd name="connsiteY8" fmla="*/ 1364775 h 5172500"/>
              <a:gd name="connsiteX9" fmla="*/ 383956 w 690505"/>
              <a:gd name="connsiteY9" fmla="*/ 1578424 h 5172500"/>
              <a:gd name="connsiteX10" fmla="*/ 523752 w 690505"/>
              <a:gd name="connsiteY10" fmla="*/ 1796788 h 5172500"/>
              <a:gd name="connsiteX11" fmla="*/ 54976 w 690505"/>
              <a:gd name="connsiteY11" fmla="*/ 1897039 h 5172500"/>
              <a:gd name="connsiteX12" fmla="*/ 19835 w 690505"/>
              <a:gd name="connsiteY12" fmla="*/ 1978925 h 5172500"/>
              <a:gd name="connsiteX13" fmla="*/ 149490 w 690505"/>
              <a:gd name="connsiteY13" fmla="*/ 2124335 h 5172500"/>
              <a:gd name="connsiteX14" fmla="*/ 69930 w 690505"/>
              <a:gd name="connsiteY14" fmla="*/ 2306473 h 5172500"/>
              <a:gd name="connsiteX15" fmla="*/ 118144 w 690505"/>
              <a:gd name="connsiteY15" fmla="*/ 2429302 h 5172500"/>
              <a:gd name="connsiteX16" fmla="*/ 131951 w 690505"/>
              <a:gd name="connsiteY16" fmla="*/ 2797791 h 5172500"/>
              <a:gd name="connsiteX17" fmla="*/ 333735 w 690505"/>
              <a:gd name="connsiteY17" fmla="*/ 2988861 h 5172500"/>
              <a:gd name="connsiteX18" fmla="*/ 428503 w 690505"/>
              <a:gd name="connsiteY18" fmla="*/ 3152633 h 5172500"/>
              <a:gd name="connsiteX19" fmla="*/ 461857 w 690505"/>
              <a:gd name="connsiteY19" fmla="*/ 3316407 h 5172500"/>
              <a:gd name="connsiteX20" fmla="*/ 517012 w 690505"/>
              <a:gd name="connsiteY20" fmla="*/ 3466531 h 5172500"/>
              <a:gd name="connsiteX21" fmla="*/ 230416 w 690505"/>
              <a:gd name="connsiteY21" fmla="*/ 3698543 h 5172500"/>
              <a:gd name="connsiteX22" fmla="*/ 32381 w 690505"/>
              <a:gd name="connsiteY22" fmla="*/ 4121623 h 5172500"/>
              <a:gd name="connsiteX23" fmla="*/ 201045 w 690505"/>
              <a:gd name="connsiteY23" fmla="*/ 4503761 h 5172500"/>
              <a:gd name="connsiteX24" fmla="*/ 468558 w 690505"/>
              <a:gd name="connsiteY24" fmla="*/ 4653886 h 5172500"/>
              <a:gd name="connsiteX25" fmla="*/ 582996 w 690505"/>
              <a:gd name="connsiteY25" fmla="*/ 4790365 h 5172500"/>
              <a:gd name="connsiteX26" fmla="*/ 538097 w 690505"/>
              <a:gd name="connsiteY26" fmla="*/ 4895399 h 5172500"/>
              <a:gd name="connsiteX27" fmla="*/ 690272 w 690505"/>
              <a:gd name="connsiteY27" fmla="*/ 4923088 h 5172500"/>
              <a:gd name="connsiteX28" fmla="*/ 622475 w 690505"/>
              <a:gd name="connsiteY28" fmla="*/ 5031307 h 5172500"/>
              <a:gd name="connsiteX29" fmla="*/ 682161 w 690505"/>
              <a:gd name="connsiteY29" fmla="*/ 5172500 h 5172500"/>
              <a:gd name="connsiteX0" fmla="*/ 388647 w 658296"/>
              <a:gd name="connsiteY0" fmla="*/ 0 h 5172500"/>
              <a:gd name="connsiteX1" fmla="*/ 378060 w 658296"/>
              <a:gd name="connsiteY1" fmla="*/ 341195 h 5172500"/>
              <a:gd name="connsiteX2" fmla="*/ 279457 w 658296"/>
              <a:gd name="connsiteY2" fmla="*/ 532263 h 5172500"/>
              <a:gd name="connsiteX3" fmla="*/ 304391 w 658296"/>
              <a:gd name="connsiteY3" fmla="*/ 692282 h 5172500"/>
              <a:gd name="connsiteX4" fmla="*/ 478578 w 658296"/>
              <a:gd name="connsiteY4" fmla="*/ 750626 h 5172500"/>
              <a:gd name="connsiteX5" fmla="*/ 438130 w 658296"/>
              <a:gd name="connsiteY5" fmla="*/ 868741 h 5172500"/>
              <a:gd name="connsiteX6" fmla="*/ 446388 w 658296"/>
              <a:gd name="connsiteY6" fmla="*/ 1091820 h 5172500"/>
              <a:gd name="connsiteX7" fmla="*/ 339008 w 658296"/>
              <a:gd name="connsiteY7" fmla="*/ 1187356 h 5172500"/>
              <a:gd name="connsiteX8" fmla="*/ 419698 w 658296"/>
              <a:gd name="connsiteY8" fmla="*/ 1364775 h 5172500"/>
              <a:gd name="connsiteX9" fmla="*/ 351747 w 658296"/>
              <a:gd name="connsiteY9" fmla="*/ 1578424 h 5172500"/>
              <a:gd name="connsiteX10" fmla="*/ 491543 w 658296"/>
              <a:gd name="connsiteY10" fmla="*/ 1796788 h 5172500"/>
              <a:gd name="connsiteX11" fmla="*/ 22767 w 658296"/>
              <a:gd name="connsiteY11" fmla="*/ 1897039 h 5172500"/>
              <a:gd name="connsiteX12" fmla="*/ 308475 w 658296"/>
              <a:gd name="connsiteY12" fmla="*/ 2088107 h 5172500"/>
              <a:gd name="connsiteX13" fmla="*/ 117281 w 658296"/>
              <a:gd name="connsiteY13" fmla="*/ 2124335 h 5172500"/>
              <a:gd name="connsiteX14" fmla="*/ 37721 w 658296"/>
              <a:gd name="connsiteY14" fmla="*/ 2306473 h 5172500"/>
              <a:gd name="connsiteX15" fmla="*/ 85935 w 658296"/>
              <a:gd name="connsiteY15" fmla="*/ 2429302 h 5172500"/>
              <a:gd name="connsiteX16" fmla="*/ 99742 w 658296"/>
              <a:gd name="connsiteY16" fmla="*/ 2797791 h 5172500"/>
              <a:gd name="connsiteX17" fmla="*/ 301526 w 658296"/>
              <a:gd name="connsiteY17" fmla="*/ 2988861 h 5172500"/>
              <a:gd name="connsiteX18" fmla="*/ 396294 w 658296"/>
              <a:gd name="connsiteY18" fmla="*/ 3152633 h 5172500"/>
              <a:gd name="connsiteX19" fmla="*/ 429648 w 658296"/>
              <a:gd name="connsiteY19" fmla="*/ 3316407 h 5172500"/>
              <a:gd name="connsiteX20" fmla="*/ 484803 w 658296"/>
              <a:gd name="connsiteY20" fmla="*/ 3466531 h 5172500"/>
              <a:gd name="connsiteX21" fmla="*/ 198207 w 658296"/>
              <a:gd name="connsiteY21" fmla="*/ 3698543 h 5172500"/>
              <a:gd name="connsiteX22" fmla="*/ 172 w 658296"/>
              <a:gd name="connsiteY22" fmla="*/ 4121623 h 5172500"/>
              <a:gd name="connsiteX23" fmla="*/ 168836 w 658296"/>
              <a:gd name="connsiteY23" fmla="*/ 4503761 h 5172500"/>
              <a:gd name="connsiteX24" fmla="*/ 436349 w 658296"/>
              <a:gd name="connsiteY24" fmla="*/ 4653886 h 5172500"/>
              <a:gd name="connsiteX25" fmla="*/ 550787 w 658296"/>
              <a:gd name="connsiteY25" fmla="*/ 4790365 h 5172500"/>
              <a:gd name="connsiteX26" fmla="*/ 505888 w 658296"/>
              <a:gd name="connsiteY26" fmla="*/ 4895399 h 5172500"/>
              <a:gd name="connsiteX27" fmla="*/ 658063 w 658296"/>
              <a:gd name="connsiteY27" fmla="*/ 4923088 h 5172500"/>
              <a:gd name="connsiteX28" fmla="*/ 590266 w 658296"/>
              <a:gd name="connsiteY28" fmla="*/ 5031307 h 5172500"/>
              <a:gd name="connsiteX29" fmla="*/ 649952 w 658296"/>
              <a:gd name="connsiteY29" fmla="*/ 5172500 h 5172500"/>
              <a:gd name="connsiteX0" fmla="*/ 388647 w 658296"/>
              <a:gd name="connsiteY0" fmla="*/ 0 h 5172500"/>
              <a:gd name="connsiteX1" fmla="*/ 378060 w 658296"/>
              <a:gd name="connsiteY1" fmla="*/ 341195 h 5172500"/>
              <a:gd name="connsiteX2" fmla="*/ 279457 w 658296"/>
              <a:gd name="connsiteY2" fmla="*/ 532263 h 5172500"/>
              <a:gd name="connsiteX3" fmla="*/ 304391 w 658296"/>
              <a:gd name="connsiteY3" fmla="*/ 692282 h 5172500"/>
              <a:gd name="connsiteX4" fmla="*/ 478578 w 658296"/>
              <a:gd name="connsiteY4" fmla="*/ 750626 h 5172500"/>
              <a:gd name="connsiteX5" fmla="*/ 438130 w 658296"/>
              <a:gd name="connsiteY5" fmla="*/ 868741 h 5172500"/>
              <a:gd name="connsiteX6" fmla="*/ 446388 w 658296"/>
              <a:gd name="connsiteY6" fmla="*/ 1091820 h 5172500"/>
              <a:gd name="connsiteX7" fmla="*/ 339008 w 658296"/>
              <a:gd name="connsiteY7" fmla="*/ 1187356 h 5172500"/>
              <a:gd name="connsiteX8" fmla="*/ 419698 w 658296"/>
              <a:gd name="connsiteY8" fmla="*/ 1364775 h 5172500"/>
              <a:gd name="connsiteX9" fmla="*/ 351747 w 658296"/>
              <a:gd name="connsiteY9" fmla="*/ 1578424 h 5172500"/>
              <a:gd name="connsiteX10" fmla="*/ 491543 w 658296"/>
              <a:gd name="connsiteY10" fmla="*/ 1796788 h 5172500"/>
              <a:gd name="connsiteX11" fmla="*/ 392978 w 658296"/>
              <a:gd name="connsiteY11" fmla="*/ 1924335 h 5172500"/>
              <a:gd name="connsiteX12" fmla="*/ 308475 w 658296"/>
              <a:gd name="connsiteY12" fmla="*/ 2088107 h 5172500"/>
              <a:gd name="connsiteX13" fmla="*/ 117281 w 658296"/>
              <a:gd name="connsiteY13" fmla="*/ 2124335 h 5172500"/>
              <a:gd name="connsiteX14" fmla="*/ 37721 w 658296"/>
              <a:gd name="connsiteY14" fmla="*/ 2306473 h 5172500"/>
              <a:gd name="connsiteX15" fmla="*/ 85935 w 658296"/>
              <a:gd name="connsiteY15" fmla="*/ 2429302 h 5172500"/>
              <a:gd name="connsiteX16" fmla="*/ 99742 w 658296"/>
              <a:gd name="connsiteY16" fmla="*/ 2797791 h 5172500"/>
              <a:gd name="connsiteX17" fmla="*/ 301526 w 658296"/>
              <a:gd name="connsiteY17" fmla="*/ 2988861 h 5172500"/>
              <a:gd name="connsiteX18" fmla="*/ 396294 w 658296"/>
              <a:gd name="connsiteY18" fmla="*/ 3152633 h 5172500"/>
              <a:gd name="connsiteX19" fmla="*/ 429648 w 658296"/>
              <a:gd name="connsiteY19" fmla="*/ 3316407 h 5172500"/>
              <a:gd name="connsiteX20" fmla="*/ 484803 w 658296"/>
              <a:gd name="connsiteY20" fmla="*/ 3466531 h 5172500"/>
              <a:gd name="connsiteX21" fmla="*/ 198207 w 658296"/>
              <a:gd name="connsiteY21" fmla="*/ 3698543 h 5172500"/>
              <a:gd name="connsiteX22" fmla="*/ 172 w 658296"/>
              <a:gd name="connsiteY22" fmla="*/ 4121623 h 5172500"/>
              <a:gd name="connsiteX23" fmla="*/ 168836 w 658296"/>
              <a:gd name="connsiteY23" fmla="*/ 4503761 h 5172500"/>
              <a:gd name="connsiteX24" fmla="*/ 436349 w 658296"/>
              <a:gd name="connsiteY24" fmla="*/ 4653886 h 5172500"/>
              <a:gd name="connsiteX25" fmla="*/ 550787 w 658296"/>
              <a:gd name="connsiteY25" fmla="*/ 4790365 h 5172500"/>
              <a:gd name="connsiteX26" fmla="*/ 505888 w 658296"/>
              <a:gd name="connsiteY26" fmla="*/ 4895399 h 5172500"/>
              <a:gd name="connsiteX27" fmla="*/ 658063 w 658296"/>
              <a:gd name="connsiteY27" fmla="*/ 4923088 h 5172500"/>
              <a:gd name="connsiteX28" fmla="*/ 590266 w 658296"/>
              <a:gd name="connsiteY28" fmla="*/ 5031307 h 5172500"/>
              <a:gd name="connsiteX29" fmla="*/ 649952 w 658296"/>
              <a:gd name="connsiteY29" fmla="*/ 5172500 h 5172500"/>
              <a:gd name="connsiteX0" fmla="*/ 388647 w 658296"/>
              <a:gd name="connsiteY0" fmla="*/ 0 h 5172500"/>
              <a:gd name="connsiteX1" fmla="*/ 378060 w 658296"/>
              <a:gd name="connsiteY1" fmla="*/ 341195 h 5172500"/>
              <a:gd name="connsiteX2" fmla="*/ 279457 w 658296"/>
              <a:gd name="connsiteY2" fmla="*/ 532263 h 5172500"/>
              <a:gd name="connsiteX3" fmla="*/ 304391 w 658296"/>
              <a:gd name="connsiteY3" fmla="*/ 692282 h 5172500"/>
              <a:gd name="connsiteX4" fmla="*/ 478578 w 658296"/>
              <a:gd name="connsiteY4" fmla="*/ 750626 h 5172500"/>
              <a:gd name="connsiteX5" fmla="*/ 438130 w 658296"/>
              <a:gd name="connsiteY5" fmla="*/ 868741 h 5172500"/>
              <a:gd name="connsiteX6" fmla="*/ 446388 w 658296"/>
              <a:gd name="connsiteY6" fmla="*/ 1091820 h 5172500"/>
              <a:gd name="connsiteX7" fmla="*/ 339008 w 658296"/>
              <a:gd name="connsiteY7" fmla="*/ 1187356 h 5172500"/>
              <a:gd name="connsiteX8" fmla="*/ 419698 w 658296"/>
              <a:gd name="connsiteY8" fmla="*/ 1364775 h 5172500"/>
              <a:gd name="connsiteX9" fmla="*/ 351747 w 658296"/>
              <a:gd name="connsiteY9" fmla="*/ 1578424 h 5172500"/>
              <a:gd name="connsiteX10" fmla="*/ 491543 w 658296"/>
              <a:gd name="connsiteY10" fmla="*/ 1796788 h 5172500"/>
              <a:gd name="connsiteX11" fmla="*/ 392978 w 658296"/>
              <a:gd name="connsiteY11" fmla="*/ 1924335 h 5172500"/>
              <a:gd name="connsiteX12" fmla="*/ 308475 w 658296"/>
              <a:gd name="connsiteY12" fmla="*/ 2088107 h 5172500"/>
              <a:gd name="connsiteX13" fmla="*/ 117281 w 658296"/>
              <a:gd name="connsiteY13" fmla="*/ 2124335 h 5172500"/>
              <a:gd name="connsiteX14" fmla="*/ 296868 w 658296"/>
              <a:gd name="connsiteY14" fmla="*/ 2456598 h 5172500"/>
              <a:gd name="connsiteX15" fmla="*/ 85935 w 658296"/>
              <a:gd name="connsiteY15" fmla="*/ 2429302 h 5172500"/>
              <a:gd name="connsiteX16" fmla="*/ 99742 w 658296"/>
              <a:gd name="connsiteY16" fmla="*/ 2797791 h 5172500"/>
              <a:gd name="connsiteX17" fmla="*/ 301526 w 658296"/>
              <a:gd name="connsiteY17" fmla="*/ 2988861 h 5172500"/>
              <a:gd name="connsiteX18" fmla="*/ 396294 w 658296"/>
              <a:gd name="connsiteY18" fmla="*/ 3152633 h 5172500"/>
              <a:gd name="connsiteX19" fmla="*/ 429648 w 658296"/>
              <a:gd name="connsiteY19" fmla="*/ 3316407 h 5172500"/>
              <a:gd name="connsiteX20" fmla="*/ 484803 w 658296"/>
              <a:gd name="connsiteY20" fmla="*/ 3466531 h 5172500"/>
              <a:gd name="connsiteX21" fmla="*/ 198207 w 658296"/>
              <a:gd name="connsiteY21" fmla="*/ 3698543 h 5172500"/>
              <a:gd name="connsiteX22" fmla="*/ 172 w 658296"/>
              <a:gd name="connsiteY22" fmla="*/ 4121623 h 5172500"/>
              <a:gd name="connsiteX23" fmla="*/ 168836 w 658296"/>
              <a:gd name="connsiteY23" fmla="*/ 4503761 h 5172500"/>
              <a:gd name="connsiteX24" fmla="*/ 436349 w 658296"/>
              <a:gd name="connsiteY24" fmla="*/ 4653886 h 5172500"/>
              <a:gd name="connsiteX25" fmla="*/ 550787 w 658296"/>
              <a:gd name="connsiteY25" fmla="*/ 4790365 h 5172500"/>
              <a:gd name="connsiteX26" fmla="*/ 505888 w 658296"/>
              <a:gd name="connsiteY26" fmla="*/ 4895399 h 5172500"/>
              <a:gd name="connsiteX27" fmla="*/ 658063 w 658296"/>
              <a:gd name="connsiteY27" fmla="*/ 4923088 h 5172500"/>
              <a:gd name="connsiteX28" fmla="*/ 590266 w 658296"/>
              <a:gd name="connsiteY28" fmla="*/ 5031307 h 5172500"/>
              <a:gd name="connsiteX29" fmla="*/ 649952 w 658296"/>
              <a:gd name="connsiteY29" fmla="*/ 5172500 h 5172500"/>
              <a:gd name="connsiteX0" fmla="*/ 388647 w 658296"/>
              <a:gd name="connsiteY0" fmla="*/ 0 h 5172500"/>
              <a:gd name="connsiteX1" fmla="*/ 378060 w 658296"/>
              <a:gd name="connsiteY1" fmla="*/ 341195 h 5172500"/>
              <a:gd name="connsiteX2" fmla="*/ 279457 w 658296"/>
              <a:gd name="connsiteY2" fmla="*/ 532263 h 5172500"/>
              <a:gd name="connsiteX3" fmla="*/ 304391 w 658296"/>
              <a:gd name="connsiteY3" fmla="*/ 692282 h 5172500"/>
              <a:gd name="connsiteX4" fmla="*/ 478578 w 658296"/>
              <a:gd name="connsiteY4" fmla="*/ 750626 h 5172500"/>
              <a:gd name="connsiteX5" fmla="*/ 438130 w 658296"/>
              <a:gd name="connsiteY5" fmla="*/ 868741 h 5172500"/>
              <a:gd name="connsiteX6" fmla="*/ 446388 w 658296"/>
              <a:gd name="connsiteY6" fmla="*/ 1091820 h 5172500"/>
              <a:gd name="connsiteX7" fmla="*/ 339008 w 658296"/>
              <a:gd name="connsiteY7" fmla="*/ 1187356 h 5172500"/>
              <a:gd name="connsiteX8" fmla="*/ 419698 w 658296"/>
              <a:gd name="connsiteY8" fmla="*/ 1364775 h 5172500"/>
              <a:gd name="connsiteX9" fmla="*/ 351747 w 658296"/>
              <a:gd name="connsiteY9" fmla="*/ 1578424 h 5172500"/>
              <a:gd name="connsiteX10" fmla="*/ 491543 w 658296"/>
              <a:gd name="connsiteY10" fmla="*/ 1796788 h 5172500"/>
              <a:gd name="connsiteX11" fmla="*/ 392978 w 658296"/>
              <a:gd name="connsiteY11" fmla="*/ 1924335 h 5172500"/>
              <a:gd name="connsiteX12" fmla="*/ 308475 w 658296"/>
              <a:gd name="connsiteY12" fmla="*/ 2088107 h 5172500"/>
              <a:gd name="connsiteX13" fmla="*/ 302385 w 658296"/>
              <a:gd name="connsiteY13" fmla="*/ 2260813 h 5172500"/>
              <a:gd name="connsiteX14" fmla="*/ 296868 w 658296"/>
              <a:gd name="connsiteY14" fmla="*/ 2456598 h 5172500"/>
              <a:gd name="connsiteX15" fmla="*/ 85935 w 658296"/>
              <a:gd name="connsiteY15" fmla="*/ 2429302 h 5172500"/>
              <a:gd name="connsiteX16" fmla="*/ 99742 w 658296"/>
              <a:gd name="connsiteY16" fmla="*/ 2797791 h 5172500"/>
              <a:gd name="connsiteX17" fmla="*/ 301526 w 658296"/>
              <a:gd name="connsiteY17" fmla="*/ 2988861 h 5172500"/>
              <a:gd name="connsiteX18" fmla="*/ 396294 w 658296"/>
              <a:gd name="connsiteY18" fmla="*/ 3152633 h 5172500"/>
              <a:gd name="connsiteX19" fmla="*/ 429648 w 658296"/>
              <a:gd name="connsiteY19" fmla="*/ 3316407 h 5172500"/>
              <a:gd name="connsiteX20" fmla="*/ 484803 w 658296"/>
              <a:gd name="connsiteY20" fmla="*/ 3466531 h 5172500"/>
              <a:gd name="connsiteX21" fmla="*/ 198207 w 658296"/>
              <a:gd name="connsiteY21" fmla="*/ 3698543 h 5172500"/>
              <a:gd name="connsiteX22" fmla="*/ 172 w 658296"/>
              <a:gd name="connsiteY22" fmla="*/ 4121623 h 5172500"/>
              <a:gd name="connsiteX23" fmla="*/ 168836 w 658296"/>
              <a:gd name="connsiteY23" fmla="*/ 4503761 h 5172500"/>
              <a:gd name="connsiteX24" fmla="*/ 436349 w 658296"/>
              <a:gd name="connsiteY24" fmla="*/ 4653886 h 5172500"/>
              <a:gd name="connsiteX25" fmla="*/ 550787 w 658296"/>
              <a:gd name="connsiteY25" fmla="*/ 4790365 h 5172500"/>
              <a:gd name="connsiteX26" fmla="*/ 505888 w 658296"/>
              <a:gd name="connsiteY26" fmla="*/ 4895399 h 5172500"/>
              <a:gd name="connsiteX27" fmla="*/ 658063 w 658296"/>
              <a:gd name="connsiteY27" fmla="*/ 4923088 h 5172500"/>
              <a:gd name="connsiteX28" fmla="*/ 590266 w 658296"/>
              <a:gd name="connsiteY28" fmla="*/ 5031307 h 5172500"/>
              <a:gd name="connsiteX29" fmla="*/ 649952 w 658296"/>
              <a:gd name="connsiteY29" fmla="*/ 5172500 h 5172500"/>
              <a:gd name="connsiteX0" fmla="*/ 388647 w 658296"/>
              <a:gd name="connsiteY0" fmla="*/ 0 h 5172500"/>
              <a:gd name="connsiteX1" fmla="*/ 378060 w 658296"/>
              <a:gd name="connsiteY1" fmla="*/ 341195 h 5172500"/>
              <a:gd name="connsiteX2" fmla="*/ 279457 w 658296"/>
              <a:gd name="connsiteY2" fmla="*/ 532263 h 5172500"/>
              <a:gd name="connsiteX3" fmla="*/ 304391 w 658296"/>
              <a:gd name="connsiteY3" fmla="*/ 692282 h 5172500"/>
              <a:gd name="connsiteX4" fmla="*/ 478578 w 658296"/>
              <a:gd name="connsiteY4" fmla="*/ 750626 h 5172500"/>
              <a:gd name="connsiteX5" fmla="*/ 438130 w 658296"/>
              <a:gd name="connsiteY5" fmla="*/ 868741 h 5172500"/>
              <a:gd name="connsiteX6" fmla="*/ 446388 w 658296"/>
              <a:gd name="connsiteY6" fmla="*/ 1091820 h 5172500"/>
              <a:gd name="connsiteX7" fmla="*/ 339008 w 658296"/>
              <a:gd name="connsiteY7" fmla="*/ 1187356 h 5172500"/>
              <a:gd name="connsiteX8" fmla="*/ 419698 w 658296"/>
              <a:gd name="connsiteY8" fmla="*/ 1364775 h 5172500"/>
              <a:gd name="connsiteX9" fmla="*/ 351747 w 658296"/>
              <a:gd name="connsiteY9" fmla="*/ 1578424 h 5172500"/>
              <a:gd name="connsiteX10" fmla="*/ 491543 w 658296"/>
              <a:gd name="connsiteY10" fmla="*/ 1796788 h 5172500"/>
              <a:gd name="connsiteX11" fmla="*/ 392978 w 658296"/>
              <a:gd name="connsiteY11" fmla="*/ 1924335 h 5172500"/>
              <a:gd name="connsiteX12" fmla="*/ 308475 w 658296"/>
              <a:gd name="connsiteY12" fmla="*/ 2088107 h 5172500"/>
              <a:gd name="connsiteX13" fmla="*/ 302385 w 658296"/>
              <a:gd name="connsiteY13" fmla="*/ 2260813 h 5172500"/>
              <a:gd name="connsiteX14" fmla="*/ 296868 w 658296"/>
              <a:gd name="connsiteY14" fmla="*/ 2456598 h 5172500"/>
              <a:gd name="connsiteX15" fmla="*/ 357422 w 658296"/>
              <a:gd name="connsiteY15" fmla="*/ 2702257 h 5172500"/>
              <a:gd name="connsiteX16" fmla="*/ 99742 w 658296"/>
              <a:gd name="connsiteY16" fmla="*/ 2797791 h 5172500"/>
              <a:gd name="connsiteX17" fmla="*/ 301526 w 658296"/>
              <a:gd name="connsiteY17" fmla="*/ 2988861 h 5172500"/>
              <a:gd name="connsiteX18" fmla="*/ 396294 w 658296"/>
              <a:gd name="connsiteY18" fmla="*/ 3152633 h 5172500"/>
              <a:gd name="connsiteX19" fmla="*/ 429648 w 658296"/>
              <a:gd name="connsiteY19" fmla="*/ 3316407 h 5172500"/>
              <a:gd name="connsiteX20" fmla="*/ 484803 w 658296"/>
              <a:gd name="connsiteY20" fmla="*/ 3466531 h 5172500"/>
              <a:gd name="connsiteX21" fmla="*/ 198207 w 658296"/>
              <a:gd name="connsiteY21" fmla="*/ 3698543 h 5172500"/>
              <a:gd name="connsiteX22" fmla="*/ 172 w 658296"/>
              <a:gd name="connsiteY22" fmla="*/ 4121623 h 5172500"/>
              <a:gd name="connsiteX23" fmla="*/ 168836 w 658296"/>
              <a:gd name="connsiteY23" fmla="*/ 4503761 h 5172500"/>
              <a:gd name="connsiteX24" fmla="*/ 436349 w 658296"/>
              <a:gd name="connsiteY24" fmla="*/ 4653886 h 5172500"/>
              <a:gd name="connsiteX25" fmla="*/ 550787 w 658296"/>
              <a:gd name="connsiteY25" fmla="*/ 4790365 h 5172500"/>
              <a:gd name="connsiteX26" fmla="*/ 505888 w 658296"/>
              <a:gd name="connsiteY26" fmla="*/ 4895399 h 5172500"/>
              <a:gd name="connsiteX27" fmla="*/ 658063 w 658296"/>
              <a:gd name="connsiteY27" fmla="*/ 4923088 h 5172500"/>
              <a:gd name="connsiteX28" fmla="*/ 590266 w 658296"/>
              <a:gd name="connsiteY28" fmla="*/ 5031307 h 5172500"/>
              <a:gd name="connsiteX29" fmla="*/ 649952 w 658296"/>
              <a:gd name="connsiteY29" fmla="*/ 5172500 h 5172500"/>
              <a:gd name="connsiteX0" fmla="*/ 388647 w 658296"/>
              <a:gd name="connsiteY0" fmla="*/ 0 h 5172500"/>
              <a:gd name="connsiteX1" fmla="*/ 378060 w 658296"/>
              <a:gd name="connsiteY1" fmla="*/ 341195 h 5172500"/>
              <a:gd name="connsiteX2" fmla="*/ 279457 w 658296"/>
              <a:gd name="connsiteY2" fmla="*/ 532263 h 5172500"/>
              <a:gd name="connsiteX3" fmla="*/ 304391 w 658296"/>
              <a:gd name="connsiteY3" fmla="*/ 692282 h 5172500"/>
              <a:gd name="connsiteX4" fmla="*/ 478578 w 658296"/>
              <a:gd name="connsiteY4" fmla="*/ 750626 h 5172500"/>
              <a:gd name="connsiteX5" fmla="*/ 438130 w 658296"/>
              <a:gd name="connsiteY5" fmla="*/ 868741 h 5172500"/>
              <a:gd name="connsiteX6" fmla="*/ 446388 w 658296"/>
              <a:gd name="connsiteY6" fmla="*/ 1091820 h 5172500"/>
              <a:gd name="connsiteX7" fmla="*/ 339008 w 658296"/>
              <a:gd name="connsiteY7" fmla="*/ 1187356 h 5172500"/>
              <a:gd name="connsiteX8" fmla="*/ 419698 w 658296"/>
              <a:gd name="connsiteY8" fmla="*/ 1364775 h 5172500"/>
              <a:gd name="connsiteX9" fmla="*/ 351747 w 658296"/>
              <a:gd name="connsiteY9" fmla="*/ 1578424 h 5172500"/>
              <a:gd name="connsiteX10" fmla="*/ 491543 w 658296"/>
              <a:gd name="connsiteY10" fmla="*/ 1796788 h 5172500"/>
              <a:gd name="connsiteX11" fmla="*/ 392978 w 658296"/>
              <a:gd name="connsiteY11" fmla="*/ 1924335 h 5172500"/>
              <a:gd name="connsiteX12" fmla="*/ 308475 w 658296"/>
              <a:gd name="connsiteY12" fmla="*/ 2088107 h 5172500"/>
              <a:gd name="connsiteX13" fmla="*/ 302385 w 658296"/>
              <a:gd name="connsiteY13" fmla="*/ 2260813 h 5172500"/>
              <a:gd name="connsiteX14" fmla="*/ 296868 w 658296"/>
              <a:gd name="connsiteY14" fmla="*/ 2456598 h 5172500"/>
              <a:gd name="connsiteX15" fmla="*/ 357422 w 658296"/>
              <a:gd name="connsiteY15" fmla="*/ 2702257 h 5172500"/>
              <a:gd name="connsiteX16" fmla="*/ 346549 w 658296"/>
              <a:gd name="connsiteY16" fmla="*/ 2893325 h 5172500"/>
              <a:gd name="connsiteX17" fmla="*/ 301526 w 658296"/>
              <a:gd name="connsiteY17" fmla="*/ 2988861 h 5172500"/>
              <a:gd name="connsiteX18" fmla="*/ 396294 w 658296"/>
              <a:gd name="connsiteY18" fmla="*/ 3152633 h 5172500"/>
              <a:gd name="connsiteX19" fmla="*/ 429648 w 658296"/>
              <a:gd name="connsiteY19" fmla="*/ 3316407 h 5172500"/>
              <a:gd name="connsiteX20" fmla="*/ 484803 w 658296"/>
              <a:gd name="connsiteY20" fmla="*/ 3466531 h 5172500"/>
              <a:gd name="connsiteX21" fmla="*/ 198207 w 658296"/>
              <a:gd name="connsiteY21" fmla="*/ 3698543 h 5172500"/>
              <a:gd name="connsiteX22" fmla="*/ 172 w 658296"/>
              <a:gd name="connsiteY22" fmla="*/ 4121623 h 5172500"/>
              <a:gd name="connsiteX23" fmla="*/ 168836 w 658296"/>
              <a:gd name="connsiteY23" fmla="*/ 4503761 h 5172500"/>
              <a:gd name="connsiteX24" fmla="*/ 436349 w 658296"/>
              <a:gd name="connsiteY24" fmla="*/ 4653886 h 5172500"/>
              <a:gd name="connsiteX25" fmla="*/ 550787 w 658296"/>
              <a:gd name="connsiteY25" fmla="*/ 4790365 h 5172500"/>
              <a:gd name="connsiteX26" fmla="*/ 505888 w 658296"/>
              <a:gd name="connsiteY26" fmla="*/ 4895399 h 5172500"/>
              <a:gd name="connsiteX27" fmla="*/ 658063 w 658296"/>
              <a:gd name="connsiteY27" fmla="*/ 4923088 h 5172500"/>
              <a:gd name="connsiteX28" fmla="*/ 590266 w 658296"/>
              <a:gd name="connsiteY28" fmla="*/ 5031307 h 5172500"/>
              <a:gd name="connsiteX29" fmla="*/ 649952 w 658296"/>
              <a:gd name="connsiteY29" fmla="*/ 5172500 h 5172500"/>
              <a:gd name="connsiteX0" fmla="*/ 393957 w 663606"/>
              <a:gd name="connsiteY0" fmla="*/ 0 h 5172500"/>
              <a:gd name="connsiteX1" fmla="*/ 383370 w 663606"/>
              <a:gd name="connsiteY1" fmla="*/ 341195 h 5172500"/>
              <a:gd name="connsiteX2" fmla="*/ 284767 w 663606"/>
              <a:gd name="connsiteY2" fmla="*/ 532263 h 5172500"/>
              <a:gd name="connsiteX3" fmla="*/ 309701 w 663606"/>
              <a:gd name="connsiteY3" fmla="*/ 692282 h 5172500"/>
              <a:gd name="connsiteX4" fmla="*/ 483888 w 663606"/>
              <a:gd name="connsiteY4" fmla="*/ 750626 h 5172500"/>
              <a:gd name="connsiteX5" fmla="*/ 443440 w 663606"/>
              <a:gd name="connsiteY5" fmla="*/ 868741 h 5172500"/>
              <a:gd name="connsiteX6" fmla="*/ 451698 w 663606"/>
              <a:gd name="connsiteY6" fmla="*/ 1091820 h 5172500"/>
              <a:gd name="connsiteX7" fmla="*/ 344318 w 663606"/>
              <a:gd name="connsiteY7" fmla="*/ 1187356 h 5172500"/>
              <a:gd name="connsiteX8" fmla="*/ 425008 w 663606"/>
              <a:gd name="connsiteY8" fmla="*/ 1364775 h 5172500"/>
              <a:gd name="connsiteX9" fmla="*/ 357057 w 663606"/>
              <a:gd name="connsiteY9" fmla="*/ 1578424 h 5172500"/>
              <a:gd name="connsiteX10" fmla="*/ 496853 w 663606"/>
              <a:gd name="connsiteY10" fmla="*/ 1796788 h 5172500"/>
              <a:gd name="connsiteX11" fmla="*/ 398288 w 663606"/>
              <a:gd name="connsiteY11" fmla="*/ 1924335 h 5172500"/>
              <a:gd name="connsiteX12" fmla="*/ 313785 w 663606"/>
              <a:gd name="connsiteY12" fmla="*/ 2088107 h 5172500"/>
              <a:gd name="connsiteX13" fmla="*/ 307695 w 663606"/>
              <a:gd name="connsiteY13" fmla="*/ 2260813 h 5172500"/>
              <a:gd name="connsiteX14" fmla="*/ 302178 w 663606"/>
              <a:gd name="connsiteY14" fmla="*/ 2456598 h 5172500"/>
              <a:gd name="connsiteX15" fmla="*/ 362732 w 663606"/>
              <a:gd name="connsiteY15" fmla="*/ 2702257 h 5172500"/>
              <a:gd name="connsiteX16" fmla="*/ 351859 w 663606"/>
              <a:gd name="connsiteY16" fmla="*/ 2893325 h 5172500"/>
              <a:gd name="connsiteX17" fmla="*/ 306836 w 663606"/>
              <a:gd name="connsiteY17" fmla="*/ 2988861 h 5172500"/>
              <a:gd name="connsiteX18" fmla="*/ 401604 w 663606"/>
              <a:gd name="connsiteY18" fmla="*/ 3152633 h 5172500"/>
              <a:gd name="connsiteX19" fmla="*/ 434958 w 663606"/>
              <a:gd name="connsiteY19" fmla="*/ 3316407 h 5172500"/>
              <a:gd name="connsiteX20" fmla="*/ 490113 w 663606"/>
              <a:gd name="connsiteY20" fmla="*/ 3466531 h 5172500"/>
              <a:gd name="connsiteX21" fmla="*/ 376282 w 663606"/>
              <a:gd name="connsiteY21" fmla="*/ 3794077 h 5172500"/>
              <a:gd name="connsiteX22" fmla="*/ 5482 w 663606"/>
              <a:gd name="connsiteY22" fmla="*/ 4121623 h 5172500"/>
              <a:gd name="connsiteX23" fmla="*/ 174146 w 663606"/>
              <a:gd name="connsiteY23" fmla="*/ 4503761 h 5172500"/>
              <a:gd name="connsiteX24" fmla="*/ 441659 w 663606"/>
              <a:gd name="connsiteY24" fmla="*/ 4653886 h 5172500"/>
              <a:gd name="connsiteX25" fmla="*/ 556097 w 663606"/>
              <a:gd name="connsiteY25" fmla="*/ 4790365 h 5172500"/>
              <a:gd name="connsiteX26" fmla="*/ 511198 w 663606"/>
              <a:gd name="connsiteY26" fmla="*/ 4895399 h 5172500"/>
              <a:gd name="connsiteX27" fmla="*/ 663373 w 663606"/>
              <a:gd name="connsiteY27" fmla="*/ 4923088 h 5172500"/>
              <a:gd name="connsiteX28" fmla="*/ 595576 w 663606"/>
              <a:gd name="connsiteY28" fmla="*/ 5031307 h 5172500"/>
              <a:gd name="connsiteX29" fmla="*/ 655262 w 663606"/>
              <a:gd name="connsiteY29" fmla="*/ 5172500 h 5172500"/>
              <a:gd name="connsiteX0" fmla="*/ 222192 w 491841"/>
              <a:gd name="connsiteY0" fmla="*/ 0 h 5172500"/>
              <a:gd name="connsiteX1" fmla="*/ 211605 w 491841"/>
              <a:gd name="connsiteY1" fmla="*/ 341195 h 5172500"/>
              <a:gd name="connsiteX2" fmla="*/ 113002 w 491841"/>
              <a:gd name="connsiteY2" fmla="*/ 532263 h 5172500"/>
              <a:gd name="connsiteX3" fmla="*/ 137936 w 491841"/>
              <a:gd name="connsiteY3" fmla="*/ 692282 h 5172500"/>
              <a:gd name="connsiteX4" fmla="*/ 312123 w 491841"/>
              <a:gd name="connsiteY4" fmla="*/ 750626 h 5172500"/>
              <a:gd name="connsiteX5" fmla="*/ 271675 w 491841"/>
              <a:gd name="connsiteY5" fmla="*/ 868741 h 5172500"/>
              <a:gd name="connsiteX6" fmla="*/ 279933 w 491841"/>
              <a:gd name="connsiteY6" fmla="*/ 1091820 h 5172500"/>
              <a:gd name="connsiteX7" fmla="*/ 172553 w 491841"/>
              <a:gd name="connsiteY7" fmla="*/ 1187356 h 5172500"/>
              <a:gd name="connsiteX8" fmla="*/ 253243 w 491841"/>
              <a:gd name="connsiteY8" fmla="*/ 1364775 h 5172500"/>
              <a:gd name="connsiteX9" fmla="*/ 185292 w 491841"/>
              <a:gd name="connsiteY9" fmla="*/ 1578424 h 5172500"/>
              <a:gd name="connsiteX10" fmla="*/ 325088 w 491841"/>
              <a:gd name="connsiteY10" fmla="*/ 1796788 h 5172500"/>
              <a:gd name="connsiteX11" fmla="*/ 226523 w 491841"/>
              <a:gd name="connsiteY11" fmla="*/ 1924335 h 5172500"/>
              <a:gd name="connsiteX12" fmla="*/ 142020 w 491841"/>
              <a:gd name="connsiteY12" fmla="*/ 2088107 h 5172500"/>
              <a:gd name="connsiteX13" fmla="*/ 135930 w 491841"/>
              <a:gd name="connsiteY13" fmla="*/ 2260813 h 5172500"/>
              <a:gd name="connsiteX14" fmla="*/ 130413 w 491841"/>
              <a:gd name="connsiteY14" fmla="*/ 2456598 h 5172500"/>
              <a:gd name="connsiteX15" fmla="*/ 190967 w 491841"/>
              <a:gd name="connsiteY15" fmla="*/ 2702257 h 5172500"/>
              <a:gd name="connsiteX16" fmla="*/ 180094 w 491841"/>
              <a:gd name="connsiteY16" fmla="*/ 2893325 h 5172500"/>
              <a:gd name="connsiteX17" fmla="*/ 135071 w 491841"/>
              <a:gd name="connsiteY17" fmla="*/ 2988861 h 5172500"/>
              <a:gd name="connsiteX18" fmla="*/ 229839 w 491841"/>
              <a:gd name="connsiteY18" fmla="*/ 3152633 h 5172500"/>
              <a:gd name="connsiteX19" fmla="*/ 263193 w 491841"/>
              <a:gd name="connsiteY19" fmla="*/ 3316407 h 5172500"/>
              <a:gd name="connsiteX20" fmla="*/ 318348 w 491841"/>
              <a:gd name="connsiteY20" fmla="*/ 3466531 h 5172500"/>
              <a:gd name="connsiteX21" fmla="*/ 204517 w 491841"/>
              <a:gd name="connsiteY21" fmla="*/ 3794077 h 5172500"/>
              <a:gd name="connsiteX22" fmla="*/ 142226 w 491841"/>
              <a:gd name="connsiteY22" fmla="*/ 4107976 h 5172500"/>
              <a:gd name="connsiteX23" fmla="*/ 2381 w 491841"/>
              <a:gd name="connsiteY23" fmla="*/ 4503761 h 5172500"/>
              <a:gd name="connsiteX24" fmla="*/ 269894 w 491841"/>
              <a:gd name="connsiteY24" fmla="*/ 4653886 h 5172500"/>
              <a:gd name="connsiteX25" fmla="*/ 384332 w 491841"/>
              <a:gd name="connsiteY25" fmla="*/ 4790365 h 5172500"/>
              <a:gd name="connsiteX26" fmla="*/ 339433 w 491841"/>
              <a:gd name="connsiteY26" fmla="*/ 4895399 h 5172500"/>
              <a:gd name="connsiteX27" fmla="*/ 491608 w 491841"/>
              <a:gd name="connsiteY27" fmla="*/ 4923088 h 5172500"/>
              <a:gd name="connsiteX28" fmla="*/ 423811 w 491841"/>
              <a:gd name="connsiteY28" fmla="*/ 5031307 h 5172500"/>
              <a:gd name="connsiteX29" fmla="*/ 483497 w 491841"/>
              <a:gd name="connsiteY29"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123205 w 385207"/>
              <a:gd name="connsiteY18" fmla="*/ 3152633 h 5172500"/>
              <a:gd name="connsiteX19" fmla="*/ 156559 w 385207"/>
              <a:gd name="connsiteY19" fmla="*/ 3316407 h 5172500"/>
              <a:gd name="connsiteX20" fmla="*/ 211714 w 385207"/>
              <a:gd name="connsiteY20" fmla="*/ 3466531 h 5172500"/>
              <a:gd name="connsiteX21" fmla="*/ 97883 w 385207"/>
              <a:gd name="connsiteY21" fmla="*/ 3794077 h 5172500"/>
              <a:gd name="connsiteX22" fmla="*/ 35592 w 385207"/>
              <a:gd name="connsiteY22" fmla="*/ 4107976 h 5172500"/>
              <a:gd name="connsiteX23" fmla="*/ 130213 w 385207"/>
              <a:gd name="connsiteY23" fmla="*/ 4449170 h 5172500"/>
              <a:gd name="connsiteX24" fmla="*/ 163260 w 385207"/>
              <a:gd name="connsiteY24" fmla="*/ 4653886 h 5172500"/>
              <a:gd name="connsiteX25" fmla="*/ 277698 w 385207"/>
              <a:gd name="connsiteY25" fmla="*/ 4790365 h 5172500"/>
              <a:gd name="connsiteX26" fmla="*/ 232799 w 385207"/>
              <a:gd name="connsiteY26" fmla="*/ 4895399 h 5172500"/>
              <a:gd name="connsiteX27" fmla="*/ 384974 w 385207"/>
              <a:gd name="connsiteY27" fmla="*/ 4923088 h 5172500"/>
              <a:gd name="connsiteX28" fmla="*/ 317177 w 385207"/>
              <a:gd name="connsiteY28" fmla="*/ 5031307 h 5172500"/>
              <a:gd name="connsiteX29" fmla="*/ 376863 w 385207"/>
              <a:gd name="connsiteY29"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123205 w 385207"/>
              <a:gd name="connsiteY18" fmla="*/ 3152633 h 5172500"/>
              <a:gd name="connsiteX19" fmla="*/ 156559 w 385207"/>
              <a:gd name="connsiteY19" fmla="*/ 3316407 h 5172500"/>
              <a:gd name="connsiteX20" fmla="*/ 211714 w 385207"/>
              <a:gd name="connsiteY20" fmla="*/ 3466531 h 5172500"/>
              <a:gd name="connsiteX21" fmla="*/ 97883 w 385207"/>
              <a:gd name="connsiteY21" fmla="*/ 3794077 h 5172500"/>
              <a:gd name="connsiteX22" fmla="*/ 280155 w 385207"/>
              <a:gd name="connsiteY22" fmla="*/ 3762066 h 5172500"/>
              <a:gd name="connsiteX23" fmla="*/ 35592 w 385207"/>
              <a:gd name="connsiteY23" fmla="*/ 4107976 h 5172500"/>
              <a:gd name="connsiteX24" fmla="*/ 130213 w 385207"/>
              <a:gd name="connsiteY24" fmla="*/ 4449170 h 5172500"/>
              <a:gd name="connsiteX25" fmla="*/ 163260 w 385207"/>
              <a:gd name="connsiteY25" fmla="*/ 4653886 h 5172500"/>
              <a:gd name="connsiteX26" fmla="*/ 277698 w 385207"/>
              <a:gd name="connsiteY26" fmla="*/ 4790365 h 5172500"/>
              <a:gd name="connsiteX27" fmla="*/ 232799 w 385207"/>
              <a:gd name="connsiteY27" fmla="*/ 4895399 h 5172500"/>
              <a:gd name="connsiteX28" fmla="*/ 384974 w 385207"/>
              <a:gd name="connsiteY28" fmla="*/ 4923088 h 5172500"/>
              <a:gd name="connsiteX29" fmla="*/ 317177 w 385207"/>
              <a:gd name="connsiteY29" fmla="*/ 5031307 h 5172500"/>
              <a:gd name="connsiteX30" fmla="*/ 376863 w 385207"/>
              <a:gd name="connsiteY30"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123205 w 385207"/>
              <a:gd name="connsiteY18" fmla="*/ 3152633 h 5172500"/>
              <a:gd name="connsiteX19" fmla="*/ 156559 w 385207"/>
              <a:gd name="connsiteY19" fmla="*/ 3316407 h 5172500"/>
              <a:gd name="connsiteX20" fmla="*/ 211714 w 385207"/>
              <a:gd name="connsiteY20" fmla="*/ 3466531 h 5172500"/>
              <a:gd name="connsiteX21" fmla="*/ 11501 w 385207"/>
              <a:gd name="connsiteY21" fmla="*/ 3671247 h 5172500"/>
              <a:gd name="connsiteX22" fmla="*/ 280155 w 385207"/>
              <a:gd name="connsiteY22" fmla="*/ 3762066 h 5172500"/>
              <a:gd name="connsiteX23" fmla="*/ 35592 w 385207"/>
              <a:gd name="connsiteY23" fmla="*/ 4107976 h 5172500"/>
              <a:gd name="connsiteX24" fmla="*/ 130213 w 385207"/>
              <a:gd name="connsiteY24" fmla="*/ 4449170 h 5172500"/>
              <a:gd name="connsiteX25" fmla="*/ 163260 w 385207"/>
              <a:gd name="connsiteY25" fmla="*/ 4653886 h 5172500"/>
              <a:gd name="connsiteX26" fmla="*/ 277698 w 385207"/>
              <a:gd name="connsiteY26" fmla="*/ 4790365 h 5172500"/>
              <a:gd name="connsiteX27" fmla="*/ 232799 w 385207"/>
              <a:gd name="connsiteY27" fmla="*/ 4895399 h 5172500"/>
              <a:gd name="connsiteX28" fmla="*/ 384974 w 385207"/>
              <a:gd name="connsiteY28" fmla="*/ 4923088 h 5172500"/>
              <a:gd name="connsiteX29" fmla="*/ 317177 w 385207"/>
              <a:gd name="connsiteY29" fmla="*/ 5031307 h 5172500"/>
              <a:gd name="connsiteX30" fmla="*/ 376863 w 385207"/>
              <a:gd name="connsiteY30"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123205 w 385207"/>
              <a:gd name="connsiteY18" fmla="*/ 3152633 h 5172500"/>
              <a:gd name="connsiteX19" fmla="*/ 156559 w 385207"/>
              <a:gd name="connsiteY19" fmla="*/ 3316407 h 5172500"/>
              <a:gd name="connsiteX20" fmla="*/ 211714 w 385207"/>
              <a:gd name="connsiteY20" fmla="*/ 3466531 h 5172500"/>
              <a:gd name="connsiteX21" fmla="*/ 11501 w 385207"/>
              <a:gd name="connsiteY21" fmla="*/ 3671247 h 5172500"/>
              <a:gd name="connsiteX22" fmla="*/ 280155 w 385207"/>
              <a:gd name="connsiteY22" fmla="*/ 3762066 h 5172500"/>
              <a:gd name="connsiteX23" fmla="*/ 183676 w 385207"/>
              <a:gd name="connsiteY23" fmla="*/ 4107976 h 5172500"/>
              <a:gd name="connsiteX24" fmla="*/ 130213 w 385207"/>
              <a:gd name="connsiteY24" fmla="*/ 4449170 h 5172500"/>
              <a:gd name="connsiteX25" fmla="*/ 163260 w 385207"/>
              <a:gd name="connsiteY25" fmla="*/ 4653886 h 5172500"/>
              <a:gd name="connsiteX26" fmla="*/ 277698 w 385207"/>
              <a:gd name="connsiteY26" fmla="*/ 4790365 h 5172500"/>
              <a:gd name="connsiteX27" fmla="*/ 232799 w 385207"/>
              <a:gd name="connsiteY27" fmla="*/ 4895399 h 5172500"/>
              <a:gd name="connsiteX28" fmla="*/ 384974 w 385207"/>
              <a:gd name="connsiteY28" fmla="*/ 4923088 h 5172500"/>
              <a:gd name="connsiteX29" fmla="*/ 317177 w 385207"/>
              <a:gd name="connsiteY29" fmla="*/ 5031307 h 5172500"/>
              <a:gd name="connsiteX30" fmla="*/ 376863 w 385207"/>
              <a:gd name="connsiteY30"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123205 w 385207"/>
              <a:gd name="connsiteY18" fmla="*/ 3152633 h 5172500"/>
              <a:gd name="connsiteX19" fmla="*/ 156559 w 385207"/>
              <a:gd name="connsiteY19" fmla="*/ 3316407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183676 w 385207"/>
              <a:gd name="connsiteY23" fmla="*/ 4107976 h 5172500"/>
              <a:gd name="connsiteX24" fmla="*/ 130213 w 385207"/>
              <a:gd name="connsiteY24" fmla="*/ 4449170 h 5172500"/>
              <a:gd name="connsiteX25" fmla="*/ 163260 w 385207"/>
              <a:gd name="connsiteY25" fmla="*/ 4653886 h 5172500"/>
              <a:gd name="connsiteX26" fmla="*/ 277698 w 385207"/>
              <a:gd name="connsiteY26" fmla="*/ 4790365 h 5172500"/>
              <a:gd name="connsiteX27" fmla="*/ 232799 w 385207"/>
              <a:gd name="connsiteY27" fmla="*/ 4895399 h 5172500"/>
              <a:gd name="connsiteX28" fmla="*/ 384974 w 385207"/>
              <a:gd name="connsiteY28" fmla="*/ 4923088 h 5172500"/>
              <a:gd name="connsiteX29" fmla="*/ 317177 w 385207"/>
              <a:gd name="connsiteY29" fmla="*/ 5031307 h 5172500"/>
              <a:gd name="connsiteX30" fmla="*/ 376863 w 385207"/>
              <a:gd name="connsiteY30"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123205 w 385207"/>
              <a:gd name="connsiteY18" fmla="*/ 3152633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183676 w 385207"/>
              <a:gd name="connsiteY23" fmla="*/ 4107976 h 5172500"/>
              <a:gd name="connsiteX24" fmla="*/ 130213 w 385207"/>
              <a:gd name="connsiteY24" fmla="*/ 4449170 h 5172500"/>
              <a:gd name="connsiteX25" fmla="*/ 163260 w 385207"/>
              <a:gd name="connsiteY25" fmla="*/ 4653886 h 5172500"/>
              <a:gd name="connsiteX26" fmla="*/ 277698 w 385207"/>
              <a:gd name="connsiteY26" fmla="*/ 4790365 h 5172500"/>
              <a:gd name="connsiteX27" fmla="*/ 232799 w 385207"/>
              <a:gd name="connsiteY27" fmla="*/ 4895399 h 5172500"/>
              <a:gd name="connsiteX28" fmla="*/ 384974 w 385207"/>
              <a:gd name="connsiteY28" fmla="*/ 4923088 h 5172500"/>
              <a:gd name="connsiteX29" fmla="*/ 317177 w 385207"/>
              <a:gd name="connsiteY29" fmla="*/ 5031307 h 5172500"/>
              <a:gd name="connsiteX30" fmla="*/ 376863 w 385207"/>
              <a:gd name="connsiteY30"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183676 w 385207"/>
              <a:gd name="connsiteY23" fmla="*/ 4107976 h 5172500"/>
              <a:gd name="connsiteX24" fmla="*/ 130213 w 385207"/>
              <a:gd name="connsiteY24" fmla="*/ 4449170 h 5172500"/>
              <a:gd name="connsiteX25" fmla="*/ 163260 w 385207"/>
              <a:gd name="connsiteY25" fmla="*/ 4653886 h 5172500"/>
              <a:gd name="connsiteX26" fmla="*/ 277698 w 385207"/>
              <a:gd name="connsiteY26" fmla="*/ 4790365 h 5172500"/>
              <a:gd name="connsiteX27" fmla="*/ 232799 w 385207"/>
              <a:gd name="connsiteY27" fmla="*/ 4895399 h 5172500"/>
              <a:gd name="connsiteX28" fmla="*/ 384974 w 385207"/>
              <a:gd name="connsiteY28" fmla="*/ 4923088 h 5172500"/>
              <a:gd name="connsiteX29" fmla="*/ 317177 w 385207"/>
              <a:gd name="connsiteY29" fmla="*/ 5031307 h 5172500"/>
              <a:gd name="connsiteX30" fmla="*/ 376863 w 385207"/>
              <a:gd name="connsiteY30"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292495 w 385207"/>
              <a:gd name="connsiteY23" fmla="*/ 3898544 h 5172500"/>
              <a:gd name="connsiteX24" fmla="*/ 183676 w 385207"/>
              <a:gd name="connsiteY24" fmla="*/ 4107976 h 5172500"/>
              <a:gd name="connsiteX25" fmla="*/ 130213 w 385207"/>
              <a:gd name="connsiteY25" fmla="*/ 4449170 h 5172500"/>
              <a:gd name="connsiteX26" fmla="*/ 163260 w 385207"/>
              <a:gd name="connsiteY26" fmla="*/ 4653886 h 5172500"/>
              <a:gd name="connsiteX27" fmla="*/ 277698 w 385207"/>
              <a:gd name="connsiteY27" fmla="*/ 4790365 h 5172500"/>
              <a:gd name="connsiteX28" fmla="*/ 232799 w 385207"/>
              <a:gd name="connsiteY28" fmla="*/ 4895399 h 5172500"/>
              <a:gd name="connsiteX29" fmla="*/ 384974 w 385207"/>
              <a:gd name="connsiteY29" fmla="*/ 4923088 h 5172500"/>
              <a:gd name="connsiteX30" fmla="*/ 317177 w 385207"/>
              <a:gd name="connsiteY30" fmla="*/ 5031307 h 5172500"/>
              <a:gd name="connsiteX31" fmla="*/ 376863 w 385207"/>
              <a:gd name="connsiteY31"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292495 w 385207"/>
              <a:gd name="connsiteY23" fmla="*/ 3898544 h 5172500"/>
              <a:gd name="connsiteX24" fmla="*/ 183676 w 385207"/>
              <a:gd name="connsiteY24" fmla="*/ 4107976 h 5172500"/>
              <a:gd name="connsiteX25" fmla="*/ 267815 w 385207"/>
              <a:gd name="connsiteY25" fmla="*/ 4171499 h 5172500"/>
              <a:gd name="connsiteX26" fmla="*/ 130213 w 385207"/>
              <a:gd name="connsiteY26" fmla="*/ 4449170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317177 w 385207"/>
              <a:gd name="connsiteY31" fmla="*/ 5031307 h 5172500"/>
              <a:gd name="connsiteX32" fmla="*/ 376863 w 385207"/>
              <a:gd name="connsiteY32"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292495 w 385207"/>
              <a:gd name="connsiteY23" fmla="*/ 3898544 h 5172500"/>
              <a:gd name="connsiteX24" fmla="*/ 183676 w 385207"/>
              <a:gd name="connsiteY24" fmla="*/ 4107976 h 5172500"/>
              <a:gd name="connsiteX25" fmla="*/ 267815 w 385207"/>
              <a:gd name="connsiteY25" fmla="*/ 4171499 h 5172500"/>
              <a:gd name="connsiteX26" fmla="*/ 216597 w 385207"/>
              <a:gd name="connsiteY26" fmla="*/ 4503761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317177 w 385207"/>
              <a:gd name="connsiteY31" fmla="*/ 5031307 h 5172500"/>
              <a:gd name="connsiteX32" fmla="*/ 376863 w 385207"/>
              <a:gd name="connsiteY32"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230793 w 385207"/>
              <a:gd name="connsiteY23" fmla="*/ 3898544 h 5172500"/>
              <a:gd name="connsiteX24" fmla="*/ 183676 w 385207"/>
              <a:gd name="connsiteY24" fmla="*/ 4107976 h 5172500"/>
              <a:gd name="connsiteX25" fmla="*/ 267815 w 385207"/>
              <a:gd name="connsiteY25" fmla="*/ 4171499 h 5172500"/>
              <a:gd name="connsiteX26" fmla="*/ 216597 w 385207"/>
              <a:gd name="connsiteY26" fmla="*/ 4503761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317177 w 385207"/>
              <a:gd name="connsiteY31" fmla="*/ 5031307 h 5172500"/>
              <a:gd name="connsiteX32" fmla="*/ 376863 w 385207"/>
              <a:gd name="connsiteY32"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280155 w 385207"/>
              <a:gd name="connsiteY22" fmla="*/ 3762066 h 5172500"/>
              <a:gd name="connsiteX23" fmla="*/ 95049 w 385207"/>
              <a:gd name="connsiteY23" fmla="*/ 3912192 h 5172500"/>
              <a:gd name="connsiteX24" fmla="*/ 183676 w 385207"/>
              <a:gd name="connsiteY24" fmla="*/ 4107976 h 5172500"/>
              <a:gd name="connsiteX25" fmla="*/ 267815 w 385207"/>
              <a:gd name="connsiteY25" fmla="*/ 4171499 h 5172500"/>
              <a:gd name="connsiteX26" fmla="*/ 216597 w 385207"/>
              <a:gd name="connsiteY26" fmla="*/ 4503761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317177 w 385207"/>
              <a:gd name="connsiteY31" fmla="*/ 5031307 h 5172500"/>
              <a:gd name="connsiteX32" fmla="*/ 376863 w 385207"/>
              <a:gd name="connsiteY32"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282989 w 385207"/>
              <a:gd name="connsiteY21" fmla="*/ 3671247 h 5172500"/>
              <a:gd name="connsiteX22" fmla="*/ 156752 w 385207"/>
              <a:gd name="connsiteY22" fmla="*/ 3734770 h 5172500"/>
              <a:gd name="connsiteX23" fmla="*/ 95049 w 385207"/>
              <a:gd name="connsiteY23" fmla="*/ 3912192 h 5172500"/>
              <a:gd name="connsiteX24" fmla="*/ 183676 w 385207"/>
              <a:gd name="connsiteY24" fmla="*/ 4107976 h 5172500"/>
              <a:gd name="connsiteX25" fmla="*/ 267815 w 385207"/>
              <a:gd name="connsiteY25" fmla="*/ 4171499 h 5172500"/>
              <a:gd name="connsiteX26" fmla="*/ 216597 w 385207"/>
              <a:gd name="connsiteY26" fmla="*/ 4503761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317177 w 385207"/>
              <a:gd name="connsiteY31" fmla="*/ 5031307 h 5172500"/>
              <a:gd name="connsiteX32" fmla="*/ 376863 w 385207"/>
              <a:gd name="connsiteY32"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122564 w 385207"/>
              <a:gd name="connsiteY21" fmla="*/ 3534769 h 5172500"/>
              <a:gd name="connsiteX22" fmla="*/ 156752 w 385207"/>
              <a:gd name="connsiteY22" fmla="*/ 3734770 h 5172500"/>
              <a:gd name="connsiteX23" fmla="*/ 95049 w 385207"/>
              <a:gd name="connsiteY23" fmla="*/ 3912192 h 5172500"/>
              <a:gd name="connsiteX24" fmla="*/ 183676 w 385207"/>
              <a:gd name="connsiteY24" fmla="*/ 4107976 h 5172500"/>
              <a:gd name="connsiteX25" fmla="*/ 267815 w 385207"/>
              <a:gd name="connsiteY25" fmla="*/ 4171499 h 5172500"/>
              <a:gd name="connsiteX26" fmla="*/ 216597 w 385207"/>
              <a:gd name="connsiteY26" fmla="*/ 4503761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317177 w 385207"/>
              <a:gd name="connsiteY31" fmla="*/ 5031307 h 5172500"/>
              <a:gd name="connsiteX32" fmla="*/ 376863 w 385207"/>
              <a:gd name="connsiteY32"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122564 w 385207"/>
              <a:gd name="connsiteY21" fmla="*/ 3534769 h 5172500"/>
              <a:gd name="connsiteX22" fmla="*/ 58029 w 385207"/>
              <a:gd name="connsiteY22" fmla="*/ 3721122 h 5172500"/>
              <a:gd name="connsiteX23" fmla="*/ 95049 w 385207"/>
              <a:gd name="connsiteY23" fmla="*/ 3912192 h 5172500"/>
              <a:gd name="connsiteX24" fmla="*/ 183676 w 385207"/>
              <a:gd name="connsiteY24" fmla="*/ 4107976 h 5172500"/>
              <a:gd name="connsiteX25" fmla="*/ 267815 w 385207"/>
              <a:gd name="connsiteY25" fmla="*/ 4171499 h 5172500"/>
              <a:gd name="connsiteX26" fmla="*/ 216597 w 385207"/>
              <a:gd name="connsiteY26" fmla="*/ 4503761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317177 w 385207"/>
              <a:gd name="connsiteY31" fmla="*/ 5031307 h 5172500"/>
              <a:gd name="connsiteX32" fmla="*/ 376863 w 385207"/>
              <a:gd name="connsiteY32" fmla="*/ 5172500 h 5172500"/>
              <a:gd name="connsiteX0" fmla="*/ 115558 w 385207"/>
              <a:gd name="connsiteY0" fmla="*/ 0 h 5172500"/>
              <a:gd name="connsiteX1" fmla="*/ 104971 w 385207"/>
              <a:gd name="connsiteY1" fmla="*/ 341195 h 5172500"/>
              <a:gd name="connsiteX2" fmla="*/ 6368 w 385207"/>
              <a:gd name="connsiteY2" fmla="*/ 532263 h 5172500"/>
              <a:gd name="connsiteX3" fmla="*/ 31302 w 385207"/>
              <a:gd name="connsiteY3" fmla="*/ 692282 h 5172500"/>
              <a:gd name="connsiteX4" fmla="*/ 205489 w 385207"/>
              <a:gd name="connsiteY4" fmla="*/ 750626 h 5172500"/>
              <a:gd name="connsiteX5" fmla="*/ 165041 w 385207"/>
              <a:gd name="connsiteY5" fmla="*/ 868741 h 5172500"/>
              <a:gd name="connsiteX6" fmla="*/ 173299 w 385207"/>
              <a:gd name="connsiteY6" fmla="*/ 1091820 h 5172500"/>
              <a:gd name="connsiteX7" fmla="*/ 65919 w 385207"/>
              <a:gd name="connsiteY7" fmla="*/ 1187356 h 5172500"/>
              <a:gd name="connsiteX8" fmla="*/ 146609 w 385207"/>
              <a:gd name="connsiteY8" fmla="*/ 1364775 h 5172500"/>
              <a:gd name="connsiteX9" fmla="*/ 78658 w 385207"/>
              <a:gd name="connsiteY9" fmla="*/ 1578424 h 5172500"/>
              <a:gd name="connsiteX10" fmla="*/ 218454 w 385207"/>
              <a:gd name="connsiteY10" fmla="*/ 1796788 h 5172500"/>
              <a:gd name="connsiteX11" fmla="*/ 119889 w 385207"/>
              <a:gd name="connsiteY11" fmla="*/ 1924335 h 5172500"/>
              <a:gd name="connsiteX12" fmla="*/ 35386 w 385207"/>
              <a:gd name="connsiteY12" fmla="*/ 2088107 h 5172500"/>
              <a:gd name="connsiteX13" fmla="*/ 29296 w 385207"/>
              <a:gd name="connsiteY13" fmla="*/ 2260813 h 5172500"/>
              <a:gd name="connsiteX14" fmla="*/ 23779 w 385207"/>
              <a:gd name="connsiteY14" fmla="*/ 2456598 h 5172500"/>
              <a:gd name="connsiteX15" fmla="*/ 84333 w 385207"/>
              <a:gd name="connsiteY15" fmla="*/ 2702257 h 5172500"/>
              <a:gd name="connsiteX16" fmla="*/ 73460 w 385207"/>
              <a:gd name="connsiteY16" fmla="*/ 2893325 h 5172500"/>
              <a:gd name="connsiteX17" fmla="*/ 28437 w 385207"/>
              <a:gd name="connsiteY17" fmla="*/ 2988861 h 5172500"/>
              <a:gd name="connsiteX18" fmla="*/ 320650 w 385207"/>
              <a:gd name="connsiteY18" fmla="*/ 3138985 h 5172500"/>
              <a:gd name="connsiteX19" fmla="*/ 267623 w 385207"/>
              <a:gd name="connsiteY19" fmla="*/ 3302760 h 5172500"/>
              <a:gd name="connsiteX20" fmla="*/ 211714 w 385207"/>
              <a:gd name="connsiteY20" fmla="*/ 3466531 h 5172500"/>
              <a:gd name="connsiteX21" fmla="*/ 122564 w 385207"/>
              <a:gd name="connsiteY21" fmla="*/ 3534769 h 5172500"/>
              <a:gd name="connsiteX22" fmla="*/ 58029 w 385207"/>
              <a:gd name="connsiteY22" fmla="*/ 3721122 h 5172500"/>
              <a:gd name="connsiteX23" fmla="*/ 95049 w 385207"/>
              <a:gd name="connsiteY23" fmla="*/ 3912192 h 5172500"/>
              <a:gd name="connsiteX24" fmla="*/ 183676 w 385207"/>
              <a:gd name="connsiteY24" fmla="*/ 4107976 h 5172500"/>
              <a:gd name="connsiteX25" fmla="*/ 267815 w 385207"/>
              <a:gd name="connsiteY25" fmla="*/ 4171499 h 5172500"/>
              <a:gd name="connsiteX26" fmla="*/ 216597 w 385207"/>
              <a:gd name="connsiteY26" fmla="*/ 4503761 h 5172500"/>
              <a:gd name="connsiteX27" fmla="*/ 163260 w 385207"/>
              <a:gd name="connsiteY27" fmla="*/ 4653886 h 5172500"/>
              <a:gd name="connsiteX28" fmla="*/ 277698 w 385207"/>
              <a:gd name="connsiteY28" fmla="*/ 4790365 h 5172500"/>
              <a:gd name="connsiteX29" fmla="*/ 232799 w 385207"/>
              <a:gd name="connsiteY29" fmla="*/ 4895399 h 5172500"/>
              <a:gd name="connsiteX30" fmla="*/ 384974 w 385207"/>
              <a:gd name="connsiteY30" fmla="*/ 4923088 h 5172500"/>
              <a:gd name="connsiteX31" fmla="*/ 107391 w 385207"/>
              <a:gd name="connsiteY31" fmla="*/ 5031307 h 5172500"/>
              <a:gd name="connsiteX32" fmla="*/ 376863 w 385207"/>
              <a:gd name="connsiteY32" fmla="*/ 5172500 h 5172500"/>
              <a:gd name="connsiteX0" fmla="*/ 115558 w 376863"/>
              <a:gd name="connsiteY0" fmla="*/ 0 h 5172500"/>
              <a:gd name="connsiteX1" fmla="*/ 104971 w 376863"/>
              <a:gd name="connsiteY1" fmla="*/ 341195 h 5172500"/>
              <a:gd name="connsiteX2" fmla="*/ 6368 w 376863"/>
              <a:gd name="connsiteY2" fmla="*/ 532263 h 5172500"/>
              <a:gd name="connsiteX3" fmla="*/ 31302 w 376863"/>
              <a:gd name="connsiteY3" fmla="*/ 692282 h 5172500"/>
              <a:gd name="connsiteX4" fmla="*/ 205489 w 376863"/>
              <a:gd name="connsiteY4" fmla="*/ 750626 h 5172500"/>
              <a:gd name="connsiteX5" fmla="*/ 165041 w 376863"/>
              <a:gd name="connsiteY5" fmla="*/ 868741 h 5172500"/>
              <a:gd name="connsiteX6" fmla="*/ 173299 w 376863"/>
              <a:gd name="connsiteY6" fmla="*/ 1091820 h 5172500"/>
              <a:gd name="connsiteX7" fmla="*/ 65919 w 376863"/>
              <a:gd name="connsiteY7" fmla="*/ 1187356 h 5172500"/>
              <a:gd name="connsiteX8" fmla="*/ 146609 w 376863"/>
              <a:gd name="connsiteY8" fmla="*/ 1364775 h 5172500"/>
              <a:gd name="connsiteX9" fmla="*/ 78658 w 376863"/>
              <a:gd name="connsiteY9" fmla="*/ 1578424 h 5172500"/>
              <a:gd name="connsiteX10" fmla="*/ 218454 w 376863"/>
              <a:gd name="connsiteY10" fmla="*/ 1796788 h 5172500"/>
              <a:gd name="connsiteX11" fmla="*/ 119889 w 376863"/>
              <a:gd name="connsiteY11" fmla="*/ 1924335 h 5172500"/>
              <a:gd name="connsiteX12" fmla="*/ 35386 w 376863"/>
              <a:gd name="connsiteY12" fmla="*/ 2088107 h 5172500"/>
              <a:gd name="connsiteX13" fmla="*/ 29296 w 376863"/>
              <a:gd name="connsiteY13" fmla="*/ 2260813 h 5172500"/>
              <a:gd name="connsiteX14" fmla="*/ 23779 w 376863"/>
              <a:gd name="connsiteY14" fmla="*/ 2456598 h 5172500"/>
              <a:gd name="connsiteX15" fmla="*/ 84333 w 376863"/>
              <a:gd name="connsiteY15" fmla="*/ 2702257 h 5172500"/>
              <a:gd name="connsiteX16" fmla="*/ 73460 w 376863"/>
              <a:gd name="connsiteY16" fmla="*/ 2893325 h 5172500"/>
              <a:gd name="connsiteX17" fmla="*/ 28437 w 376863"/>
              <a:gd name="connsiteY17" fmla="*/ 2988861 h 5172500"/>
              <a:gd name="connsiteX18" fmla="*/ 320650 w 376863"/>
              <a:gd name="connsiteY18" fmla="*/ 3138985 h 5172500"/>
              <a:gd name="connsiteX19" fmla="*/ 267623 w 376863"/>
              <a:gd name="connsiteY19" fmla="*/ 3302760 h 5172500"/>
              <a:gd name="connsiteX20" fmla="*/ 211714 w 376863"/>
              <a:gd name="connsiteY20" fmla="*/ 3466531 h 5172500"/>
              <a:gd name="connsiteX21" fmla="*/ 122564 w 376863"/>
              <a:gd name="connsiteY21" fmla="*/ 3534769 h 5172500"/>
              <a:gd name="connsiteX22" fmla="*/ 58029 w 376863"/>
              <a:gd name="connsiteY22" fmla="*/ 3721122 h 5172500"/>
              <a:gd name="connsiteX23" fmla="*/ 95049 w 376863"/>
              <a:gd name="connsiteY23" fmla="*/ 3912192 h 5172500"/>
              <a:gd name="connsiteX24" fmla="*/ 183676 w 376863"/>
              <a:gd name="connsiteY24" fmla="*/ 4107976 h 5172500"/>
              <a:gd name="connsiteX25" fmla="*/ 267815 w 376863"/>
              <a:gd name="connsiteY25" fmla="*/ 4171499 h 5172500"/>
              <a:gd name="connsiteX26" fmla="*/ 216597 w 376863"/>
              <a:gd name="connsiteY26" fmla="*/ 4503761 h 5172500"/>
              <a:gd name="connsiteX27" fmla="*/ 163260 w 376863"/>
              <a:gd name="connsiteY27" fmla="*/ 4653886 h 5172500"/>
              <a:gd name="connsiteX28" fmla="*/ 277698 w 376863"/>
              <a:gd name="connsiteY28" fmla="*/ 4790365 h 5172500"/>
              <a:gd name="connsiteX29" fmla="*/ 232799 w 376863"/>
              <a:gd name="connsiteY29" fmla="*/ 4895399 h 5172500"/>
              <a:gd name="connsiteX30" fmla="*/ 224549 w 376863"/>
              <a:gd name="connsiteY30" fmla="*/ 4923088 h 5172500"/>
              <a:gd name="connsiteX31" fmla="*/ 107391 w 376863"/>
              <a:gd name="connsiteY31" fmla="*/ 5031307 h 5172500"/>
              <a:gd name="connsiteX32" fmla="*/ 376863 w 376863"/>
              <a:gd name="connsiteY32" fmla="*/ 5172500 h 5172500"/>
              <a:gd name="connsiteX0" fmla="*/ 115558 w 376863"/>
              <a:gd name="connsiteY0" fmla="*/ 0 h 5172500"/>
              <a:gd name="connsiteX1" fmla="*/ 104971 w 376863"/>
              <a:gd name="connsiteY1" fmla="*/ 341195 h 5172500"/>
              <a:gd name="connsiteX2" fmla="*/ 6368 w 376863"/>
              <a:gd name="connsiteY2" fmla="*/ 532263 h 5172500"/>
              <a:gd name="connsiteX3" fmla="*/ 31302 w 376863"/>
              <a:gd name="connsiteY3" fmla="*/ 692282 h 5172500"/>
              <a:gd name="connsiteX4" fmla="*/ 205489 w 376863"/>
              <a:gd name="connsiteY4" fmla="*/ 750626 h 5172500"/>
              <a:gd name="connsiteX5" fmla="*/ 165041 w 376863"/>
              <a:gd name="connsiteY5" fmla="*/ 868741 h 5172500"/>
              <a:gd name="connsiteX6" fmla="*/ 173299 w 376863"/>
              <a:gd name="connsiteY6" fmla="*/ 1091820 h 5172500"/>
              <a:gd name="connsiteX7" fmla="*/ 65919 w 376863"/>
              <a:gd name="connsiteY7" fmla="*/ 1187356 h 5172500"/>
              <a:gd name="connsiteX8" fmla="*/ 146609 w 376863"/>
              <a:gd name="connsiteY8" fmla="*/ 1364775 h 5172500"/>
              <a:gd name="connsiteX9" fmla="*/ 78658 w 376863"/>
              <a:gd name="connsiteY9" fmla="*/ 1578424 h 5172500"/>
              <a:gd name="connsiteX10" fmla="*/ 218454 w 376863"/>
              <a:gd name="connsiteY10" fmla="*/ 1796788 h 5172500"/>
              <a:gd name="connsiteX11" fmla="*/ 119889 w 376863"/>
              <a:gd name="connsiteY11" fmla="*/ 1924335 h 5172500"/>
              <a:gd name="connsiteX12" fmla="*/ 35386 w 376863"/>
              <a:gd name="connsiteY12" fmla="*/ 2088107 h 5172500"/>
              <a:gd name="connsiteX13" fmla="*/ 29296 w 376863"/>
              <a:gd name="connsiteY13" fmla="*/ 2260813 h 5172500"/>
              <a:gd name="connsiteX14" fmla="*/ 23779 w 376863"/>
              <a:gd name="connsiteY14" fmla="*/ 2456598 h 5172500"/>
              <a:gd name="connsiteX15" fmla="*/ 84333 w 376863"/>
              <a:gd name="connsiteY15" fmla="*/ 2702257 h 5172500"/>
              <a:gd name="connsiteX16" fmla="*/ 73460 w 376863"/>
              <a:gd name="connsiteY16" fmla="*/ 2893325 h 5172500"/>
              <a:gd name="connsiteX17" fmla="*/ 28437 w 376863"/>
              <a:gd name="connsiteY17" fmla="*/ 2988861 h 5172500"/>
              <a:gd name="connsiteX18" fmla="*/ 320650 w 376863"/>
              <a:gd name="connsiteY18" fmla="*/ 3138985 h 5172500"/>
              <a:gd name="connsiteX19" fmla="*/ 267623 w 376863"/>
              <a:gd name="connsiteY19" fmla="*/ 3302760 h 5172500"/>
              <a:gd name="connsiteX20" fmla="*/ 211714 w 376863"/>
              <a:gd name="connsiteY20" fmla="*/ 3466531 h 5172500"/>
              <a:gd name="connsiteX21" fmla="*/ 122564 w 376863"/>
              <a:gd name="connsiteY21" fmla="*/ 3534769 h 5172500"/>
              <a:gd name="connsiteX22" fmla="*/ 58029 w 376863"/>
              <a:gd name="connsiteY22" fmla="*/ 3721122 h 5172500"/>
              <a:gd name="connsiteX23" fmla="*/ 95049 w 376863"/>
              <a:gd name="connsiteY23" fmla="*/ 3912192 h 5172500"/>
              <a:gd name="connsiteX24" fmla="*/ 183676 w 376863"/>
              <a:gd name="connsiteY24" fmla="*/ 4107976 h 5172500"/>
              <a:gd name="connsiteX25" fmla="*/ 267815 w 376863"/>
              <a:gd name="connsiteY25" fmla="*/ 4171499 h 5172500"/>
              <a:gd name="connsiteX26" fmla="*/ 278299 w 376863"/>
              <a:gd name="connsiteY26" fmla="*/ 4408226 h 5172500"/>
              <a:gd name="connsiteX27" fmla="*/ 163260 w 376863"/>
              <a:gd name="connsiteY27" fmla="*/ 4653886 h 5172500"/>
              <a:gd name="connsiteX28" fmla="*/ 277698 w 376863"/>
              <a:gd name="connsiteY28" fmla="*/ 4790365 h 5172500"/>
              <a:gd name="connsiteX29" fmla="*/ 232799 w 376863"/>
              <a:gd name="connsiteY29" fmla="*/ 4895399 h 5172500"/>
              <a:gd name="connsiteX30" fmla="*/ 224549 w 376863"/>
              <a:gd name="connsiteY30" fmla="*/ 4923088 h 5172500"/>
              <a:gd name="connsiteX31" fmla="*/ 107391 w 376863"/>
              <a:gd name="connsiteY31" fmla="*/ 5031307 h 5172500"/>
              <a:gd name="connsiteX32" fmla="*/ 376863 w 376863"/>
              <a:gd name="connsiteY32" fmla="*/ 5172500 h 5172500"/>
              <a:gd name="connsiteX0" fmla="*/ 326315 w 587620"/>
              <a:gd name="connsiteY0" fmla="*/ 0 h 5172500"/>
              <a:gd name="connsiteX1" fmla="*/ 315728 w 587620"/>
              <a:gd name="connsiteY1" fmla="*/ 341195 h 5172500"/>
              <a:gd name="connsiteX2" fmla="*/ 217125 w 587620"/>
              <a:gd name="connsiteY2" fmla="*/ 532263 h 5172500"/>
              <a:gd name="connsiteX3" fmla="*/ 242059 w 587620"/>
              <a:gd name="connsiteY3" fmla="*/ 692282 h 5172500"/>
              <a:gd name="connsiteX4" fmla="*/ 416246 w 587620"/>
              <a:gd name="connsiteY4" fmla="*/ 750626 h 5172500"/>
              <a:gd name="connsiteX5" fmla="*/ 375798 w 587620"/>
              <a:gd name="connsiteY5" fmla="*/ 868741 h 5172500"/>
              <a:gd name="connsiteX6" fmla="*/ 384056 w 587620"/>
              <a:gd name="connsiteY6" fmla="*/ 1091820 h 5172500"/>
              <a:gd name="connsiteX7" fmla="*/ 276676 w 587620"/>
              <a:gd name="connsiteY7" fmla="*/ 1187356 h 5172500"/>
              <a:gd name="connsiteX8" fmla="*/ 357366 w 587620"/>
              <a:gd name="connsiteY8" fmla="*/ 1364775 h 5172500"/>
              <a:gd name="connsiteX9" fmla="*/ 289415 w 587620"/>
              <a:gd name="connsiteY9" fmla="*/ 1578424 h 5172500"/>
              <a:gd name="connsiteX10" fmla="*/ 429211 w 587620"/>
              <a:gd name="connsiteY10" fmla="*/ 1796788 h 5172500"/>
              <a:gd name="connsiteX11" fmla="*/ 330646 w 587620"/>
              <a:gd name="connsiteY11" fmla="*/ 1924335 h 5172500"/>
              <a:gd name="connsiteX12" fmla="*/ 246143 w 587620"/>
              <a:gd name="connsiteY12" fmla="*/ 2088107 h 5172500"/>
              <a:gd name="connsiteX13" fmla="*/ 240053 w 587620"/>
              <a:gd name="connsiteY13" fmla="*/ 2260813 h 5172500"/>
              <a:gd name="connsiteX14" fmla="*/ 234536 w 587620"/>
              <a:gd name="connsiteY14" fmla="*/ 2456598 h 5172500"/>
              <a:gd name="connsiteX15" fmla="*/ 295090 w 587620"/>
              <a:gd name="connsiteY15" fmla="*/ 2702257 h 5172500"/>
              <a:gd name="connsiteX16" fmla="*/ 390 w 587620"/>
              <a:gd name="connsiteY16" fmla="*/ 2852382 h 5172500"/>
              <a:gd name="connsiteX17" fmla="*/ 239194 w 587620"/>
              <a:gd name="connsiteY17" fmla="*/ 2988861 h 5172500"/>
              <a:gd name="connsiteX18" fmla="*/ 531407 w 587620"/>
              <a:gd name="connsiteY18" fmla="*/ 3138985 h 5172500"/>
              <a:gd name="connsiteX19" fmla="*/ 478380 w 587620"/>
              <a:gd name="connsiteY19" fmla="*/ 3302760 h 5172500"/>
              <a:gd name="connsiteX20" fmla="*/ 422471 w 587620"/>
              <a:gd name="connsiteY20" fmla="*/ 3466531 h 5172500"/>
              <a:gd name="connsiteX21" fmla="*/ 333321 w 587620"/>
              <a:gd name="connsiteY21" fmla="*/ 3534769 h 5172500"/>
              <a:gd name="connsiteX22" fmla="*/ 268786 w 587620"/>
              <a:gd name="connsiteY22" fmla="*/ 3721122 h 5172500"/>
              <a:gd name="connsiteX23" fmla="*/ 305806 w 587620"/>
              <a:gd name="connsiteY23" fmla="*/ 3912192 h 5172500"/>
              <a:gd name="connsiteX24" fmla="*/ 394433 w 587620"/>
              <a:gd name="connsiteY24" fmla="*/ 4107976 h 5172500"/>
              <a:gd name="connsiteX25" fmla="*/ 478572 w 587620"/>
              <a:gd name="connsiteY25" fmla="*/ 4171499 h 5172500"/>
              <a:gd name="connsiteX26" fmla="*/ 489056 w 587620"/>
              <a:gd name="connsiteY26" fmla="*/ 4408226 h 5172500"/>
              <a:gd name="connsiteX27" fmla="*/ 374017 w 587620"/>
              <a:gd name="connsiteY27" fmla="*/ 4653886 h 5172500"/>
              <a:gd name="connsiteX28" fmla="*/ 488455 w 587620"/>
              <a:gd name="connsiteY28" fmla="*/ 4790365 h 5172500"/>
              <a:gd name="connsiteX29" fmla="*/ 443556 w 587620"/>
              <a:gd name="connsiteY29" fmla="*/ 4895399 h 5172500"/>
              <a:gd name="connsiteX30" fmla="*/ 435306 w 587620"/>
              <a:gd name="connsiteY30" fmla="*/ 4923088 h 5172500"/>
              <a:gd name="connsiteX31" fmla="*/ 318148 w 587620"/>
              <a:gd name="connsiteY31" fmla="*/ 5031307 h 5172500"/>
              <a:gd name="connsiteX32" fmla="*/ 587620 w 587620"/>
              <a:gd name="connsiteY32" fmla="*/ 5172500 h 5172500"/>
              <a:gd name="connsiteX0" fmla="*/ 378677 w 639982"/>
              <a:gd name="connsiteY0" fmla="*/ 0 h 5172500"/>
              <a:gd name="connsiteX1" fmla="*/ 368090 w 639982"/>
              <a:gd name="connsiteY1" fmla="*/ 341195 h 5172500"/>
              <a:gd name="connsiteX2" fmla="*/ 269487 w 639982"/>
              <a:gd name="connsiteY2" fmla="*/ 532263 h 5172500"/>
              <a:gd name="connsiteX3" fmla="*/ 294421 w 639982"/>
              <a:gd name="connsiteY3" fmla="*/ 692282 h 5172500"/>
              <a:gd name="connsiteX4" fmla="*/ 468608 w 639982"/>
              <a:gd name="connsiteY4" fmla="*/ 750626 h 5172500"/>
              <a:gd name="connsiteX5" fmla="*/ 428160 w 639982"/>
              <a:gd name="connsiteY5" fmla="*/ 868741 h 5172500"/>
              <a:gd name="connsiteX6" fmla="*/ 436418 w 639982"/>
              <a:gd name="connsiteY6" fmla="*/ 1091820 h 5172500"/>
              <a:gd name="connsiteX7" fmla="*/ 329038 w 639982"/>
              <a:gd name="connsiteY7" fmla="*/ 1187356 h 5172500"/>
              <a:gd name="connsiteX8" fmla="*/ 409728 w 639982"/>
              <a:gd name="connsiteY8" fmla="*/ 1364775 h 5172500"/>
              <a:gd name="connsiteX9" fmla="*/ 341777 w 639982"/>
              <a:gd name="connsiteY9" fmla="*/ 1578424 h 5172500"/>
              <a:gd name="connsiteX10" fmla="*/ 481573 w 639982"/>
              <a:gd name="connsiteY10" fmla="*/ 1796788 h 5172500"/>
              <a:gd name="connsiteX11" fmla="*/ 383008 w 639982"/>
              <a:gd name="connsiteY11" fmla="*/ 1924335 h 5172500"/>
              <a:gd name="connsiteX12" fmla="*/ 298505 w 639982"/>
              <a:gd name="connsiteY12" fmla="*/ 2088107 h 5172500"/>
              <a:gd name="connsiteX13" fmla="*/ 292415 w 639982"/>
              <a:gd name="connsiteY13" fmla="*/ 2260813 h 5172500"/>
              <a:gd name="connsiteX14" fmla="*/ 286898 w 639982"/>
              <a:gd name="connsiteY14" fmla="*/ 2456598 h 5172500"/>
              <a:gd name="connsiteX15" fmla="*/ 299 w 639982"/>
              <a:gd name="connsiteY15" fmla="*/ 2492824 h 5172500"/>
              <a:gd name="connsiteX16" fmla="*/ 347452 w 639982"/>
              <a:gd name="connsiteY16" fmla="*/ 2702257 h 5172500"/>
              <a:gd name="connsiteX17" fmla="*/ 52752 w 639982"/>
              <a:gd name="connsiteY17" fmla="*/ 2852382 h 5172500"/>
              <a:gd name="connsiteX18" fmla="*/ 291556 w 639982"/>
              <a:gd name="connsiteY18" fmla="*/ 2988861 h 5172500"/>
              <a:gd name="connsiteX19" fmla="*/ 583769 w 639982"/>
              <a:gd name="connsiteY19" fmla="*/ 3138985 h 5172500"/>
              <a:gd name="connsiteX20" fmla="*/ 530742 w 639982"/>
              <a:gd name="connsiteY20" fmla="*/ 3302760 h 5172500"/>
              <a:gd name="connsiteX21" fmla="*/ 474833 w 639982"/>
              <a:gd name="connsiteY21" fmla="*/ 3466531 h 5172500"/>
              <a:gd name="connsiteX22" fmla="*/ 385683 w 639982"/>
              <a:gd name="connsiteY22" fmla="*/ 3534769 h 5172500"/>
              <a:gd name="connsiteX23" fmla="*/ 321148 w 639982"/>
              <a:gd name="connsiteY23" fmla="*/ 3721122 h 5172500"/>
              <a:gd name="connsiteX24" fmla="*/ 358168 w 639982"/>
              <a:gd name="connsiteY24" fmla="*/ 3912192 h 5172500"/>
              <a:gd name="connsiteX25" fmla="*/ 446795 w 639982"/>
              <a:gd name="connsiteY25" fmla="*/ 4107976 h 5172500"/>
              <a:gd name="connsiteX26" fmla="*/ 530934 w 639982"/>
              <a:gd name="connsiteY26" fmla="*/ 4171499 h 5172500"/>
              <a:gd name="connsiteX27" fmla="*/ 541418 w 639982"/>
              <a:gd name="connsiteY27" fmla="*/ 4408226 h 5172500"/>
              <a:gd name="connsiteX28" fmla="*/ 426379 w 639982"/>
              <a:gd name="connsiteY28" fmla="*/ 4653886 h 5172500"/>
              <a:gd name="connsiteX29" fmla="*/ 540817 w 639982"/>
              <a:gd name="connsiteY29" fmla="*/ 4790365 h 5172500"/>
              <a:gd name="connsiteX30" fmla="*/ 495918 w 639982"/>
              <a:gd name="connsiteY30" fmla="*/ 4895399 h 5172500"/>
              <a:gd name="connsiteX31" fmla="*/ 487668 w 639982"/>
              <a:gd name="connsiteY31" fmla="*/ 4923088 h 5172500"/>
              <a:gd name="connsiteX32" fmla="*/ 370510 w 639982"/>
              <a:gd name="connsiteY32" fmla="*/ 5031307 h 5172500"/>
              <a:gd name="connsiteX33" fmla="*/ 639982 w 639982"/>
              <a:gd name="connsiteY33" fmla="*/ 5172500 h 5172500"/>
              <a:gd name="connsiteX0" fmla="*/ 378677 w 639982"/>
              <a:gd name="connsiteY0" fmla="*/ 0 h 5172500"/>
              <a:gd name="connsiteX1" fmla="*/ 368090 w 639982"/>
              <a:gd name="connsiteY1" fmla="*/ 341195 h 5172500"/>
              <a:gd name="connsiteX2" fmla="*/ 269487 w 639982"/>
              <a:gd name="connsiteY2" fmla="*/ 532263 h 5172500"/>
              <a:gd name="connsiteX3" fmla="*/ 294421 w 639982"/>
              <a:gd name="connsiteY3" fmla="*/ 692282 h 5172500"/>
              <a:gd name="connsiteX4" fmla="*/ 468608 w 639982"/>
              <a:gd name="connsiteY4" fmla="*/ 750626 h 5172500"/>
              <a:gd name="connsiteX5" fmla="*/ 428160 w 639982"/>
              <a:gd name="connsiteY5" fmla="*/ 868741 h 5172500"/>
              <a:gd name="connsiteX6" fmla="*/ 436418 w 639982"/>
              <a:gd name="connsiteY6" fmla="*/ 1091820 h 5172500"/>
              <a:gd name="connsiteX7" fmla="*/ 329038 w 639982"/>
              <a:gd name="connsiteY7" fmla="*/ 1187356 h 5172500"/>
              <a:gd name="connsiteX8" fmla="*/ 409728 w 639982"/>
              <a:gd name="connsiteY8" fmla="*/ 1364775 h 5172500"/>
              <a:gd name="connsiteX9" fmla="*/ 341777 w 639982"/>
              <a:gd name="connsiteY9" fmla="*/ 1578424 h 5172500"/>
              <a:gd name="connsiteX10" fmla="*/ 481573 w 639982"/>
              <a:gd name="connsiteY10" fmla="*/ 1796788 h 5172500"/>
              <a:gd name="connsiteX11" fmla="*/ 383008 w 639982"/>
              <a:gd name="connsiteY11" fmla="*/ 1924335 h 5172500"/>
              <a:gd name="connsiteX12" fmla="*/ 298505 w 639982"/>
              <a:gd name="connsiteY12" fmla="*/ 2088107 h 5172500"/>
              <a:gd name="connsiteX13" fmla="*/ 292415 w 639982"/>
              <a:gd name="connsiteY13" fmla="*/ 2260813 h 5172500"/>
              <a:gd name="connsiteX14" fmla="*/ 286898 w 639982"/>
              <a:gd name="connsiteY14" fmla="*/ 2456598 h 5172500"/>
              <a:gd name="connsiteX15" fmla="*/ 299 w 639982"/>
              <a:gd name="connsiteY15" fmla="*/ 2492824 h 5172500"/>
              <a:gd name="connsiteX16" fmla="*/ 100645 w 639982"/>
              <a:gd name="connsiteY16" fmla="*/ 2674961 h 5172500"/>
              <a:gd name="connsiteX17" fmla="*/ 52752 w 639982"/>
              <a:gd name="connsiteY17" fmla="*/ 2852382 h 5172500"/>
              <a:gd name="connsiteX18" fmla="*/ 291556 w 639982"/>
              <a:gd name="connsiteY18" fmla="*/ 2988861 h 5172500"/>
              <a:gd name="connsiteX19" fmla="*/ 583769 w 639982"/>
              <a:gd name="connsiteY19" fmla="*/ 3138985 h 5172500"/>
              <a:gd name="connsiteX20" fmla="*/ 530742 w 639982"/>
              <a:gd name="connsiteY20" fmla="*/ 3302760 h 5172500"/>
              <a:gd name="connsiteX21" fmla="*/ 474833 w 639982"/>
              <a:gd name="connsiteY21" fmla="*/ 3466531 h 5172500"/>
              <a:gd name="connsiteX22" fmla="*/ 385683 w 639982"/>
              <a:gd name="connsiteY22" fmla="*/ 3534769 h 5172500"/>
              <a:gd name="connsiteX23" fmla="*/ 321148 w 639982"/>
              <a:gd name="connsiteY23" fmla="*/ 3721122 h 5172500"/>
              <a:gd name="connsiteX24" fmla="*/ 358168 w 639982"/>
              <a:gd name="connsiteY24" fmla="*/ 3912192 h 5172500"/>
              <a:gd name="connsiteX25" fmla="*/ 446795 w 639982"/>
              <a:gd name="connsiteY25" fmla="*/ 4107976 h 5172500"/>
              <a:gd name="connsiteX26" fmla="*/ 530934 w 639982"/>
              <a:gd name="connsiteY26" fmla="*/ 4171499 h 5172500"/>
              <a:gd name="connsiteX27" fmla="*/ 541418 w 639982"/>
              <a:gd name="connsiteY27" fmla="*/ 4408226 h 5172500"/>
              <a:gd name="connsiteX28" fmla="*/ 426379 w 639982"/>
              <a:gd name="connsiteY28" fmla="*/ 4653886 h 5172500"/>
              <a:gd name="connsiteX29" fmla="*/ 540817 w 639982"/>
              <a:gd name="connsiteY29" fmla="*/ 4790365 h 5172500"/>
              <a:gd name="connsiteX30" fmla="*/ 495918 w 639982"/>
              <a:gd name="connsiteY30" fmla="*/ 4895399 h 5172500"/>
              <a:gd name="connsiteX31" fmla="*/ 487668 w 639982"/>
              <a:gd name="connsiteY31" fmla="*/ 4923088 h 5172500"/>
              <a:gd name="connsiteX32" fmla="*/ 370510 w 639982"/>
              <a:gd name="connsiteY32" fmla="*/ 5031307 h 5172500"/>
              <a:gd name="connsiteX33" fmla="*/ 639982 w 639982"/>
              <a:gd name="connsiteY33" fmla="*/ 5172500 h 5172500"/>
              <a:gd name="connsiteX0" fmla="*/ 409358 w 670663"/>
              <a:gd name="connsiteY0" fmla="*/ 0 h 5172500"/>
              <a:gd name="connsiteX1" fmla="*/ 398771 w 670663"/>
              <a:gd name="connsiteY1" fmla="*/ 341195 h 5172500"/>
              <a:gd name="connsiteX2" fmla="*/ 300168 w 670663"/>
              <a:gd name="connsiteY2" fmla="*/ 532263 h 5172500"/>
              <a:gd name="connsiteX3" fmla="*/ 325102 w 670663"/>
              <a:gd name="connsiteY3" fmla="*/ 692282 h 5172500"/>
              <a:gd name="connsiteX4" fmla="*/ 499289 w 670663"/>
              <a:gd name="connsiteY4" fmla="*/ 750626 h 5172500"/>
              <a:gd name="connsiteX5" fmla="*/ 458841 w 670663"/>
              <a:gd name="connsiteY5" fmla="*/ 868741 h 5172500"/>
              <a:gd name="connsiteX6" fmla="*/ 467099 w 670663"/>
              <a:gd name="connsiteY6" fmla="*/ 1091820 h 5172500"/>
              <a:gd name="connsiteX7" fmla="*/ 359719 w 670663"/>
              <a:gd name="connsiteY7" fmla="*/ 1187356 h 5172500"/>
              <a:gd name="connsiteX8" fmla="*/ 440409 w 670663"/>
              <a:gd name="connsiteY8" fmla="*/ 1364775 h 5172500"/>
              <a:gd name="connsiteX9" fmla="*/ 372458 w 670663"/>
              <a:gd name="connsiteY9" fmla="*/ 1578424 h 5172500"/>
              <a:gd name="connsiteX10" fmla="*/ 512254 w 670663"/>
              <a:gd name="connsiteY10" fmla="*/ 1796788 h 5172500"/>
              <a:gd name="connsiteX11" fmla="*/ 413689 w 670663"/>
              <a:gd name="connsiteY11" fmla="*/ 1924335 h 5172500"/>
              <a:gd name="connsiteX12" fmla="*/ 329186 w 670663"/>
              <a:gd name="connsiteY12" fmla="*/ 2088107 h 5172500"/>
              <a:gd name="connsiteX13" fmla="*/ 323096 w 670663"/>
              <a:gd name="connsiteY13" fmla="*/ 2260813 h 5172500"/>
              <a:gd name="connsiteX14" fmla="*/ 21411 w 670663"/>
              <a:gd name="connsiteY14" fmla="*/ 2347416 h 5172500"/>
              <a:gd name="connsiteX15" fmla="*/ 30980 w 670663"/>
              <a:gd name="connsiteY15" fmla="*/ 2492824 h 5172500"/>
              <a:gd name="connsiteX16" fmla="*/ 131326 w 670663"/>
              <a:gd name="connsiteY16" fmla="*/ 2674961 h 5172500"/>
              <a:gd name="connsiteX17" fmla="*/ 83433 w 670663"/>
              <a:gd name="connsiteY17" fmla="*/ 2852382 h 5172500"/>
              <a:gd name="connsiteX18" fmla="*/ 322237 w 670663"/>
              <a:gd name="connsiteY18" fmla="*/ 2988861 h 5172500"/>
              <a:gd name="connsiteX19" fmla="*/ 614450 w 670663"/>
              <a:gd name="connsiteY19" fmla="*/ 3138985 h 5172500"/>
              <a:gd name="connsiteX20" fmla="*/ 561423 w 670663"/>
              <a:gd name="connsiteY20" fmla="*/ 3302760 h 5172500"/>
              <a:gd name="connsiteX21" fmla="*/ 505514 w 670663"/>
              <a:gd name="connsiteY21" fmla="*/ 3466531 h 5172500"/>
              <a:gd name="connsiteX22" fmla="*/ 416364 w 670663"/>
              <a:gd name="connsiteY22" fmla="*/ 3534769 h 5172500"/>
              <a:gd name="connsiteX23" fmla="*/ 351829 w 670663"/>
              <a:gd name="connsiteY23" fmla="*/ 3721122 h 5172500"/>
              <a:gd name="connsiteX24" fmla="*/ 388849 w 670663"/>
              <a:gd name="connsiteY24" fmla="*/ 3912192 h 5172500"/>
              <a:gd name="connsiteX25" fmla="*/ 477476 w 670663"/>
              <a:gd name="connsiteY25" fmla="*/ 4107976 h 5172500"/>
              <a:gd name="connsiteX26" fmla="*/ 561615 w 670663"/>
              <a:gd name="connsiteY26" fmla="*/ 4171499 h 5172500"/>
              <a:gd name="connsiteX27" fmla="*/ 572099 w 670663"/>
              <a:gd name="connsiteY27" fmla="*/ 4408226 h 5172500"/>
              <a:gd name="connsiteX28" fmla="*/ 457060 w 670663"/>
              <a:gd name="connsiteY28" fmla="*/ 4653886 h 5172500"/>
              <a:gd name="connsiteX29" fmla="*/ 571498 w 670663"/>
              <a:gd name="connsiteY29" fmla="*/ 4790365 h 5172500"/>
              <a:gd name="connsiteX30" fmla="*/ 526599 w 670663"/>
              <a:gd name="connsiteY30" fmla="*/ 4895399 h 5172500"/>
              <a:gd name="connsiteX31" fmla="*/ 518349 w 670663"/>
              <a:gd name="connsiteY31" fmla="*/ 4923088 h 5172500"/>
              <a:gd name="connsiteX32" fmla="*/ 401191 w 670663"/>
              <a:gd name="connsiteY32" fmla="*/ 5031307 h 5172500"/>
              <a:gd name="connsiteX33" fmla="*/ 670663 w 670663"/>
              <a:gd name="connsiteY33"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346937 w 657881"/>
              <a:gd name="connsiteY7" fmla="*/ 1187356 h 5172500"/>
              <a:gd name="connsiteX8" fmla="*/ 427627 w 657881"/>
              <a:gd name="connsiteY8" fmla="*/ 1364775 h 5172500"/>
              <a:gd name="connsiteX9" fmla="*/ 359676 w 657881"/>
              <a:gd name="connsiteY9" fmla="*/ 1578424 h 5172500"/>
              <a:gd name="connsiteX10" fmla="*/ 499472 w 657881"/>
              <a:gd name="connsiteY10" fmla="*/ 1796788 h 5172500"/>
              <a:gd name="connsiteX11" fmla="*/ 400907 w 657881"/>
              <a:gd name="connsiteY11" fmla="*/ 1924335 h 5172500"/>
              <a:gd name="connsiteX12" fmla="*/ 316404 w 657881"/>
              <a:gd name="connsiteY12" fmla="*/ 2088107 h 5172500"/>
              <a:gd name="connsiteX13" fmla="*/ 137549 w 657881"/>
              <a:gd name="connsiteY13" fmla="*/ 2151630 h 5172500"/>
              <a:gd name="connsiteX14" fmla="*/ 8629 w 657881"/>
              <a:gd name="connsiteY14" fmla="*/ 2347416 h 5172500"/>
              <a:gd name="connsiteX15" fmla="*/ 18198 w 657881"/>
              <a:gd name="connsiteY15" fmla="*/ 2492824 h 5172500"/>
              <a:gd name="connsiteX16" fmla="*/ 118544 w 657881"/>
              <a:gd name="connsiteY16" fmla="*/ 2674961 h 5172500"/>
              <a:gd name="connsiteX17" fmla="*/ 70651 w 657881"/>
              <a:gd name="connsiteY17" fmla="*/ 2852382 h 5172500"/>
              <a:gd name="connsiteX18" fmla="*/ 309455 w 657881"/>
              <a:gd name="connsiteY18" fmla="*/ 2988861 h 5172500"/>
              <a:gd name="connsiteX19" fmla="*/ 601668 w 657881"/>
              <a:gd name="connsiteY19" fmla="*/ 3138985 h 5172500"/>
              <a:gd name="connsiteX20" fmla="*/ 548641 w 657881"/>
              <a:gd name="connsiteY20" fmla="*/ 3302760 h 5172500"/>
              <a:gd name="connsiteX21" fmla="*/ 492732 w 657881"/>
              <a:gd name="connsiteY21" fmla="*/ 3466531 h 5172500"/>
              <a:gd name="connsiteX22" fmla="*/ 403582 w 657881"/>
              <a:gd name="connsiteY22" fmla="*/ 3534769 h 5172500"/>
              <a:gd name="connsiteX23" fmla="*/ 339047 w 657881"/>
              <a:gd name="connsiteY23" fmla="*/ 3721122 h 5172500"/>
              <a:gd name="connsiteX24" fmla="*/ 376067 w 657881"/>
              <a:gd name="connsiteY24" fmla="*/ 3912192 h 5172500"/>
              <a:gd name="connsiteX25" fmla="*/ 464694 w 657881"/>
              <a:gd name="connsiteY25" fmla="*/ 4107976 h 5172500"/>
              <a:gd name="connsiteX26" fmla="*/ 548833 w 657881"/>
              <a:gd name="connsiteY26" fmla="*/ 4171499 h 5172500"/>
              <a:gd name="connsiteX27" fmla="*/ 559317 w 657881"/>
              <a:gd name="connsiteY27" fmla="*/ 4408226 h 5172500"/>
              <a:gd name="connsiteX28" fmla="*/ 444278 w 657881"/>
              <a:gd name="connsiteY28" fmla="*/ 4653886 h 5172500"/>
              <a:gd name="connsiteX29" fmla="*/ 558716 w 657881"/>
              <a:gd name="connsiteY29" fmla="*/ 4790365 h 5172500"/>
              <a:gd name="connsiteX30" fmla="*/ 513817 w 657881"/>
              <a:gd name="connsiteY30" fmla="*/ 4895399 h 5172500"/>
              <a:gd name="connsiteX31" fmla="*/ 505567 w 657881"/>
              <a:gd name="connsiteY31" fmla="*/ 4923088 h 5172500"/>
              <a:gd name="connsiteX32" fmla="*/ 388409 w 657881"/>
              <a:gd name="connsiteY32" fmla="*/ 5031307 h 5172500"/>
              <a:gd name="connsiteX33" fmla="*/ 657881 w 657881"/>
              <a:gd name="connsiteY33"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346937 w 657881"/>
              <a:gd name="connsiteY7" fmla="*/ 1187356 h 5172500"/>
              <a:gd name="connsiteX8" fmla="*/ 427627 w 657881"/>
              <a:gd name="connsiteY8" fmla="*/ 1364775 h 5172500"/>
              <a:gd name="connsiteX9" fmla="*/ 359676 w 657881"/>
              <a:gd name="connsiteY9" fmla="*/ 1578424 h 5172500"/>
              <a:gd name="connsiteX10" fmla="*/ 499472 w 657881"/>
              <a:gd name="connsiteY10" fmla="*/ 1796788 h 5172500"/>
              <a:gd name="connsiteX11" fmla="*/ 400907 w 657881"/>
              <a:gd name="connsiteY11" fmla="*/ 1924335 h 5172500"/>
              <a:gd name="connsiteX12" fmla="*/ 116921 w 657881"/>
              <a:gd name="connsiteY12" fmla="*/ 1960562 h 5172500"/>
              <a:gd name="connsiteX13" fmla="*/ 316404 w 657881"/>
              <a:gd name="connsiteY13" fmla="*/ 2088107 h 5172500"/>
              <a:gd name="connsiteX14" fmla="*/ 137549 w 657881"/>
              <a:gd name="connsiteY14" fmla="*/ 2151630 h 5172500"/>
              <a:gd name="connsiteX15" fmla="*/ 8629 w 657881"/>
              <a:gd name="connsiteY15" fmla="*/ 2347416 h 5172500"/>
              <a:gd name="connsiteX16" fmla="*/ 18198 w 657881"/>
              <a:gd name="connsiteY16" fmla="*/ 2492824 h 5172500"/>
              <a:gd name="connsiteX17" fmla="*/ 118544 w 657881"/>
              <a:gd name="connsiteY17" fmla="*/ 2674961 h 5172500"/>
              <a:gd name="connsiteX18" fmla="*/ 70651 w 657881"/>
              <a:gd name="connsiteY18" fmla="*/ 2852382 h 5172500"/>
              <a:gd name="connsiteX19" fmla="*/ 309455 w 657881"/>
              <a:gd name="connsiteY19" fmla="*/ 2988861 h 5172500"/>
              <a:gd name="connsiteX20" fmla="*/ 601668 w 657881"/>
              <a:gd name="connsiteY20" fmla="*/ 3138985 h 5172500"/>
              <a:gd name="connsiteX21" fmla="*/ 548641 w 657881"/>
              <a:gd name="connsiteY21" fmla="*/ 3302760 h 5172500"/>
              <a:gd name="connsiteX22" fmla="*/ 492732 w 657881"/>
              <a:gd name="connsiteY22" fmla="*/ 3466531 h 5172500"/>
              <a:gd name="connsiteX23" fmla="*/ 403582 w 657881"/>
              <a:gd name="connsiteY23" fmla="*/ 3534769 h 5172500"/>
              <a:gd name="connsiteX24" fmla="*/ 339047 w 657881"/>
              <a:gd name="connsiteY24" fmla="*/ 3721122 h 5172500"/>
              <a:gd name="connsiteX25" fmla="*/ 376067 w 657881"/>
              <a:gd name="connsiteY25" fmla="*/ 3912192 h 5172500"/>
              <a:gd name="connsiteX26" fmla="*/ 464694 w 657881"/>
              <a:gd name="connsiteY26" fmla="*/ 4107976 h 5172500"/>
              <a:gd name="connsiteX27" fmla="*/ 548833 w 657881"/>
              <a:gd name="connsiteY27" fmla="*/ 4171499 h 5172500"/>
              <a:gd name="connsiteX28" fmla="*/ 559317 w 657881"/>
              <a:gd name="connsiteY28" fmla="*/ 4408226 h 5172500"/>
              <a:gd name="connsiteX29" fmla="*/ 444278 w 657881"/>
              <a:gd name="connsiteY29" fmla="*/ 4653886 h 5172500"/>
              <a:gd name="connsiteX30" fmla="*/ 558716 w 657881"/>
              <a:gd name="connsiteY30" fmla="*/ 4790365 h 5172500"/>
              <a:gd name="connsiteX31" fmla="*/ 513817 w 657881"/>
              <a:gd name="connsiteY31" fmla="*/ 4895399 h 5172500"/>
              <a:gd name="connsiteX32" fmla="*/ 505567 w 657881"/>
              <a:gd name="connsiteY32" fmla="*/ 4923088 h 5172500"/>
              <a:gd name="connsiteX33" fmla="*/ 388409 w 657881"/>
              <a:gd name="connsiteY33" fmla="*/ 5031307 h 5172500"/>
              <a:gd name="connsiteX34" fmla="*/ 657881 w 657881"/>
              <a:gd name="connsiteY34"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346937 w 657881"/>
              <a:gd name="connsiteY7" fmla="*/ 1187356 h 5172500"/>
              <a:gd name="connsiteX8" fmla="*/ 427627 w 657881"/>
              <a:gd name="connsiteY8" fmla="*/ 1364775 h 5172500"/>
              <a:gd name="connsiteX9" fmla="*/ 359676 w 657881"/>
              <a:gd name="connsiteY9" fmla="*/ 1578424 h 5172500"/>
              <a:gd name="connsiteX10" fmla="*/ 499472 w 657881"/>
              <a:gd name="connsiteY10" fmla="*/ 1796788 h 5172500"/>
              <a:gd name="connsiteX11" fmla="*/ 92399 w 657881"/>
              <a:gd name="connsiteY11" fmla="*/ 1787857 h 5172500"/>
              <a:gd name="connsiteX12" fmla="*/ 116921 w 657881"/>
              <a:gd name="connsiteY12" fmla="*/ 1960562 h 5172500"/>
              <a:gd name="connsiteX13" fmla="*/ 316404 w 657881"/>
              <a:gd name="connsiteY13" fmla="*/ 2088107 h 5172500"/>
              <a:gd name="connsiteX14" fmla="*/ 137549 w 657881"/>
              <a:gd name="connsiteY14" fmla="*/ 2151630 h 5172500"/>
              <a:gd name="connsiteX15" fmla="*/ 8629 w 657881"/>
              <a:gd name="connsiteY15" fmla="*/ 2347416 h 5172500"/>
              <a:gd name="connsiteX16" fmla="*/ 18198 w 657881"/>
              <a:gd name="connsiteY16" fmla="*/ 2492824 h 5172500"/>
              <a:gd name="connsiteX17" fmla="*/ 118544 w 657881"/>
              <a:gd name="connsiteY17" fmla="*/ 2674961 h 5172500"/>
              <a:gd name="connsiteX18" fmla="*/ 70651 w 657881"/>
              <a:gd name="connsiteY18" fmla="*/ 2852382 h 5172500"/>
              <a:gd name="connsiteX19" fmla="*/ 309455 w 657881"/>
              <a:gd name="connsiteY19" fmla="*/ 2988861 h 5172500"/>
              <a:gd name="connsiteX20" fmla="*/ 601668 w 657881"/>
              <a:gd name="connsiteY20" fmla="*/ 3138985 h 5172500"/>
              <a:gd name="connsiteX21" fmla="*/ 548641 w 657881"/>
              <a:gd name="connsiteY21" fmla="*/ 3302760 h 5172500"/>
              <a:gd name="connsiteX22" fmla="*/ 492732 w 657881"/>
              <a:gd name="connsiteY22" fmla="*/ 3466531 h 5172500"/>
              <a:gd name="connsiteX23" fmla="*/ 403582 w 657881"/>
              <a:gd name="connsiteY23" fmla="*/ 3534769 h 5172500"/>
              <a:gd name="connsiteX24" fmla="*/ 339047 w 657881"/>
              <a:gd name="connsiteY24" fmla="*/ 3721122 h 5172500"/>
              <a:gd name="connsiteX25" fmla="*/ 376067 w 657881"/>
              <a:gd name="connsiteY25" fmla="*/ 3912192 h 5172500"/>
              <a:gd name="connsiteX26" fmla="*/ 464694 w 657881"/>
              <a:gd name="connsiteY26" fmla="*/ 4107976 h 5172500"/>
              <a:gd name="connsiteX27" fmla="*/ 548833 w 657881"/>
              <a:gd name="connsiteY27" fmla="*/ 4171499 h 5172500"/>
              <a:gd name="connsiteX28" fmla="*/ 559317 w 657881"/>
              <a:gd name="connsiteY28" fmla="*/ 4408226 h 5172500"/>
              <a:gd name="connsiteX29" fmla="*/ 444278 w 657881"/>
              <a:gd name="connsiteY29" fmla="*/ 4653886 h 5172500"/>
              <a:gd name="connsiteX30" fmla="*/ 558716 w 657881"/>
              <a:gd name="connsiteY30" fmla="*/ 4790365 h 5172500"/>
              <a:gd name="connsiteX31" fmla="*/ 513817 w 657881"/>
              <a:gd name="connsiteY31" fmla="*/ 4895399 h 5172500"/>
              <a:gd name="connsiteX32" fmla="*/ 505567 w 657881"/>
              <a:gd name="connsiteY32" fmla="*/ 4923088 h 5172500"/>
              <a:gd name="connsiteX33" fmla="*/ 388409 w 657881"/>
              <a:gd name="connsiteY33" fmla="*/ 5031307 h 5172500"/>
              <a:gd name="connsiteX34" fmla="*/ 657881 w 657881"/>
              <a:gd name="connsiteY34"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346937 w 657881"/>
              <a:gd name="connsiteY7" fmla="*/ 1187356 h 5172500"/>
              <a:gd name="connsiteX8" fmla="*/ 427627 w 657881"/>
              <a:gd name="connsiteY8" fmla="*/ 1364775 h 5172500"/>
              <a:gd name="connsiteX9" fmla="*/ 359676 w 657881"/>
              <a:gd name="connsiteY9" fmla="*/ 1578424 h 5172500"/>
              <a:gd name="connsiteX10" fmla="*/ 499472 w 657881"/>
              <a:gd name="connsiteY10" fmla="*/ 1796788 h 5172500"/>
              <a:gd name="connsiteX11" fmla="*/ 92399 w 657881"/>
              <a:gd name="connsiteY11" fmla="*/ 1787857 h 5172500"/>
              <a:gd name="connsiteX12" fmla="*/ 116921 w 657881"/>
              <a:gd name="connsiteY12" fmla="*/ 1960562 h 5172500"/>
              <a:gd name="connsiteX13" fmla="*/ 118959 w 657881"/>
              <a:gd name="connsiteY13" fmla="*/ 2074459 h 5172500"/>
              <a:gd name="connsiteX14" fmla="*/ 137549 w 657881"/>
              <a:gd name="connsiteY14" fmla="*/ 2151630 h 5172500"/>
              <a:gd name="connsiteX15" fmla="*/ 8629 w 657881"/>
              <a:gd name="connsiteY15" fmla="*/ 2347416 h 5172500"/>
              <a:gd name="connsiteX16" fmla="*/ 18198 w 657881"/>
              <a:gd name="connsiteY16" fmla="*/ 2492824 h 5172500"/>
              <a:gd name="connsiteX17" fmla="*/ 118544 w 657881"/>
              <a:gd name="connsiteY17" fmla="*/ 2674961 h 5172500"/>
              <a:gd name="connsiteX18" fmla="*/ 70651 w 657881"/>
              <a:gd name="connsiteY18" fmla="*/ 2852382 h 5172500"/>
              <a:gd name="connsiteX19" fmla="*/ 309455 w 657881"/>
              <a:gd name="connsiteY19" fmla="*/ 2988861 h 5172500"/>
              <a:gd name="connsiteX20" fmla="*/ 601668 w 657881"/>
              <a:gd name="connsiteY20" fmla="*/ 3138985 h 5172500"/>
              <a:gd name="connsiteX21" fmla="*/ 548641 w 657881"/>
              <a:gd name="connsiteY21" fmla="*/ 3302760 h 5172500"/>
              <a:gd name="connsiteX22" fmla="*/ 492732 w 657881"/>
              <a:gd name="connsiteY22" fmla="*/ 3466531 h 5172500"/>
              <a:gd name="connsiteX23" fmla="*/ 403582 w 657881"/>
              <a:gd name="connsiteY23" fmla="*/ 3534769 h 5172500"/>
              <a:gd name="connsiteX24" fmla="*/ 339047 w 657881"/>
              <a:gd name="connsiteY24" fmla="*/ 3721122 h 5172500"/>
              <a:gd name="connsiteX25" fmla="*/ 376067 w 657881"/>
              <a:gd name="connsiteY25" fmla="*/ 3912192 h 5172500"/>
              <a:gd name="connsiteX26" fmla="*/ 464694 w 657881"/>
              <a:gd name="connsiteY26" fmla="*/ 4107976 h 5172500"/>
              <a:gd name="connsiteX27" fmla="*/ 548833 w 657881"/>
              <a:gd name="connsiteY27" fmla="*/ 4171499 h 5172500"/>
              <a:gd name="connsiteX28" fmla="*/ 559317 w 657881"/>
              <a:gd name="connsiteY28" fmla="*/ 4408226 h 5172500"/>
              <a:gd name="connsiteX29" fmla="*/ 444278 w 657881"/>
              <a:gd name="connsiteY29" fmla="*/ 4653886 h 5172500"/>
              <a:gd name="connsiteX30" fmla="*/ 558716 w 657881"/>
              <a:gd name="connsiteY30" fmla="*/ 4790365 h 5172500"/>
              <a:gd name="connsiteX31" fmla="*/ 513817 w 657881"/>
              <a:gd name="connsiteY31" fmla="*/ 4895399 h 5172500"/>
              <a:gd name="connsiteX32" fmla="*/ 505567 w 657881"/>
              <a:gd name="connsiteY32" fmla="*/ 4923088 h 5172500"/>
              <a:gd name="connsiteX33" fmla="*/ 388409 w 657881"/>
              <a:gd name="connsiteY33" fmla="*/ 5031307 h 5172500"/>
              <a:gd name="connsiteX34" fmla="*/ 657881 w 657881"/>
              <a:gd name="connsiteY34"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346937 w 657881"/>
              <a:gd name="connsiteY7" fmla="*/ 1187356 h 5172500"/>
              <a:gd name="connsiteX8" fmla="*/ 427627 w 657881"/>
              <a:gd name="connsiteY8" fmla="*/ 1364775 h 5172500"/>
              <a:gd name="connsiteX9" fmla="*/ 359676 w 657881"/>
              <a:gd name="connsiteY9" fmla="*/ 1578424 h 5172500"/>
              <a:gd name="connsiteX10" fmla="*/ 67560 w 657881"/>
              <a:gd name="connsiteY10" fmla="*/ 1619367 h 5172500"/>
              <a:gd name="connsiteX11" fmla="*/ 92399 w 657881"/>
              <a:gd name="connsiteY11" fmla="*/ 1787857 h 5172500"/>
              <a:gd name="connsiteX12" fmla="*/ 116921 w 657881"/>
              <a:gd name="connsiteY12" fmla="*/ 1960562 h 5172500"/>
              <a:gd name="connsiteX13" fmla="*/ 118959 w 657881"/>
              <a:gd name="connsiteY13" fmla="*/ 2074459 h 5172500"/>
              <a:gd name="connsiteX14" fmla="*/ 137549 w 657881"/>
              <a:gd name="connsiteY14" fmla="*/ 2151630 h 5172500"/>
              <a:gd name="connsiteX15" fmla="*/ 8629 w 657881"/>
              <a:gd name="connsiteY15" fmla="*/ 2347416 h 5172500"/>
              <a:gd name="connsiteX16" fmla="*/ 18198 w 657881"/>
              <a:gd name="connsiteY16" fmla="*/ 2492824 h 5172500"/>
              <a:gd name="connsiteX17" fmla="*/ 118544 w 657881"/>
              <a:gd name="connsiteY17" fmla="*/ 2674961 h 5172500"/>
              <a:gd name="connsiteX18" fmla="*/ 70651 w 657881"/>
              <a:gd name="connsiteY18" fmla="*/ 2852382 h 5172500"/>
              <a:gd name="connsiteX19" fmla="*/ 309455 w 657881"/>
              <a:gd name="connsiteY19" fmla="*/ 2988861 h 5172500"/>
              <a:gd name="connsiteX20" fmla="*/ 601668 w 657881"/>
              <a:gd name="connsiteY20" fmla="*/ 3138985 h 5172500"/>
              <a:gd name="connsiteX21" fmla="*/ 548641 w 657881"/>
              <a:gd name="connsiteY21" fmla="*/ 3302760 h 5172500"/>
              <a:gd name="connsiteX22" fmla="*/ 492732 w 657881"/>
              <a:gd name="connsiteY22" fmla="*/ 3466531 h 5172500"/>
              <a:gd name="connsiteX23" fmla="*/ 403582 w 657881"/>
              <a:gd name="connsiteY23" fmla="*/ 3534769 h 5172500"/>
              <a:gd name="connsiteX24" fmla="*/ 339047 w 657881"/>
              <a:gd name="connsiteY24" fmla="*/ 3721122 h 5172500"/>
              <a:gd name="connsiteX25" fmla="*/ 376067 w 657881"/>
              <a:gd name="connsiteY25" fmla="*/ 3912192 h 5172500"/>
              <a:gd name="connsiteX26" fmla="*/ 464694 w 657881"/>
              <a:gd name="connsiteY26" fmla="*/ 4107976 h 5172500"/>
              <a:gd name="connsiteX27" fmla="*/ 548833 w 657881"/>
              <a:gd name="connsiteY27" fmla="*/ 4171499 h 5172500"/>
              <a:gd name="connsiteX28" fmla="*/ 559317 w 657881"/>
              <a:gd name="connsiteY28" fmla="*/ 4408226 h 5172500"/>
              <a:gd name="connsiteX29" fmla="*/ 444278 w 657881"/>
              <a:gd name="connsiteY29" fmla="*/ 4653886 h 5172500"/>
              <a:gd name="connsiteX30" fmla="*/ 558716 w 657881"/>
              <a:gd name="connsiteY30" fmla="*/ 4790365 h 5172500"/>
              <a:gd name="connsiteX31" fmla="*/ 513817 w 657881"/>
              <a:gd name="connsiteY31" fmla="*/ 4895399 h 5172500"/>
              <a:gd name="connsiteX32" fmla="*/ 505567 w 657881"/>
              <a:gd name="connsiteY32" fmla="*/ 4923088 h 5172500"/>
              <a:gd name="connsiteX33" fmla="*/ 388409 w 657881"/>
              <a:gd name="connsiteY33" fmla="*/ 5031307 h 5172500"/>
              <a:gd name="connsiteX34" fmla="*/ 657881 w 657881"/>
              <a:gd name="connsiteY34"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346937 w 657881"/>
              <a:gd name="connsiteY7" fmla="*/ 1187356 h 5172500"/>
              <a:gd name="connsiteX8" fmla="*/ 427627 w 657881"/>
              <a:gd name="connsiteY8" fmla="*/ 1364775 h 5172500"/>
              <a:gd name="connsiteX9" fmla="*/ 55220 w 657881"/>
              <a:gd name="connsiteY9" fmla="*/ 1469242 h 5172500"/>
              <a:gd name="connsiteX10" fmla="*/ 359676 w 657881"/>
              <a:gd name="connsiteY10" fmla="*/ 1578424 h 5172500"/>
              <a:gd name="connsiteX11" fmla="*/ 67560 w 657881"/>
              <a:gd name="connsiteY11" fmla="*/ 1619367 h 5172500"/>
              <a:gd name="connsiteX12" fmla="*/ 92399 w 657881"/>
              <a:gd name="connsiteY12" fmla="*/ 1787857 h 5172500"/>
              <a:gd name="connsiteX13" fmla="*/ 116921 w 657881"/>
              <a:gd name="connsiteY13" fmla="*/ 1960562 h 5172500"/>
              <a:gd name="connsiteX14" fmla="*/ 118959 w 657881"/>
              <a:gd name="connsiteY14" fmla="*/ 2074459 h 5172500"/>
              <a:gd name="connsiteX15" fmla="*/ 137549 w 657881"/>
              <a:gd name="connsiteY15" fmla="*/ 2151630 h 5172500"/>
              <a:gd name="connsiteX16" fmla="*/ 8629 w 657881"/>
              <a:gd name="connsiteY16" fmla="*/ 2347416 h 5172500"/>
              <a:gd name="connsiteX17" fmla="*/ 18198 w 657881"/>
              <a:gd name="connsiteY17" fmla="*/ 2492824 h 5172500"/>
              <a:gd name="connsiteX18" fmla="*/ 118544 w 657881"/>
              <a:gd name="connsiteY18" fmla="*/ 2674961 h 5172500"/>
              <a:gd name="connsiteX19" fmla="*/ 70651 w 657881"/>
              <a:gd name="connsiteY19" fmla="*/ 2852382 h 5172500"/>
              <a:gd name="connsiteX20" fmla="*/ 309455 w 657881"/>
              <a:gd name="connsiteY20" fmla="*/ 2988861 h 5172500"/>
              <a:gd name="connsiteX21" fmla="*/ 601668 w 657881"/>
              <a:gd name="connsiteY21" fmla="*/ 3138985 h 5172500"/>
              <a:gd name="connsiteX22" fmla="*/ 548641 w 657881"/>
              <a:gd name="connsiteY22" fmla="*/ 3302760 h 5172500"/>
              <a:gd name="connsiteX23" fmla="*/ 492732 w 657881"/>
              <a:gd name="connsiteY23" fmla="*/ 3466531 h 5172500"/>
              <a:gd name="connsiteX24" fmla="*/ 403582 w 657881"/>
              <a:gd name="connsiteY24" fmla="*/ 3534769 h 5172500"/>
              <a:gd name="connsiteX25" fmla="*/ 339047 w 657881"/>
              <a:gd name="connsiteY25" fmla="*/ 3721122 h 5172500"/>
              <a:gd name="connsiteX26" fmla="*/ 376067 w 657881"/>
              <a:gd name="connsiteY26" fmla="*/ 3912192 h 5172500"/>
              <a:gd name="connsiteX27" fmla="*/ 464694 w 657881"/>
              <a:gd name="connsiteY27" fmla="*/ 4107976 h 5172500"/>
              <a:gd name="connsiteX28" fmla="*/ 548833 w 657881"/>
              <a:gd name="connsiteY28" fmla="*/ 4171499 h 5172500"/>
              <a:gd name="connsiteX29" fmla="*/ 559317 w 657881"/>
              <a:gd name="connsiteY29" fmla="*/ 4408226 h 5172500"/>
              <a:gd name="connsiteX30" fmla="*/ 444278 w 657881"/>
              <a:gd name="connsiteY30" fmla="*/ 4653886 h 5172500"/>
              <a:gd name="connsiteX31" fmla="*/ 558716 w 657881"/>
              <a:gd name="connsiteY31" fmla="*/ 4790365 h 5172500"/>
              <a:gd name="connsiteX32" fmla="*/ 513817 w 657881"/>
              <a:gd name="connsiteY32" fmla="*/ 4895399 h 5172500"/>
              <a:gd name="connsiteX33" fmla="*/ 505567 w 657881"/>
              <a:gd name="connsiteY33" fmla="*/ 4923088 h 5172500"/>
              <a:gd name="connsiteX34" fmla="*/ 388409 w 657881"/>
              <a:gd name="connsiteY34" fmla="*/ 5031307 h 5172500"/>
              <a:gd name="connsiteX35" fmla="*/ 657881 w 657881"/>
              <a:gd name="connsiteY35"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346937 w 657881"/>
              <a:gd name="connsiteY7" fmla="*/ 1187356 h 5172500"/>
              <a:gd name="connsiteX8" fmla="*/ 131459 w 657881"/>
              <a:gd name="connsiteY8" fmla="*/ 1282888 h 5172500"/>
              <a:gd name="connsiteX9" fmla="*/ 55220 w 657881"/>
              <a:gd name="connsiteY9" fmla="*/ 1469242 h 5172500"/>
              <a:gd name="connsiteX10" fmla="*/ 359676 w 657881"/>
              <a:gd name="connsiteY10" fmla="*/ 1578424 h 5172500"/>
              <a:gd name="connsiteX11" fmla="*/ 67560 w 657881"/>
              <a:gd name="connsiteY11" fmla="*/ 1619367 h 5172500"/>
              <a:gd name="connsiteX12" fmla="*/ 92399 w 657881"/>
              <a:gd name="connsiteY12" fmla="*/ 1787857 h 5172500"/>
              <a:gd name="connsiteX13" fmla="*/ 116921 w 657881"/>
              <a:gd name="connsiteY13" fmla="*/ 1960562 h 5172500"/>
              <a:gd name="connsiteX14" fmla="*/ 118959 w 657881"/>
              <a:gd name="connsiteY14" fmla="*/ 2074459 h 5172500"/>
              <a:gd name="connsiteX15" fmla="*/ 137549 w 657881"/>
              <a:gd name="connsiteY15" fmla="*/ 2151630 h 5172500"/>
              <a:gd name="connsiteX16" fmla="*/ 8629 w 657881"/>
              <a:gd name="connsiteY16" fmla="*/ 2347416 h 5172500"/>
              <a:gd name="connsiteX17" fmla="*/ 18198 w 657881"/>
              <a:gd name="connsiteY17" fmla="*/ 2492824 h 5172500"/>
              <a:gd name="connsiteX18" fmla="*/ 118544 w 657881"/>
              <a:gd name="connsiteY18" fmla="*/ 2674961 h 5172500"/>
              <a:gd name="connsiteX19" fmla="*/ 70651 w 657881"/>
              <a:gd name="connsiteY19" fmla="*/ 2852382 h 5172500"/>
              <a:gd name="connsiteX20" fmla="*/ 309455 w 657881"/>
              <a:gd name="connsiteY20" fmla="*/ 2988861 h 5172500"/>
              <a:gd name="connsiteX21" fmla="*/ 601668 w 657881"/>
              <a:gd name="connsiteY21" fmla="*/ 3138985 h 5172500"/>
              <a:gd name="connsiteX22" fmla="*/ 548641 w 657881"/>
              <a:gd name="connsiteY22" fmla="*/ 3302760 h 5172500"/>
              <a:gd name="connsiteX23" fmla="*/ 492732 w 657881"/>
              <a:gd name="connsiteY23" fmla="*/ 3466531 h 5172500"/>
              <a:gd name="connsiteX24" fmla="*/ 403582 w 657881"/>
              <a:gd name="connsiteY24" fmla="*/ 3534769 h 5172500"/>
              <a:gd name="connsiteX25" fmla="*/ 339047 w 657881"/>
              <a:gd name="connsiteY25" fmla="*/ 3721122 h 5172500"/>
              <a:gd name="connsiteX26" fmla="*/ 376067 w 657881"/>
              <a:gd name="connsiteY26" fmla="*/ 3912192 h 5172500"/>
              <a:gd name="connsiteX27" fmla="*/ 464694 w 657881"/>
              <a:gd name="connsiteY27" fmla="*/ 4107976 h 5172500"/>
              <a:gd name="connsiteX28" fmla="*/ 548833 w 657881"/>
              <a:gd name="connsiteY28" fmla="*/ 4171499 h 5172500"/>
              <a:gd name="connsiteX29" fmla="*/ 559317 w 657881"/>
              <a:gd name="connsiteY29" fmla="*/ 4408226 h 5172500"/>
              <a:gd name="connsiteX30" fmla="*/ 444278 w 657881"/>
              <a:gd name="connsiteY30" fmla="*/ 4653886 h 5172500"/>
              <a:gd name="connsiteX31" fmla="*/ 558716 w 657881"/>
              <a:gd name="connsiteY31" fmla="*/ 4790365 h 5172500"/>
              <a:gd name="connsiteX32" fmla="*/ 513817 w 657881"/>
              <a:gd name="connsiteY32" fmla="*/ 4895399 h 5172500"/>
              <a:gd name="connsiteX33" fmla="*/ 505567 w 657881"/>
              <a:gd name="connsiteY33" fmla="*/ 4923088 h 5172500"/>
              <a:gd name="connsiteX34" fmla="*/ 388409 w 657881"/>
              <a:gd name="connsiteY34" fmla="*/ 5031307 h 5172500"/>
              <a:gd name="connsiteX35" fmla="*/ 657881 w 657881"/>
              <a:gd name="connsiteY35"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454317 w 657881"/>
              <a:gd name="connsiteY6" fmla="*/ 1091820 h 5172500"/>
              <a:gd name="connsiteX7" fmla="*/ 112470 w 657881"/>
              <a:gd name="connsiteY7" fmla="*/ 1146413 h 5172500"/>
              <a:gd name="connsiteX8" fmla="*/ 131459 w 657881"/>
              <a:gd name="connsiteY8" fmla="*/ 1282888 h 5172500"/>
              <a:gd name="connsiteX9" fmla="*/ 55220 w 657881"/>
              <a:gd name="connsiteY9" fmla="*/ 1469242 h 5172500"/>
              <a:gd name="connsiteX10" fmla="*/ 359676 w 657881"/>
              <a:gd name="connsiteY10" fmla="*/ 1578424 h 5172500"/>
              <a:gd name="connsiteX11" fmla="*/ 67560 w 657881"/>
              <a:gd name="connsiteY11" fmla="*/ 1619367 h 5172500"/>
              <a:gd name="connsiteX12" fmla="*/ 92399 w 657881"/>
              <a:gd name="connsiteY12" fmla="*/ 1787857 h 5172500"/>
              <a:gd name="connsiteX13" fmla="*/ 116921 w 657881"/>
              <a:gd name="connsiteY13" fmla="*/ 1960562 h 5172500"/>
              <a:gd name="connsiteX14" fmla="*/ 118959 w 657881"/>
              <a:gd name="connsiteY14" fmla="*/ 2074459 h 5172500"/>
              <a:gd name="connsiteX15" fmla="*/ 137549 w 657881"/>
              <a:gd name="connsiteY15" fmla="*/ 2151630 h 5172500"/>
              <a:gd name="connsiteX16" fmla="*/ 8629 w 657881"/>
              <a:gd name="connsiteY16" fmla="*/ 2347416 h 5172500"/>
              <a:gd name="connsiteX17" fmla="*/ 18198 w 657881"/>
              <a:gd name="connsiteY17" fmla="*/ 2492824 h 5172500"/>
              <a:gd name="connsiteX18" fmla="*/ 118544 w 657881"/>
              <a:gd name="connsiteY18" fmla="*/ 2674961 h 5172500"/>
              <a:gd name="connsiteX19" fmla="*/ 70651 w 657881"/>
              <a:gd name="connsiteY19" fmla="*/ 2852382 h 5172500"/>
              <a:gd name="connsiteX20" fmla="*/ 309455 w 657881"/>
              <a:gd name="connsiteY20" fmla="*/ 2988861 h 5172500"/>
              <a:gd name="connsiteX21" fmla="*/ 601668 w 657881"/>
              <a:gd name="connsiteY21" fmla="*/ 3138985 h 5172500"/>
              <a:gd name="connsiteX22" fmla="*/ 548641 w 657881"/>
              <a:gd name="connsiteY22" fmla="*/ 3302760 h 5172500"/>
              <a:gd name="connsiteX23" fmla="*/ 492732 w 657881"/>
              <a:gd name="connsiteY23" fmla="*/ 3466531 h 5172500"/>
              <a:gd name="connsiteX24" fmla="*/ 403582 w 657881"/>
              <a:gd name="connsiteY24" fmla="*/ 3534769 h 5172500"/>
              <a:gd name="connsiteX25" fmla="*/ 339047 w 657881"/>
              <a:gd name="connsiteY25" fmla="*/ 3721122 h 5172500"/>
              <a:gd name="connsiteX26" fmla="*/ 376067 w 657881"/>
              <a:gd name="connsiteY26" fmla="*/ 3912192 h 5172500"/>
              <a:gd name="connsiteX27" fmla="*/ 464694 w 657881"/>
              <a:gd name="connsiteY27" fmla="*/ 4107976 h 5172500"/>
              <a:gd name="connsiteX28" fmla="*/ 548833 w 657881"/>
              <a:gd name="connsiteY28" fmla="*/ 4171499 h 5172500"/>
              <a:gd name="connsiteX29" fmla="*/ 559317 w 657881"/>
              <a:gd name="connsiteY29" fmla="*/ 4408226 h 5172500"/>
              <a:gd name="connsiteX30" fmla="*/ 444278 w 657881"/>
              <a:gd name="connsiteY30" fmla="*/ 4653886 h 5172500"/>
              <a:gd name="connsiteX31" fmla="*/ 558716 w 657881"/>
              <a:gd name="connsiteY31" fmla="*/ 4790365 h 5172500"/>
              <a:gd name="connsiteX32" fmla="*/ 513817 w 657881"/>
              <a:gd name="connsiteY32" fmla="*/ 4895399 h 5172500"/>
              <a:gd name="connsiteX33" fmla="*/ 505567 w 657881"/>
              <a:gd name="connsiteY33" fmla="*/ 4923088 h 5172500"/>
              <a:gd name="connsiteX34" fmla="*/ 388409 w 657881"/>
              <a:gd name="connsiteY34" fmla="*/ 5031307 h 5172500"/>
              <a:gd name="connsiteX35" fmla="*/ 657881 w 657881"/>
              <a:gd name="connsiteY35"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446059 w 657881"/>
              <a:gd name="connsiteY5" fmla="*/ 868741 h 5172500"/>
              <a:gd name="connsiteX6" fmla="*/ 59427 w 657881"/>
              <a:gd name="connsiteY6" fmla="*/ 1009933 h 5172500"/>
              <a:gd name="connsiteX7" fmla="*/ 112470 w 657881"/>
              <a:gd name="connsiteY7" fmla="*/ 1146413 h 5172500"/>
              <a:gd name="connsiteX8" fmla="*/ 131459 w 657881"/>
              <a:gd name="connsiteY8" fmla="*/ 1282888 h 5172500"/>
              <a:gd name="connsiteX9" fmla="*/ 55220 w 657881"/>
              <a:gd name="connsiteY9" fmla="*/ 1469242 h 5172500"/>
              <a:gd name="connsiteX10" fmla="*/ 359676 w 657881"/>
              <a:gd name="connsiteY10" fmla="*/ 1578424 h 5172500"/>
              <a:gd name="connsiteX11" fmla="*/ 67560 w 657881"/>
              <a:gd name="connsiteY11" fmla="*/ 1619367 h 5172500"/>
              <a:gd name="connsiteX12" fmla="*/ 92399 w 657881"/>
              <a:gd name="connsiteY12" fmla="*/ 1787857 h 5172500"/>
              <a:gd name="connsiteX13" fmla="*/ 116921 w 657881"/>
              <a:gd name="connsiteY13" fmla="*/ 1960562 h 5172500"/>
              <a:gd name="connsiteX14" fmla="*/ 118959 w 657881"/>
              <a:gd name="connsiteY14" fmla="*/ 2074459 h 5172500"/>
              <a:gd name="connsiteX15" fmla="*/ 137549 w 657881"/>
              <a:gd name="connsiteY15" fmla="*/ 2151630 h 5172500"/>
              <a:gd name="connsiteX16" fmla="*/ 8629 w 657881"/>
              <a:gd name="connsiteY16" fmla="*/ 2347416 h 5172500"/>
              <a:gd name="connsiteX17" fmla="*/ 18198 w 657881"/>
              <a:gd name="connsiteY17" fmla="*/ 2492824 h 5172500"/>
              <a:gd name="connsiteX18" fmla="*/ 118544 w 657881"/>
              <a:gd name="connsiteY18" fmla="*/ 2674961 h 5172500"/>
              <a:gd name="connsiteX19" fmla="*/ 70651 w 657881"/>
              <a:gd name="connsiteY19" fmla="*/ 2852382 h 5172500"/>
              <a:gd name="connsiteX20" fmla="*/ 309455 w 657881"/>
              <a:gd name="connsiteY20" fmla="*/ 2988861 h 5172500"/>
              <a:gd name="connsiteX21" fmla="*/ 601668 w 657881"/>
              <a:gd name="connsiteY21" fmla="*/ 3138985 h 5172500"/>
              <a:gd name="connsiteX22" fmla="*/ 548641 w 657881"/>
              <a:gd name="connsiteY22" fmla="*/ 3302760 h 5172500"/>
              <a:gd name="connsiteX23" fmla="*/ 492732 w 657881"/>
              <a:gd name="connsiteY23" fmla="*/ 3466531 h 5172500"/>
              <a:gd name="connsiteX24" fmla="*/ 403582 w 657881"/>
              <a:gd name="connsiteY24" fmla="*/ 3534769 h 5172500"/>
              <a:gd name="connsiteX25" fmla="*/ 339047 w 657881"/>
              <a:gd name="connsiteY25" fmla="*/ 3721122 h 5172500"/>
              <a:gd name="connsiteX26" fmla="*/ 376067 w 657881"/>
              <a:gd name="connsiteY26" fmla="*/ 3912192 h 5172500"/>
              <a:gd name="connsiteX27" fmla="*/ 464694 w 657881"/>
              <a:gd name="connsiteY27" fmla="*/ 4107976 h 5172500"/>
              <a:gd name="connsiteX28" fmla="*/ 548833 w 657881"/>
              <a:gd name="connsiteY28" fmla="*/ 4171499 h 5172500"/>
              <a:gd name="connsiteX29" fmla="*/ 559317 w 657881"/>
              <a:gd name="connsiteY29" fmla="*/ 4408226 h 5172500"/>
              <a:gd name="connsiteX30" fmla="*/ 444278 w 657881"/>
              <a:gd name="connsiteY30" fmla="*/ 4653886 h 5172500"/>
              <a:gd name="connsiteX31" fmla="*/ 558716 w 657881"/>
              <a:gd name="connsiteY31" fmla="*/ 4790365 h 5172500"/>
              <a:gd name="connsiteX32" fmla="*/ 513817 w 657881"/>
              <a:gd name="connsiteY32" fmla="*/ 4895399 h 5172500"/>
              <a:gd name="connsiteX33" fmla="*/ 505567 w 657881"/>
              <a:gd name="connsiteY33" fmla="*/ 4923088 h 5172500"/>
              <a:gd name="connsiteX34" fmla="*/ 388409 w 657881"/>
              <a:gd name="connsiteY34" fmla="*/ 5031307 h 5172500"/>
              <a:gd name="connsiteX35" fmla="*/ 657881 w 657881"/>
              <a:gd name="connsiteY35"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486507 w 657881"/>
              <a:gd name="connsiteY4" fmla="*/ 750626 h 5172500"/>
              <a:gd name="connsiteX5" fmla="*/ 149891 w 657881"/>
              <a:gd name="connsiteY5" fmla="*/ 868741 h 5172500"/>
              <a:gd name="connsiteX6" fmla="*/ 59427 w 657881"/>
              <a:gd name="connsiteY6" fmla="*/ 1009933 h 5172500"/>
              <a:gd name="connsiteX7" fmla="*/ 112470 w 657881"/>
              <a:gd name="connsiteY7" fmla="*/ 1146413 h 5172500"/>
              <a:gd name="connsiteX8" fmla="*/ 131459 w 657881"/>
              <a:gd name="connsiteY8" fmla="*/ 1282888 h 5172500"/>
              <a:gd name="connsiteX9" fmla="*/ 55220 w 657881"/>
              <a:gd name="connsiteY9" fmla="*/ 1469242 h 5172500"/>
              <a:gd name="connsiteX10" fmla="*/ 359676 w 657881"/>
              <a:gd name="connsiteY10" fmla="*/ 1578424 h 5172500"/>
              <a:gd name="connsiteX11" fmla="*/ 67560 w 657881"/>
              <a:gd name="connsiteY11" fmla="*/ 1619367 h 5172500"/>
              <a:gd name="connsiteX12" fmla="*/ 92399 w 657881"/>
              <a:gd name="connsiteY12" fmla="*/ 1787857 h 5172500"/>
              <a:gd name="connsiteX13" fmla="*/ 116921 w 657881"/>
              <a:gd name="connsiteY13" fmla="*/ 1960562 h 5172500"/>
              <a:gd name="connsiteX14" fmla="*/ 118959 w 657881"/>
              <a:gd name="connsiteY14" fmla="*/ 2074459 h 5172500"/>
              <a:gd name="connsiteX15" fmla="*/ 137549 w 657881"/>
              <a:gd name="connsiteY15" fmla="*/ 2151630 h 5172500"/>
              <a:gd name="connsiteX16" fmla="*/ 8629 w 657881"/>
              <a:gd name="connsiteY16" fmla="*/ 2347416 h 5172500"/>
              <a:gd name="connsiteX17" fmla="*/ 18198 w 657881"/>
              <a:gd name="connsiteY17" fmla="*/ 2492824 h 5172500"/>
              <a:gd name="connsiteX18" fmla="*/ 118544 w 657881"/>
              <a:gd name="connsiteY18" fmla="*/ 2674961 h 5172500"/>
              <a:gd name="connsiteX19" fmla="*/ 70651 w 657881"/>
              <a:gd name="connsiteY19" fmla="*/ 2852382 h 5172500"/>
              <a:gd name="connsiteX20" fmla="*/ 309455 w 657881"/>
              <a:gd name="connsiteY20" fmla="*/ 2988861 h 5172500"/>
              <a:gd name="connsiteX21" fmla="*/ 601668 w 657881"/>
              <a:gd name="connsiteY21" fmla="*/ 3138985 h 5172500"/>
              <a:gd name="connsiteX22" fmla="*/ 548641 w 657881"/>
              <a:gd name="connsiteY22" fmla="*/ 3302760 h 5172500"/>
              <a:gd name="connsiteX23" fmla="*/ 492732 w 657881"/>
              <a:gd name="connsiteY23" fmla="*/ 3466531 h 5172500"/>
              <a:gd name="connsiteX24" fmla="*/ 403582 w 657881"/>
              <a:gd name="connsiteY24" fmla="*/ 3534769 h 5172500"/>
              <a:gd name="connsiteX25" fmla="*/ 339047 w 657881"/>
              <a:gd name="connsiteY25" fmla="*/ 3721122 h 5172500"/>
              <a:gd name="connsiteX26" fmla="*/ 376067 w 657881"/>
              <a:gd name="connsiteY26" fmla="*/ 3912192 h 5172500"/>
              <a:gd name="connsiteX27" fmla="*/ 464694 w 657881"/>
              <a:gd name="connsiteY27" fmla="*/ 4107976 h 5172500"/>
              <a:gd name="connsiteX28" fmla="*/ 548833 w 657881"/>
              <a:gd name="connsiteY28" fmla="*/ 4171499 h 5172500"/>
              <a:gd name="connsiteX29" fmla="*/ 559317 w 657881"/>
              <a:gd name="connsiteY29" fmla="*/ 4408226 h 5172500"/>
              <a:gd name="connsiteX30" fmla="*/ 444278 w 657881"/>
              <a:gd name="connsiteY30" fmla="*/ 4653886 h 5172500"/>
              <a:gd name="connsiteX31" fmla="*/ 558716 w 657881"/>
              <a:gd name="connsiteY31" fmla="*/ 4790365 h 5172500"/>
              <a:gd name="connsiteX32" fmla="*/ 513817 w 657881"/>
              <a:gd name="connsiteY32" fmla="*/ 4895399 h 5172500"/>
              <a:gd name="connsiteX33" fmla="*/ 505567 w 657881"/>
              <a:gd name="connsiteY33" fmla="*/ 4923088 h 5172500"/>
              <a:gd name="connsiteX34" fmla="*/ 388409 w 657881"/>
              <a:gd name="connsiteY34" fmla="*/ 5031307 h 5172500"/>
              <a:gd name="connsiteX35" fmla="*/ 657881 w 657881"/>
              <a:gd name="connsiteY35"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92240 w 657881"/>
              <a:gd name="connsiteY4" fmla="*/ 704967 h 5172500"/>
              <a:gd name="connsiteX5" fmla="*/ 486507 w 657881"/>
              <a:gd name="connsiteY5" fmla="*/ 750626 h 5172500"/>
              <a:gd name="connsiteX6" fmla="*/ 149891 w 657881"/>
              <a:gd name="connsiteY6" fmla="*/ 868741 h 5172500"/>
              <a:gd name="connsiteX7" fmla="*/ 59427 w 657881"/>
              <a:gd name="connsiteY7" fmla="*/ 1009933 h 5172500"/>
              <a:gd name="connsiteX8" fmla="*/ 112470 w 657881"/>
              <a:gd name="connsiteY8" fmla="*/ 1146413 h 5172500"/>
              <a:gd name="connsiteX9" fmla="*/ 131459 w 657881"/>
              <a:gd name="connsiteY9" fmla="*/ 1282888 h 5172500"/>
              <a:gd name="connsiteX10" fmla="*/ 55220 w 657881"/>
              <a:gd name="connsiteY10" fmla="*/ 1469242 h 5172500"/>
              <a:gd name="connsiteX11" fmla="*/ 359676 w 657881"/>
              <a:gd name="connsiteY11" fmla="*/ 1578424 h 5172500"/>
              <a:gd name="connsiteX12" fmla="*/ 67560 w 657881"/>
              <a:gd name="connsiteY12" fmla="*/ 1619367 h 5172500"/>
              <a:gd name="connsiteX13" fmla="*/ 92399 w 657881"/>
              <a:gd name="connsiteY13" fmla="*/ 1787857 h 5172500"/>
              <a:gd name="connsiteX14" fmla="*/ 116921 w 657881"/>
              <a:gd name="connsiteY14" fmla="*/ 1960562 h 5172500"/>
              <a:gd name="connsiteX15" fmla="*/ 118959 w 657881"/>
              <a:gd name="connsiteY15" fmla="*/ 2074459 h 5172500"/>
              <a:gd name="connsiteX16" fmla="*/ 137549 w 657881"/>
              <a:gd name="connsiteY16" fmla="*/ 2151630 h 5172500"/>
              <a:gd name="connsiteX17" fmla="*/ 8629 w 657881"/>
              <a:gd name="connsiteY17" fmla="*/ 2347416 h 5172500"/>
              <a:gd name="connsiteX18" fmla="*/ 18198 w 657881"/>
              <a:gd name="connsiteY18" fmla="*/ 2492824 h 5172500"/>
              <a:gd name="connsiteX19" fmla="*/ 118544 w 657881"/>
              <a:gd name="connsiteY19" fmla="*/ 2674961 h 5172500"/>
              <a:gd name="connsiteX20" fmla="*/ 70651 w 657881"/>
              <a:gd name="connsiteY20" fmla="*/ 2852382 h 5172500"/>
              <a:gd name="connsiteX21" fmla="*/ 309455 w 657881"/>
              <a:gd name="connsiteY21" fmla="*/ 2988861 h 5172500"/>
              <a:gd name="connsiteX22" fmla="*/ 601668 w 657881"/>
              <a:gd name="connsiteY22" fmla="*/ 3138985 h 5172500"/>
              <a:gd name="connsiteX23" fmla="*/ 548641 w 657881"/>
              <a:gd name="connsiteY23" fmla="*/ 3302760 h 5172500"/>
              <a:gd name="connsiteX24" fmla="*/ 492732 w 657881"/>
              <a:gd name="connsiteY24" fmla="*/ 3466531 h 5172500"/>
              <a:gd name="connsiteX25" fmla="*/ 403582 w 657881"/>
              <a:gd name="connsiteY25" fmla="*/ 3534769 h 5172500"/>
              <a:gd name="connsiteX26" fmla="*/ 339047 w 657881"/>
              <a:gd name="connsiteY26" fmla="*/ 3721122 h 5172500"/>
              <a:gd name="connsiteX27" fmla="*/ 376067 w 657881"/>
              <a:gd name="connsiteY27" fmla="*/ 3912192 h 5172500"/>
              <a:gd name="connsiteX28" fmla="*/ 464694 w 657881"/>
              <a:gd name="connsiteY28" fmla="*/ 4107976 h 5172500"/>
              <a:gd name="connsiteX29" fmla="*/ 548833 w 657881"/>
              <a:gd name="connsiteY29" fmla="*/ 4171499 h 5172500"/>
              <a:gd name="connsiteX30" fmla="*/ 559317 w 657881"/>
              <a:gd name="connsiteY30" fmla="*/ 4408226 h 5172500"/>
              <a:gd name="connsiteX31" fmla="*/ 444278 w 657881"/>
              <a:gd name="connsiteY31" fmla="*/ 4653886 h 5172500"/>
              <a:gd name="connsiteX32" fmla="*/ 558716 w 657881"/>
              <a:gd name="connsiteY32" fmla="*/ 4790365 h 5172500"/>
              <a:gd name="connsiteX33" fmla="*/ 513817 w 657881"/>
              <a:gd name="connsiteY33" fmla="*/ 4895399 h 5172500"/>
              <a:gd name="connsiteX34" fmla="*/ 505567 w 657881"/>
              <a:gd name="connsiteY34" fmla="*/ 4923088 h 5172500"/>
              <a:gd name="connsiteX35" fmla="*/ 388409 w 657881"/>
              <a:gd name="connsiteY35" fmla="*/ 5031307 h 5172500"/>
              <a:gd name="connsiteX36" fmla="*/ 657881 w 657881"/>
              <a:gd name="connsiteY36"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312320 w 657881"/>
              <a:gd name="connsiteY3" fmla="*/ 692282 h 5172500"/>
              <a:gd name="connsiteX4" fmla="*/ 92240 w 657881"/>
              <a:gd name="connsiteY4" fmla="*/ 704967 h 5172500"/>
              <a:gd name="connsiteX5" fmla="*/ 116297 w 657881"/>
              <a:gd name="connsiteY5" fmla="*/ 791569 h 5172500"/>
              <a:gd name="connsiteX6" fmla="*/ 149891 w 657881"/>
              <a:gd name="connsiteY6" fmla="*/ 868741 h 5172500"/>
              <a:gd name="connsiteX7" fmla="*/ 59427 w 657881"/>
              <a:gd name="connsiteY7" fmla="*/ 1009933 h 5172500"/>
              <a:gd name="connsiteX8" fmla="*/ 112470 w 657881"/>
              <a:gd name="connsiteY8" fmla="*/ 1146413 h 5172500"/>
              <a:gd name="connsiteX9" fmla="*/ 131459 w 657881"/>
              <a:gd name="connsiteY9" fmla="*/ 1282888 h 5172500"/>
              <a:gd name="connsiteX10" fmla="*/ 55220 w 657881"/>
              <a:gd name="connsiteY10" fmla="*/ 1469242 h 5172500"/>
              <a:gd name="connsiteX11" fmla="*/ 359676 w 657881"/>
              <a:gd name="connsiteY11" fmla="*/ 1578424 h 5172500"/>
              <a:gd name="connsiteX12" fmla="*/ 67560 w 657881"/>
              <a:gd name="connsiteY12" fmla="*/ 1619367 h 5172500"/>
              <a:gd name="connsiteX13" fmla="*/ 92399 w 657881"/>
              <a:gd name="connsiteY13" fmla="*/ 1787857 h 5172500"/>
              <a:gd name="connsiteX14" fmla="*/ 116921 w 657881"/>
              <a:gd name="connsiteY14" fmla="*/ 1960562 h 5172500"/>
              <a:gd name="connsiteX15" fmla="*/ 118959 w 657881"/>
              <a:gd name="connsiteY15" fmla="*/ 2074459 h 5172500"/>
              <a:gd name="connsiteX16" fmla="*/ 137549 w 657881"/>
              <a:gd name="connsiteY16" fmla="*/ 2151630 h 5172500"/>
              <a:gd name="connsiteX17" fmla="*/ 8629 w 657881"/>
              <a:gd name="connsiteY17" fmla="*/ 2347416 h 5172500"/>
              <a:gd name="connsiteX18" fmla="*/ 18198 w 657881"/>
              <a:gd name="connsiteY18" fmla="*/ 2492824 h 5172500"/>
              <a:gd name="connsiteX19" fmla="*/ 118544 w 657881"/>
              <a:gd name="connsiteY19" fmla="*/ 2674961 h 5172500"/>
              <a:gd name="connsiteX20" fmla="*/ 70651 w 657881"/>
              <a:gd name="connsiteY20" fmla="*/ 2852382 h 5172500"/>
              <a:gd name="connsiteX21" fmla="*/ 309455 w 657881"/>
              <a:gd name="connsiteY21" fmla="*/ 2988861 h 5172500"/>
              <a:gd name="connsiteX22" fmla="*/ 601668 w 657881"/>
              <a:gd name="connsiteY22" fmla="*/ 3138985 h 5172500"/>
              <a:gd name="connsiteX23" fmla="*/ 548641 w 657881"/>
              <a:gd name="connsiteY23" fmla="*/ 3302760 h 5172500"/>
              <a:gd name="connsiteX24" fmla="*/ 492732 w 657881"/>
              <a:gd name="connsiteY24" fmla="*/ 3466531 h 5172500"/>
              <a:gd name="connsiteX25" fmla="*/ 403582 w 657881"/>
              <a:gd name="connsiteY25" fmla="*/ 3534769 h 5172500"/>
              <a:gd name="connsiteX26" fmla="*/ 339047 w 657881"/>
              <a:gd name="connsiteY26" fmla="*/ 3721122 h 5172500"/>
              <a:gd name="connsiteX27" fmla="*/ 376067 w 657881"/>
              <a:gd name="connsiteY27" fmla="*/ 3912192 h 5172500"/>
              <a:gd name="connsiteX28" fmla="*/ 464694 w 657881"/>
              <a:gd name="connsiteY28" fmla="*/ 4107976 h 5172500"/>
              <a:gd name="connsiteX29" fmla="*/ 548833 w 657881"/>
              <a:gd name="connsiteY29" fmla="*/ 4171499 h 5172500"/>
              <a:gd name="connsiteX30" fmla="*/ 559317 w 657881"/>
              <a:gd name="connsiteY30" fmla="*/ 4408226 h 5172500"/>
              <a:gd name="connsiteX31" fmla="*/ 444278 w 657881"/>
              <a:gd name="connsiteY31" fmla="*/ 4653886 h 5172500"/>
              <a:gd name="connsiteX32" fmla="*/ 558716 w 657881"/>
              <a:gd name="connsiteY32" fmla="*/ 4790365 h 5172500"/>
              <a:gd name="connsiteX33" fmla="*/ 513817 w 657881"/>
              <a:gd name="connsiteY33" fmla="*/ 4895399 h 5172500"/>
              <a:gd name="connsiteX34" fmla="*/ 505567 w 657881"/>
              <a:gd name="connsiteY34" fmla="*/ 4923088 h 5172500"/>
              <a:gd name="connsiteX35" fmla="*/ 388409 w 657881"/>
              <a:gd name="connsiteY35" fmla="*/ 5031307 h 5172500"/>
              <a:gd name="connsiteX36" fmla="*/ 657881 w 657881"/>
              <a:gd name="connsiteY36" fmla="*/ 5172500 h 5172500"/>
              <a:gd name="connsiteX0" fmla="*/ 396576 w 657881"/>
              <a:gd name="connsiteY0" fmla="*/ 0 h 5172500"/>
              <a:gd name="connsiteX1" fmla="*/ 385989 w 657881"/>
              <a:gd name="connsiteY1" fmla="*/ 341195 h 5172500"/>
              <a:gd name="connsiteX2" fmla="*/ 287386 w 657881"/>
              <a:gd name="connsiteY2" fmla="*/ 532263 h 5172500"/>
              <a:gd name="connsiteX3" fmla="*/ 164236 w 657881"/>
              <a:gd name="connsiteY3" fmla="*/ 651338 h 5172500"/>
              <a:gd name="connsiteX4" fmla="*/ 92240 w 657881"/>
              <a:gd name="connsiteY4" fmla="*/ 704967 h 5172500"/>
              <a:gd name="connsiteX5" fmla="*/ 116297 w 657881"/>
              <a:gd name="connsiteY5" fmla="*/ 791569 h 5172500"/>
              <a:gd name="connsiteX6" fmla="*/ 149891 w 657881"/>
              <a:gd name="connsiteY6" fmla="*/ 868741 h 5172500"/>
              <a:gd name="connsiteX7" fmla="*/ 59427 w 657881"/>
              <a:gd name="connsiteY7" fmla="*/ 1009933 h 5172500"/>
              <a:gd name="connsiteX8" fmla="*/ 112470 w 657881"/>
              <a:gd name="connsiteY8" fmla="*/ 1146413 h 5172500"/>
              <a:gd name="connsiteX9" fmla="*/ 131459 w 657881"/>
              <a:gd name="connsiteY9" fmla="*/ 1282888 h 5172500"/>
              <a:gd name="connsiteX10" fmla="*/ 55220 w 657881"/>
              <a:gd name="connsiteY10" fmla="*/ 1469242 h 5172500"/>
              <a:gd name="connsiteX11" fmla="*/ 359676 w 657881"/>
              <a:gd name="connsiteY11" fmla="*/ 1578424 h 5172500"/>
              <a:gd name="connsiteX12" fmla="*/ 67560 w 657881"/>
              <a:gd name="connsiteY12" fmla="*/ 1619367 h 5172500"/>
              <a:gd name="connsiteX13" fmla="*/ 92399 w 657881"/>
              <a:gd name="connsiteY13" fmla="*/ 1787857 h 5172500"/>
              <a:gd name="connsiteX14" fmla="*/ 116921 w 657881"/>
              <a:gd name="connsiteY14" fmla="*/ 1960562 h 5172500"/>
              <a:gd name="connsiteX15" fmla="*/ 118959 w 657881"/>
              <a:gd name="connsiteY15" fmla="*/ 2074459 h 5172500"/>
              <a:gd name="connsiteX16" fmla="*/ 137549 w 657881"/>
              <a:gd name="connsiteY16" fmla="*/ 2151630 h 5172500"/>
              <a:gd name="connsiteX17" fmla="*/ 8629 w 657881"/>
              <a:gd name="connsiteY17" fmla="*/ 2347416 h 5172500"/>
              <a:gd name="connsiteX18" fmla="*/ 18198 w 657881"/>
              <a:gd name="connsiteY18" fmla="*/ 2492824 h 5172500"/>
              <a:gd name="connsiteX19" fmla="*/ 118544 w 657881"/>
              <a:gd name="connsiteY19" fmla="*/ 2674961 h 5172500"/>
              <a:gd name="connsiteX20" fmla="*/ 70651 w 657881"/>
              <a:gd name="connsiteY20" fmla="*/ 2852382 h 5172500"/>
              <a:gd name="connsiteX21" fmla="*/ 309455 w 657881"/>
              <a:gd name="connsiteY21" fmla="*/ 2988861 h 5172500"/>
              <a:gd name="connsiteX22" fmla="*/ 601668 w 657881"/>
              <a:gd name="connsiteY22" fmla="*/ 3138985 h 5172500"/>
              <a:gd name="connsiteX23" fmla="*/ 548641 w 657881"/>
              <a:gd name="connsiteY23" fmla="*/ 3302760 h 5172500"/>
              <a:gd name="connsiteX24" fmla="*/ 492732 w 657881"/>
              <a:gd name="connsiteY24" fmla="*/ 3466531 h 5172500"/>
              <a:gd name="connsiteX25" fmla="*/ 403582 w 657881"/>
              <a:gd name="connsiteY25" fmla="*/ 3534769 h 5172500"/>
              <a:gd name="connsiteX26" fmla="*/ 339047 w 657881"/>
              <a:gd name="connsiteY26" fmla="*/ 3721122 h 5172500"/>
              <a:gd name="connsiteX27" fmla="*/ 376067 w 657881"/>
              <a:gd name="connsiteY27" fmla="*/ 3912192 h 5172500"/>
              <a:gd name="connsiteX28" fmla="*/ 464694 w 657881"/>
              <a:gd name="connsiteY28" fmla="*/ 4107976 h 5172500"/>
              <a:gd name="connsiteX29" fmla="*/ 548833 w 657881"/>
              <a:gd name="connsiteY29" fmla="*/ 4171499 h 5172500"/>
              <a:gd name="connsiteX30" fmla="*/ 559317 w 657881"/>
              <a:gd name="connsiteY30" fmla="*/ 4408226 h 5172500"/>
              <a:gd name="connsiteX31" fmla="*/ 444278 w 657881"/>
              <a:gd name="connsiteY31" fmla="*/ 4653886 h 5172500"/>
              <a:gd name="connsiteX32" fmla="*/ 558716 w 657881"/>
              <a:gd name="connsiteY32" fmla="*/ 4790365 h 5172500"/>
              <a:gd name="connsiteX33" fmla="*/ 513817 w 657881"/>
              <a:gd name="connsiteY33" fmla="*/ 4895399 h 5172500"/>
              <a:gd name="connsiteX34" fmla="*/ 505567 w 657881"/>
              <a:gd name="connsiteY34" fmla="*/ 4923088 h 5172500"/>
              <a:gd name="connsiteX35" fmla="*/ 388409 w 657881"/>
              <a:gd name="connsiteY35" fmla="*/ 5031307 h 5172500"/>
              <a:gd name="connsiteX36" fmla="*/ 657881 w 657881"/>
              <a:gd name="connsiteY36" fmla="*/ 5172500 h 5172500"/>
              <a:gd name="connsiteX0" fmla="*/ 396576 w 657881"/>
              <a:gd name="connsiteY0" fmla="*/ 0 h 5172500"/>
              <a:gd name="connsiteX1" fmla="*/ 385989 w 657881"/>
              <a:gd name="connsiteY1" fmla="*/ 341195 h 5172500"/>
              <a:gd name="connsiteX2" fmla="*/ 28239 w 657881"/>
              <a:gd name="connsiteY2" fmla="*/ 491319 h 5172500"/>
              <a:gd name="connsiteX3" fmla="*/ 164236 w 657881"/>
              <a:gd name="connsiteY3" fmla="*/ 651338 h 5172500"/>
              <a:gd name="connsiteX4" fmla="*/ 92240 w 657881"/>
              <a:gd name="connsiteY4" fmla="*/ 704967 h 5172500"/>
              <a:gd name="connsiteX5" fmla="*/ 116297 w 657881"/>
              <a:gd name="connsiteY5" fmla="*/ 791569 h 5172500"/>
              <a:gd name="connsiteX6" fmla="*/ 149891 w 657881"/>
              <a:gd name="connsiteY6" fmla="*/ 868741 h 5172500"/>
              <a:gd name="connsiteX7" fmla="*/ 59427 w 657881"/>
              <a:gd name="connsiteY7" fmla="*/ 1009933 h 5172500"/>
              <a:gd name="connsiteX8" fmla="*/ 112470 w 657881"/>
              <a:gd name="connsiteY8" fmla="*/ 1146413 h 5172500"/>
              <a:gd name="connsiteX9" fmla="*/ 131459 w 657881"/>
              <a:gd name="connsiteY9" fmla="*/ 1282888 h 5172500"/>
              <a:gd name="connsiteX10" fmla="*/ 55220 w 657881"/>
              <a:gd name="connsiteY10" fmla="*/ 1469242 h 5172500"/>
              <a:gd name="connsiteX11" fmla="*/ 359676 w 657881"/>
              <a:gd name="connsiteY11" fmla="*/ 1578424 h 5172500"/>
              <a:gd name="connsiteX12" fmla="*/ 67560 w 657881"/>
              <a:gd name="connsiteY12" fmla="*/ 1619367 h 5172500"/>
              <a:gd name="connsiteX13" fmla="*/ 92399 w 657881"/>
              <a:gd name="connsiteY13" fmla="*/ 1787857 h 5172500"/>
              <a:gd name="connsiteX14" fmla="*/ 116921 w 657881"/>
              <a:gd name="connsiteY14" fmla="*/ 1960562 h 5172500"/>
              <a:gd name="connsiteX15" fmla="*/ 118959 w 657881"/>
              <a:gd name="connsiteY15" fmla="*/ 2074459 h 5172500"/>
              <a:gd name="connsiteX16" fmla="*/ 137549 w 657881"/>
              <a:gd name="connsiteY16" fmla="*/ 2151630 h 5172500"/>
              <a:gd name="connsiteX17" fmla="*/ 8629 w 657881"/>
              <a:gd name="connsiteY17" fmla="*/ 2347416 h 5172500"/>
              <a:gd name="connsiteX18" fmla="*/ 18198 w 657881"/>
              <a:gd name="connsiteY18" fmla="*/ 2492824 h 5172500"/>
              <a:gd name="connsiteX19" fmla="*/ 118544 w 657881"/>
              <a:gd name="connsiteY19" fmla="*/ 2674961 h 5172500"/>
              <a:gd name="connsiteX20" fmla="*/ 70651 w 657881"/>
              <a:gd name="connsiteY20" fmla="*/ 2852382 h 5172500"/>
              <a:gd name="connsiteX21" fmla="*/ 309455 w 657881"/>
              <a:gd name="connsiteY21" fmla="*/ 2988861 h 5172500"/>
              <a:gd name="connsiteX22" fmla="*/ 601668 w 657881"/>
              <a:gd name="connsiteY22" fmla="*/ 3138985 h 5172500"/>
              <a:gd name="connsiteX23" fmla="*/ 548641 w 657881"/>
              <a:gd name="connsiteY23" fmla="*/ 3302760 h 5172500"/>
              <a:gd name="connsiteX24" fmla="*/ 492732 w 657881"/>
              <a:gd name="connsiteY24" fmla="*/ 3466531 h 5172500"/>
              <a:gd name="connsiteX25" fmla="*/ 403582 w 657881"/>
              <a:gd name="connsiteY25" fmla="*/ 3534769 h 5172500"/>
              <a:gd name="connsiteX26" fmla="*/ 339047 w 657881"/>
              <a:gd name="connsiteY26" fmla="*/ 3721122 h 5172500"/>
              <a:gd name="connsiteX27" fmla="*/ 376067 w 657881"/>
              <a:gd name="connsiteY27" fmla="*/ 3912192 h 5172500"/>
              <a:gd name="connsiteX28" fmla="*/ 464694 w 657881"/>
              <a:gd name="connsiteY28" fmla="*/ 4107976 h 5172500"/>
              <a:gd name="connsiteX29" fmla="*/ 548833 w 657881"/>
              <a:gd name="connsiteY29" fmla="*/ 4171499 h 5172500"/>
              <a:gd name="connsiteX30" fmla="*/ 559317 w 657881"/>
              <a:gd name="connsiteY30" fmla="*/ 4408226 h 5172500"/>
              <a:gd name="connsiteX31" fmla="*/ 444278 w 657881"/>
              <a:gd name="connsiteY31" fmla="*/ 4653886 h 5172500"/>
              <a:gd name="connsiteX32" fmla="*/ 558716 w 657881"/>
              <a:gd name="connsiteY32" fmla="*/ 4790365 h 5172500"/>
              <a:gd name="connsiteX33" fmla="*/ 513817 w 657881"/>
              <a:gd name="connsiteY33" fmla="*/ 4895399 h 5172500"/>
              <a:gd name="connsiteX34" fmla="*/ 505567 w 657881"/>
              <a:gd name="connsiteY34" fmla="*/ 4923088 h 5172500"/>
              <a:gd name="connsiteX35" fmla="*/ 388409 w 657881"/>
              <a:gd name="connsiteY35" fmla="*/ 5031307 h 5172500"/>
              <a:gd name="connsiteX36" fmla="*/ 657881 w 657881"/>
              <a:gd name="connsiteY36" fmla="*/ 5172500 h 5172500"/>
              <a:gd name="connsiteX0" fmla="*/ 396576 w 657881"/>
              <a:gd name="connsiteY0" fmla="*/ 0 h 5172500"/>
              <a:gd name="connsiteX1" fmla="*/ 102162 w 657881"/>
              <a:gd name="connsiteY1" fmla="*/ 286604 h 5172500"/>
              <a:gd name="connsiteX2" fmla="*/ 28239 w 657881"/>
              <a:gd name="connsiteY2" fmla="*/ 491319 h 5172500"/>
              <a:gd name="connsiteX3" fmla="*/ 164236 w 657881"/>
              <a:gd name="connsiteY3" fmla="*/ 651338 h 5172500"/>
              <a:gd name="connsiteX4" fmla="*/ 92240 w 657881"/>
              <a:gd name="connsiteY4" fmla="*/ 704967 h 5172500"/>
              <a:gd name="connsiteX5" fmla="*/ 116297 w 657881"/>
              <a:gd name="connsiteY5" fmla="*/ 791569 h 5172500"/>
              <a:gd name="connsiteX6" fmla="*/ 149891 w 657881"/>
              <a:gd name="connsiteY6" fmla="*/ 868741 h 5172500"/>
              <a:gd name="connsiteX7" fmla="*/ 59427 w 657881"/>
              <a:gd name="connsiteY7" fmla="*/ 1009933 h 5172500"/>
              <a:gd name="connsiteX8" fmla="*/ 112470 w 657881"/>
              <a:gd name="connsiteY8" fmla="*/ 1146413 h 5172500"/>
              <a:gd name="connsiteX9" fmla="*/ 131459 w 657881"/>
              <a:gd name="connsiteY9" fmla="*/ 1282888 h 5172500"/>
              <a:gd name="connsiteX10" fmla="*/ 55220 w 657881"/>
              <a:gd name="connsiteY10" fmla="*/ 1469242 h 5172500"/>
              <a:gd name="connsiteX11" fmla="*/ 359676 w 657881"/>
              <a:gd name="connsiteY11" fmla="*/ 1578424 h 5172500"/>
              <a:gd name="connsiteX12" fmla="*/ 67560 w 657881"/>
              <a:gd name="connsiteY12" fmla="*/ 1619367 h 5172500"/>
              <a:gd name="connsiteX13" fmla="*/ 92399 w 657881"/>
              <a:gd name="connsiteY13" fmla="*/ 1787857 h 5172500"/>
              <a:gd name="connsiteX14" fmla="*/ 116921 w 657881"/>
              <a:gd name="connsiteY14" fmla="*/ 1960562 h 5172500"/>
              <a:gd name="connsiteX15" fmla="*/ 118959 w 657881"/>
              <a:gd name="connsiteY15" fmla="*/ 2074459 h 5172500"/>
              <a:gd name="connsiteX16" fmla="*/ 137549 w 657881"/>
              <a:gd name="connsiteY16" fmla="*/ 2151630 h 5172500"/>
              <a:gd name="connsiteX17" fmla="*/ 8629 w 657881"/>
              <a:gd name="connsiteY17" fmla="*/ 2347416 h 5172500"/>
              <a:gd name="connsiteX18" fmla="*/ 18198 w 657881"/>
              <a:gd name="connsiteY18" fmla="*/ 2492824 h 5172500"/>
              <a:gd name="connsiteX19" fmla="*/ 118544 w 657881"/>
              <a:gd name="connsiteY19" fmla="*/ 2674961 h 5172500"/>
              <a:gd name="connsiteX20" fmla="*/ 70651 w 657881"/>
              <a:gd name="connsiteY20" fmla="*/ 2852382 h 5172500"/>
              <a:gd name="connsiteX21" fmla="*/ 309455 w 657881"/>
              <a:gd name="connsiteY21" fmla="*/ 2988861 h 5172500"/>
              <a:gd name="connsiteX22" fmla="*/ 601668 w 657881"/>
              <a:gd name="connsiteY22" fmla="*/ 3138985 h 5172500"/>
              <a:gd name="connsiteX23" fmla="*/ 548641 w 657881"/>
              <a:gd name="connsiteY23" fmla="*/ 3302760 h 5172500"/>
              <a:gd name="connsiteX24" fmla="*/ 492732 w 657881"/>
              <a:gd name="connsiteY24" fmla="*/ 3466531 h 5172500"/>
              <a:gd name="connsiteX25" fmla="*/ 403582 w 657881"/>
              <a:gd name="connsiteY25" fmla="*/ 3534769 h 5172500"/>
              <a:gd name="connsiteX26" fmla="*/ 339047 w 657881"/>
              <a:gd name="connsiteY26" fmla="*/ 3721122 h 5172500"/>
              <a:gd name="connsiteX27" fmla="*/ 376067 w 657881"/>
              <a:gd name="connsiteY27" fmla="*/ 3912192 h 5172500"/>
              <a:gd name="connsiteX28" fmla="*/ 464694 w 657881"/>
              <a:gd name="connsiteY28" fmla="*/ 4107976 h 5172500"/>
              <a:gd name="connsiteX29" fmla="*/ 548833 w 657881"/>
              <a:gd name="connsiteY29" fmla="*/ 4171499 h 5172500"/>
              <a:gd name="connsiteX30" fmla="*/ 559317 w 657881"/>
              <a:gd name="connsiteY30" fmla="*/ 4408226 h 5172500"/>
              <a:gd name="connsiteX31" fmla="*/ 444278 w 657881"/>
              <a:gd name="connsiteY31" fmla="*/ 4653886 h 5172500"/>
              <a:gd name="connsiteX32" fmla="*/ 558716 w 657881"/>
              <a:gd name="connsiteY32" fmla="*/ 4790365 h 5172500"/>
              <a:gd name="connsiteX33" fmla="*/ 513817 w 657881"/>
              <a:gd name="connsiteY33" fmla="*/ 4895399 h 5172500"/>
              <a:gd name="connsiteX34" fmla="*/ 505567 w 657881"/>
              <a:gd name="connsiteY34" fmla="*/ 4923088 h 5172500"/>
              <a:gd name="connsiteX35" fmla="*/ 388409 w 657881"/>
              <a:gd name="connsiteY35" fmla="*/ 5031307 h 5172500"/>
              <a:gd name="connsiteX36" fmla="*/ 657881 w 657881"/>
              <a:gd name="connsiteY36" fmla="*/ 5172500 h 5172500"/>
              <a:gd name="connsiteX0" fmla="*/ 396576 w 657881"/>
              <a:gd name="connsiteY0" fmla="*/ 0 h 5172500"/>
              <a:gd name="connsiteX1" fmla="*/ 116921 w 657881"/>
              <a:gd name="connsiteY1" fmla="*/ 49875 h 5172500"/>
              <a:gd name="connsiteX2" fmla="*/ 102162 w 657881"/>
              <a:gd name="connsiteY2" fmla="*/ 286604 h 5172500"/>
              <a:gd name="connsiteX3" fmla="*/ 28239 w 657881"/>
              <a:gd name="connsiteY3" fmla="*/ 491319 h 5172500"/>
              <a:gd name="connsiteX4" fmla="*/ 164236 w 657881"/>
              <a:gd name="connsiteY4" fmla="*/ 651338 h 5172500"/>
              <a:gd name="connsiteX5" fmla="*/ 92240 w 657881"/>
              <a:gd name="connsiteY5" fmla="*/ 704967 h 5172500"/>
              <a:gd name="connsiteX6" fmla="*/ 116297 w 657881"/>
              <a:gd name="connsiteY6" fmla="*/ 791569 h 5172500"/>
              <a:gd name="connsiteX7" fmla="*/ 149891 w 657881"/>
              <a:gd name="connsiteY7" fmla="*/ 868741 h 5172500"/>
              <a:gd name="connsiteX8" fmla="*/ 59427 w 657881"/>
              <a:gd name="connsiteY8" fmla="*/ 1009933 h 5172500"/>
              <a:gd name="connsiteX9" fmla="*/ 112470 w 657881"/>
              <a:gd name="connsiteY9" fmla="*/ 1146413 h 5172500"/>
              <a:gd name="connsiteX10" fmla="*/ 131459 w 657881"/>
              <a:gd name="connsiteY10" fmla="*/ 1282888 h 5172500"/>
              <a:gd name="connsiteX11" fmla="*/ 55220 w 657881"/>
              <a:gd name="connsiteY11" fmla="*/ 1469242 h 5172500"/>
              <a:gd name="connsiteX12" fmla="*/ 359676 w 657881"/>
              <a:gd name="connsiteY12" fmla="*/ 1578424 h 5172500"/>
              <a:gd name="connsiteX13" fmla="*/ 67560 w 657881"/>
              <a:gd name="connsiteY13" fmla="*/ 1619367 h 5172500"/>
              <a:gd name="connsiteX14" fmla="*/ 92399 w 657881"/>
              <a:gd name="connsiteY14" fmla="*/ 1787857 h 5172500"/>
              <a:gd name="connsiteX15" fmla="*/ 116921 w 657881"/>
              <a:gd name="connsiteY15" fmla="*/ 1960562 h 5172500"/>
              <a:gd name="connsiteX16" fmla="*/ 118959 w 657881"/>
              <a:gd name="connsiteY16" fmla="*/ 2074459 h 5172500"/>
              <a:gd name="connsiteX17" fmla="*/ 137549 w 657881"/>
              <a:gd name="connsiteY17" fmla="*/ 2151630 h 5172500"/>
              <a:gd name="connsiteX18" fmla="*/ 8629 w 657881"/>
              <a:gd name="connsiteY18" fmla="*/ 2347416 h 5172500"/>
              <a:gd name="connsiteX19" fmla="*/ 18198 w 657881"/>
              <a:gd name="connsiteY19" fmla="*/ 2492824 h 5172500"/>
              <a:gd name="connsiteX20" fmla="*/ 118544 w 657881"/>
              <a:gd name="connsiteY20" fmla="*/ 2674961 h 5172500"/>
              <a:gd name="connsiteX21" fmla="*/ 70651 w 657881"/>
              <a:gd name="connsiteY21" fmla="*/ 2852382 h 5172500"/>
              <a:gd name="connsiteX22" fmla="*/ 309455 w 657881"/>
              <a:gd name="connsiteY22" fmla="*/ 2988861 h 5172500"/>
              <a:gd name="connsiteX23" fmla="*/ 601668 w 657881"/>
              <a:gd name="connsiteY23" fmla="*/ 3138985 h 5172500"/>
              <a:gd name="connsiteX24" fmla="*/ 548641 w 657881"/>
              <a:gd name="connsiteY24" fmla="*/ 3302760 h 5172500"/>
              <a:gd name="connsiteX25" fmla="*/ 492732 w 657881"/>
              <a:gd name="connsiteY25" fmla="*/ 3466531 h 5172500"/>
              <a:gd name="connsiteX26" fmla="*/ 403582 w 657881"/>
              <a:gd name="connsiteY26" fmla="*/ 3534769 h 5172500"/>
              <a:gd name="connsiteX27" fmla="*/ 339047 w 657881"/>
              <a:gd name="connsiteY27" fmla="*/ 3721122 h 5172500"/>
              <a:gd name="connsiteX28" fmla="*/ 376067 w 657881"/>
              <a:gd name="connsiteY28" fmla="*/ 3912192 h 5172500"/>
              <a:gd name="connsiteX29" fmla="*/ 464694 w 657881"/>
              <a:gd name="connsiteY29" fmla="*/ 4107976 h 5172500"/>
              <a:gd name="connsiteX30" fmla="*/ 548833 w 657881"/>
              <a:gd name="connsiteY30" fmla="*/ 4171499 h 5172500"/>
              <a:gd name="connsiteX31" fmla="*/ 559317 w 657881"/>
              <a:gd name="connsiteY31" fmla="*/ 4408226 h 5172500"/>
              <a:gd name="connsiteX32" fmla="*/ 444278 w 657881"/>
              <a:gd name="connsiteY32" fmla="*/ 4653886 h 5172500"/>
              <a:gd name="connsiteX33" fmla="*/ 558716 w 657881"/>
              <a:gd name="connsiteY33" fmla="*/ 4790365 h 5172500"/>
              <a:gd name="connsiteX34" fmla="*/ 513817 w 657881"/>
              <a:gd name="connsiteY34" fmla="*/ 4895399 h 5172500"/>
              <a:gd name="connsiteX35" fmla="*/ 505567 w 657881"/>
              <a:gd name="connsiteY35" fmla="*/ 4923088 h 5172500"/>
              <a:gd name="connsiteX36" fmla="*/ 388409 w 657881"/>
              <a:gd name="connsiteY36" fmla="*/ 5031307 h 5172500"/>
              <a:gd name="connsiteX37" fmla="*/ 657881 w 657881"/>
              <a:gd name="connsiteY37" fmla="*/ 5172500 h 5172500"/>
              <a:gd name="connsiteX0" fmla="*/ 396576 w 657881"/>
              <a:gd name="connsiteY0" fmla="*/ 0 h 5172500"/>
              <a:gd name="connsiteX1" fmla="*/ 116921 w 657881"/>
              <a:gd name="connsiteY1" fmla="*/ 49875 h 5172500"/>
              <a:gd name="connsiteX2" fmla="*/ 102162 w 657881"/>
              <a:gd name="connsiteY2" fmla="*/ 286604 h 5172500"/>
              <a:gd name="connsiteX3" fmla="*/ 28239 w 657881"/>
              <a:gd name="connsiteY3" fmla="*/ 491319 h 5172500"/>
              <a:gd name="connsiteX4" fmla="*/ 164236 w 657881"/>
              <a:gd name="connsiteY4" fmla="*/ 651338 h 5172500"/>
              <a:gd name="connsiteX5" fmla="*/ 92240 w 657881"/>
              <a:gd name="connsiteY5" fmla="*/ 704967 h 5172500"/>
              <a:gd name="connsiteX6" fmla="*/ 116297 w 657881"/>
              <a:gd name="connsiteY6" fmla="*/ 791569 h 5172500"/>
              <a:gd name="connsiteX7" fmla="*/ 149891 w 657881"/>
              <a:gd name="connsiteY7" fmla="*/ 868741 h 5172500"/>
              <a:gd name="connsiteX8" fmla="*/ 59427 w 657881"/>
              <a:gd name="connsiteY8" fmla="*/ 1009933 h 5172500"/>
              <a:gd name="connsiteX9" fmla="*/ 112470 w 657881"/>
              <a:gd name="connsiteY9" fmla="*/ 1146413 h 5172500"/>
              <a:gd name="connsiteX10" fmla="*/ 131459 w 657881"/>
              <a:gd name="connsiteY10" fmla="*/ 1282888 h 5172500"/>
              <a:gd name="connsiteX11" fmla="*/ 55220 w 657881"/>
              <a:gd name="connsiteY11" fmla="*/ 1469242 h 5172500"/>
              <a:gd name="connsiteX12" fmla="*/ 88189 w 657881"/>
              <a:gd name="connsiteY12" fmla="*/ 1551128 h 5172500"/>
              <a:gd name="connsiteX13" fmla="*/ 67560 w 657881"/>
              <a:gd name="connsiteY13" fmla="*/ 1619367 h 5172500"/>
              <a:gd name="connsiteX14" fmla="*/ 92399 w 657881"/>
              <a:gd name="connsiteY14" fmla="*/ 1787857 h 5172500"/>
              <a:gd name="connsiteX15" fmla="*/ 116921 w 657881"/>
              <a:gd name="connsiteY15" fmla="*/ 1960562 h 5172500"/>
              <a:gd name="connsiteX16" fmla="*/ 118959 w 657881"/>
              <a:gd name="connsiteY16" fmla="*/ 2074459 h 5172500"/>
              <a:gd name="connsiteX17" fmla="*/ 137549 w 657881"/>
              <a:gd name="connsiteY17" fmla="*/ 2151630 h 5172500"/>
              <a:gd name="connsiteX18" fmla="*/ 8629 w 657881"/>
              <a:gd name="connsiteY18" fmla="*/ 2347416 h 5172500"/>
              <a:gd name="connsiteX19" fmla="*/ 18198 w 657881"/>
              <a:gd name="connsiteY19" fmla="*/ 2492824 h 5172500"/>
              <a:gd name="connsiteX20" fmla="*/ 118544 w 657881"/>
              <a:gd name="connsiteY20" fmla="*/ 2674961 h 5172500"/>
              <a:gd name="connsiteX21" fmla="*/ 70651 w 657881"/>
              <a:gd name="connsiteY21" fmla="*/ 2852382 h 5172500"/>
              <a:gd name="connsiteX22" fmla="*/ 309455 w 657881"/>
              <a:gd name="connsiteY22" fmla="*/ 2988861 h 5172500"/>
              <a:gd name="connsiteX23" fmla="*/ 601668 w 657881"/>
              <a:gd name="connsiteY23" fmla="*/ 3138985 h 5172500"/>
              <a:gd name="connsiteX24" fmla="*/ 548641 w 657881"/>
              <a:gd name="connsiteY24" fmla="*/ 3302760 h 5172500"/>
              <a:gd name="connsiteX25" fmla="*/ 492732 w 657881"/>
              <a:gd name="connsiteY25" fmla="*/ 3466531 h 5172500"/>
              <a:gd name="connsiteX26" fmla="*/ 403582 w 657881"/>
              <a:gd name="connsiteY26" fmla="*/ 3534769 h 5172500"/>
              <a:gd name="connsiteX27" fmla="*/ 339047 w 657881"/>
              <a:gd name="connsiteY27" fmla="*/ 3721122 h 5172500"/>
              <a:gd name="connsiteX28" fmla="*/ 376067 w 657881"/>
              <a:gd name="connsiteY28" fmla="*/ 3912192 h 5172500"/>
              <a:gd name="connsiteX29" fmla="*/ 464694 w 657881"/>
              <a:gd name="connsiteY29" fmla="*/ 4107976 h 5172500"/>
              <a:gd name="connsiteX30" fmla="*/ 548833 w 657881"/>
              <a:gd name="connsiteY30" fmla="*/ 4171499 h 5172500"/>
              <a:gd name="connsiteX31" fmla="*/ 559317 w 657881"/>
              <a:gd name="connsiteY31" fmla="*/ 4408226 h 5172500"/>
              <a:gd name="connsiteX32" fmla="*/ 444278 w 657881"/>
              <a:gd name="connsiteY32" fmla="*/ 4653886 h 5172500"/>
              <a:gd name="connsiteX33" fmla="*/ 558716 w 657881"/>
              <a:gd name="connsiteY33" fmla="*/ 4790365 h 5172500"/>
              <a:gd name="connsiteX34" fmla="*/ 513817 w 657881"/>
              <a:gd name="connsiteY34" fmla="*/ 4895399 h 5172500"/>
              <a:gd name="connsiteX35" fmla="*/ 505567 w 657881"/>
              <a:gd name="connsiteY35" fmla="*/ 4923088 h 5172500"/>
              <a:gd name="connsiteX36" fmla="*/ 388409 w 657881"/>
              <a:gd name="connsiteY36" fmla="*/ 5031307 h 5172500"/>
              <a:gd name="connsiteX37" fmla="*/ 657881 w 657881"/>
              <a:gd name="connsiteY37" fmla="*/ 5172500 h 5172500"/>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55220 w 657881"/>
              <a:gd name="connsiteY11" fmla="*/ 1564777 h 5268035"/>
              <a:gd name="connsiteX12" fmla="*/ 88189 w 657881"/>
              <a:gd name="connsiteY12" fmla="*/ 1646663 h 5268035"/>
              <a:gd name="connsiteX13" fmla="*/ 67560 w 657881"/>
              <a:gd name="connsiteY13" fmla="*/ 1714902 h 5268035"/>
              <a:gd name="connsiteX14" fmla="*/ 92399 w 657881"/>
              <a:gd name="connsiteY14" fmla="*/ 1883392 h 5268035"/>
              <a:gd name="connsiteX15" fmla="*/ 116921 w 657881"/>
              <a:gd name="connsiteY15" fmla="*/ 2056097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55220 w 657881"/>
              <a:gd name="connsiteY11" fmla="*/ 1564777 h 5268035"/>
              <a:gd name="connsiteX12" fmla="*/ 88189 w 657881"/>
              <a:gd name="connsiteY12" fmla="*/ 1646663 h 5268035"/>
              <a:gd name="connsiteX13" fmla="*/ 67560 w 657881"/>
              <a:gd name="connsiteY13" fmla="*/ 1714902 h 5268035"/>
              <a:gd name="connsiteX14" fmla="*/ 92399 w 657881"/>
              <a:gd name="connsiteY14" fmla="*/ 1883392 h 5268035"/>
              <a:gd name="connsiteX15" fmla="*/ 116921 w 657881"/>
              <a:gd name="connsiteY15" fmla="*/ 2056097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55220 w 657881"/>
              <a:gd name="connsiteY11" fmla="*/ 1564777 h 5268035"/>
              <a:gd name="connsiteX12" fmla="*/ 88189 w 657881"/>
              <a:gd name="connsiteY12" fmla="*/ 1646663 h 5268035"/>
              <a:gd name="connsiteX13" fmla="*/ 67560 w 657881"/>
              <a:gd name="connsiteY13" fmla="*/ 1714902 h 5268035"/>
              <a:gd name="connsiteX14" fmla="*/ 92399 w 657881"/>
              <a:gd name="connsiteY14" fmla="*/ 1883392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55220 w 657881"/>
              <a:gd name="connsiteY11" fmla="*/ 1564777 h 5268035"/>
              <a:gd name="connsiteX12" fmla="*/ 88189 w 657881"/>
              <a:gd name="connsiteY12" fmla="*/ 1646663 h 5268035"/>
              <a:gd name="connsiteX13" fmla="*/ 67560 w 657881"/>
              <a:gd name="connsiteY13" fmla="*/ 1714902 h 5268035"/>
              <a:gd name="connsiteX14" fmla="*/ 388566 w 657881"/>
              <a:gd name="connsiteY14" fmla="*/ 1787858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55220 w 657881"/>
              <a:gd name="connsiteY11" fmla="*/ 1564777 h 5268035"/>
              <a:gd name="connsiteX12" fmla="*/ 322654 w 657881"/>
              <a:gd name="connsiteY12" fmla="*/ 1564777 h 5268035"/>
              <a:gd name="connsiteX13" fmla="*/ 67560 w 657881"/>
              <a:gd name="connsiteY13" fmla="*/ 1714902 h 5268035"/>
              <a:gd name="connsiteX14" fmla="*/ 388566 w 657881"/>
              <a:gd name="connsiteY14" fmla="*/ 1787858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55220 w 657881"/>
              <a:gd name="connsiteY11" fmla="*/ 1564777 h 5268035"/>
              <a:gd name="connsiteX12" fmla="*/ 322654 w 657881"/>
              <a:gd name="connsiteY12" fmla="*/ 1564777 h 5268035"/>
              <a:gd name="connsiteX13" fmla="*/ 351388 w 657881"/>
              <a:gd name="connsiteY13" fmla="*/ 1619367 h 5268035"/>
              <a:gd name="connsiteX14" fmla="*/ 388566 w 657881"/>
              <a:gd name="connsiteY14" fmla="*/ 1787858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55220 w 657881"/>
              <a:gd name="connsiteY11" fmla="*/ 1564777 h 5268035"/>
              <a:gd name="connsiteX12" fmla="*/ 322654 w 657881"/>
              <a:gd name="connsiteY12" fmla="*/ 1564777 h 5268035"/>
              <a:gd name="connsiteX13" fmla="*/ 351388 w 657881"/>
              <a:gd name="connsiteY13" fmla="*/ 1619367 h 5268035"/>
              <a:gd name="connsiteX14" fmla="*/ 191121 w 657881"/>
              <a:gd name="connsiteY14" fmla="*/ 1856096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131459 w 657881"/>
              <a:gd name="connsiteY10" fmla="*/ 1378423 h 5268035"/>
              <a:gd name="connsiteX11" fmla="*/ 363728 w 657881"/>
              <a:gd name="connsiteY11" fmla="*/ 1387356 h 5268035"/>
              <a:gd name="connsiteX12" fmla="*/ 322654 w 657881"/>
              <a:gd name="connsiteY12" fmla="*/ 1564777 h 5268035"/>
              <a:gd name="connsiteX13" fmla="*/ 351388 w 657881"/>
              <a:gd name="connsiteY13" fmla="*/ 1619367 h 5268035"/>
              <a:gd name="connsiteX14" fmla="*/ 191121 w 657881"/>
              <a:gd name="connsiteY14" fmla="*/ 1856096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112470 w 657881"/>
              <a:gd name="connsiteY9" fmla="*/ 1241948 h 5268035"/>
              <a:gd name="connsiteX10" fmla="*/ 402946 w 657881"/>
              <a:gd name="connsiteY10" fmla="*/ 1214650 h 5268035"/>
              <a:gd name="connsiteX11" fmla="*/ 363728 w 657881"/>
              <a:gd name="connsiteY11" fmla="*/ 1387356 h 5268035"/>
              <a:gd name="connsiteX12" fmla="*/ 322654 w 657881"/>
              <a:gd name="connsiteY12" fmla="*/ 1564777 h 5268035"/>
              <a:gd name="connsiteX13" fmla="*/ 351388 w 657881"/>
              <a:gd name="connsiteY13" fmla="*/ 1619367 h 5268035"/>
              <a:gd name="connsiteX14" fmla="*/ 191121 w 657881"/>
              <a:gd name="connsiteY14" fmla="*/ 1856096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9427 w 657881"/>
              <a:gd name="connsiteY8" fmla="*/ 1105468 h 5268035"/>
              <a:gd name="connsiteX9" fmla="*/ 297575 w 657881"/>
              <a:gd name="connsiteY9" fmla="*/ 1119118 h 5268035"/>
              <a:gd name="connsiteX10" fmla="*/ 402946 w 657881"/>
              <a:gd name="connsiteY10" fmla="*/ 1214650 h 5268035"/>
              <a:gd name="connsiteX11" fmla="*/ 363728 w 657881"/>
              <a:gd name="connsiteY11" fmla="*/ 1387356 h 5268035"/>
              <a:gd name="connsiteX12" fmla="*/ 322654 w 657881"/>
              <a:gd name="connsiteY12" fmla="*/ 1564777 h 5268035"/>
              <a:gd name="connsiteX13" fmla="*/ 351388 w 657881"/>
              <a:gd name="connsiteY13" fmla="*/ 1619367 h 5268035"/>
              <a:gd name="connsiteX14" fmla="*/ 191121 w 657881"/>
              <a:gd name="connsiteY14" fmla="*/ 1856096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17296 w 657881"/>
              <a:gd name="connsiteY8" fmla="*/ 968991 h 5268035"/>
              <a:gd name="connsiteX9" fmla="*/ 297575 w 657881"/>
              <a:gd name="connsiteY9" fmla="*/ 1119118 h 5268035"/>
              <a:gd name="connsiteX10" fmla="*/ 402946 w 657881"/>
              <a:gd name="connsiteY10" fmla="*/ 1214650 h 5268035"/>
              <a:gd name="connsiteX11" fmla="*/ 363728 w 657881"/>
              <a:gd name="connsiteY11" fmla="*/ 1387356 h 5268035"/>
              <a:gd name="connsiteX12" fmla="*/ 322654 w 657881"/>
              <a:gd name="connsiteY12" fmla="*/ 1564777 h 5268035"/>
              <a:gd name="connsiteX13" fmla="*/ 351388 w 657881"/>
              <a:gd name="connsiteY13" fmla="*/ 1619367 h 5268035"/>
              <a:gd name="connsiteX14" fmla="*/ 191121 w 657881"/>
              <a:gd name="connsiteY14" fmla="*/ 1856096 h 5268035"/>
              <a:gd name="connsiteX15" fmla="*/ 227985 w 657881"/>
              <a:gd name="connsiteY15" fmla="*/ 2001506 h 5268035"/>
              <a:gd name="connsiteX16" fmla="*/ 118959 w 657881"/>
              <a:gd name="connsiteY16" fmla="*/ 2169994 h 5268035"/>
              <a:gd name="connsiteX17" fmla="*/ 137549 w 657881"/>
              <a:gd name="connsiteY17" fmla="*/ 2247165 h 5268035"/>
              <a:gd name="connsiteX18" fmla="*/ 8629 w 657881"/>
              <a:gd name="connsiteY18" fmla="*/ 2442951 h 5268035"/>
              <a:gd name="connsiteX19" fmla="*/ 18198 w 657881"/>
              <a:gd name="connsiteY19" fmla="*/ 2588359 h 5268035"/>
              <a:gd name="connsiteX20" fmla="*/ 118544 w 657881"/>
              <a:gd name="connsiteY20" fmla="*/ 2770496 h 5268035"/>
              <a:gd name="connsiteX21" fmla="*/ 70651 w 657881"/>
              <a:gd name="connsiteY21" fmla="*/ 2947917 h 5268035"/>
              <a:gd name="connsiteX22" fmla="*/ 309455 w 657881"/>
              <a:gd name="connsiteY22" fmla="*/ 3084396 h 5268035"/>
              <a:gd name="connsiteX23" fmla="*/ 601668 w 657881"/>
              <a:gd name="connsiteY23" fmla="*/ 3234520 h 5268035"/>
              <a:gd name="connsiteX24" fmla="*/ 548641 w 657881"/>
              <a:gd name="connsiteY24" fmla="*/ 3398295 h 5268035"/>
              <a:gd name="connsiteX25" fmla="*/ 492732 w 657881"/>
              <a:gd name="connsiteY25" fmla="*/ 3562066 h 5268035"/>
              <a:gd name="connsiteX26" fmla="*/ 403582 w 657881"/>
              <a:gd name="connsiteY26" fmla="*/ 3630304 h 5268035"/>
              <a:gd name="connsiteX27" fmla="*/ 339047 w 657881"/>
              <a:gd name="connsiteY27" fmla="*/ 3816657 h 5268035"/>
              <a:gd name="connsiteX28" fmla="*/ 376067 w 657881"/>
              <a:gd name="connsiteY28" fmla="*/ 4007727 h 5268035"/>
              <a:gd name="connsiteX29" fmla="*/ 464694 w 657881"/>
              <a:gd name="connsiteY29" fmla="*/ 4203511 h 5268035"/>
              <a:gd name="connsiteX30" fmla="*/ 548833 w 657881"/>
              <a:gd name="connsiteY30" fmla="*/ 4267034 h 5268035"/>
              <a:gd name="connsiteX31" fmla="*/ 559317 w 657881"/>
              <a:gd name="connsiteY31" fmla="*/ 4503761 h 5268035"/>
              <a:gd name="connsiteX32" fmla="*/ 444278 w 657881"/>
              <a:gd name="connsiteY32" fmla="*/ 4749421 h 5268035"/>
              <a:gd name="connsiteX33" fmla="*/ 558716 w 657881"/>
              <a:gd name="connsiteY33" fmla="*/ 4885900 h 5268035"/>
              <a:gd name="connsiteX34" fmla="*/ 513817 w 657881"/>
              <a:gd name="connsiteY34" fmla="*/ 4990934 h 5268035"/>
              <a:gd name="connsiteX35" fmla="*/ 505567 w 657881"/>
              <a:gd name="connsiteY35" fmla="*/ 5018623 h 5268035"/>
              <a:gd name="connsiteX36" fmla="*/ 388409 w 657881"/>
              <a:gd name="connsiteY36" fmla="*/ 5126842 h 5268035"/>
              <a:gd name="connsiteX37" fmla="*/ 657881 w 657881"/>
              <a:gd name="connsiteY37"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297575 w 657881"/>
              <a:gd name="connsiteY10" fmla="*/ 1119118 h 5268035"/>
              <a:gd name="connsiteX11" fmla="*/ 402946 w 657881"/>
              <a:gd name="connsiteY11" fmla="*/ 1214650 h 5268035"/>
              <a:gd name="connsiteX12" fmla="*/ 363728 w 657881"/>
              <a:gd name="connsiteY12" fmla="*/ 1387356 h 5268035"/>
              <a:gd name="connsiteX13" fmla="*/ 322654 w 657881"/>
              <a:gd name="connsiteY13" fmla="*/ 1564777 h 5268035"/>
              <a:gd name="connsiteX14" fmla="*/ 351388 w 657881"/>
              <a:gd name="connsiteY14" fmla="*/ 1619367 h 5268035"/>
              <a:gd name="connsiteX15" fmla="*/ 191121 w 657881"/>
              <a:gd name="connsiteY15" fmla="*/ 1856096 h 5268035"/>
              <a:gd name="connsiteX16" fmla="*/ 227985 w 657881"/>
              <a:gd name="connsiteY16" fmla="*/ 2001506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297575 w 657881"/>
              <a:gd name="connsiteY10" fmla="*/ 1119118 h 5268035"/>
              <a:gd name="connsiteX11" fmla="*/ 402946 w 657881"/>
              <a:gd name="connsiteY11" fmla="*/ 1214650 h 5268035"/>
              <a:gd name="connsiteX12" fmla="*/ 363728 w 657881"/>
              <a:gd name="connsiteY12" fmla="*/ 1387356 h 5268035"/>
              <a:gd name="connsiteX13" fmla="*/ 322654 w 657881"/>
              <a:gd name="connsiteY13" fmla="*/ 1564777 h 5268035"/>
              <a:gd name="connsiteX14" fmla="*/ 351388 w 657881"/>
              <a:gd name="connsiteY14" fmla="*/ 1619367 h 5268035"/>
              <a:gd name="connsiteX15" fmla="*/ 252823 w 657881"/>
              <a:gd name="connsiteY15" fmla="*/ 1897039 h 5268035"/>
              <a:gd name="connsiteX16" fmla="*/ 227985 w 657881"/>
              <a:gd name="connsiteY16" fmla="*/ 2001506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297575 w 657881"/>
              <a:gd name="connsiteY10" fmla="*/ 1119118 h 5268035"/>
              <a:gd name="connsiteX11" fmla="*/ 402946 w 657881"/>
              <a:gd name="connsiteY11" fmla="*/ 1214650 h 5268035"/>
              <a:gd name="connsiteX12" fmla="*/ 363728 w 657881"/>
              <a:gd name="connsiteY12" fmla="*/ 1387356 h 5268035"/>
              <a:gd name="connsiteX13" fmla="*/ 322654 w 657881"/>
              <a:gd name="connsiteY13" fmla="*/ 1564777 h 5268035"/>
              <a:gd name="connsiteX14" fmla="*/ 153943 w 657881"/>
              <a:gd name="connsiteY14" fmla="*/ 1687606 h 5268035"/>
              <a:gd name="connsiteX15" fmla="*/ 252823 w 657881"/>
              <a:gd name="connsiteY15" fmla="*/ 1897039 h 5268035"/>
              <a:gd name="connsiteX16" fmla="*/ 227985 w 657881"/>
              <a:gd name="connsiteY16" fmla="*/ 2001506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297575 w 657881"/>
              <a:gd name="connsiteY10" fmla="*/ 1119118 h 5268035"/>
              <a:gd name="connsiteX11" fmla="*/ 402946 w 657881"/>
              <a:gd name="connsiteY11" fmla="*/ 1214650 h 5268035"/>
              <a:gd name="connsiteX12" fmla="*/ 363728 w 657881"/>
              <a:gd name="connsiteY12" fmla="*/ 1387356 h 5268035"/>
              <a:gd name="connsiteX13" fmla="*/ 322654 w 657881"/>
              <a:gd name="connsiteY13" fmla="*/ 1564777 h 5268035"/>
              <a:gd name="connsiteX14" fmla="*/ 153943 w 657881"/>
              <a:gd name="connsiteY14" fmla="*/ 1687606 h 5268035"/>
              <a:gd name="connsiteX15" fmla="*/ 67718 w 657881"/>
              <a:gd name="connsiteY15" fmla="*/ 1910687 h 5268035"/>
              <a:gd name="connsiteX16" fmla="*/ 227985 w 657881"/>
              <a:gd name="connsiteY16" fmla="*/ 2001506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297575 w 657881"/>
              <a:gd name="connsiteY10" fmla="*/ 1119118 h 5268035"/>
              <a:gd name="connsiteX11" fmla="*/ 402946 w 657881"/>
              <a:gd name="connsiteY11" fmla="*/ 1214650 h 5268035"/>
              <a:gd name="connsiteX12" fmla="*/ 363728 w 657881"/>
              <a:gd name="connsiteY12" fmla="*/ 1387356 h 5268035"/>
              <a:gd name="connsiteX13" fmla="*/ 322654 w 657881"/>
              <a:gd name="connsiteY13" fmla="*/ 1564777 h 5268035"/>
              <a:gd name="connsiteX14" fmla="*/ 153943 w 657881"/>
              <a:gd name="connsiteY14" fmla="*/ 1687606 h 5268035"/>
              <a:gd name="connsiteX15" fmla="*/ 67718 w 657881"/>
              <a:gd name="connsiteY15" fmla="*/ 1910687 h 5268035"/>
              <a:gd name="connsiteX16" fmla="*/ 42881 w 657881"/>
              <a:gd name="connsiteY16" fmla="*/ 2056097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532041 w 657881"/>
              <a:gd name="connsiteY10" fmla="*/ 1146414 h 5268035"/>
              <a:gd name="connsiteX11" fmla="*/ 402946 w 657881"/>
              <a:gd name="connsiteY11" fmla="*/ 1214650 h 5268035"/>
              <a:gd name="connsiteX12" fmla="*/ 363728 w 657881"/>
              <a:gd name="connsiteY12" fmla="*/ 1387356 h 5268035"/>
              <a:gd name="connsiteX13" fmla="*/ 322654 w 657881"/>
              <a:gd name="connsiteY13" fmla="*/ 1564777 h 5268035"/>
              <a:gd name="connsiteX14" fmla="*/ 153943 w 657881"/>
              <a:gd name="connsiteY14" fmla="*/ 1687606 h 5268035"/>
              <a:gd name="connsiteX15" fmla="*/ 67718 w 657881"/>
              <a:gd name="connsiteY15" fmla="*/ 1910687 h 5268035"/>
              <a:gd name="connsiteX16" fmla="*/ 42881 w 657881"/>
              <a:gd name="connsiteY16" fmla="*/ 2056097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532041 w 657881"/>
              <a:gd name="connsiteY10" fmla="*/ 1146414 h 5268035"/>
              <a:gd name="connsiteX11" fmla="*/ 402946 w 657881"/>
              <a:gd name="connsiteY11" fmla="*/ 1214650 h 5268035"/>
              <a:gd name="connsiteX12" fmla="*/ 252665 w 657881"/>
              <a:gd name="connsiteY12" fmla="*/ 1401003 h 5268035"/>
              <a:gd name="connsiteX13" fmla="*/ 322654 w 657881"/>
              <a:gd name="connsiteY13" fmla="*/ 1564777 h 5268035"/>
              <a:gd name="connsiteX14" fmla="*/ 153943 w 657881"/>
              <a:gd name="connsiteY14" fmla="*/ 1687606 h 5268035"/>
              <a:gd name="connsiteX15" fmla="*/ 67718 w 657881"/>
              <a:gd name="connsiteY15" fmla="*/ 1910687 h 5268035"/>
              <a:gd name="connsiteX16" fmla="*/ 42881 w 657881"/>
              <a:gd name="connsiteY16" fmla="*/ 2056097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532041 w 657881"/>
              <a:gd name="connsiteY10" fmla="*/ 1146414 h 5268035"/>
              <a:gd name="connsiteX11" fmla="*/ 402946 w 657881"/>
              <a:gd name="connsiteY11" fmla="*/ 1214650 h 5268035"/>
              <a:gd name="connsiteX12" fmla="*/ 252665 w 657881"/>
              <a:gd name="connsiteY12" fmla="*/ 1401003 h 5268035"/>
              <a:gd name="connsiteX13" fmla="*/ 162229 w 657881"/>
              <a:gd name="connsiteY13" fmla="*/ 1564777 h 5268035"/>
              <a:gd name="connsiteX14" fmla="*/ 153943 w 657881"/>
              <a:gd name="connsiteY14" fmla="*/ 1687606 h 5268035"/>
              <a:gd name="connsiteX15" fmla="*/ 67718 w 657881"/>
              <a:gd name="connsiteY15" fmla="*/ 1910687 h 5268035"/>
              <a:gd name="connsiteX16" fmla="*/ 42881 w 657881"/>
              <a:gd name="connsiteY16" fmla="*/ 2056097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474791 w 657881"/>
              <a:gd name="connsiteY8" fmla="*/ 814151 h 5268035"/>
              <a:gd name="connsiteX9" fmla="*/ 417296 w 657881"/>
              <a:gd name="connsiteY9" fmla="*/ 968991 h 5268035"/>
              <a:gd name="connsiteX10" fmla="*/ 532041 w 657881"/>
              <a:gd name="connsiteY10" fmla="*/ 1146414 h 5268035"/>
              <a:gd name="connsiteX11" fmla="*/ 402946 w 657881"/>
              <a:gd name="connsiteY11" fmla="*/ 1214650 h 5268035"/>
              <a:gd name="connsiteX12" fmla="*/ 302026 w 657881"/>
              <a:gd name="connsiteY12" fmla="*/ 1387355 h 5268035"/>
              <a:gd name="connsiteX13" fmla="*/ 162229 w 657881"/>
              <a:gd name="connsiteY13" fmla="*/ 1564777 h 5268035"/>
              <a:gd name="connsiteX14" fmla="*/ 153943 w 657881"/>
              <a:gd name="connsiteY14" fmla="*/ 1687606 h 5268035"/>
              <a:gd name="connsiteX15" fmla="*/ 67718 w 657881"/>
              <a:gd name="connsiteY15" fmla="*/ 1910687 h 5268035"/>
              <a:gd name="connsiteX16" fmla="*/ 42881 w 657881"/>
              <a:gd name="connsiteY16" fmla="*/ 2056097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57881"/>
              <a:gd name="connsiteY0" fmla="*/ 0 h 5268035"/>
              <a:gd name="connsiteX1" fmla="*/ 116921 w 657881"/>
              <a:gd name="connsiteY1" fmla="*/ 145410 h 5268035"/>
              <a:gd name="connsiteX2" fmla="*/ 102162 w 657881"/>
              <a:gd name="connsiteY2" fmla="*/ 382139 h 5268035"/>
              <a:gd name="connsiteX3" fmla="*/ 28239 w 657881"/>
              <a:gd name="connsiteY3" fmla="*/ 586854 h 5268035"/>
              <a:gd name="connsiteX4" fmla="*/ 164236 w 657881"/>
              <a:gd name="connsiteY4" fmla="*/ 746873 h 5268035"/>
              <a:gd name="connsiteX5" fmla="*/ 92240 w 657881"/>
              <a:gd name="connsiteY5" fmla="*/ 800502 h 5268035"/>
              <a:gd name="connsiteX6" fmla="*/ 116297 w 657881"/>
              <a:gd name="connsiteY6" fmla="*/ 887104 h 5268035"/>
              <a:gd name="connsiteX7" fmla="*/ 149891 w 657881"/>
              <a:gd name="connsiteY7" fmla="*/ 964276 h 5268035"/>
              <a:gd name="connsiteX8" fmla="*/ 536493 w 657881"/>
              <a:gd name="connsiteY8" fmla="*/ 814151 h 5268035"/>
              <a:gd name="connsiteX9" fmla="*/ 417296 w 657881"/>
              <a:gd name="connsiteY9" fmla="*/ 968991 h 5268035"/>
              <a:gd name="connsiteX10" fmla="*/ 532041 w 657881"/>
              <a:gd name="connsiteY10" fmla="*/ 1146414 h 5268035"/>
              <a:gd name="connsiteX11" fmla="*/ 402946 w 657881"/>
              <a:gd name="connsiteY11" fmla="*/ 1214650 h 5268035"/>
              <a:gd name="connsiteX12" fmla="*/ 302026 w 657881"/>
              <a:gd name="connsiteY12" fmla="*/ 1387355 h 5268035"/>
              <a:gd name="connsiteX13" fmla="*/ 162229 w 657881"/>
              <a:gd name="connsiteY13" fmla="*/ 1564777 h 5268035"/>
              <a:gd name="connsiteX14" fmla="*/ 153943 w 657881"/>
              <a:gd name="connsiteY14" fmla="*/ 1687606 h 5268035"/>
              <a:gd name="connsiteX15" fmla="*/ 67718 w 657881"/>
              <a:gd name="connsiteY15" fmla="*/ 1910687 h 5268035"/>
              <a:gd name="connsiteX16" fmla="*/ 42881 w 657881"/>
              <a:gd name="connsiteY16" fmla="*/ 2056097 h 5268035"/>
              <a:gd name="connsiteX17" fmla="*/ 118959 w 657881"/>
              <a:gd name="connsiteY17" fmla="*/ 2169994 h 5268035"/>
              <a:gd name="connsiteX18" fmla="*/ 137549 w 657881"/>
              <a:gd name="connsiteY18" fmla="*/ 2247165 h 5268035"/>
              <a:gd name="connsiteX19" fmla="*/ 8629 w 657881"/>
              <a:gd name="connsiteY19" fmla="*/ 2442951 h 5268035"/>
              <a:gd name="connsiteX20" fmla="*/ 18198 w 657881"/>
              <a:gd name="connsiteY20" fmla="*/ 2588359 h 5268035"/>
              <a:gd name="connsiteX21" fmla="*/ 118544 w 657881"/>
              <a:gd name="connsiteY21" fmla="*/ 2770496 h 5268035"/>
              <a:gd name="connsiteX22" fmla="*/ 70651 w 657881"/>
              <a:gd name="connsiteY22" fmla="*/ 2947917 h 5268035"/>
              <a:gd name="connsiteX23" fmla="*/ 309455 w 657881"/>
              <a:gd name="connsiteY23" fmla="*/ 3084396 h 5268035"/>
              <a:gd name="connsiteX24" fmla="*/ 601668 w 657881"/>
              <a:gd name="connsiteY24" fmla="*/ 3234520 h 5268035"/>
              <a:gd name="connsiteX25" fmla="*/ 548641 w 657881"/>
              <a:gd name="connsiteY25" fmla="*/ 3398295 h 5268035"/>
              <a:gd name="connsiteX26" fmla="*/ 492732 w 657881"/>
              <a:gd name="connsiteY26" fmla="*/ 3562066 h 5268035"/>
              <a:gd name="connsiteX27" fmla="*/ 403582 w 657881"/>
              <a:gd name="connsiteY27" fmla="*/ 3630304 h 5268035"/>
              <a:gd name="connsiteX28" fmla="*/ 339047 w 657881"/>
              <a:gd name="connsiteY28" fmla="*/ 3816657 h 5268035"/>
              <a:gd name="connsiteX29" fmla="*/ 376067 w 657881"/>
              <a:gd name="connsiteY29" fmla="*/ 4007727 h 5268035"/>
              <a:gd name="connsiteX30" fmla="*/ 464694 w 657881"/>
              <a:gd name="connsiteY30" fmla="*/ 4203511 h 5268035"/>
              <a:gd name="connsiteX31" fmla="*/ 548833 w 657881"/>
              <a:gd name="connsiteY31" fmla="*/ 4267034 h 5268035"/>
              <a:gd name="connsiteX32" fmla="*/ 559317 w 657881"/>
              <a:gd name="connsiteY32" fmla="*/ 4503761 h 5268035"/>
              <a:gd name="connsiteX33" fmla="*/ 444278 w 657881"/>
              <a:gd name="connsiteY33" fmla="*/ 4749421 h 5268035"/>
              <a:gd name="connsiteX34" fmla="*/ 558716 w 657881"/>
              <a:gd name="connsiteY34" fmla="*/ 4885900 h 5268035"/>
              <a:gd name="connsiteX35" fmla="*/ 513817 w 657881"/>
              <a:gd name="connsiteY35" fmla="*/ 4990934 h 5268035"/>
              <a:gd name="connsiteX36" fmla="*/ 505567 w 657881"/>
              <a:gd name="connsiteY36" fmla="*/ 5018623 h 5268035"/>
              <a:gd name="connsiteX37" fmla="*/ 388409 w 657881"/>
              <a:gd name="connsiteY37" fmla="*/ 5126842 h 5268035"/>
              <a:gd name="connsiteX38" fmla="*/ 657881 w 657881"/>
              <a:gd name="connsiteY38" fmla="*/ 5268035 h 5268035"/>
              <a:gd name="connsiteX0" fmla="*/ 26366 w 668973"/>
              <a:gd name="connsiteY0" fmla="*/ 0 h 5268035"/>
              <a:gd name="connsiteX1" fmla="*/ 116921 w 668973"/>
              <a:gd name="connsiteY1" fmla="*/ 145410 h 5268035"/>
              <a:gd name="connsiteX2" fmla="*/ 102162 w 668973"/>
              <a:gd name="connsiteY2" fmla="*/ 382139 h 5268035"/>
              <a:gd name="connsiteX3" fmla="*/ 28239 w 668973"/>
              <a:gd name="connsiteY3" fmla="*/ 586854 h 5268035"/>
              <a:gd name="connsiteX4" fmla="*/ 164236 w 668973"/>
              <a:gd name="connsiteY4" fmla="*/ 746873 h 5268035"/>
              <a:gd name="connsiteX5" fmla="*/ 92240 w 668973"/>
              <a:gd name="connsiteY5" fmla="*/ 800502 h 5268035"/>
              <a:gd name="connsiteX6" fmla="*/ 116297 w 668973"/>
              <a:gd name="connsiteY6" fmla="*/ 887104 h 5268035"/>
              <a:gd name="connsiteX7" fmla="*/ 668185 w 668973"/>
              <a:gd name="connsiteY7" fmla="*/ 718616 h 5268035"/>
              <a:gd name="connsiteX8" fmla="*/ 536493 w 668973"/>
              <a:gd name="connsiteY8" fmla="*/ 814151 h 5268035"/>
              <a:gd name="connsiteX9" fmla="*/ 417296 w 668973"/>
              <a:gd name="connsiteY9" fmla="*/ 968991 h 5268035"/>
              <a:gd name="connsiteX10" fmla="*/ 532041 w 668973"/>
              <a:gd name="connsiteY10" fmla="*/ 1146414 h 5268035"/>
              <a:gd name="connsiteX11" fmla="*/ 402946 w 668973"/>
              <a:gd name="connsiteY11" fmla="*/ 1214650 h 5268035"/>
              <a:gd name="connsiteX12" fmla="*/ 302026 w 668973"/>
              <a:gd name="connsiteY12" fmla="*/ 1387355 h 5268035"/>
              <a:gd name="connsiteX13" fmla="*/ 162229 w 668973"/>
              <a:gd name="connsiteY13" fmla="*/ 1564777 h 5268035"/>
              <a:gd name="connsiteX14" fmla="*/ 153943 w 668973"/>
              <a:gd name="connsiteY14" fmla="*/ 1687606 h 5268035"/>
              <a:gd name="connsiteX15" fmla="*/ 67718 w 668973"/>
              <a:gd name="connsiteY15" fmla="*/ 1910687 h 5268035"/>
              <a:gd name="connsiteX16" fmla="*/ 42881 w 668973"/>
              <a:gd name="connsiteY16" fmla="*/ 2056097 h 5268035"/>
              <a:gd name="connsiteX17" fmla="*/ 118959 w 668973"/>
              <a:gd name="connsiteY17" fmla="*/ 2169994 h 5268035"/>
              <a:gd name="connsiteX18" fmla="*/ 137549 w 668973"/>
              <a:gd name="connsiteY18" fmla="*/ 2247165 h 5268035"/>
              <a:gd name="connsiteX19" fmla="*/ 8629 w 668973"/>
              <a:gd name="connsiteY19" fmla="*/ 2442951 h 5268035"/>
              <a:gd name="connsiteX20" fmla="*/ 18198 w 668973"/>
              <a:gd name="connsiteY20" fmla="*/ 2588359 h 5268035"/>
              <a:gd name="connsiteX21" fmla="*/ 118544 w 668973"/>
              <a:gd name="connsiteY21" fmla="*/ 2770496 h 5268035"/>
              <a:gd name="connsiteX22" fmla="*/ 70651 w 668973"/>
              <a:gd name="connsiteY22" fmla="*/ 2947917 h 5268035"/>
              <a:gd name="connsiteX23" fmla="*/ 309455 w 668973"/>
              <a:gd name="connsiteY23" fmla="*/ 3084396 h 5268035"/>
              <a:gd name="connsiteX24" fmla="*/ 601668 w 668973"/>
              <a:gd name="connsiteY24" fmla="*/ 3234520 h 5268035"/>
              <a:gd name="connsiteX25" fmla="*/ 548641 w 668973"/>
              <a:gd name="connsiteY25" fmla="*/ 3398295 h 5268035"/>
              <a:gd name="connsiteX26" fmla="*/ 492732 w 668973"/>
              <a:gd name="connsiteY26" fmla="*/ 3562066 h 5268035"/>
              <a:gd name="connsiteX27" fmla="*/ 403582 w 668973"/>
              <a:gd name="connsiteY27" fmla="*/ 3630304 h 5268035"/>
              <a:gd name="connsiteX28" fmla="*/ 339047 w 668973"/>
              <a:gd name="connsiteY28" fmla="*/ 3816657 h 5268035"/>
              <a:gd name="connsiteX29" fmla="*/ 376067 w 668973"/>
              <a:gd name="connsiteY29" fmla="*/ 4007727 h 5268035"/>
              <a:gd name="connsiteX30" fmla="*/ 464694 w 668973"/>
              <a:gd name="connsiteY30" fmla="*/ 4203511 h 5268035"/>
              <a:gd name="connsiteX31" fmla="*/ 548833 w 668973"/>
              <a:gd name="connsiteY31" fmla="*/ 4267034 h 5268035"/>
              <a:gd name="connsiteX32" fmla="*/ 559317 w 668973"/>
              <a:gd name="connsiteY32" fmla="*/ 4503761 h 5268035"/>
              <a:gd name="connsiteX33" fmla="*/ 444278 w 668973"/>
              <a:gd name="connsiteY33" fmla="*/ 4749421 h 5268035"/>
              <a:gd name="connsiteX34" fmla="*/ 558716 w 668973"/>
              <a:gd name="connsiteY34" fmla="*/ 4885900 h 5268035"/>
              <a:gd name="connsiteX35" fmla="*/ 513817 w 668973"/>
              <a:gd name="connsiteY35" fmla="*/ 4990934 h 5268035"/>
              <a:gd name="connsiteX36" fmla="*/ 505567 w 668973"/>
              <a:gd name="connsiteY36" fmla="*/ 5018623 h 5268035"/>
              <a:gd name="connsiteX37" fmla="*/ 388409 w 668973"/>
              <a:gd name="connsiteY37" fmla="*/ 5126842 h 5268035"/>
              <a:gd name="connsiteX38" fmla="*/ 657881 w 668973"/>
              <a:gd name="connsiteY38" fmla="*/ 5268035 h 5268035"/>
              <a:gd name="connsiteX0" fmla="*/ 26366 w 668973"/>
              <a:gd name="connsiteY0" fmla="*/ 0 h 5268035"/>
              <a:gd name="connsiteX1" fmla="*/ 116921 w 668973"/>
              <a:gd name="connsiteY1" fmla="*/ 145410 h 5268035"/>
              <a:gd name="connsiteX2" fmla="*/ 102162 w 668973"/>
              <a:gd name="connsiteY2" fmla="*/ 382139 h 5268035"/>
              <a:gd name="connsiteX3" fmla="*/ 28239 w 668973"/>
              <a:gd name="connsiteY3" fmla="*/ 586854 h 5268035"/>
              <a:gd name="connsiteX4" fmla="*/ 164236 w 668973"/>
              <a:gd name="connsiteY4" fmla="*/ 746873 h 5268035"/>
              <a:gd name="connsiteX5" fmla="*/ 92240 w 668973"/>
              <a:gd name="connsiteY5" fmla="*/ 800502 h 5268035"/>
              <a:gd name="connsiteX6" fmla="*/ 548208 w 668973"/>
              <a:gd name="connsiteY6" fmla="*/ 627797 h 5268035"/>
              <a:gd name="connsiteX7" fmla="*/ 668185 w 668973"/>
              <a:gd name="connsiteY7" fmla="*/ 718616 h 5268035"/>
              <a:gd name="connsiteX8" fmla="*/ 536493 w 668973"/>
              <a:gd name="connsiteY8" fmla="*/ 814151 h 5268035"/>
              <a:gd name="connsiteX9" fmla="*/ 417296 w 668973"/>
              <a:gd name="connsiteY9" fmla="*/ 968991 h 5268035"/>
              <a:gd name="connsiteX10" fmla="*/ 532041 w 668973"/>
              <a:gd name="connsiteY10" fmla="*/ 1146414 h 5268035"/>
              <a:gd name="connsiteX11" fmla="*/ 402946 w 668973"/>
              <a:gd name="connsiteY11" fmla="*/ 1214650 h 5268035"/>
              <a:gd name="connsiteX12" fmla="*/ 302026 w 668973"/>
              <a:gd name="connsiteY12" fmla="*/ 1387355 h 5268035"/>
              <a:gd name="connsiteX13" fmla="*/ 162229 w 668973"/>
              <a:gd name="connsiteY13" fmla="*/ 1564777 h 5268035"/>
              <a:gd name="connsiteX14" fmla="*/ 153943 w 668973"/>
              <a:gd name="connsiteY14" fmla="*/ 1687606 h 5268035"/>
              <a:gd name="connsiteX15" fmla="*/ 67718 w 668973"/>
              <a:gd name="connsiteY15" fmla="*/ 1910687 h 5268035"/>
              <a:gd name="connsiteX16" fmla="*/ 42881 w 668973"/>
              <a:gd name="connsiteY16" fmla="*/ 2056097 h 5268035"/>
              <a:gd name="connsiteX17" fmla="*/ 118959 w 668973"/>
              <a:gd name="connsiteY17" fmla="*/ 2169994 h 5268035"/>
              <a:gd name="connsiteX18" fmla="*/ 137549 w 668973"/>
              <a:gd name="connsiteY18" fmla="*/ 2247165 h 5268035"/>
              <a:gd name="connsiteX19" fmla="*/ 8629 w 668973"/>
              <a:gd name="connsiteY19" fmla="*/ 2442951 h 5268035"/>
              <a:gd name="connsiteX20" fmla="*/ 18198 w 668973"/>
              <a:gd name="connsiteY20" fmla="*/ 2588359 h 5268035"/>
              <a:gd name="connsiteX21" fmla="*/ 118544 w 668973"/>
              <a:gd name="connsiteY21" fmla="*/ 2770496 h 5268035"/>
              <a:gd name="connsiteX22" fmla="*/ 70651 w 668973"/>
              <a:gd name="connsiteY22" fmla="*/ 2947917 h 5268035"/>
              <a:gd name="connsiteX23" fmla="*/ 309455 w 668973"/>
              <a:gd name="connsiteY23" fmla="*/ 3084396 h 5268035"/>
              <a:gd name="connsiteX24" fmla="*/ 601668 w 668973"/>
              <a:gd name="connsiteY24" fmla="*/ 3234520 h 5268035"/>
              <a:gd name="connsiteX25" fmla="*/ 548641 w 668973"/>
              <a:gd name="connsiteY25" fmla="*/ 3398295 h 5268035"/>
              <a:gd name="connsiteX26" fmla="*/ 492732 w 668973"/>
              <a:gd name="connsiteY26" fmla="*/ 3562066 h 5268035"/>
              <a:gd name="connsiteX27" fmla="*/ 403582 w 668973"/>
              <a:gd name="connsiteY27" fmla="*/ 3630304 h 5268035"/>
              <a:gd name="connsiteX28" fmla="*/ 339047 w 668973"/>
              <a:gd name="connsiteY28" fmla="*/ 3816657 h 5268035"/>
              <a:gd name="connsiteX29" fmla="*/ 376067 w 668973"/>
              <a:gd name="connsiteY29" fmla="*/ 4007727 h 5268035"/>
              <a:gd name="connsiteX30" fmla="*/ 464694 w 668973"/>
              <a:gd name="connsiteY30" fmla="*/ 4203511 h 5268035"/>
              <a:gd name="connsiteX31" fmla="*/ 548833 w 668973"/>
              <a:gd name="connsiteY31" fmla="*/ 4267034 h 5268035"/>
              <a:gd name="connsiteX32" fmla="*/ 559317 w 668973"/>
              <a:gd name="connsiteY32" fmla="*/ 4503761 h 5268035"/>
              <a:gd name="connsiteX33" fmla="*/ 444278 w 668973"/>
              <a:gd name="connsiteY33" fmla="*/ 4749421 h 5268035"/>
              <a:gd name="connsiteX34" fmla="*/ 558716 w 668973"/>
              <a:gd name="connsiteY34" fmla="*/ 4885900 h 5268035"/>
              <a:gd name="connsiteX35" fmla="*/ 513817 w 668973"/>
              <a:gd name="connsiteY35" fmla="*/ 4990934 h 5268035"/>
              <a:gd name="connsiteX36" fmla="*/ 505567 w 668973"/>
              <a:gd name="connsiteY36" fmla="*/ 5018623 h 5268035"/>
              <a:gd name="connsiteX37" fmla="*/ 388409 w 668973"/>
              <a:gd name="connsiteY37" fmla="*/ 5126842 h 5268035"/>
              <a:gd name="connsiteX38" fmla="*/ 657881 w 668973"/>
              <a:gd name="connsiteY38" fmla="*/ 5268035 h 5268035"/>
              <a:gd name="connsiteX0" fmla="*/ 26366 w 668973"/>
              <a:gd name="connsiteY0" fmla="*/ 0 h 5268035"/>
              <a:gd name="connsiteX1" fmla="*/ 116921 w 668973"/>
              <a:gd name="connsiteY1" fmla="*/ 145410 h 5268035"/>
              <a:gd name="connsiteX2" fmla="*/ 102162 w 668973"/>
              <a:gd name="connsiteY2" fmla="*/ 382139 h 5268035"/>
              <a:gd name="connsiteX3" fmla="*/ 28239 w 668973"/>
              <a:gd name="connsiteY3" fmla="*/ 586854 h 5268035"/>
              <a:gd name="connsiteX4" fmla="*/ 164236 w 668973"/>
              <a:gd name="connsiteY4" fmla="*/ 746873 h 5268035"/>
              <a:gd name="connsiteX5" fmla="*/ 92240 w 668973"/>
              <a:gd name="connsiteY5" fmla="*/ 800502 h 5268035"/>
              <a:gd name="connsiteX6" fmla="*/ 487132 w 668973"/>
              <a:gd name="connsiteY6" fmla="*/ 472957 h 5268035"/>
              <a:gd name="connsiteX7" fmla="*/ 548208 w 668973"/>
              <a:gd name="connsiteY7" fmla="*/ 627797 h 5268035"/>
              <a:gd name="connsiteX8" fmla="*/ 668185 w 668973"/>
              <a:gd name="connsiteY8" fmla="*/ 718616 h 5268035"/>
              <a:gd name="connsiteX9" fmla="*/ 536493 w 668973"/>
              <a:gd name="connsiteY9" fmla="*/ 814151 h 5268035"/>
              <a:gd name="connsiteX10" fmla="*/ 417296 w 668973"/>
              <a:gd name="connsiteY10" fmla="*/ 968991 h 5268035"/>
              <a:gd name="connsiteX11" fmla="*/ 532041 w 668973"/>
              <a:gd name="connsiteY11" fmla="*/ 1146414 h 5268035"/>
              <a:gd name="connsiteX12" fmla="*/ 402946 w 668973"/>
              <a:gd name="connsiteY12" fmla="*/ 1214650 h 5268035"/>
              <a:gd name="connsiteX13" fmla="*/ 302026 w 668973"/>
              <a:gd name="connsiteY13" fmla="*/ 1387355 h 5268035"/>
              <a:gd name="connsiteX14" fmla="*/ 162229 w 668973"/>
              <a:gd name="connsiteY14" fmla="*/ 1564777 h 5268035"/>
              <a:gd name="connsiteX15" fmla="*/ 153943 w 668973"/>
              <a:gd name="connsiteY15" fmla="*/ 1687606 h 5268035"/>
              <a:gd name="connsiteX16" fmla="*/ 67718 w 668973"/>
              <a:gd name="connsiteY16" fmla="*/ 1910687 h 5268035"/>
              <a:gd name="connsiteX17" fmla="*/ 42881 w 668973"/>
              <a:gd name="connsiteY17" fmla="*/ 2056097 h 5268035"/>
              <a:gd name="connsiteX18" fmla="*/ 118959 w 668973"/>
              <a:gd name="connsiteY18" fmla="*/ 2169994 h 5268035"/>
              <a:gd name="connsiteX19" fmla="*/ 137549 w 668973"/>
              <a:gd name="connsiteY19" fmla="*/ 2247165 h 5268035"/>
              <a:gd name="connsiteX20" fmla="*/ 8629 w 668973"/>
              <a:gd name="connsiteY20" fmla="*/ 2442951 h 5268035"/>
              <a:gd name="connsiteX21" fmla="*/ 18198 w 668973"/>
              <a:gd name="connsiteY21" fmla="*/ 2588359 h 5268035"/>
              <a:gd name="connsiteX22" fmla="*/ 118544 w 668973"/>
              <a:gd name="connsiteY22" fmla="*/ 2770496 h 5268035"/>
              <a:gd name="connsiteX23" fmla="*/ 70651 w 668973"/>
              <a:gd name="connsiteY23" fmla="*/ 2947917 h 5268035"/>
              <a:gd name="connsiteX24" fmla="*/ 309455 w 668973"/>
              <a:gd name="connsiteY24" fmla="*/ 3084396 h 5268035"/>
              <a:gd name="connsiteX25" fmla="*/ 601668 w 668973"/>
              <a:gd name="connsiteY25" fmla="*/ 3234520 h 5268035"/>
              <a:gd name="connsiteX26" fmla="*/ 548641 w 668973"/>
              <a:gd name="connsiteY26" fmla="*/ 3398295 h 5268035"/>
              <a:gd name="connsiteX27" fmla="*/ 492732 w 668973"/>
              <a:gd name="connsiteY27" fmla="*/ 3562066 h 5268035"/>
              <a:gd name="connsiteX28" fmla="*/ 403582 w 668973"/>
              <a:gd name="connsiteY28" fmla="*/ 3630304 h 5268035"/>
              <a:gd name="connsiteX29" fmla="*/ 339047 w 668973"/>
              <a:gd name="connsiteY29" fmla="*/ 3816657 h 5268035"/>
              <a:gd name="connsiteX30" fmla="*/ 376067 w 668973"/>
              <a:gd name="connsiteY30" fmla="*/ 4007727 h 5268035"/>
              <a:gd name="connsiteX31" fmla="*/ 464694 w 668973"/>
              <a:gd name="connsiteY31" fmla="*/ 4203511 h 5268035"/>
              <a:gd name="connsiteX32" fmla="*/ 548833 w 668973"/>
              <a:gd name="connsiteY32" fmla="*/ 4267034 h 5268035"/>
              <a:gd name="connsiteX33" fmla="*/ 559317 w 668973"/>
              <a:gd name="connsiteY33" fmla="*/ 4503761 h 5268035"/>
              <a:gd name="connsiteX34" fmla="*/ 444278 w 668973"/>
              <a:gd name="connsiteY34" fmla="*/ 4749421 h 5268035"/>
              <a:gd name="connsiteX35" fmla="*/ 558716 w 668973"/>
              <a:gd name="connsiteY35" fmla="*/ 4885900 h 5268035"/>
              <a:gd name="connsiteX36" fmla="*/ 513817 w 668973"/>
              <a:gd name="connsiteY36" fmla="*/ 4990934 h 5268035"/>
              <a:gd name="connsiteX37" fmla="*/ 505567 w 668973"/>
              <a:gd name="connsiteY37" fmla="*/ 5018623 h 5268035"/>
              <a:gd name="connsiteX38" fmla="*/ 388409 w 668973"/>
              <a:gd name="connsiteY38" fmla="*/ 5126842 h 5268035"/>
              <a:gd name="connsiteX39" fmla="*/ 657881 w 668973"/>
              <a:gd name="connsiteY39" fmla="*/ 5268035 h 5268035"/>
              <a:gd name="connsiteX0" fmla="*/ 26366 w 668973"/>
              <a:gd name="connsiteY0" fmla="*/ 0 h 5268035"/>
              <a:gd name="connsiteX1" fmla="*/ 116921 w 668973"/>
              <a:gd name="connsiteY1" fmla="*/ 145410 h 5268035"/>
              <a:gd name="connsiteX2" fmla="*/ 102162 w 668973"/>
              <a:gd name="connsiteY2" fmla="*/ 382139 h 5268035"/>
              <a:gd name="connsiteX3" fmla="*/ 28239 w 668973"/>
              <a:gd name="connsiteY3" fmla="*/ 586854 h 5268035"/>
              <a:gd name="connsiteX4" fmla="*/ 164236 w 668973"/>
              <a:gd name="connsiteY4" fmla="*/ 746873 h 5268035"/>
              <a:gd name="connsiteX5" fmla="*/ 536493 w 668973"/>
              <a:gd name="connsiteY5" fmla="*/ 254592 h 5268035"/>
              <a:gd name="connsiteX6" fmla="*/ 487132 w 668973"/>
              <a:gd name="connsiteY6" fmla="*/ 472957 h 5268035"/>
              <a:gd name="connsiteX7" fmla="*/ 548208 w 668973"/>
              <a:gd name="connsiteY7" fmla="*/ 627797 h 5268035"/>
              <a:gd name="connsiteX8" fmla="*/ 668185 w 668973"/>
              <a:gd name="connsiteY8" fmla="*/ 718616 h 5268035"/>
              <a:gd name="connsiteX9" fmla="*/ 536493 w 668973"/>
              <a:gd name="connsiteY9" fmla="*/ 814151 h 5268035"/>
              <a:gd name="connsiteX10" fmla="*/ 417296 w 668973"/>
              <a:gd name="connsiteY10" fmla="*/ 968991 h 5268035"/>
              <a:gd name="connsiteX11" fmla="*/ 532041 w 668973"/>
              <a:gd name="connsiteY11" fmla="*/ 1146414 h 5268035"/>
              <a:gd name="connsiteX12" fmla="*/ 402946 w 668973"/>
              <a:gd name="connsiteY12" fmla="*/ 1214650 h 5268035"/>
              <a:gd name="connsiteX13" fmla="*/ 302026 w 668973"/>
              <a:gd name="connsiteY13" fmla="*/ 1387355 h 5268035"/>
              <a:gd name="connsiteX14" fmla="*/ 162229 w 668973"/>
              <a:gd name="connsiteY14" fmla="*/ 1564777 h 5268035"/>
              <a:gd name="connsiteX15" fmla="*/ 153943 w 668973"/>
              <a:gd name="connsiteY15" fmla="*/ 1687606 h 5268035"/>
              <a:gd name="connsiteX16" fmla="*/ 67718 w 668973"/>
              <a:gd name="connsiteY16" fmla="*/ 1910687 h 5268035"/>
              <a:gd name="connsiteX17" fmla="*/ 42881 w 668973"/>
              <a:gd name="connsiteY17" fmla="*/ 2056097 h 5268035"/>
              <a:gd name="connsiteX18" fmla="*/ 118959 w 668973"/>
              <a:gd name="connsiteY18" fmla="*/ 2169994 h 5268035"/>
              <a:gd name="connsiteX19" fmla="*/ 137549 w 668973"/>
              <a:gd name="connsiteY19" fmla="*/ 2247165 h 5268035"/>
              <a:gd name="connsiteX20" fmla="*/ 8629 w 668973"/>
              <a:gd name="connsiteY20" fmla="*/ 2442951 h 5268035"/>
              <a:gd name="connsiteX21" fmla="*/ 18198 w 668973"/>
              <a:gd name="connsiteY21" fmla="*/ 2588359 h 5268035"/>
              <a:gd name="connsiteX22" fmla="*/ 118544 w 668973"/>
              <a:gd name="connsiteY22" fmla="*/ 2770496 h 5268035"/>
              <a:gd name="connsiteX23" fmla="*/ 70651 w 668973"/>
              <a:gd name="connsiteY23" fmla="*/ 2947917 h 5268035"/>
              <a:gd name="connsiteX24" fmla="*/ 309455 w 668973"/>
              <a:gd name="connsiteY24" fmla="*/ 3084396 h 5268035"/>
              <a:gd name="connsiteX25" fmla="*/ 601668 w 668973"/>
              <a:gd name="connsiteY25" fmla="*/ 3234520 h 5268035"/>
              <a:gd name="connsiteX26" fmla="*/ 548641 w 668973"/>
              <a:gd name="connsiteY26" fmla="*/ 3398295 h 5268035"/>
              <a:gd name="connsiteX27" fmla="*/ 492732 w 668973"/>
              <a:gd name="connsiteY27" fmla="*/ 3562066 h 5268035"/>
              <a:gd name="connsiteX28" fmla="*/ 403582 w 668973"/>
              <a:gd name="connsiteY28" fmla="*/ 3630304 h 5268035"/>
              <a:gd name="connsiteX29" fmla="*/ 339047 w 668973"/>
              <a:gd name="connsiteY29" fmla="*/ 3816657 h 5268035"/>
              <a:gd name="connsiteX30" fmla="*/ 376067 w 668973"/>
              <a:gd name="connsiteY30" fmla="*/ 4007727 h 5268035"/>
              <a:gd name="connsiteX31" fmla="*/ 464694 w 668973"/>
              <a:gd name="connsiteY31" fmla="*/ 4203511 h 5268035"/>
              <a:gd name="connsiteX32" fmla="*/ 548833 w 668973"/>
              <a:gd name="connsiteY32" fmla="*/ 4267034 h 5268035"/>
              <a:gd name="connsiteX33" fmla="*/ 559317 w 668973"/>
              <a:gd name="connsiteY33" fmla="*/ 4503761 h 5268035"/>
              <a:gd name="connsiteX34" fmla="*/ 444278 w 668973"/>
              <a:gd name="connsiteY34" fmla="*/ 4749421 h 5268035"/>
              <a:gd name="connsiteX35" fmla="*/ 558716 w 668973"/>
              <a:gd name="connsiteY35" fmla="*/ 4885900 h 5268035"/>
              <a:gd name="connsiteX36" fmla="*/ 513817 w 668973"/>
              <a:gd name="connsiteY36" fmla="*/ 4990934 h 5268035"/>
              <a:gd name="connsiteX37" fmla="*/ 505567 w 668973"/>
              <a:gd name="connsiteY37" fmla="*/ 5018623 h 5268035"/>
              <a:gd name="connsiteX38" fmla="*/ 388409 w 668973"/>
              <a:gd name="connsiteY38" fmla="*/ 5126842 h 5268035"/>
              <a:gd name="connsiteX39" fmla="*/ 657881 w 668973"/>
              <a:gd name="connsiteY39" fmla="*/ 5268035 h 5268035"/>
              <a:gd name="connsiteX0" fmla="*/ 26366 w 668973"/>
              <a:gd name="connsiteY0" fmla="*/ 0 h 5268035"/>
              <a:gd name="connsiteX1" fmla="*/ 116921 w 668973"/>
              <a:gd name="connsiteY1" fmla="*/ 145410 h 5268035"/>
              <a:gd name="connsiteX2" fmla="*/ 102162 w 668973"/>
              <a:gd name="connsiteY2" fmla="*/ 382139 h 5268035"/>
              <a:gd name="connsiteX3" fmla="*/ 28239 w 668973"/>
              <a:gd name="connsiteY3" fmla="*/ 586854 h 5268035"/>
              <a:gd name="connsiteX4" fmla="*/ 536493 w 668973"/>
              <a:gd name="connsiteY4" fmla="*/ 254592 h 5268035"/>
              <a:gd name="connsiteX5" fmla="*/ 487132 w 668973"/>
              <a:gd name="connsiteY5" fmla="*/ 472957 h 5268035"/>
              <a:gd name="connsiteX6" fmla="*/ 548208 w 668973"/>
              <a:gd name="connsiteY6" fmla="*/ 627797 h 5268035"/>
              <a:gd name="connsiteX7" fmla="*/ 668185 w 668973"/>
              <a:gd name="connsiteY7" fmla="*/ 718616 h 5268035"/>
              <a:gd name="connsiteX8" fmla="*/ 536493 w 668973"/>
              <a:gd name="connsiteY8" fmla="*/ 814151 h 5268035"/>
              <a:gd name="connsiteX9" fmla="*/ 417296 w 668973"/>
              <a:gd name="connsiteY9" fmla="*/ 968991 h 5268035"/>
              <a:gd name="connsiteX10" fmla="*/ 532041 w 668973"/>
              <a:gd name="connsiteY10" fmla="*/ 1146414 h 5268035"/>
              <a:gd name="connsiteX11" fmla="*/ 402946 w 668973"/>
              <a:gd name="connsiteY11" fmla="*/ 1214650 h 5268035"/>
              <a:gd name="connsiteX12" fmla="*/ 302026 w 668973"/>
              <a:gd name="connsiteY12" fmla="*/ 1387355 h 5268035"/>
              <a:gd name="connsiteX13" fmla="*/ 162229 w 668973"/>
              <a:gd name="connsiteY13" fmla="*/ 1564777 h 5268035"/>
              <a:gd name="connsiteX14" fmla="*/ 153943 w 668973"/>
              <a:gd name="connsiteY14" fmla="*/ 1687606 h 5268035"/>
              <a:gd name="connsiteX15" fmla="*/ 67718 w 668973"/>
              <a:gd name="connsiteY15" fmla="*/ 1910687 h 5268035"/>
              <a:gd name="connsiteX16" fmla="*/ 42881 w 668973"/>
              <a:gd name="connsiteY16" fmla="*/ 2056097 h 5268035"/>
              <a:gd name="connsiteX17" fmla="*/ 118959 w 668973"/>
              <a:gd name="connsiteY17" fmla="*/ 2169994 h 5268035"/>
              <a:gd name="connsiteX18" fmla="*/ 137549 w 668973"/>
              <a:gd name="connsiteY18" fmla="*/ 2247165 h 5268035"/>
              <a:gd name="connsiteX19" fmla="*/ 8629 w 668973"/>
              <a:gd name="connsiteY19" fmla="*/ 2442951 h 5268035"/>
              <a:gd name="connsiteX20" fmla="*/ 18198 w 668973"/>
              <a:gd name="connsiteY20" fmla="*/ 2588359 h 5268035"/>
              <a:gd name="connsiteX21" fmla="*/ 118544 w 668973"/>
              <a:gd name="connsiteY21" fmla="*/ 2770496 h 5268035"/>
              <a:gd name="connsiteX22" fmla="*/ 70651 w 668973"/>
              <a:gd name="connsiteY22" fmla="*/ 2947917 h 5268035"/>
              <a:gd name="connsiteX23" fmla="*/ 309455 w 668973"/>
              <a:gd name="connsiteY23" fmla="*/ 3084396 h 5268035"/>
              <a:gd name="connsiteX24" fmla="*/ 601668 w 668973"/>
              <a:gd name="connsiteY24" fmla="*/ 3234520 h 5268035"/>
              <a:gd name="connsiteX25" fmla="*/ 548641 w 668973"/>
              <a:gd name="connsiteY25" fmla="*/ 3398295 h 5268035"/>
              <a:gd name="connsiteX26" fmla="*/ 492732 w 668973"/>
              <a:gd name="connsiteY26" fmla="*/ 3562066 h 5268035"/>
              <a:gd name="connsiteX27" fmla="*/ 403582 w 668973"/>
              <a:gd name="connsiteY27" fmla="*/ 3630304 h 5268035"/>
              <a:gd name="connsiteX28" fmla="*/ 339047 w 668973"/>
              <a:gd name="connsiteY28" fmla="*/ 3816657 h 5268035"/>
              <a:gd name="connsiteX29" fmla="*/ 376067 w 668973"/>
              <a:gd name="connsiteY29" fmla="*/ 4007727 h 5268035"/>
              <a:gd name="connsiteX30" fmla="*/ 464694 w 668973"/>
              <a:gd name="connsiteY30" fmla="*/ 4203511 h 5268035"/>
              <a:gd name="connsiteX31" fmla="*/ 548833 w 668973"/>
              <a:gd name="connsiteY31" fmla="*/ 4267034 h 5268035"/>
              <a:gd name="connsiteX32" fmla="*/ 559317 w 668973"/>
              <a:gd name="connsiteY32" fmla="*/ 4503761 h 5268035"/>
              <a:gd name="connsiteX33" fmla="*/ 444278 w 668973"/>
              <a:gd name="connsiteY33" fmla="*/ 4749421 h 5268035"/>
              <a:gd name="connsiteX34" fmla="*/ 558716 w 668973"/>
              <a:gd name="connsiteY34" fmla="*/ 4885900 h 5268035"/>
              <a:gd name="connsiteX35" fmla="*/ 513817 w 668973"/>
              <a:gd name="connsiteY35" fmla="*/ 4990934 h 5268035"/>
              <a:gd name="connsiteX36" fmla="*/ 505567 w 668973"/>
              <a:gd name="connsiteY36" fmla="*/ 5018623 h 5268035"/>
              <a:gd name="connsiteX37" fmla="*/ 388409 w 668973"/>
              <a:gd name="connsiteY37" fmla="*/ 5126842 h 5268035"/>
              <a:gd name="connsiteX38" fmla="*/ 657881 w 668973"/>
              <a:gd name="connsiteY38" fmla="*/ 5268035 h 5268035"/>
              <a:gd name="connsiteX0" fmla="*/ 26366 w 668973"/>
              <a:gd name="connsiteY0" fmla="*/ 0 h 5268035"/>
              <a:gd name="connsiteX1" fmla="*/ 116921 w 668973"/>
              <a:gd name="connsiteY1" fmla="*/ 145410 h 5268035"/>
              <a:gd name="connsiteX2" fmla="*/ 102162 w 668973"/>
              <a:gd name="connsiteY2" fmla="*/ 382139 h 5268035"/>
              <a:gd name="connsiteX3" fmla="*/ 536493 w 668973"/>
              <a:gd name="connsiteY3" fmla="*/ 254592 h 5268035"/>
              <a:gd name="connsiteX4" fmla="*/ 487132 w 668973"/>
              <a:gd name="connsiteY4" fmla="*/ 472957 h 5268035"/>
              <a:gd name="connsiteX5" fmla="*/ 548208 w 668973"/>
              <a:gd name="connsiteY5" fmla="*/ 627797 h 5268035"/>
              <a:gd name="connsiteX6" fmla="*/ 668185 w 668973"/>
              <a:gd name="connsiteY6" fmla="*/ 718616 h 5268035"/>
              <a:gd name="connsiteX7" fmla="*/ 536493 w 668973"/>
              <a:gd name="connsiteY7" fmla="*/ 814151 h 5268035"/>
              <a:gd name="connsiteX8" fmla="*/ 417296 w 668973"/>
              <a:gd name="connsiteY8" fmla="*/ 968991 h 5268035"/>
              <a:gd name="connsiteX9" fmla="*/ 532041 w 668973"/>
              <a:gd name="connsiteY9" fmla="*/ 1146414 h 5268035"/>
              <a:gd name="connsiteX10" fmla="*/ 402946 w 668973"/>
              <a:gd name="connsiteY10" fmla="*/ 1214650 h 5268035"/>
              <a:gd name="connsiteX11" fmla="*/ 302026 w 668973"/>
              <a:gd name="connsiteY11" fmla="*/ 1387355 h 5268035"/>
              <a:gd name="connsiteX12" fmla="*/ 162229 w 668973"/>
              <a:gd name="connsiteY12" fmla="*/ 1564777 h 5268035"/>
              <a:gd name="connsiteX13" fmla="*/ 153943 w 668973"/>
              <a:gd name="connsiteY13" fmla="*/ 1687606 h 5268035"/>
              <a:gd name="connsiteX14" fmla="*/ 67718 w 668973"/>
              <a:gd name="connsiteY14" fmla="*/ 1910687 h 5268035"/>
              <a:gd name="connsiteX15" fmla="*/ 42881 w 668973"/>
              <a:gd name="connsiteY15" fmla="*/ 2056097 h 5268035"/>
              <a:gd name="connsiteX16" fmla="*/ 118959 w 668973"/>
              <a:gd name="connsiteY16" fmla="*/ 2169994 h 5268035"/>
              <a:gd name="connsiteX17" fmla="*/ 137549 w 668973"/>
              <a:gd name="connsiteY17" fmla="*/ 2247165 h 5268035"/>
              <a:gd name="connsiteX18" fmla="*/ 8629 w 668973"/>
              <a:gd name="connsiteY18" fmla="*/ 2442951 h 5268035"/>
              <a:gd name="connsiteX19" fmla="*/ 18198 w 668973"/>
              <a:gd name="connsiteY19" fmla="*/ 2588359 h 5268035"/>
              <a:gd name="connsiteX20" fmla="*/ 118544 w 668973"/>
              <a:gd name="connsiteY20" fmla="*/ 2770496 h 5268035"/>
              <a:gd name="connsiteX21" fmla="*/ 70651 w 668973"/>
              <a:gd name="connsiteY21" fmla="*/ 2947917 h 5268035"/>
              <a:gd name="connsiteX22" fmla="*/ 309455 w 668973"/>
              <a:gd name="connsiteY22" fmla="*/ 3084396 h 5268035"/>
              <a:gd name="connsiteX23" fmla="*/ 601668 w 668973"/>
              <a:gd name="connsiteY23" fmla="*/ 3234520 h 5268035"/>
              <a:gd name="connsiteX24" fmla="*/ 548641 w 668973"/>
              <a:gd name="connsiteY24" fmla="*/ 3398295 h 5268035"/>
              <a:gd name="connsiteX25" fmla="*/ 492732 w 668973"/>
              <a:gd name="connsiteY25" fmla="*/ 3562066 h 5268035"/>
              <a:gd name="connsiteX26" fmla="*/ 403582 w 668973"/>
              <a:gd name="connsiteY26" fmla="*/ 3630304 h 5268035"/>
              <a:gd name="connsiteX27" fmla="*/ 339047 w 668973"/>
              <a:gd name="connsiteY27" fmla="*/ 3816657 h 5268035"/>
              <a:gd name="connsiteX28" fmla="*/ 376067 w 668973"/>
              <a:gd name="connsiteY28" fmla="*/ 4007727 h 5268035"/>
              <a:gd name="connsiteX29" fmla="*/ 464694 w 668973"/>
              <a:gd name="connsiteY29" fmla="*/ 4203511 h 5268035"/>
              <a:gd name="connsiteX30" fmla="*/ 548833 w 668973"/>
              <a:gd name="connsiteY30" fmla="*/ 4267034 h 5268035"/>
              <a:gd name="connsiteX31" fmla="*/ 559317 w 668973"/>
              <a:gd name="connsiteY31" fmla="*/ 4503761 h 5268035"/>
              <a:gd name="connsiteX32" fmla="*/ 444278 w 668973"/>
              <a:gd name="connsiteY32" fmla="*/ 4749421 h 5268035"/>
              <a:gd name="connsiteX33" fmla="*/ 558716 w 668973"/>
              <a:gd name="connsiteY33" fmla="*/ 4885900 h 5268035"/>
              <a:gd name="connsiteX34" fmla="*/ 513817 w 668973"/>
              <a:gd name="connsiteY34" fmla="*/ 4990934 h 5268035"/>
              <a:gd name="connsiteX35" fmla="*/ 505567 w 668973"/>
              <a:gd name="connsiteY35" fmla="*/ 5018623 h 5268035"/>
              <a:gd name="connsiteX36" fmla="*/ 388409 w 668973"/>
              <a:gd name="connsiteY36" fmla="*/ 5126842 h 5268035"/>
              <a:gd name="connsiteX37" fmla="*/ 657881 w 668973"/>
              <a:gd name="connsiteY37" fmla="*/ 5268035 h 5268035"/>
              <a:gd name="connsiteX0" fmla="*/ 26366 w 668973"/>
              <a:gd name="connsiteY0" fmla="*/ 0 h 5268035"/>
              <a:gd name="connsiteX1" fmla="*/ 116921 w 668973"/>
              <a:gd name="connsiteY1" fmla="*/ 145410 h 5268035"/>
              <a:gd name="connsiteX2" fmla="*/ 55220 w 668973"/>
              <a:gd name="connsiteY2" fmla="*/ 322832 h 5268035"/>
              <a:gd name="connsiteX3" fmla="*/ 102162 w 668973"/>
              <a:gd name="connsiteY3" fmla="*/ 382139 h 5268035"/>
              <a:gd name="connsiteX4" fmla="*/ 536493 w 668973"/>
              <a:gd name="connsiteY4" fmla="*/ 254592 h 5268035"/>
              <a:gd name="connsiteX5" fmla="*/ 487132 w 668973"/>
              <a:gd name="connsiteY5" fmla="*/ 472957 h 5268035"/>
              <a:gd name="connsiteX6" fmla="*/ 548208 w 668973"/>
              <a:gd name="connsiteY6" fmla="*/ 627797 h 5268035"/>
              <a:gd name="connsiteX7" fmla="*/ 668185 w 668973"/>
              <a:gd name="connsiteY7" fmla="*/ 718616 h 5268035"/>
              <a:gd name="connsiteX8" fmla="*/ 536493 w 668973"/>
              <a:gd name="connsiteY8" fmla="*/ 814151 h 5268035"/>
              <a:gd name="connsiteX9" fmla="*/ 417296 w 668973"/>
              <a:gd name="connsiteY9" fmla="*/ 968991 h 5268035"/>
              <a:gd name="connsiteX10" fmla="*/ 532041 w 668973"/>
              <a:gd name="connsiteY10" fmla="*/ 1146414 h 5268035"/>
              <a:gd name="connsiteX11" fmla="*/ 402946 w 668973"/>
              <a:gd name="connsiteY11" fmla="*/ 1214650 h 5268035"/>
              <a:gd name="connsiteX12" fmla="*/ 302026 w 668973"/>
              <a:gd name="connsiteY12" fmla="*/ 1387355 h 5268035"/>
              <a:gd name="connsiteX13" fmla="*/ 162229 w 668973"/>
              <a:gd name="connsiteY13" fmla="*/ 1564777 h 5268035"/>
              <a:gd name="connsiteX14" fmla="*/ 153943 w 668973"/>
              <a:gd name="connsiteY14" fmla="*/ 1687606 h 5268035"/>
              <a:gd name="connsiteX15" fmla="*/ 67718 w 668973"/>
              <a:gd name="connsiteY15" fmla="*/ 1910687 h 5268035"/>
              <a:gd name="connsiteX16" fmla="*/ 42881 w 668973"/>
              <a:gd name="connsiteY16" fmla="*/ 2056097 h 5268035"/>
              <a:gd name="connsiteX17" fmla="*/ 118959 w 668973"/>
              <a:gd name="connsiteY17" fmla="*/ 2169994 h 5268035"/>
              <a:gd name="connsiteX18" fmla="*/ 137549 w 668973"/>
              <a:gd name="connsiteY18" fmla="*/ 2247165 h 5268035"/>
              <a:gd name="connsiteX19" fmla="*/ 8629 w 668973"/>
              <a:gd name="connsiteY19" fmla="*/ 2442951 h 5268035"/>
              <a:gd name="connsiteX20" fmla="*/ 18198 w 668973"/>
              <a:gd name="connsiteY20" fmla="*/ 2588359 h 5268035"/>
              <a:gd name="connsiteX21" fmla="*/ 118544 w 668973"/>
              <a:gd name="connsiteY21" fmla="*/ 2770496 h 5268035"/>
              <a:gd name="connsiteX22" fmla="*/ 70651 w 668973"/>
              <a:gd name="connsiteY22" fmla="*/ 2947917 h 5268035"/>
              <a:gd name="connsiteX23" fmla="*/ 309455 w 668973"/>
              <a:gd name="connsiteY23" fmla="*/ 3084396 h 5268035"/>
              <a:gd name="connsiteX24" fmla="*/ 601668 w 668973"/>
              <a:gd name="connsiteY24" fmla="*/ 3234520 h 5268035"/>
              <a:gd name="connsiteX25" fmla="*/ 548641 w 668973"/>
              <a:gd name="connsiteY25" fmla="*/ 3398295 h 5268035"/>
              <a:gd name="connsiteX26" fmla="*/ 492732 w 668973"/>
              <a:gd name="connsiteY26" fmla="*/ 3562066 h 5268035"/>
              <a:gd name="connsiteX27" fmla="*/ 403582 w 668973"/>
              <a:gd name="connsiteY27" fmla="*/ 3630304 h 5268035"/>
              <a:gd name="connsiteX28" fmla="*/ 339047 w 668973"/>
              <a:gd name="connsiteY28" fmla="*/ 3816657 h 5268035"/>
              <a:gd name="connsiteX29" fmla="*/ 376067 w 668973"/>
              <a:gd name="connsiteY29" fmla="*/ 4007727 h 5268035"/>
              <a:gd name="connsiteX30" fmla="*/ 464694 w 668973"/>
              <a:gd name="connsiteY30" fmla="*/ 4203511 h 5268035"/>
              <a:gd name="connsiteX31" fmla="*/ 548833 w 668973"/>
              <a:gd name="connsiteY31" fmla="*/ 4267034 h 5268035"/>
              <a:gd name="connsiteX32" fmla="*/ 559317 w 668973"/>
              <a:gd name="connsiteY32" fmla="*/ 4503761 h 5268035"/>
              <a:gd name="connsiteX33" fmla="*/ 444278 w 668973"/>
              <a:gd name="connsiteY33" fmla="*/ 4749421 h 5268035"/>
              <a:gd name="connsiteX34" fmla="*/ 558716 w 668973"/>
              <a:gd name="connsiteY34" fmla="*/ 4885900 h 5268035"/>
              <a:gd name="connsiteX35" fmla="*/ 513817 w 668973"/>
              <a:gd name="connsiteY35" fmla="*/ 4990934 h 5268035"/>
              <a:gd name="connsiteX36" fmla="*/ 505567 w 668973"/>
              <a:gd name="connsiteY36" fmla="*/ 5018623 h 5268035"/>
              <a:gd name="connsiteX37" fmla="*/ 388409 w 668973"/>
              <a:gd name="connsiteY37" fmla="*/ 5126842 h 5268035"/>
              <a:gd name="connsiteX38" fmla="*/ 657881 w 668973"/>
              <a:gd name="connsiteY38" fmla="*/ 5268035 h 5268035"/>
              <a:gd name="connsiteX0" fmla="*/ 26366 w 668973"/>
              <a:gd name="connsiteY0" fmla="*/ 0 h 5268035"/>
              <a:gd name="connsiteX1" fmla="*/ 116921 w 668973"/>
              <a:gd name="connsiteY1" fmla="*/ 145410 h 5268035"/>
              <a:gd name="connsiteX2" fmla="*/ 55220 w 668973"/>
              <a:gd name="connsiteY2" fmla="*/ 322832 h 5268035"/>
              <a:gd name="connsiteX3" fmla="*/ 536493 w 668973"/>
              <a:gd name="connsiteY3" fmla="*/ 254592 h 5268035"/>
              <a:gd name="connsiteX4" fmla="*/ 487132 w 668973"/>
              <a:gd name="connsiteY4" fmla="*/ 472957 h 5268035"/>
              <a:gd name="connsiteX5" fmla="*/ 548208 w 668973"/>
              <a:gd name="connsiteY5" fmla="*/ 627797 h 5268035"/>
              <a:gd name="connsiteX6" fmla="*/ 668185 w 668973"/>
              <a:gd name="connsiteY6" fmla="*/ 718616 h 5268035"/>
              <a:gd name="connsiteX7" fmla="*/ 536493 w 668973"/>
              <a:gd name="connsiteY7" fmla="*/ 814151 h 5268035"/>
              <a:gd name="connsiteX8" fmla="*/ 417296 w 668973"/>
              <a:gd name="connsiteY8" fmla="*/ 968991 h 5268035"/>
              <a:gd name="connsiteX9" fmla="*/ 532041 w 668973"/>
              <a:gd name="connsiteY9" fmla="*/ 1146414 h 5268035"/>
              <a:gd name="connsiteX10" fmla="*/ 402946 w 668973"/>
              <a:gd name="connsiteY10" fmla="*/ 1214650 h 5268035"/>
              <a:gd name="connsiteX11" fmla="*/ 302026 w 668973"/>
              <a:gd name="connsiteY11" fmla="*/ 1387355 h 5268035"/>
              <a:gd name="connsiteX12" fmla="*/ 162229 w 668973"/>
              <a:gd name="connsiteY12" fmla="*/ 1564777 h 5268035"/>
              <a:gd name="connsiteX13" fmla="*/ 153943 w 668973"/>
              <a:gd name="connsiteY13" fmla="*/ 1687606 h 5268035"/>
              <a:gd name="connsiteX14" fmla="*/ 67718 w 668973"/>
              <a:gd name="connsiteY14" fmla="*/ 1910687 h 5268035"/>
              <a:gd name="connsiteX15" fmla="*/ 42881 w 668973"/>
              <a:gd name="connsiteY15" fmla="*/ 2056097 h 5268035"/>
              <a:gd name="connsiteX16" fmla="*/ 118959 w 668973"/>
              <a:gd name="connsiteY16" fmla="*/ 2169994 h 5268035"/>
              <a:gd name="connsiteX17" fmla="*/ 137549 w 668973"/>
              <a:gd name="connsiteY17" fmla="*/ 2247165 h 5268035"/>
              <a:gd name="connsiteX18" fmla="*/ 8629 w 668973"/>
              <a:gd name="connsiteY18" fmla="*/ 2442951 h 5268035"/>
              <a:gd name="connsiteX19" fmla="*/ 18198 w 668973"/>
              <a:gd name="connsiteY19" fmla="*/ 2588359 h 5268035"/>
              <a:gd name="connsiteX20" fmla="*/ 118544 w 668973"/>
              <a:gd name="connsiteY20" fmla="*/ 2770496 h 5268035"/>
              <a:gd name="connsiteX21" fmla="*/ 70651 w 668973"/>
              <a:gd name="connsiteY21" fmla="*/ 2947917 h 5268035"/>
              <a:gd name="connsiteX22" fmla="*/ 309455 w 668973"/>
              <a:gd name="connsiteY22" fmla="*/ 3084396 h 5268035"/>
              <a:gd name="connsiteX23" fmla="*/ 601668 w 668973"/>
              <a:gd name="connsiteY23" fmla="*/ 3234520 h 5268035"/>
              <a:gd name="connsiteX24" fmla="*/ 548641 w 668973"/>
              <a:gd name="connsiteY24" fmla="*/ 3398295 h 5268035"/>
              <a:gd name="connsiteX25" fmla="*/ 492732 w 668973"/>
              <a:gd name="connsiteY25" fmla="*/ 3562066 h 5268035"/>
              <a:gd name="connsiteX26" fmla="*/ 403582 w 668973"/>
              <a:gd name="connsiteY26" fmla="*/ 3630304 h 5268035"/>
              <a:gd name="connsiteX27" fmla="*/ 339047 w 668973"/>
              <a:gd name="connsiteY27" fmla="*/ 3816657 h 5268035"/>
              <a:gd name="connsiteX28" fmla="*/ 376067 w 668973"/>
              <a:gd name="connsiteY28" fmla="*/ 4007727 h 5268035"/>
              <a:gd name="connsiteX29" fmla="*/ 464694 w 668973"/>
              <a:gd name="connsiteY29" fmla="*/ 4203511 h 5268035"/>
              <a:gd name="connsiteX30" fmla="*/ 548833 w 668973"/>
              <a:gd name="connsiteY30" fmla="*/ 4267034 h 5268035"/>
              <a:gd name="connsiteX31" fmla="*/ 559317 w 668973"/>
              <a:gd name="connsiteY31" fmla="*/ 4503761 h 5268035"/>
              <a:gd name="connsiteX32" fmla="*/ 444278 w 668973"/>
              <a:gd name="connsiteY32" fmla="*/ 4749421 h 5268035"/>
              <a:gd name="connsiteX33" fmla="*/ 558716 w 668973"/>
              <a:gd name="connsiteY33" fmla="*/ 4885900 h 5268035"/>
              <a:gd name="connsiteX34" fmla="*/ 513817 w 668973"/>
              <a:gd name="connsiteY34" fmla="*/ 4990934 h 5268035"/>
              <a:gd name="connsiteX35" fmla="*/ 505567 w 668973"/>
              <a:gd name="connsiteY35" fmla="*/ 5018623 h 5268035"/>
              <a:gd name="connsiteX36" fmla="*/ 388409 w 668973"/>
              <a:gd name="connsiteY36" fmla="*/ 5126842 h 5268035"/>
              <a:gd name="connsiteX37" fmla="*/ 657881 w 668973"/>
              <a:gd name="connsiteY37" fmla="*/ 5268035 h 5268035"/>
              <a:gd name="connsiteX0" fmla="*/ 26366 w 668973"/>
              <a:gd name="connsiteY0" fmla="*/ 0 h 5268035"/>
              <a:gd name="connsiteX1" fmla="*/ 116921 w 668973"/>
              <a:gd name="connsiteY1" fmla="*/ 145410 h 5268035"/>
              <a:gd name="connsiteX2" fmla="*/ 598194 w 668973"/>
              <a:gd name="connsiteY2" fmla="*/ 104468 h 5268035"/>
              <a:gd name="connsiteX3" fmla="*/ 536493 w 668973"/>
              <a:gd name="connsiteY3" fmla="*/ 254592 h 5268035"/>
              <a:gd name="connsiteX4" fmla="*/ 487132 w 668973"/>
              <a:gd name="connsiteY4" fmla="*/ 472957 h 5268035"/>
              <a:gd name="connsiteX5" fmla="*/ 548208 w 668973"/>
              <a:gd name="connsiteY5" fmla="*/ 627797 h 5268035"/>
              <a:gd name="connsiteX6" fmla="*/ 668185 w 668973"/>
              <a:gd name="connsiteY6" fmla="*/ 718616 h 5268035"/>
              <a:gd name="connsiteX7" fmla="*/ 536493 w 668973"/>
              <a:gd name="connsiteY7" fmla="*/ 814151 h 5268035"/>
              <a:gd name="connsiteX8" fmla="*/ 417296 w 668973"/>
              <a:gd name="connsiteY8" fmla="*/ 968991 h 5268035"/>
              <a:gd name="connsiteX9" fmla="*/ 532041 w 668973"/>
              <a:gd name="connsiteY9" fmla="*/ 1146414 h 5268035"/>
              <a:gd name="connsiteX10" fmla="*/ 402946 w 668973"/>
              <a:gd name="connsiteY10" fmla="*/ 1214650 h 5268035"/>
              <a:gd name="connsiteX11" fmla="*/ 302026 w 668973"/>
              <a:gd name="connsiteY11" fmla="*/ 1387355 h 5268035"/>
              <a:gd name="connsiteX12" fmla="*/ 162229 w 668973"/>
              <a:gd name="connsiteY12" fmla="*/ 1564777 h 5268035"/>
              <a:gd name="connsiteX13" fmla="*/ 153943 w 668973"/>
              <a:gd name="connsiteY13" fmla="*/ 1687606 h 5268035"/>
              <a:gd name="connsiteX14" fmla="*/ 67718 w 668973"/>
              <a:gd name="connsiteY14" fmla="*/ 1910687 h 5268035"/>
              <a:gd name="connsiteX15" fmla="*/ 42881 w 668973"/>
              <a:gd name="connsiteY15" fmla="*/ 2056097 h 5268035"/>
              <a:gd name="connsiteX16" fmla="*/ 118959 w 668973"/>
              <a:gd name="connsiteY16" fmla="*/ 2169994 h 5268035"/>
              <a:gd name="connsiteX17" fmla="*/ 137549 w 668973"/>
              <a:gd name="connsiteY17" fmla="*/ 2247165 h 5268035"/>
              <a:gd name="connsiteX18" fmla="*/ 8629 w 668973"/>
              <a:gd name="connsiteY18" fmla="*/ 2442951 h 5268035"/>
              <a:gd name="connsiteX19" fmla="*/ 18198 w 668973"/>
              <a:gd name="connsiteY19" fmla="*/ 2588359 h 5268035"/>
              <a:gd name="connsiteX20" fmla="*/ 118544 w 668973"/>
              <a:gd name="connsiteY20" fmla="*/ 2770496 h 5268035"/>
              <a:gd name="connsiteX21" fmla="*/ 70651 w 668973"/>
              <a:gd name="connsiteY21" fmla="*/ 2947917 h 5268035"/>
              <a:gd name="connsiteX22" fmla="*/ 309455 w 668973"/>
              <a:gd name="connsiteY22" fmla="*/ 3084396 h 5268035"/>
              <a:gd name="connsiteX23" fmla="*/ 601668 w 668973"/>
              <a:gd name="connsiteY23" fmla="*/ 3234520 h 5268035"/>
              <a:gd name="connsiteX24" fmla="*/ 548641 w 668973"/>
              <a:gd name="connsiteY24" fmla="*/ 3398295 h 5268035"/>
              <a:gd name="connsiteX25" fmla="*/ 492732 w 668973"/>
              <a:gd name="connsiteY25" fmla="*/ 3562066 h 5268035"/>
              <a:gd name="connsiteX26" fmla="*/ 403582 w 668973"/>
              <a:gd name="connsiteY26" fmla="*/ 3630304 h 5268035"/>
              <a:gd name="connsiteX27" fmla="*/ 339047 w 668973"/>
              <a:gd name="connsiteY27" fmla="*/ 3816657 h 5268035"/>
              <a:gd name="connsiteX28" fmla="*/ 376067 w 668973"/>
              <a:gd name="connsiteY28" fmla="*/ 4007727 h 5268035"/>
              <a:gd name="connsiteX29" fmla="*/ 464694 w 668973"/>
              <a:gd name="connsiteY29" fmla="*/ 4203511 h 5268035"/>
              <a:gd name="connsiteX30" fmla="*/ 548833 w 668973"/>
              <a:gd name="connsiteY30" fmla="*/ 4267034 h 5268035"/>
              <a:gd name="connsiteX31" fmla="*/ 559317 w 668973"/>
              <a:gd name="connsiteY31" fmla="*/ 4503761 h 5268035"/>
              <a:gd name="connsiteX32" fmla="*/ 444278 w 668973"/>
              <a:gd name="connsiteY32" fmla="*/ 4749421 h 5268035"/>
              <a:gd name="connsiteX33" fmla="*/ 558716 w 668973"/>
              <a:gd name="connsiteY33" fmla="*/ 4885900 h 5268035"/>
              <a:gd name="connsiteX34" fmla="*/ 513817 w 668973"/>
              <a:gd name="connsiteY34" fmla="*/ 4990934 h 5268035"/>
              <a:gd name="connsiteX35" fmla="*/ 505567 w 668973"/>
              <a:gd name="connsiteY35" fmla="*/ 5018623 h 5268035"/>
              <a:gd name="connsiteX36" fmla="*/ 388409 w 668973"/>
              <a:gd name="connsiteY36" fmla="*/ 5126842 h 5268035"/>
              <a:gd name="connsiteX37" fmla="*/ 657881 w 668973"/>
              <a:gd name="connsiteY37" fmla="*/ 5268035 h 5268035"/>
              <a:gd name="connsiteX0" fmla="*/ 26366 w 700076"/>
              <a:gd name="connsiteY0" fmla="*/ 0 h 5268035"/>
              <a:gd name="connsiteX1" fmla="*/ 696916 w 700076"/>
              <a:gd name="connsiteY1" fmla="*/ 104467 h 5268035"/>
              <a:gd name="connsiteX2" fmla="*/ 598194 w 700076"/>
              <a:gd name="connsiteY2" fmla="*/ 104468 h 5268035"/>
              <a:gd name="connsiteX3" fmla="*/ 536493 w 700076"/>
              <a:gd name="connsiteY3" fmla="*/ 254592 h 5268035"/>
              <a:gd name="connsiteX4" fmla="*/ 487132 w 700076"/>
              <a:gd name="connsiteY4" fmla="*/ 472957 h 5268035"/>
              <a:gd name="connsiteX5" fmla="*/ 548208 w 700076"/>
              <a:gd name="connsiteY5" fmla="*/ 627797 h 5268035"/>
              <a:gd name="connsiteX6" fmla="*/ 668185 w 700076"/>
              <a:gd name="connsiteY6" fmla="*/ 718616 h 5268035"/>
              <a:gd name="connsiteX7" fmla="*/ 536493 w 700076"/>
              <a:gd name="connsiteY7" fmla="*/ 814151 h 5268035"/>
              <a:gd name="connsiteX8" fmla="*/ 417296 w 700076"/>
              <a:gd name="connsiteY8" fmla="*/ 968991 h 5268035"/>
              <a:gd name="connsiteX9" fmla="*/ 532041 w 700076"/>
              <a:gd name="connsiteY9" fmla="*/ 1146414 h 5268035"/>
              <a:gd name="connsiteX10" fmla="*/ 402946 w 700076"/>
              <a:gd name="connsiteY10" fmla="*/ 1214650 h 5268035"/>
              <a:gd name="connsiteX11" fmla="*/ 302026 w 700076"/>
              <a:gd name="connsiteY11" fmla="*/ 1387355 h 5268035"/>
              <a:gd name="connsiteX12" fmla="*/ 162229 w 700076"/>
              <a:gd name="connsiteY12" fmla="*/ 1564777 h 5268035"/>
              <a:gd name="connsiteX13" fmla="*/ 153943 w 700076"/>
              <a:gd name="connsiteY13" fmla="*/ 1687606 h 5268035"/>
              <a:gd name="connsiteX14" fmla="*/ 67718 w 700076"/>
              <a:gd name="connsiteY14" fmla="*/ 1910687 h 5268035"/>
              <a:gd name="connsiteX15" fmla="*/ 42881 w 700076"/>
              <a:gd name="connsiteY15" fmla="*/ 2056097 h 5268035"/>
              <a:gd name="connsiteX16" fmla="*/ 118959 w 700076"/>
              <a:gd name="connsiteY16" fmla="*/ 2169994 h 5268035"/>
              <a:gd name="connsiteX17" fmla="*/ 137549 w 700076"/>
              <a:gd name="connsiteY17" fmla="*/ 2247165 h 5268035"/>
              <a:gd name="connsiteX18" fmla="*/ 8629 w 700076"/>
              <a:gd name="connsiteY18" fmla="*/ 2442951 h 5268035"/>
              <a:gd name="connsiteX19" fmla="*/ 18198 w 700076"/>
              <a:gd name="connsiteY19" fmla="*/ 2588359 h 5268035"/>
              <a:gd name="connsiteX20" fmla="*/ 118544 w 700076"/>
              <a:gd name="connsiteY20" fmla="*/ 2770496 h 5268035"/>
              <a:gd name="connsiteX21" fmla="*/ 70651 w 700076"/>
              <a:gd name="connsiteY21" fmla="*/ 2947917 h 5268035"/>
              <a:gd name="connsiteX22" fmla="*/ 309455 w 700076"/>
              <a:gd name="connsiteY22" fmla="*/ 3084396 h 5268035"/>
              <a:gd name="connsiteX23" fmla="*/ 601668 w 700076"/>
              <a:gd name="connsiteY23" fmla="*/ 3234520 h 5268035"/>
              <a:gd name="connsiteX24" fmla="*/ 548641 w 700076"/>
              <a:gd name="connsiteY24" fmla="*/ 3398295 h 5268035"/>
              <a:gd name="connsiteX25" fmla="*/ 492732 w 700076"/>
              <a:gd name="connsiteY25" fmla="*/ 3562066 h 5268035"/>
              <a:gd name="connsiteX26" fmla="*/ 403582 w 700076"/>
              <a:gd name="connsiteY26" fmla="*/ 3630304 h 5268035"/>
              <a:gd name="connsiteX27" fmla="*/ 339047 w 700076"/>
              <a:gd name="connsiteY27" fmla="*/ 3816657 h 5268035"/>
              <a:gd name="connsiteX28" fmla="*/ 376067 w 700076"/>
              <a:gd name="connsiteY28" fmla="*/ 4007727 h 5268035"/>
              <a:gd name="connsiteX29" fmla="*/ 464694 w 700076"/>
              <a:gd name="connsiteY29" fmla="*/ 4203511 h 5268035"/>
              <a:gd name="connsiteX30" fmla="*/ 548833 w 700076"/>
              <a:gd name="connsiteY30" fmla="*/ 4267034 h 5268035"/>
              <a:gd name="connsiteX31" fmla="*/ 559317 w 700076"/>
              <a:gd name="connsiteY31" fmla="*/ 4503761 h 5268035"/>
              <a:gd name="connsiteX32" fmla="*/ 444278 w 700076"/>
              <a:gd name="connsiteY32" fmla="*/ 4749421 h 5268035"/>
              <a:gd name="connsiteX33" fmla="*/ 558716 w 700076"/>
              <a:gd name="connsiteY33" fmla="*/ 4885900 h 5268035"/>
              <a:gd name="connsiteX34" fmla="*/ 513817 w 700076"/>
              <a:gd name="connsiteY34" fmla="*/ 4990934 h 5268035"/>
              <a:gd name="connsiteX35" fmla="*/ 505567 w 700076"/>
              <a:gd name="connsiteY35" fmla="*/ 5018623 h 5268035"/>
              <a:gd name="connsiteX36" fmla="*/ 388409 w 700076"/>
              <a:gd name="connsiteY36" fmla="*/ 5126842 h 5268035"/>
              <a:gd name="connsiteX37" fmla="*/ 657881 w 700076"/>
              <a:gd name="connsiteY37" fmla="*/ 5268035 h 5268035"/>
              <a:gd name="connsiteX0" fmla="*/ 696916 w 697014"/>
              <a:gd name="connsiteY0" fmla="*/ 3028 h 5166596"/>
              <a:gd name="connsiteX1" fmla="*/ 598194 w 697014"/>
              <a:gd name="connsiteY1" fmla="*/ 3029 h 5166596"/>
              <a:gd name="connsiteX2" fmla="*/ 536493 w 697014"/>
              <a:gd name="connsiteY2" fmla="*/ 153153 h 5166596"/>
              <a:gd name="connsiteX3" fmla="*/ 487132 w 697014"/>
              <a:gd name="connsiteY3" fmla="*/ 371518 h 5166596"/>
              <a:gd name="connsiteX4" fmla="*/ 548208 w 697014"/>
              <a:gd name="connsiteY4" fmla="*/ 526358 h 5166596"/>
              <a:gd name="connsiteX5" fmla="*/ 668185 w 697014"/>
              <a:gd name="connsiteY5" fmla="*/ 617177 h 5166596"/>
              <a:gd name="connsiteX6" fmla="*/ 536493 w 697014"/>
              <a:gd name="connsiteY6" fmla="*/ 712712 h 5166596"/>
              <a:gd name="connsiteX7" fmla="*/ 417296 w 697014"/>
              <a:gd name="connsiteY7" fmla="*/ 867552 h 5166596"/>
              <a:gd name="connsiteX8" fmla="*/ 532041 w 697014"/>
              <a:gd name="connsiteY8" fmla="*/ 1044975 h 5166596"/>
              <a:gd name="connsiteX9" fmla="*/ 402946 w 697014"/>
              <a:gd name="connsiteY9" fmla="*/ 1113211 h 5166596"/>
              <a:gd name="connsiteX10" fmla="*/ 302026 w 697014"/>
              <a:gd name="connsiteY10" fmla="*/ 1285916 h 5166596"/>
              <a:gd name="connsiteX11" fmla="*/ 162229 w 697014"/>
              <a:gd name="connsiteY11" fmla="*/ 1463338 h 5166596"/>
              <a:gd name="connsiteX12" fmla="*/ 153943 w 697014"/>
              <a:gd name="connsiteY12" fmla="*/ 1586167 h 5166596"/>
              <a:gd name="connsiteX13" fmla="*/ 67718 w 697014"/>
              <a:gd name="connsiteY13" fmla="*/ 1809248 h 5166596"/>
              <a:gd name="connsiteX14" fmla="*/ 42881 w 697014"/>
              <a:gd name="connsiteY14" fmla="*/ 1954658 h 5166596"/>
              <a:gd name="connsiteX15" fmla="*/ 118959 w 697014"/>
              <a:gd name="connsiteY15" fmla="*/ 2068555 h 5166596"/>
              <a:gd name="connsiteX16" fmla="*/ 137549 w 697014"/>
              <a:gd name="connsiteY16" fmla="*/ 2145726 h 5166596"/>
              <a:gd name="connsiteX17" fmla="*/ 8629 w 697014"/>
              <a:gd name="connsiteY17" fmla="*/ 2341512 h 5166596"/>
              <a:gd name="connsiteX18" fmla="*/ 18198 w 697014"/>
              <a:gd name="connsiteY18" fmla="*/ 2486920 h 5166596"/>
              <a:gd name="connsiteX19" fmla="*/ 118544 w 697014"/>
              <a:gd name="connsiteY19" fmla="*/ 2669057 h 5166596"/>
              <a:gd name="connsiteX20" fmla="*/ 70651 w 697014"/>
              <a:gd name="connsiteY20" fmla="*/ 2846478 h 5166596"/>
              <a:gd name="connsiteX21" fmla="*/ 309455 w 697014"/>
              <a:gd name="connsiteY21" fmla="*/ 2982957 h 5166596"/>
              <a:gd name="connsiteX22" fmla="*/ 601668 w 697014"/>
              <a:gd name="connsiteY22" fmla="*/ 3133081 h 5166596"/>
              <a:gd name="connsiteX23" fmla="*/ 548641 w 697014"/>
              <a:gd name="connsiteY23" fmla="*/ 3296856 h 5166596"/>
              <a:gd name="connsiteX24" fmla="*/ 492732 w 697014"/>
              <a:gd name="connsiteY24" fmla="*/ 3460627 h 5166596"/>
              <a:gd name="connsiteX25" fmla="*/ 403582 w 697014"/>
              <a:gd name="connsiteY25" fmla="*/ 3528865 h 5166596"/>
              <a:gd name="connsiteX26" fmla="*/ 339047 w 697014"/>
              <a:gd name="connsiteY26" fmla="*/ 3715218 h 5166596"/>
              <a:gd name="connsiteX27" fmla="*/ 376067 w 697014"/>
              <a:gd name="connsiteY27" fmla="*/ 3906288 h 5166596"/>
              <a:gd name="connsiteX28" fmla="*/ 464694 w 697014"/>
              <a:gd name="connsiteY28" fmla="*/ 4102072 h 5166596"/>
              <a:gd name="connsiteX29" fmla="*/ 548833 w 697014"/>
              <a:gd name="connsiteY29" fmla="*/ 4165595 h 5166596"/>
              <a:gd name="connsiteX30" fmla="*/ 559317 w 697014"/>
              <a:gd name="connsiteY30" fmla="*/ 4402322 h 5166596"/>
              <a:gd name="connsiteX31" fmla="*/ 444278 w 697014"/>
              <a:gd name="connsiteY31" fmla="*/ 4647982 h 5166596"/>
              <a:gd name="connsiteX32" fmla="*/ 558716 w 697014"/>
              <a:gd name="connsiteY32" fmla="*/ 4784461 h 5166596"/>
              <a:gd name="connsiteX33" fmla="*/ 513817 w 697014"/>
              <a:gd name="connsiteY33" fmla="*/ 4889495 h 5166596"/>
              <a:gd name="connsiteX34" fmla="*/ 505567 w 697014"/>
              <a:gd name="connsiteY34" fmla="*/ 4917184 h 5166596"/>
              <a:gd name="connsiteX35" fmla="*/ 388409 w 697014"/>
              <a:gd name="connsiteY35" fmla="*/ 5025403 h 5166596"/>
              <a:gd name="connsiteX36" fmla="*/ 657881 w 697014"/>
              <a:gd name="connsiteY36" fmla="*/ 5166596 h 5166596"/>
              <a:gd name="connsiteX0" fmla="*/ 400749 w 668973"/>
              <a:gd name="connsiteY0" fmla="*/ 0 h 5177215"/>
              <a:gd name="connsiteX1" fmla="*/ 598194 w 668973"/>
              <a:gd name="connsiteY1" fmla="*/ 13648 h 5177215"/>
              <a:gd name="connsiteX2" fmla="*/ 536493 w 668973"/>
              <a:gd name="connsiteY2" fmla="*/ 163772 h 5177215"/>
              <a:gd name="connsiteX3" fmla="*/ 487132 w 668973"/>
              <a:gd name="connsiteY3" fmla="*/ 382137 h 5177215"/>
              <a:gd name="connsiteX4" fmla="*/ 548208 w 668973"/>
              <a:gd name="connsiteY4" fmla="*/ 536977 h 5177215"/>
              <a:gd name="connsiteX5" fmla="*/ 668185 w 668973"/>
              <a:gd name="connsiteY5" fmla="*/ 627796 h 5177215"/>
              <a:gd name="connsiteX6" fmla="*/ 536493 w 668973"/>
              <a:gd name="connsiteY6" fmla="*/ 723331 h 5177215"/>
              <a:gd name="connsiteX7" fmla="*/ 417296 w 668973"/>
              <a:gd name="connsiteY7" fmla="*/ 878171 h 5177215"/>
              <a:gd name="connsiteX8" fmla="*/ 532041 w 668973"/>
              <a:gd name="connsiteY8" fmla="*/ 1055594 h 5177215"/>
              <a:gd name="connsiteX9" fmla="*/ 402946 w 668973"/>
              <a:gd name="connsiteY9" fmla="*/ 1123830 h 5177215"/>
              <a:gd name="connsiteX10" fmla="*/ 302026 w 668973"/>
              <a:gd name="connsiteY10" fmla="*/ 1296535 h 5177215"/>
              <a:gd name="connsiteX11" fmla="*/ 162229 w 668973"/>
              <a:gd name="connsiteY11" fmla="*/ 1473957 h 5177215"/>
              <a:gd name="connsiteX12" fmla="*/ 153943 w 668973"/>
              <a:gd name="connsiteY12" fmla="*/ 1596786 h 5177215"/>
              <a:gd name="connsiteX13" fmla="*/ 67718 w 668973"/>
              <a:gd name="connsiteY13" fmla="*/ 1819867 h 5177215"/>
              <a:gd name="connsiteX14" fmla="*/ 42881 w 668973"/>
              <a:gd name="connsiteY14" fmla="*/ 1965277 h 5177215"/>
              <a:gd name="connsiteX15" fmla="*/ 118959 w 668973"/>
              <a:gd name="connsiteY15" fmla="*/ 2079174 h 5177215"/>
              <a:gd name="connsiteX16" fmla="*/ 137549 w 668973"/>
              <a:gd name="connsiteY16" fmla="*/ 2156345 h 5177215"/>
              <a:gd name="connsiteX17" fmla="*/ 8629 w 668973"/>
              <a:gd name="connsiteY17" fmla="*/ 2352131 h 5177215"/>
              <a:gd name="connsiteX18" fmla="*/ 18198 w 668973"/>
              <a:gd name="connsiteY18" fmla="*/ 2497539 h 5177215"/>
              <a:gd name="connsiteX19" fmla="*/ 118544 w 668973"/>
              <a:gd name="connsiteY19" fmla="*/ 2679676 h 5177215"/>
              <a:gd name="connsiteX20" fmla="*/ 70651 w 668973"/>
              <a:gd name="connsiteY20" fmla="*/ 2857097 h 5177215"/>
              <a:gd name="connsiteX21" fmla="*/ 309455 w 668973"/>
              <a:gd name="connsiteY21" fmla="*/ 2993576 h 5177215"/>
              <a:gd name="connsiteX22" fmla="*/ 601668 w 668973"/>
              <a:gd name="connsiteY22" fmla="*/ 3143700 h 5177215"/>
              <a:gd name="connsiteX23" fmla="*/ 548641 w 668973"/>
              <a:gd name="connsiteY23" fmla="*/ 3307475 h 5177215"/>
              <a:gd name="connsiteX24" fmla="*/ 492732 w 668973"/>
              <a:gd name="connsiteY24" fmla="*/ 3471246 h 5177215"/>
              <a:gd name="connsiteX25" fmla="*/ 403582 w 668973"/>
              <a:gd name="connsiteY25" fmla="*/ 3539484 h 5177215"/>
              <a:gd name="connsiteX26" fmla="*/ 339047 w 668973"/>
              <a:gd name="connsiteY26" fmla="*/ 3725837 h 5177215"/>
              <a:gd name="connsiteX27" fmla="*/ 376067 w 668973"/>
              <a:gd name="connsiteY27" fmla="*/ 3916907 h 5177215"/>
              <a:gd name="connsiteX28" fmla="*/ 464694 w 668973"/>
              <a:gd name="connsiteY28" fmla="*/ 4112691 h 5177215"/>
              <a:gd name="connsiteX29" fmla="*/ 548833 w 668973"/>
              <a:gd name="connsiteY29" fmla="*/ 4176214 h 5177215"/>
              <a:gd name="connsiteX30" fmla="*/ 559317 w 668973"/>
              <a:gd name="connsiteY30" fmla="*/ 4412941 h 5177215"/>
              <a:gd name="connsiteX31" fmla="*/ 444278 w 668973"/>
              <a:gd name="connsiteY31" fmla="*/ 4658601 h 5177215"/>
              <a:gd name="connsiteX32" fmla="*/ 558716 w 668973"/>
              <a:gd name="connsiteY32" fmla="*/ 4795080 h 5177215"/>
              <a:gd name="connsiteX33" fmla="*/ 513817 w 668973"/>
              <a:gd name="connsiteY33" fmla="*/ 4900114 h 5177215"/>
              <a:gd name="connsiteX34" fmla="*/ 505567 w 668973"/>
              <a:gd name="connsiteY34" fmla="*/ 4927803 h 5177215"/>
              <a:gd name="connsiteX35" fmla="*/ 388409 w 668973"/>
              <a:gd name="connsiteY35" fmla="*/ 5036022 h 5177215"/>
              <a:gd name="connsiteX36" fmla="*/ 657881 w 668973"/>
              <a:gd name="connsiteY36" fmla="*/ 5177215 h 5177215"/>
              <a:gd name="connsiteX0" fmla="*/ 400749 w 668973"/>
              <a:gd name="connsiteY0" fmla="*/ 0 h 5177215"/>
              <a:gd name="connsiteX1" fmla="*/ 450110 w 668973"/>
              <a:gd name="connsiteY1" fmla="*/ 109182 h 5177215"/>
              <a:gd name="connsiteX2" fmla="*/ 536493 w 668973"/>
              <a:gd name="connsiteY2" fmla="*/ 163772 h 5177215"/>
              <a:gd name="connsiteX3" fmla="*/ 487132 w 668973"/>
              <a:gd name="connsiteY3" fmla="*/ 382137 h 5177215"/>
              <a:gd name="connsiteX4" fmla="*/ 548208 w 668973"/>
              <a:gd name="connsiteY4" fmla="*/ 536977 h 5177215"/>
              <a:gd name="connsiteX5" fmla="*/ 668185 w 668973"/>
              <a:gd name="connsiteY5" fmla="*/ 627796 h 5177215"/>
              <a:gd name="connsiteX6" fmla="*/ 536493 w 668973"/>
              <a:gd name="connsiteY6" fmla="*/ 723331 h 5177215"/>
              <a:gd name="connsiteX7" fmla="*/ 417296 w 668973"/>
              <a:gd name="connsiteY7" fmla="*/ 878171 h 5177215"/>
              <a:gd name="connsiteX8" fmla="*/ 532041 w 668973"/>
              <a:gd name="connsiteY8" fmla="*/ 1055594 h 5177215"/>
              <a:gd name="connsiteX9" fmla="*/ 402946 w 668973"/>
              <a:gd name="connsiteY9" fmla="*/ 1123830 h 5177215"/>
              <a:gd name="connsiteX10" fmla="*/ 302026 w 668973"/>
              <a:gd name="connsiteY10" fmla="*/ 1296535 h 5177215"/>
              <a:gd name="connsiteX11" fmla="*/ 162229 w 668973"/>
              <a:gd name="connsiteY11" fmla="*/ 1473957 h 5177215"/>
              <a:gd name="connsiteX12" fmla="*/ 153943 w 668973"/>
              <a:gd name="connsiteY12" fmla="*/ 1596786 h 5177215"/>
              <a:gd name="connsiteX13" fmla="*/ 67718 w 668973"/>
              <a:gd name="connsiteY13" fmla="*/ 1819867 h 5177215"/>
              <a:gd name="connsiteX14" fmla="*/ 42881 w 668973"/>
              <a:gd name="connsiteY14" fmla="*/ 1965277 h 5177215"/>
              <a:gd name="connsiteX15" fmla="*/ 118959 w 668973"/>
              <a:gd name="connsiteY15" fmla="*/ 2079174 h 5177215"/>
              <a:gd name="connsiteX16" fmla="*/ 137549 w 668973"/>
              <a:gd name="connsiteY16" fmla="*/ 2156345 h 5177215"/>
              <a:gd name="connsiteX17" fmla="*/ 8629 w 668973"/>
              <a:gd name="connsiteY17" fmla="*/ 2352131 h 5177215"/>
              <a:gd name="connsiteX18" fmla="*/ 18198 w 668973"/>
              <a:gd name="connsiteY18" fmla="*/ 2497539 h 5177215"/>
              <a:gd name="connsiteX19" fmla="*/ 118544 w 668973"/>
              <a:gd name="connsiteY19" fmla="*/ 2679676 h 5177215"/>
              <a:gd name="connsiteX20" fmla="*/ 70651 w 668973"/>
              <a:gd name="connsiteY20" fmla="*/ 2857097 h 5177215"/>
              <a:gd name="connsiteX21" fmla="*/ 309455 w 668973"/>
              <a:gd name="connsiteY21" fmla="*/ 2993576 h 5177215"/>
              <a:gd name="connsiteX22" fmla="*/ 601668 w 668973"/>
              <a:gd name="connsiteY22" fmla="*/ 3143700 h 5177215"/>
              <a:gd name="connsiteX23" fmla="*/ 548641 w 668973"/>
              <a:gd name="connsiteY23" fmla="*/ 3307475 h 5177215"/>
              <a:gd name="connsiteX24" fmla="*/ 492732 w 668973"/>
              <a:gd name="connsiteY24" fmla="*/ 3471246 h 5177215"/>
              <a:gd name="connsiteX25" fmla="*/ 403582 w 668973"/>
              <a:gd name="connsiteY25" fmla="*/ 3539484 h 5177215"/>
              <a:gd name="connsiteX26" fmla="*/ 339047 w 668973"/>
              <a:gd name="connsiteY26" fmla="*/ 3725837 h 5177215"/>
              <a:gd name="connsiteX27" fmla="*/ 376067 w 668973"/>
              <a:gd name="connsiteY27" fmla="*/ 3916907 h 5177215"/>
              <a:gd name="connsiteX28" fmla="*/ 464694 w 668973"/>
              <a:gd name="connsiteY28" fmla="*/ 4112691 h 5177215"/>
              <a:gd name="connsiteX29" fmla="*/ 548833 w 668973"/>
              <a:gd name="connsiteY29" fmla="*/ 4176214 h 5177215"/>
              <a:gd name="connsiteX30" fmla="*/ 559317 w 668973"/>
              <a:gd name="connsiteY30" fmla="*/ 4412941 h 5177215"/>
              <a:gd name="connsiteX31" fmla="*/ 444278 w 668973"/>
              <a:gd name="connsiteY31" fmla="*/ 4658601 h 5177215"/>
              <a:gd name="connsiteX32" fmla="*/ 558716 w 668973"/>
              <a:gd name="connsiteY32" fmla="*/ 4795080 h 5177215"/>
              <a:gd name="connsiteX33" fmla="*/ 513817 w 668973"/>
              <a:gd name="connsiteY33" fmla="*/ 4900114 h 5177215"/>
              <a:gd name="connsiteX34" fmla="*/ 505567 w 668973"/>
              <a:gd name="connsiteY34" fmla="*/ 4927803 h 5177215"/>
              <a:gd name="connsiteX35" fmla="*/ 388409 w 668973"/>
              <a:gd name="connsiteY35" fmla="*/ 5036022 h 5177215"/>
              <a:gd name="connsiteX36" fmla="*/ 657881 w 668973"/>
              <a:gd name="connsiteY36" fmla="*/ 5177215 h 5177215"/>
              <a:gd name="connsiteX0" fmla="*/ 561173 w 668973"/>
              <a:gd name="connsiteY0" fmla="*/ 0 h 5245453"/>
              <a:gd name="connsiteX1" fmla="*/ 450110 w 668973"/>
              <a:gd name="connsiteY1" fmla="*/ 177420 h 5245453"/>
              <a:gd name="connsiteX2" fmla="*/ 536493 w 668973"/>
              <a:gd name="connsiteY2" fmla="*/ 232010 h 5245453"/>
              <a:gd name="connsiteX3" fmla="*/ 487132 w 668973"/>
              <a:gd name="connsiteY3" fmla="*/ 450375 h 5245453"/>
              <a:gd name="connsiteX4" fmla="*/ 548208 w 668973"/>
              <a:gd name="connsiteY4" fmla="*/ 605215 h 5245453"/>
              <a:gd name="connsiteX5" fmla="*/ 668185 w 668973"/>
              <a:gd name="connsiteY5" fmla="*/ 696034 h 5245453"/>
              <a:gd name="connsiteX6" fmla="*/ 536493 w 668973"/>
              <a:gd name="connsiteY6" fmla="*/ 791569 h 5245453"/>
              <a:gd name="connsiteX7" fmla="*/ 417296 w 668973"/>
              <a:gd name="connsiteY7" fmla="*/ 946409 h 5245453"/>
              <a:gd name="connsiteX8" fmla="*/ 532041 w 668973"/>
              <a:gd name="connsiteY8" fmla="*/ 1123832 h 5245453"/>
              <a:gd name="connsiteX9" fmla="*/ 402946 w 668973"/>
              <a:gd name="connsiteY9" fmla="*/ 1192068 h 5245453"/>
              <a:gd name="connsiteX10" fmla="*/ 302026 w 668973"/>
              <a:gd name="connsiteY10" fmla="*/ 1364773 h 5245453"/>
              <a:gd name="connsiteX11" fmla="*/ 162229 w 668973"/>
              <a:gd name="connsiteY11" fmla="*/ 1542195 h 5245453"/>
              <a:gd name="connsiteX12" fmla="*/ 153943 w 668973"/>
              <a:gd name="connsiteY12" fmla="*/ 1665024 h 5245453"/>
              <a:gd name="connsiteX13" fmla="*/ 67718 w 668973"/>
              <a:gd name="connsiteY13" fmla="*/ 1888105 h 5245453"/>
              <a:gd name="connsiteX14" fmla="*/ 42881 w 668973"/>
              <a:gd name="connsiteY14" fmla="*/ 2033515 h 5245453"/>
              <a:gd name="connsiteX15" fmla="*/ 118959 w 668973"/>
              <a:gd name="connsiteY15" fmla="*/ 2147412 h 5245453"/>
              <a:gd name="connsiteX16" fmla="*/ 137549 w 668973"/>
              <a:gd name="connsiteY16" fmla="*/ 2224583 h 5245453"/>
              <a:gd name="connsiteX17" fmla="*/ 8629 w 668973"/>
              <a:gd name="connsiteY17" fmla="*/ 2420369 h 5245453"/>
              <a:gd name="connsiteX18" fmla="*/ 18198 w 668973"/>
              <a:gd name="connsiteY18" fmla="*/ 2565777 h 5245453"/>
              <a:gd name="connsiteX19" fmla="*/ 118544 w 668973"/>
              <a:gd name="connsiteY19" fmla="*/ 2747914 h 5245453"/>
              <a:gd name="connsiteX20" fmla="*/ 70651 w 668973"/>
              <a:gd name="connsiteY20" fmla="*/ 2925335 h 5245453"/>
              <a:gd name="connsiteX21" fmla="*/ 309455 w 668973"/>
              <a:gd name="connsiteY21" fmla="*/ 3061814 h 5245453"/>
              <a:gd name="connsiteX22" fmla="*/ 601668 w 668973"/>
              <a:gd name="connsiteY22" fmla="*/ 3211938 h 5245453"/>
              <a:gd name="connsiteX23" fmla="*/ 548641 w 668973"/>
              <a:gd name="connsiteY23" fmla="*/ 3375713 h 5245453"/>
              <a:gd name="connsiteX24" fmla="*/ 492732 w 668973"/>
              <a:gd name="connsiteY24" fmla="*/ 3539484 h 5245453"/>
              <a:gd name="connsiteX25" fmla="*/ 403582 w 668973"/>
              <a:gd name="connsiteY25" fmla="*/ 3607722 h 5245453"/>
              <a:gd name="connsiteX26" fmla="*/ 339047 w 668973"/>
              <a:gd name="connsiteY26" fmla="*/ 3794075 h 5245453"/>
              <a:gd name="connsiteX27" fmla="*/ 376067 w 668973"/>
              <a:gd name="connsiteY27" fmla="*/ 3985145 h 5245453"/>
              <a:gd name="connsiteX28" fmla="*/ 464694 w 668973"/>
              <a:gd name="connsiteY28" fmla="*/ 4180929 h 5245453"/>
              <a:gd name="connsiteX29" fmla="*/ 548833 w 668973"/>
              <a:gd name="connsiteY29" fmla="*/ 4244452 h 5245453"/>
              <a:gd name="connsiteX30" fmla="*/ 559317 w 668973"/>
              <a:gd name="connsiteY30" fmla="*/ 4481179 h 5245453"/>
              <a:gd name="connsiteX31" fmla="*/ 444278 w 668973"/>
              <a:gd name="connsiteY31" fmla="*/ 4726839 h 5245453"/>
              <a:gd name="connsiteX32" fmla="*/ 558716 w 668973"/>
              <a:gd name="connsiteY32" fmla="*/ 4863318 h 5245453"/>
              <a:gd name="connsiteX33" fmla="*/ 513817 w 668973"/>
              <a:gd name="connsiteY33" fmla="*/ 4968352 h 5245453"/>
              <a:gd name="connsiteX34" fmla="*/ 505567 w 668973"/>
              <a:gd name="connsiteY34" fmla="*/ 4996041 h 5245453"/>
              <a:gd name="connsiteX35" fmla="*/ 388409 w 668973"/>
              <a:gd name="connsiteY35" fmla="*/ 5104260 h 5245453"/>
              <a:gd name="connsiteX36" fmla="*/ 657881 w 668973"/>
              <a:gd name="connsiteY36" fmla="*/ 5245453 h 524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8973" h="5245453">
                <a:moveTo>
                  <a:pt x="561173" y="0"/>
                </a:moveTo>
                <a:cubicBezTo>
                  <a:pt x="565982" y="53805"/>
                  <a:pt x="380181" y="159223"/>
                  <a:pt x="450110" y="177420"/>
                </a:cubicBezTo>
                <a:cubicBezTo>
                  <a:pt x="520039" y="195617"/>
                  <a:pt x="464508" y="206989"/>
                  <a:pt x="536493" y="232010"/>
                </a:cubicBezTo>
                <a:cubicBezTo>
                  <a:pt x="608478" y="257031"/>
                  <a:pt x="411137" y="479159"/>
                  <a:pt x="487132" y="450375"/>
                </a:cubicBezTo>
                <a:cubicBezTo>
                  <a:pt x="563127" y="421591"/>
                  <a:pt x="518033" y="564272"/>
                  <a:pt x="548208" y="605215"/>
                </a:cubicBezTo>
                <a:cubicBezTo>
                  <a:pt x="578383" y="646158"/>
                  <a:pt x="653684" y="685447"/>
                  <a:pt x="668185" y="696034"/>
                </a:cubicBezTo>
                <a:cubicBezTo>
                  <a:pt x="682686" y="706622"/>
                  <a:pt x="491926" y="790783"/>
                  <a:pt x="536493" y="791569"/>
                </a:cubicBezTo>
                <a:cubicBezTo>
                  <a:pt x="581060" y="792355"/>
                  <a:pt x="418038" y="891032"/>
                  <a:pt x="417296" y="946409"/>
                </a:cubicBezTo>
                <a:cubicBezTo>
                  <a:pt x="416554" y="1001786"/>
                  <a:pt x="534433" y="1082889"/>
                  <a:pt x="532041" y="1123832"/>
                </a:cubicBezTo>
                <a:cubicBezTo>
                  <a:pt x="529649" y="1164775"/>
                  <a:pt x="441282" y="1151911"/>
                  <a:pt x="402946" y="1192068"/>
                </a:cubicBezTo>
                <a:cubicBezTo>
                  <a:pt x="364610" y="1232225"/>
                  <a:pt x="313351" y="1329165"/>
                  <a:pt x="302026" y="1364773"/>
                </a:cubicBezTo>
                <a:cubicBezTo>
                  <a:pt x="290701" y="1400381"/>
                  <a:pt x="219817" y="1528547"/>
                  <a:pt x="162229" y="1542195"/>
                </a:cubicBezTo>
                <a:cubicBezTo>
                  <a:pt x="104641" y="1555843"/>
                  <a:pt x="186149" y="1614196"/>
                  <a:pt x="153943" y="1665024"/>
                </a:cubicBezTo>
                <a:cubicBezTo>
                  <a:pt x="121737" y="1715852"/>
                  <a:pt x="86228" y="1826690"/>
                  <a:pt x="67718" y="1888105"/>
                </a:cubicBezTo>
                <a:cubicBezTo>
                  <a:pt x="49208" y="1949520"/>
                  <a:pt x="56965" y="2006220"/>
                  <a:pt x="42881" y="2033515"/>
                </a:cubicBezTo>
                <a:cubicBezTo>
                  <a:pt x="28797" y="2060810"/>
                  <a:pt x="103181" y="2115567"/>
                  <a:pt x="118959" y="2147412"/>
                </a:cubicBezTo>
                <a:cubicBezTo>
                  <a:pt x="134737" y="2179257"/>
                  <a:pt x="114803" y="2190464"/>
                  <a:pt x="137549" y="2224583"/>
                </a:cubicBezTo>
                <a:cubicBezTo>
                  <a:pt x="160295" y="2258703"/>
                  <a:pt x="28521" y="2363503"/>
                  <a:pt x="8629" y="2420369"/>
                </a:cubicBezTo>
                <a:cubicBezTo>
                  <a:pt x="-11263" y="2477235"/>
                  <a:pt x="8106" y="2524834"/>
                  <a:pt x="18198" y="2565777"/>
                </a:cubicBezTo>
                <a:cubicBezTo>
                  <a:pt x="28290" y="2606720"/>
                  <a:pt x="109802" y="2687988"/>
                  <a:pt x="118544" y="2747914"/>
                </a:cubicBezTo>
                <a:cubicBezTo>
                  <a:pt x="127286" y="2807840"/>
                  <a:pt x="38833" y="2873018"/>
                  <a:pt x="70651" y="2925335"/>
                </a:cubicBezTo>
                <a:cubicBezTo>
                  <a:pt x="102470" y="2977652"/>
                  <a:pt x="220952" y="3014047"/>
                  <a:pt x="309455" y="3061814"/>
                </a:cubicBezTo>
                <a:cubicBezTo>
                  <a:pt x="397958" y="3109581"/>
                  <a:pt x="561804" y="3159622"/>
                  <a:pt x="601668" y="3211938"/>
                </a:cubicBezTo>
                <a:cubicBezTo>
                  <a:pt x="641532" y="3264255"/>
                  <a:pt x="566797" y="3321122"/>
                  <a:pt x="548641" y="3375713"/>
                </a:cubicBezTo>
                <a:cubicBezTo>
                  <a:pt x="530485" y="3430304"/>
                  <a:pt x="516908" y="3500816"/>
                  <a:pt x="492732" y="3539484"/>
                </a:cubicBezTo>
                <a:cubicBezTo>
                  <a:pt x="468556" y="3578152"/>
                  <a:pt x="429196" y="3565290"/>
                  <a:pt x="403582" y="3607722"/>
                </a:cubicBezTo>
                <a:cubicBezTo>
                  <a:pt x="377968" y="3650154"/>
                  <a:pt x="343633" y="3769840"/>
                  <a:pt x="339047" y="3794075"/>
                </a:cubicBezTo>
                <a:cubicBezTo>
                  <a:pt x="334461" y="3818310"/>
                  <a:pt x="392147" y="3927493"/>
                  <a:pt x="376067" y="3985145"/>
                </a:cubicBezTo>
                <a:cubicBezTo>
                  <a:pt x="359987" y="4042797"/>
                  <a:pt x="435900" y="4137711"/>
                  <a:pt x="464694" y="4180929"/>
                </a:cubicBezTo>
                <a:cubicBezTo>
                  <a:pt x="493488" y="4224147"/>
                  <a:pt x="557744" y="4187586"/>
                  <a:pt x="548833" y="4244452"/>
                </a:cubicBezTo>
                <a:cubicBezTo>
                  <a:pt x="539922" y="4301318"/>
                  <a:pt x="576743" y="4400781"/>
                  <a:pt x="559317" y="4481179"/>
                </a:cubicBezTo>
                <a:cubicBezTo>
                  <a:pt x="541891" y="4561577"/>
                  <a:pt x="444378" y="4663149"/>
                  <a:pt x="444278" y="4726839"/>
                </a:cubicBezTo>
                <a:cubicBezTo>
                  <a:pt x="444178" y="4790529"/>
                  <a:pt x="547126" y="4823066"/>
                  <a:pt x="558716" y="4863318"/>
                </a:cubicBezTo>
                <a:cubicBezTo>
                  <a:pt x="570306" y="4903570"/>
                  <a:pt x="486348" y="4932584"/>
                  <a:pt x="513817" y="4968352"/>
                </a:cubicBezTo>
                <a:cubicBezTo>
                  <a:pt x="541286" y="5004120"/>
                  <a:pt x="512071" y="4966566"/>
                  <a:pt x="505567" y="4996041"/>
                </a:cubicBezTo>
                <a:cubicBezTo>
                  <a:pt x="499063" y="5025516"/>
                  <a:pt x="350683" y="5080888"/>
                  <a:pt x="388409" y="5104260"/>
                </a:cubicBezTo>
                <a:cubicBezTo>
                  <a:pt x="426135" y="5127632"/>
                  <a:pt x="627366" y="5228745"/>
                  <a:pt x="657881" y="5245453"/>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dirty="0"/>
          </a:p>
        </p:txBody>
      </p:sp>
      <p:sp>
        <p:nvSpPr>
          <p:cNvPr id="13" name="8 CuadroTexto"/>
          <p:cNvSpPr txBox="1">
            <a:spLocks noChangeArrowheads="1"/>
          </p:cNvSpPr>
          <p:nvPr/>
        </p:nvSpPr>
        <p:spPr bwMode="auto">
          <a:xfrm>
            <a:off x="3451225" y="6372225"/>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solidFill>
                  <a:schemeClr val="bg1"/>
                </a:solidFill>
              </a:rPr>
              <a:t>Acuífero libre</a:t>
            </a:r>
          </a:p>
        </p:txBody>
      </p:sp>
      <p:grpSp>
        <p:nvGrpSpPr>
          <p:cNvPr id="14" name="13 Grupo"/>
          <p:cNvGrpSpPr>
            <a:grpSpLocks/>
          </p:cNvGrpSpPr>
          <p:nvPr/>
        </p:nvGrpSpPr>
        <p:grpSpPr bwMode="auto">
          <a:xfrm>
            <a:off x="1898650" y="585788"/>
            <a:ext cx="555625" cy="5413375"/>
            <a:chOff x="250748" y="1049910"/>
            <a:chExt cx="505597" cy="4647883"/>
          </a:xfrm>
        </p:grpSpPr>
        <p:grpSp>
          <p:nvGrpSpPr>
            <p:cNvPr id="21520" name="13 Grupo"/>
            <p:cNvGrpSpPr>
              <a:grpSpLocks/>
            </p:cNvGrpSpPr>
            <p:nvPr/>
          </p:nvGrpSpPr>
          <p:grpSpPr bwMode="auto">
            <a:xfrm>
              <a:off x="250748" y="1049910"/>
              <a:ext cx="505594" cy="4647883"/>
              <a:chOff x="8027616" y="913186"/>
              <a:chExt cx="504824" cy="4648281"/>
            </a:xfrm>
          </p:grpSpPr>
          <p:sp>
            <p:nvSpPr>
              <p:cNvPr id="17" name="16 Rectángulo"/>
              <p:cNvSpPr/>
              <p:nvPr/>
            </p:nvSpPr>
            <p:spPr>
              <a:xfrm>
                <a:off x="8027616" y="913186"/>
                <a:ext cx="504827" cy="46482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18" name="17 Rectángulo"/>
              <p:cNvSpPr/>
              <p:nvPr/>
            </p:nvSpPr>
            <p:spPr>
              <a:xfrm>
                <a:off x="8027616" y="3868457"/>
                <a:ext cx="504827" cy="1693010"/>
              </a:xfrm>
              <a:prstGeom prst="rect">
                <a:avLst/>
              </a:prstGeom>
              <a:pattFill prst="sphere">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19" name="18 Rectángulo"/>
              <p:cNvSpPr/>
              <p:nvPr/>
            </p:nvSpPr>
            <p:spPr>
              <a:xfrm>
                <a:off x="8027616" y="913186"/>
                <a:ext cx="504827" cy="1331780"/>
              </a:xfrm>
              <a:prstGeom prst="rect">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16" name="15 Rectángulo"/>
            <p:cNvSpPr/>
            <p:nvPr/>
          </p:nvSpPr>
          <p:spPr bwMode="auto">
            <a:xfrm>
              <a:off x="250748" y="2381576"/>
              <a:ext cx="505597" cy="1623352"/>
            </a:xfrm>
            <a:prstGeom prst="rect">
              <a:avLst/>
            </a:prstGeom>
            <a:pattFill prst="sphere">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20" name="19 CuadroTexto"/>
          <p:cNvSpPr txBox="1"/>
          <p:nvPr/>
        </p:nvSpPr>
        <p:spPr>
          <a:xfrm>
            <a:off x="1863085" y="2420887"/>
            <a:ext cx="620683" cy="1440161"/>
          </a:xfrm>
          <a:prstGeom prst="rect">
            <a:avLst/>
          </a:prstGeom>
          <a:noFill/>
        </p:spPr>
        <p:txBody>
          <a:bodyPr vert="vert270">
            <a:spAutoFit/>
          </a:bodyPr>
          <a:lstStyle/>
          <a:p>
            <a:pPr algn="ctr">
              <a:lnSpc>
                <a:spcPts val="1700"/>
              </a:lnSpc>
              <a:defRPr/>
            </a:pPr>
            <a:r>
              <a:rPr lang="es-AR" dirty="0"/>
              <a:t>Gravas no saturadas</a:t>
            </a:r>
          </a:p>
        </p:txBody>
      </p:sp>
      <p:sp>
        <p:nvSpPr>
          <p:cNvPr id="21" name="20 CuadroTexto"/>
          <p:cNvSpPr txBox="1"/>
          <p:nvPr/>
        </p:nvSpPr>
        <p:spPr>
          <a:xfrm>
            <a:off x="1907704" y="4194800"/>
            <a:ext cx="581890" cy="1804462"/>
          </a:xfrm>
          <a:prstGeom prst="rect">
            <a:avLst/>
          </a:prstGeom>
          <a:noFill/>
        </p:spPr>
        <p:txBody>
          <a:bodyPr vert="vert270">
            <a:spAutoFit/>
          </a:bodyPr>
          <a:lstStyle/>
          <a:p>
            <a:pPr algn="ctr">
              <a:lnSpc>
                <a:spcPts val="1300"/>
              </a:lnSpc>
              <a:defRPr/>
            </a:pPr>
            <a:r>
              <a:rPr lang="es-AR" dirty="0"/>
              <a:t>Gravas saturadas</a:t>
            </a:r>
          </a:p>
        </p:txBody>
      </p:sp>
      <p:sp>
        <p:nvSpPr>
          <p:cNvPr id="22" name="21 CuadroTexto"/>
          <p:cNvSpPr txBox="1"/>
          <p:nvPr/>
        </p:nvSpPr>
        <p:spPr>
          <a:xfrm>
            <a:off x="1907704" y="764704"/>
            <a:ext cx="528991" cy="1224136"/>
          </a:xfrm>
          <a:prstGeom prst="rect">
            <a:avLst/>
          </a:prstGeom>
          <a:noFill/>
        </p:spPr>
        <p:txBody>
          <a:bodyPr vert="vert270">
            <a:spAutoFit/>
          </a:bodyPr>
          <a:lstStyle/>
          <a:p>
            <a:pPr algn="ctr">
              <a:lnSpc>
                <a:spcPts val="1300"/>
              </a:lnSpc>
              <a:defRPr/>
            </a:pPr>
            <a:r>
              <a:rPr lang="es-AR" dirty="0"/>
              <a:t>Gravas y arenas</a:t>
            </a:r>
          </a:p>
        </p:txBody>
      </p:sp>
      <p:cxnSp>
        <p:nvCxnSpPr>
          <p:cNvPr id="23" name="22 Conector recto"/>
          <p:cNvCxnSpPr/>
          <p:nvPr/>
        </p:nvCxnSpPr>
        <p:spPr>
          <a:xfrm flipV="1">
            <a:off x="2735263" y="4027488"/>
            <a:ext cx="3382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a:spLocks noChangeArrowheads="1"/>
          </p:cNvSpPr>
          <p:nvPr/>
        </p:nvSpPr>
        <p:spPr bwMode="auto">
          <a:xfrm>
            <a:off x="5038725" y="363537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NE</a:t>
            </a:r>
          </a:p>
        </p:txBody>
      </p:sp>
      <p:sp>
        <p:nvSpPr>
          <p:cNvPr id="21518" name="24 CuadroTexto"/>
          <p:cNvSpPr txBox="1">
            <a:spLocks noChangeArrowheads="1"/>
          </p:cNvSpPr>
          <p:nvPr/>
        </p:nvSpPr>
        <p:spPr bwMode="auto">
          <a:xfrm>
            <a:off x="2941638" y="301625"/>
            <a:ext cx="91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SP-GR</a:t>
            </a:r>
          </a:p>
        </p:txBody>
      </p:sp>
      <p:sp>
        <p:nvSpPr>
          <p:cNvPr id="21519" name="27 CuadroTexto"/>
          <p:cNvSpPr txBox="1">
            <a:spLocks noChangeArrowheads="1"/>
          </p:cNvSpPr>
          <p:nvPr/>
        </p:nvSpPr>
        <p:spPr bwMode="auto">
          <a:xfrm>
            <a:off x="4654550" y="29845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Resisitivo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par>
                                <p:cTn id="44" presetID="16" presetClass="entr" presetSubtype="21"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21823" t="10857" b="9538"/>
          <a:stretch>
            <a:fillRect/>
          </a:stretch>
        </p:blipFill>
        <p:spPr bwMode="auto">
          <a:xfrm>
            <a:off x="468313" y="26988"/>
            <a:ext cx="8123237"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3" name="572 Grupo"/>
          <p:cNvGrpSpPr/>
          <p:nvPr/>
        </p:nvGrpSpPr>
        <p:grpSpPr>
          <a:xfrm>
            <a:off x="732764" y="1763323"/>
            <a:ext cx="7344816" cy="4752528"/>
            <a:chOff x="899592" y="1412776"/>
            <a:chExt cx="7344816" cy="4752528"/>
          </a:xfrm>
          <a:solidFill>
            <a:schemeClr val="bg1">
              <a:lumMod val="95000"/>
            </a:schemeClr>
          </a:solidFill>
        </p:grpSpPr>
        <p:sp>
          <p:nvSpPr>
            <p:cNvPr id="574" name="573 Rectángulo"/>
            <p:cNvSpPr/>
            <p:nvPr/>
          </p:nvSpPr>
          <p:spPr>
            <a:xfrm>
              <a:off x="899592" y="1412776"/>
              <a:ext cx="7344816" cy="47525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grpSp>
          <p:nvGrpSpPr>
            <p:cNvPr id="575" name="574 Grupo"/>
            <p:cNvGrpSpPr/>
            <p:nvPr/>
          </p:nvGrpSpPr>
          <p:grpSpPr>
            <a:xfrm>
              <a:off x="1039636" y="1772816"/>
              <a:ext cx="6867341" cy="4176464"/>
              <a:chOff x="4499992" y="2276872"/>
              <a:chExt cx="6867341" cy="4176464"/>
            </a:xfrm>
            <a:grpFill/>
          </p:grpSpPr>
          <p:grpSp>
            <p:nvGrpSpPr>
              <p:cNvPr id="576" name="575 Grupo"/>
              <p:cNvGrpSpPr/>
              <p:nvPr/>
            </p:nvGrpSpPr>
            <p:grpSpPr>
              <a:xfrm>
                <a:off x="4499992" y="2276872"/>
                <a:ext cx="6596549" cy="4176464"/>
                <a:chOff x="5004048" y="2276872"/>
                <a:chExt cx="6596549" cy="4176464"/>
              </a:xfrm>
              <a:grpFill/>
            </p:grpSpPr>
            <p:grpSp>
              <p:nvGrpSpPr>
                <p:cNvPr id="712" name="711 Grupo"/>
                <p:cNvGrpSpPr/>
                <p:nvPr/>
              </p:nvGrpSpPr>
              <p:grpSpPr>
                <a:xfrm>
                  <a:off x="5004048" y="2276872"/>
                  <a:ext cx="6587046" cy="4176464"/>
                  <a:chOff x="5004048" y="2276872"/>
                  <a:chExt cx="6587046" cy="4176464"/>
                </a:xfrm>
                <a:grpFill/>
              </p:grpSpPr>
              <p:sp>
                <p:nvSpPr>
                  <p:cNvPr id="714" name="713 Forma libre"/>
                  <p:cNvSpPr/>
                  <p:nvPr/>
                </p:nvSpPr>
                <p:spPr>
                  <a:xfrm>
                    <a:off x="5148064" y="2276872"/>
                    <a:ext cx="6443030" cy="2992088"/>
                  </a:xfrm>
                  <a:custGeom>
                    <a:avLst/>
                    <a:gdLst>
                      <a:gd name="connsiteX0" fmla="*/ 0 w 5486400"/>
                      <a:gd name="connsiteY0" fmla="*/ 788193 h 2953376"/>
                      <a:gd name="connsiteX1" fmla="*/ 218364 w 5486400"/>
                      <a:gd name="connsiteY1" fmla="*/ 433351 h 2953376"/>
                      <a:gd name="connsiteX2" fmla="*/ 600501 w 5486400"/>
                      <a:gd name="connsiteY2" fmla="*/ 133100 h 2953376"/>
                      <a:gd name="connsiteX3" fmla="*/ 1009934 w 5486400"/>
                      <a:gd name="connsiteY3" fmla="*/ 23918 h 2953376"/>
                      <a:gd name="connsiteX4" fmla="*/ 1528549 w 5486400"/>
                      <a:gd name="connsiteY4" fmla="*/ 23918 h 2953376"/>
                      <a:gd name="connsiteX5" fmla="*/ 2060812 w 5486400"/>
                      <a:gd name="connsiteY5" fmla="*/ 283226 h 2953376"/>
                      <a:gd name="connsiteX6" fmla="*/ 2265528 w 5486400"/>
                      <a:gd name="connsiteY6" fmla="*/ 474294 h 2953376"/>
                      <a:gd name="connsiteX7" fmla="*/ 2688609 w 5486400"/>
                      <a:gd name="connsiteY7" fmla="*/ 951966 h 2953376"/>
                      <a:gd name="connsiteX8" fmla="*/ 2852382 w 5486400"/>
                      <a:gd name="connsiteY8" fmla="*/ 1183978 h 2953376"/>
                      <a:gd name="connsiteX9" fmla="*/ 3043450 w 5486400"/>
                      <a:gd name="connsiteY9" fmla="*/ 1579763 h 2953376"/>
                      <a:gd name="connsiteX10" fmla="*/ 3302758 w 5486400"/>
                      <a:gd name="connsiteY10" fmla="*/ 1961900 h 2953376"/>
                      <a:gd name="connsiteX11" fmla="*/ 3425588 w 5486400"/>
                      <a:gd name="connsiteY11" fmla="*/ 2071082 h 2953376"/>
                      <a:gd name="connsiteX12" fmla="*/ 3643952 w 5486400"/>
                      <a:gd name="connsiteY12" fmla="*/ 2357685 h 2953376"/>
                      <a:gd name="connsiteX13" fmla="*/ 3875964 w 5486400"/>
                      <a:gd name="connsiteY13" fmla="*/ 2507811 h 2953376"/>
                      <a:gd name="connsiteX14" fmla="*/ 4176214 w 5486400"/>
                      <a:gd name="connsiteY14" fmla="*/ 2726175 h 2953376"/>
                      <a:gd name="connsiteX15" fmla="*/ 4790364 w 5486400"/>
                      <a:gd name="connsiteY15" fmla="*/ 2944539 h 2953376"/>
                      <a:gd name="connsiteX16" fmla="*/ 5486400 w 5486400"/>
                      <a:gd name="connsiteY16" fmla="*/ 2889948 h 2953376"/>
                      <a:gd name="connsiteX0" fmla="*/ 0 w 6045316"/>
                      <a:gd name="connsiteY0" fmla="*/ 788193 h 2956517"/>
                      <a:gd name="connsiteX1" fmla="*/ 218364 w 6045316"/>
                      <a:gd name="connsiteY1" fmla="*/ 433351 h 2956517"/>
                      <a:gd name="connsiteX2" fmla="*/ 600501 w 6045316"/>
                      <a:gd name="connsiteY2" fmla="*/ 133100 h 2956517"/>
                      <a:gd name="connsiteX3" fmla="*/ 1009934 w 6045316"/>
                      <a:gd name="connsiteY3" fmla="*/ 23918 h 2956517"/>
                      <a:gd name="connsiteX4" fmla="*/ 1528549 w 6045316"/>
                      <a:gd name="connsiteY4" fmla="*/ 23918 h 2956517"/>
                      <a:gd name="connsiteX5" fmla="*/ 2060812 w 6045316"/>
                      <a:gd name="connsiteY5" fmla="*/ 283226 h 2956517"/>
                      <a:gd name="connsiteX6" fmla="*/ 2265528 w 6045316"/>
                      <a:gd name="connsiteY6" fmla="*/ 474294 h 2956517"/>
                      <a:gd name="connsiteX7" fmla="*/ 2688609 w 6045316"/>
                      <a:gd name="connsiteY7" fmla="*/ 951966 h 2956517"/>
                      <a:gd name="connsiteX8" fmla="*/ 2852382 w 6045316"/>
                      <a:gd name="connsiteY8" fmla="*/ 1183978 h 2956517"/>
                      <a:gd name="connsiteX9" fmla="*/ 3043450 w 6045316"/>
                      <a:gd name="connsiteY9" fmla="*/ 1579763 h 2956517"/>
                      <a:gd name="connsiteX10" fmla="*/ 3302758 w 6045316"/>
                      <a:gd name="connsiteY10" fmla="*/ 1961900 h 2956517"/>
                      <a:gd name="connsiteX11" fmla="*/ 3425588 w 6045316"/>
                      <a:gd name="connsiteY11" fmla="*/ 2071082 h 2956517"/>
                      <a:gd name="connsiteX12" fmla="*/ 3643952 w 6045316"/>
                      <a:gd name="connsiteY12" fmla="*/ 2357685 h 2956517"/>
                      <a:gd name="connsiteX13" fmla="*/ 3875964 w 6045316"/>
                      <a:gd name="connsiteY13" fmla="*/ 2507811 h 2956517"/>
                      <a:gd name="connsiteX14" fmla="*/ 4176214 w 6045316"/>
                      <a:gd name="connsiteY14" fmla="*/ 2726175 h 2956517"/>
                      <a:gd name="connsiteX15" fmla="*/ 4790364 w 6045316"/>
                      <a:gd name="connsiteY15" fmla="*/ 2944539 h 2956517"/>
                      <a:gd name="connsiteX16" fmla="*/ 6045316 w 6045316"/>
                      <a:gd name="connsiteY16" fmla="*/ 2903596 h 2956517"/>
                      <a:gd name="connsiteX0" fmla="*/ 0 w 6136304"/>
                      <a:gd name="connsiteY0" fmla="*/ 788193 h 2992088"/>
                      <a:gd name="connsiteX1" fmla="*/ 218364 w 6136304"/>
                      <a:gd name="connsiteY1" fmla="*/ 433351 h 2992088"/>
                      <a:gd name="connsiteX2" fmla="*/ 600501 w 6136304"/>
                      <a:gd name="connsiteY2" fmla="*/ 133100 h 2992088"/>
                      <a:gd name="connsiteX3" fmla="*/ 1009934 w 6136304"/>
                      <a:gd name="connsiteY3" fmla="*/ 23918 h 2992088"/>
                      <a:gd name="connsiteX4" fmla="*/ 1528549 w 6136304"/>
                      <a:gd name="connsiteY4" fmla="*/ 23918 h 2992088"/>
                      <a:gd name="connsiteX5" fmla="*/ 2060812 w 6136304"/>
                      <a:gd name="connsiteY5" fmla="*/ 283226 h 2992088"/>
                      <a:gd name="connsiteX6" fmla="*/ 2265528 w 6136304"/>
                      <a:gd name="connsiteY6" fmla="*/ 474294 h 2992088"/>
                      <a:gd name="connsiteX7" fmla="*/ 2688609 w 6136304"/>
                      <a:gd name="connsiteY7" fmla="*/ 951966 h 2992088"/>
                      <a:gd name="connsiteX8" fmla="*/ 2852382 w 6136304"/>
                      <a:gd name="connsiteY8" fmla="*/ 1183978 h 2992088"/>
                      <a:gd name="connsiteX9" fmla="*/ 3043450 w 6136304"/>
                      <a:gd name="connsiteY9" fmla="*/ 1579763 h 2992088"/>
                      <a:gd name="connsiteX10" fmla="*/ 3302758 w 6136304"/>
                      <a:gd name="connsiteY10" fmla="*/ 1961900 h 2992088"/>
                      <a:gd name="connsiteX11" fmla="*/ 3425588 w 6136304"/>
                      <a:gd name="connsiteY11" fmla="*/ 2071082 h 2992088"/>
                      <a:gd name="connsiteX12" fmla="*/ 3643952 w 6136304"/>
                      <a:gd name="connsiteY12" fmla="*/ 2357685 h 2992088"/>
                      <a:gd name="connsiteX13" fmla="*/ 3875964 w 6136304"/>
                      <a:gd name="connsiteY13" fmla="*/ 2507811 h 2992088"/>
                      <a:gd name="connsiteX14" fmla="*/ 4176214 w 6136304"/>
                      <a:gd name="connsiteY14" fmla="*/ 2726175 h 2992088"/>
                      <a:gd name="connsiteX15" fmla="*/ 4790364 w 6136304"/>
                      <a:gd name="connsiteY15" fmla="*/ 2944539 h 2992088"/>
                      <a:gd name="connsiteX16" fmla="*/ 6136304 w 6136304"/>
                      <a:gd name="connsiteY16" fmla="*/ 2971835 h 29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36304" h="2992088">
                        <a:moveTo>
                          <a:pt x="0" y="788193"/>
                        </a:moveTo>
                        <a:cubicBezTo>
                          <a:pt x="59140" y="665363"/>
                          <a:pt x="118281" y="542533"/>
                          <a:pt x="218364" y="433351"/>
                        </a:cubicBezTo>
                        <a:cubicBezTo>
                          <a:pt x="318447" y="324169"/>
                          <a:pt x="468573" y="201339"/>
                          <a:pt x="600501" y="133100"/>
                        </a:cubicBezTo>
                        <a:cubicBezTo>
                          <a:pt x="732429" y="64861"/>
                          <a:pt x="855259" y="42115"/>
                          <a:pt x="1009934" y="23918"/>
                        </a:cubicBezTo>
                        <a:cubicBezTo>
                          <a:pt x="1164609" y="5721"/>
                          <a:pt x="1353403" y="-19300"/>
                          <a:pt x="1528549" y="23918"/>
                        </a:cubicBezTo>
                        <a:cubicBezTo>
                          <a:pt x="1703695" y="67136"/>
                          <a:pt x="1937982" y="208163"/>
                          <a:pt x="2060812" y="283226"/>
                        </a:cubicBezTo>
                        <a:cubicBezTo>
                          <a:pt x="2183642" y="358289"/>
                          <a:pt x="2160895" y="362837"/>
                          <a:pt x="2265528" y="474294"/>
                        </a:cubicBezTo>
                        <a:cubicBezTo>
                          <a:pt x="2370161" y="585751"/>
                          <a:pt x="2590800" y="833685"/>
                          <a:pt x="2688609" y="951966"/>
                        </a:cubicBezTo>
                        <a:cubicBezTo>
                          <a:pt x="2786418" y="1070247"/>
                          <a:pt x="2793242" y="1079345"/>
                          <a:pt x="2852382" y="1183978"/>
                        </a:cubicBezTo>
                        <a:cubicBezTo>
                          <a:pt x="2911522" y="1288611"/>
                          <a:pt x="2968387" y="1450109"/>
                          <a:pt x="3043450" y="1579763"/>
                        </a:cubicBezTo>
                        <a:cubicBezTo>
                          <a:pt x="3118513" y="1709417"/>
                          <a:pt x="3239068" y="1880014"/>
                          <a:pt x="3302758" y="1961900"/>
                        </a:cubicBezTo>
                        <a:cubicBezTo>
                          <a:pt x="3366448" y="2043786"/>
                          <a:pt x="3368722" y="2005118"/>
                          <a:pt x="3425588" y="2071082"/>
                        </a:cubicBezTo>
                        <a:cubicBezTo>
                          <a:pt x="3482454" y="2137046"/>
                          <a:pt x="3568889" y="2284897"/>
                          <a:pt x="3643952" y="2357685"/>
                        </a:cubicBezTo>
                        <a:cubicBezTo>
                          <a:pt x="3719015" y="2430473"/>
                          <a:pt x="3787254" y="2446396"/>
                          <a:pt x="3875964" y="2507811"/>
                        </a:cubicBezTo>
                        <a:cubicBezTo>
                          <a:pt x="3964674" y="2569226"/>
                          <a:pt x="4023814" y="2653387"/>
                          <a:pt x="4176214" y="2726175"/>
                        </a:cubicBezTo>
                        <a:cubicBezTo>
                          <a:pt x="4328614" y="2798963"/>
                          <a:pt x="4463682" y="2903596"/>
                          <a:pt x="4790364" y="2944539"/>
                        </a:cubicBezTo>
                        <a:cubicBezTo>
                          <a:pt x="5117046" y="2985482"/>
                          <a:pt x="5897468" y="3012778"/>
                          <a:pt x="6136304" y="2971835"/>
                        </a:cubicBezTo>
                      </a:path>
                    </a:pathLst>
                  </a:custGeom>
                  <a:grp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grpSp>
                <p:nvGrpSpPr>
                  <p:cNvPr id="715" name="714 Grupo"/>
                  <p:cNvGrpSpPr/>
                  <p:nvPr/>
                </p:nvGrpSpPr>
                <p:grpSpPr>
                  <a:xfrm>
                    <a:off x="6308576" y="2492896"/>
                    <a:ext cx="139824" cy="144016"/>
                    <a:chOff x="6308576" y="2492896"/>
                    <a:chExt cx="279648" cy="288032"/>
                  </a:xfrm>
                  <a:grpFill/>
                </p:grpSpPr>
                <p:cxnSp>
                  <p:nvCxnSpPr>
                    <p:cNvPr id="839" name="83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83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6" name="715 Grupo"/>
                  <p:cNvGrpSpPr/>
                  <p:nvPr/>
                </p:nvGrpSpPr>
                <p:grpSpPr>
                  <a:xfrm>
                    <a:off x="5652120" y="2777064"/>
                    <a:ext cx="139824" cy="144016"/>
                    <a:chOff x="6308576" y="2492896"/>
                    <a:chExt cx="279648" cy="288032"/>
                  </a:xfrm>
                  <a:grpFill/>
                </p:grpSpPr>
                <p:cxnSp>
                  <p:nvCxnSpPr>
                    <p:cNvPr id="837" name="83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83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7" name="716 Grupo"/>
                  <p:cNvGrpSpPr/>
                  <p:nvPr/>
                </p:nvGrpSpPr>
                <p:grpSpPr>
                  <a:xfrm>
                    <a:off x="6372277" y="2878088"/>
                    <a:ext cx="139824" cy="144016"/>
                    <a:chOff x="6308576" y="2492896"/>
                    <a:chExt cx="279648" cy="288032"/>
                  </a:xfrm>
                  <a:grpFill/>
                </p:grpSpPr>
                <p:cxnSp>
                  <p:nvCxnSpPr>
                    <p:cNvPr id="835" name="83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83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 name="717 Grupo"/>
                  <p:cNvGrpSpPr/>
                  <p:nvPr/>
                </p:nvGrpSpPr>
                <p:grpSpPr>
                  <a:xfrm>
                    <a:off x="7109679" y="2636912"/>
                    <a:ext cx="139824" cy="144016"/>
                    <a:chOff x="6308576" y="2492896"/>
                    <a:chExt cx="279648" cy="288032"/>
                  </a:xfrm>
                  <a:grpFill/>
                </p:grpSpPr>
                <p:cxnSp>
                  <p:nvCxnSpPr>
                    <p:cNvPr id="833" name="83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83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9" name="718 Grupo"/>
                  <p:cNvGrpSpPr/>
                  <p:nvPr/>
                </p:nvGrpSpPr>
                <p:grpSpPr>
                  <a:xfrm>
                    <a:off x="6918176" y="3102496"/>
                    <a:ext cx="139824" cy="144016"/>
                    <a:chOff x="6308576" y="2492896"/>
                    <a:chExt cx="279648" cy="288032"/>
                  </a:xfrm>
                  <a:grpFill/>
                </p:grpSpPr>
                <p:cxnSp>
                  <p:nvCxnSpPr>
                    <p:cNvPr id="831" name="83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83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0" name="719 Grupo"/>
                  <p:cNvGrpSpPr/>
                  <p:nvPr/>
                </p:nvGrpSpPr>
                <p:grpSpPr>
                  <a:xfrm>
                    <a:off x="7540196" y="3239593"/>
                    <a:ext cx="139824" cy="144016"/>
                    <a:chOff x="6308576" y="2492896"/>
                    <a:chExt cx="279648" cy="288032"/>
                  </a:xfrm>
                  <a:grpFill/>
                </p:grpSpPr>
                <p:cxnSp>
                  <p:nvCxnSpPr>
                    <p:cNvPr id="829" name="82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82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1" name="720 Grupo"/>
                  <p:cNvGrpSpPr/>
                  <p:nvPr/>
                </p:nvGrpSpPr>
                <p:grpSpPr>
                  <a:xfrm>
                    <a:off x="7222976" y="3407296"/>
                    <a:ext cx="139824" cy="144016"/>
                    <a:chOff x="6308576" y="2492896"/>
                    <a:chExt cx="279648" cy="288032"/>
                  </a:xfrm>
                  <a:grpFill/>
                </p:grpSpPr>
                <p:cxnSp>
                  <p:nvCxnSpPr>
                    <p:cNvPr id="827" name="82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82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2" name="721 Grupo"/>
                  <p:cNvGrpSpPr/>
                  <p:nvPr/>
                </p:nvGrpSpPr>
                <p:grpSpPr>
                  <a:xfrm>
                    <a:off x="6168752" y="3148608"/>
                    <a:ext cx="139824" cy="144016"/>
                    <a:chOff x="6308576" y="2492896"/>
                    <a:chExt cx="279648" cy="288032"/>
                  </a:xfrm>
                  <a:grpFill/>
                </p:grpSpPr>
                <p:cxnSp>
                  <p:nvCxnSpPr>
                    <p:cNvPr id="825" name="82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82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3" name="722 Grupo"/>
                  <p:cNvGrpSpPr/>
                  <p:nvPr/>
                </p:nvGrpSpPr>
                <p:grpSpPr>
                  <a:xfrm>
                    <a:off x="7770101" y="3415680"/>
                    <a:ext cx="139824" cy="144016"/>
                    <a:chOff x="6308576" y="2492896"/>
                    <a:chExt cx="279648" cy="288032"/>
                  </a:xfrm>
                  <a:grpFill/>
                </p:grpSpPr>
                <p:cxnSp>
                  <p:nvCxnSpPr>
                    <p:cNvPr id="823" name="82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82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4" name="723 Grupo"/>
                  <p:cNvGrpSpPr/>
                  <p:nvPr/>
                </p:nvGrpSpPr>
                <p:grpSpPr>
                  <a:xfrm>
                    <a:off x="6916080" y="3660815"/>
                    <a:ext cx="139824" cy="144016"/>
                    <a:chOff x="6308576" y="2492896"/>
                    <a:chExt cx="279648" cy="288032"/>
                  </a:xfrm>
                  <a:grpFill/>
                </p:grpSpPr>
                <p:cxnSp>
                  <p:nvCxnSpPr>
                    <p:cNvPr id="821" name="82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82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5" name="724 Grupo"/>
                  <p:cNvGrpSpPr/>
                  <p:nvPr/>
                </p:nvGrpSpPr>
                <p:grpSpPr>
                  <a:xfrm>
                    <a:off x="7600528" y="3861048"/>
                    <a:ext cx="139824" cy="144016"/>
                    <a:chOff x="6308576" y="2492896"/>
                    <a:chExt cx="279648" cy="288032"/>
                  </a:xfrm>
                  <a:grpFill/>
                </p:grpSpPr>
                <p:cxnSp>
                  <p:nvCxnSpPr>
                    <p:cNvPr id="819" name="81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81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6" name="725 Grupo"/>
                  <p:cNvGrpSpPr/>
                  <p:nvPr/>
                </p:nvGrpSpPr>
                <p:grpSpPr>
                  <a:xfrm>
                    <a:off x="8151637" y="4025280"/>
                    <a:ext cx="139824" cy="144016"/>
                    <a:chOff x="6308576" y="2492896"/>
                    <a:chExt cx="279648" cy="288032"/>
                  </a:xfrm>
                  <a:grpFill/>
                </p:grpSpPr>
                <p:cxnSp>
                  <p:nvCxnSpPr>
                    <p:cNvPr id="817" name="81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81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 name="726 Grupo"/>
                  <p:cNvGrpSpPr/>
                  <p:nvPr/>
                </p:nvGrpSpPr>
                <p:grpSpPr>
                  <a:xfrm>
                    <a:off x="7983338" y="4486053"/>
                    <a:ext cx="139824" cy="144016"/>
                    <a:chOff x="6308576" y="2492896"/>
                    <a:chExt cx="279648" cy="288032"/>
                  </a:xfrm>
                  <a:grpFill/>
                </p:grpSpPr>
                <p:cxnSp>
                  <p:nvCxnSpPr>
                    <p:cNvPr id="815" name="81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81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8" name="727 Grupo"/>
                  <p:cNvGrpSpPr/>
                  <p:nvPr/>
                </p:nvGrpSpPr>
                <p:grpSpPr>
                  <a:xfrm>
                    <a:off x="7457864" y="4339018"/>
                    <a:ext cx="139824" cy="144016"/>
                    <a:chOff x="6308576" y="2492896"/>
                    <a:chExt cx="279648" cy="288032"/>
                  </a:xfrm>
                  <a:grpFill/>
                </p:grpSpPr>
                <p:cxnSp>
                  <p:nvCxnSpPr>
                    <p:cNvPr id="813" name="81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81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9" name="728 Grupo"/>
                  <p:cNvGrpSpPr/>
                  <p:nvPr/>
                </p:nvGrpSpPr>
                <p:grpSpPr>
                  <a:xfrm>
                    <a:off x="5660504" y="3092027"/>
                    <a:ext cx="139824" cy="144016"/>
                    <a:chOff x="6308576" y="2492896"/>
                    <a:chExt cx="279648" cy="288032"/>
                  </a:xfrm>
                  <a:grpFill/>
                </p:grpSpPr>
                <p:cxnSp>
                  <p:nvCxnSpPr>
                    <p:cNvPr id="811" name="81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81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0" name="729 Grupo"/>
                  <p:cNvGrpSpPr/>
                  <p:nvPr/>
                </p:nvGrpSpPr>
                <p:grpSpPr>
                  <a:xfrm>
                    <a:off x="5004048" y="3376195"/>
                    <a:ext cx="139824" cy="144016"/>
                    <a:chOff x="6308576" y="2492896"/>
                    <a:chExt cx="279648" cy="288032"/>
                  </a:xfrm>
                  <a:grpFill/>
                </p:grpSpPr>
                <p:cxnSp>
                  <p:nvCxnSpPr>
                    <p:cNvPr id="809" name="80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80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1" name="730 Grupo"/>
                  <p:cNvGrpSpPr/>
                  <p:nvPr/>
                </p:nvGrpSpPr>
                <p:grpSpPr>
                  <a:xfrm>
                    <a:off x="5724205" y="3477219"/>
                    <a:ext cx="139824" cy="144016"/>
                    <a:chOff x="6308576" y="2492896"/>
                    <a:chExt cx="279648" cy="288032"/>
                  </a:xfrm>
                  <a:grpFill/>
                </p:grpSpPr>
                <p:cxnSp>
                  <p:nvCxnSpPr>
                    <p:cNvPr id="807" name="80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80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2" name="731 Grupo"/>
                  <p:cNvGrpSpPr/>
                  <p:nvPr/>
                </p:nvGrpSpPr>
                <p:grpSpPr>
                  <a:xfrm>
                    <a:off x="6512101" y="3479304"/>
                    <a:ext cx="139824" cy="144016"/>
                    <a:chOff x="6308576" y="2492896"/>
                    <a:chExt cx="279648" cy="288032"/>
                  </a:xfrm>
                  <a:grpFill/>
                </p:grpSpPr>
                <p:cxnSp>
                  <p:nvCxnSpPr>
                    <p:cNvPr id="805" name="80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80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3" name="732 Grupo"/>
                  <p:cNvGrpSpPr/>
                  <p:nvPr/>
                </p:nvGrpSpPr>
                <p:grpSpPr>
                  <a:xfrm>
                    <a:off x="6270104" y="3701627"/>
                    <a:ext cx="139824" cy="144016"/>
                    <a:chOff x="6308576" y="2492896"/>
                    <a:chExt cx="279648" cy="288032"/>
                  </a:xfrm>
                  <a:grpFill/>
                </p:grpSpPr>
                <p:cxnSp>
                  <p:nvCxnSpPr>
                    <p:cNvPr id="803" name="80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80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4" name="733 Grupo"/>
                  <p:cNvGrpSpPr/>
                  <p:nvPr/>
                </p:nvGrpSpPr>
                <p:grpSpPr>
                  <a:xfrm>
                    <a:off x="8369584" y="4801605"/>
                    <a:ext cx="139824" cy="144016"/>
                    <a:chOff x="6308576" y="2492896"/>
                    <a:chExt cx="279648" cy="288032"/>
                  </a:xfrm>
                  <a:grpFill/>
                </p:grpSpPr>
                <p:cxnSp>
                  <p:nvCxnSpPr>
                    <p:cNvPr id="801" name="80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80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5" name="734 Grupo"/>
                  <p:cNvGrpSpPr/>
                  <p:nvPr/>
                </p:nvGrpSpPr>
                <p:grpSpPr>
                  <a:xfrm>
                    <a:off x="6574904" y="4006427"/>
                    <a:ext cx="139824" cy="144016"/>
                    <a:chOff x="6308576" y="2492896"/>
                    <a:chExt cx="279648" cy="288032"/>
                  </a:xfrm>
                  <a:grpFill/>
                </p:grpSpPr>
                <p:cxnSp>
                  <p:nvCxnSpPr>
                    <p:cNvPr id="799" name="79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79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6" name="735 Grupo"/>
                  <p:cNvGrpSpPr/>
                  <p:nvPr/>
                </p:nvGrpSpPr>
                <p:grpSpPr>
                  <a:xfrm>
                    <a:off x="5520680" y="3747739"/>
                    <a:ext cx="139824" cy="144016"/>
                    <a:chOff x="6308576" y="2492896"/>
                    <a:chExt cx="279648" cy="288032"/>
                  </a:xfrm>
                  <a:grpFill/>
                </p:grpSpPr>
                <p:cxnSp>
                  <p:nvCxnSpPr>
                    <p:cNvPr id="797" name="79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79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7" name="736 Grupo"/>
                  <p:cNvGrpSpPr/>
                  <p:nvPr/>
                </p:nvGrpSpPr>
                <p:grpSpPr>
                  <a:xfrm>
                    <a:off x="7122029" y="4014811"/>
                    <a:ext cx="139824" cy="144016"/>
                    <a:chOff x="6308576" y="2492896"/>
                    <a:chExt cx="279648" cy="288032"/>
                  </a:xfrm>
                  <a:grpFill/>
                </p:grpSpPr>
                <p:cxnSp>
                  <p:nvCxnSpPr>
                    <p:cNvPr id="795" name="79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79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8" name="737 Grupo"/>
                  <p:cNvGrpSpPr/>
                  <p:nvPr/>
                </p:nvGrpSpPr>
                <p:grpSpPr>
                  <a:xfrm>
                    <a:off x="6321783" y="4455243"/>
                    <a:ext cx="139824" cy="144016"/>
                    <a:chOff x="6308576" y="2492896"/>
                    <a:chExt cx="279648" cy="288032"/>
                  </a:xfrm>
                  <a:grpFill/>
                </p:grpSpPr>
                <p:cxnSp>
                  <p:nvCxnSpPr>
                    <p:cNvPr id="793" name="79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79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9" name="738 Grupo"/>
                  <p:cNvGrpSpPr/>
                  <p:nvPr/>
                </p:nvGrpSpPr>
                <p:grpSpPr>
                  <a:xfrm>
                    <a:off x="6952456" y="4460179"/>
                    <a:ext cx="139824" cy="144016"/>
                    <a:chOff x="6308576" y="2492896"/>
                    <a:chExt cx="279648" cy="288032"/>
                  </a:xfrm>
                  <a:grpFill/>
                </p:grpSpPr>
                <p:cxnSp>
                  <p:nvCxnSpPr>
                    <p:cNvPr id="791" name="79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79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0" name="739 Grupo"/>
                  <p:cNvGrpSpPr/>
                  <p:nvPr/>
                </p:nvGrpSpPr>
                <p:grpSpPr>
                  <a:xfrm>
                    <a:off x="7503565" y="4624411"/>
                    <a:ext cx="139824" cy="144016"/>
                    <a:chOff x="6308576" y="2492896"/>
                    <a:chExt cx="279648" cy="288032"/>
                  </a:xfrm>
                  <a:grpFill/>
                </p:grpSpPr>
                <p:cxnSp>
                  <p:nvCxnSpPr>
                    <p:cNvPr id="789" name="78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78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1" name="740 Grupo"/>
                  <p:cNvGrpSpPr/>
                  <p:nvPr/>
                </p:nvGrpSpPr>
                <p:grpSpPr>
                  <a:xfrm>
                    <a:off x="7335266" y="5085184"/>
                    <a:ext cx="139824" cy="144016"/>
                    <a:chOff x="6308576" y="2492896"/>
                    <a:chExt cx="279648" cy="288032"/>
                  </a:xfrm>
                  <a:grpFill/>
                </p:grpSpPr>
                <p:cxnSp>
                  <p:nvCxnSpPr>
                    <p:cNvPr id="787" name="78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78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2" name="741 Grupo"/>
                  <p:cNvGrpSpPr/>
                  <p:nvPr/>
                </p:nvGrpSpPr>
                <p:grpSpPr>
                  <a:xfrm>
                    <a:off x="6809792" y="4938149"/>
                    <a:ext cx="139824" cy="144016"/>
                    <a:chOff x="6308576" y="2492896"/>
                    <a:chExt cx="279648" cy="288032"/>
                  </a:xfrm>
                  <a:grpFill/>
                </p:grpSpPr>
                <p:cxnSp>
                  <p:nvCxnSpPr>
                    <p:cNvPr id="785" name="78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78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3" name="742 Grupo"/>
                  <p:cNvGrpSpPr/>
                  <p:nvPr/>
                </p:nvGrpSpPr>
                <p:grpSpPr>
                  <a:xfrm>
                    <a:off x="9472736" y="5304227"/>
                    <a:ext cx="139824" cy="144016"/>
                    <a:chOff x="6308576" y="2492896"/>
                    <a:chExt cx="279648" cy="288032"/>
                  </a:xfrm>
                  <a:grpFill/>
                </p:grpSpPr>
                <p:cxnSp>
                  <p:nvCxnSpPr>
                    <p:cNvPr id="783" name="78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78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4" name="743 Grupo"/>
                  <p:cNvGrpSpPr/>
                  <p:nvPr/>
                </p:nvGrpSpPr>
                <p:grpSpPr>
                  <a:xfrm>
                    <a:off x="8947262" y="5157192"/>
                    <a:ext cx="139824" cy="144016"/>
                    <a:chOff x="6308576" y="2492896"/>
                    <a:chExt cx="279648" cy="288032"/>
                  </a:xfrm>
                  <a:grpFill/>
                </p:grpSpPr>
                <p:cxnSp>
                  <p:nvCxnSpPr>
                    <p:cNvPr id="781" name="78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78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5" name="744 Grupo"/>
                  <p:cNvGrpSpPr/>
                  <p:nvPr/>
                </p:nvGrpSpPr>
                <p:grpSpPr>
                  <a:xfrm>
                    <a:off x="7811181" y="5273417"/>
                    <a:ext cx="139824" cy="144016"/>
                    <a:chOff x="6308576" y="2492896"/>
                    <a:chExt cx="279648" cy="288032"/>
                  </a:xfrm>
                  <a:grpFill/>
                </p:grpSpPr>
                <p:cxnSp>
                  <p:nvCxnSpPr>
                    <p:cNvPr id="779" name="77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77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6" name="745 Grupo"/>
                  <p:cNvGrpSpPr/>
                  <p:nvPr/>
                </p:nvGrpSpPr>
                <p:grpSpPr>
                  <a:xfrm>
                    <a:off x="8441854" y="5278353"/>
                    <a:ext cx="139824" cy="144016"/>
                    <a:chOff x="6308576" y="2492896"/>
                    <a:chExt cx="279648" cy="288032"/>
                  </a:xfrm>
                  <a:grpFill/>
                </p:grpSpPr>
                <p:cxnSp>
                  <p:nvCxnSpPr>
                    <p:cNvPr id="777" name="77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77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7" name="746 Grupo"/>
                  <p:cNvGrpSpPr/>
                  <p:nvPr/>
                </p:nvGrpSpPr>
                <p:grpSpPr>
                  <a:xfrm>
                    <a:off x="8992963" y="5442585"/>
                    <a:ext cx="139824" cy="144016"/>
                    <a:chOff x="6308576" y="2492896"/>
                    <a:chExt cx="279648" cy="288032"/>
                  </a:xfrm>
                  <a:grpFill/>
                </p:grpSpPr>
                <p:cxnSp>
                  <p:nvCxnSpPr>
                    <p:cNvPr id="775" name="77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77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8" name="747 Grupo"/>
                  <p:cNvGrpSpPr/>
                  <p:nvPr/>
                </p:nvGrpSpPr>
                <p:grpSpPr>
                  <a:xfrm>
                    <a:off x="8824664" y="5903358"/>
                    <a:ext cx="139824" cy="144016"/>
                    <a:chOff x="6308576" y="2492896"/>
                    <a:chExt cx="279648" cy="288032"/>
                  </a:xfrm>
                  <a:grpFill/>
                </p:grpSpPr>
                <p:cxnSp>
                  <p:nvCxnSpPr>
                    <p:cNvPr id="773" name="77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77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9" name="748 Grupo"/>
                  <p:cNvGrpSpPr/>
                  <p:nvPr/>
                </p:nvGrpSpPr>
                <p:grpSpPr>
                  <a:xfrm>
                    <a:off x="8299190" y="5756323"/>
                    <a:ext cx="139824" cy="144016"/>
                    <a:chOff x="6308576" y="2492896"/>
                    <a:chExt cx="279648" cy="288032"/>
                  </a:xfrm>
                  <a:grpFill/>
                </p:grpSpPr>
                <p:cxnSp>
                  <p:nvCxnSpPr>
                    <p:cNvPr id="771" name="77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77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0" name="749 Grupo"/>
                  <p:cNvGrpSpPr/>
                  <p:nvPr/>
                </p:nvGrpSpPr>
                <p:grpSpPr>
                  <a:xfrm>
                    <a:off x="10912896" y="5710189"/>
                    <a:ext cx="139824" cy="144016"/>
                    <a:chOff x="6308576" y="2492896"/>
                    <a:chExt cx="279648" cy="288032"/>
                  </a:xfrm>
                  <a:grpFill/>
                </p:grpSpPr>
                <p:cxnSp>
                  <p:nvCxnSpPr>
                    <p:cNvPr id="769" name="76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76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1" name="750 Grupo"/>
                  <p:cNvGrpSpPr/>
                  <p:nvPr/>
                </p:nvGrpSpPr>
                <p:grpSpPr>
                  <a:xfrm>
                    <a:off x="10387422" y="5563154"/>
                    <a:ext cx="139824" cy="144016"/>
                    <a:chOff x="6308576" y="2492896"/>
                    <a:chExt cx="279648" cy="288032"/>
                  </a:xfrm>
                  <a:grpFill/>
                </p:grpSpPr>
                <p:cxnSp>
                  <p:nvCxnSpPr>
                    <p:cNvPr id="767" name="76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76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2" name="751 Grupo"/>
                  <p:cNvGrpSpPr/>
                  <p:nvPr/>
                </p:nvGrpSpPr>
                <p:grpSpPr>
                  <a:xfrm>
                    <a:off x="9251341" y="5679379"/>
                    <a:ext cx="139824" cy="144016"/>
                    <a:chOff x="6308576" y="2492896"/>
                    <a:chExt cx="279648" cy="288032"/>
                  </a:xfrm>
                  <a:grpFill/>
                </p:grpSpPr>
                <p:cxnSp>
                  <p:nvCxnSpPr>
                    <p:cNvPr id="765" name="764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765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3" name="752 Grupo"/>
                  <p:cNvGrpSpPr/>
                  <p:nvPr/>
                </p:nvGrpSpPr>
                <p:grpSpPr>
                  <a:xfrm>
                    <a:off x="9882014" y="5684315"/>
                    <a:ext cx="139824" cy="144016"/>
                    <a:chOff x="6308576" y="2492896"/>
                    <a:chExt cx="279648" cy="288032"/>
                  </a:xfrm>
                  <a:grpFill/>
                </p:grpSpPr>
                <p:cxnSp>
                  <p:nvCxnSpPr>
                    <p:cNvPr id="763" name="762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763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4" name="753 Grupo"/>
                  <p:cNvGrpSpPr/>
                  <p:nvPr/>
                </p:nvGrpSpPr>
                <p:grpSpPr>
                  <a:xfrm>
                    <a:off x="10433123" y="5848547"/>
                    <a:ext cx="139824" cy="144016"/>
                    <a:chOff x="6308576" y="2492896"/>
                    <a:chExt cx="279648" cy="288032"/>
                  </a:xfrm>
                  <a:grpFill/>
                </p:grpSpPr>
                <p:cxnSp>
                  <p:nvCxnSpPr>
                    <p:cNvPr id="761" name="760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761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5" name="754 Grupo"/>
                  <p:cNvGrpSpPr/>
                  <p:nvPr/>
                </p:nvGrpSpPr>
                <p:grpSpPr>
                  <a:xfrm>
                    <a:off x="10264824" y="6309320"/>
                    <a:ext cx="139824" cy="144016"/>
                    <a:chOff x="6308576" y="2492896"/>
                    <a:chExt cx="279648" cy="288032"/>
                  </a:xfrm>
                  <a:grpFill/>
                </p:grpSpPr>
                <p:cxnSp>
                  <p:nvCxnSpPr>
                    <p:cNvPr id="759" name="758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759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6" name="755 Grupo"/>
                  <p:cNvGrpSpPr/>
                  <p:nvPr/>
                </p:nvGrpSpPr>
                <p:grpSpPr>
                  <a:xfrm>
                    <a:off x="9739350" y="6162285"/>
                    <a:ext cx="139824" cy="144016"/>
                    <a:chOff x="6308576" y="2492896"/>
                    <a:chExt cx="279648" cy="288032"/>
                  </a:xfrm>
                  <a:grpFill/>
                </p:grpSpPr>
                <p:cxnSp>
                  <p:nvCxnSpPr>
                    <p:cNvPr id="757" name="756 Conector recto"/>
                    <p:cNvCxnSpPr/>
                    <p:nvPr/>
                  </p:nvCxnSpPr>
                  <p:spPr>
                    <a:xfrm>
                      <a:off x="6444208" y="2492896"/>
                      <a:ext cx="0" cy="28803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757 Conector recto"/>
                    <p:cNvCxnSpPr/>
                    <p:nvPr/>
                  </p:nvCxnSpPr>
                  <p:spPr>
                    <a:xfrm>
                      <a:off x="6308576" y="2636912"/>
                      <a:ext cx="279648"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13" name="712 Forma libre"/>
                <p:cNvSpPr/>
                <p:nvPr/>
              </p:nvSpPr>
              <p:spPr>
                <a:xfrm>
                  <a:off x="8270543" y="3684896"/>
                  <a:ext cx="3330054" cy="712309"/>
                </a:xfrm>
                <a:custGeom>
                  <a:avLst/>
                  <a:gdLst>
                    <a:gd name="connsiteX0" fmla="*/ 0 w 3330054"/>
                    <a:gd name="connsiteY0" fmla="*/ 0 h 712309"/>
                    <a:gd name="connsiteX1" fmla="*/ 395785 w 3330054"/>
                    <a:gd name="connsiteY1" fmla="*/ 313898 h 712309"/>
                    <a:gd name="connsiteX2" fmla="*/ 941696 w 3330054"/>
                    <a:gd name="connsiteY2" fmla="*/ 600501 h 712309"/>
                    <a:gd name="connsiteX3" fmla="*/ 2033517 w 3330054"/>
                    <a:gd name="connsiteY3" fmla="*/ 682388 h 712309"/>
                    <a:gd name="connsiteX4" fmla="*/ 2715905 w 3330054"/>
                    <a:gd name="connsiteY4" fmla="*/ 709683 h 712309"/>
                    <a:gd name="connsiteX5" fmla="*/ 3330054 w 3330054"/>
                    <a:gd name="connsiteY5" fmla="*/ 709683 h 71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0054" h="712309">
                      <a:moveTo>
                        <a:pt x="0" y="0"/>
                      </a:moveTo>
                      <a:cubicBezTo>
                        <a:pt x="119418" y="106907"/>
                        <a:pt x="238836" y="213815"/>
                        <a:pt x="395785" y="313898"/>
                      </a:cubicBezTo>
                      <a:cubicBezTo>
                        <a:pt x="552734" y="413982"/>
                        <a:pt x="668741" y="539086"/>
                        <a:pt x="941696" y="600501"/>
                      </a:cubicBezTo>
                      <a:cubicBezTo>
                        <a:pt x="1214651" y="661916"/>
                        <a:pt x="1737816" y="664191"/>
                        <a:pt x="2033517" y="682388"/>
                      </a:cubicBezTo>
                      <a:cubicBezTo>
                        <a:pt x="2329218" y="700585"/>
                        <a:pt x="2499816" y="705134"/>
                        <a:pt x="2715905" y="709683"/>
                      </a:cubicBezTo>
                      <a:cubicBezTo>
                        <a:pt x="2931994" y="714232"/>
                        <a:pt x="3131024" y="711957"/>
                        <a:pt x="3330054" y="709683"/>
                      </a:cubicBezTo>
                    </a:path>
                  </a:pathLst>
                </a:custGeom>
                <a:grpFill/>
                <a:ln w="38100">
                  <a:solidFill>
                    <a:srgbClr val="9966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grpSp>
          <p:sp>
            <p:nvSpPr>
              <p:cNvPr id="577" name="576 Elipse"/>
              <p:cNvSpPr/>
              <p:nvPr/>
            </p:nvSpPr>
            <p:spPr>
              <a:xfrm>
                <a:off x="8077622" y="40784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78" name="577 Elipse"/>
              <p:cNvSpPr/>
              <p:nvPr/>
            </p:nvSpPr>
            <p:spPr>
              <a:xfrm>
                <a:off x="8230022" y="42308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79" name="578 Elipse"/>
              <p:cNvSpPr/>
              <p:nvPr/>
            </p:nvSpPr>
            <p:spPr>
              <a:xfrm>
                <a:off x="8382422" y="43832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0" name="579 Elipse"/>
              <p:cNvSpPr/>
              <p:nvPr/>
            </p:nvSpPr>
            <p:spPr>
              <a:xfrm>
                <a:off x="8484723" y="4492848"/>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1" name="580 Elipse"/>
              <p:cNvSpPr/>
              <p:nvPr/>
            </p:nvSpPr>
            <p:spPr>
              <a:xfrm>
                <a:off x="8815101" y="4761160"/>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2" name="581 Elipse"/>
              <p:cNvSpPr/>
              <p:nvPr/>
            </p:nvSpPr>
            <p:spPr>
              <a:xfrm>
                <a:off x="8634377" y="4617144"/>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3" name="582 Elipse"/>
              <p:cNvSpPr/>
              <p:nvPr/>
            </p:nvSpPr>
            <p:spPr>
              <a:xfrm>
                <a:off x="8511022" y="43291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4" name="583 Elipse"/>
              <p:cNvSpPr/>
              <p:nvPr/>
            </p:nvSpPr>
            <p:spPr>
              <a:xfrm>
                <a:off x="8230022" y="42308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5" name="584 Elipse"/>
              <p:cNvSpPr/>
              <p:nvPr/>
            </p:nvSpPr>
            <p:spPr>
              <a:xfrm>
                <a:off x="8382422" y="43832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6" name="585 Elipse"/>
              <p:cNvSpPr/>
              <p:nvPr/>
            </p:nvSpPr>
            <p:spPr>
              <a:xfrm>
                <a:off x="8892480" y="4545136"/>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7" name="586 Elipse"/>
              <p:cNvSpPr/>
              <p:nvPr/>
            </p:nvSpPr>
            <p:spPr>
              <a:xfrm>
                <a:off x="8663422" y="44815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8" name="587 Elipse"/>
              <p:cNvSpPr/>
              <p:nvPr/>
            </p:nvSpPr>
            <p:spPr>
              <a:xfrm>
                <a:off x="8382422" y="4383235"/>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89" name="588 Elipse"/>
              <p:cNvSpPr/>
              <p:nvPr/>
            </p:nvSpPr>
            <p:spPr>
              <a:xfrm>
                <a:off x="8820488" y="44371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0" name="589 Elipse"/>
              <p:cNvSpPr/>
              <p:nvPr/>
            </p:nvSpPr>
            <p:spPr>
              <a:xfrm>
                <a:off x="8964488" y="4905176"/>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1" name="590 Elipse"/>
              <p:cNvSpPr/>
              <p:nvPr/>
            </p:nvSpPr>
            <p:spPr>
              <a:xfrm>
                <a:off x="8815822" y="463391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2" name="591 Elipse"/>
              <p:cNvSpPr/>
              <p:nvPr/>
            </p:nvSpPr>
            <p:spPr>
              <a:xfrm>
                <a:off x="8963152" y="4365104"/>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3" name="592 Elipse"/>
              <p:cNvSpPr/>
              <p:nvPr/>
            </p:nvSpPr>
            <p:spPr>
              <a:xfrm>
                <a:off x="9115552" y="4517504"/>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4" name="593 Elipse"/>
              <p:cNvSpPr/>
              <p:nvPr/>
            </p:nvSpPr>
            <p:spPr>
              <a:xfrm>
                <a:off x="9036496" y="4653136"/>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5" name="594 Elipse"/>
              <p:cNvSpPr/>
              <p:nvPr/>
            </p:nvSpPr>
            <p:spPr>
              <a:xfrm>
                <a:off x="9252520" y="4689152"/>
                <a:ext cx="144000" cy="108000"/>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6" name="595 Elipse"/>
              <p:cNvSpPr/>
              <p:nvPr/>
            </p:nvSpPr>
            <p:spPr>
              <a:xfrm flipH="1">
                <a:off x="9494832" y="472969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7" name="596 Elipse"/>
              <p:cNvSpPr/>
              <p:nvPr/>
            </p:nvSpPr>
            <p:spPr>
              <a:xfrm flipH="1">
                <a:off x="9597133" y="4839306"/>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8" name="597 Elipse"/>
              <p:cNvSpPr/>
              <p:nvPr/>
            </p:nvSpPr>
            <p:spPr>
              <a:xfrm flipH="1">
                <a:off x="9746787" y="4963602"/>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599" name="598 Elipse"/>
              <p:cNvSpPr/>
              <p:nvPr/>
            </p:nvSpPr>
            <p:spPr>
              <a:xfrm flipH="1">
                <a:off x="9623432" y="46755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0" name="599 Elipse"/>
              <p:cNvSpPr/>
              <p:nvPr/>
            </p:nvSpPr>
            <p:spPr>
              <a:xfrm flipH="1">
                <a:off x="9494832" y="472969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1" name="600 Elipse"/>
              <p:cNvSpPr/>
              <p:nvPr/>
            </p:nvSpPr>
            <p:spPr>
              <a:xfrm flipH="1">
                <a:off x="10004890" y="489159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2" name="601 Elipse"/>
              <p:cNvSpPr/>
              <p:nvPr/>
            </p:nvSpPr>
            <p:spPr>
              <a:xfrm flipH="1">
                <a:off x="9775832" y="48279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3" name="602 Elipse"/>
              <p:cNvSpPr/>
              <p:nvPr/>
            </p:nvSpPr>
            <p:spPr>
              <a:xfrm flipH="1">
                <a:off x="9494832" y="472969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4" name="603 Elipse"/>
              <p:cNvSpPr/>
              <p:nvPr/>
            </p:nvSpPr>
            <p:spPr>
              <a:xfrm flipH="1">
                <a:off x="9932898" y="47835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5" name="604 Elipse"/>
              <p:cNvSpPr/>
              <p:nvPr/>
            </p:nvSpPr>
            <p:spPr>
              <a:xfrm flipH="1">
                <a:off x="9842479" y="5178903"/>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6" name="605 Elipse"/>
              <p:cNvSpPr/>
              <p:nvPr/>
            </p:nvSpPr>
            <p:spPr>
              <a:xfrm>
                <a:off x="10273679" y="496745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7" name="606 Elipse"/>
              <p:cNvSpPr/>
              <p:nvPr/>
            </p:nvSpPr>
            <p:spPr>
              <a:xfrm flipH="1">
                <a:off x="9972600" y="503561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8" name="607 Elipse"/>
              <p:cNvSpPr/>
              <p:nvPr/>
            </p:nvSpPr>
            <p:spPr>
              <a:xfrm flipH="1">
                <a:off x="9612552" y="510761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09" name="608 Elipse"/>
              <p:cNvSpPr/>
              <p:nvPr/>
            </p:nvSpPr>
            <p:spPr>
              <a:xfrm flipH="1">
                <a:off x="9540552" y="496493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0" name="609 Elipse"/>
              <p:cNvSpPr/>
              <p:nvPr/>
            </p:nvSpPr>
            <p:spPr>
              <a:xfrm flipH="1">
                <a:off x="9252520" y="4991706"/>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1" name="610 Elipse"/>
              <p:cNvSpPr/>
              <p:nvPr/>
            </p:nvSpPr>
            <p:spPr>
              <a:xfrm flipH="1">
                <a:off x="9402174" y="5116002"/>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2" name="611 Elipse"/>
              <p:cNvSpPr/>
              <p:nvPr/>
            </p:nvSpPr>
            <p:spPr>
              <a:xfrm flipH="1">
                <a:off x="9278819" y="48279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3" name="612 Elipse"/>
              <p:cNvSpPr/>
              <p:nvPr/>
            </p:nvSpPr>
            <p:spPr>
              <a:xfrm flipH="1">
                <a:off x="9660277" y="504399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4" name="613 Elipse"/>
              <p:cNvSpPr/>
              <p:nvPr/>
            </p:nvSpPr>
            <p:spPr>
              <a:xfrm flipH="1">
                <a:off x="9431219" y="49803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5" name="614 Elipse"/>
              <p:cNvSpPr/>
              <p:nvPr/>
            </p:nvSpPr>
            <p:spPr>
              <a:xfrm flipH="1">
                <a:off x="9588285" y="49359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6" name="615 Elipse"/>
              <p:cNvSpPr/>
              <p:nvPr/>
            </p:nvSpPr>
            <p:spPr>
              <a:xfrm flipH="1">
                <a:off x="9324528" y="452884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7" name="616 Elipse"/>
              <p:cNvSpPr/>
              <p:nvPr/>
            </p:nvSpPr>
            <p:spPr>
              <a:xfrm flipH="1">
                <a:off x="9474182" y="4653136"/>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8" name="617 Elipse"/>
              <p:cNvSpPr/>
              <p:nvPr/>
            </p:nvSpPr>
            <p:spPr>
              <a:xfrm flipH="1">
                <a:off x="9350827" y="436510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19" name="618 Elipse"/>
              <p:cNvSpPr/>
              <p:nvPr/>
            </p:nvSpPr>
            <p:spPr>
              <a:xfrm flipH="1">
                <a:off x="9732285" y="458112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0" name="619 Elipse"/>
              <p:cNvSpPr/>
              <p:nvPr/>
            </p:nvSpPr>
            <p:spPr>
              <a:xfrm flipH="1">
                <a:off x="9503227" y="451750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1" name="620 Elipse"/>
              <p:cNvSpPr/>
              <p:nvPr/>
            </p:nvSpPr>
            <p:spPr>
              <a:xfrm flipH="1">
                <a:off x="9660293" y="447310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2" name="621 Elipse"/>
              <p:cNvSpPr/>
              <p:nvPr/>
            </p:nvSpPr>
            <p:spPr>
              <a:xfrm flipH="1">
                <a:off x="9828584" y="4551274"/>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3" name="622 Elipse"/>
              <p:cNvSpPr/>
              <p:nvPr/>
            </p:nvSpPr>
            <p:spPr>
              <a:xfrm flipH="1">
                <a:off x="9978238" y="4675570"/>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4" name="623 Elipse"/>
              <p:cNvSpPr/>
              <p:nvPr/>
            </p:nvSpPr>
            <p:spPr>
              <a:xfrm flipH="1">
                <a:off x="9854883" y="4387538"/>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5" name="624 Elipse"/>
              <p:cNvSpPr/>
              <p:nvPr/>
            </p:nvSpPr>
            <p:spPr>
              <a:xfrm>
                <a:off x="10282058" y="485945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6" name="625 Elipse"/>
              <p:cNvSpPr/>
              <p:nvPr/>
            </p:nvSpPr>
            <p:spPr>
              <a:xfrm flipH="1">
                <a:off x="10007283" y="4772319"/>
                <a:ext cx="45719" cy="49574"/>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7" name="626 Elipse"/>
              <p:cNvSpPr/>
              <p:nvPr/>
            </p:nvSpPr>
            <p:spPr>
              <a:xfrm>
                <a:off x="10068891" y="4859552"/>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8" name="627 Elipse"/>
              <p:cNvSpPr/>
              <p:nvPr/>
            </p:nvSpPr>
            <p:spPr>
              <a:xfrm>
                <a:off x="10383193" y="4925869"/>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29" name="628 Elipse"/>
              <p:cNvSpPr/>
              <p:nvPr/>
            </p:nvSpPr>
            <p:spPr>
              <a:xfrm flipH="1">
                <a:off x="10527222" y="496641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0" name="629 Elipse"/>
              <p:cNvSpPr/>
              <p:nvPr/>
            </p:nvSpPr>
            <p:spPr>
              <a:xfrm flipH="1">
                <a:off x="10655823" y="491228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1" name="630 Elipse"/>
              <p:cNvSpPr/>
              <p:nvPr/>
            </p:nvSpPr>
            <p:spPr>
              <a:xfrm flipH="1">
                <a:off x="10527223" y="496641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2" name="631 Elipse"/>
              <p:cNvSpPr/>
              <p:nvPr/>
            </p:nvSpPr>
            <p:spPr>
              <a:xfrm flipH="1">
                <a:off x="10527223" y="496641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3" name="632 Elipse"/>
              <p:cNvSpPr/>
              <p:nvPr/>
            </p:nvSpPr>
            <p:spPr>
              <a:xfrm flipH="1">
                <a:off x="11260353" y="4948279"/>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4" name="633 Elipse"/>
              <p:cNvSpPr/>
              <p:nvPr/>
            </p:nvSpPr>
            <p:spPr>
              <a:xfrm flipH="1">
                <a:off x="10356919" y="476555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5" name="634 Elipse"/>
              <p:cNvSpPr/>
              <p:nvPr/>
            </p:nvSpPr>
            <p:spPr>
              <a:xfrm flipH="1">
                <a:off x="10506573" y="4889853"/>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6" name="635 Elipse"/>
              <p:cNvSpPr/>
              <p:nvPr/>
            </p:nvSpPr>
            <p:spPr>
              <a:xfrm flipH="1">
                <a:off x="10127022" y="4792300"/>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7" name="636 Elipse"/>
              <p:cNvSpPr/>
              <p:nvPr/>
            </p:nvSpPr>
            <p:spPr>
              <a:xfrm flipH="1">
                <a:off x="10764676" y="481784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8" name="637 Elipse"/>
              <p:cNvSpPr/>
              <p:nvPr/>
            </p:nvSpPr>
            <p:spPr>
              <a:xfrm flipH="1">
                <a:off x="10535618" y="4754221"/>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39" name="638 Elipse"/>
              <p:cNvSpPr/>
              <p:nvPr/>
            </p:nvSpPr>
            <p:spPr>
              <a:xfrm flipH="1">
                <a:off x="10692684" y="4709821"/>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0" name="639 Elipse"/>
              <p:cNvSpPr/>
              <p:nvPr/>
            </p:nvSpPr>
            <p:spPr>
              <a:xfrm flipH="1">
                <a:off x="10860975" y="4787991"/>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1" name="640 Elipse"/>
              <p:cNvSpPr/>
              <p:nvPr/>
            </p:nvSpPr>
            <p:spPr>
              <a:xfrm flipH="1">
                <a:off x="11010629" y="4912287"/>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2" name="641 Elipse"/>
              <p:cNvSpPr/>
              <p:nvPr/>
            </p:nvSpPr>
            <p:spPr>
              <a:xfrm flipH="1">
                <a:off x="10887274" y="462425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3" name="642 Elipse"/>
              <p:cNvSpPr/>
              <p:nvPr/>
            </p:nvSpPr>
            <p:spPr>
              <a:xfrm flipH="1">
                <a:off x="11268732" y="4840279"/>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4" name="643 Elipse"/>
              <p:cNvSpPr/>
              <p:nvPr/>
            </p:nvSpPr>
            <p:spPr>
              <a:xfrm flipH="1">
                <a:off x="11039674" y="477665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5" name="644 Elipse"/>
              <p:cNvSpPr/>
              <p:nvPr/>
            </p:nvSpPr>
            <p:spPr>
              <a:xfrm flipH="1">
                <a:off x="11196740" y="4732255"/>
                <a:ext cx="45719" cy="45719"/>
              </a:xfrm>
              <a:prstGeom prst="ellipse">
                <a:avLst/>
              </a:prstGeom>
              <a:grpFill/>
              <a:ln>
                <a:solidFill>
                  <a:srgbClr val="8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AR"/>
              </a:p>
            </p:txBody>
          </p:sp>
          <p:sp>
            <p:nvSpPr>
              <p:cNvPr id="646" name="645 Elipse"/>
              <p:cNvSpPr/>
              <p:nvPr/>
            </p:nvSpPr>
            <p:spPr>
              <a:xfrm>
                <a:off x="10910133" y="44552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47" name="646 Elipse"/>
              <p:cNvSpPr/>
              <p:nvPr/>
            </p:nvSpPr>
            <p:spPr>
              <a:xfrm>
                <a:off x="11062533" y="46076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48" name="647 Elipse"/>
              <p:cNvSpPr/>
              <p:nvPr/>
            </p:nvSpPr>
            <p:spPr>
              <a:xfrm>
                <a:off x="11214933" y="47600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49" name="648 Elipse"/>
              <p:cNvSpPr/>
              <p:nvPr/>
            </p:nvSpPr>
            <p:spPr>
              <a:xfrm>
                <a:off x="11367333" y="4912443"/>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0" name="649 Elipse"/>
              <p:cNvSpPr/>
              <p:nvPr/>
            </p:nvSpPr>
            <p:spPr>
              <a:xfrm>
                <a:off x="9972600" y="4437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1" name="650 Elipse"/>
              <p:cNvSpPr/>
              <p:nvPr/>
            </p:nvSpPr>
            <p:spPr>
              <a:xfrm>
                <a:off x="10125000" y="45895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2" name="651 Elipse"/>
              <p:cNvSpPr/>
              <p:nvPr/>
            </p:nvSpPr>
            <p:spPr>
              <a:xfrm>
                <a:off x="10277400" y="47419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3" name="652 Elipse"/>
              <p:cNvSpPr/>
              <p:nvPr/>
            </p:nvSpPr>
            <p:spPr>
              <a:xfrm>
                <a:off x="10429800" y="48943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4" name="653 Elipse"/>
              <p:cNvSpPr/>
              <p:nvPr/>
            </p:nvSpPr>
            <p:spPr>
              <a:xfrm>
                <a:off x="10582200" y="50467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5" name="654 Elipse"/>
              <p:cNvSpPr/>
              <p:nvPr/>
            </p:nvSpPr>
            <p:spPr>
              <a:xfrm>
                <a:off x="10734600" y="5199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6" name="655 Elipse"/>
              <p:cNvSpPr/>
              <p:nvPr/>
            </p:nvSpPr>
            <p:spPr>
              <a:xfrm>
                <a:off x="10887000"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7" name="656 Elipse"/>
              <p:cNvSpPr/>
              <p:nvPr/>
            </p:nvSpPr>
            <p:spPr>
              <a:xfrm>
                <a:off x="10887000" y="501317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8" name="657 Elipse"/>
              <p:cNvSpPr/>
              <p:nvPr/>
            </p:nvSpPr>
            <p:spPr>
              <a:xfrm>
                <a:off x="10980712"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59" name="658 Elipse"/>
              <p:cNvSpPr/>
              <p:nvPr/>
            </p:nvSpPr>
            <p:spPr>
              <a:xfrm>
                <a:off x="10620672"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0" name="659 Elipse"/>
              <p:cNvSpPr/>
              <p:nvPr/>
            </p:nvSpPr>
            <p:spPr>
              <a:xfrm>
                <a:off x="10476656" y="5085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1" name="660 Elipse"/>
              <p:cNvSpPr/>
              <p:nvPr/>
            </p:nvSpPr>
            <p:spPr>
              <a:xfrm>
                <a:off x="10476656" y="5157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2" name="661 Elipse"/>
              <p:cNvSpPr/>
              <p:nvPr/>
            </p:nvSpPr>
            <p:spPr>
              <a:xfrm>
                <a:off x="10764688" y="5085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3" name="662 Elipse"/>
              <p:cNvSpPr/>
              <p:nvPr/>
            </p:nvSpPr>
            <p:spPr>
              <a:xfrm>
                <a:off x="10150152" y="501317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4" name="663 Elipse"/>
              <p:cNvSpPr/>
              <p:nvPr/>
            </p:nvSpPr>
            <p:spPr>
              <a:xfrm>
                <a:off x="10454952"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5" name="664 Elipse"/>
              <p:cNvSpPr/>
              <p:nvPr/>
            </p:nvSpPr>
            <p:spPr>
              <a:xfrm>
                <a:off x="10548664"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6" name="665 Elipse"/>
              <p:cNvSpPr/>
              <p:nvPr/>
            </p:nvSpPr>
            <p:spPr>
              <a:xfrm>
                <a:off x="10188624"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7" name="666 Elipse"/>
              <p:cNvSpPr/>
              <p:nvPr/>
            </p:nvSpPr>
            <p:spPr>
              <a:xfrm>
                <a:off x="10044608" y="5051648"/>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8" name="667 Elipse"/>
              <p:cNvSpPr/>
              <p:nvPr/>
            </p:nvSpPr>
            <p:spPr>
              <a:xfrm>
                <a:off x="10044608" y="512365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69" name="668 Elipse"/>
              <p:cNvSpPr/>
              <p:nvPr/>
            </p:nvSpPr>
            <p:spPr>
              <a:xfrm>
                <a:off x="10332640" y="5051648"/>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0" name="669 Elipse"/>
              <p:cNvSpPr/>
              <p:nvPr/>
            </p:nvSpPr>
            <p:spPr>
              <a:xfrm>
                <a:off x="10798224" y="486916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1" name="670 Elipse"/>
              <p:cNvSpPr/>
              <p:nvPr/>
            </p:nvSpPr>
            <p:spPr>
              <a:xfrm>
                <a:off x="11103024"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2" name="671 Elipse"/>
              <p:cNvSpPr/>
              <p:nvPr/>
            </p:nvSpPr>
            <p:spPr>
              <a:xfrm>
                <a:off x="11196736"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3" name="672 Elipse"/>
              <p:cNvSpPr/>
              <p:nvPr/>
            </p:nvSpPr>
            <p:spPr>
              <a:xfrm>
                <a:off x="10836696"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4" name="673 Elipse"/>
              <p:cNvSpPr/>
              <p:nvPr/>
            </p:nvSpPr>
            <p:spPr>
              <a:xfrm>
                <a:off x="10692680" y="490763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5" name="674 Elipse"/>
              <p:cNvSpPr/>
              <p:nvPr/>
            </p:nvSpPr>
            <p:spPr>
              <a:xfrm>
                <a:off x="10692680" y="497964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6" name="675 Elipse"/>
              <p:cNvSpPr/>
              <p:nvPr/>
            </p:nvSpPr>
            <p:spPr>
              <a:xfrm>
                <a:off x="10980712" y="490763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7" name="676 Elipse"/>
              <p:cNvSpPr/>
              <p:nvPr/>
            </p:nvSpPr>
            <p:spPr>
              <a:xfrm>
                <a:off x="10294168" y="508272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8" name="677 Elipse"/>
              <p:cNvSpPr/>
              <p:nvPr/>
            </p:nvSpPr>
            <p:spPr>
              <a:xfrm>
                <a:off x="10598968"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79" name="678 Elipse"/>
              <p:cNvSpPr/>
              <p:nvPr/>
            </p:nvSpPr>
            <p:spPr>
              <a:xfrm>
                <a:off x="10692680"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0" name="679 Elipse"/>
              <p:cNvSpPr/>
              <p:nvPr/>
            </p:nvSpPr>
            <p:spPr>
              <a:xfrm>
                <a:off x="10332640"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1" name="680 Elipse"/>
              <p:cNvSpPr/>
              <p:nvPr/>
            </p:nvSpPr>
            <p:spPr>
              <a:xfrm>
                <a:off x="10188624"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2" name="681 Elipse"/>
              <p:cNvSpPr/>
              <p:nvPr/>
            </p:nvSpPr>
            <p:spPr>
              <a:xfrm>
                <a:off x="10188624" y="5193200"/>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3" name="682 Elipse"/>
              <p:cNvSpPr/>
              <p:nvPr/>
            </p:nvSpPr>
            <p:spPr>
              <a:xfrm>
                <a:off x="10476656"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4" name="683 Elipse"/>
              <p:cNvSpPr/>
              <p:nvPr/>
            </p:nvSpPr>
            <p:spPr>
              <a:xfrm>
                <a:off x="10222160" y="4437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5" name="684 Elipse"/>
              <p:cNvSpPr/>
              <p:nvPr/>
            </p:nvSpPr>
            <p:spPr>
              <a:xfrm>
                <a:off x="10526960"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6" name="685 Elipse"/>
              <p:cNvSpPr/>
              <p:nvPr/>
            </p:nvSpPr>
            <p:spPr>
              <a:xfrm>
                <a:off x="1062067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7" name="686 Elipse"/>
              <p:cNvSpPr/>
              <p:nvPr/>
            </p:nvSpPr>
            <p:spPr>
              <a:xfrm>
                <a:off x="1026063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8" name="687 Elipse"/>
              <p:cNvSpPr/>
              <p:nvPr/>
            </p:nvSpPr>
            <p:spPr>
              <a:xfrm>
                <a:off x="10116616"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89" name="688 Elipse"/>
              <p:cNvSpPr/>
              <p:nvPr/>
            </p:nvSpPr>
            <p:spPr>
              <a:xfrm>
                <a:off x="10116616"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0" name="689 Elipse"/>
              <p:cNvSpPr/>
              <p:nvPr/>
            </p:nvSpPr>
            <p:spPr>
              <a:xfrm>
                <a:off x="10404648"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1" name="690 Elipse"/>
              <p:cNvSpPr/>
              <p:nvPr/>
            </p:nvSpPr>
            <p:spPr>
              <a:xfrm>
                <a:off x="10734600" y="44371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2" name="691 Elipse"/>
              <p:cNvSpPr/>
              <p:nvPr/>
            </p:nvSpPr>
            <p:spPr>
              <a:xfrm>
                <a:off x="11039400"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3" name="692 Elipse"/>
              <p:cNvSpPr/>
              <p:nvPr/>
            </p:nvSpPr>
            <p:spPr>
              <a:xfrm>
                <a:off x="1113311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4" name="693 Elipse"/>
              <p:cNvSpPr/>
              <p:nvPr/>
            </p:nvSpPr>
            <p:spPr>
              <a:xfrm>
                <a:off x="10773072"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5" name="694 Elipse"/>
              <p:cNvSpPr/>
              <p:nvPr/>
            </p:nvSpPr>
            <p:spPr>
              <a:xfrm>
                <a:off x="10629056"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6" name="695 Elipse"/>
              <p:cNvSpPr/>
              <p:nvPr/>
            </p:nvSpPr>
            <p:spPr>
              <a:xfrm>
                <a:off x="10629056" y="45475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7" name="696 Elipse"/>
              <p:cNvSpPr/>
              <p:nvPr/>
            </p:nvSpPr>
            <p:spPr>
              <a:xfrm>
                <a:off x="10917088" y="44755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8" name="697 Elipse"/>
              <p:cNvSpPr/>
              <p:nvPr/>
            </p:nvSpPr>
            <p:spPr>
              <a:xfrm>
                <a:off x="10798224" y="501071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99" name="698 Elipse"/>
              <p:cNvSpPr/>
              <p:nvPr/>
            </p:nvSpPr>
            <p:spPr>
              <a:xfrm>
                <a:off x="11103024"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0" name="699 Elipse"/>
              <p:cNvSpPr/>
              <p:nvPr/>
            </p:nvSpPr>
            <p:spPr>
              <a:xfrm>
                <a:off x="11196736"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1" name="700 Elipse"/>
              <p:cNvSpPr/>
              <p:nvPr/>
            </p:nvSpPr>
            <p:spPr>
              <a:xfrm>
                <a:off x="10836696"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2" name="701 Elipse"/>
              <p:cNvSpPr/>
              <p:nvPr/>
            </p:nvSpPr>
            <p:spPr>
              <a:xfrm>
                <a:off x="10692680" y="5049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3" name="702 Elipse"/>
              <p:cNvSpPr/>
              <p:nvPr/>
            </p:nvSpPr>
            <p:spPr>
              <a:xfrm>
                <a:off x="10692680" y="5121192"/>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4" name="703 Elipse"/>
              <p:cNvSpPr/>
              <p:nvPr/>
            </p:nvSpPr>
            <p:spPr>
              <a:xfrm>
                <a:off x="10980712" y="504918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5" name="704 Elipse"/>
              <p:cNvSpPr/>
              <p:nvPr/>
            </p:nvSpPr>
            <p:spPr>
              <a:xfrm>
                <a:off x="10366176" y="457866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6" name="705 Elipse"/>
              <p:cNvSpPr/>
              <p:nvPr/>
            </p:nvSpPr>
            <p:spPr>
              <a:xfrm>
                <a:off x="10670976"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7" name="706 Elipse"/>
              <p:cNvSpPr/>
              <p:nvPr/>
            </p:nvSpPr>
            <p:spPr>
              <a:xfrm>
                <a:off x="10764688"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8" name="707 Elipse"/>
              <p:cNvSpPr/>
              <p:nvPr/>
            </p:nvSpPr>
            <p:spPr>
              <a:xfrm>
                <a:off x="10404648"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09" name="708 Elipse"/>
              <p:cNvSpPr/>
              <p:nvPr/>
            </p:nvSpPr>
            <p:spPr>
              <a:xfrm>
                <a:off x="10260632" y="461713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10" name="709 Elipse"/>
              <p:cNvSpPr/>
              <p:nvPr/>
            </p:nvSpPr>
            <p:spPr>
              <a:xfrm>
                <a:off x="10260632" y="4689144"/>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11" name="710 Elipse"/>
              <p:cNvSpPr/>
              <p:nvPr/>
            </p:nvSpPr>
            <p:spPr>
              <a:xfrm>
                <a:off x="10548664" y="4617136"/>
                <a:ext cx="0" cy="36000"/>
              </a:xfrm>
              <a:prstGeom prst="ellipse">
                <a:avLst/>
              </a:prstGeom>
              <a:grp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wheel(1)">
                                      <p:cBhvr>
                                        <p:cTn id="7" dur="20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zo 5 corte"/>
          <p:cNvPicPr>
            <a:picLocks noChangeAspect="1" noChangeArrowheads="1"/>
          </p:cNvPicPr>
          <p:nvPr/>
        </p:nvPicPr>
        <p:blipFill>
          <a:blip r:embed="rId2">
            <a:extLst>
              <a:ext uri="{28A0092B-C50C-407E-A947-70E740481C1C}">
                <a14:useLocalDpi xmlns:a14="http://schemas.microsoft.com/office/drawing/2010/main" val="0"/>
              </a:ext>
            </a:extLst>
          </a:blip>
          <a:srcRect r="51784"/>
          <a:stretch>
            <a:fillRect/>
          </a:stretch>
        </p:blipFill>
        <p:spPr bwMode="auto">
          <a:xfrm>
            <a:off x="3708400" y="0"/>
            <a:ext cx="2232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Freeform 3"/>
          <p:cNvSpPr>
            <a:spLocks/>
          </p:cNvSpPr>
          <p:nvPr/>
        </p:nvSpPr>
        <p:spPr bwMode="auto">
          <a:xfrm>
            <a:off x="5507038" y="5778500"/>
            <a:ext cx="360362" cy="1079500"/>
          </a:xfrm>
          <a:custGeom>
            <a:avLst/>
            <a:gdLst>
              <a:gd name="T0" fmla="*/ 0 w 1089"/>
              <a:gd name="T1" fmla="*/ 0 h 635"/>
              <a:gd name="T2" fmla="*/ 2147483647 w 1089"/>
              <a:gd name="T3" fmla="*/ 0 h 635"/>
              <a:gd name="T4" fmla="*/ 2147483647 w 1089"/>
              <a:gd name="T5" fmla="*/ 2147483647 h 635"/>
              <a:gd name="T6" fmla="*/ 0 w 1089"/>
              <a:gd name="T7" fmla="*/ 2147483647 h 635"/>
              <a:gd name="T8" fmla="*/ 0 w 1089"/>
              <a:gd name="T9" fmla="*/ 0 h 635"/>
              <a:gd name="T10" fmla="*/ 0 60000 65536"/>
              <a:gd name="T11" fmla="*/ 0 60000 65536"/>
              <a:gd name="T12" fmla="*/ 0 60000 65536"/>
              <a:gd name="T13" fmla="*/ 0 60000 65536"/>
              <a:gd name="T14" fmla="*/ 0 60000 65536"/>
              <a:gd name="T15" fmla="*/ 0 w 1089"/>
              <a:gd name="T16" fmla="*/ 0 h 635"/>
              <a:gd name="T17" fmla="*/ 1089 w 1089"/>
              <a:gd name="T18" fmla="*/ 635 h 635"/>
            </a:gdLst>
            <a:ahLst/>
            <a:cxnLst>
              <a:cxn ang="T10">
                <a:pos x="T0" y="T1"/>
              </a:cxn>
              <a:cxn ang="T11">
                <a:pos x="T2" y="T3"/>
              </a:cxn>
              <a:cxn ang="T12">
                <a:pos x="T4" y="T5"/>
              </a:cxn>
              <a:cxn ang="T13">
                <a:pos x="T6" y="T7"/>
              </a:cxn>
              <a:cxn ang="T14">
                <a:pos x="T8" y="T9"/>
              </a:cxn>
            </a:cxnLst>
            <a:rect l="T15" t="T16" r="T17" b="T18"/>
            <a:pathLst>
              <a:path w="1089" h="635">
                <a:moveTo>
                  <a:pt x="0" y="0"/>
                </a:moveTo>
                <a:lnTo>
                  <a:pt x="1089" y="0"/>
                </a:lnTo>
                <a:lnTo>
                  <a:pt x="1089" y="635"/>
                </a:lnTo>
                <a:lnTo>
                  <a:pt x="0" y="635"/>
                </a:lnTo>
                <a:lnTo>
                  <a:pt x="0" y="0"/>
                </a:lnTo>
                <a:close/>
              </a:path>
            </a:pathLst>
          </a:custGeom>
          <a:solidFill>
            <a:srgbClr val="99CCFF"/>
          </a:solidFill>
          <a:ln w="9525">
            <a:solidFill>
              <a:schemeClr val="tx1"/>
            </a:solidFill>
            <a:round/>
            <a:headEnd/>
            <a:tailEnd/>
          </a:ln>
        </p:spPr>
        <p:txBody>
          <a:bodyPr/>
          <a:lstStyle/>
          <a:p>
            <a:endParaRPr lang="es-AR"/>
          </a:p>
        </p:txBody>
      </p:sp>
      <p:sp>
        <p:nvSpPr>
          <p:cNvPr id="8196" name="Line 4"/>
          <p:cNvSpPr>
            <a:spLocks noChangeShapeType="1"/>
          </p:cNvSpPr>
          <p:nvPr/>
        </p:nvSpPr>
        <p:spPr bwMode="auto">
          <a:xfrm flipH="1">
            <a:off x="395288" y="4581128"/>
            <a:ext cx="3313112"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s-AR"/>
          </a:p>
        </p:txBody>
      </p:sp>
      <p:sp>
        <p:nvSpPr>
          <p:cNvPr id="8198" name="Line 6"/>
          <p:cNvSpPr>
            <a:spLocks noChangeShapeType="1"/>
          </p:cNvSpPr>
          <p:nvPr/>
        </p:nvSpPr>
        <p:spPr bwMode="auto">
          <a:xfrm flipH="1">
            <a:off x="395288" y="692150"/>
            <a:ext cx="3313112"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s-AR"/>
          </a:p>
        </p:txBody>
      </p:sp>
      <p:sp>
        <p:nvSpPr>
          <p:cNvPr id="8199" name="Text Box 7"/>
          <p:cNvSpPr txBox="1">
            <a:spLocks noChangeArrowheads="1"/>
          </p:cNvSpPr>
          <p:nvPr/>
        </p:nvSpPr>
        <p:spPr bwMode="auto">
          <a:xfrm rot="-5400000">
            <a:off x="5110163" y="6170613"/>
            <a:ext cx="1184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cs typeface="Arial" charset="0"/>
              </a:defRPr>
            </a:lvl1pPr>
            <a:lvl2pPr>
              <a:defRPr sz="2800">
                <a:solidFill>
                  <a:schemeClr val="tx1"/>
                </a:solidFill>
                <a:latin typeface="Tahoma" pitchFamily="34" charset="0"/>
                <a:cs typeface="Arial" charset="0"/>
              </a:defRPr>
            </a:lvl2pPr>
            <a:lvl3pPr>
              <a:defRPr sz="2400">
                <a:solidFill>
                  <a:schemeClr val="tx1"/>
                </a:solidFill>
                <a:latin typeface="Tahoma" pitchFamily="34" charset="0"/>
                <a:cs typeface="Arial" charset="0"/>
              </a:defRPr>
            </a:lvl3pPr>
            <a:lvl4pPr>
              <a:defRPr sz="2000">
                <a:solidFill>
                  <a:schemeClr val="tx1"/>
                </a:solidFill>
                <a:latin typeface="Tahoma" pitchFamily="34" charset="0"/>
                <a:cs typeface="Arial" charset="0"/>
              </a:defRPr>
            </a:lvl4pPr>
            <a:lvl5pPr>
              <a:defRPr sz="2000">
                <a:solidFill>
                  <a:schemeClr val="tx1"/>
                </a:solidFill>
                <a:latin typeface="Tahoma" pitchFamily="34" charset="0"/>
                <a:cs typeface="Arial" charset="0"/>
              </a:defRPr>
            </a:lvl5pPr>
            <a:lvl6pPr eaLnBrk="0" hangingPunct="0">
              <a:defRPr sz="2000">
                <a:solidFill>
                  <a:schemeClr val="tx1"/>
                </a:solidFill>
                <a:latin typeface="Tahoma" pitchFamily="34" charset="0"/>
                <a:cs typeface="Arial" charset="0"/>
              </a:defRPr>
            </a:lvl6pPr>
            <a:lvl7pPr eaLnBrk="0" hangingPunct="0">
              <a:defRPr sz="2000">
                <a:solidFill>
                  <a:schemeClr val="tx1"/>
                </a:solidFill>
                <a:latin typeface="Tahoma" pitchFamily="34" charset="0"/>
                <a:cs typeface="Arial" charset="0"/>
              </a:defRPr>
            </a:lvl7pPr>
            <a:lvl8pPr eaLnBrk="0" hangingPunct="0">
              <a:defRPr sz="2000">
                <a:solidFill>
                  <a:schemeClr val="tx1"/>
                </a:solidFill>
                <a:latin typeface="Tahoma" pitchFamily="34" charset="0"/>
                <a:cs typeface="Arial" charset="0"/>
              </a:defRPr>
            </a:lvl8pPr>
            <a:lvl9pPr eaLnBrk="0" hangingPunct="0">
              <a:defRPr sz="2000">
                <a:solidFill>
                  <a:schemeClr val="tx1"/>
                </a:solidFill>
                <a:latin typeface="Tahoma" pitchFamily="34" charset="0"/>
                <a:cs typeface="Arial" charset="0"/>
              </a:defRPr>
            </a:lvl9pPr>
          </a:lstStyle>
          <a:p>
            <a:r>
              <a:rPr lang="es-ES" altLang="es-AR" sz="1000" b="1">
                <a:latin typeface="Arial" charset="0"/>
              </a:rPr>
              <a:t>HIPOPUELCHES</a:t>
            </a:r>
          </a:p>
        </p:txBody>
      </p:sp>
      <p:sp>
        <p:nvSpPr>
          <p:cNvPr id="8200" name="Text Box 8"/>
          <p:cNvSpPr txBox="1">
            <a:spLocks noChangeArrowheads="1"/>
          </p:cNvSpPr>
          <p:nvPr/>
        </p:nvSpPr>
        <p:spPr bwMode="auto">
          <a:xfrm>
            <a:off x="1042988" y="2276475"/>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cs typeface="Arial" charset="0"/>
              </a:defRPr>
            </a:lvl1pPr>
            <a:lvl2pPr>
              <a:defRPr sz="2800">
                <a:solidFill>
                  <a:schemeClr val="tx1"/>
                </a:solidFill>
                <a:latin typeface="Tahoma" pitchFamily="34" charset="0"/>
                <a:cs typeface="Arial" charset="0"/>
              </a:defRPr>
            </a:lvl2pPr>
            <a:lvl3pPr>
              <a:defRPr sz="2400">
                <a:solidFill>
                  <a:schemeClr val="tx1"/>
                </a:solidFill>
                <a:latin typeface="Tahoma" pitchFamily="34" charset="0"/>
                <a:cs typeface="Arial" charset="0"/>
              </a:defRPr>
            </a:lvl3pPr>
            <a:lvl4pPr>
              <a:defRPr sz="2000">
                <a:solidFill>
                  <a:schemeClr val="tx1"/>
                </a:solidFill>
                <a:latin typeface="Tahoma" pitchFamily="34" charset="0"/>
                <a:cs typeface="Arial" charset="0"/>
              </a:defRPr>
            </a:lvl4pPr>
            <a:lvl5pPr>
              <a:defRPr sz="2000">
                <a:solidFill>
                  <a:schemeClr val="tx1"/>
                </a:solidFill>
                <a:latin typeface="Tahoma" pitchFamily="34" charset="0"/>
                <a:cs typeface="Arial" charset="0"/>
              </a:defRPr>
            </a:lvl5pPr>
            <a:lvl6pPr eaLnBrk="0" hangingPunct="0">
              <a:defRPr sz="2000">
                <a:solidFill>
                  <a:schemeClr val="tx1"/>
                </a:solidFill>
                <a:latin typeface="Tahoma" pitchFamily="34" charset="0"/>
                <a:cs typeface="Arial" charset="0"/>
              </a:defRPr>
            </a:lvl6pPr>
            <a:lvl7pPr eaLnBrk="0" hangingPunct="0">
              <a:defRPr sz="2000">
                <a:solidFill>
                  <a:schemeClr val="tx1"/>
                </a:solidFill>
                <a:latin typeface="Tahoma" pitchFamily="34" charset="0"/>
                <a:cs typeface="Arial" charset="0"/>
              </a:defRPr>
            </a:lvl7pPr>
            <a:lvl8pPr eaLnBrk="0" hangingPunct="0">
              <a:defRPr sz="2000">
                <a:solidFill>
                  <a:schemeClr val="tx1"/>
                </a:solidFill>
                <a:latin typeface="Tahoma" pitchFamily="34" charset="0"/>
                <a:cs typeface="Arial" charset="0"/>
              </a:defRPr>
            </a:lvl8pPr>
            <a:lvl9pPr eaLnBrk="0" hangingPunct="0">
              <a:defRPr sz="2000">
                <a:solidFill>
                  <a:schemeClr val="tx1"/>
                </a:solidFill>
                <a:latin typeface="Tahoma" pitchFamily="34" charset="0"/>
                <a:cs typeface="Arial" charset="0"/>
              </a:defRPr>
            </a:lvl9pPr>
          </a:lstStyle>
          <a:p>
            <a:r>
              <a:rPr lang="es-ES" altLang="es-AR" sz="1800" b="1" dirty="0">
                <a:solidFill>
                  <a:schemeClr val="bg1"/>
                </a:solidFill>
                <a:latin typeface="Arial" charset="0"/>
              </a:rPr>
              <a:t>Pampeano</a:t>
            </a:r>
          </a:p>
        </p:txBody>
      </p:sp>
      <p:sp>
        <p:nvSpPr>
          <p:cNvPr id="8201" name="Text Box 9"/>
          <p:cNvSpPr txBox="1">
            <a:spLocks noChangeArrowheads="1"/>
          </p:cNvSpPr>
          <p:nvPr/>
        </p:nvSpPr>
        <p:spPr bwMode="auto">
          <a:xfrm>
            <a:off x="1042988" y="5078413"/>
            <a:ext cx="118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cs typeface="Arial" charset="0"/>
              </a:defRPr>
            </a:lvl1pPr>
            <a:lvl2pPr>
              <a:defRPr sz="2800">
                <a:solidFill>
                  <a:schemeClr val="tx1"/>
                </a:solidFill>
                <a:latin typeface="Tahoma" pitchFamily="34" charset="0"/>
                <a:cs typeface="Arial" charset="0"/>
              </a:defRPr>
            </a:lvl2pPr>
            <a:lvl3pPr>
              <a:defRPr sz="2400">
                <a:solidFill>
                  <a:schemeClr val="tx1"/>
                </a:solidFill>
                <a:latin typeface="Tahoma" pitchFamily="34" charset="0"/>
                <a:cs typeface="Arial" charset="0"/>
              </a:defRPr>
            </a:lvl3pPr>
            <a:lvl4pPr>
              <a:defRPr sz="2000">
                <a:solidFill>
                  <a:schemeClr val="tx1"/>
                </a:solidFill>
                <a:latin typeface="Tahoma" pitchFamily="34" charset="0"/>
                <a:cs typeface="Arial" charset="0"/>
              </a:defRPr>
            </a:lvl4pPr>
            <a:lvl5pPr>
              <a:defRPr sz="2000">
                <a:solidFill>
                  <a:schemeClr val="tx1"/>
                </a:solidFill>
                <a:latin typeface="Tahoma" pitchFamily="34" charset="0"/>
                <a:cs typeface="Arial" charset="0"/>
              </a:defRPr>
            </a:lvl5pPr>
            <a:lvl6pPr eaLnBrk="0" hangingPunct="0">
              <a:defRPr sz="2000">
                <a:solidFill>
                  <a:schemeClr val="tx1"/>
                </a:solidFill>
                <a:latin typeface="Tahoma" pitchFamily="34" charset="0"/>
                <a:cs typeface="Arial" charset="0"/>
              </a:defRPr>
            </a:lvl6pPr>
            <a:lvl7pPr eaLnBrk="0" hangingPunct="0">
              <a:defRPr sz="2000">
                <a:solidFill>
                  <a:schemeClr val="tx1"/>
                </a:solidFill>
                <a:latin typeface="Tahoma" pitchFamily="34" charset="0"/>
                <a:cs typeface="Arial" charset="0"/>
              </a:defRPr>
            </a:lvl7pPr>
            <a:lvl8pPr eaLnBrk="0" hangingPunct="0">
              <a:defRPr sz="2000">
                <a:solidFill>
                  <a:schemeClr val="tx1"/>
                </a:solidFill>
                <a:latin typeface="Tahoma" pitchFamily="34" charset="0"/>
                <a:cs typeface="Arial" charset="0"/>
              </a:defRPr>
            </a:lvl8pPr>
            <a:lvl9pPr eaLnBrk="0" hangingPunct="0">
              <a:defRPr sz="2000">
                <a:solidFill>
                  <a:schemeClr val="tx1"/>
                </a:solidFill>
                <a:latin typeface="Tahoma" pitchFamily="34" charset="0"/>
                <a:cs typeface="Arial" charset="0"/>
              </a:defRPr>
            </a:lvl9pPr>
          </a:lstStyle>
          <a:p>
            <a:r>
              <a:rPr lang="es-ES" altLang="es-AR" sz="1800" b="1" dirty="0">
                <a:solidFill>
                  <a:schemeClr val="bg1"/>
                </a:solidFill>
                <a:latin typeface="Arial" charset="0"/>
              </a:rPr>
              <a:t>Puelches</a:t>
            </a:r>
          </a:p>
        </p:txBody>
      </p:sp>
      <p:sp>
        <p:nvSpPr>
          <p:cNvPr id="8202" name="Text Box 10"/>
          <p:cNvSpPr txBox="1">
            <a:spLocks noChangeArrowheads="1"/>
          </p:cNvSpPr>
          <p:nvPr/>
        </p:nvSpPr>
        <p:spPr bwMode="auto">
          <a:xfrm>
            <a:off x="1017588" y="6157913"/>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cs typeface="Arial" charset="0"/>
              </a:defRPr>
            </a:lvl1pPr>
            <a:lvl2pPr>
              <a:defRPr sz="2800">
                <a:solidFill>
                  <a:schemeClr val="tx1"/>
                </a:solidFill>
                <a:latin typeface="Tahoma" pitchFamily="34" charset="0"/>
                <a:cs typeface="Arial" charset="0"/>
              </a:defRPr>
            </a:lvl2pPr>
            <a:lvl3pPr>
              <a:defRPr sz="2400">
                <a:solidFill>
                  <a:schemeClr val="tx1"/>
                </a:solidFill>
                <a:latin typeface="Tahoma" pitchFamily="34" charset="0"/>
                <a:cs typeface="Arial" charset="0"/>
              </a:defRPr>
            </a:lvl3pPr>
            <a:lvl4pPr>
              <a:defRPr sz="2000">
                <a:solidFill>
                  <a:schemeClr val="tx1"/>
                </a:solidFill>
                <a:latin typeface="Tahoma" pitchFamily="34" charset="0"/>
                <a:cs typeface="Arial" charset="0"/>
              </a:defRPr>
            </a:lvl4pPr>
            <a:lvl5pPr>
              <a:defRPr sz="2000">
                <a:solidFill>
                  <a:schemeClr val="tx1"/>
                </a:solidFill>
                <a:latin typeface="Tahoma" pitchFamily="34" charset="0"/>
                <a:cs typeface="Arial" charset="0"/>
              </a:defRPr>
            </a:lvl5pPr>
            <a:lvl6pPr eaLnBrk="0" hangingPunct="0">
              <a:defRPr sz="2000">
                <a:solidFill>
                  <a:schemeClr val="tx1"/>
                </a:solidFill>
                <a:latin typeface="Tahoma" pitchFamily="34" charset="0"/>
                <a:cs typeface="Arial" charset="0"/>
              </a:defRPr>
            </a:lvl6pPr>
            <a:lvl7pPr eaLnBrk="0" hangingPunct="0">
              <a:defRPr sz="2000">
                <a:solidFill>
                  <a:schemeClr val="tx1"/>
                </a:solidFill>
                <a:latin typeface="Tahoma" pitchFamily="34" charset="0"/>
                <a:cs typeface="Arial" charset="0"/>
              </a:defRPr>
            </a:lvl7pPr>
            <a:lvl8pPr eaLnBrk="0" hangingPunct="0">
              <a:defRPr sz="2000">
                <a:solidFill>
                  <a:schemeClr val="tx1"/>
                </a:solidFill>
                <a:latin typeface="Tahoma" pitchFamily="34" charset="0"/>
                <a:cs typeface="Arial" charset="0"/>
              </a:defRPr>
            </a:lvl8pPr>
            <a:lvl9pPr eaLnBrk="0" hangingPunct="0">
              <a:defRPr sz="2000">
                <a:solidFill>
                  <a:schemeClr val="tx1"/>
                </a:solidFill>
                <a:latin typeface="Tahoma" pitchFamily="34" charset="0"/>
                <a:cs typeface="Arial" charset="0"/>
              </a:defRPr>
            </a:lvl9pPr>
          </a:lstStyle>
          <a:p>
            <a:r>
              <a:rPr lang="es-ES" altLang="es-AR" sz="1800" b="1">
                <a:solidFill>
                  <a:schemeClr val="bg1"/>
                </a:solidFill>
                <a:latin typeface="Arial" charset="0"/>
              </a:rPr>
              <a:t>Paranaense</a:t>
            </a:r>
          </a:p>
        </p:txBody>
      </p:sp>
      <p:sp>
        <p:nvSpPr>
          <p:cNvPr id="8203" name="Line 13"/>
          <p:cNvSpPr>
            <a:spLocks noChangeShapeType="1"/>
          </p:cNvSpPr>
          <p:nvPr/>
        </p:nvSpPr>
        <p:spPr bwMode="auto">
          <a:xfrm flipH="1">
            <a:off x="395288" y="333375"/>
            <a:ext cx="3313112"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s-AR"/>
          </a:p>
        </p:txBody>
      </p:sp>
      <p:sp>
        <p:nvSpPr>
          <p:cNvPr id="12" name="Line 4"/>
          <p:cNvSpPr>
            <a:spLocks noChangeShapeType="1"/>
          </p:cNvSpPr>
          <p:nvPr/>
        </p:nvSpPr>
        <p:spPr bwMode="auto">
          <a:xfrm flipH="1">
            <a:off x="395288" y="5787086"/>
            <a:ext cx="3313112" cy="0"/>
          </a:xfrm>
          <a:prstGeom prst="line">
            <a:avLst/>
          </a:prstGeom>
          <a:noFill/>
          <a:ln w="2857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425086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305752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 name="270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8224837"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27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941388"/>
            <a:ext cx="6478588"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circle(in)">
                                      <p:cBhvr>
                                        <p:cTn id="7" dur="2000"/>
                                        <p:tgtEl>
                                          <p:spTgt spid="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randombar(horizontal)">
                                      <p:cBhvr>
                                        <p:cTn id="12" dur="500"/>
                                        <p:tgtEl>
                                          <p:spTgt spid="2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barn(inVertical)">
                                      <p:cBhvr>
                                        <p:cTn id="1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30118" t="14763" r="34723" b="6982"/>
          <a:stretch>
            <a:fillRect/>
          </a:stretch>
        </p:blipFill>
        <p:spPr bwMode="auto">
          <a:xfrm>
            <a:off x="2335624" y="188640"/>
            <a:ext cx="3676536" cy="654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839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00013"/>
            <a:ext cx="6049963" cy="658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7950" y="1270000"/>
            <a:ext cx="5903913" cy="38877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30118" t="14763" r="34723" b="6982"/>
          <a:stretch>
            <a:fillRect/>
          </a:stretch>
        </p:blipFill>
        <p:spPr bwMode="auto">
          <a:xfrm>
            <a:off x="6278563" y="1265238"/>
            <a:ext cx="26955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p:cNvCxnSpPr/>
          <p:nvPr/>
        </p:nvCxnSpPr>
        <p:spPr>
          <a:xfrm>
            <a:off x="6084888" y="2924175"/>
            <a:ext cx="3059112" cy="0"/>
          </a:xfrm>
          <a:prstGeom prst="line">
            <a:avLst/>
          </a:prstGeom>
          <a:ln w="571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8 Flecha abajo"/>
          <p:cNvSpPr/>
          <p:nvPr/>
        </p:nvSpPr>
        <p:spPr>
          <a:xfrm>
            <a:off x="6732588" y="2924175"/>
            <a:ext cx="50323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1" name="10 Flecha abajo"/>
          <p:cNvSpPr/>
          <p:nvPr/>
        </p:nvSpPr>
        <p:spPr>
          <a:xfrm rot="10800000">
            <a:off x="6426200" y="2276475"/>
            <a:ext cx="503238"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0" name="9 CuadroTexto"/>
          <p:cNvSpPr txBox="1">
            <a:spLocks noChangeArrowheads="1"/>
          </p:cNvSpPr>
          <p:nvPr/>
        </p:nvSpPr>
        <p:spPr bwMode="auto">
          <a:xfrm>
            <a:off x="6426200" y="19891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Agua dulce</a:t>
            </a:r>
          </a:p>
        </p:txBody>
      </p:sp>
      <p:sp>
        <p:nvSpPr>
          <p:cNvPr id="14" name="13 CuadroTexto"/>
          <p:cNvSpPr txBox="1">
            <a:spLocks noChangeArrowheads="1"/>
          </p:cNvSpPr>
          <p:nvPr/>
        </p:nvSpPr>
        <p:spPr bwMode="auto">
          <a:xfrm>
            <a:off x="6732588" y="3573463"/>
            <a:ext cx="1543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Agua salada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115888"/>
            <a:ext cx="4595812"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Abrir llave"/>
          <p:cNvSpPr/>
          <p:nvPr/>
        </p:nvSpPr>
        <p:spPr>
          <a:xfrm>
            <a:off x="1116013" y="593725"/>
            <a:ext cx="503237" cy="5211763"/>
          </a:xfrm>
          <a:prstGeom prst="leftBrace">
            <a:avLst>
              <a:gd name="adj1" fmla="val 67997"/>
              <a:gd name="adj2" fmla="val 50000"/>
            </a:avLst>
          </a:prstGeom>
          <a:noFill/>
          <a:ln w="76200">
            <a:solidFill>
              <a:srgbClr val="FFCC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solidFill>
                <a:schemeClr val="bg1"/>
              </a:solidFill>
            </a:endParaRPr>
          </a:p>
        </p:txBody>
      </p:sp>
      <p:sp>
        <p:nvSpPr>
          <p:cNvPr id="4" name="3 CuadroTexto"/>
          <p:cNvSpPr txBox="1">
            <a:spLocks noChangeArrowheads="1"/>
          </p:cNvSpPr>
          <p:nvPr/>
        </p:nvSpPr>
        <p:spPr bwMode="auto">
          <a:xfrm rot="-5400000">
            <a:off x="-614363" y="2998788"/>
            <a:ext cx="310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solidFill>
                  <a:schemeClr val="bg1"/>
                </a:solidFill>
                <a:latin typeface="Calibri" pitchFamily="34" charset="0"/>
              </a:rPr>
              <a:t>Descripción de los materiales</a:t>
            </a:r>
          </a:p>
        </p:txBody>
      </p:sp>
      <p:sp>
        <p:nvSpPr>
          <p:cNvPr id="5" name="4 Cerrar llave"/>
          <p:cNvSpPr/>
          <p:nvPr/>
        </p:nvSpPr>
        <p:spPr>
          <a:xfrm>
            <a:off x="7308850" y="593725"/>
            <a:ext cx="576263" cy="5067300"/>
          </a:xfrm>
          <a:prstGeom prst="rightBrace">
            <a:avLst>
              <a:gd name="adj1" fmla="val 105434"/>
              <a:gd name="adj2" fmla="val 50000"/>
            </a:avLst>
          </a:prstGeom>
          <a:noFill/>
          <a:ln w="76200">
            <a:solidFill>
              <a:srgbClr val="FFCC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solidFill>
                <a:schemeClr val="bg1"/>
              </a:solidFill>
            </a:endParaRPr>
          </a:p>
        </p:txBody>
      </p:sp>
      <p:sp>
        <p:nvSpPr>
          <p:cNvPr id="6" name="5 CuadroTexto"/>
          <p:cNvSpPr txBox="1">
            <a:spLocks noChangeArrowheads="1"/>
          </p:cNvSpPr>
          <p:nvPr/>
        </p:nvSpPr>
        <p:spPr bwMode="auto">
          <a:xfrm rot="5400000">
            <a:off x="7058025" y="3167063"/>
            <a:ext cx="2003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a:solidFill>
                  <a:schemeClr val="bg1"/>
                </a:solidFill>
                <a:latin typeface="Calibri" pitchFamily="34" charset="0"/>
              </a:rPr>
              <a:t>Proyecto del pozos</a:t>
            </a:r>
          </a:p>
        </p:txBody>
      </p:sp>
      <p:grpSp>
        <p:nvGrpSpPr>
          <p:cNvPr id="7" name="13 Grupo"/>
          <p:cNvGrpSpPr>
            <a:grpSpLocks/>
          </p:cNvGrpSpPr>
          <p:nvPr/>
        </p:nvGrpSpPr>
        <p:grpSpPr bwMode="auto">
          <a:xfrm>
            <a:off x="8274050" y="549275"/>
            <a:ext cx="504825" cy="5456238"/>
            <a:chOff x="8028384" y="564326"/>
            <a:chExt cx="504056" cy="5456962"/>
          </a:xfrm>
        </p:grpSpPr>
        <p:sp>
          <p:nvSpPr>
            <p:cNvPr id="8" name="7 Rectángulo"/>
            <p:cNvSpPr/>
            <p:nvPr/>
          </p:nvSpPr>
          <p:spPr>
            <a:xfrm>
              <a:off x="8028384" y="592905"/>
              <a:ext cx="504056" cy="52124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9" name="8 Triángulo isósceles"/>
            <p:cNvSpPr/>
            <p:nvPr/>
          </p:nvSpPr>
          <p:spPr>
            <a:xfrm flipV="1">
              <a:off x="8028384" y="5805359"/>
              <a:ext cx="504056" cy="21592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10" name="9 Rectángulo"/>
            <p:cNvSpPr/>
            <p:nvPr/>
          </p:nvSpPr>
          <p:spPr>
            <a:xfrm>
              <a:off x="8028384" y="4220824"/>
              <a:ext cx="504056" cy="1152678"/>
            </a:xfrm>
            <a:prstGeom prst="rect">
              <a:avLst/>
            </a:prstGeom>
            <a:pattFill prst="narHorz">
              <a:fgClr>
                <a:schemeClr val="bg1">
                  <a:lumMod val="6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cxnSp>
          <p:nvCxnSpPr>
            <p:cNvPr id="11" name="10 Conector recto"/>
            <p:cNvCxnSpPr/>
            <p:nvPr/>
          </p:nvCxnSpPr>
          <p:spPr>
            <a:xfrm>
              <a:off x="8028384" y="908860"/>
              <a:ext cx="50405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625" name="11 CuadroTexto"/>
            <p:cNvSpPr txBox="1">
              <a:spLocks noChangeArrowheads="1"/>
            </p:cNvSpPr>
            <p:nvPr/>
          </p:nvSpPr>
          <p:spPr bwMode="auto">
            <a:xfrm>
              <a:off x="8028384" y="564326"/>
              <a:ext cx="474475" cy="3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ltLang="es-AR" sz="1600">
                  <a:solidFill>
                    <a:schemeClr val="bg1"/>
                  </a:solidFill>
                  <a:latin typeface="Calibri" pitchFamily="34" charset="0"/>
                </a:rPr>
                <a:t>NP</a:t>
              </a:r>
            </a:p>
          </p:txBody>
        </p:sp>
        <p:sp>
          <p:nvSpPr>
            <p:cNvPr id="13" name="12 Rectángulo"/>
            <p:cNvSpPr/>
            <p:nvPr/>
          </p:nvSpPr>
          <p:spPr>
            <a:xfrm>
              <a:off x="8178967" y="2795060"/>
              <a:ext cx="209231" cy="83672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14" name="13 CuadroTexto"/>
          <p:cNvSpPr txBox="1">
            <a:spLocks noChangeArrowheads="1"/>
          </p:cNvSpPr>
          <p:nvPr/>
        </p:nvSpPr>
        <p:spPr bwMode="auto">
          <a:xfrm>
            <a:off x="4113213" y="115888"/>
            <a:ext cx="5094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Tipo de acuífero – Nivel si corresponde</a:t>
            </a:r>
          </a:p>
        </p:txBody>
      </p:sp>
      <p:grpSp>
        <p:nvGrpSpPr>
          <p:cNvPr id="30" name="29 Grupo"/>
          <p:cNvGrpSpPr>
            <a:grpSpLocks/>
          </p:cNvGrpSpPr>
          <p:nvPr/>
        </p:nvGrpSpPr>
        <p:grpSpPr bwMode="auto">
          <a:xfrm>
            <a:off x="107950" y="903288"/>
            <a:ext cx="504825" cy="5432425"/>
            <a:chOff x="250751" y="724747"/>
            <a:chExt cx="505594" cy="5432828"/>
          </a:xfrm>
        </p:grpSpPr>
        <p:grpSp>
          <p:nvGrpSpPr>
            <p:cNvPr id="25615" name="13 Grupo"/>
            <p:cNvGrpSpPr>
              <a:grpSpLocks/>
            </p:cNvGrpSpPr>
            <p:nvPr/>
          </p:nvGrpSpPr>
          <p:grpSpPr bwMode="auto">
            <a:xfrm>
              <a:off x="251520" y="724747"/>
              <a:ext cx="504825" cy="5432828"/>
              <a:chOff x="8028384" y="587995"/>
              <a:chExt cx="504056" cy="5433293"/>
            </a:xfrm>
          </p:grpSpPr>
          <p:sp>
            <p:nvSpPr>
              <p:cNvPr id="16" name="15 Rectángulo"/>
              <p:cNvSpPr/>
              <p:nvPr/>
            </p:nvSpPr>
            <p:spPr>
              <a:xfrm>
                <a:off x="8027616" y="592758"/>
                <a:ext cx="504824" cy="52125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17" name="16 Triángulo isósceles"/>
              <p:cNvSpPr/>
              <p:nvPr/>
            </p:nvSpPr>
            <p:spPr>
              <a:xfrm flipV="1">
                <a:off x="8027616" y="5805354"/>
                <a:ext cx="504824" cy="215934"/>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18" name="17 Rectángulo"/>
              <p:cNvSpPr/>
              <p:nvPr/>
            </p:nvSpPr>
            <p:spPr>
              <a:xfrm>
                <a:off x="8027616" y="3868294"/>
                <a:ext cx="504824" cy="2152994"/>
              </a:xfrm>
              <a:prstGeom prst="rect">
                <a:avLst/>
              </a:prstGeom>
              <a:pattFill prst="lgConfetti">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sp>
            <p:nvSpPr>
              <p:cNvPr id="21" name="20 Rectángulo"/>
              <p:cNvSpPr/>
              <p:nvPr/>
            </p:nvSpPr>
            <p:spPr>
              <a:xfrm>
                <a:off x="8027616" y="587995"/>
                <a:ext cx="504824" cy="2716646"/>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22" name="21 Rectángulo"/>
            <p:cNvSpPr/>
            <p:nvPr/>
          </p:nvSpPr>
          <p:spPr bwMode="auto">
            <a:xfrm>
              <a:off x="250751" y="3441160"/>
              <a:ext cx="505594" cy="563605"/>
            </a:xfrm>
            <a:prstGeom prst="rect">
              <a:avLst/>
            </a:prstGeom>
            <a:pattFill prst="smConfetti">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bg1"/>
                </a:solidFill>
              </a:endParaRPr>
            </a:p>
          </p:txBody>
        </p:sp>
      </p:grpSp>
      <p:sp>
        <p:nvSpPr>
          <p:cNvPr id="24" name="23 Rectángulo"/>
          <p:cNvSpPr/>
          <p:nvPr/>
        </p:nvSpPr>
        <p:spPr>
          <a:xfrm>
            <a:off x="1666875" y="620713"/>
            <a:ext cx="5281613" cy="3389312"/>
          </a:xfrm>
          <a:prstGeom prst="rect">
            <a:avLst/>
          </a:prstGeom>
          <a:noFill/>
          <a:ln w="762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5" name="24 Rectángulo"/>
          <p:cNvSpPr/>
          <p:nvPr/>
        </p:nvSpPr>
        <p:spPr>
          <a:xfrm>
            <a:off x="1547813" y="4083050"/>
            <a:ext cx="5545137" cy="1584325"/>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7" name="26 Rectángulo"/>
          <p:cNvSpPr/>
          <p:nvPr/>
        </p:nvSpPr>
        <p:spPr>
          <a:xfrm>
            <a:off x="1985963" y="620713"/>
            <a:ext cx="4595812" cy="36512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8" name="27 Rectángulo"/>
          <p:cNvSpPr/>
          <p:nvPr/>
        </p:nvSpPr>
        <p:spPr>
          <a:xfrm>
            <a:off x="2627313" y="981075"/>
            <a:ext cx="3168650" cy="252571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9" name="28 Rectángulo"/>
          <p:cNvSpPr/>
          <p:nvPr/>
        </p:nvSpPr>
        <p:spPr>
          <a:xfrm>
            <a:off x="1908175" y="3573463"/>
            <a:ext cx="4595813" cy="36512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par>
                                <p:cTn id="60" presetID="16" presetClass="entr" presetSubtype="21"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4" grpId="0"/>
      <p:bldP spid="24" grpId="0" animBg="1"/>
      <p:bldP spid="25" grpId="0" animBg="1"/>
      <p:bldP spid="27"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17488"/>
            <a:ext cx="8807450" cy="612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l="21823" t="10857" b="9538"/>
          <a:stretch>
            <a:fillRect/>
          </a:stretch>
        </p:blipFill>
        <p:spPr bwMode="auto">
          <a:xfrm>
            <a:off x="441325" y="620713"/>
            <a:ext cx="8123238" cy="5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5" y="333375"/>
            <a:ext cx="2381250"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2700338" y="333375"/>
            <a:ext cx="3959225" cy="2590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 name="3 Rectángulo"/>
          <p:cNvSpPr/>
          <p:nvPr/>
        </p:nvSpPr>
        <p:spPr>
          <a:xfrm>
            <a:off x="2700338" y="2971800"/>
            <a:ext cx="3959225" cy="340995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cxnSp>
        <p:nvCxnSpPr>
          <p:cNvPr id="5" name="4 Conector recto"/>
          <p:cNvCxnSpPr/>
          <p:nvPr/>
        </p:nvCxnSpPr>
        <p:spPr>
          <a:xfrm>
            <a:off x="5508625" y="573088"/>
            <a:ext cx="0" cy="2424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5292725" y="2708275"/>
            <a:ext cx="0" cy="3673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5003800" y="2708275"/>
            <a:ext cx="647700" cy="4333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7 Forma libre"/>
          <p:cNvSpPr/>
          <p:nvPr/>
        </p:nvSpPr>
        <p:spPr>
          <a:xfrm>
            <a:off x="7499350" y="1384300"/>
            <a:ext cx="1084263" cy="3897313"/>
          </a:xfrm>
          <a:custGeom>
            <a:avLst/>
            <a:gdLst>
              <a:gd name="connsiteX0" fmla="*/ 900826 w 900826"/>
              <a:gd name="connsiteY0" fmla="*/ 0 h 3370997"/>
              <a:gd name="connsiteX1" fmla="*/ 436802 w 900826"/>
              <a:gd name="connsiteY1" fmla="*/ 409432 h 3370997"/>
              <a:gd name="connsiteX2" fmla="*/ 232086 w 900826"/>
              <a:gd name="connsiteY2" fmla="*/ 545910 h 3370997"/>
              <a:gd name="connsiteX3" fmla="*/ 109256 w 900826"/>
              <a:gd name="connsiteY3" fmla="*/ 614149 h 3370997"/>
              <a:gd name="connsiteX4" fmla="*/ 74 w 900826"/>
              <a:gd name="connsiteY4" fmla="*/ 668740 h 3370997"/>
              <a:gd name="connsiteX5" fmla="*/ 95608 w 900826"/>
              <a:gd name="connsiteY5" fmla="*/ 791570 h 3370997"/>
              <a:gd name="connsiteX6" fmla="*/ 286677 w 900826"/>
              <a:gd name="connsiteY6" fmla="*/ 777922 h 3370997"/>
              <a:gd name="connsiteX7" fmla="*/ 341268 w 900826"/>
              <a:gd name="connsiteY7" fmla="*/ 887104 h 3370997"/>
              <a:gd name="connsiteX8" fmla="*/ 368563 w 900826"/>
              <a:gd name="connsiteY8" fmla="*/ 1364776 h 3370997"/>
              <a:gd name="connsiteX9" fmla="*/ 368563 w 900826"/>
              <a:gd name="connsiteY9" fmla="*/ 1897038 h 3370997"/>
              <a:gd name="connsiteX10" fmla="*/ 327620 w 900826"/>
              <a:gd name="connsiteY10" fmla="*/ 2797791 h 3370997"/>
              <a:gd name="connsiteX11" fmla="*/ 436802 w 900826"/>
              <a:gd name="connsiteY11" fmla="*/ 3370997 h 3370997"/>
              <a:gd name="connsiteX12" fmla="*/ 436802 w 900826"/>
              <a:gd name="connsiteY12" fmla="*/ 3370997 h 3370997"/>
              <a:gd name="connsiteX0" fmla="*/ 815903 w 815903"/>
              <a:gd name="connsiteY0" fmla="*/ 0 h 3370997"/>
              <a:gd name="connsiteX1" fmla="*/ 351879 w 815903"/>
              <a:gd name="connsiteY1" fmla="*/ 409432 h 3370997"/>
              <a:gd name="connsiteX2" fmla="*/ 147163 w 815903"/>
              <a:gd name="connsiteY2" fmla="*/ 545910 h 3370997"/>
              <a:gd name="connsiteX3" fmla="*/ 24333 w 815903"/>
              <a:gd name="connsiteY3" fmla="*/ 614149 h 3370997"/>
              <a:gd name="connsiteX4" fmla="*/ 24333 w 815903"/>
              <a:gd name="connsiteY4" fmla="*/ 627797 h 3370997"/>
              <a:gd name="connsiteX5" fmla="*/ 10685 w 815903"/>
              <a:gd name="connsiteY5" fmla="*/ 791570 h 3370997"/>
              <a:gd name="connsiteX6" fmla="*/ 201754 w 815903"/>
              <a:gd name="connsiteY6" fmla="*/ 777922 h 3370997"/>
              <a:gd name="connsiteX7" fmla="*/ 256345 w 815903"/>
              <a:gd name="connsiteY7" fmla="*/ 887104 h 3370997"/>
              <a:gd name="connsiteX8" fmla="*/ 283640 w 815903"/>
              <a:gd name="connsiteY8" fmla="*/ 1364776 h 3370997"/>
              <a:gd name="connsiteX9" fmla="*/ 283640 w 815903"/>
              <a:gd name="connsiteY9" fmla="*/ 1897038 h 3370997"/>
              <a:gd name="connsiteX10" fmla="*/ 242697 w 815903"/>
              <a:gd name="connsiteY10" fmla="*/ 2797791 h 3370997"/>
              <a:gd name="connsiteX11" fmla="*/ 351879 w 815903"/>
              <a:gd name="connsiteY11" fmla="*/ 3370997 h 3370997"/>
              <a:gd name="connsiteX12" fmla="*/ 351879 w 815903"/>
              <a:gd name="connsiteY12" fmla="*/ 3370997 h 3370997"/>
              <a:gd name="connsiteX0" fmla="*/ 801767 w 801767"/>
              <a:gd name="connsiteY0" fmla="*/ 0 h 3370997"/>
              <a:gd name="connsiteX1" fmla="*/ 337743 w 801767"/>
              <a:gd name="connsiteY1" fmla="*/ 409432 h 3370997"/>
              <a:gd name="connsiteX2" fmla="*/ 133027 w 801767"/>
              <a:gd name="connsiteY2" fmla="*/ 545910 h 3370997"/>
              <a:gd name="connsiteX3" fmla="*/ 10197 w 801767"/>
              <a:gd name="connsiteY3" fmla="*/ 614149 h 3370997"/>
              <a:gd name="connsiteX4" fmla="*/ 10197 w 801767"/>
              <a:gd name="connsiteY4" fmla="*/ 627797 h 3370997"/>
              <a:gd name="connsiteX5" fmla="*/ 37492 w 801767"/>
              <a:gd name="connsiteY5" fmla="*/ 736979 h 3370997"/>
              <a:gd name="connsiteX6" fmla="*/ 187618 w 801767"/>
              <a:gd name="connsiteY6" fmla="*/ 777922 h 3370997"/>
              <a:gd name="connsiteX7" fmla="*/ 242209 w 801767"/>
              <a:gd name="connsiteY7" fmla="*/ 887104 h 3370997"/>
              <a:gd name="connsiteX8" fmla="*/ 269504 w 801767"/>
              <a:gd name="connsiteY8" fmla="*/ 1364776 h 3370997"/>
              <a:gd name="connsiteX9" fmla="*/ 269504 w 801767"/>
              <a:gd name="connsiteY9" fmla="*/ 1897038 h 3370997"/>
              <a:gd name="connsiteX10" fmla="*/ 228561 w 801767"/>
              <a:gd name="connsiteY10" fmla="*/ 2797791 h 3370997"/>
              <a:gd name="connsiteX11" fmla="*/ 337743 w 801767"/>
              <a:gd name="connsiteY11" fmla="*/ 3370997 h 3370997"/>
              <a:gd name="connsiteX12" fmla="*/ 337743 w 801767"/>
              <a:gd name="connsiteY12" fmla="*/ 3370997 h 3370997"/>
              <a:gd name="connsiteX0" fmla="*/ 801767 w 801767"/>
              <a:gd name="connsiteY0" fmla="*/ 0 h 3370997"/>
              <a:gd name="connsiteX1" fmla="*/ 337743 w 801767"/>
              <a:gd name="connsiteY1" fmla="*/ 409432 h 3370997"/>
              <a:gd name="connsiteX2" fmla="*/ 133027 w 801767"/>
              <a:gd name="connsiteY2" fmla="*/ 545910 h 3370997"/>
              <a:gd name="connsiteX3" fmla="*/ 10197 w 801767"/>
              <a:gd name="connsiteY3" fmla="*/ 614149 h 3370997"/>
              <a:gd name="connsiteX4" fmla="*/ 10197 w 801767"/>
              <a:gd name="connsiteY4" fmla="*/ 600501 h 3370997"/>
              <a:gd name="connsiteX5" fmla="*/ 37492 w 801767"/>
              <a:gd name="connsiteY5" fmla="*/ 736979 h 3370997"/>
              <a:gd name="connsiteX6" fmla="*/ 187618 w 801767"/>
              <a:gd name="connsiteY6" fmla="*/ 777922 h 3370997"/>
              <a:gd name="connsiteX7" fmla="*/ 242209 w 801767"/>
              <a:gd name="connsiteY7" fmla="*/ 887104 h 3370997"/>
              <a:gd name="connsiteX8" fmla="*/ 269504 w 801767"/>
              <a:gd name="connsiteY8" fmla="*/ 1364776 h 3370997"/>
              <a:gd name="connsiteX9" fmla="*/ 269504 w 801767"/>
              <a:gd name="connsiteY9" fmla="*/ 1897038 h 3370997"/>
              <a:gd name="connsiteX10" fmla="*/ 228561 w 801767"/>
              <a:gd name="connsiteY10" fmla="*/ 2797791 h 3370997"/>
              <a:gd name="connsiteX11" fmla="*/ 337743 w 801767"/>
              <a:gd name="connsiteY11" fmla="*/ 3370997 h 3370997"/>
              <a:gd name="connsiteX12" fmla="*/ 337743 w 801767"/>
              <a:gd name="connsiteY12" fmla="*/ 3370997 h 3370997"/>
              <a:gd name="connsiteX0" fmla="*/ 792973 w 792973"/>
              <a:gd name="connsiteY0" fmla="*/ 0 h 3370997"/>
              <a:gd name="connsiteX1" fmla="*/ 328949 w 792973"/>
              <a:gd name="connsiteY1" fmla="*/ 409432 h 3370997"/>
              <a:gd name="connsiteX2" fmla="*/ 124233 w 792973"/>
              <a:gd name="connsiteY2" fmla="*/ 545910 h 3370997"/>
              <a:gd name="connsiteX3" fmla="*/ 1403 w 792973"/>
              <a:gd name="connsiteY3" fmla="*/ 614149 h 3370997"/>
              <a:gd name="connsiteX4" fmla="*/ 55994 w 792973"/>
              <a:gd name="connsiteY4" fmla="*/ 600501 h 3370997"/>
              <a:gd name="connsiteX5" fmla="*/ 28698 w 792973"/>
              <a:gd name="connsiteY5" fmla="*/ 736979 h 3370997"/>
              <a:gd name="connsiteX6" fmla="*/ 178824 w 792973"/>
              <a:gd name="connsiteY6" fmla="*/ 777922 h 3370997"/>
              <a:gd name="connsiteX7" fmla="*/ 233415 w 792973"/>
              <a:gd name="connsiteY7" fmla="*/ 887104 h 3370997"/>
              <a:gd name="connsiteX8" fmla="*/ 260710 w 792973"/>
              <a:gd name="connsiteY8" fmla="*/ 1364776 h 3370997"/>
              <a:gd name="connsiteX9" fmla="*/ 260710 w 792973"/>
              <a:gd name="connsiteY9" fmla="*/ 1897038 h 3370997"/>
              <a:gd name="connsiteX10" fmla="*/ 219767 w 792973"/>
              <a:gd name="connsiteY10" fmla="*/ 2797791 h 3370997"/>
              <a:gd name="connsiteX11" fmla="*/ 328949 w 792973"/>
              <a:gd name="connsiteY11" fmla="*/ 3370997 h 3370997"/>
              <a:gd name="connsiteX12" fmla="*/ 328949 w 792973"/>
              <a:gd name="connsiteY12" fmla="*/ 3370997 h 3370997"/>
              <a:gd name="connsiteX0" fmla="*/ 792973 w 792973"/>
              <a:gd name="connsiteY0" fmla="*/ 0 h 3370997"/>
              <a:gd name="connsiteX1" fmla="*/ 328949 w 792973"/>
              <a:gd name="connsiteY1" fmla="*/ 409432 h 3370997"/>
              <a:gd name="connsiteX2" fmla="*/ 124233 w 792973"/>
              <a:gd name="connsiteY2" fmla="*/ 545910 h 3370997"/>
              <a:gd name="connsiteX3" fmla="*/ 1403 w 792973"/>
              <a:gd name="connsiteY3" fmla="*/ 614149 h 3370997"/>
              <a:gd name="connsiteX4" fmla="*/ 55994 w 792973"/>
              <a:gd name="connsiteY4" fmla="*/ 600501 h 3370997"/>
              <a:gd name="connsiteX5" fmla="*/ 28698 w 792973"/>
              <a:gd name="connsiteY5" fmla="*/ 736979 h 3370997"/>
              <a:gd name="connsiteX6" fmla="*/ 178824 w 792973"/>
              <a:gd name="connsiteY6" fmla="*/ 777922 h 3370997"/>
              <a:gd name="connsiteX7" fmla="*/ 233415 w 792973"/>
              <a:gd name="connsiteY7" fmla="*/ 887104 h 3370997"/>
              <a:gd name="connsiteX8" fmla="*/ 260710 w 792973"/>
              <a:gd name="connsiteY8" fmla="*/ 1364776 h 3370997"/>
              <a:gd name="connsiteX9" fmla="*/ 260710 w 792973"/>
              <a:gd name="connsiteY9" fmla="*/ 1897038 h 3370997"/>
              <a:gd name="connsiteX10" fmla="*/ 219767 w 792973"/>
              <a:gd name="connsiteY10" fmla="*/ 2797791 h 3370997"/>
              <a:gd name="connsiteX11" fmla="*/ 328949 w 792973"/>
              <a:gd name="connsiteY11" fmla="*/ 3370997 h 3370997"/>
              <a:gd name="connsiteX12" fmla="*/ 328949 w 792973"/>
              <a:gd name="connsiteY12" fmla="*/ 3370997 h 3370997"/>
              <a:gd name="connsiteX0" fmla="*/ 792973 w 792973"/>
              <a:gd name="connsiteY0" fmla="*/ 0 h 3370997"/>
              <a:gd name="connsiteX1" fmla="*/ 328949 w 792973"/>
              <a:gd name="connsiteY1" fmla="*/ 409432 h 3370997"/>
              <a:gd name="connsiteX2" fmla="*/ 124233 w 792973"/>
              <a:gd name="connsiteY2" fmla="*/ 545910 h 3370997"/>
              <a:gd name="connsiteX3" fmla="*/ 1403 w 792973"/>
              <a:gd name="connsiteY3" fmla="*/ 614149 h 3370997"/>
              <a:gd name="connsiteX4" fmla="*/ 55994 w 792973"/>
              <a:gd name="connsiteY4" fmla="*/ 600501 h 3370997"/>
              <a:gd name="connsiteX5" fmla="*/ 28698 w 792973"/>
              <a:gd name="connsiteY5" fmla="*/ 736979 h 3370997"/>
              <a:gd name="connsiteX6" fmla="*/ 178824 w 792973"/>
              <a:gd name="connsiteY6" fmla="*/ 777922 h 3370997"/>
              <a:gd name="connsiteX7" fmla="*/ 233415 w 792973"/>
              <a:gd name="connsiteY7" fmla="*/ 887104 h 3370997"/>
              <a:gd name="connsiteX8" fmla="*/ 260710 w 792973"/>
              <a:gd name="connsiteY8" fmla="*/ 1364776 h 3370997"/>
              <a:gd name="connsiteX9" fmla="*/ 260710 w 792973"/>
              <a:gd name="connsiteY9" fmla="*/ 1897038 h 3370997"/>
              <a:gd name="connsiteX10" fmla="*/ 219767 w 792973"/>
              <a:gd name="connsiteY10" fmla="*/ 2797791 h 3370997"/>
              <a:gd name="connsiteX11" fmla="*/ 328949 w 792973"/>
              <a:gd name="connsiteY11" fmla="*/ 3370997 h 3370997"/>
              <a:gd name="connsiteX12" fmla="*/ 328949 w 792973"/>
              <a:gd name="connsiteY12" fmla="*/ 3370997 h 3370997"/>
              <a:gd name="connsiteX0" fmla="*/ 798295 w 798295"/>
              <a:gd name="connsiteY0" fmla="*/ 0 h 3370997"/>
              <a:gd name="connsiteX1" fmla="*/ 334271 w 798295"/>
              <a:gd name="connsiteY1" fmla="*/ 409432 h 3370997"/>
              <a:gd name="connsiteX2" fmla="*/ 129555 w 798295"/>
              <a:gd name="connsiteY2" fmla="*/ 545910 h 3370997"/>
              <a:gd name="connsiteX3" fmla="*/ 6725 w 798295"/>
              <a:gd name="connsiteY3" fmla="*/ 614149 h 3370997"/>
              <a:gd name="connsiteX4" fmla="*/ 34020 w 798295"/>
              <a:gd name="connsiteY4" fmla="*/ 736979 h 3370997"/>
              <a:gd name="connsiteX5" fmla="*/ 184146 w 798295"/>
              <a:gd name="connsiteY5" fmla="*/ 777922 h 3370997"/>
              <a:gd name="connsiteX6" fmla="*/ 238737 w 798295"/>
              <a:gd name="connsiteY6" fmla="*/ 887104 h 3370997"/>
              <a:gd name="connsiteX7" fmla="*/ 266032 w 798295"/>
              <a:gd name="connsiteY7" fmla="*/ 1364776 h 3370997"/>
              <a:gd name="connsiteX8" fmla="*/ 266032 w 798295"/>
              <a:gd name="connsiteY8" fmla="*/ 1897038 h 3370997"/>
              <a:gd name="connsiteX9" fmla="*/ 225089 w 798295"/>
              <a:gd name="connsiteY9" fmla="*/ 2797791 h 3370997"/>
              <a:gd name="connsiteX10" fmla="*/ 334271 w 798295"/>
              <a:gd name="connsiteY10" fmla="*/ 3370997 h 3370997"/>
              <a:gd name="connsiteX11" fmla="*/ 334271 w 798295"/>
              <a:gd name="connsiteY11" fmla="*/ 3370997 h 3370997"/>
              <a:gd name="connsiteX0" fmla="*/ 798295 w 798295"/>
              <a:gd name="connsiteY0" fmla="*/ 0 h 3370997"/>
              <a:gd name="connsiteX1" fmla="*/ 566154 w 798295"/>
              <a:gd name="connsiteY1" fmla="*/ 176905 h 3370997"/>
              <a:gd name="connsiteX2" fmla="*/ 334271 w 798295"/>
              <a:gd name="connsiteY2" fmla="*/ 409432 h 3370997"/>
              <a:gd name="connsiteX3" fmla="*/ 129555 w 798295"/>
              <a:gd name="connsiteY3" fmla="*/ 545910 h 3370997"/>
              <a:gd name="connsiteX4" fmla="*/ 6725 w 798295"/>
              <a:gd name="connsiteY4" fmla="*/ 614149 h 3370997"/>
              <a:gd name="connsiteX5" fmla="*/ 34020 w 798295"/>
              <a:gd name="connsiteY5" fmla="*/ 736979 h 3370997"/>
              <a:gd name="connsiteX6" fmla="*/ 184146 w 798295"/>
              <a:gd name="connsiteY6" fmla="*/ 777922 h 3370997"/>
              <a:gd name="connsiteX7" fmla="*/ 238737 w 798295"/>
              <a:gd name="connsiteY7" fmla="*/ 887104 h 3370997"/>
              <a:gd name="connsiteX8" fmla="*/ 266032 w 798295"/>
              <a:gd name="connsiteY8" fmla="*/ 1364776 h 3370997"/>
              <a:gd name="connsiteX9" fmla="*/ 266032 w 798295"/>
              <a:gd name="connsiteY9" fmla="*/ 1897038 h 3370997"/>
              <a:gd name="connsiteX10" fmla="*/ 225089 w 798295"/>
              <a:gd name="connsiteY10" fmla="*/ 2797791 h 3370997"/>
              <a:gd name="connsiteX11" fmla="*/ 334271 w 798295"/>
              <a:gd name="connsiteY11" fmla="*/ 3370997 h 3370997"/>
              <a:gd name="connsiteX12" fmla="*/ 334271 w 798295"/>
              <a:gd name="connsiteY12" fmla="*/ 3370997 h 3370997"/>
              <a:gd name="connsiteX0" fmla="*/ 798295 w 798295"/>
              <a:gd name="connsiteY0" fmla="*/ 0 h 3370997"/>
              <a:gd name="connsiteX1" fmla="*/ 695550 w 798295"/>
              <a:gd name="connsiteY1" fmla="*/ 64762 h 3370997"/>
              <a:gd name="connsiteX2" fmla="*/ 566154 w 798295"/>
              <a:gd name="connsiteY2" fmla="*/ 176905 h 3370997"/>
              <a:gd name="connsiteX3" fmla="*/ 334271 w 798295"/>
              <a:gd name="connsiteY3" fmla="*/ 409432 h 3370997"/>
              <a:gd name="connsiteX4" fmla="*/ 129555 w 798295"/>
              <a:gd name="connsiteY4" fmla="*/ 545910 h 3370997"/>
              <a:gd name="connsiteX5" fmla="*/ 6725 w 798295"/>
              <a:gd name="connsiteY5" fmla="*/ 614149 h 3370997"/>
              <a:gd name="connsiteX6" fmla="*/ 34020 w 798295"/>
              <a:gd name="connsiteY6" fmla="*/ 736979 h 3370997"/>
              <a:gd name="connsiteX7" fmla="*/ 184146 w 798295"/>
              <a:gd name="connsiteY7" fmla="*/ 777922 h 3370997"/>
              <a:gd name="connsiteX8" fmla="*/ 238737 w 798295"/>
              <a:gd name="connsiteY8" fmla="*/ 887104 h 3370997"/>
              <a:gd name="connsiteX9" fmla="*/ 266032 w 798295"/>
              <a:gd name="connsiteY9" fmla="*/ 1364776 h 3370997"/>
              <a:gd name="connsiteX10" fmla="*/ 266032 w 798295"/>
              <a:gd name="connsiteY10" fmla="*/ 1897038 h 3370997"/>
              <a:gd name="connsiteX11" fmla="*/ 225089 w 798295"/>
              <a:gd name="connsiteY11" fmla="*/ 2797791 h 3370997"/>
              <a:gd name="connsiteX12" fmla="*/ 334271 w 798295"/>
              <a:gd name="connsiteY12" fmla="*/ 3370997 h 3370997"/>
              <a:gd name="connsiteX13" fmla="*/ 334271 w 798295"/>
              <a:gd name="connsiteY13" fmla="*/ 3370997 h 3370997"/>
              <a:gd name="connsiteX0" fmla="*/ 798295 w 798295"/>
              <a:gd name="connsiteY0" fmla="*/ 0 h 3370997"/>
              <a:gd name="connsiteX1" fmla="*/ 695550 w 798295"/>
              <a:gd name="connsiteY1" fmla="*/ 64762 h 3370997"/>
              <a:gd name="connsiteX2" fmla="*/ 695550 w 798295"/>
              <a:gd name="connsiteY2" fmla="*/ 73388 h 3370997"/>
              <a:gd name="connsiteX3" fmla="*/ 566154 w 798295"/>
              <a:gd name="connsiteY3" fmla="*/ 176905 h 3370997"/>
              <a:gd name="connsiteX4" fmla="*/ 334271 w 798295"/>
              <a:gd name="connsiteY4" fmla="*/ 409432 h 3370997"/>
              <a:gd name="connsiteX5" fmla="*/ 129555 w 798295"/>
              <a:gd name="connsiteY5" fmla="*/ 545910 h 3370997"/>
              <a:gd name="connsiteX6" fmla="*/ 6725 w 798295"/>
              <a:gd name="connsiteY6" fmla="*/ 614149 h 3370997"/>
              <a:gd name="connsiteX7" fmla="*/ 34020 w 798295"/>
              <a:gd name="connsiteY7" fmla="*/ 736979 h 3370997"/>
              <a:gd name="connsiteX8" fmla="*/ 184146 w 798295"/>
              <a:gd name="connsiteY8" fmla="*/ 777922 h 3370997"/>
              <a:gd name="connsiteX9" fmla="*/ 238737 w 798295"/>
              <a:gd name="connsiteY9" fmla="*/ 887104 h 3370997"/>
              <a:gd name="connsiteX10" fmla="*/ 266032 w 798295"/>
              <a:gd name="connsiteY10" fmla="*/ 1364776 h 3370997"/>
              <a:gd name="connsiteX11" fmla="*/ 266032 w 798295"/>
              <a:gd name="connsiteY11" fmla="*/ 1897038 h 3370997"/>
              <a:gd name="connsiteX12" fmla="*/ 225089 w 798295"/>
              <a:gd name="connsiteY12" fmla="*/ 2797791 h 3370997"/>
              <a:gd name="connsiteX13" fmla="*/ 334271 w 798295"/>
              <a:gd name="connsiteY13" fmla="*/ 3370997 h 3370997"/>
              <a:gd name="connsiteX14" fmla="*/ 334271 w 798295"/>
              <a:gd name="connsiteY14" fmla="*/ 3370997 h 3370997"/>
              <a:gd name="connsiteX0" fmla="*/ 798295 w 798295"/>
              <a:gd name="connsiteY0" fmla="*/ 0 h 3370997"/>
              <a:gd name="connsiteX1" fmla="*/ 695550 w 798295"/>
              <a:gd name="connsiteY1" fmla="*/ 64762 h 3370997"/>
              <a:gd name="connsiteX2" fmla="*/ 695550 w 798295"/>
              <a:gd name="connsiteY2" fmla="*/ 73388 h 3370997"/>
              <a:gd name="connsiteX3" fmla="*/ 566154 w 798295"/>
              <a:gd name="connsiteY3" fmla="*/ 176905 h 3370997"/>
              <a:gd name="connsiteX4" fmla="*/ 445384 w 798295"/>
              <a:gd name="connsiteY4" fmla="*/ 297675 h 3370997"/>
              <a:gd name="connsiteX5" fmla="*/ 334271 w 798295"/>
              <a:gd name="connsiteY5" fmla="*/ 409432 h 3370997"/>
              <a:gd name="connsiteX6" fmla="*/ 129555 w 798295"/>
              <a:gd name="connsiteY6" fmla="*/ 545910 h 3370997"/>
              <a:gd name="connsiteX7" fmla="*/ 6725 w 798295"/>
              <a:gd name="connsiteY7" fmla="*/ 614149 h 3370997"/>
              <a:gd name="connsiteX8" fmla="*/ 34020 w 798295"/>
              <a:gd name="connsiteY8" fmla="*/ 736979 h 3370997"/>
              <a:gd name="connsiteX9" fmla="*/ 184146 w 798295"/>
              <a:gd name="connsiteY9" fmla="*/ 777922 h 3370997"/>
              <a:gd name="connsiteX10" fmla="*/ 238737 w 798295"/>
              <a:gd name="connsiteY10" fmla="*/ 887104 h 3370997"/>
              <a:gd name="connsiteX11" fmla="*/ 266032 w 798295"/>
              <a:gd name="connsiteY11" fmla="*/ 1364776 h 3370997"/>
              <a:gd name="connsiteX12" fmla="*/ 266032 w 798295"/>
              <a:gd name="connsiteY12" fmla="*/ 1897038 h 3370997"/>
              <a:gd name="connsiteX13" fmla="*/ 225089 w 798295"/>
              <a:gd name="connsiteY13" fmla="*/ 2797791 h 3370997"/>
              <a:gd name="connsiteX14" fmla="*/ 334271 w 798295"/>
              <a:gd name="connsiteY14" fmla="*/ 3370997 h 3370997"/>
              <a:gd name="connsiteX15" fmla="*/ 334271 w 798295"/>
              <a:gd name="connsiteY15" fmla="*/ 3370997 h 3370997"/>
              <a:gd name="connsiteX0" fmla="*/ 1195110 w 1195110"/>
              <a:gd name="connsiteY0" fmla="*/ 0 h 3664295"/>
              <a:gd name="connsiteX1" fmla="*/ 695550 w 1195110"/>
              <a:gd name="connsiteY1" fmla="*/ 358060 h 3664295"/>
              <a:gd name="connsiteX2" fmla="*/ 695550 w 1195110"/>
              <a:gd name="connsiteY2" fmla="*/ 366686 h 3664295"/>
              <a:gd name="connsiteX3" fmla="*/ 566154 w 1195110"/>
              <a:gd name="connsiteY3" fmla="*/ 470203 h 3664295"/>
              <a:gd name="connsiteX4" fmla="*/ 445384 w 1195110"/>
              <a:gd name="connsiteY4" fmla="*/ 590973 h 3664295"/>
              <a:gd name="connsiteX5" fmla="*/ 334271 w 1195110"/>
              <a:gd name="connsiteY5" fmla="*/ 702730 h 3664295"/>
              <a:gd name="connsiteX6" fmla="*/ 129555 w 1195110"/>
              <a:gd name="connsiteY6" fmla="*/ 839208 h 3664295"/>
              <a:gd name="connsiteX7" fmla="*/ 6725 w 1195110"/>
              <a:gd name="connsiteY7" fmla="*/ 907447 h 3664295"/>
              <a:gd name="connsiteX8" fmla="*/ 34020 w 1195110"/>
              <a:gd name="connsiteY8" fmla="*/ 1030277 h 3664295"/>
              <a:gd name="connsiteX9" fmla="*/ 184146 w 1195110"/>
              <a:gd name="connsiteY9" fmla="*/ 1071220 h 3664295"/>
              <a:gd name="connsiteX10" fmla="*/ 238737 w 1195110"/>
              <a:gd name="connsiteY10" fmla="*/ 1180402 h 3664295"/>
              <a:gd name="connsiteX11" fmla="*/ 266032 w 1195110"/>
              <a:gd name="connsiteY11" fmla="*/ 1658074 h 3664295"/>
              <a:gd name="connsiteX12" fmla="*/ 266032 w 1195110"/>
              <a:gd name="connsiteY12" fmla="*/ 2190336 h 3664295"/>
              <a:gd name="connsiteX13" fmla="*/ 225089 w 1195110"/>
              <a:gd name="connsiteY13" fmla="*/ 3091089 h 3664295"/>
              <a:gd name="connsiteX14" fmla="*/ 334271 w 1195110"/>
              <a:gd name="connsiteY14" fmla="*/ 3664295 h 3664295"/>
              <a:gd name="connsiteX15" fmla="*/ 334271 w 1195110"/>
              <a:gd name="connsiteY15" fmla="*/ 3664295 h 3664295"/>
              <a:gd name="connsiteX0" fmla="*/ 1195110 w 1195110"/>
              <a:gd name="connsiteY0" fmla="*/ 0 h 3664295"/>
              <a:gd name="connsiteX1" fmla="*/ 807693 w 1195110"/>
              <a:gd name="connsiteY1" fmla="*/ 289049 h 3664295"/>
              <a:gd name="connsiteX2" fmla="*/ 695550 w 1195110"/>
              <a:gd name="connsiteY2" fmla="*/ 358060 h 3664295"/>
              <a:gd name="connsiteX3" fmla="*/ 695550 w 1195110"/>
              <a:gd name="connsiteY3" fmla="*/ 366686 h 3664295"/>
              <a:gd name="connsiteX4" fmla="*/ 566154 w 1195110"/>
              <a:gd name="connsiteY4" fmla="*/ 470203 h 3664295"/>
              <a:gd name="connsiteX5" fmla="*/ 445384 w 1195110"/>
              <a:gd name="connsiteY5" fmla="*/ 590973 h 3664295"/>
              <a:gd name="connsiteX6" fmla="*/ 334271 w 1195110"/>
              <a:gd name="connsiteY6" fmla="*/ 702730 h 3664295"/>
              <a:gd name="connsiteX7" fmla="*/ 129555 w 1195110"/>
              <a:gd name="connsiteY7" fmla="*/ 839208 h 3664295"/>
              <a:gd name="connsiteX8" fmla="*/ 6725 w 1195110"/>
              <a:gd name="connsiteY8" fmla="*/ 907447 h 3664295"/>
              <a:gd name="connsiteX9" fmla="*/ 34020 w 1195110"/>
              <a:gd name="connsiteY9" fmla="*/ 1030277 h 3664295"/>
              <a:gd name="connsiteX10" fmla="*/ 184146 w 1195110"/>
              <a:gd name="connsiteY10" fmla="*/ 1071220 h 3664295"/>
              <a:gd name="connsiteX11" fmla="*/ 238737 w 1195110"/>
              <a:gd name="connsiteY11" fmla="*/ 1180402 h 3664295"/>
              <a:gd name="connsiteX12" fmla="*/ 266032 w 1195110"/>
              <a:gd name="connsiteY12" fmla="*/ 1658074 h 3664295"/>
              <a:gd name="connsiteX13" fmla="*/ 266032 w 1195110"/>
              <a:gd name="connsiteY13" fmla="*/ 2190336 h 3664295"/>
              <a:gd name="connsiteX14" fmla="*/ 225089 w 1195110"/>
              <a:gd name="connsiteY14" fmla="*/ 3091089 h 3664295"/>
              <a:gd name="connsiteX15" fmla="*/ 334271 w 1195110"/>
              <a:gd name="connsiteY15" fmla="*/ 3664295 h 3664295"/>
              <a:gd name="connsiteX16" fmla="*/ 334271 w 1195110"/>
              <a:gd name="connsiteY16" fmla="*/ 3664295 h 3664295"/>
              <a:gd name="connsiteX0" fmla="*/ 1195110 w 1195110"/>
              <a:gd name="connsiteY0" fmla="*/ 0 h 3664295"/>
              <a:gd name="connsiteX1" fmla="*/ 807693 w 1195110"/>
              <a:gd name="connsiteY1" fmla="*/ 289049 h 3664295"/>
              <a:gd name="connsiteX2" fmla="*/ 902583 w 1195110"/>
              <a:gd name="connsiteY2" fmla="*/ 185532 h 3664295"/>
              <a:gd name="connsiteX3" fmla="*/ 695550 w 1195110"/>
              <a:gd name="connsiteY3" fmla="*/ 358060 h 3664295"/>
              <a:gd name="connsiteX4" fmla="*/ 695550 w 1195110"/>
              <a:gd name="connsiteY4" fmla="*/ 366686 h 3664295"/>
              <a:gd name="connsiteX5" fmla="*/ 566154 w 1195110"/>
              <a:gd name="connsiteY5" fmla="*/ 470203 h 3664295"/>
              <a:gd name="connsiteX6" fmla="*/ 445384 w 1195110"/>
              <a:gd name="connsiteY6" fmla="*/ 590973 h 3664295"/>
              <a:gd name="connsiteX7" fmla="*/ 334271 w 1195110"/>
              <a:gd name="connsiteY7" fmla="*/ 702730 h 3664295"/>
              <a:gd name="connsiteX8" fmla="*/ 129555 w 1195110"/>
              <a:gd name="connsiteY8" fmla="*/ 839208 h 3664295"/>
              <a:gd name="connsiteX9" fmla="*/ 6725 w 1195110"/>
              <a:gd name="connsiteY9" fmla="*/ 907447 h 3664295"/>
              <a:gd name="connsiteX10" fmla="*/ 34020 w 1195110"/>
              <a:gd name="connsiteY10" fmla="*/ 1030277 h 3664295"/>
              <a:gd name="connsiteX11" fmla="*/ 184146 w 1195110"/>
              <a:gd name="connsiteY11" fmla="*/ 1071220 h 3664295"/>
              <a:gd name="connsiteX12" fmla="*/ 238737 w 1195110"/>
              <a:gd name="connsiteY12" fmla="*/ 1180402 h 3664295"/>
              <a:gd name="connsiteX13" fmla="*/ 266032 w 1195110"/>
              <a:gd name="connsiteY13" fmla="*/ 1658074 h 3664295"/>
              <a:gd name="connsiteX14" fmla="*/ 266032 w 1195110"/>
              <a:gd name="connsiteY14" fmla="*/ 2190336 h 3664295"/>
              <a:gd name="connsiteX15" fmla="*/ 225089 w 1195110"/>
              <a:gd name="connsiteY15" fmla="*/ 3091089 h 3664295"/>
              <a:gd name="connsiteX16" fmla="*/ 334271 w 1195110"/>
              <a:gd name="connsiteY16" fmla="*/ 3664295 h 3664295"/>
              <a:gd name="connsiteX17" fmla="*/ 334271 w 1195110"/>
              <a:gd name="connsiteY17" fmla="*/ 3664295 h 3664295"/>
              <a:gd name="connsiteX0" fmla="*/ 1195110 w 1195110"/>
              <a:gd name="connsiteY0" fmla="*/ 0 h 3664295"/>
              <a:gd name="connsiteX1" fmla="*/ 1083738 w 1195110"/>
              <a:gd name="connsiteY1" fmla="*/ 82015 h 3664295"/>
              <a:gd name="connsiteX2" fmla="*/ 807693 w 1195110"/>
              <a:gd name="connsiteY2" fmla="*/ 289049 h 3664295"/>
              <a:gd name="connsiteX3" fmla="*/ 902583 w 1195110"/>
              <a:gd name="connsiteY3" fmla="*/ 185532 h 3664295"/>
              <a:gd name="connsiteX4" fmla="*/ 695550 w 1195110"/>
              <a:gd name="connsiteY4" fmla="*/ 358060 h 3664295"/>
              <a:gd name="connsiteX5" fmla="*/ 695550 w 1195110"/>
              <a:gd name="connsiteY5" fmla="*/ 366686 h 3664295"/>
              <a:gd name="connsiteX6" fmla="*/ 566154 w 1195110"/>
              <a:gd name="connsiteY6" fmla="*/ 470203 h 3664295"/>
              <a:gd name="connsiteX7" fmla="*/ 445384 w 1195110"/>
              <a:gd name="connsiteY7" fmla="*/ 590973 h 3664295"/>
              <a:gd name="connsiteX8" fmla="*/ 334271 w 1195110"/>
              <a:gd name="connsiteY8" fmla="*/ 702730 h 3664295"/>
              <a:gd name="connsiteX9" fmla="*/ 129555 w 1195110"/>
              <a:gd name="connsiteY9" fmla="*/ 839208 h 3664295"/>
              <a:gd name="connsiteX10" fmla="*/ 6725 w 1195110"/>
              <a:gd name="connsiteY10" fmla="*/ 907447 h 3664295"/>
              <a:gd name="connsiteX11" fmla="*/ 34020 w 1195110"/>
              <a:gd name="connsiteY11" fmla="*/ 1030277 h 3664295"/>
              <a:gd name="connsiteX12" fmla="*/ 184146 w 1195110"/>
              <a:gd name="connsiteY12" fmla="*/ 1071220 h 3664295"/>
              <a:gd name="connsiteX13" fmla="*/ 238737 w 1195110"/>
              <a:gd name="connsiteY13" fmla="*/ 1180402 h 3664295"/>
              <a:gd name="connsiteX14" fmla="*/ 266032 w 1195110"/>
              <a:gd name="connsiteY14" fmla="*/ 1658074 h 3664295"/>
              <a:gd name="connsiteX15" fmla="*/ 266032 w 1195110"/>
              <a:gd name="connsiteY15" fmla="*/ 2190336 h 3664295"/>
              <a:gd name="connsiteX16" fmla="*/ 225089 w 1195110"/>
              <a:gd name="connsiteY16" fmla="*/ 3091089 h 3664295"/>
              <a:gd name="connsiteX17" fmla="*/ 334271 w 1195110"/>
              <a:gd name="connsiteY17" fmla="*/ 3664295 h 3664295"/>
              <a:gd name="connsiteX18" fmla="*/ 334271 w 1195110"/>
              <a:gd name="connsiteY18" fmla="*/ 3664295 h 3664295"/>
              <a:gd name="connsiteX0" fmla="*/ 1195110 w 1195110"/>
              <a:gd name="connsiteY0" fmla="*/ 0 h 3664295"/>
              <a:gd name="connsiteX1" fmla="*/ 1083738 w 1195110"/>
              <a:gd name="connsiteY1" fmla="*/ 82015 h 3664295"/>
              <a:gd name="connsiteX2" fmla="*/ 1023354 w 1195110"/>
              <a:gd name="connsiteY2" fmla="*/ 185532 h 3664295"/>
              <a:gd name="connsiteX3" fmla="*/ 902583 w 1195110"/>
              <a:gd name="connsiteY3" fmla="*/ 185532 h 3664295"/>
              <a:gd name="connsiteX4" fmla="*/ 695550 w 1195110"/>
              <a:gd name="connsiteY4" fmla="*/ 358060 h 3664295"/>
              <a:gd name="connsiteX5" fmla="*/ 695550 w 1195110"/>
              <a:gd name="connsiteY5" fmla="*/ 366686 h 3664295"/>
              <a:gd name="connsiteX6" fmla="*/ 566154 w 1195110"/>
              <a:gd name="connsiteY6" fmla="*/ 470203 h 3664295"/>
              <a:gd name="connsiteX7" fmla="*/ 445384 w 1195110"/>
              <a:gd name="connsiteY7" fmla="*/ 590973 h 3664295"/>
              <a:gd name="connsiteX8" fmla="*/ 334271 w 1195110"/>
              <a:gd name="connsiteY8" fmla="*/ 702730 h 3664295"/>
              <a:gd name="connsiteX9" fmla="*/ 129555 w 1195110"/>
              <a:gd name="connsiteY9" fmla="*/ 839208 h 3664295"/>
              <a:gd name="connsiteX10" fmla="*/ 6725 w 1195110"/>
              <a:gd name="connsiteY10" fmla="*/ 907447 h 3664295"/>
              <a:gd name="connsiteX11" fmla="*/ 34020 w 1195110"/>
              <a:gd name="connsiteY11" fmla="*/ 1030277 h 3664295"/>
              <a:gd name="connsiteX12" fmla="*/ 184146 w 1195110"/>
              <a:gd name="connsiteY12" fmla="*/ 1071220 h 3664295"/>
              <a:gd name="connsiteX13" fmla="*/ 238737 w 1195110"/>
              <a:gd name="connsiteY13" fmla="*/ 1180402 h 3664295"/>
              <a:gd name="connsiteX14" fmla="*/ 266032 w 1195110"/>
              <a:gd name="connsiteY14" fmla="*/ 1658074 h 3664295"/>
              <a:gd name="connsiteX15" fmla="*/ 266032 w 1195110"/>
              <a:gd name="connsiteY15" fmla="*/ 2190336 h 3664295"/>
              <a:gd name="connsiteX16" fmla="*/ 225089 w 1195110"/>
              <a:gd name="connsiteY16" fmla="*/ 3091089 h 3664295"/>
              <a:gd name="connsiteX17" fmla="*/ 334271 w 1195110"/>
              <a:gd name="connsiteY17" fmla="*/ 3664295 h 3664295"/>
              <a:gd name="connsiteX18" fmla="*/ 334271 w 1195110"/>
              <a:gd name="connsiteY18" fmla="*/ 3664295 h 3664295"/>
              <a:gd name="connsiteX0" fmla="*/ 1195110 w 1195110"/>
              <a:gd name="connsiteY0" fmla="*/ 0 h 3664295"/>
              <a:gd name="connsiteX1" fmla="*/ 1083738 w 1195110"/>
              <a:gd name="connsiteY1" fmla="*/ 82015 h 3664295"/>
              <a:gd name="connsiteX2" fmla="*/ 1023354 w 1195110"/>
              <a:gd name="connsiteY2" fmla="*/ 185532 h 3664295"/>
              <a:gd name="connsiteX3" fmla="*/ 902583 w 1195110"/>
              <a:gd name="connsiteY3" fmla="*/ 237290 h 3664295"/>
              <a:gd name="connsiteX4" fmla="*/ 695550 w 1195110"/>
              <a:gd name="connsiteY4" fmla="*/ 358060 h 3664295"/>
              <a:gd name="connsiteX5" fmla="*/ 695550 w 1195110"/>
              <a:gd name="connsiteY5" fmla="*/ 366686 h 3664295"/>
              <a:gd name="connsiteX6" fmla="*/ 566154 w 1195110"/>
              <a:gd name="connsiteY6" fmla="*/ 470203 h 3664295"/>
              <a:gd name="connsiteX7" fmla="*/ 445384 w 1195110"/>
              <a:gd name="connsiteY7" fmla="*/ 590973 h 3664295"/>
              <a:gd name="connsiteX8" fmla="*/ 334271 w 1195110"/>
              <a:gd name="connsiteY8" fmla="*/ 702730 h 3664295"/>
              <a:gd name="connsiteX9" fmla="*/ 129555 w 1195110"/>
              <a:gd name="connsiteY9" fmla="*/ 839208 h 3664295"/>
              <a:gd name="connsiteX10" fmla="*/ 6725 w 1195110"/>
              <a:gd name="connsiteY10" fmla="*/ 907447 h 3664295"/>
              <a:gd name="connsiteX11" fmla="*/ 34020 w 1195110"/>
              <a:gd name="connsiteY11" fmla="*/ 1030277 h 3664295"/>
              <a:gd name="connsiteX12" fmla="*/ 184146 w 1195110"/>
              <a:gd name="connsiteY12" fmla="*/ 1071220 h 3664295"/>
              <a:gd name="connsiteX13" fmla="*/ 238737 w 1195110"/>
              <a:gd name="connsiteY13" fmla="*/ 1180402 h 3664295"/>
              <a:gd name="connsiteX14" fmla="*/ 266032 w 1195110"/>
              <a:gd name="connsiteY14" fmla="*/ 1658074 h 3664295"/>
              <a:gd name="connsiteX15" fmla="*/ 266032 w 1195110"/>
              <a:gd name="connsiteY15" fmla="*/ 2190336 h 3664295"/>
              <a:gd name="connsiteX16" fmla="*/ 225089 w 1195110"/>
              <a:gd name="connsiteY16" fmla="*/ 3091089 h 3664295"/>
              <a:gd name="connsiteX17" fmla="*/ 334271 w 1195110"/>
              <a:gd name="connsiteY17" fmla="*/ 3664295 h 3664295"/>
              <a:gd name="connsiteX18" fmla="*/ 334271 w 1195110"/>
              <a:gd name="connsiteY18" fmla="*/ 3664295 h 3664295"/>
              <a:gd name="connsiteX0" fmla="*/ 901812 w 1083738"/>
              <a:gd name="connsiteY0" fmla="*/ 0 h 4432046"/>
              <a:gd name="connsiteX1" fmla="*/ 1083738 w 1083738"/>
              <a:gd name="connsiteY1" fmla="*/ 849766 h 4432046"/>
              <a:gd name="connsiteX2" fmla="*/ 1023354 w 1083738"/>
              <a:gd name="connsiteY2" fmla="*/ 953283 h 4432046"/>
              <a:gd name="connsiteX3" fmla="*/ 902583 w 1083738"/>
              <a:gd name="connsiteY3" fmla="*/ 1005041 h 4432046"/>
              <a:gd name="connsiteX4" fmla="*/ 695550 w 1083738"/>
              <a:gd name="connsiteY4" fmla="*/ 1125811 h 4432046"/>
              <a:gd name="connsiteX5" fmla="*/ 695550 w 1083738"/>
              <a:gd name="connsiteY5" fmla="*/ 1134437 h 4432046"/>
              <a:gd name="connsiteX6" fmla="*/ 566154 w 1083738"/>
              <a:gd name="connsiteY6" fmla="*/ 1237954 h 4432046"/>
              <a:gd name="connsiteX7" fmla="*/ 445384 w 1083738"/>
              <a:gd name="connsiteY7" fmla="*/ 1358724 h 4432046"/>
              <a:gd name="connsiteX8" fmla="*/ 334271 w 1083738"/>
              <a:gd name="connsiteY8" fmla="*/ 1470481 h 4432046"/>
              <a:gd name="connsiteX9" fmla="*/ 129555 w 1083738"/>
              <a:gd name="connsiteY9" fmla="*/ 1606959 h 4432046"/>
              <a:gd name="connsiteX10" fmla="*/ 6725 w 1083738"/>
              <a:gd name="connsiteY10" fmla="*/ 1675198 h 4432046"/>
              <a:gd name="connsiteX11" fmla="*/ 34020 w 1083738"/>
              <a:gd name="connsiteY11" fmla="*/ 1798028 h 4432046"/>
              <a:gd name="connsiteX12" fmla="*/ 184146 w 1083738"/>
              <a:gd name="connsiteY12" fmla="*/ 1838971 h 4432046"/>
              <a:gd name="connsiteX13" fmla="*/ 238737 w 1083738"/>
              <a:gd name="connsiteY13" fmla="*/ 1948153 h 4432046"/>
              <a:gd name="connsiteX14" fmla="*/ 266032 w 1083738"/>
              <a:gd name="connsiteY14" fmla="*/ 2425825 h 4432046"/>
              <a:gd name="connsiteX15" fmla="*/ 266032 w 1083738"/>
              <a:gd name="connsiteY15" fmla="*/ 2958087 h 4432046"/>
              <a:gd name="connsiteX16" fmla="*/ 225089 w 1083738"/>
              <a:gd name="connsiteY16" fmla="*/ 3858840 h 4432046"/>
              <a:gd name="connsiteX17" fmla="*/ 334271 w 1083738"/>
              <a:gd name="connsiteY17" fmla="*/ 4432046 h 4432046"/>
              <a:gd name="connsiteX18" fmla="*/ 334271 w 1083738"/>
              <a:gd name="connsiteY18" fmla="*/ 4432046 h 4432046"/>
              <a:gd name="connsiteX0" fmla="*/ 1005329 w 1083738"/>
              <a:gd name="connsiteY0" fmla="*/ 0 h 3802317"/>
              <a:gd name="connsiteX1" fmla="*/ 1083738 w 1083738"/>
              <a:gd name="connsiteY1" fmla="*/ 220037 h 3802317"/>
              <a:gd name="connsiteX2" fmla="*/ 1023354 w 1083738"/>
              <a:gd name="connsiteY2" fmla="*/ 323554 h 3802317"/>
              <a:gd name="connsiteX3" fmla="*/ 902583 w 1083738"/>
              <a:gd name="connsiteY3" fmla="*/ 375312 h 3802317"/>
              <a:gd name="connsiteX4" fmla="*/ 695550 w 1083738"/>
              <a:gd name="connsiteY4" fmla="*/ 496082 h 3802317"/>
              <a:gd name="connsiteX5" fmla="*/ 695550 w 1083738"/>
              <a:gd name="connsiteY5" fmla="*/ 504708 h 3802317"/>
              <a:gd name="connsiteX6" fmla="*/ 566154 w 1083738"/>
              <a:gd name="connsiteY6" fmla="*/ 608225 h 3802317"/>
              <a:gd name="connsiteX7" fmla="*/ 445384 w 1083738"/>
              <a:gd name="connsiteY7" fmla="*/ 728995 h 3802317"/>
              <a:gd name="connsiteX8" fmla="*/ 334271 w 1083738"/>
              <a:gd name="connsiteY8" fmla="*/ 840752 h 3802317"/>
              <a:gd name="connsiteX9" fmla="*/ 129555 w 1083738"/>
              <a:gd name="connsiteY9" fmla="*/ 977230 h 3802317"/>
              <a:gd name="connsiteX10" fmla="*/ 6725 w 1083738"/>
              <a:gd name="connsiteY10" fmla="*/ 1045469 h 3802317"/>
              <a:gd name="connsiteX11" fmla="*/ 34020 w 1083738"/>
              <a:gd name="connsiteY11" fmla="*/ 1168299 h 3802317"/>
              <a:gd name="connsiteX12" fmla="*/ 184146 w 1083738"/>
              <a:gd name="connsiteY12" fmla="*/ 1209242 h 3802317"/>
              <a:gd name="connsiteX13" fmla="*/ 238737 w 1083738"/>
              <a:gd name="connsiteY13" fmla="*/ 1318424 h 3802317"/>
              <a:gd name="connsiteX14" fmla="*/ 266032 w 1083738"/>
              <a:gd name="connsiteY14" fmla="*/ 1796096 h 3802317"/>
              <a:gd name="connsiteX15" fmla="*/ 266032 w 1083738"/>
              <a:gd name="connsiteY15" fmla="*/ 2328358 h 3802317"/>
              <a:gd name="connsiteX16" fmla="*/ 225089 w 1083738"/>
              <a:gd name="connsiteY16" fmla="*/ 3229111 h 3802317"/>
              <a:gd name="connsiteX17" fmla="*/ 334271 w 1083738"/>
              <a:gd name="connsiteY17" fmla="*/ 3802317 h 3802317"/>
              <a:gd name="connsiteX18" fmla="*/ 334271 w 1083738"/>
              <a:gd name="connsiteY18" fmla="*/ 3802317 h 3802317"/>
              <a:gd name="connsiteX0" fmla="*/ 1039834 w 1083738"/>
              <a:gd name="connsiteY0" fmla="*/ 0 h 4949630"/>
              <a:gd name="connsiteX1" fmla="*/ 1083738 w 1083738"/>
              <a:gd name="connsiteY1" fmla="*/ 1367350 h 4949630"/>
              <a:gd name="connsiteX2" fmla="*/ 1023354 w 1083738"/>
              <a:gd name="connsiteY2" fmla="*/ 1470867 h 4949630"/>
              <a:gd name="connsiteX3" fmla="*/ 902583 w 1083738"/>
              <a:gd name="connsiteY3" fmla="*/ 1522625 h 4949630"/>
              <a:gd name="connsiteX4" fmla="*/ 695550 w 1083738"/>
              <a:gd name="connsiteY4" fmla="*/ 1643395 h 4949630"/>
              <a:gd name="connsiteX5" fmla="*/ 695550 w 1083738"/>
              <a:gd name="connsiteY5" fmla="*/ 1652021 h 4949630"/>
              <a:gd name="connsiteX6" fmla="*/ 566154 w 1083738"/>
              <a:gd name="connsiteY6" fmla="*/ 1755538 h 4949630"/>
              <a:gd name="connsiteX7" fmla="*/ 445384 w 1083738"/>
              <a:gd name="connsiteY7" fmla="*/ 1876308 h 4949630"/>
              <a:gd name="connsiteX8" fmla="*/ 334271 w 1083738"/>
              <a:gd name="connsiteY8" fmla="*/ 1988065 h 4949630"/>
              <a:gd name="connsiteX9" fmla="*/ 129555 w 1083738"/>
              <a:gd name="connsiteY9" fmla="*/ 2124543 h 4949630"/>
              <a:gd name="connsiteX10" fmla="*/ 6725 w 1083738"/>
              <a:gd name="connsiteY10" fmla="*/ 2192782 h 4949630"/>
              <a:gd name="connsiteX11" fmla="*/ 34020 w 1083738"/>
              <a:gd name="connsiteY11" fmla="*/ 2315612 h 4949630"/>
              <a:gd name="connsiteX12" fmla="*/ 184146 w 1083738"/>
              <a:gd name="connsiteY12" fmla="*/ 2356555 h 4949630"/>
              <a:gd name="connsiteX13" fmla="*/ 238737 w 1083738"/>
              <a:gd name="connsiteY13" fmla="*/ 2465737 h 4949630"/>
              <a:gd name="connsiteX14" fmla="*/ 266032 w 1083738"/>
              <a:gd name="connsiteY14" fmla="*/ 2943409 h 4949630"/>
              <a:gd name="connsiteX15" fmla="*/ 266032 w 1083738"/>
              <a:gd name="connsiteY15" fmla="*/ 3475671 h 4949630"/>
              <a:gd name="connsiteX16" fmla="*/ 225089 w 1083738"/>
              <a:gd name="connsiteY16" fmla="*/ 4376424 h 4949630"/>
              <a:gd name="connsiteX17" fmla="*/ 334271 w 1083738"/>
              <a:gd name="connsiteY17" fmla="*/ 4949630 h 4949630"/>
              <a:gd name="connsiteX18" fmla="*/ 334271 w 1083738"/>
              <a:gd name="connsiteY18" fmla="*/ 4949630 h 4949630"/>
              <a:gd name="connsiteX0" fmla="*/ 1022582 w 1083738"/>
              <a:gd name="connsiteY0" fmla="*/ 0 h 3897207"/>
              <a:gd name="connsiteX1" fmla="*/ 1083738 w 1083738"/>
              <a:gd name="connsiteY1" fmla="*/ 314927 h 3897207"/>
              <a:gd name="connsiteX2" fmla="*/ 1023354 w 1083738"/>
              <a:gd name="connsiteY2" fmla="*/ 418444 h 3897207"/>
              <a:gd name="connsiteX3" fmla="*/ 902583 w 1083738"/>
              <a:gd name="connsiteY3" fmla="*/ 470202 h 3897207"/>
              <a:gd name="connsiteX4" fmla="*/ 695550 w 1083738"/>
              <a:gd name="connsiteY4" fmla="*/ 590972 h 3897207"/>
              <a:gd name="connsiteX5" fmla="*/ 695550 w 1083738"/>
              <a:gd name="connsiteY5" fmla="*/ 599598 h 3897207"/>
              <a:gd name="connsiteX6" fmla="*/ 566154 w 1083738"/>
              <a:gd name="connsiteY6" fmla="*/ 703115 h 3897207"/>
              <a:gd name="connsiteX7" fmla="*/ 445384 w 1083738"/>
              <a:gd name="connsiteY7" fmla="*/ 823885 h 3897207"/>
              <a:gd name="connsiteX8" fmla="*/ 334271 w 1083738"/>
              <a:gd name="connsiteY8" fmla="*/ 935642 h 3897207"/>
              <a:gd name="connsiteX9" fmla="*/ 129555 w 1083738"/>
              <a:gd name="connsiteY9" fmla="*/ 1072120 h 3897207"/>
              <a:gd name="connsiteX10" fmla="*/ 6725 w 1083738"/>
              <a:gd name="connsiteY10" fmla="*/ 1140359 h 3897207"/>
              <a:gd name="connsiteX11" fmla="*/ 34020 w 1083738"/>
              <a:gd name="connsiteY11" fmla="*/ 1263189 h 3897207"/>
              <a:gd name="connsiteX12" fmla="*/ 184146 w 1083738"/>
              <a:gd name="connsiteY12" fmla="*/ 1304132 h 3897207"/>
              <a:gd name="connsiteX13" fmla="*/ 238737 w 1083738"/>
              <a:gd name="connsiteY13" fmla="*/ 1413314 h 3897207"/>
              <a:gd name="connsiteX14" fmla="*/ 266032 w 1083738"/>
              <a:gd name="connsiteY14" fmla="*/ 1890986 h 3897207"/>
              <a:gd name="connsiteX15" fmla="*/ 266032 w 1083738"/>
              <a:gd name="connsiteY15" fmla="*/ 2423248 h 3897207"/>
              <a:gd name="connsiteX16" fmla="*/ 225089 w 1083738"/>
              <a:gd name="connsiteY16" fmla="*/ 3324001 h 3897207"/>
              <a:gd name="connsiteX17" fmla="*/ 334271 w 1083738"/>
              <a:gd name="connsiteY17" fmla="*/ 3897207 h 3897207"/>
              <a:gd name="connsiteX18" fmla="*/ 334271 w 1083738"/>
              <a:gd name="connsiteY18" fmla="*/ 3897207 h 38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3738" h="3897207">
                <a:moveTo>
                  <a:pt x="1022582" y="0"/>
                </a:moveTo>
                <a:lnTo>
                  <a:pt x="1083738" y="314927"/>
                </a:lnTo>
                <a:lnTo>
                  <a:pt x="1023354" y="418444"/>
                </a:lnTo>
                <a:cubicBezTo>
                  <a:pt x="974599" y="449366"/>
                  <a:pt x="921273" y="458700"/>
                  <a:pt x="902583" y="470202"/>
                </a:cubicBezTo>
                <a:cubicBezTo>
                  <a:pt x="883893" y="481704"/>
                  <a:pt x="730055" y="560780"/>
                  <a:pt x="695550" y="590972"/>
                </a:cubicBezTo>
                <a:cubicBezTo>
                  <a:pt x="678426" y="603203"/>
                  <a:pt x="717116" y="580908"/>
                  <a:pt x="695550" y="599598"/>
                </a:cubicBezTo>
                <a:cubicBezTo>
                  <a:pt x="673984" y="618289"/>
                  <a:pt x="607848" y="665734"/>
                  <a:pt x="566154" y="703115"/>
                </a:cubicBezTo>
                <a:cubicBezTo>
                  <a:pt x="524460" y="740496"/>
                  <a:pt x="484031" y="785131"/>
                  <a:pt x="445384" y="823885"/>
                </a:cubicBezTo>
                <a:cubicBezTo>
                  <a:pt x="406737" y="862640"/>
                  <a:pt x="386909" y="894270"/>
                  <a:pt x="334271" y="935642"/>
                </a:cubicBezTo>
                <a:cubicBezTo>
                  <a:pt x="281633" y="977014"/>
                  <a:pt x="184146" y="1038001"/>
                  <a:pt x="129555" y="1072120"/>
                </a:cubicBezTo>
                <a:cubicBezTo>
                  <a:pt x="74964" y="1106239"/>
                  <a:pt x="22648" y="1108514"/>
                  <a:pt x="6725" y="1140359"/>
                </a:cubicBezTo>
                <a:cubicBezTo>
                  <a:pt x="-9198" y="1172204"/>
                  <a:pt x="4450" y="1235894"/>
                  <a:pt x="34020" y="1263189"/>
                </a:cubicBezTo>
                <a:cubicBezTo>
                  <a:pt x="63590" y="1290484"/>
                  <a:pt x="150027" y="1279111"/>
                  <a:pt x="184146" y="1304132"/>
                </a:cubicBezTo>
                <a:cubicBezTo>
                  <a:pt x="218265" y="1329153"/>
                  <a:pt x="225089" y="1315505"/>
                  <a:pt x="238737" y="1413314"/>
                </a:cubicBezTo>
                <a:cubicBezTo>
                  <a:pt x="252385" y="1511123"/>
                  <a:pt x="261483" y="1722664"/>
                  <a:pt x="266032" y="1890986"/>
                </a:cubicBezTo>
                <a:cubicBezTo>
                  <a:pt x="270581" y="2059308"/>
                  <a:pt x="272856" y="2184412"/>
                  <a:pt x="266032" y="2423248"/>
                </a:cubicBezTo>
                <a:cubicBezTo>
                  <a:pt x="259208" y="2662084"/>
                  <a:pt x="213716" y="3078341"/>
                  <a:pt x="225089" y="3324001"/>
                </a:cubicBezTo>
                <a:cubicBezTo>
                  <a:pt x="236462" y="3569661"/>
                  <a:pt x="334271" y="3897207"/>
                  <a:pt x="334271" y="3897207"/>
                </a:cubicBezTo>
                <a:lnTo>
                  <a:pt x="334271" y="3897207"/>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cxnSp>
        <p:nvCxnSpPr>
          <p:cNvPr id="10" name="9 Conector recto"/>
          <p:cNvCxnSpPr/>
          <p:nvPr/>
        </p:nvCxnSpPr>
        <p:spPr>
          <a:xfrm>
            <a:off x="7235825" y="2565400"/>
            <a:ext cx="1152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7596188" y="1773238"/>
            <a:ext cx="11525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7812088" y="2133600"/>
            <a:ext cx="5048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19 Cerrar llave"/>
          <p:cNvSpPr/>
          <p:nvPr/>
        </p:nvSpPr>
        <p:spPr>
          <a:xfrm>
            <a:off x="8243888" y="1933575"/>
            <a:ext cx="360362" cy="792163"/>
          </a:xfrm>
          <a:prstGeom prst="rightBrace">
            <a:avLst>
              <a:gd name="adj1" fmla="val 44273"/>
              <a:gd name="adj2" fmla="val 50000"/>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dirty="0"/>
          </a:p>
        </p:txBody>
      </p:sp>
      <p:sp>
        <p:nvSpPr>
          <p:cNvPr id="21" name="20 CuadroTexto"/>
          <p:cNvSpPr txBox="1">
            <a:spLocks noChangeArrowheads="1"/>
          </p:cNvSpPr>
          <p:nvPr/>
        </p:nvSpPr>
        <p:spPr bwMode="auto">
          <a:xfrm>
            <a:off x="8605838" y="21447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20" grpId="0" animBg="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27013"/>
            <a:ext cx="6264275" cy="658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55875" y="836613"/>
            <a:ext cx="4752975" cy="10795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5" name="4 Rectángulo"/>
          <p:cNvSpPr/>
          <p:nvPr/>
        </p:nvSpPr>
        <p:spPr>
          <a:xfrm>
            <a:off x="2843213" y="1916113"/>
            <a:ext cx="4176712" cy="3097212"/>
          </a:xfrm>
          <a:prstGeom prst="rect">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 name="5 Rectángulo"/>
          <p:cNvSpPr/>
          <p:nvPr/>
        </p:nvSpPr>
        <p:spPr>
          <a:xfrm>
            <a:off x="2555875" y="5084763"/>
            <a:ext cx="4752975" cy="151288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9702" name="2 CuadroTexto"/>
          <p:cNvSpPr txBox="1">
            <a:spLocks noChangeArrowheads="1"/>
          </p:cNvSpPr>
          <p:nvPr/>
        </p:nvSpPr>
        <p:spPr bwMode="auto">
          <a:xfrm>
            <a:off x="1403350" y="50800"/>
            <a:ext cx="54752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a:t>Acuífero Pampeano-Puelche-Paranaense</a:t>
            </a:r>
          </a:p>
        </p:txBody>
      </p:sp>
      <p:cxnSp>
        <p:nvCxnSpPr>
          <p:cNvPr id="7" name="6 Conector recto"/>
          <p:cNvCxnSpPr/>
          <p:nvPr/>
        </p:nvCxnSpPr>
        <p:spPr>
          <a:xfrm>
            <a:off x="3348038" y="1052513"/>
            <a:ext cx="0" cy="568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4535488" y="3897313"/>
            <a:ext cx="2343150" cy="16192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APA DE UBICACIÓN DE CO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65789"/>
            <a:ext cx="77755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611188" y="693068"/>
            <a:ext cx="7848600" cy="5256212"/>
          </a:xfrm>
          <a:prstGeom prst="rect">
            <a:avLst/>
          </a:prstGeom>
          <a:solidFill>
            <a:srgbClr val="FFFF99">
              <a:alpha val="20000"/>
            </a:srgbClr>
          </a:solidFill>
          <a:ln w="38100">
            <a:solidFill>
              <a:schemeClr val="tx1"/>
            </a:solidFill>
            <a:miter lim="800000"/>
            <a:headEnd/>
            <a:tailEnd/>
          </a:ln>
        </p:spPr>
        <p:txBody>
          <a:bodyPr wrap="none" anchor="ctr"/>
          <a:lstStyle/>
          <a:p>
            <a:endParaRPr lang="es-AR" altLang="es-AR"/>
          </a:p>
        </p:txBody>
      </p:sp>
      <p:sp>
        <p:nvSpPr>
          <p:cNvPr id="4100" name="Rectangle 6"/>
          <p:cNvSpPr>
            <a:spLocks noChangeArrowheads="1"/>
          </p:cNvSpPr>
          <p:nvPr/>
        </p:nvSpPr>
        <p:spPr bwMode="auto">
          <a:xfrm>
            <a:off x="684213" y="3500438"/>
            <a:ext cx="2592387" cy="20161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4101" name="AutoShape 7"/>
          <p:cNvSpPr>
            <a:spLocks noChangeArrowheads="1"/>
          </p:cNvSpPr>
          <p:nvPr/>
        </p:nvSpPr>
        <p:spPr bwMode="auto">
          <a:xfrm rot="1984241">
            <a:off x="1276350" y="2505075"/>
            <a:ext cx="1154113" cy="649288"/>
          </a:xfrm>
          <a:prstGeom prst="curvedDownArrow">
            <a:avLst>
              <a:gd name="adj1" fmla="val 35550"/>
              <a:gd name="adj2" fmla="val 71100"/>
              <a:gd name="adj3" fmla="val 33333"/>
            </a:avLst>
          </a:prstGeom>
          <a:solidFill>
            <a:srgbClr val="FF9933"/>
          </a:solidFill>
          <a:ln w="9525">
            <a:solidFill>
              <a:schemeClr val="tx1"/>
            </a:solidFill>
            <a:miter lim="800000"/>
            <a:headEnd/>
            <a:tailEnd/>
          </a:ln>
        </p:spPr>
        <p:txBody>
          <a:bodyPr wrap="none" anchor="ctr"/>
          <a:lstStyle/>
          <a:p>
            <a:endParaRPr lang="es-AR" altLang="es-AR"/>
          </a:p>
        </p:txBody>
      </p:sp>
      <p:sp>
        <p:nvSpPr>
          <p:cNvPr id="4102" name="Text Box 10"/>
          <p:cNvSpPr txBox="1">
            <a:spLocks noChangeArrowheads="1"/>
          </p:cNvSpPr>
          <p:nvPr/>
        </p:nvSpPr>
        <p:spPr bwMode="auto">
          <a:xfrm>
            <a:off x="3419475" y="188913"/>
            <a:ext cx="226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s-ES" altLang="es-AR" sz="1800">
                <a:solidFill>
                  <a:schemeClr val="bg1"/>
                </a:solidFill>
              </a:rPr>
              <a:t>ÁREA DE ESTUDIO</a:t>
            </a:r>
          </a:p>
        </p:txBody>
      </p:sp>
      <p:sp>
        <p:nvSpPr>
          <p:cNvPr id="2" name="1 Rectángulo"/>
          <p:cNvSpPr/>
          <p:nvPr/>
        </p:nvSpPr>
        <p:spPr>
          <a:xfrm rot="19935359">
            <a:off x="-81136" y="613161"/>
            <a:ext cx="3262433" cy="923330"/>
          </a:xfrm>
          <a:prstGeom prst="rect">
            <a:avLst/>
          </a:prstGeom>
          <a:noFill/>
        </p:spPr>
        <p:txBody>
          <a:bodyPr wrap="none">
            <a:spAutoFit/>
          </a:bodyPr>
          <a:lstStyle/>
          <a:p>
            <a:pPr>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Ejemplos</a:t>
            </a:r>
          </a:p>
        </p:txBody>
      </p:sp>
    </p:spTree>
    <p:extLst>
      <p:ext uri="{BB962C8B-B14F-4D97-AF65-F5344CB8AC3E}">
        <p14:creationId xmlns:p14="http://schemas.microsoft.com/office/powerpoint/2010/main" val="3611162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
            <a:ext cx="8964612"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202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rANGO DE RESISTIVIDADES"/>
          <p:cNvPicPr>
            <a:picLocks noChangeAspect="1" noChangeArrowheads="1"/>
          </p:cNvPicPr>
          <p:nvPr/>
        </p:nvPicPr>
        <p:blipFill>
          <a:blip r:embed="rId2">
            <a:extLst>
              <a:ext uri="{28A0092B-C50C-407E-A947-70E740481C1C}">
                <a14:useLocalDpi xmlns:a14="http://schemas.microsoft.com/office/drawing/2010/main" val="0"/>
              </a:ext>
            </a:extLst>
          </a:blip>
          <a:srcRect t="15935"/>
          <a:stretch>
            <a:fillRect/>
          </a:stretch>
        </p:blipFill>
        <p:spPr bwMode="auto">
          <a:xfrm>
            <a:off x="1187450" y="1214438"/>
            <a:ext cx="67024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p:cNvSpPr>
            <a:spLocks noChangeArrowheads="1"/>
          </p:cNvSpPr>
          <p:nvPr/>
        </p:nvSpPr>
        <p:spPr bwMode="auto">
          <a:xfrm>
            <a:off x="1187450" y="332060"/>
            <a:ext cx="6697266" cy="6337300"/>
          </a:xfrm>
          <a:prstGeom prst="rect">
            <a:avLst/>
          </a:prstGeom>
          <a:noFill/>
          <a:ln w="3175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5124" name="Rectangle 7"/>
          <p:cNvSpPr>
            <a:spLocks noChangeArrowheads="1"/>
          </p:cNvSpPr>
          <p:nvPr/>
        </p:nvSpPr>
        <p:spPr bwMode="auto">
          <a:xfrm>
            <a:off x="5219700" y="2565400"/>
            <a:ext cx="1296988" cy="3600450"/>
          </a:xfrm>
          <a:prstGeom prst="rect">
            <a:avLst/>
          </a:prstGeom>
          <a:solidFill>
            <a:srgbClr val="00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AR" altLang="es-AR"/>
          </a:p>
        </p:txBody>
      </p:sp>
      <p:sp>
        <p:nvSpPr>
          <p:cNvPr id="5125" name="Rectangle 8"/>
          <p:cNvSpPr>
            <a:spLocks noChangeArrowheads="1"/>
          </p:cNvSpPr>
          <p:nvPr/>
        </p:nvSpPr>
        <p:spPr bwMode="auto">
          <a:xfrm>
            <a:off x="5219700" y="2565400"/>
            <a:ext cx="1584325" cy="3600450"/>
          </a:xfrm>
          <a:prstGeom prst="rect">
            <a:avLst/>
          </a:prstGeom>
          <a:noFill/>
          <a:ln w="19050">
            <a:solidFill>
              <a:srgbClr val="0066FF"/>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ltLang="es-AR"/>
          </a:p>
        </p:txBody>
      </p:sp>
      <p:sp>
        <p:nvSpPr>
          <p:cNvPr id="5126" name="Line 10"/>
          <p:cNvSpPr>
            <a:spLocks noChangeShapeType="1"/>
          </p:cNvSpPr>
          <p:nvPr/>
        </p:nvSpPr>
        <p:spPr bwMode="auto">
          <a:xfrm>
            <a:off x="3995738" y="4652963"/>
            <a:ext cx="0" cy="100806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5127" name="Line 11"/>
          <p:cNvSpPr>
            <a:spLocks noChangeShapeType="1"/>
          </p:cNvSpPr>
          <p:nvPr/>
        </p:nvSpPr>
        <p:spPr bwMode="auto">
          <a:xfrm>
            <a:off x="4500563" y="4724400"/>
            <a:ext cx="0" cy="1008063"/>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5128" name="Line 12"/>
          <p:cNvSpPr>
            <a:spLocks noChangeShapeType="1"/>
          </p:cNvSpPr>
          <p:nvPr/>
        </p:nvSpPr>
        <p:spPr bwMode="auto">
          <a:xfrm>
            <a:off x="6948488" y="1844675"/>
            <a:ext cx="0" cy="3816350"/>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5129" name="Line 13"/>
          <p:cNvSpPr>
            <a:spLocks noChangeShapeType="1"/>
          </p:cNvSpPr>
          <p:nvPr/>
        </p:nvSpPr>
        <p:spPr bwMode="auto">
          <a:xfrm>
            <a:off x="7451725" y="1844675"/>
            <a:ext cx="0" cy="3816350"/>
          </a:xfrm>
          <a:prstGeom prst="line">
            <a:avLst/>
          </a:prstGeom>
          <a:noFill/>
          <a:ln w="9525">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5130" name="Line 15"/>
          <p:cNvSpPr>
            <a:spLocks noChangeShapeType="1"/>
          </p:cNvSpPr>
          <p:nvPr/>
        </p:nvSpPr>
        <p:spPr bwMode="auto">
          <a:xfrm>
            <a:off x="4500563" y="3933825"/>
            <a:ext cx="0" cy="647700"/>
          </a:xfrm>
          <a:prstGeom prst="line">
            <a:avLst/>
          </a:prstGeom>
          <a:noFill/>
          <a:ln w="12700">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5131" name="Line 16"/>
          <p:cNvSpPr>
            <a:spLocks noChangeShapeType="1"/>
          </p:cNvSpPr>
          <p:nvPr/>
        </p:nvSpPr>
        <p:spPr bwMode="auto">
          <a:xfrm>
            <a:off x="5724525" y="3860800"/>
            <a:ext cx="0" cy="1944688"/>
          </a:xfrm>
          <a:prstGeom prst="line">
            <a:avLst/>
          </a:prstGeom>
          <a:noFill/>
          <a:ln w="12700">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sp>
        <p:nvSpPr>
          <p:cNvPr id="5132" name="12 Rectángulo"/>
          <p:cNvSpPr>
            <a:spLocks noChangeArrowheads="1"/>
          </p:cNvSpPr>
          <p:nvPr/>
        </p:nvSpPr>
        <p:spPr bwMode="auto">
          <a:xfrm>
            <a:off x="6588125" y="1989138"/>
            <a:ext cx="863600" cy="215900"/>
          </a:xfrm>
          <a:prstGeom prst="rect">
            <a:avLst/>
          </a:prstGeom>
          <a:solidFill>
            <a:srgbClr val="FFFF00"/>
          </a:solidFill>
          <a:ln w="9525" algn="ctr">
            <a:solidFill>
              <a:schemeClr val="tx1"/>
            </a:solidFill>
            <a:round/>
            <a:headEnd/>
            <a:tailEnd/>
          </a:ln>
        </p:spPr>
        <p:txBody>
          <a:bodyPr/>
          <a:lstStyle/>
          <a:p>
            <a:endParaRPr lang="es-AR" altLang="es-AR"/>
          </a:p>
        </p:txBody>
      </p:sp>
      <p:sp>
        <p:nvSpPr>
          <p:cNvPr id="5133" name="13 Rectángulo"/>
          <p:cNvSpPr>
            <a:spLocks noChangeArrowheads="1"/>
          </p:cNvSpPr>
          <p:nvPr/>
        </p:nvSpPr>
        <p:spPr bwMode="auto">
          <a:xfrm>
            <a:off x="5219700" y="2924175"/>
            <a:ext cx="1368425" cy="217488"/>
          </a:xfrm>
          <a:prstGeom prst="rect">
            <a:avLst/>
          </a:prstGeom>
          <a:solidFill>
            <a:srgbClr val="0070C0"/>
          </a:solidFill>
          <a:ln w="9525" algn="ctr">
            <a:solidFill>
              <a:schemeClr val="tx1"/>
            </a:solidFill>
            <a:round/>
            <a:headEnd/>
            <a:tailEnd/>
          </a:ln>
        </p:spPr>
        <p:txBody>
          <a:bodyPr/>
          <a:lstStyle/>
          <a:p>
            <a:endParaRPr lang="es-AR" altLang="es-AR"/>
          </a:p>
        </p:txBody>
      </p:sp>
      <p:sp>
        <p:nvSpPr>
          <p:cNvPr id="5134" name="14 Rectángulo"/>
          <p:cNvSpPr>
            <a:spLocks noChangeArrowheads="1"/>
          </p:cNvSpPr>
          <p:nvPr/>
        </p:nvSpPr>
        <p:spPr bwMode="auto">
          <a:xfrm>
            <a:off x="4500563" y="3860800"/>
            <a:ext cx="1223962" cy="215900"/>
          </a:xfrm>
          <a:prstGeom prst="rect">
            <a:avLst/>
          </a:prstGeom>
          <a:solidFill>
            <a:srgbClr val="00B050"/>
          </a:solidFill>
          <a:ln w="9525" algn="ctr">
            <a:solidFill>
              <a:schemeClr val="tx1"/>
            </a:solidFill>
            <a:round/>
            <a:headEnd/>
            <a:tailEnd/>
          </a:ln>
        </p:spPr>
        <p:txBody>
          <a:bodyPr/>
          <a:lstStyle/>
          <a:p>
            <a:endParaRPr lang="es-AR" altLang="es-AR"/>
          </a:p>
        </p:txBody>
      </p:sp>
      <p:sp>
        <p:nvSpPr>
          <p:cNvPr id="5135" name="15 Rectángulo"/>
          <p:cNvSpPr>
            <a:spLocks noChangeArrowheads="1"/>
          </p:cNvSpPr>
          <p:nvPr/>
        </p:nvSpPr>
        <p:spPr bwMode="auto">
          <a:xfrm>
            <a:off x="3995738" y="4797425"/>
            <a:ext cx="504825" cy="215900"/>
          </a:xfrm>
          <a:prstGeom prst="rect">
            <a:avLst/>
          </a:prstGeom>
          <a:solidFill>
            <a:srgbClr val="FF0000"/>
          </a:solidFill>
          <a:ln w="9525" algn="ctr">
            <a:solidFill>
              <a:schemeClr val="tx1"/>
            </a:solidFill>
            <a:round/>
            <a:headEnd/>
            <a:tailEnd/>
          </a:ln>
        </p:spPr>
        <p:txBody>
          <a:bodyPr/>
          <a:lstStyle/>
          <a:p>
            <a:endParaRPr lang="es-AR" altLang="es-AR"/>
          </a:p>
        </p:txBody>
      </p:sp>
      <p:sp>
        <p:nvSpPr>
          <p:cNvPr id="2" name="1 CuadroTexto"/>
          <p:cNvSpPr txBox="1"/>
          <p:nvPr/>
        </p:nvSpPr>
        <p:spPr>
          <a:xfrm>
            <a:off x="1278878" y="332656"/>
            <a:ext cx="1672253" cy="923330"/>
          </a:xfrm>
          <a:prstGeom prst="rect">
            <a:avLst/>
          </a:prstGeom>
          <a:noFill/>
        </p:spPr>
        <p:txBody>
          <a:bodyPr wrap="none" rtlCol="0">
            <a:spAutoFit/>
          </a:bodyPr>
          <a:lstStyle/>
          <a:p>
            <a:r>
              <a:rPr lang="es-AR" dirty="0" smtClean="0">
                <a:solidFill>
                  <a:schemeClr val="bg1">
                    <a:lumMod val="95000"/>
                  </a:schemeClr>
                </a:solidFill>
              </a:rPr>
              <a:t>Arena 30 – 60</a:t>
            </a:r>
          </a:p>
          <a:p>
            <a:r>
              <a:rPr lang="es-AR" dirty="0" smtClean="0">
                <a:solidFill>
                  <a:schemeClr val="bg1">
                    <a:lumMod val="95000"/>
                  </a:schemeClr>
                </a:solidFill>
              </a:rPr>
              <a:t>Arcilla 1 – 10</a:t>
            </a:r>
          </a:p>
          <a:p>
            <a:r>
              <a:rPr lang="es-AR" dirty="0" smtClean="0">
                <a:solidFill>
                  <a:schemeClr val="bg1">
                    <a:lumMod val="95000"/>
                  </a:schemeClr>
                </a:solidFill>
              </a:rPr>
              <a:t>Limo 10 - 15</a:t>
            </a:r>
            <a:endParaRPr lang="es-AR" dirty="0">
              <a:solidFill>
                <a:schemeClr val="bg1">
                  <a:lumMod val="95000"/>
                </a:schemeClr>
              </a:solidFill>
            </a:endParaRPr>
          </a:p>
        </p:txBody>
      </p:sp>
    </p:spTree>
    <p:extLst>
      <p:ext uri="{BB962C8B-B14F-4D97-AF65-F5344CB8AC3E}">
        <p14:creationId xmlns:p14="http://schemas.microsoft.com/office/powerpoint/2010/main" val="970812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INFORME FINAL-IRRIGACION"/>
          <p:cNvPicPr>
            <a:picLocks noChangeAspect="1" noChangeArrowheads="1"/>
          </p:cNvPicPr>
          <p:nvPr/>
        </p:nvPicPr>
        <p:blipFill>
          <a:blip r:embed="rId2">
            <a:extLst>
              <a:ext uri="{28A0092B-C50C-407E-A947-70E740481C1C}">
                <a14:useLocalDpi xmlns:a14="http://schemas.microsoft.com/office/drawing/2010/main" val="0"/>
              </a:ext>
            </a:extLst>
          </a:blip>
          <a:srcRect l="39011" t="13089" r="34470" b="8421"/>
          <a:stretch>
            <a:fillRect/>
          </a:stretch>
        </p:blipFill>
        <p:spPr bwMode="auto">
          <a:xfrm>
            <a:off x="1475656" y="0"/>
            <a:ext cx="49685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566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3132138" y="188913"/>
            <a:ext cx="4716462" cy="720725"/>
          </a:xfrm>
          <a:prstGeom prst="rect">
            <a:avLst/>
          </a:prstGeom>
          <a:solidFill>
            <a:schemeClr val="tx2"/>
          </a:solidFill>
          <a:ln w="9525">
            <a:noFill/>
            <a:miter lim="800000"/>
            <a:headEnd/>
            <a:tailEnd/>
          </a:ln>
          <a:effectLst/>
        </p:spPr>
        <p:txBody>
          <a:bodyPr anchor="ctr"/>
          <a:lstStyle/>
          <a:p>
            <a:pPr algn="ctr">
              <a:defRPr/>
            </a:pPr>
            <a:r>
              <a:rPr lang="es-AR" sz="2000">
                <a:solidFill>
                  <a:schemeClr val="bg1"/>
                </a:solidFill>
                <a:effectLst>
                  <a:outerShdw blurRad="38100" dist="38100" dir="2700000" algn="tl">
                    <a:srgbClr val="000000"/>
                  </a:outerShdw>
                </a:effectLst>
                <a:latin typeface="Verdana" pitchFamily="34" charset="0"/>
              </a:rPr>
              <a:t>PERFORACIÓN EXPLORATORIA</a:t>
            </a:r>
            <a:endParaRPr lang="es-ES" sz="2000">
              <a:solidFill>
                <a:schemeClr val="bg1"/>
              </a:solidFill>
              <a:effectLst>
                <a:outerShdw blurRad="38100" dist="38100" dir="2700000" algn="tl">
                  <a:srgbClr val="000000"/>
                </a:outerShdw>
              </a:effectLst>
              <a:latin typeface="Verdana" pitchFamily="34" charset="0"/>
            </a:endParaRPr>
          </a:p>
        </p:txBody>
      </p:sp>
      <p:sp>
        <p:nvSpPr>
          <p:cNvPr id="59397" name="Rectangle 5"/>
          <p:cNvSpPr>
            <a:spLocks noChangeArrowheads="1"/>
          </p:cNvSpPr>
          <p:nvPr/>
        </p:nvSpPr>
        <p:spPr bwMode="auto">
          <a:xfrm>
            <a:off x="5796136" y="982662"/>
            <a:ext cx="3240087" cy="647700"/>
          </a:xfrm>
          <a:prstGeom prst="rect">
            <a:avLst/>
          </a:prstGeom>
          <a:solidFill>
            <a:schemeClr val="tx2"/>
          </a:solidFill>
          <a:ln w="9525">
            <a:noFill/>
            <a:miter lim="800000"/>
            <a:headEnd/>
            <a:tailEnd/>
          </a:ln>
          <a:effectLst/>
        </p:spPr>
        <p:txBody>
          <a:bodyPr anchor="ctr"/>
          <a:lstStyle/>
          <a:p>
            <a:pPr>
              <a:defRPr/>
            </a:pPr>
            <a:r>
              <a:rPr lang="es-AR" sz="2000" dirty="0">
                <a:solidFill>
                  <a:schemeClr val="bg1"/>
                </a:solidFill>
                <a:effectLst>
                  <a:outerShdw blurRad="38100" dist="38100" dir="2700000" algn="tl">
                    <a:srgbClr val="000000"/>
                  </a:outerShdw>
                </a:effectLst>
                <a:latin typeface="Verdana" pitchFamily="34" charset="0"/>
              </a:rPr>
              <a:t>PERFILAJE ELÉCTRICO</a:t>
            </a:r>
            <a:endParaRPr lang="es-ES" sz="2000" dirty="0">
              <a:solidFill>
                <a:schemeClr val="bg1"/>
              </a:solidFill>
              <a:effectLst>
                <a:outerShdw blurRad="38100" dist="38100" dir="2700000" algn="tl">
                  <a:srgbClr val="000000"/>
                </a:outerShdw>
              </a:effectLst>
              <a:latin typeface="Verdana" pitchFamily="34" charset="0"/>
            </a:endParaRPr>
          </a:p>
        </p:txBody>
      </p:sp>
      <p:sp>
        <p:nvSpPr>
          <p:cNvPr id="59398" name="Rectangle 6"/>
          <p:cNvSpPr>
            <a:spLocks noChangeArrowheads="1"/>
          </p:cNvSpPr>
          <p:nvPr/>
        </p:nvSpPr>
        <p:spPr bwMode="auto">
          <a:xfrm>
            <a:off x="1763689" y="2060575"/>
            <a:ext cx="6696100" cy="576263"/>
          </a:xfrm>
          <a:prstGeom prst="rect">
            <a:avLst/>
          </a:prstGeom>
          <a:solidFill>
            <a:schemeClr val="accent1">
              <a:lumMod val="40000"/>
              <a:lumOff val="60000"/>
            </a:schemeClr>
          </a:solidFill>
          <a:ln w="9525">
            <a:noFill/>
            <a:miter lim="800000"/>
            <a:headEnd/>
            <a:tailEnd/>
          </a:ln>
          <a:effectLst/>
        </p:spPr>
        <p:txBody>
          <a:bodyPr anchor="ctr"/>
          <a:lstStyle/>
          <a:p>
            <a:pPr>
              <a:defRPr/>
            </a:pPr>
            <a:r>
              <a:rPr lang="es-AR" sz="2000" dirty="0">
                <a:solidFill>
                  <a:schemeClr val="tx2"/>
                </a:solidFill>
                <a:effectLst>
                  <a:outerShdw blurRad="38100" dist="38100" dir="2700000" algn="tl">
                    <a:srgbClr val="000000"/>
                  </a:outerShdw>
                </a:effectLst>
                <a:latin typeface="Verdana" pitchFamily="34" charset="0"/>
              </a:rPr>
              <a:t/>
            </a:r>
            <a:br>
              <a:rPr lang="es-AR" sz="2000" dirty="0">
                <a:solidFill>
                  <a:schemeClr val="tx2"/>
                </a:solidFill>
                <a:effectLst>
                  <a:outerShdw blurRad="38100" dist="38100" dir="2700000" algn="tl">
                    <a:srgbClr val="000000"/>
                  </a:outerShdw>
                </a:effectLst>
                <a:latin typeface="Verdana" pitchFamily="34" charset="0"/>
              </a:rPr>
            </a:br>
            <a:r>
              <a:rPr lang="es-AR" sz="2000" dirty="0">
                <a:solidFill>
                  <a:schemeClr val="bg1"/>
                </a:solidFill>
                <a:effectLst>
                  <a:outerShdw blurRad="38100" dist="38100" dir="2700000" algn="tl">
                    <a:srgbClr val="000000"/>
                  </a:outerShdw>
                </a:effectLst>
                <a:latin typeface="Verdana" pitchFamily="34" charset="0"/>
              </a:rPr>
              <a:t>PROGRAMA DE ENSANCHE Y ENTUBACIÓN</a:t>
            </a:r>
            <a:r>
              <a:rPr lang="es-AR" sz="2000" b="1" dirty="0">
                <a:solidFill>
                  <a:schemeClr val="bg1"/>
                </a:solidFill>
                <a:effectLst>
                  <a:outerShdw blurRad="38100" dist="38100" dir="2700000" algn="tl">
                    <a:srgbClr val="000000"/>
                  </a:outerShdw>
                </a:effectLst>
              </a:rPr>
              <a:t> </a:t>
            </a:r>
            <a:br>
              <a:rPr lang="es-AR" sz="2000" b="1" dirty="0">
                <a:solidFill>
                  <a:schemeClr val="bg1"/>
                </a:solidFill>
                <a:effectLst>
                  <a:outerShdw blurRad="38100" dist="38100" dir="2700000" algn="tl">
                    <a:srgbClr val="000000"/>
                  </a:outerShdw>
                </a:effectLst>
              </a:rPr>
            </a:br>
            <a:endParaRPr lang="es-ES" sz="2000" b="1" dirty="0">
              <a:solidFill>
                <a:schemeClr val="bg1"/>
              </a:solidFill>
              <a:effectLst>
                <a:outerShdw blurRad="38100" dist="38100" dir="2700000" algn="tl">
                  <a:srgbClr val="000000"/>
                </a:outerShdw>
              </a:effectLst>
            </a:endParaRPr>
          </a:p>
        </p:txBody>
      </p:sp>
      <p:sp>
        <p:nvSpPr>
          <p:cNvPr id="59399" name="Rectangle 7"/>
          <p:cNvSpPr>
            <a:spLocks noChangeArrowheads="1"/>
          </p:cNvSpPr>
          <p:nvPr/>
        </p:nvSpPr>
        <p:spPr bwMode="auto">
          <a:xfrm>
            <a:off x="4572000" y="2781300"/>
            <a:ext cx="2448272" cy="576263"/>
          </a:xfrm>
          <a:prstGeom prst="rect">
            <a:avLst/>
          </a:prstGeom>
          <a:solidFill>
            <a:srgbClr val="FFFF00"/>
          </a:solidFill>
          <a:ln w="9525">
            <a:noFill/>
            <a:miter lim="800000"/>
            <a:headEnd/>
            <a:tailEnd/>
          </a:ln>
          <a:effectLst/>
        </p:spPr>
        <p:txBody>
          <a:bodyPr anchor="ctr"/>
          <a:lstStyle/>
          <a:p>
            <a:pPr>
              <a:defRPr/>
            </a:pPr>
            <a:r>
              <a:rPr lang="es-AR" sz="2000">
                <a:solidFill>
                  <a:schemeClr val="bg1"/>
                </a:solidFill>
                <a:effectLst>
                  <a:outerShdw blurRad="38100" dist="38100" dir="2700000" algn="tl">
                    <a:srgbClr val="000000"/>
                  </a:outerShdw>
                </a:effectLst>
                <a:latin typeface="Verdana" pitchFamily="34" charset="0"/>
              </a:rPr>
              <a:t>ENTUBACIÓN</a:t>
            </a:r>
            <a:endParaRPr lang="es-ES" sz="2000">
              <a:solidFill>
                <a:schemeClr val="bg1"/>
              </a:solidFill>
              <a:effectLst>
                <a:outerShdw blurRad="38100" dist="38100" dir="2700000" algn="tl">
                  <a:srgbClr val="000000"/>
                </a:outerShdw>
              </a:effectLst>
              <a:latin typeface="Verdana" pitchFamily="34" charset="0"/>
            </a:endParaRPr>
          </a:p>
        </p:txBody>
      </p:sp>
      <p:sp>
        <p:nvSpPr>
          <p:cNvPr id="59400" name="Rectangle 8"/>
          <p:cNvSpPr>
            <a:spLocks noChangeArrowheads="1"/>
          </p:cNvSpPr>
          <p:nvPr/>
        </p:nvSpPr>
        <p:spPr bwMode="auto">
          <a:xfrm>
            <a:off x="4427538" y="3500438"/>
            <a:ext cx="2448718" cy="576262"/>
          </a:xfrm>
          <a:prstGeom prst="rect">
            <a:avLst/>
          </a:prstGeom>
          <a:solidFill>
            <a:srgbClr val="FFFF00"/>
          </a:solidFill>
          <a:ln w="9525">
            <a:noFill/>
            <a:miter lim="800000"/>
            <a:headEnd/>
            <a:tailEnd/>
          </a:ln>
          <a:effectLst/>
        </p:spPr>
        <p:txBody>
          <a:bodyPr anchor="ctr"/>
          <a:lstStyle/>
          <a:p>
            <a:pPr>
              <a:defRPr/>
            </a:pPr>
            <a:r>
              <a:rPr lang="es-AR" sz="2000">
                <a:solidFill>
                  <a:schemeClr val="bg1"/>
                </a:solidFill>
                <a:effectLst>
                  <a:outerShdw blurRad="38100" dist="38100" dir="2700000" algn="tl">
                    <a:srgbClr val="000000"/>
                  </a:outerShdw>
                </a:effectLst>
                <a:latin typeface="Verdana" pitchFamily="34" charset="0"/>
              </a:rPr>
              <a:t>CEMENTACIÓN</a:t>
            </a:r>
            <a:endParaRPr lang="es-ES" sz="2000">
              <a:solidFill>
                <a:schemeClr val="bg1"/>
              </a:solidFill>
              <a:effectLst>
                <a:outerShdw blurRad="38100" dist="38100" dir="2700000" algn="tl">
                  <a:srgbClr val="000000"/>
                </a:outerShdw>
              </a:effectLst>
              <a:latin typeface="Verdana" pitchFamily="34" charset="0"/>
            </a:endParaRPr>
          </a:p>
        </p:txBody>
      </p:sp>
      <p:sp>
        <p:nvSpPr>
          <p:cNvPr id="59401" name="Rectangle 9"/>
          <p:cNvSpPr>
            <a:spLocks noChangeArrowheads="1"/>
          </p:cNvSpPr>
          <p:nvPr/>
        </p:nvSpPr>
        <p:spPr bwMode="auto">
          <a:xfrm>
            <a:off x="4572000" y="4221163"/>
            <a:ext cx="2448272" cy="576262"/>
          </a:xfrm>
          <a:prstGeom prst="rect">
            <a:avLst/>
          </a:prstGeom>
          <a:solidFill>
            <a:srgbClr val="FFFF00"/>
          </a:solidFill>
          <a:ln w="9525">
            <a:noFill/>
            <a:miter lim="800000"/>
            <a:headEnd/>
            <a:tailEnd/>
          </a:ln>
          <a:effectLst/>
        </p:spPr>
        <p:txBody>
          <a:bodyPr anchor="ctr"/>
          <a:lstStyle/>
          <a:p>
            <a:pPr>
              <a:defRPr/>
            </a:pPr>
            <a:r>
              <a:rPr lang="es-AR" sz="2000">
                <a:solidFill>
                  <a:schemeClr val="bg1"/>
                </a:solidFill>
                <a:effectLst>
                  <a:outerShdw blurRad="38100" dist="38100" dir="2700000" algn="tl">
                    <a:srgbClr val="000000"/>
                  </a:outerShdw>
                </a:effectLst>
                <a:latin typeface="Verdana" pitchFamily="34" charset="0"/>
              </a:rPr>
              <a:t>ENGRAVADO</a:t>
            </a:r>
            <a:endParaRPr lang="es-ES" sz="2000">
              <a:solidFill>
                <a:schemeClr val="bg1"/>
              </a:solidFill>
              <a:effectLst>
                <a:outerShdw blurRad="38100" dist="38100" dir="2700000" algn="tl">
                  <a:srgbClr val="000000"/>
                </a:outerShdw>
              </a:effectLst>
              <a:latin typeface="Verdana" pitchFamily="34" charset="0"/>
            </a:endParaRPr>
          </a:p>
        </p:txBody>
      </p:sp>
      <p:sp>
        <p:nvSpPr>
          <p:cNvPr id="59402" name="Rectangle 10"/>
          <p:cNvSpPr>
            <a:spLocks noChangeArrowheads="1"/>
          </p:cNvSpPr>
          <p:nvPr/>
        </p:nvSpPr>
        <p:spPr bwMode="auto">
          <a:xfrm>
            <a:off x="3563938" y="4940300"/>
            <a:ext cx="4392438" cy="576263"/>
          </a:xfrm>
          <a:prstGeom prst="rect">
            <a:avLst/>
          </a:prstGeom>
          <a:solidFill>
            <a:srgbClr val="FFFF00"/>
          </a:solidFill>
          <a:ln w="9525">
            <a:noFill/>
            <a:miter lim="800000"/>
            <a:headEnd/>
            <a:tailEnd/>
          </a:ln>
          <a:effectLst/>
        </p:spPr>
        <p:txBody>
          <a:bodyPr anchor="ctr"/>
          <a:lstStyle/>
          <a:p>
            <a:pPr>
              <a:defRPr/>
            </a:pPr>
            <a:r>
              <a:rPr lang="es-AR" sz="2000">
                <a:solidFill>
                  <a:schemeClr val="bg1"/>
                </a:solidFill>
                <a:effectLst>
                  <a:outerShdw blurRad="38100" dist="38100" dir="2700000" algn="tl">
                    <a:srgbClr val="000000"/>
                  </a:outerShdw>
                </a:effectLst>
                <a:latin typeface="Verdana" pitchFamily="34" charset="0"/>
              </a:rPr>
              <a:t>LIMPIEZA Y DESARROLLO</a:t>
            </a:r>
            <a:endParaRPr lang="es-ES" sz="2000">
              <a:solidFill>
                <a:schemeClr val="bg1"/>
              </a:solidFill>
              <a:effectLst>
                <a:outerShdw blurRad="38100" dist="38100" dir="2700000" algn="tl">
                  <a:srgbClr val="000000"/>
                </a:outerShdw>
              </a:effectLst>
              <a:latin typeface="Verdana" pitchFamily="34" charset="0"/>
            </a:endParaRPr>
          </a:p>
        </p:txBody>
      </p:sp>
      <p:sp>
        <p:nvSpPr>
          <p:cNvPr id="59403" name="Rectangle 11"/>
          <p:cNvSpPr>
            <a:spLocks noChangeArrowheads="1"/>
          </p:cNvSpPr>
          <p:nvPr/>
        </p:nvSpPr>
        <p:spPr bwMode="auto">
          <a:xfrm>
            <a:off x="4860925" y="5659438"/>
            <a:ext cx="2375371" cy="433387"/>
          </a:xfrm>
          <a:prstGeom prst="rect">
            <a:avLst/>
          </a:prstGeom>
          <a:solidFill>
            <a:srgbClr val="FFFF00"/>
          </a:solidFill>
          <a:ln w="9525">
            <a:noFill/>
            <a:miter lim="800000"/>
            <a:headEnd/>
            <a:tailEnd/>
          </a:ln>
          <a:effectLst/>
        </p:spPr>
        <p:txBody>
          <a:bodyPr anchor="ctr"/>
          <a:lstStyle/>
          <a:p>
            <a:pPr>
              <a:defRPr/>
            </a:pPr>
            <a:r>
              <a:rPr lang="es-AR" sz="2000" dirty="0">
                <a:solidFill>
                  <a:schemeClr val="bg1"/>
                </a:solidFill>
                <a:effectLst>
                  <a:outerShdw blurRad="38100" dist="38100" dir="2700000" algn="tl">
                    <a:srgbClr val="000000"/>
                  </a:outerShdw>
                </a:effectLst>
                <a:latin typeface="Verdana" pitchFamily="34" charset="0"/>
              </a:rPr>
              <a:t>ENSAYOS</a:t>
            </a:r>
            <a:endParaRPr lang="es-ES" sz="2000" dirty="0">
              <a:solidFill>
                <a:schemeClr val="bg1"/>
              </a:solidFill>
              <a:effectLst>
                <a:outerShdw blurRad="38100" dist="38100" dir="2700000" algn="tl">
                  <a:srgbClr val="000000"/>
                </a:outerShdw>
              </a:effectLst>
              <a:latin typeface="Verdana" pitchFamily="34" charset="0"/>
            </a:endParaRPr>
          </a:p>
        </p:txBody>
      </p:sp>
      <p:pic>
        <p:nvPicPr>
          <p:cNvPr id="4106" name="Picture 13" descr="P1010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2731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2683669" y="982662"/>
            <a:ext cx="2806700" cy="647700"/>
          </a:xfrm>
          <a:prstGeom prst="rect">
            <a:avLst/>
          </a:prstGeom>
          <a:solidFill>
            <a:schemeClr val="tx2"/>
          </a:solidFill>
          <a:ln w="9525">
            <a:noFill/>
            <a:miter lim="800000"/>
            <a:headEnd/>
            <a:tailEnd/>
          </a:ln>
          <a:effectLst/>
        </p:spPr>
        <p:txBody>
          <a:bodyPr anchor="ctr"/>
          <a:lstStyle/>
          <a:p>
            <a:pPr>
              <a:defRPr/>
            </a:pPr>
            <a:r>
              <a:rPr lang="es-AR" sz="2000" dirty="0">
                <a:solidFill>
                  <a:schemeClr val="bg1"/>
                </a:solidFill>
                <a:effectLst>
                  <a:outerShdw blurRad="38100" dist="38100" dir="2700000" algn="tl">
                    <a:srgbClr val="000000"/>
                  </a:outerShdw>
                </a:effectLst>
                <a:latin typeface="Verdana" pitchFamily="34" charset="0"/>
              </a:rPr>
              <a:t>PERFIL LITOLÓGICO</a:t>
            </a:r>
            <a:endParaRPr lang="es-ES" sz="2000" dirty="0">
              <a:solidFill>
                <a:schemeClr val="bg1"/>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val="325842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5050" y="15875"/>
            <a:ext cx="74231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defRPr/>
            </a:pPr>
            <a:r>
              <a:rPr lang="es-AR" altLang="es-AR" sz="4000" dirty="0" smtClean="0">
                <a:solidFill>
                  <a:srgbClr val="FFFF00"/>
                </a:solidFill>
                <a:effectLst>
                  <a:outerShdw blurRad="38100" dist="38100" dir="2700000" algn="tl">
                    <a:srgbClr val="000000">
                      <a:alpha val="43137"/>
                    </a:srgbClr>
                  </a:outerShdw>
                </a:effectLst>
              </a:rPr>
              <a:t>Exploración de </a:t>
            </a:r>
          </a:p>
          <a:p>
            <a:pPr algn="ctr" eaLnBrk="1" hangingPunct="1">
              <a:defRPr/>
            </a:pPr>
            <a:r>
              <a:rPr lang="es-AR" altLang="es-AR" sz="4000" dirty="0" smtClean="0">
                <a:solidFill>
                  <a:srgbClr val="FFFF00"/>
                </a:solidFill>
                <a:effectLst>
                  <a:outerShdw blurRad="38100" dist="38100" dir="2700000" algn="tl">
                    <a:srgbClr val="000000">
                      <a:alpha val="43137"/>
                    </a:srgbClr>
                  </a:outerShdw>
                </a:effectLst>
              </a:rPr>
              <a:t>Aguas Subterráneas II: Pozos</a:t>
            </a:r>
            <a:endParaRPr lang="es-ES" altLang="es-AR" sz="4000" dirty="0" smtClean="0">
              <a:solidFill>
                <a:srgbClr val="FFFF00"/>
              </a:solidFill>
              <a:effectLst>
                <a:outerShdw blurRad="38100" dist="38100" dir="2700000" algn="tl">
                  <a:srgbClr val="000000">
                    <a:alpha val="43137"/>
                  </a:srgbClr>
                </a:outerShdw>
              </a:effectLst>
            </a:endParaRPr>
          </a:p>
        </p:txBody>
      </p:sp>
      <p:sp>
        <p:nvSpPr>
          <p:cNvPr id="4" name="3 CuadroTexto"/>
          <p:cNvSpPr txBox="1"/>
          <p:nvPr/>
        </p:nvSpPr>
        <p:spPr>
          <a:xfrm>
            <a:off x="273050" y="2492896"/>
            <a:ext cx="3687763" cy="461665"/>
          </a:xfrm>
          <a:prstGeom prst="rect">
            <a:avLst/>
          </a:prstGeom>
          <a:noFill/>
        </p:spPr>
        <p:txBody>
          <a:bodyPr>
            <a:spAutoFit/>
          </a:bodyPr>
          <a:lstStyle/>
          <a:p>
            <a:pPr>
              <a:defRPr/>
            </a:pPr>
            <a:r>
              <a:rPr lang="es-ES" sz="2400" dirty="0">
                <a:solidFill>
                  <a:srgbClr val="FFFF00"/>
                </a:solidFill>
                <a:effectLst>
                  <a:outerShdw blurRad="38100" dist="38100" dir="2700000" algn="tl">
                    <a:srgbClr val="000000">
                      <a:alpha val="43137"/>
                    </a:srgbClr>
                  </a:outerShdw>
                </a:effectLst>
              </a:rPr>
              <a:t>1. Perfil litológico</a:t>
            </a:r>
            <a:endParaRPr lang="es-AR" sz="2400" dirty="0">
              <a:solidFill>
                <a:srgbClr val="FFFF00"/>
              </a:solidFill>
              <a:effectLst>
                <a:outerShdw blurRad="38100" dist="38100" dir="2700000" algn="tl">
                  <a:srgbClr val="000000">
                    <a:alpha val="43137"/>
                  </a:srgbClr>
                </a:outerShdw>
              </a:effectLst>
            </a:endParaRPr>
          </a:p>
        </p:txBody>
      </p:sp>
      <p:sp>
        <p:nvSpPr>
          <p:cNvPr id="2052" name="14 Rectángulo"/>
          <p:cNvSpPr>
            <a:spLocks noChangeArrowheads="1"/>
          </p:cNvSpPr>
          <p:nvPr/>
        </p:nvSpPr>
        <p:spPr bwMode="auto">
          <a:xfrm>
            <a:off x="146050" y="2996952"/>
            <a:ext cx="8529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Calibri" pitchFamily="34" charset="0"/>
              <a:buAutoNum type="alphaLcParenR"/>
            </a:pPr>
            <a:r>
              <a:rPr lang="es-AR" sz="2000" dirty="0">
                <a:solidFill>
                  <a:schemeClr val="bg1"/>
                </a:solidFill>
              </a:rPr>
              <a:t>Recoger material cada un metro o dos o cada cambio litológico.</a:t>
            </a:r>
          </a:p>
          <a:p>
            <a:pPr marL="342900" indent="-342900">
              <a:buFont typeface="Calibri" pitchFamily="34" charset="0"/>
              <a:buAutoNum type="alphaLcParenR"/>
            </a:pPr>
            <a:r>
              <a:rPr lang="es-AR" sz="2000" dirty="0">
                <a:solidFill>
                  <a:schemeClr val="bg1"/>
                </a:solidFill>
              </a:rPr>
              <a:t>Analizar tipo de sedimentos o roca</a:t>
            </a: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3" y="3644900"/>
            <a:ext cx="4265612"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1 CuadroTexto"/>
          <p:cNvSpPr txBox="1">
            <a:spLocks noChangeArrowheads="1"/>
          </p:cNvSpPr>
          <p:nvPr/>
        </p:nvSpPr>
        <p:spPr bwMode="auto">
          <a:xfrm>
            <a:off x="250825" y="1556792"/>
            <a:ext cx="8713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s-AR" dirty="0">
                <a:solidFill>
                  <a:schemeClr val="bg1"/>
                </a:solidFill>
              </a:rPr>
              <a:t>Para mejorar los datos obtenidos en los SEV. Se hacen pozos exploratorios de 8</a:t>
            </a:r>
            <a:r>
              <a:rPr lang="es-AR" baseline="30000" dirty="0">
                <a:solidFill>
                  <a:schemeClr val="bg1"/>
                </a:solidFill>
              </a:rPr>
              <a:t>3/4´</a:t>
            </a:r>
            <a:r>
              <a:rPr lang="es-AR" dirty="0">
                <a:solidFill>
                  <a:schemeClr val="bg1"/>
                </a:solidFill>
              </a:rPr>
              <a:t>´. También se hace cuando se ha decidido realizar un pozo, se usan varios métodos para comprender mejor el subsuelo.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6162</TotalTime>
  <Words>1380</Words>
  <Application>Microsoft Office PowerPoint</Application>
  <PresentationFormat>Presentación en pantalla (4:3)</PresentationFormat>
  <Paragraphs>146</Paragraphs>
  <Slides>37</Slides>
  <Notes>9</Notes>
  <HiddenSlides>2</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DurieSpain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Xp SP3 Relax Edition 2</dc:creator>
  <cp:lastModifiedBy>Usuario de Windows</cp:lastModifiedBy>
  <cp:revision>220</cp:revision>
  <dcterms:created xsi:type="dcterms:W3CDTF">2012-09-11T14:38:22Z</dcterms:created>
  <dcterms:modified xsi:type="dcterms:W3CDTF">2023-09-14T16:14:52Z</dcterms:modified>
</cp:coreProperties>
</file>