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2104-E2D7-46CE-AAD9-3C176D637797}" type="datetimeFigureOut">
              <a:rPr lang="es-AR" smtClean="0"/>
              <a:t>22/6/2021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E7F8-73E6-4CC8-99D2-2DA569D3338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25883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2104-E2D7-46CE-AAD9-3C176D637797}" type="datetimeFigureOut">
              <a:rPr lang="es-AR" smtClean="0"/>
              <a:t>22/6/2021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E7F8-73E6-4CC8-99D2-2DA569D3338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93434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2104-E2D7-46CE-AAD9-3C176D637797}" type="datetimeFigureOut">
              <a:rPr lang="es-AR" smtClean="0"/>
              <a:t>22/6/2021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E7F8-73E6-4CC8-99D2-2DA569D3338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9680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2104-E2D7-46CE-AAD9-3C176D637797}" type="datetimeFigureOut">
              <a:rPr lang="es-AR" smtClean="0"/>
              <a:t>22/6/2021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E7F8-73E6-4CC8-99D2-2DA569D3338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50049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2104-E2D7-46CE-AAD9-3C176D637797}" type="datetimeFigureOut">
              <a:rPr lang="es-AR" smtClean="0"/>
              <a:t>22/6/2021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E7F8-73E6-4CC8-99D2-2DA569D3338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70470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2104-E2D7-46CE-AAD9-3C176D637797}" type="datetimeFigureOut">
              <a:rPr lang="es-AR" smtClean="0"/>
              <a:t>22/6/2021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E7F8-73E6-4CC8-99D2-2DA569D3338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02352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2104-E2D7-46CE-AAD9-3C176D637797}" type="datetimeFigureOut">
              <a:rPr lang="es-AR" smtClean="0"/>
              <a:t>22/6/2021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E7F8-73E6-4CC8-99D2-2DA569D3338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61869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2104-E2D7-46CE-AAD9-3C176D637797}" type="datetimeFigureOut">
              <a:rPr lang="es-AR" smtClean="0"/>
              <a:t>22/6/2021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E7F8-73E6-4CC8-99D2-2DA569D3338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38587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2104-E2D7-46CE-AAD9-3C176D637797}" type="datetimeFigureOut">
              <a:rPr lang="es-AR" smtClean="0"/>
              <a:t>22/6/2021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E7F8-73E6-4CC8-99D2-2DA569D3338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50563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2104-E2D7-46CE-AAD9-3C176D637797}" type="datetimeFigureOut">
              <a:rPr lang="es-AR" smtClean="0"/>
              <a:t>22/6/2021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E7F8-73E6-4CC8-99D2-2DA569D3338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25142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2104-E2D7-46CE-AAD9-3C176D637797}" type="datetimeFigureOut">
              <a:rPr lang="es-AR" smtClean="0"/>
              <a:t>22/6/2021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E7F8-73E6-4CC8-99D2-2DA569D3338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68562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A2104-E2D7-46CE-AAD9-3C176D637797}" type="datetimeFigureOut">
              <a:rPr lang="es-AR" smtClean="0"/>
              <a:t>22/6/2021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EE7F8-73E6-4CC8-99D2-2DA569D3338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4439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412124"/>
            <a:ext cx="9144000" cy="2627290"/>
          </a:xfrm>
        </p:spPr>
        <p:txBody>
          <a:bodyPr/>
          <a:lstStyle/>
          <a:p>
            <a:r>
              <a:rPr lang="es-AR" sz="4800" b="1" dirty="0" smtClean="0"/>
              <a:t>planificando un negocio de comercio internacional</a:t>
            </a:r>
            <a:br>
              <a:rPr lang="es-AR" sz="4800" b="1" dirty="0" smtClean="0"/>
            </a:br>
            <a:r>
              <a:rPr lang="es-AR" sz="3200" dirty="0" smtClean="0"/>
              <a:t>Industrias y servicios II -2021</a:t>
            </a:r>
            <a:br>
              <a:rPr lang="es-AR" sz="3200" dirty="0" smtClean="0"/>
            </a:br>
            <a:r>
              <a:rPr lang="es-AR" sz="2800" dirty="0" smtClean="0"/>
              <a:t>Ing. Pablo Mauad</a:t>
            </a:r>
            <a:endParaRPr lang="es-A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324305" y="9874049"/>
            <a:ext cx="3373236" cy="1355622"/>
          </a:xfrm>
        </p:spPr>
        <p:txBody>
          <a:bodyPr/>
          <a:lstStyle/>
          <a:p>
            <a:r>
              <a:rPr lang="es-AR" dirty="0" smtClean="0"/>
              <a:t>Ing. Pablo Mauad</a:t>
            </a:r>
          </a:p>
          <a:p>
            <a:r>
              <a:rPr lang="es-AR" dirty="0" smtClean="0"/>
              <a:t>Industrias y servicios II - 2021</a:t>
            </a:r>
            <a:endParaRPr lang="es-AR" dirty="0"/>
          </a:p>
        </p:txBody>
      </p:sp>
      <p:pic>
        <p:nvPicPr>
          <p:cNvPr id="1026" name="Picture 2" descr="Cómo crear un plan de negocios en comercio exterior - SABERDI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530" y="3509963"/>
            <a:ext cx="5443470" cy="2871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9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5400" b="1" dirty="0" smtClean="0"/>
              <a:t>La planificación es esencial</a:t>
            </a:r>
            <a:endParaRPr lang="es-AR" sz="5400" b="1" dirty="0"/>
          </a:p>
        </p:txBody>
      </p:sp>
      <p:pic>
        <p:nvPicPr>
          <p:cNvPr id="2050" name="Picture 2" descr="Tema 6: Planificación operativa y logística de las acciones formativa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814" y="2511379"/>
            <a:ext cx="3273380" cy="2640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1223492" y="2253803"/>
            <a:ext cx="499700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/>
              <a:t>La internacionalización de una empresa o negocio, no es una casualidad (salvo rarísimas ocasiones), sino  que es el resultado de un gran trabajo previo, básicamente se trata de un gran esfuerzo de planificación.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410849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4800" b="1" dirty="0" smtClean="0"/>
              <a:t>Estas podrían ser las etapas:</a:t>
            </a:r>
            <a:endParaRPr lang="es-AR" sz="4800" b="1" dirty="0"/>
          </a:p>
        </p:txBody>
      </p:sp>
      <p:pic>
        <p:nvPicPr>
          <p:cNvPr id="3074" name="Picture 2" descr="2. LA FUNCIÓN DE PLANIFICACIÓN Y SUS FASES - ECONOSUBLIM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738" y="1906073"/>
            <a:ext cx="8667482" cy="399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73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Análisis de situación y fijación de objetivos</a:t>
            </a:r>
            <a:endParaRPr lang="es-AR" b="1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 </a:t>
            </a:r>
            <a:endParaRPr lang="es-AR" dirty="0"/>
          </a:p>
        </p:txBody>
      </p:sp>
      <p:pic>
        <p:nvPicPr>
          <p:cNvPr id="7" name="Picture 2" descr="Aprendizaje basado en proyectos | Kit de Pedagogía y T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235" y="1027906"/>
            <a:ext cx="5988472" cy="545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La auténtica historia de Newton y la manzana | Isaac newton, Facts for  kids, Isaa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0357"/>
            <a:ext cx="4888941" cy="305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09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 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/>
          <a:lstStyle/>
          <a:p>
            <a:r>
              <a:rPr lang="es-AR" dirty="0" smtClean="0"/>
              <a:t>El estudio de mercado</a:t>
            </a:r>
          </a:p>
          <a:p>
            <a:pPr marL="685800" lvl="2">
              <a:spcBef>
                <a:spcPts val="1000"/>
              </a:spcBef>
            </a:pPr>
            <a:r>
              <a:rPr lang="es-AR" sz="2400" dirty="0"/>
              <a:t>La oferta y la </a:t>
            </a:r>
            <a:r>
              <a:rPr lang="es-AR" sz="2400" dirty="0" smtClean="0"/>
              <a:t>demanda</a:t>
            </a:r>
          </a:p>
          <a:p>
            <a:pPr marL="457200" lvl="2" indent="0">
              <a:spcBef>
                <a:spcPts val="1000"/>
              </a:spcBef>
              <a:buNone/>
            </a:pPr>
            <a:endParaRPr lang="es-AR" dirty="0"/>
          </a:p>
          <a:p>
            <a:r>
              <a:rPr lang="es-AR" dirty="0" smtClean="0"/>
              <a:t>Aprendemos sobre el mercado objetivo</a:t>
            </a:r>
          </a:p>
          <a:p>
            <a:pPr lvl="1"/>
            <a:r>
              <a:rPr lang="es-AR" dirty="0" smtClean="0"/>
              <a:t>Que país será?</a:t>
            </a:r>
          </a:p>
          <a:p>
            <a:pPr lvl="1"/>
            <a:r>
              <a:rPr lang="es-AR" dirty="0" smtClean="0"/>
              <a:t>Cómo es su cultura, su historia, su geografía, su clima…</a:t>
            </a:r>
            <a:endParaRPr lang="es-AR" dirty="0"/>
          </a:p>
          <a:p>
            <a:pPr lvl="1"/>
            <a:r>
              <a:rPr lang="es-AR" dirty="0" smtClean="0"/>
              <a:t>Idiomas</a:t>
            </a:r>
          </a:p>
          <a:p>
            <a:pPr lvl="1"/>
            <a:r>
              <a:rPr lang="es-AR" dirty="0" smtClean="0"/>
              <a:t>Horarios, clases sociales, poder adquisitivo</a:t>
            </a:r>
            <a:endParaRPr lang="es-AR" dirty="0"/>
          </a:p>
          <a:p>
            <a:pPr lvl="1"/>
            <a:r>
              <a:rPr lang="es-AR" dirty="0" smtClean="0"/>
              <a:t>Moneda, divisa de cambio</a:t>
            </a:r>
          </a:p>
          <a:p>
            <a:pPr marL="457200" lvl="1" indent="0">
              <a:buNone/>
            </a:pPr>
            <a:endParaRPr lang="es-AR" dirty="0"/>
          </a:p>
          <a:p>
            <a:r>
              <a:rPr lang="es-AR" dirty="0" smtClean="0"/>
              <a:t>Pensamos y fijamos metas y objetivos</a:t>
            </a:r>
          </a:p>
          <a:p>
            <a:endParaRPr lang="es-AR" dirty="0"/>
          </a:p>
          <a:p>
            <a:endParaRPr lang="es-AR" dirty="0" smtClean="0"/>
          </a:p>
          <a:p>
            <a:endParaRPr lang="es-AR" dirty="0"/>
          </a:p>
          <a:p>
            <a:endParaRPr lang="es-AR" dirty="0"/>
          </a:p>
          <a:p>
            <a:endParaRPr lang="es-AR" dirty="0" smtClean="0"/>
          </a:p>
          <a:p>
            <a:endParaRPr lang="es-AR" dirty="0" smtClean="0"/>
          </a:p>
          <a:p>
            <a:pPr lvl="1"/>
            <a:endParaRPr lang="es-AR" dirty="0" smtClean="0"/>
          </a:p>
        </p:txBody>
      </p:sp>
    </p:spTree>
    <p:extLst>
      <p:ext uri="{BB962C8B-B14F-4D97-AF65-F5344CB8AC3E}">
        <p14:creationId xmlns:p14="http://schemas.microsoft.com/office/powerpoint/2010/main" val="216259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5400" b="1" dirty="0" smtClean="0"/>
              <a:t>Diseño de estrategias</a:t>
            </a:r>
            <a:endParaRPr lang="es-AR" sz="5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r>
              <a:rPr lang="es-AR" dirty="0" smtClean="0"/>
              <a:t>Pensamos y elaboramos la estrategia de marketing</a:t>
            </a:r>
          </a:p>
          <a:p>
            <a:endParaRPr lang="es-AR" dirty="0"/>
          </a:p>
          <a:p>
            <a:r>
              <a:rPr lang="es-AR" dirty="0" smtClean="0"/>
              <a:t>Qué acciones de marketing haremos?</a:t>
            </a:r>
          </a:p>
          <a:p>
            <a:r>
              <a:rPr lang="es-AR" dirty="0" smtClean="0"/>
              <a:t>Qué contactos y recursos tenemos a mano?</a:t>
            </a:r>
            <a:endParaRPr lang="es-AR" dirty="0"/>
          </a:p>
          <a:p>
            <a:r>
              <a:rPr lang="es-AR" dirty="0" smtClean="0"/>
              <a:t>Quién nos puede ayudar?</a:t>
            </a:r>
          </a:p>
          <a:p>
            <a:r>
              <a:rPr lang="es-AR" dirty="0" smtClean="0"/>
              <a:t>Qué herramientas de promoción o ayuda </a:t>
            </a:r>
          </a:p>
          <a:p>
            <a:pPr marL="0" indent="0">
              <a:buNone/>
            </a:pPr>
            <a:r>
              <a:rPr lang="es-AR" dirty="0"/>
              <a:t> </a:t>
            </a:r>
            <a:r>
              <a:rPr lang="es-AR" dirty="0" smtClean="0"/>
              <a:t>  conocemos?</a:t>
            </a:r>
            <a:endParaRPr lang="es-AR" dirty="0"/>
          </a:p>
          <a:p>
            <a:endParaRPr lang="es-AR" dirty="0" smtClean="0"/>
          </a:p>
          <a:p>
            <a:endParaRPr lang="es-AR" dirty="0"/>
          </a:p>
          <a:p>
            <a:endParaRPr lang="es-AR" dirty="0"/>
          </a:p>
        </p:txBody>
      </p:sp>
      <p:pic>
        <p:nvPicPr>
          <p:cNvPr id="1026" name="Picture 2" descr="Personas pensando: imágenes, fotos de stock libres de derechos |  Depositphot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547" y="3376612"/>
            <a:ext cx="4094453" cy="348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489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5400" b="1" dirty="0" smtClean="0"/>
              <a:t>Implantar las estrategias</a:t>
            </a:r>
            <a:endParaRPr lang="es-AR" sz="5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Formación de un equipo de trabajo</a:t>
            </a:r>
          </a:p>
          <a:p>
            <a:pPr marL="0" indent="0">
              <a:buNone/>
            </a:pPr>
            <a:endParaRPr lang="es-AR" dirty="0" smtClean="0"/>
          </a:p>
          <a:p>
            <a:r>
              <a:rPr lang="es-AR" dirty="0" smtClean="0"/>
              <a:t>El rol  de los asesores</a:t>
            </a:r>
          </a:p>
          <a:p>
            <a:endParaRPr lang="es-AR" dirty="0" smtClean="0"/>
          </a:p>
          <a:p>
            <a:r>
              <a:rPr lang="es-AR" dirty="0" smtClean="0"/>
              <a:t>Búsqueda de la empresa de logística: tu producto estará en sus manos</a:t>
            </a:r>
          </a:p>
          <a:p>
            <a:endParaRPr lang="es-AR" dirty="0"/>
          </a:p>
          <a:p>
            <a:r>
              <a:rPr lang="es-AR" dirty="0" smtClean="0"/>
              <a:t>Múltiples tareas y múltiples disciplinas : establecimiento de marcas, imagen, desarrollo de herramientas de promoción en redes, diseño de etiquetas, empaques, etc.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6437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5400" b="1" dirty="0" smtClean="0"/>
              <a:t>Establecer un presupuesto</a:t>
            </a:r>
            <a:endParaRPr lang="es-AR" sz="5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1061" y="2054087"/>
            <a:ext cx="17370287" cy="4803913"/>
          </a:xfrm>
        </p:spPr>
        <p:txBody>
          <a:bodyPr/>
          <a:lstStyle/>
          <a:p>
            <a:r>
              <a:rPr lang="es-AR" dirty="0" smtClean="0"/>
              <a:t>Impuestos y </a:t>
            </a:r>
            <a:r>
              <a:rPr lang="es-AR" dirty="0" smtClean="0"/>
              <a:t>legalidad</a:t>
            </a:r>
          </a:p>
          <a:p>
            <a:pPr lvl="1"/>
            <a:r>
              <a:rPr lang="es-AR" dirty="0" smtClean="0"/>
              <a:t>Inscripciones y registros</a:t>
            </a:r>
            <a:endParaRPr lang="es-AR" dirty="0" smtClean="0"/>
          </a:p>
          <a:p>
            <a:pPr lvl="1"/>
            <a:r>
              <a:rPr lang="es-AR" dirty="0" smtClean="0"/>
              <a:t>Barreras a sortear, arancelarias y para arancelarias</a:t>
            </a:r>
          </a:p>
          <a:p>
            <a:pPr lvl="1"/>
            <a:r>
              <a:rPr lang="es-AR" dirty="0" smtClean="0"/>
              <a:t>incoterms</a:t>
            </a:r>
            <a:endParaRPr lang="es-AR" dirty="0"/>
          </a:p>
          <a:p>
            <a:r>
              <a:rPr lang="es-AR" dirty="0" smtClean="0"/>
              <a:t>Presupuesto de inversión</a:t>
            </a:r>
          </a:p>
          <a:p>
            <a:endParaRPr lang="es-AR" dirty="0"/>
          </a:p>
          <a:p>
            <a:r>
              <a:rPr lang="es-AR" dirty="0" smtClean="0"/>
              <a:t>Plazos y finanzas</a:t>
            </a:r>
            <a:endParaRPr lang="es-AR" dirty="0"/>
          </a:p>
        </p:txBody>
      </p:sp>
      <p:pic>
        <p:nvPicPr>
          <p:cNvPr id="2050" name="Picture 2" descr="lojeda: La dificultad de &amp;quot;pensar&amp;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974" y="3558697"/>
            <a:ext cx="4373217" cy="2856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895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Gastos en los que hay que pensar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dirty="0" smtClean="0"/>
              <a:t>Previos : viajes, acciones de promoción ( ferias y exposiciones), recibir a posibles clientes, desarrollo de herramientas en redes sociales, gestión de subsidios para internacionalización de empresas ( Pymexporta, etc.).</a:t>
            </a:r>
          </a:p>
          <a:p>
            <a:endParaRPr lang="es-AR" dirty="0"/>
          </a:p>
          <a:p>
            <a:r>
              <a:rPr lang="es-AR" dirty="0" smtClean="0"/>
              <a:t>Durante : desarrollo de marcas, etiquetado,  normas de rotulación , envases y empaque, asesoramiento legal, gestión de finanzas.</a:t>
            </a:r>
          </a:p>
          <a:p>
            <a:endParaRPr lang="es-AR" dirty="0"/>
          </a:p>
          <a:p>
            <a:r>
              <a:rPr lang="es-AR" dirty="0" smtClean="0"/>
              <a:t>Durante y pos: cobranzas, finanzas, ajuste a legalidad, gestión de reintegros de impuestos ( IVA, reintegros a las exportaciones), liquidación de comisiones a intermediarios, seguimiento del cliente, fidelización, expansión…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3689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346</Words>
  <Application>Microsoft Office PowerPoint</Application>
  <PresentationFormat>Panorámica</PresentationFormat>
  <Paragraphs>57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planificando un negocio de comercio internacional Industrias y servicios II -2021 Ing. Pablo Mauad</vt:lpstr>
      <vt:lpstr>La planificación es esencial</vt:lpstr>
      <vt:lpstr>Estas podrían ser las etapas:</vt:lpstr>
      <vt:lpstr>Análisis de situación y fijación de objetivos</vt:lpstr>
      <vt:lpstr> </vt:lpstr>
      <vt:lpstr>Diseño de estrategias</vt:lpstr>
      <vt:lpstr>Implantar las estrategias</vt:lpstr>
      <vt:lpstr>Establecer un presupuesto</vt:lpstr>
      <vt:lpstr>Gastos en los que hay que pensar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planificando un negocio de comercio internacional</dc:title>
  <dc:creator>Usuario de Windows</dc:creator>
  <cp:lastModifiedBy>Usuario de Windows</cp:lastModifiedBy>
  <cp:revision>17</cp:revision>
  <dcterms:created xsi:type="dcterms:W3CDTF">2021-06-21T23:39:38Z</dcterms:created>
  <dcterms:modified xsi:type="dcterms:W3CDTF">2021-06-22T20:00:48Z</dcterms:modified>
</cp:coreProperties>
</file>