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26.jpeg" ContentType="image/jpeg"/>
  <Override PartName="/ppt/media/image42.png" ContentType="image/png"/>
  <Override PartName="/ppt/media/image23.jpeg" ContentType="image/jpeg"/>
  <Override PartName="/ppt/media/image12.png" ContentType="image/png"/>
  <Override PartName="/ppt/media/image49.png" ContentType="image/png"/>
  <Override PartName="/ppt/media/image21.png" ContentType="image/png"/>
  <Override PartName="/ppt/media/image19.png" ContentType="image/png"/>
  <Override PartName="/ppt/media/image28.jpeg" ContentType="image/jpeg"/>
  <Override PartName="/ppt/media/image51.jpeg" ContentType="image/jpeg"/>
  <Override PartName="/ppt/media/image20.png" ContentType="image/png"/>
  <Override PartName="/ppt/media/image18.png" ContentType="image/png"/>
  <Override PartName="/ppt/media/image58.wmf" ContentType="image/x-wmf"/>
  <Override PartName="/ppt/media/image17.png" ContentType="image/png"/>
  <Override PartName="/ppt/media/image57.wmf" ContentType="image/x-wmf"/>
  <Override PartName="/ppt/media/image16.png" ContentType="image/png"/>
  <Override PartName="/ppt/media/image56.wmf" ContentType="image/x-wmf"/>
  <Override PartName="/ppt/media/image24.jpeg" ContentType="image/jpeg"/>
  <Override PartName="/ppt/media/image59.png" ContentType="image/png"/>
  <Override PartName="/ppt/media/image15.png" ContentType="image/png"/>
  <Override PartName="/ppt/media/image55.wmf" ContentType="image/x-wmf"/>
  <Override PartName="/ppt/media/image14.png" ContentType="image/png"/>
  <Override PartName="/ppt/media/image54.wmf" ContentType="image/x-wmf"/>
  <Override PartName="/ppt/media/image1.png" ContentType="image/png"/>
  <Override PartName="/ppt/media/image31.png" ContentType="image/png"/>
  <Override PartName="/ppt/media/image25.jpeg" ContentType="image/jpeg"/>
  <Override PartName="/ppt/media/image2.png" ContentType="image/png"/>
  <Override PartName="/ppt/media/image32.png" ContentType="image/png"/>
  <Override PartName="/ppt/media/image3.png" ContentType="image/png"/>
  <Override PartName="/ppt/media/image4.png" ContentType="image/png"/>
  <Override PartName="/ppt/media/image33.jpeg" ContentType="image/jpeg"/>
  <Override PartName="/ppt/media/image10.png" ContentType="image/png"/>
  <Override PartName="/ppt/media/image27.jpeg" ContentType="image/jpeg"/>
  <Override PartName="/ppt/media/image38.jpeg" ContentType="image/jpeg"/>
  <Override PartName="/ppt/media/image44.jpeg" ContentType="image/jpeg"/>
  <Override PartName="/ppt/media/image8.png" ContentType="image/png"/>
  <Override PartName="/ppt/media/image29.jpeg" ContentType="image/jpeg"/>
  <Override PartName="/ppt/media/image52.jpeg" ContentType="image/jpeg"/>
  <Override PartName="/ppt/media/image30.png" ContentType="image/png"/>
  <Override PartName="/ppt/media/image39.gif" ContentType="image/gif"/>
  <Override PartName="/ppt/media/image45.jpeg" ContentType="image/jpeg"/>
  <Override PartName="/ppt/media/image40.png" ContentType="image/png"/>
  <Override PartName="/ppt/media/image46.png" ContentType="image/png"/>
  <Override PartName="/ppt/media/image11.png" ContentType="image/png"/>
  <Override PartName="/ppt/media/image47.jpeg" ContentType="image/jpeg"/>
  <Override PartName="/ppt/media/image41.png" ContentType="image/png"/>
  <Override PartName="/ppt/media/image48.jpeg" ContentType="image/jpeg"/>
  <Override PartName="/ppt/media/image50.png" ContentType="image/png"/>
  <Override PartName="/ppt/media/image53.wmf" ContentType="image/x-wmf"/>
  <Override PartName="/ppt/media/image13.png" ContentType="image/png"/>
  <Override PartName="/ppt/media/image37.png" ContentType="image/png"/>
  <Override PartName="/ppt/media/image34.jpeg" ContentType="image/jpeg"/>
  <Override PartName="/ppt/media/image7.png" ContentType="image/png"/>
  <Override PartName="/ppt/media/image9.png" ContentType="image/png"/>
  <Override PartName="/ppt/media/image22.jpeg" ContentType="image/jpeg"/>
  <Override PartName="/ppt/media/image36.png" ContentType="image/png"/>
  <Override PartName="/ppt/media/image6.png" ContentType="image/png"/>
  <Override PartName="/ppt/media/image5.png" ContentType="image/png"/>
  <Override PartName="/ppt/media/image43.jpeg" ContentType="image/jpeg"/>
  <Override PartName="/ppt/media/image35.png" ContentType="image/png"/>
  <Override PartName="/ppt/slideLayouts/_rels/slideLayout5.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6.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31.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6.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20.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46.xml.rels" ContentType="application/vnd.openxmlformats-package.relationships+xml"/>
  <Override PartName="/ppt/slideLayouts/_rels/slideLayout48.xml.rels" ContentType="application/vnd.openxmlformats-package.relationships+xml"/>
  <Override PartName="/ppt/slideLayouts/_rels/slideLayout33.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34.xml" ContentType="application/vnd.openxmlformats-officedocument.presentationml.slideLayout+xml"/>
  <Override PartName="/ppt/slideLayouts/slideLayout46.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presProps.xml" ContentType="application/vnd.openxmlformats-officedocument.presentationml.presProps+xml"/>
  <Override PartName="/ppt/slides/_rels/slide17.xml.rels" ContentType="application/vnd.openxmlformats-package.relationships+xml"/>
  <Override PartName="/ppt/slides/_rels/slide18.xml.rels" ContentType="application/vnd.openxmlformats-package.relationships+xml"/>
  <Override PartName="/ppt/slides/_rels/slide20.xml.rels" ContentType="application/vnd.openxmlformats-package.relationships+xml"/>
  <Override PartName="/ppt/slides/_rels/slide2.xml.rels" ContentType="application/vnd.openxmlformats-package.relationships+xml"/>
  <Override PartName="/ppt/slides/_rels/slide19.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7.xml.rels" ContentType="application/vnd.openxmlformats-package.relationships+xml"/>
  <Override PartName="/ppt/slides/_rels/slide9.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28.xml.rels" ContentType="application/vnd.openxmlformats-package.relationships+xml"/>
  <Override PartName="/ppt/slides/_rels/slide13.xml.rels" ContentType="application/vnd.openxmlformats-package.relationships+xml"/>
  <Override PartName="/ppt/slides/_rels/slide16.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17.xml" ContentType="application/vnd.openxmlformats-officedocument.presentationml.slide+xml"/>
  <Override PartName="/ppt/slides/slide2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B77F0483-EF10-4D26-861B-6D687243C56A}" type="slidenum">
              <a:t>&lt;#&gt;</a:t>
            </a:fld>
          </a:p>
        </p:txBody>
      </p:sp>
      <p:sp>
        <p:nvSpPr>
          <p:cNvPr id="4" name="PlaceHolder 3"/>
          <p:cNvSpPr>
            <a:spLocks noGrp="1"/>
          </p:cNvSpPr>
          <p:nvPr>
            <p:ph type="dt" idx="1"/>
          </p:nvPr>
        </p:nvSpPr>
        <p:spPr/>
        <p:txBody>
          <a:bodyPr/>
          <a:p>
            <a:r>
              <a:rPr lang="es-A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3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3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1512D2C5-C23F-46D3-9325-4FDF1F45F5D8}" type="slidenum">
              <a:t>&lt;#&gt;</a:t>
            </a:fld>
          </a:p>
        </p:txBody>
      </p:sp>
      <p:sp>
        <p:nvSpPr>
          <p:cNvPr id="7" name="PlaceHolder 6"/>
          <p:cNvSpPr>
            <a:spLocks noGrp="1"/>
          </p:cNvSpPr>
          <p:nvPr>
            <p:ph type="dt" idx="1"/>
          </p:nvPr>
        </p:nvSpPr>
        <p:spPr/>
        <p:txBody>
          <a:bodyPr/>
          <a:p>
            <a:r>
              <a:rPr lang="es-A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3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3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3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3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5A4A78BB-600B-4101-812E-FF859432DBFA}" type="slidenum">
              <a:t>&lt;#&gt;</a:t>
            </a:fld>
          </a:p>
        </p:txBody>
      </p:sp>
      <p:sp>
        <p:nvSpPr>
          <p:cNvPr id="9" name="PlaceHolder 8"/>
          <p:cNvSpPr>
            <a:spLocks noGrp="1"/>
          </p:cNvSpPr>
          <p:nvPr>
            <p:ph type="dt" idx="1"/>
          </p:nvPr>
        </p:nvSpPr>
        <p:spPr/>
        <p:txBody>
          <a:bodyPr/>
          <a:p>
            <a:r>
              <a:rPr lang="es-A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4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4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4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4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4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4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FFF2954A-4702-45BD-BEA2-E3A44BFA21E4}" type="slidenum">
              <a:t>&lt;#&gt;</a:t>
            </a:fld>
          </a:p>
        </p:txBody>
      </p:sp>
      <p:sp>
        <p:nvSpPr>
          <p:cNvPr id="11" name="PlaceHolder 10"/>
          <p:cNvSpPr>
            <a:spLocks noGrp="1"/>
          </p:cNvSpPr>
          <p:nvPr>
            <p:ph type="dt" idx="1"/>
          </p:nvPr>
        </p:nvSpPr>
        <p:spPr/>
        <p:txBody>
          <a:bodyPr/>
          <a:p>
            <a:r>
              <a:rPr lang="es-AR"/>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76249DE5-1B3A-4D2E-B06F-E600BFF584CB}" type="slidenum">
              <a:t>&lt;#&gt;</a:t>
            </a:fld>
          </a:p>
        </p:txBody>
      </p:sp>
      <p:sp>
        <p:nvSpPr>
          <p:cNvPr id="4" name="PlaceHolder 3"/>
          <p:cNvSpPr>
            <a:spLocks noGrp="1"/>
          </p:cNvSpPr>
          <p:nvPr>
            <p:ph type="dt" idx="4"/>
          </p:nvPr>
        </p:nvSpPr>
        <p:spPr/>
        <p:txBody>
          <a:bodyPr/>
          <a:p>
            <a:r>
              <a:rPr lang="es-AR"/>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5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s-AR" sz="3200" spc="-1" strike="noStrike">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35EAF636-6F32-4662-A43D-80C2FA93224C}" type="slidenum">
              <a:t>&lt;#&gt;</a:t>
            </a:fld>
          </a:p>
        </p:txBody>
      </p:sp>
      <p:sp>
        <p:nvSpPr>
          <p:cNvPr id="6" name="PlaceHolder 5"/>
          <p:cNvSpPr>
            <a:spLocks noGrp="1"/>
          </p:cNvSpPr>
          <p:nvPr>
            <p:ph type="dt" idx="4"/>
          </p:nvPr>
        </p:nvSpPr>
        <p:spPr/>
        <p:txBody>
          <a:bodyPr/>
          <a:p>
            <a:r>
              <a:rPr lang="es-AR"/>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6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361D99C0-F259-4C19-9FDA-F96714E191E3}" type="slidenum">
              <a:t>&lt;#&gt;</a:t>
            </a:fld>
          </a:p>
        </p:txBody>
      </p:sp>
      <p:sp>
        <p:nvSpPr>
          <p:cNvPr id="6" name="PlaceHolder 5"/>
          <p:cNvSpPr>
            <a:spLocks noGrp="1"/>
          </p:cNvSpPr>
          <p:nvPr>
            <p:ph type="dt" idx="4"/>
          </p:nvPr>
        </p:nvSpPr>
        <p:spPr/>
        <p:txBody>
          <a:bodyPr/>
          <a:p>
            <a:r>
              <a:rPr lang="es-AR"/>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59B120BF-CBB5-4C39-9655-C5F0D0DD8AB8}" type="slidenum">
              <a:t>&lt;#&gt;</a:t>
            </a:fld>
          </a:p>
        </p:txBody>
      </p:sp>
      <p:sp>
        <p:nvSpPr>
          <p:cNvPr id="7" name="PlaceHolder 6"/>
          <p:cNvSpPr>
            <a:spLocks noGrp="1"/>
          </p:cNvSpPr>
          <p:nvPr>
            <p:ph type="dt" idx="4"/>
          </p:nvPr>
        </p:nvSpPr>
        <p:spPr/>
        <p:txBody>
          <a:bodyPr/>
          <a:p>
            <a:r>
              <a:rPr lang="es-AR"/>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DD17B510-5A10-4E27-B83A-225395777439}" type="slidenum">
              <a:t>&lt;#&gt;</a:t>
            </a:fld>
          </a:p>
        </p:txBody>
      </p:sp>
      <p:sp>
        <p:nvSpPr>
          <p:cNvPr id="5" name="PlaceHolder 4"/>
          <p:cNvSpPr>
            <a:spLocks noGrp="1"/>
          </p:cNvSpPr>
          <p:nvPr>
            <p:ph type="dt" idx="4"/>
          </p:nvPr>
        </p:nvSpPr>
        <p:spPr/>
        <p:txBody>
          <a:bodyPr/>
          <a:p>
            <a:r>
              <a:rPr lang="es-AR"/>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s-AR" sz="3200" spc="-1" strike="noStrike">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2AB37A55-64FE-4EFB-BAEB-2ED15C0602B9}" type="slidenum">
              <a:t>&lt;#&gt;</a:t>
            </a:fld>
          </a:p>
        </p:txBody>
      </p:sp>
      <p:sp>
        <p:nvSpPr>
          <p:cNvPr id="5" name="PlaceHolder 4"/>
          <p:cNvSpPr>
            <a:spLocks noGrp="1"/>
          </p:cNvSpPr>
          <p:nvPr>
            <p:ph type="dt" idx="4"/>
          </p:nvPr>
        </p:nvSpPr>
        <p:spPr/>
        <p:txBody>
          <a:bodyPr/>
          <a:p>
            <a:r>
              <a:rPr lang="es-AR"/>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6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7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2610B2C6-1CDB-4333-BEF3-C09FB746B937}" type="slidenum">
              <a:t>&lt;#&gt;</a:t>
            </a:fld>
          </a:p>
        </p:txBody>
      </p:sp>
      <p:sp>
        <p:nvSpPr>
          <p:cNvPr id="8" name="PlaceHolder 7"/>
          <p:cNvSpPr>
            <a:spLocks noGrp="1"/>
          </p:cNvSpPr>
          <p:nvPr>
            <p:ph type="dt" idx="4"/>
          </p:nvPr>
        </p:nvSpPr>
        <p:spPr/>
        <p:txBody>
          <a:bodyPr/>
          <a:p>
            <a:r>
              <a:rPr lang="es-A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s-AR"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EE2CD2CC-9F69-4AEE-AF20-F8C2185ACE9F}" type="slidenum">
              <a:t>&lt;#&gt;</a:t>
            </a:fld>
          </a:p>
        </p:txBody>
      </p:sp>
      <p:sp>
        <p:nvSpPr>
          <p:cNvPr id="6" name="PlaceHolder 5"/>
          <p:cNvSpPr>
            <a:spLocks noGrp="1"/>
          </p:cNvSpPr>
          <p:nvPr>
            <p:ph type="dt" idx="1"/>
          </p:nvPr>
        </p:nvSpPr>
        <p:spPr/>
        <p:txBody>
          <a:bodyPr/>
          <a:p>
            <a:r>
              <a:rPr lang="es-AR"/>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7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7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9A4DDB63-A002-4703-B42B-F1E8E85DFE33}" type="slidenum">
              <a:t>&lt;#&gt;</a:t>
            </a:fld>
          </a:p>
        </p:txBody>
      </p:sp>
      <p:sp>
        <p:nvSpPr>
          <p:cNvPr id="8" name="PlaceHolder 7"/>
          <p:cNvSpPr>
            <a:spLocks noGrp="1"/>
          </p:cNvSpPr>
          <p:nvPr>
            <p:ph type="dt" idx="4"/>
          </p:nvPr>
        </p:nvSpPr>
        <p:spPr/>
        <p:txBody>
          <a:bodyPr/>
          <a:p>
            <a:r>
              <a:rPr lang="es-AR"/>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7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7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7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077CC036-6E91-4DBC-95FD-CD291CD6EA62}" type="slidenum">
              <a:t>&lt;#&gt;</a:t>
            </a:fld>
          </a:p>
        </p:txBody>
      </p:sp>
      <p:sp>
        <p:nvSpPr>
          <p:cNvPr id="8" name="PlaceHolder 7"/>
          <p:cNvSpPr>
            <a:spLocks noGrp="1"/>
          </p:cNvSpPr>
          <p:nvPr>
            <p:ph type="dt" idx="4"/>
          </p:nvPr>
        </p:nvSpPr>
        <p:spPr/>
        <p:txBody>
          <a:bodyPr/>
          <a:p>
            <a:r>
              <a:rPr lang="es-AR"/>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8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8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EF7D51CE-28D9-4630-AFD6-3126D48EFE32}" type="slidenum">
              <a:t>&lt;#&gt;</a:t>
            </a:fld>
          </a:p>
        </p:txBody>
      </p:sp>
      <p:sp>
        <p:nvSpPr>
          <p:cNvPr id="7" name="PlaceHolder 6"/>
          <p:cNvSpPr>
            <a:spLocks noGrp="1"/>
          </p:cNvSpPr>
          <p:nvPr>
            <p:ph type="dt" idx="4"/>
          </p:nvPr>
        </p:nvSpPr>
        <p:spPr/>
        <p:txBody>
          <a:bodyPr/>
          <a:p>
            <a:r>
              <a:rPr lang="es-AR"/>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8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8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8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8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970587CD-3D14-4668-A059-7FDA9ED1C0A3}" type="slidenum">
              <a:t>&lt;#&gt;</a:t>
            </a:fld>
          </a:p>
        </p:txBody>
      </p:sp>
      <p:sp>
        <p:nvSpPr>
          <p:cNvPr id="9" name="PlaceHolder 8"/>
          <p:cNvSpPr>
            <a:spLocks noGrp="1"/>
          </p:cNvSpPr>
          <p:nvPr>
            <p:ph type="dt" idx="4"/>
          </p:nvPr>
        </p:nvSpPr>
        <p:spPr/>
        <p:txBody>
          <a:bodyPr/>
          <a:p>
            <a:r>
              <a:rPr lang="es-AR"/>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8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8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9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9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9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9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9C446ABB-BD3D-4564-9509-DA63C07FB53E}" type="slidenum">
              <a:t>&lt;#&gt;</a:t>
            </a:fld>
          </a:p>
        </p:txBody>
      </p:sp>
      <p:sp>
        <p:nvSpPr>
          <p:cNvPr id="11" name="PlaceHolder 10"/>
          <p:cNvSpPr>
            <a:spLocks noGrp="1"/>
          </p:cNvSpPr>
          <p:nvPr>
            <p:ph type="dt" idx="4"/>
          </p:nvPr>
        </p:nvSpPr>
        <p:spPr/>
        <p:txBody>
          <a:bodyPr/>
          <a:p>
            <a:r>
              <a:rPr lang="es-AR"/>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61C46713-5263-42F1-8B82-B60EA2A6AED0}" type="slidenum">
              <a:t>&lt;#&gt;</a:t>
            </a:fld>
          </a:p>
        </p:txBody>
      </p:sp>
      <p:sp>
        <p:nvSpPr>
          <p:cNvPr id="4" name="PlaceHolder 3"/>
          <p:cNvSpPr>
            <a:spLocks noGrp="1"/>
          </p:cNvSpPr>
          <p:nvPr>
            <p:ph type="dt" idx="7"/>
          </p:nvPr>
        </p:nvSpPr>
        <p:spPr/>
        <p:txBody>
          <a:bodyPr/>
          <a:p>
            <a:r>
              <a:rPr lang="es-AR"/>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0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s-AR" sz="3200" spc="-1" strike="noStrike">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4200139B-B27B-44AF-90FE-6A5F76285EB4}" type="slidenum">
              <a:t>&lt;#&gt;</a:t>
            </a:fld>
          </a:p>
        </p:txBody>
      </p:sp>
      <p:sp>
        <p:nvSpPr>
          <p:cNvPr id="6" name="PlaceHolder 5"/>
          <p:cNvSpPr>
            <a:spLocks noGrp="1"/>
          </p:cNvSpPr>
          <p:nvPr>
            <p:ph type="dt" idx="7"/>
          </p:nvPr>
        </p:nvSpPr>
        <p:spPr/>
        <p:txBody>
          <a:bodyPr/>
          <a:p>
            <a:r>
              <a:rPr lang="es-AR"/>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0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90AFA6B8-38B4-4ABB-A0E8-DAEA098ABBF8}" type="slidenum">
              <a:t>&lt;#&gt;</a:t>
            </a:fld>
          </a:p>
        </p:txBody>
      </p:sp>
      <p:sp>
        <p:nvSpPr>
          <p:cNvPr id="6" name="PlaceHolder 5"/>
          <p:cNvSpPr>
            <a:spLocks noGrp="1"/>
          </p:cNvSpPr>
          <p:nvPr>
            <p:ph type="dt" idx="7"/>
          </p:nvPr>
        </p:nvSpPr>
        <p:spPr/>
        <p:txBody>
          <a:bodyPr/>
          <a:p>
            <a:r>
              <a:rPr lang="es-AR"/>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B9A04376-8255-41CD-B809-85622E386D22}" type="slidenum">
              <a:t>&lt;#&gt;</a:t>
            </a:fld>
          </a:p>
        </p:txBody>
      </p:sp>
      <p:sp>
        <p:nvSpPr>
          <p:cNvPr id="7" name="PlaceHolder 6"/>
          <p:cNvSpPr>
            <a:spLocks noGrp="1"/>
          </p:cNvSpPr>
          <p:nvPr>
            <p:ph type="dt" idx="7"/>
          </p:nvPr>
        </p:nvSpPr>
        <p:spPr/>
        <p:txBody>
          <a:bodyPr/>
          <a:p>
            <a:r>
              <a:rPr lang="es-AR"/>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2248AF7F-2791-44F8-8B07-2C73B9DD9C22}" type="slidenum">
              <a:t>&lt;#&gt;</a:t>
            </a:fld>
          </a:p>
        </p:txBody>
      </p:sp>
      <p:sp>
        <p:nvSpPr>
          <p:cNvPr id="5" name="PlaceHolder 4"/>
          <p:cNvSpPr>
            <a:spLocks noGrp="1"/>
          </p:cNvSpPr>
          <p:nvPr>
            <p:ph type="dt" idx="7"/>
          </p:nvPr>
        </p:nvSpPr>
        <p:spPr/>
        <p:txBody>
          <a:bodyPr/>
          <a:p>
            <a:r>
              <a:rPr lang="es-A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DD0E9BAF-9B6D-469A-8EBF-C905A7E81D4F}" type="slidenum">
              <a:t>&lt;#&gt;</a:t>
            </a:fld>
          </a:p>
        </p:txBody>
      </p:sp>
      <p:sp>
        <p:nvSpPr>
          <p:cNvPr id="6" name="PlaceHolder 5"/>
          <p:cNvSpPr>
            <a:spLocks noGrp="1"/>
          </p:cNvSpPr>
          <p:nvPr>
            <p:ph type="dt" idx="1"/>
          </p:nvPr>
        </p:nvSpPr>
        <p:spPr/>
        <p:txBody>
          <a:bodyPr/>
          <a:p>
            <a:r>
              <a:rPr lang="es-AR"/>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s-AR" sz="3200" spc="-1" strike="noStrike">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878582E0-55DE-4F49-8BC2-CAD37AC92161}" type="slidenum">
              <a:t>&lt;#&gt;</a:t>
            </a:fld>
          </a:p>
        </p:txBody>
      </p:sp>
      <p:sp>
        <p:nvSpPr>
          <p:cNvPr id="5" name="PlaceHolder 4"/>
          <p:cNvSpPr>
            <a:spLocks noGrp="1"/>
          </p:cNvSpPr>
          <p:nvPr>
            <p:ph type="dt" idx="7"/>
          </p:nvPr>
        </p:nvSpPr>
        <p:spPr/>
        <p:txBody>
          <a:bodyPr/>
          <a:p>
            <a:r>
              <a:rPr lang="es-AR"/>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C6DA9368-A5F3-4BE1-B22E-9CBD7AFD9319}" type="slidenum">
              <a:t>&lt;#&gt;</a:t>
            </a:fld>
          </a:p>
        </p:txBody>
      </p:sp>
      <p:sp>
        <p:nvSpPr>
          <p:cNvPr id="8" name="PlaceHolder 7"/>
          <p:cNvSpPr>
            <a:spLocks noGrp="1"/>
          </p:cNvSpPr>
          <p:nvPr>
            <p:ph type="dt" idx="7"/>
          </p:nvPr>
        </p:nvSpPr>
        <p:spPr/>
        <p:txBody>
          <a:bodyPr/>
          <a:p>
            <a:r>
              <a:rPr lang="es-AR"/>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F36BE5AB-90FB-4241-AF2E-1188B495A7D4}" type="slidenum">
              <a:t>&lt;#&gt;</a:t>
            </a:fld>
          </a:p>
        </p:txBody>
      </p:sp>
      <p:sp>
        <p:nvSpPr>
          <p:cNvPr id="8" name="PlaceHolder 7"/>
          <p:cNvSpPr>
            <a:spLocks noGrp="1"/>
          </p:cNvSpPr>
          <p:nvPr>
            <p:ph type="dt" idx="7"/>
          </p:nvPr>
        </p:nvSpPr>
        <p:spPr/>
        <p:txBody>
          <a:bodyPr/>
          <a:p>
            <a:r>
              <a:rPr lang="es-AR"/>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093BED44-3FC9-409C-9ACC-5F0F81C1211A}" type="slidenum">
              <a:t>&lt;#&gt;</a:t>
            </a:fld>
          </a:p>
        </p:txBody>
      </p:sp>
      <p:sp>
        <p:nvSpPr>
          <p:cNvPr id="8" name="PlaceHolder 7"/>
          <p:cNvSpPr>
            <a:spLocks noGrp="1"/>
          </p:cNvSpPr>
          <p:nvPr>
            <p:ph type="dt" idx="7"/>
          </p:nvPr>
        </p:nvSpPr>
        <p:spPr/>
        <p:txBody>
          <a:bodyPr/>
          <a:p>
            <a:r>
              <a:rPr lang="es-AR"/>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FCFF0E27-BBCF-4D57-B6DE-3038DF45E1A4}" type="slidenum">
              <a:t>&lt;#&gt;</a:t>
            </a:fld>
          </a:p>
        </p:txBody>
      </p:sp>
      <p:sp>
        <p:nvSpPr>
          <p:cNvPr id="7" name="PlaceHolder 6"/>
          <p:cNvSpPr>
            <a:spLocks noGrp="1"/>
          </p:cNvSpPr>
          <p:nvPr>
            <p:ph type="dt" idx="7"/>
          </p:nvPr>
        </p:nvSpPr>
        <p:spPr/>
        <p:txBody>
          <a:bodyPr/>
          <a:p>
            <a:r>
              <a:rPr lang="es-AR"/>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7" name="PlaceHolder 6"/>
          <p:cNvSpPr>
            <a:spLocks noGrp="1"/>
          </p:cNvSpPr>
          <p:nvPr>
            <p:ph type="ftr" idx="8"/>
          </p:nvPr>
        </p:nvSpPr>
        <p:spPr/>
        <p:txBody>
          <a:bodyPr/>
          <a:p>
            <a:r>
              <a:t>Footer</a:t>
            </a:r>
          </a:p>
        </p:txBody>
      </p:sp>
      <p:sp>
        <p:nvSpPr>
          <p:cNvPr id="8" name="PlaceHolder 7"/>
          <p:cNvSpPr>
            <a:spLocks noGrp="1"/>
          </p:cNvSpPr>
          <p:nvPr>
            <p:ph type="sldNum" idx="9"/>
          </p:nvPr>
        </p:nvSpPr>
        <p:spPr/>
        <p:txBody>
          <a:bodyPr/>
          <a:p>
            <a:fld id="{E43115A3-6D51-4AE4-A5CA-86587A8EAA15}" type="slidenum">
              <a:t>&lt;#&gt;</a:t>
            </a:fld>
          </a:p>
        </p:txBody>
      </p:sp>
      <p:sp>
        <p:nvSpPr>
          <p:cNvPr id="9" name="PlaceHolder 8"/>
          <p:cNvSpPr>
            <a:spLocks noGrp="1"/>
          </p:cNvSpPr>
          <p:nvPr>
            <p:ph type="dt" idx="7"/>
          </p:nvPr>
        </p:nvSpPr>
        <p:spPr/>
        <p:txBody>
          <a:bodyPr/>
          <a:p>
            <a:r>
              <a:rPr lang="es-AR"/>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9" name="PlaceHolder 8"/>
          <p:cNvSpPr>
            <a:spLocks noGrp="1"/>
          </p:cNvSpPr>
          <p:nvPr>
            <p:ph type="ftr" idx="8"/>
          </p:nvPr>
        </p:nvSpPr>
        <p:spPr/>
        <p:txBody>
          <a:bodyPr/>
          <a:p>
            <a:r>
              <a:t>Footer</a:t>
            </a:r>
          </a:p>
        </p:txBody>
      </p:sp>
      <p:sp>
        <p:nvSpPr>
          <p:cNvPr id="10" name="PlaceHolder 9"/>
          <p:cNvSpPr>
            <a:spLocks noGrp="1"/>
          </p:cNvSpPr>
          <p:nvPr>
            <p:ph type="sldNum" idx="9"/>
          </p:nvPr>
        </p:nvSpPr>
        <p:spPr/>
        <p:txBody>
          <a:bodyPr/>
          <a:p>
            <a:fld id="{8670CB64-8F42-4477-B815-D289689A3D2F}" type="slidenum">
              <a:t>&lt;#&gt;</a:t>
            </a:fld>
          </a:p>
        </p:txBody>
      </p:sp>
      <p:sp>
        <p:nvSpPr>
          <p:cNvPr id="11" name="PlaceHolder 10"/>
          <p:cNvSpPr>
            <a:spLocks noGrp="1"/>
          </p:cNvSpPr>
          <p:nvPr>
            <p:ph type="dt" idx="7"/>
          </p:nvPr>
        </p:nvSpPr>
        <p:spPr/>
        <p:txBody>
          <a:bodyPr/>
          <a:p>
            <a:r>
              <a:rPr lang="es-AR"/>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201A18B8-48D2-4A30-A1C5-66A50C84A940}" type="slidenum">
              <a:t>&lt;#&gt;</a:t>
            </a:fld>
          </a:p>
        </p:txBody>
      </p:sp>
      <p:sp>
        <p:nvSpPr>
          <p:cNvPr id="4" name="PlaceHolder 3"/>
          <p:cNvSpPr>
            <a:spLocks noGrp="1"/>
          </p:cNvSpPr>
          <p:nvPr>
            <p:ph type="dt" idx="10"/>
          </p:nvPr>
        </p:nvSpPr>
        <p:spPr/>
        <p:txBody>
          <a:bodyPr/>
          <a:p>
            <a:r>
              <a:rPr lang="es-AR"/>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5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s-AR" sz="3200" spc="-1" strike="noStrike">
              <a:latin typeface="Arial"/>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1EAE9682-18A2-459E-A5D0-DCC92F4B2198}" type="slidenum">
              <a:t>&lt;#&gt;</a:t>
            </a:fld>
          </a:p>
        </p:txBody>
      </p:sp>
      <p:sp>
        <p:nvSpPr>
          <p:cNvPr id="6" name="PlaceHolder 5"/>
          <p:cNvSpPr>
            <a:spLocks noGrp="1"/>
          </p:cNvSpPr>
          <p:nvPr>
            <p:ph type="dt" idx="10"/>
          </p:nvPr>
        </p:nvSpPr>
        <p:spPr/>
        <p:txBody>
          <a:bodyPr/>
          <a:p>
            <a:r>
              <a:rPr lang="es-AR"/>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5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9401009F-EA55-42FF-B0C1-5B027D7E9201}" type="slidenum">
              <a:t>&lt;#&gt;</a:t>
            </a:fld>
          </a:p>
        </p:txBody>
      </p:sp>
      <p:sp>
        <p:nvSpPr>
          <p:cNvPr id="6" name="PlaceHolder 5"/>
          <p:cNvSpPr>
            <a:spLocks noGrp="1"/>
          </p:cNvSpPr>
          <p:nvPr>
            <p:ph type="dt" idx="10"/>
          </p:nvPr>
        </p:nvSpPr>
        <p:spPr/>
        <p:txBody>
          <a:bodyPr/>
          <a:p>
            <a:r>
              <a:rPr lang="es-A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28E6B585-343D-4446-9BBA-19A6B5AC462E}" type="slidenum">
              <a:t>&lt;#&gt;</a:t>
            </a:fld>
          </a:p>
        </p:txBody>
      </p:sp>
      <p:sp>
        <p:nvSpPr>
          <p:cNvPr id="7" name="PlaceHolder 6"/>
          <p:cNvSpPr>
            <a:spLocks noGrp="1"/>
          </p:cNvSpPr>
          <p:nvPr>
            <p:ph type="dt" idx="1"/>
          </p:nvPr>
        </p:nvSpPr>
        <p:spPr/>
        <p:txBody>
          <a:bodyPr/>
          <a:p>
            <a:r>
              <a:rPr lang="es-AR"/>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5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5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E60373C8-B25A-4B75-87E4-21A0F9F8193A}" type="slidenum">
              <a:t>&lt;#&gt;</a:t>
            </a:fld>
          </a:p>
        </p:txBody>
      </p:sp>
      <p:sp>
        <p:nvSpPr>
          <p:cNvPr id="7" name="PlaceHolder 6"/>
          <p:cNvSpPr>
            <a:spLocks noGrp="1"/>
          </p:cNvSpPr>
          <p:nvPr>
            <p:ph type="dt" idx="10"/>
          </p:nvPr>
        </p:nvSpPr>
        <p:spPr/>
        <p:txBody>
          <a:bodyPr/>
          <a:p>
            <a:r>
              <a:rPr lang="es-AR"/>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56AFF81C-2214-4EFD-BD1F-4403754C2EE6}" type="slidenum">
              <a:t>&lt;#&gt;</a:t>
            </a:fld>
          </a:p>
        </p:txBody>
      </p:sp>
      <p:sp>
        <p:nvSpPr>
          <p:cNvPr id="5" name="PlaceHolder 4"/>
          <p:cNvSpPr>
            <a:spLocks noGrp="1"/>
          </p:cNvSpPr>
          <p:nvPr>
            <p:ph type="dt" idx="10"/>
          </p:nvPr>
        </p:nvSpPr>
        <p:spPr/>
        <p:txBody>
          <a:bodyPr/>
          <a:p>
            <a:r>
              <a:rPr lang="es-AR"/>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s-AR" sz="3200" spc="-1" strike="noStrike">
              <a:latin typeface="Arial"/>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268D4F0F-5080-42B1-8AB5-3A5E4C3979A0}" type="slidenum">
              <a:t>&lt;#&gt;</a:t>
            </a:fld>
          </a:p>
        </p:txBody>
      </p:sp>
      <p:sp>
        <p:nvSpPr>
          <p:cNvPr id="5" name="PlaceHolder 4"/>
          <p:cNvSpPr>
            <a:spLocks noGrp="1"/>
          </p:cNvSpPr>
          <p:nvPr>
            <p:ph type="dt" idx="10"/>
          </p:nvPr>
        </p:nvSpPr>
        <p:spPr/>
        <p:txBody>
          <a:bodyPr/>
          <a:p>
            <a:r>
              <a:rPr lang="es-AR"/>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6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6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6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859D072F-B016-4446-B14E-E3F24B4727FD}" type="slidenum">
              <a:t>&lt;#&gt;</a:t>
            </a:fld>
          </a:p>
        </p:txBody>
      </p:sp>
      <p:sp>
        <p:nvSpPr>
          <p:cNvPr id="8" name="PlaceHolder 7"/>
          <p:cNvSpPr>
            <a:spLocks noGrp="1"/>
          </p:cNvSpPr>
          <p:nvPr>
            <p:ph type="dt" idx="10"/>
          </p:nvPr>
        </p:nvSpPr>
        <p:spPr/>
        <p:txBody>
          <a:bodyPr/>
          <a:p>
            <a:r>
              <a:rPr lang="es-AR"/>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6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6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6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CF5EE57D-516B-4EF6-8964-560B01C8F0CF}" type="slidenum">
              <a:t>&lt;#&gt;</a:t>
            </a:fld>
          </a:p>
        </p:txBody>
      </p:sp>
      <p:sp>
        <p:nvSpPr>
          <p:cNvPr id="8" name="PlaceHolder 7"/>
          <p:cNvSpPr>
            <a:spLocks noGrp="1"/>
          </p:cNvSpPr>
          <p:nvPr>
            <p:ph type="dt" idx="10"/>
          </p:nvPr>
        </p:nvSpPr>
        <p:spPr/>
        <p:txBody>
          <a:bodyPr/>
          <a:p>
            <a:r>
              <a:rPr lang="es-AR"/>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7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7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B2320CAA-96ED-4B2B-822F-870848A27AFA}" type="slidenum">
              <a:t>&lt;#&gt;</a:t>
            </a:fld>
          </a:p>
        </p:txBody>
      </p:sp>
      <p:sp>
        <p:nvSpPr>
          <p:cNvPr id="8" name="PlaceHolder 7"/>
          <p:cNvSpPr>
            <a:spLocks noGrp="1"/>
          </p:cNvSpPr>
          <p:nvPr>
            <p:ph type="dt" idx="10"/>
          </p:nvPr>
        </p:nvSpPr>
        <p:spPr/>
        <p:txBody>
          <a:bodyPr/>
          <a:p>
            <a:r>
              <a:rPr lang="es-AR"/>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7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7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82BA2EB5-C6F2-4ABE-B301-E4130A2E01A2}" type="slidenum">
              <a:t>&lt;#&gt;</a:t>
            </a:fld>
          </a:p>
        </p:txBody>
      </p:sp>
      <p:sp>
        <p:nvSpPr>
          <p:cNvPr id="7" name="PlaceHolder 6"/>
          <p:cNvSpPr>
            <a:spLocks noGrp="1"/>
          </p:cNvSpPr>
          <p:nvPr>
            <p:ph type="dt" idx="10"/>
          </p:nvPr>
        </p:nvSpPr>
        <p:spPr/>
        <p:txBody>
          <a:bodyPr/>
          <a:p>
            <a:r>
              <a:rPr lang="es-AR"/>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7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7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7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8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7" name="PlaceHolder 6"/>
          <p:cNvSpPr>
            <a:spLocks noGrp="1"/>
          </p:cNvSpPr>
          <p:nvPr>
            <p:ph type="ftr" idx="11"/>
          </p:nvPr>
        </p:nvSpPr>
        <p:spPr/>
        <p:txBody>
          <a:bodyPr/>
          <a:p>
            <a:r>
              <a:t>Footer</a:t>
            </a:r>
          </a:p>
        </p:txBody>
      </p:sp>
      <p:sp>
        <p:nvSpPr>
          <p:cNvPr id="8" name="PlaceHolder 7"/>
          <p:cNvSpPr>
            <a:spLocks noGrp="1"/>
          </p:cNvSpPr>
          <p:nvPr>
            <p:ph type="sldNum" idx="12"/>
          </p:nvPr>
        </p:nvSpPr>
        <p:spPr/>
        <p:txBody>
          <a:bodyPr/>
          <a:p>
            <a:fld id="{B73A273F-2021-4132-B221-736417B25C38}" type="slidenum">
              <a:t>&lt;#&gt;</a:t>
            </a:fld>
          </a:p>
        </p:txBody>
      </p:sp>
      <p:sp>
        <p:nvSpPr>
          <p:cNvPr id="9" name="PlaceHolder 8"/>
          <p:cNvSpPr>
            <a:spLocks noGrp="1"/>
          </p:cNvSpPr>
          <p:nvPr>
            <p:ph type="dt" idx="10"/>
          </p:nvPr>
        </p:nvSpPr>
        <p:spPr/>
        <p:txBody>
          <a:bodyPr/>
          <a:p>
            <a:r>
              <a:rPr lang="es-AR"/>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18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8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8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8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8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18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9" name="PlaceHolder 8"/>
          <p:cNvSpPr>
            <a:spLocks noGrp="1"/>
          </p:cNvSpPr>
          <p:nvPr>
            <p:ph type="ftr" idx="11"/>
          </p:nvPr>
        </p:nvSpPr>
        <p:spPr/>
        <p:txBody>
          <a:bodyPr/>
          <a:p>
            <a:r>
              <a:t>Footer</a:t>
            </a:r>
          </a:p>
        </p:txBody>
      </p:sp>
      <p:sp>
        <p:nvSpPr>
          <p:cNvPr id="10" name="PlaceHolder 9"/>
          <p:cNvSpPr>
            <a:spLocks noGrp="1"/>
          </p:cNvSpPr>
          <p:nvPr>
            <p:ph type="sldNum" idx="12"/>
          </p:nvPr>
        </p:nvSpPr>
        <p:spPr/>
        <p:txBody>
          <a:bodyPr/>
          <a:p>
            <a:fld id="{46BA3BAF-B4DD-4A7D-A805-4033EA184078}" type="slidenum">
              <a:t>&lt;#&gt;</a:t>
            </a:fld>
          </a:p>
        </p:txBody>
      </p:sp>
      <p:sp>
        <p:nvSpPr>
          <p:cNvPr id="11" name="PlaceHolder 10"/>
          <p:cNvSpPr>
            <a:spLocks noGrp="1"/>
          </p:cNvSpPr>
          <p:nvPr>
            <p:ph type="dt" idx="10"/>
          </p:nvPr>
        </p:nvSpPr>
        <p:spPr/>
        <p:txBody>
          <a:bodyPr/>
          <a:p>
            <a:r>
              <a:rPr lang="es-A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BE8E11CB-8E7E-47EF-A402-0C632C3533C5}" type="slidenum">
              <a:t>&lt;#&gt;</a:t>
            </a:fld>
          </a:p>
        </p:txBody>
      </p:sp>
      <p:sp>
        <p:nvSpPr>
          <p:cNvPr id="5" name="PlaceHolder 4"/>
          <p:cNvSpPr>
            <a:spLocks noGrp="1"/>
          </p:cNvSpPr>
          <p:nvPr>
            <p:ph type="dt" idx="1"/>
          </p:nvPr>
        </p:nvSpPr>
        <p:spPr/>
        <p:txBody>
          <a:bodyPr/>
          <a:p>
            <a:r>
              <a:rPr lang="es-A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s-AR"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18C37C2E-9448-4911-BF25-59D055951449}" type="slidenum">
              <a:t>&lt;#&gt;</a:t>
            </a:fld>
          </a:p>
        </p:txBody>
      </p:sp>
      <p:sp>
        <p:nvSpPr>
          <p:cNvPr id="5" name="PlaceHolder 4"/>
          <p:cNvSpPr>
            <a:spLocks noGrp="1"/>
          </p:cNvSpPr>
          <p:nvPr>
            <p:ph type="dt" idx="1"/>
          </p:nvPr>
        </p:nvSpPr>
        <p:spPr/>
        <p:txBody>
          <a:bodyPr/>
          <a:p>
            <a:r>
              <a:rPr lang="es-A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2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2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2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ACFA29EB-55F5-4AA2-9A7B-99564F6810A0}" type="slidenum">
              <a:t>&lt;#&gt;</a:t>
            </a:fld>
          </a:p>
        </p:txBody>
      </p:sp>
      <p:sp>
        <p:nvSpPr>
          <p:cNvPr id="8" name="PlaceHolder 7"/>
          <p:cNvSpPr>
            <a:spLocks noGrp="1"/>
          </p:cNvSpPr>
          <p:nvPr>
            <p:ph type="dt" idx="1"/>
          </p:nvPr>
        </p:nvSpPr>
        <p:spPr/>
        <p:txBody>
          <a:bodyPr/>
          <a:p>
            <a:r>
              <a:rPr lang="es-A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2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2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2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2FB4FBE9-4488-4F5C-9353-73D2D0B81A84}" type="slidenum">
              <a:t>&lt;#&gt;</a:t>
            </a:fld>
          </a:p>
        </p:txBody>
      </p:sp>
      <p:sp>
        <p:nvSpPr>
          <p:cNvPr id="8" name="PlaceHolder 7"/>
          <p:cNvSpPr>
            <a:spLocks noGrp="1"/>
          </p:cNvSpPr>
          <p:nvPr>
            <p:ph type="dt" idx="1"/>
          </p:nvPr>
        </p:nvSpPr>
        <p:spPr/>
        <p:txBody>
          <a:bodyPr/>
          <a:p>
            <a:r>
              <a:rPr lang="es-A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ffffff"/>
              </a:solidFill>
              <a:latin typeface="Century Gothic"/>
            </a:endParaRPr>
          </a:p>
        </p:txBody>
      </p:sp>
      <p:sp>
        <p:nvSpPr>
          <p:cNvPr id="2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3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3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2000" spc="-1" strike="noStrike">
              <a:solidFill>
                <a:srgbClr val="ffffff"/>
              </a:solidFill>
              <a:latin typeface="Century Gothic"/>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3A35DFD0-E3AF-48F1-95B2-51562F67D3AE}" type="slidenum">
              <a:t>&lt;#&gt;</a:t>
            </a:fld>
          </a:p>
        </p:txBody>
      </p:sp>
      <p:sp>
        <p:nvSpPr>
          <p:cNvPr id="8" name="PlaceHolder 7"/>
          <p:cNvSpPr>
            <a:spLocks noGrp="1"/>
          </p:cNvSpPr>
          <p:nvPr>
            <p:ph type="dt" idx="1"/>
          </p:nvPr>
        </p:nvSpPr>
        <p:spPr/>
        <p:txBody>
          <a:bodyPr/>
          <a:p>
            <a:r>
              <a:rPr lang="es-A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slideLayout" Target="../slideLayouts/slideLayout20.xml"/><Relationship Id="rId15" Type="http://schemas.openxmlformats.org/officeDocument/2006/relationships/slideLayout" Target="../slideLayouts/slideLayout21.xml"/><Relationship Id="rId16" Type="http://schemas.openxmlformats.org/officeDocument/2006/relationships/slideLayout" Target="../slideLayouts/slideLayout22.xml"/><Relationship Id="rId17" Type="http://schemas.openxmlformats.org/officeDocument/2006/relationships/slideLayout" Target="../slideLayouts/slideLayout23.xml"/><Relationship Id="rId18"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slideLayout" Target="../slideLayouts/slideLayout32.xml"/><Relationship Id="rId15" Type="http://schemas.openxmlformats.org/officeDocument/2006/relationships/slideLayout" Target="../slideLayouts/slideLayout33.xml"/><Relationship Id="rId16" Type="http://schemas.openxmlformats.org/officeDocument/2006/relationships/slideLayout" Target="../slideLayouts/slideLayout34.xml"/><Relationship Id="rId17" Type="http://schemas.openxmlformats.org/officeDocument/2006/relationships/slideLayout" Target="../slideLayouts/slideLayout35.xml"/><Relationship Id="rId18"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slideLayout" Target="../slideLayouts/slideLayout45.xml"/><Relationship Id="rId16" Type="http://schemas.openxmlformats.org/officeDocument/2006/relationships/slideLayout" Target="../slideLayouts/slideLayout46.xml"/><Relationship Id="rId17" Type="http://schemas.openxmlformats.org/officeDocument/2006/relationships/slideLayout" Target="../slideLayouts/slideLayout47.xml"/><Relationship Id="rId18"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0" name="Picture 7" descr=""/>
          <p:cNvPicPr/>
          <p:nvPr/>
        </p:nvPicPr>
        <p:blipFill>
          <a:blip r:embed="rId3"/>
          <a:srcRect l="3610" t="0" r="0" b="0"/>
          <a:stretch/>
        </p:blipFill>
        <p:spPr>
          <a:xfrm>
            <a:off x="0" y="2669760"/>
            <a:ext cx="4036680" cy="4187880"/>
          </a:xfrm>
          <a:prstGeom prst="rect">
            <a:avLst/>
          </a:prstGeom>
          <a:ln w="0">
            <a:noFill/>
          </a:ln>
        </p:spPr>
      </p:pic>
      <p:pic>
        <p:nvPicPr>
          <p:cNvPr id="1" name="Picture 6" descr=""/>
          <p:cNvPicPr/>
          <p:nvPr/>
        </p:nvPicPr>
        <p:blipFill>
          <a:blip r:embed="rId4"/>
          <a:srcRect l="35647" t="0" r="0" b="0"/>
          <a:stretch/>
        </p:blipFill>
        <p:spPr>
          <a:xfrm>
            <a:off x="0" y="2892240"/>
            <a:ext cx="1522080" cy="2365200"/>
          </a:xfrm>
          <a:prstGeom prst="rect">
            <a:avLst/>
          </a:prstGeom>
          <a:ln w="0">
            <a:noFill/>
          </a:ln>
        </p:spPr>
      </p:pic>
      <p:sp>
        <p:nvSpPr>
          <p:cNvPr id="2" name="Oval 15"/>
          <p:cNvSpPr/>
          <p:nvPr/>
        </p:nvSpPr>
        <p:spPr>
          <a:xfrm>
            <a:off x="8609040" y="1676520"/>
            <a:ext cx="2819160" cy="2819160"/>
          </a:xfrm>
          <a:prstGeom prst="ellipse">
            <a:avLst/>
          </a:prstGeom>
          <a:gradFill rotWithShape="0">
            <a:gsLst>
              <a:gs pos="0">
                <a:srgbClr val="50b9c1">
                  <a:alpha val="7058"/>
                </a:srgbClr>
              </a:gs>
              <a:gs pos="100000">
                <a:srgbClr val="50b9c1">
                  <a:alpha val="0"/>
                </a:srgbClr>
              </a:gs>
            </a:gsLst>
            <a:path path="circle">
              <a:fillToRect l="50000" t="50000" r="50000" b="50000"/>
            </a:path>
          </a:gra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3" name="Picture 8" descr=""/>
          <p:cNvPicPr/>
          <p:nvPr/>
        </p:nvPicPr>
        <p:blipFill>
          <a:blip r:embed="rId5"/>
          <a:srcRect l="0" t="28812" r="0" b="0"/>
          <a:stretch/>
        </p:blipFill>
        <p:spPr>
          <a:xfrm>
            <a:off x="7999560" y="0"/>
            <a:ext cx="1603080" cy="1141200"/>
          </a:xfrm>
          <a:prstGeom prst="rect">
            <a:avLst/>
          </a:prstGeom>
          <a:ln w="0">
            <a:noFill/>
          </a:ln>
        </p:spPr>
      </p:pic>
      <p:pic>
        <p:nvPicPr>
          <p:cNvPr id="4" name="Picture 9" descr=""/>
          <p:cNvPicPr/>
          <p:nvPr/>
        </p:nvPicPr>
        <p:blipFill>
          <a:blip r:embed="rId6"/>
          <a:srcRect l="0" t="0" r="0" b="23333"/>
          <a:stretch/>
        </p:blipFill>
        <p:spPr>
          <a:xfrm>
            <a:off x="8605800" y="6095880"/>
            <a:ext cx="993240" cy="761760"/>
          </a:xfrm>
          <a:prstGeom prst="rect">
            <a:avLst/>
          </a:prstGeom>
          <a:ln w="0">
            <a:noFill/>
          </a:ln>
        </p:spPr>
      </p:pic>
      <p:sp>
        <p:nvSpPr>
          <p:cNvPr id="5" name="Rectangle 13"/>
          <p:cNvSpPr/>
          <p:nvPr/>
        </p:nvSpPr>
        <p:spPr>
          <a:xfrm>
            <a:off x="10437840" y="0"/>
            <a:ext cx="685440" cy="1142640"/>
          </a:xfrm>
          <a:prstGeom prst="rect">
            <a:avLst/>
          </a:prstGeom>
          <a:solidFill>
            <a:schemeClr val="accent1"/>
          </a:soli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6" name="PlaceHolder 1"/>
          <p:cNvSpPr>
            <a:spLocks noGrp="1"/>
          </p:cNvSpPr>
          <p:nvPr>
            <p:ph type="title"/>
          </p:nvPr>
        </p:nvSpPr>
        <p:spPr>
          <a:xfrm>
            <a:off x="1154880" y="1447920"/>
            <a:ext cx="8825400" cy="3329280"/>
          </a:xfrm>
          <a:prstGeom prst="rect">
            <a:avLst/>
          </a:prstGeom>
          <a:noFill/>
          <a:ln w="0">
            <a:noFill/>
          </a:ln>
        </p:spPr>
        <p:txBody>
          <a:bodyPr anchor="b">
            <a:noAutofit/>
          </a:bodyPr>
          <a:p>
            <a:pPr>
              <a:lnSpc>
                <a:spcPct val="100000"/>
              </a:lnSpc>
              <a:buNone/>
            </a:pPr>
            <a:r>
              <a:rPr b="0" lang="es-ES" sz="7200" spc="-1" strike="noStrike">
                <a:solidFill>
                  <a:srgbClr val="ebebeb"/>
                </a:solidFill>
                <a:latin typeface="Century Gothic"/>
              </a:rPr>
              <a:t>Haga clic </a:t>
            </a:r>
            <a:r>
              <a:rPr b="0" lang="es-ES" sz="7200" spc="-1" strike="noStrike">
                <a:solidFill>
                  <a:srgbClr val="ebebeb"/>
                </a:solidFill>
                <a:latin typeface="Century Gothic"/>
              </a:rPr>
              <a:t>para </a:t>
            </a:r>
            <a:r>
              <a:rPr b="0" lang="es-ES" sz="7200" spc="-1" strike="noStrike">
                <a:solidFill>
                  <a:srgbClr val="ebebeb"/>
                </a:solidFill>
                <a:latin typeface="Century Gothic"/>
              </a:rPr>
              <a:t>modificar </a:t>
            </a:r>
            <a:r>
              <a:rPr b="0" lang="es-ES" sz="7200" spc="-1" strike="noStrike">
                <a:solidFill>
                  <a:srgbClr val="ebebeb"/>
                </a:solidFill>
                <a:latin typeface="Century Gothic"/>
              </a:rPr>
              <a:t>el estilo de </a:t>
            </a:r>
            <a:r>
              <a:rPr b="0" lang="es-ES" sz="7200" spc="-1" strike="noStrike">
                <a:solidFill>
                  <a:srgbClr val="ebebeb"/>
                </a:solidFill>
                <a:latin typeface="Century Gothic"/>
              </a:rPr>
              <a:t>título del </a:t>
            </a:r>
            <a:r>
              <a:rPr b="0" lang="es-ES" sz="7200" spc="-1" strike="noStrike">
                <a:solidFill>
                  <a:srgbClr val="ebebeb"/>
                </a:solidFill>
                <a:latin typeface="Century Gothic"/>
              </a:rPr>
              <a:t>patrón</a:t>
            </a:r>
            <a:endParaRPr b="0" lang="en-US" sz="7200" spc="-1" strike="noStrike">
              <a:solidFill>
                <a:srgbClr val="ffffff"/>
              </a:solidFill>
              <a:latin typeface="Century Gothic"/>
            </a:endParaRPr>
          </a:p>
        </p:txBody>
      </p:sp>
      <p:sp>
        <p:nvSpPr>
          <p:cNvPr id="7" name="PlaceHolder 2"/>
          <p:cNvSpPr>
            <a:spLocks noGrp="1"/>
          </p:cNvSpPr>
          <p:nvPr>
            <p:ph type="dt" idx="1"/>
          </p:nvPr>
        </p:nvSpPr>
        <p:spPr>
          <a:xfrm rot="5400000">
            <a:off x="10155600" y="1790640"/>
            <a:ext cx="990360" cy="304560"/>
          </a:xfrm>
          <a:prstGeom prst="rect">
            <a:avLst/>
          </a:prstGeom>
          <a:noFill/>
          <a:ln w="0">
            <a:noFill/>
          </a:ln>
        </p:spPr>
        <p:txBody>
          <a:bodyPr anchor="t">
            <a:noAutofit/>
          </a:bodyPr>
          <a:lstStyle>
            <a:lvl1pPr>
              <a:lnSpc>
                <a:spcPct val="100000"/>
              </a:lnSpc>
              <a:buNone/>
              <a:defRPr b="0" lang="es-AR" sz="1100" spc="-1" strike="noStrike">
                <a:solidFill>
                  <a:srgbClr val="ffffff">
                    <a:alpha val="60000"/>
                  </a:srgbClr>
                </a:solidFill>
                <a:latin typeface="Century Gothic"/>
              </a:defRPr>
            </a:lvl1pPr>
          </a:lstStyle>
          <a:p>
            <a:pPr>
              <a:lnSpc>
                <a:spcPct val="100000"/>
              </a:lnSpc>
              <a:buNone/>
            </a:pPr>
            <a:r>
              <a:rPr b="0" lang="es-AR" sz="1100" spc="-1" strike="noStrike">
                <a:solidFill>
                  <a:srgbClr val="ffffff">
                    <a:alpha val="60000"/>
                  </a:srgbClr>
                </a:solidFill>
                <a:latin typeface="Century Gothic"/>
              </a:rPr>
              <a:t>&lt;fecha/hora&gt;</a:t>
            </a:r>
            <a:endParaRPr b="0" lang="es-AR" sz="1100" spc="-1" strike="noStrike">
              <a:latin typeface="Times New Roman"/>
            </a:endParaRPr>
          </a:p>
        </p:txBody>
      </p:sp>
      <p:sp>
        <p:nvSpPr>
          <p:cNvPr id="8" name="PlaceHolder 3"/>
          <p:cNvSpPr>
            <a:spLocks noGrp="1"/>
          </p:cNvSpPr>
          <p:nvPr>
            <p:ph type="ftr" idx="2"/>
          </p:nvPr>
        </p:nvSpPr>
        <p:spPr>
          <a:xfrm rot="5400000">
            <a:off x="8951760" y="3225240"/>
            <a:ext cx="3859560" cy="304560"/>
          </a:xfrm>
          <a:prstGeom prst="rect">
            <a:avLst/>
          </a:prstGeom>
          <a:noFill/>
          <a:ln w="0">
            <a:noFill/>
          </a:ln>
        </p:spPr>
        <p:txBody>
          <a:bodyPr anchor="b">
            <a:noAutofit/>
          </a:bodyPr>
          <a:lstStyle>
            <a:lvl1pPr algn="ctr">
              <a:buNone/>
              <a:defRPr b="0" lang="es-AR" sz="1400" spc="-1" strike="noStrike">
                <a:latin typeface="Times New Roman"/>
              </a:defRPr>
            </a:lvl1pPr>
          </a:lstStyle>
          <a:p>
            <a:pPr algn="ctr">
              <a:buNone/>
            </a:pPr>
            <a:r>
              <a:rPr b="0" lang="es-AR" sz="1400" spc="-1" strike="noStrike">
                <a:latin typeface="Times New Roman"/>
              </a:rPr>
              <a:t>&lt;pie de página&gt;</a:t>
            </a:r>
            <a:endParaRPr b="0" lang="es-AR" sz="1400" spc="-1" strike="noStrike">
              <a:latin typeface="Times New Roman"/>
            </a:endParaRPr>
          </a:p>
        </p:txBody>
      </p:sp>
      <p:sp>
        <p:nvSpPr>
          <p:cNvPr id="9" name="PlaceHolder 4"/>
          <p:cNvSpPr>
            <a:spLocks noGrp="1"/>
          </p:cNvSpPr>
          <p:nvPr>
            <p:ph type="sldNum" idx="3"/>
          </p:nvPr>
        </p:nvSpPr>
        <p:spPr>
          <a:xfrm>
            <a:off x="10352520" y="295560"/>
            <a:ext cx="837720" cy="767160"/>
          </a:xfrm>
          <a:prstGeom prst="rect">
            <a:avLst/>
          </a:prstGeom>
          <a:noFill/>
          <a:ln w="0">
            <a:noFill/>
          </a:ln>
        </p:spPr>
        <p:txBody>
          <a:bodyPr anchor="b">
            <a:noAutofit/>
          </a:bodyPr>
          <a:lstStyle>
            <a:lvl1pPr algn="ctr">
              <a:lnSpc>
                <a:spcPct val="100000"/>
              </a:lnSpc>
              <a:buNone/>
              <a:defRPr b="0" lang="es-AR" sz="2800" spc="-1" strike="noStrike">
                <a:solidFill>
                  <a:srgbClr val="ffffff"/>
                </a:solidFill>
                <a:latin typeface="Century Gothic"/>
              </a:defRPr>
            </a:lvl1pPr>
          </a:lstStyle>
          <a:p>
            <a:pPr algn="ctr">
              <a:lnSpc>
                <a:spcPct val="100000"/>
              </a:lnSpc>
              <a:buNone/>
            </a:pPr>
            <a:fld id="{90FE4E53-A1DD-4C97-B0B3-CC1D5A84E486}" type="slidenum">
              <a:rPr b="0" lang="es-AR" sz="2800" spc="-1" strike="noStrike">
                <a:solidFill>
                  <a:srgbClr val="ffffff"/>
                </a:solidFill>
                <a:latin typeface="Century Gothic"/>
              </a:rPr>
              <a:t>&lt;número&gt;</a:t>
            </a:fld>
            <a:endParaRPr b="0" lang="es-AR" sz="2800" spc="-1" strike="noStrike">
              <a:latin typeface="Times New Roman"/>
            </a:endParaRPr>
          </a:p>
        </p:txBody>
      </p:sp>
      <p:sp>
        <p:nvSpPr>
          <p:cNvPr id="10"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2000" spc="-1" strike="noStrike">
                <a:solidFill>
                  <a:srgbClr val="ffffff"/>
                </a:solidFill>
                <a:latin typeface="Century Gothic"/>
              </a:rPr>
              <a:t>Pulse para editar el formato de texto del esquema</a:t>
            </a:r>
            <a:endParaRPr b="0" lang="en-US" sz="2000" spc="-1" strike="noStrike">
              <a:solidFill>
                <a:srgbClr val="ffffff"/>
              </a:solidFill>
              <a:latin typeface="Century Gothic"/>
            </a:endParaRPr>
          </a:p>
          <a:p>
            <a:pPr lvl="1" marL="864000" indent="-324000">
              <a:spcBef>
                <a:spcPts val="1134"/>
              </a:spcBef>
              <a:buClr>
                <a:srgbClr val="000000"/>
              </a:buClr>
              <a:buSzPct val="75000"/>
              <a:buFont typeface="Symbol" charset="2"/>
              <a:buChar char=""/>
            </a:pPr>
            <a:r>
              <a:rPr b="0" lang="en-US" sz="1600" spc="-1" strike="noStrike">
                <a:solidFill>
                  <a:srgbClr val="ffffff"/>
                </a:solidFill>
                <a:latin typeface="Century Gothic"/>
              </a:rPr>
              <a:t>Segundo nivel del esquema</a:t>
            </a:r>
            <a:endParaRPr b="0" lang="en-US" sz="1600" spc="-1" strike="noStrike">
              <a:solidFill>
                <a:srgbClr val="ffffff"/>
              </a:solidFill>
              <a:latin typeface="Century Gothic"/>
            </a:endParaRPr>
          </a:p>
          <a:p>
            <a:pPr lvl="2" marL="1296000" indent="-288000">
              <a:spcBef>
                <a:spcPts val="850"/>
              </a:spcBef>
              <a:buClr>
                <a:srgbClr val="000000"/>
              </a:buClr>
              <a:buSzPct val="45000"/>
              <a:buFont typeface="Wingdings" charset="2"/>
              <a:buChar char=""/>
            </a:pPr>
            <a:r>
              <a:rPr b="0" lang="en-US" sz="1400" spc="-1" strike="noStrike">
                <a:solidFill>
                  <a:srgbClr val="ffffff"/>
                </a:solidFill>
                <a:latin typeface="Century Gothic"/>
              </a:rPr>
              <a:t>Tercer nivel del esquema</a:t>
            </a:r>
            <a:endParaRPr b="0" lang="en-US" sz="1400" spc="-1" strike="noStrike">
              <a:solidFill>
                <a:srgbClr val="ffffff"/>
              </a:solidFill>
              <a:latin typeface="Century Gothic"/>
            </a:endParaRPr>
          </a:p>
          <a:p>
            <a:pPr lvl="3" marL="1728000" indent="-216000">
              <a:spcBef>
                <a:spcPts val="567"/>
              </a:spcBef>
              <a:buClr>
                <a:srgbClr val="000000"/>
              </a:buClr>
              <a:buSzPct val="75000"/>
              <a:buFont typeface="Symbol" charset="2"/>
              <a:buChar char=""/>
            </a:pPr>
            <a:r>
              <a:rPr b="0" lang="en-US" sz="1400" spc="-1" strike="noStrike">
                <a:solidFill>
                  <a:srgbClr val="ffffff"/>
                </a:solidFill>
                <a:latin typeface="Century Gothic"/>
              </a:rPr>
              <a:t>Cuarto nivel del esquema</a:t>
            </a:r>
            <a:endParaRPr b="0" lang="en-US" sz="1400" spc="-1" strike="noStrike">
              <a:solidFill>
                <a:srgbClr val="ffffff"/>
              </a:solidFill>
              <a:latin typeface="Century Gothic"/>
            </a:endParaRPr>
          </a:p>
          <a:p>
            <a:pPr lvl="4" marL="2160000" indent="-216000">
              <a:spcBef>
                <a:spcPts val="283"/>
              </a:spcBef>
              <a:buClr>
                <a:srgbClr val="000000"/>
              </a:buClr>
              <a:buSzPct val="45000"/>
              <a:buFont typeface="Wingdings" charset="2"/>
              <a:buChar char=""/>
            </a:pPr>
            <a:r>
              <a:rPr b="0" lang="en-US" sz="2000" spc="-1" strike="noStrike">
                <a:solidFill>
                  <a:srgbClr val="ffffff"/>
                </a:solidFill>
                <a:latin typeface="Century Gothic"/>
              </a:rPr>
              <a:t>Quinto nivel del esquema</a:t>
            </a:r>
            <a:endParaRPr b="0" lang="en-US" sz="2000" spc="-1" strike="noStrike">
              <a:solidFill>
                <a:srgbClr val="ffffff"/>
              </a:solidFill>
              <a:latin typeface="Century Gothic"/>
            </a:endParaRPr>
          </a:p>
          <a:p>
            <a:pPr lvl="5" marL="2592000" indent="-216000">
              <a:spcBef>
                <a:spcPts val="283"/>
              </a:spcBef>
              <a:buClr>
                <a:srgbClr val="000000"/>
              </a:buClr>
              <a:buSzPct val="45000"/>
              <a:buFont typeface="Wingdings" charset="2"/>
              <a:buChar char=""/>
            </a:pPr>
            <a:r>
              <a:rPr b="0" lang="en-US" sz="2000" spc="-1" strike="noStrike">
                <a:solidFill>
                  <a:srgbClr val="ffffff"/>
                </a:solidFill>
                <a:latin typeface="Century Gothic"/>
              </a:rPr>
              <a:t>Sexto nivel del esquema</a:t>
            </a:r>
            <a:endParaRPr b="0" lang="en-US" sz="2000" spc="-1" strike="noStrike">
              <a:solidFill>
                <a:srgbClr val="ffffff"/>
              </a:solidFill>
              <a:latin typeface="Century Gothic"/>
            </a:endParaRPr>
          </a:p>
          <a:p>
            <a:pPr lvl="6" marL="3024000" indent="-216000">
              <a:spcBef>
                <a:spcPts val="283"/>
              </a:spcBef>
              <a:buClr>
                <a:srgbClr val="000000"/>
              </a:buClr>
              <a:buSzPct val="45000"/>
              <a:buFont typeface="Wingdings" charset="2"/>
              <a:buChar char=""/>
            </a:pPr>
            <a:r>
              <a:rPr b="0" lang="en-US" sz="2000" spc="-1" strike="noStrike">
                <a:solidFill>
                  <a:srgbClr val="ffffff"/>
                </a:solidFill>
                <a:latin typeface="Century Gothic"/>
              </a:rPr>
              <a:t>Séptimo nivel del esquema</a:t>
            </a:r>
            <a:endParaRPr b="0" lang="en-US" sz="2000" spc="-1" strike="noStrike">
              <a:solidFill>
                <a:srgbClr val="ffffff"/>
              </a:solidFill>
              <a:latin typeface="Century Gothic"/>
            </a:endParaRPr>
          </a:p>
        </p:txBody>
      </p:sp>
    </p:spTree>
  </p:cSld>
  <p:clrMap bg1="lt1" bg2="lt2" tx1="dk1"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47" name="Picture 7" descr=""/>
          <p:cNvPicPr/>
          <p:nvPr/>
        </p:nvPicPr>
        <p:blipFill>
          <a:blip r:embed="rId3"/>
          <a:srcRect l="3610" t="0" r="0" b="0"/>
          <a:stretch/>
        </p:blipFill>
        <p:spPr>
          <a:xfrm>
            <a:off x="0" y="2669760"/>
            <a:ext cx="4036680" cy="4187880"/>
          </a:xfrm>
          <a:prstGeom prst="rect">
            <a:avLst/>
          </a:prstGeom>
          <a:ln w="0">
            <a:noFill/>
          </a:ln>
        </p:spPr>
      </p:pic>
      <p:pic>
        <p:nvPicPr>
          <p:cNvPr id="48" name="Picture 6" descr=""/>
          <p:cNvPicPr/>
          <p:nvPr/>
        </p:nvPicPr>
        <p:blipFill>
          <a:blip r:embed="rId4"/>
          <a:srcRect l="35647" t="0" r="0" b="0"/>
          <a:stretch/>
        </p:blipFill>
        <p:spPr>
          <a:xfrm>
            <a:off x="0" y="2892240"/>
            <a:ext cx="1522080" cy="2365200"/>
          </a:xfrm>
          <a:prstGeom prst="rect">
            <a:avLst/>
          </a:prstGeom>
          <a:ln w="0">
            <a:noFill/>
          </a:ln>
        </p:spPr>
      </p:pic>
      <p:sp>
        <p:nvSpPr>
          <p:cNvPr id="49" name="Oval 15"/>
          <p:cNvSpPr/>
          <p:nvPr/>
        </p:nvSpPr>
        <p:spPr>
          <a:xfrm>
            <a:off x="8609040" y="1676520"/>
            <a:ext cx="2819160" cy="2819160"/>
          </a:xfrm>
          <a:prstGeom prst="ellipse">
            <a:avLst/>
          </a:prstGeom>
          <a:gradFill rotWithShape="0">
            <a:gsLst>
              <a:gs pos="0">
                <a:srgbClr val="50b9c1">
                  <a:alpha val="7058"/>
                </a:srgbClr>
              </a:gs>
              <a:gs pos="100000">
                <a:srgbClr val="50b9c1">
                  <a:alpha val="0"/>
                </a:srgbClr>
              </a:gs>
            </a:gsLst>
            <a:path path="circle">
              <a:fillToRect l="50000" t="50000" r="50000" b="50000"/>
            </a:path>
          </a:gra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50" name="Picture 8" descr=""/>
          <p:cNvPicPr/>
          <p:nvPr/>
        </p:nvPicPr>
        <p:blipFill>
          <a:blip r:embed="rId5"/>
          <a:srcRect l="0" t="28812" r="0" b="0"/>
          <a:stretch/>
        </p:blipFill>
        <p:spPr>
          <a:xfrm>
            <a:off x="7999560" y="0"/>
            <a:ext cx="1603080" cy="1141200"/>
          </a:xfrm>
          <a:prstGeom prst="rect">
            <a:avLst/>
          </a:prstGeom>
          <a:ln w="0">
            <a:noFill/>
          </a:ln>
        </p:spPr>
      </p:pic>
      <p:pic>
        <p:nvPicPr>
          <p:cNvPr id="51" name="Picture 9" descr=""/>
          <p:cNvPicPr/>
          <p:nvPr/>
        </p:nvPicPr>
        <p:blipFill>
          <a:blip r:embed="rId6"/>
          <a:srcRect l="0" t="0" r="0" b="23333"/>
          <a:stretch/>
        </p:blipFill>
        <p:spPr>
          <a:xfrm>
            <a:off x="8605800" y="6095880"/>
            <a:ext cx="993240" cy="761760"/>
          </a:xfrm>
          <a:prstGeom prst="rect">
            <a:avLst/>
          </a:prstGeom>
          <a:ln w="0">
            <a:noFill/>
          </a:ln>
        </p:spPr>
      </p:pic>
      <p:sp>
        <p:nvSpPr>
          <p:cNvPr id="52" name="Rectangle 13"/>
          <p:cNvSpPr/>
          <p:nvPr/>
        </p:nvSpPr>
        <p:spPr>
          <a:xfrm>
            <a:off x="10437840" y="0"/>
            <a:ext cx="685440" cy="1142640"/>
          </a:xfrm>
          <a:prstGeom prst="rect">
            <a:avLst/>
          </a:prstGeom>
          <a:solidFill>
            <a:schemeClr val="accent1"/>
          </a:soli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3" name="PlaceHolder 1"/>
          <p:cNvSpPr>
            <a:spLocks noGrp="1"/>
          </p:cNvSpPr>
          <p:nvPr>
            <p:ph type="dt" idx="4"/>
          </p:nvPr>
        </p:nvSpPr>
        <p:spPr>
          <a:xfrm rot="5400000">
            <a:off x="10155600" y="1790640"/>
            <a:ext cx="990360" cy="304560"/>
          </a:xfrm>
          <a:prstGeom prst="rect">
            <a:avLst/>
          </a:prstGeom>
          <a:noFill/>
          <a:ln w="0">
            <a:noFill/>
          </a:ln>
        </p:spPr>
        <p:txBody>
          <a:bodyPr anchor="t">
            <a:noAutofit/>
          </a:bodyPr>
          <a:lstStyle>
            <a:lvl1pPr>
              <a:lnSpc>
                <a:spcPct val="100000"/>
              </a:lnSpc>
              <a:buNone/>
              <a:defRPr b="0" lang="es-AR" sz="1100" spc="-1" strike="noStrike">
                <a:solidFill>
                  <a:srgbClr val="ffffff">
                    <a:alpha val="60000"/>
                  </a:srgbClr>
                </a:solidFill>
                <a:latin typeface="Century Gothic"/>
              </a:defRPr>
            </a:lvl1pPr>
          </a:lstStyle>
          <a:p>
            <a:pPr>
              <a:lnSpc>
                <a:spcPct val="100000"/>
              </a:lnSpc>
              <a:buNone/>
            </a:pPr>
            <a:r>
              <a:rPr b="0" lang="es-AR" sz="1100" spc="-1" strike="noStrike">
                <a:solidFill>
                  <a:srgbClr val="ffffff">
                    <a:alpha val="60000"/>
                  </a:srgbClr>
                </a:solidFill>
                <a:latin typeface="Century Gothic"/>
              </a:rPr>
              <a:t>&lt;fecha/hora&gt;</a:t>
            </a:r>
            <a:endParaRPr b="0" lang="es-AR" sz="1100" spc="-1" strike="noStrike">
              <a:latin typeface="Times New Roman"/>
            </a:endParaRPr>
          </a:p>
        </p:txBody>
      </p:sp>
      <p:sp>
        <p:nvSpPr>
          <p:cNvPr id="54" name="PlaceHolder 2"/>
          <p:cNvSpPr>
            <a:spLocks noGrp="1"/>
          </p:cNvSpPr>
          <p:nvPr>
            <p:ph type="ftr" idx="5"/>
          </p:nvPr>
        </p:nvSpPr>
        <p:spPr>
          <a:xfrm rot="5400000">
            <a:off x="8951760" y="3225240"/>
            <a:ext cx="3859560" cy="304560"/>
          </a:xfrm>
          <a:prstGeom prst="rect">
            <a:avLst/>
          </a:prstGeom>
          <a:noFill/>
          <a:ln w="0">
            <a:noFill/>
          </a:ln>
        </p:spPr>
        <p:txBody>
          <a:bodyPr anchor="b">
            <a:noAutofit/>
          </a:bodyPr>
          <a:lstStyle>
            <a:lvl1pPr algn="ctr">
              <a:buNone/>
              <a:defRPr b="0" lang="es-AR" sz="1400" spc="-1" strike="noStrike">
                <a:latin typeface="Times New Roman"/>
              </a:defRPr>
            </a:lvl1pPr>
          </a:lstStyle>
          <a:p>
            <a:pPr algn="ctr">
              <a:buNone/>
            </a:pPr>
            <a:r>
              <a:rPr b="0" lang="es-AR" sz="1400" spc="-1" strike="noStrike">
                <a:latin typeface="Times New Roman"/>
              </a:rPr>
              <a:t>&lt;pie de página&gt;</a:t>
            </a:r>
            <a:endParaRPr b="0" lang="es-AR" sz="1400" spc="-1" strike="noStrike">
              <a:latin typeface="Times New Roman"/>
            </a:endParaRPr>
          </a:p>
        </p:txBody>
      </p:sp>
      <p:sp>
        <p:nvSpPr>
          <p:cNvPr id="55" name="PlaceHolder 3"/>
          <p:cNvSpPr>
            <a:spLocks noGrp="1"/>
          </p:cNvSpPr>
          <p:nvPr>
            <p:ph type="sldNum" idx="6"/>
          </p:nvPr>
        </p:nvSpPr>
        <p:spPr>
          <a:xfrm>
            <a:off x="10352520" y="295560"/>
            <a:ext cx="837720" cy="767160"/>
          </a:xfrm>
          <a:prstGeom prst="rect">
            <a:avLst/>
          </a:prstGeom>
          <a:noFill/>
          <a:ln w="0">
            <a:noFill/>
          </a:ln>
        </p:spPr>
        <p:txBody>
          <a:bodyPr anchor="b">
            <a:noAutofit/>
          </a:bodyPr>
          <a:lstStyle>
            <a:lvl1pPr algn="ctr">
              <a:lnSpc>
                <a:spcPct val="100000"/>
              </a:lnSpc>
              <a:buNone/>
              <a:defRPr b="0" lang="es-AR" sz="2800" spc="-1" strike="noStrike">
                <a:solidFill>
                  <a:srgbClr val="ffffff"/>
                </a:solidFill>
                <a:latin typeface="Century Gothic"/>
              </a:defRPr>
            </a:lvl1pPr>
          </a:lstStyle>
          <a:p>
            <a:pPr algn="ctr">
              <a:lnSpc>
                <a:spcPct val="100000"/>
              </a:lnSpc>
              <a:buNone/>
            </a:pPr>
            <a:fld id="{F49A3AA9-CD0F-495A-B740-511060DB58BC}" type="slidenum">
              <a:rPr b="0" lang="es-AR" sz="2800" spc="-1" strike="noStrike">
                <a:solidFill>
                  <a:srgbClr val="ffffff"/>
                </a:solidFill>
                <a:latin typeface="Century Gothic"/>
              </a:rPr>
              <a:t>&lt;número&gt;</a:t>
            </a:fld>
            <a:endParaRPr b="0" lang="es-AR" sz="2800" spc="-1" strike="noStrike">
              <a:latin typeface="Times New Roman"/>
            </a:endParaRPr>
          </a:p>
        </p:txBody>
      </p:sp>
      <p:sp>
        <p:nvSpPr>
          <p:cNvPr id="56"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en-US" sz="1800" spc="-1" strike="noStrike">
                <a:solidFill>
                  <a:srgbClr val="ffffff"/>
                </a:solidFill>
                <a:latin typeface="Century Gothic"/>
              </a:rPr>
              <a:t>Pulse para editar el formato del texto de título</a:t>
            </a:r>
            <a:endParaRPr b="0" lang="en-US" sz="1800" spc="-1" strike="noStrike">
              <a:solidFill>
                <a:srgbClr val="ffffff"/>
              </a:solidFill>
              <a:latin typeface="Century Gothic"/>
            </a:endParaRPr>
          </a:p>
        </p:txBody>
      </p:sp>
      <p:sp>
        <p:nvSpPr>
          <p:cNvPr id="57"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2000" spc="-1" strike="noStrike">
                <a:solidFill>
                  <a:srgbClr val="ffffff"/>
                </a:solidFill>
                <a:latin typeface="Century Gothic"/>
              </a:rPr>
              <a:t>Pulse para editar el formato de texto del esquema</a:t>
            </a:r>
            <a:endParaRPr b="0" lang="en-US" sz="2000" spc="-1" strike="noStrike">
              <a:solidFill>
                <a:srgbClr val="ffffff"/>
              </a:solidFill>
              <a:latin typeface="Century Gothic"/>
            </a:endParaRPr>
          </a:p>
          <a:p>
            <a:pPr lvl="1" marL="864000" indent="-324000">
              <a:spcBef>
                <a:spcPts val="1134"/>
              </a:spcBef>
              <a:buClr>
                <a:srgbClr val="000000"/>
              </a:buClr>
              <a:buSzPct val="75000"/>
              <a:buFont typeface="Symbol" charset="2"/>
              <a:buChar char=""/>
            </a:pPr>
            <a:r>
              <a:rPr b="0" lang="en-US" sz="1600" spc="-1" strike="noStrike">
                <a:solidFill>
                  <a:srgbClr val="ffffff"/>
                </a:solidFill>
                <a:latin typeface="Century Gothic"/>
              </a:rPr>
              <a:t>Segundo nivel del esquema</a:t>
            </a:r>
            <a:endParaRPr b="0" lang="en-US" sz="1600" spc="-1" strike="noStrike">
              <a:solidFill>
                <a:srgbClr val="ffffff"/>
              </a:solidFill>
              <a:latin typeface="Century Gothic"/>
            </a:endParaRPr>
          </a:p>
          <a:p>
            <a:pPr lvl="2" marL="1296000" indent="-288000">
              <a:spcBef>
                <a:spcPts val="850"/>
              </a:spcBef>
              <a:buClr>
                <a:srgbClr val="000000"/>
              </a:buClr>
              <a:buSzPct val="45000"/>
              <a:buFont typeface="Wingdings" charset="2"/>
              <a:buChar char=""/>
            </a:pPr>
            <a:r>
              <a:rPr b="0" lang="en-US" sz="1400" spc="-1" strike="noStrike">
                <a:solidFill>
                  <a:srgbClr val="ffffff"/>
                </a:solidFill>
                <a:latin typeface="Century Gothic"/>
              </a:rPr>
              <a:t>Tercer nivel del esquema</a:t>
            </a:r>
            <a:endParaRPr b="0" lang="en-US" sz="1400" spc="-1" strike="noStrike">
              <a:solidFill>
                <a:srgbClr val="ffffff"/>
              </a:solidFill>
              <a:latin typeface="Century Gothic"/>
            </a:endParaRPr>
          </a:p>
          <a:p>
            <a:pPr lvl="3" marL="1728000" indent="-216000">
              <a:spcBef>
                <a:spcPts val="567"/>
              </a:spcBef>
              <a:buClr>
                <a:srgbClr val="000000"/>
              </a:buClr>
              <a:buSzPct val="75000"/>
              <a:buFont typeface="Symbol" charset="2"/>
              <a:buChar char=""/>
            </a:pPr>
            <a:r>
              <a:rPr b="0" lang="en-US" sz="1400" spc="-1" strike="noStrike">
                <a:solidFill>
                  <a:srgbClr val="ffffff"/>
                </a:solidFill>
                <a:latin typeface="Century Gothic"/>
              </a:rPr>
              <a:t>Cuarto nivel del esquema</a:t>
            </a:r>
            <a:endParaRPr b="0" lang="en-US" sz="1400" spc="-1" strike="noStrike">
              <a:solidFill>
                <a:srgbClr val="ffffff"/>
              </a:solidFill>
              <a:latin typeface="Century Gothic"/>
            </a:endParaRPr>
          </a:p>
          <a:p>
            <a:pPr lvl="4" marL="2160000" indent="-216000">
              <a:spcBef>
                <a:spcPts val="283"/>
              </a:spcBef>
              <a:buClr>
                <a:srgbClr val="000000"/>
              </a:buClr>
              <a:buSzPct val="45000"/>
              <a:buFont typeface="Wingdings" charset="2"/>
              <a:buChar char=""/>
            </a:pPr>
            <a:r>
              <a:rPr b="0" lang="en-US" sz="2000" spc="-1" strike="noStrike">
                <a:solidFill>
                  <a:srgbClr val="ffffff"/>
                </a:solidFill>
                <a:latin typeface="Century Gothic"/>
              </a:rPr>
              <a:t>Quinto nivel del esquema</a:t>
            </a:r>
            <a:endParaRPr b="0" lang="en-US" sz="2000" spc="-1" strike="noStrike">
              <a:solidFill>
                <a:srgbClr val="ffffff"/>
              </a:solidFill>
              <a:latin typeface="Century Gothic"/>
            </a:endParaRPr>
          </a:p>
          <a:p>
            <a:pPr lvl="5" marL="2592000" indent="-216000">
              <a:spcBef>
                <a:spcPts val="283"/>
              </a:spcBef>
              <a:buClr>
                <a:srgbClr val="000000"/>
              </a:buClr>
              <a:buSzPct val="45000"/>
              <a:buFont typeface="Wingdings" charset="2"/>
              <a:buChar char=""/>
            </a:pPr>
            <a:r>
              <a:rPr b="0" lang="en-US" sz="2000" spc="-1" strike="noStrike">
                <a:solidFill>
                  <a:srgbClr val="ffffff"/>
                </a:solidFill>
                <a:latin typeface="Century Gothic"/>
              </a:rPr>
              <a:t>Sexto nivel del esquema</a:t>
            </a:r>
            <a:endParaRPr b="0" lang="en-US" sz="2000" spc="-1" strike="noStrike">
              <a:solidFill>
                <a:srgbClr val="ffffff"/>
              </a:solidFill>
              <a:latin typeface="Century Gothic"/>
            </a:endParaRPr>
          </a:p>
          <a:p>
            <a:pPr lvl="6" marL="3024000" indent="-216000">
              <a:spcBef>
                <a:spcPts val="283"/>
              </a:spcBef>
              <a:buClr>
                <a:srgbClr val="000000"/>
              </a:buClr>
              <a:buSzPct val="45000"/>
              <a:buFont typeface="Wingdings" charset="2"/>
              <a:buChar char=""/>
            </a:pPr>
            <a:r>
              <a:rPr b="0" lang="en-US" sz="2000" spc="-1" strike="noStrike">
                <a:solidFill>
                  <a:srgbClr val="ffffff"/>
                </a:solidFill>
                <a:latin typeface="Century Gothic"/>
              </a:rPr>
              <a:t>Séptimo nivel del esquema</a:t>
            </a:r>
            <a:endParaRPr b="0" lang="en-US" sz="2000" spc="-1" strike="noStrike">
              <a:solidFill>
                <a:srgbClr val="ffffff"/>
              </a:solidFill>
              <a:latin typeface="Century Gothic"/>
            </a:endParaRPr>
          </a:p>
        </p:txBody>
      </p:sp>
    </p:spTree>
  </p:cSld>
  <p:clrMap bg1="lt1" bg2="lt2" tx1="dk1" tx2="dk2" accent1="accent1" accent2="accent2" accent3="accent3" accent4="accent4" accent5="accent5" accent6="accent6" hlink="hlink" folHlink="folHlink"/>
  <p:sldLayoutIdLst>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94" name="Picture 7" descr=""/>
          <p:cNvPicPr/>
          <p:nvPr/>
        </p:nvPicPr>
        <p:blipFill>
          <a:blip r:embed="rId3"/>
          <a:srcRect l="3610" t="0" r="0" b="0"/>
          <a:stretch/>
        </p:blipFill>
        <p:spPr>
          <a:xfrm>
            <a:off x="0" y="2669760"/>
            <a:ext cx="4036680" cy="4187880"/>
          </a:xfrm>
          <a:prstGeom prst="rect">
            <a:avLst/>
          </a:prstGeom>
          <a:ln w="0">
            <a:noFill/>
          </a:ln>
        </p:spPr>
      </p:pic>
      <p:pic>
        <p:nvPicPr>
          <p:cNvPr id="95" name="Picture 6" descr=""/>
          <p:cNvPicPr/>
          <p:nvPr/>
        </p:nvPicPr>
        <p:blipFill>
          <a:blip r:embed="rId4"/>
          <a:srcRect l="35647" t="0" r="0" b="0"/>
          <a:stretch/>
        </p:blipFill>
        <p:spPr>
          <a:xfrm>
            <a:off x="0" y="2892240"/>
            <a:ext cx="1522080" cy="2365200"/>
          </a:xfrm>
          <a:prstGeom prst="rect">
            <a:avLst/>
          </a:prstGeom>
          <a:ln w="0">
            <a:noFill/>
          </a:ln>
        </p:spPr>
      </p:pic>
      <p:sp>
        <p:nvSpPr>
          <p:cNvPr id="96" name="Oval 15"/>
          <p:cNvSpPr/>
          <p:nvPr/>
        </p:nvSpPr>
        <p:spPr>
          <a:xfrm>
            <a:off x="8609040" y="1676520"/>
            <a:ext cx="2819160" cy="2819160"/>
          </a:xfrm>
          <a:prstGeom prst="ellipse">
            <a:avLst/>
          </a:prstGeom>
          <a:gradFill rotWithShape="0">
            <a:gsLst>
              <a:gs pos="0">
                <a:srgbClr val="50b9c1">
                  <a:alpha val="7058"/>
                </a:srgbClr>
              </a:gs>
              <a:gs pos="100000">
                <a:srgbClr val="50b9c1">
                  <a:alpha val="0"/>
                </a:srgbClr>
              </a:gs>
            </a:gsLst>
            <a:path path="circle">
              <a:fillToRect l="50000" t="50000" r="50000" b="50000"/>
            </a:path>
          </a:gra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97" name="Picture 8" descr=""/>
          <p:cNvPicPr/>
          <p:nvPr/>
        </p:nvPicPr>
        <p:blipFill>
          <a:blip r:embed="rId5"/>
          <a:srcRect l="0" t="28812" r="0" b="0"/>
          <a:stretch/>
        </p:blipFill>
        <p:spPr>
          <a:xfrm>
            <a:off x="7999560" y="0"/>
            <a:ext cx="1603080" cy="1141200"/>
          </a:xfrm>
          <a:prstGeom prst="rect">
            <a:avLst/>
          </a:prstGeom>
          <a:ln w="0">
            <a:noFill/>
          </a:ln>
        </p:spPr>
      </p:pic>
      <p:pic>
        <p:nvPicPr>
          <p:cNvPr id="98" name="Picture 9" descr=""/>
          <p:cNvPicPr/>
          <p:nvPr/>
        </p:nvPicPr>
        <p:blipFill>
          <a:blip r:embed="rId6"/>
          <a:srcRect l="0" t="0" r="0" b="23333"/>
          <a:stretch/>
        </p:blipFill>
        <p:spPr>
          <a:xfrm>
            <a:off x="8605800" y="6095880"/>
            <a:ext cx="993240" cy="761760"/>
          </a:xfrm>
          <a:prstGeom prst="rect">
            <a:avLst/>
          </a:prstGeom>
          <a:ln w="0">
            <a:noFill/>
          </a:ln>
        </p:spPr>
      </p:pic>
      <p:sp>
        <p:nvSpPr>
          <p:cNvPr id="99" name="Rectangle 13"/>
          <p:cNvSpPr/>
          <p:nvPr/>
        </p:nvSpPr>
        <p:spPr>
          <a:xfrm>
            <a:off x="10437840" y="0"/>
            <a:ext cx="685440" cy="1142640"/>
          </a:xfrm>
          <a:prstGeom prst="rect">
            <a:avLst/>
          </a:prstGeom>
          <a:solidFill>
            <a:schemeClr val="accent1"/>
          </a:soli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00" name="PlaceHolder 1"/>
          <p:cNvSpPr>
            <a:spLocks noGrp="1"/>
          </p:cNvSpPr>
          <p:nvPr>
            <p:ph type="title"/>
          </p:nvPr>
        </p:nvSpPr>
        <p:spPr>
          <a:xfrm>
            <a:off x="646200" y="452880"/>
            <a:ext cx="9404280" cy="1400040"/>
          </a:xfrm>
          <a:prstGeom prst="rect">
            <a:avLst/>
          </a:prstGeom>
          <a:noFill/>
          <a:ln w="0">
            <a:noFill/>
          </a:ln>
        </p:spPr>
        <p:txBody>
          <a:bodyPr anchor="t">
            <a:noAutofit/>
          </a:bodyPr>
          <a:p>
            <a:pPr>
              <a:lnSpc>
                <a:spcPct val="100000"/>
              </a:lnSpc>
              <a:buNone/>
            </a:pPr>
            <a:r>
              <a:rPr b="0" lang="es-ES" sz="4200" spc="-1" strike="noStrike">
                <a:solidFill>
                  <a:srgbClr val="ebebeb"/>
                </a:solidFill>
                <a:latin typeface="Century Gothic"/>
              </a:rPr>
              <a:t>Haga clic para modificar el estilo de título del patrón</a:t>
            </a:r>
            <a:endParaRPr b="0" lang="en-US" sz="4200" spc="-1" strike="noStrike">
              <a:solidFill>
                <a:srgbClr val="ffffff"/>
              </a:solidFill>
              <a:latin typeface="Century Gothic"/>
            </a:endParaRPr>
          </a:p>
        </p:txBody>
      </p:sp>
      <p:sp>
        <p:nvSpPr>
          <p:cNvPr id="101" name="PlaceHolder 2"/>
          <p:cNvSpPr>
            <a:spLocks noGrp="1"/>
          </p:cNvSpPr>
          <p:nvPr>
            <p:ph type="body"/>
          </p:nvPr>
        </p:nvSpPr>
        <p:spPr>
          <a:xfrm>
            <a:off x="1103400" y="2053080"/>
            <a:ext cx="8946360" cy="4195080"/>
          </a:xfrm>
          <a:prstGeom prst="rect">
            <a:avLst/>
          </a:prstGeom>
          <a:noFill/>
          <a:ln w="0">
            <a:noFill/>
          </a:ln>
        </p:spPr>
        <p:txBody>
          <a:bodyPr anchor="t">
            <a:noAutofit/>
          </a:bodyPr>
          <a:p>
            <a:pPr marL="343080" indent="-343080">
              <a:lnSpc>
                <a:spcPct val="100000"/>
              </a:lnSpc>
              <a:spcBef>
                <a:spcPts val="1001"/>
              </a:spcBef>
              <a:buClr>
                <a:srgbClr val="8ad0d6"/>
              </a:buClr>
              <a:buSzPct val="80000"/>
              <a:buFont typeface="Wingdings 3" charset="2"/>
              <a:buChar char=""/>
            </a:pPr>
            <a:r>
              <a:rPr b="0" lang="es-ES" sz="2000" spc="-1" strike="noStrike">
                <a:solidFill>
                  <a:srgbClr val="ffffff"/>
                </a:solidFill>
                <a:latin typeface="Century Gothic"/>
              </a:rPr>
              <a:t>Editar los estilos de texto del patrón</a:t>
            </a:r>
            <a:endParaRPr b="0" lang="en-US" sz="2000" spc="-1" strike="noStrike">
              <a:solidFill>
                <a:srgbClr val="ffffff"/>
              </a:solidFill>
              <a:latin typeface="Century Gothic"/>
            </a:endParaRPr>
          </a:p>
          <a:p>
            <a:pPr lvl="1" marL="743040" indent="-285840">
              <a:lnSpc>
                <a:spcPct val="100000"/>
              </a:lnSpc>
              <a:spcBef>
                <a:spcPts val="1001"/>
              </a:spcBef>
              <a:buClr>
                <a:srgbClr val="8ad0d6"/>
              </a:buClr>
              <a:buSzPct val="80000"/>
              <a:buFont typeface="Wingdings 3" charset="2"/>
              <a:buChar char=""/>
            </a:pPr>
            <a:r>
              <a:rPr b="0" lang="es-ES" sz="1800" spc="-1" strike="noStrike">
                <a:solidFill>
                  <a:srgbClr val="ffffff"/>
                </a:solidFill>
                <a:latin typeface="Century Gothic"/>
              </a:rPr>
              <a:t>Segundo nivel</a:t>
            </a:r>
            <a:endParaRPr b="0" lang="en-US" sz="1800" spc="-1" strike="noStrike">
              <a:solidFill>
                <a:srgbClr val="ffffff"/>
              </a:solidFill>
              <a:latin typeface="Century Gothic"/>
            </a:endParaRPr>
          </a:p>
          <a:p>
            <a:pPr lvl="2" marL="1143000" indent="-228600">
              <a:lnSpc>
                <a:spcPct val="100000"/>
              </a:lnSpc>
              <a:spcBef>
                <a:spcPts val="1001"/>
              </a:spcBef>
              <a:buClr>
                <a:srgbClr val="8ad0d6"/>
              </a:buClr>
              <a:buSzPct val="80000"/>
              <a:buFont typeface="Wingdings 3" charset="2"/>
              <a:buChar char=""/>
            </a:pPr>
            <a:r>
              <a:rPr b="0" lang="es-ES" sz="1600" spc="-1" strike="noStrike">
                <a:solidFill>
                  <a:srgbClr val="ffffff"/>
                </a:solidFill>
                <a:latin typeface="Century Gothic"/>
              </a:rPr>
              <a:t>Tercer nivel</a:t>
            </a:r>
            <a:endParaRPr b="0" lang="en-US" sz="1600" spc="-1" strike="noStrike">
              <a:solidFill>
                <a:srgbClr val="ffffff"/>
              </a:solidFill>
              <a:latin typeface="Century Gothic"/>
            </a:endParaRPr>
          </a:p>
          <a:p>
            <a:pPr lvl="3" marL="1600200" indent="-228600">
              <a:lnSpc>
                <a:spcPct val="100000"/>
              </a:lnSpc>
              <a:spcBef>
                <a:spcPts val="1001"/>
              </a:spcBef>
              <a:buClr>
                <a:srgbClr val="8ad0d6"/>
              </a:buClr>
              <a:buSzPct val="80000"/>
              <a:buFont typeface="Wingdings 3" charset="2"/>
              <a:buChar char=""/>
            </a:pPr>
            <a:r>
              <a:rPr b="0" lang="es-ES" sz="1400" spc="-1" strike="noStrike">
                <a:solidFill>
                  <a:srgbClr val="ffffff"/>
                </a:solidFill>
                <a:latin typeface="Century Gothic"/>
              </a:rPr>
              <a:t>Cuarto nivel</a:t>
            </a:r>
            <a:endParaRPr b="0" lang="en-US" sz="1400" spc="-1" strike="noStrike">
              <a:solidFill>
                <a:srgbClr val="ffffff"/>
              </a:solidFill>
              <a:latin typeface="Century Gothic"/>
            </a:endParaRPr>
          </a:p>
          <a:p>
            <a:pPr lvl="4" marL="2057400" indent="-228600">
              <a:lnSpc>
                <a:spcPct val="100000"/>
              </a:lnSpc>
              <a:spcBef>
                <a:spcPts val="1001"/>
              </a:spcBef>
              <a:buClr>
                <a:srgbClr val="8ad0d6"/>
              </a:buClr>
              <a:buSzPct val="80000"/>
              <a:buFont typeface="Wingdings 3" charset="2"/>
              <a:buChar char=""/>
            </a:pPr>
            <a:r>
              <a:rPr b="0" lang="es-ES" sz="1400" spc="-1" strike="noStrike">
                <a:solidFill>
                  <a:srgbClr val="ffffff"/>
                </a:solidFill>
                <a:latin typeface="Century Gothic"/>
              </a:rPr>
              <a:t>Quinto nivel</a:t>
            </a:r>
            <a:endParaRPr b="0" lang="en-US" sz="1400" spc="-1" strike="noStrike">
              <a:solidFill>
                <a:srgbClr val="ffffff"/>
              </a:solidFill>
              <a:latin typeface="Century Gothic"/>
            </a:endParaRPr>
          </a:p>
        </p:txBody>
      </p:sp>
      <p:sp>
        <p:nvSpPr>
          <p:cNvPr id="102" name="PlaceHolder 3"/>
          <p:cNvSpPr>
            <a:spLocks noGrp="1"/>
          </p:cNvSpPr>
          <p:nvPr>
            <p:ph type="dt" idx="7"/>
          </p:nvPr>
        </p:nvSpPr>
        <p:spPr>
          <a:xfrm rot="5400000">
            <a:off x="10155600" y="1790640"/>
            <a:ext cx="990360" cy="304560"/>
          </a:xfrm>
          <a:prstGeom prst="rect">
            <a:avLst/>
          </a:prstGeom>
          <a:noFill/>
          <a:ln w="0">
            <a:noFill/>
          </a:ln>
        </p:spPr>
        <p:txBody>
          <a:bodyPr anchor="t">
            <a:noAutofit/>
          </a:bodyPr>
          <a:lstStyle>
            <a:lvl1pPr>
              <a:lnSpc>
                <a:spcPct val="100000"/>
              </a:lnSpc>
              <a:buNone/>
              <a:defRPr b="0" lang="es-AR" sz="1100" spc="-1" strike="noStrike">
                <a:solidFill>
                  <a:srgbClr val="ffffff">
                    <a:alpha val="60000"/>
                  </a:srgbClr>
                </a:solidFill>
                <a:latin typeface="Century Gothic"/>
              </a:defRPr>
            </a:lvl1pPr>
          </a:lstStyle>
          <a:p>
            <a:pPr>
              <a:lnSpc>
                <a:spcPct val="100000"/>
              </a:lnSpc>
              <a:buNone/>
            </a:pPr>
            <a:r>
              <a:rPr b="0" lang="es-AR" sz="1100" spc="-1" strike="noStrike">
                <a:solidFill>
                  <a:srgbClr val="ffffff">
                    <a:alpha val="60000"/>
                  </a:srgbClr>
                </a:solidFill>
                <a:latin typeface="Century Gothic"/>
              </a:rPr>
              <a:t>&lt;fecha/hora&gt;</a:t>
            </a:r>
            <a:endParaRPr b="0" lang="es-AR" sz="1100" spc="-1" strike="noStrike">
              <a:latin typeface="Times New Roman"/>
            </a:endParaRPr>
          </a:p>
        </p:txBody>
      </p:sp>
      <p:sp>
        <p:nvSpPr>
          <p:cNvPr id="103" name="PlaceHolder 4"/>
          <p:cNvSpPr>
            <a:spLocks noGrp="1"/>
          </p:cNvSpPr>
          <p:nvPr>
            <p:ph type="ftr" idx="8"/>
          </p:nvPr>
        </p:nvSpPr>
        <p:spPr>
          <a:xfrm rot="5400000">
            <a:off x="8951760" y="3225240"/>
            <a:ext cx="3859560" cy="304560"/>
          </a:xfrm>
          <a:prstGeom prst="rect">
            <a:avLst/>
          </a:prstGeom>
          <a:noFill/>
          <a:ln w="0">
            <a:noFill/>
          </a:ln>
        </p:spPr>
        <p:txBody>
          <a:bodyPr anchor="b">
            <a:noAutofit/>
          </a:bodyPr>
          <a:lstStyle>
            <a:lvl1pPr algn="ctr">
              <a:buNone/>
              <a:defRPr b="0" lang="es-AR" sz="1400" spc="-1" strike="noStrike">
                <a:latin typeface="Times New Roman"/>
              </a:defRPr>
            </a:lvl1pPr>
          </a:lstStyle>
          <a:p>
            <a:pPr algn="ctr">
              <a:buNone/>
            </a:pPr>
            <a:r>
              <a:rPr b="0" lang="es-AR" sz="1400" spc="-1" strike="noStrike">
                <a:latin typeface="Times New Roman"/>
              </a:rPr>
              <a:t>&lt;pie de página&gt;</a:t>
            </a:r>
            <a:endParaRPr b="0" lang="es-AR" sz="1400" spc="-1" strike="noStrike">
              <a:latin typeface="Times New Roman"/>
            </a:endParaRPr>
          </a:p>
        </p:txBody>
      </p:sp>
      <p:sp>
        <p:nvSpPr>
          <p:cNvPr id="104" name="PlaceHolder 5"/>
          <p:cNvSpPr>
            <a:spLocks noGrp="1"/>
          </p:cNvSpPr>
          <p:nvPr>
            <p:ph type="sldNum" idx="9"/>
          </p:nvPr>
        </p:nvSpPr>
        <p:spPr>
          <a:xfrm>
            <a:off x="10352520" y="295560"/>
            <a:ext cx="837720" cy="767160"/>
          </a:xfrm>
          <a:prstGeom prst="rect">
            <a:avLst/>
          </a:prstGeom>
          <a:noFill/>
          <a:ln w="0">
            <a:noFill/>
          </a:ln>
        </p:spPr>
        <p:txBody>
          <a:bodyPr anchor="b">
            <a:noAutofit/>
          </a:bodyPr>
          <a:lstStyle>
            <a:lvl1pPr algn="ctr">
              <a:lnSpc>
                <a:spcPct val="100000"/>
              </a:lnSpc>
              <a:buNone/>
              <a:defRPr b="0" lang="es-AR" sz="2800" spc="-1" strike="noStrike">
                <a:solidFill>
                  <a:srgbClr val="ffffff"/>
                </a:solidFill>
                <a:latin typeface="Century Gothic"/>
              </a:defRPr>
            </a:lvl1pPr>
          </a:lstStyle>
          <a:p>
            <a:pPr algn="ctr">
              <a:lnSpc>
                <a:spcPct val="100000"/>
              </a:lnSpc>
              <a:buNone/>
            </a:pPr>
            <a:fld id="{5125C1A8-751F-414D-B6D6-96E60EE5599A}" type="slidenum">
              <a:rPr b="0" lang="es-AR" sz="2800" spc="-1" strike="noStrike">
                <a:solidFill>
                  <a:srgbClr val="ffffff"/>
                </a:solidFill>
                <a:latin typeface="Century Gothic"/>
              </a:rPr>
              <a:t>&lt;número&gt;</a:t>
            </a:fld>
            <a:endParaRPr b="0" lang="es-AR" sz="2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141" name="Picture 7" descr=""/>
          <p:cNvPicPr/>
          <p:nvPr/>
        </p:nvPicPr>
        <p:blipFill>
          <a:blip r:embed="rId3"/>
          <a:srcRect l="3610" t="0" r="0" b="0"/>
          <a:stretch/>
        </p:blipFill>
        <p:spPr>
          <a:xfrm>
            <a:off x="0" y="2669760"/>
            <a:ext cx="4036680" cy="4187880"/>
          </a:xfrm>
          <a:prstGeom prst="rect">
            <a:avLst/>
          </a:prstGeom>
          <a:ln w="0">
            <a:noFill/>
          </a:ln>
        </p:spPr>
      </p:pic>
      <p:pic>
        <p:nvPicPr>
          <p:cNvPr id="142" name="Picture 6" descr=""/>
          <p:cNvPicPr/>
          <p:nvPr/>
        </p:nvPicPr>
        <p:blipFill>
          <a:blip r:embed="rId4"/>
          <a:srcRect l="35647" t="0" r="0" b="0"/>
          <a:stretch/>
        </p:blipFill>
        <p:spPr>
          <a:xfrm>
            <a:off x="0" y="2892240"/>
            <a:ext cx="1522080" cy="2365200"/>
          </a:xfrm>
          <a:prstGeom prst="rect">
            <a:avLst/>
          </a:prstGeom>
          <a:ln w="0">
            <a:noFill/>
          </a:ln>
        </p:spPr>
      </p:pic>
      <p:sp>
        <p:nvSpPr>
          <p:cNvPr id="143" name="Oval 15"/>
          <p:cNvSpPr/>
          <p:nvPr/>
        </p:nvSpPr>
        <p:spPr>
          <a:xfrm>
            <a:off x="8609040" y="1676520"/>
            <a:ext cx="2819160" cy="2819160"/>
          </a:xfrm>
          <a:prstGeom prst="ellipse">
            <a:avLst/>
          </a:prstGeom>
          <a:gradFill rotWithShape="0">
            <a:gsLst>
              <a:gs pos="0">
                <a:srgbClr val="50b9c1">
                  <a:alpha val="7058"/>
                </a:srgbClr>
              </a:gs>
              <a:gs pos="100000">
                <a:srgbClr val="50b9c1">
                  <a:alpha val="0"/>
                </a:srgbClr>
              </a:gs>
            </a:gsLst>
            <a:path path="circle">
              <a:fillToRect l="50000" t="50000" r="50000" b="50000"/>
            </a:path>
          </a:gra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144" name="Picture 8" descr=""/>
          <p:cNvPicPr/>
          <p:nvPr/>
        </p:nvPicPr>
        <p:blipFill>
          <a:blip r:embed="rId5"/>
          <a:srcRect l="0" t="28812" r="0" b="0"/>
          <a:stretch/>
        </p:blipFill>
        <p:spPr>
          <a:xfrm>
            <a:off x="7999560" y="0"/>
            <a:ext cx="1603080" cy="1141200"/>
          </a:xfrm>
          <a:prstGeom prst="rect">
            <a:avLst/>
          </a:prstGeom>
          <a:ln w="0">
            <a:noFill/>
          </a:ln>
        </p:spPr>
      </p:pic>
      <p:pic>
        <p:nvPicPr>
          <p:cNvPr id="145" name="Picture 9" descr=""/>
          <p:cNvPicPr/>
          <p:nvPr/>
        </p:nvPicPr>
        <p:blipFill>
          <a:blip r:embed="rId6"/>
          <a:srcRect l="0" t="0" r="0" b="23333"/>
          <a:stretch/>
        </p:blipFill>
        <p:spPr>
          <a:xfrm>
            <a:off x="8605800" y="6095880"/>
            <a:ext cx="993240" cy="761760"/>
          </a:xfrm>
          <a:prstGeom prst="rect">
            <a:avLst/>
          </a:prstGeom>
          <a:ln w="0">
            <a:noFill/>
          </a:ln>
        </p:spPr>
      </p:pic>
      <p:sp>
        <p:nvSpPr>
          <p:cNvPr id="146" name="Rectangle 13"/>
          <p:cNvSpPr/>
          <p:nvPr/>
        </p:nvSpPr>
        <p:spPr>
          <a:xfrm>
            <a:off x="10437840" y="0"/>
            <a:ext cx="685440" cy="1142640"/>
          </a:xfrm>
          <a:prstGeom prst="rect">
            <a:avLst/>
          </a:prstGeom>
          <a:solidFill>
            <a:schemeClr val="accent1"/>
          </a:solidFill>
          <a:ln>
            <a:noFill/>
          </a:ln>
          <a:effectLst>
            <a:outerShdw blurRad="3816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47" name="PlaceHolder 1"/>
          <p:cNvSpPr>
            <a:spLocks noGrp="1"/>
          </p:cNvSpPr>
          <p:nvPr>
            <p:ph type="body"/>
          </p:nvPr>
        </p:nvSpPr>
        <p:spPr>
          <a:xfrm>
            <a:off x="609480" y="291960"/>
            <a:ext cx="10972440" cy="5727240"/>
          </a:xfrm>
          <a:prstGeom prst="rect">
            <a:avLst/>
          </a:prstGeom>
          <a:noFill/>
          <a:ln w="0">
            <a:noFill/>
          </a:ln>
        </p:spPr>
        <p:txBody>
          <a:bodyPr anchor="t">
            <a:noAutofit/>
          </a:bodyPr>
          <a:p>
            <a:pPr marL="343080" indent="-343080">
              <a:lnSpc>
                <a:spcPct val="100000"/>
              </a:lnSpc>
              <a:spcBef>
                <a:spcPts val="1001"/>
              </a:spcBef>
              <a:buClr>
                <a:srgbClr val="8ad0d6"/>
              </a:buClr>
              <a:buSzPct val="80000"/>
              <a:buFont typeface="Wingdings 3" charset="2"/>
              <a:buChar char=""/>
            </a:pPr>
            <a:r>
              <a:rPr b="0" lang="es-ES" sz="2000" spc="-1" strike="noStrike">
                <a:solidFill>
                  <a:srgbClr val="ffffff"/>
                </a:solidFill>
                <a:latin typeface="Century Gothic"/>
              </a:rPr>
              <a:t>Haga clic para modificar el estilo de texto del patrón</a:t>
            </a:r>
            <a:endParaRPr b="0" lang="en-US" sz="2000" spc="-1" strike="noStrike">
              <a:solidFill>
                <a:srgbClr val="ffffff"/>
              </a:solidFill>
              <a:latin typeface="Century Gothic"/>
            </a:endParaRPr>
          </a:p>
          <a:p>
            <a:pPr lvl="1" marL="743040" indent="-285840">
              <a:lnSpc>
                <a:spcPct val="100000"/>
              </a:lnSpc>
              <a:spcBef>
                <a:spcPts val="1001"/>
              </a:spcBef>
              <a:buClr>
                <a:srgbClr val="8ad0d6"/>
              </a:buClr>
              <a:buSzPct val="80000"/>
              <a:buFont typeface="Wingdings 3" charset="2"/>
              <a:buChar char=""/>
            </a:pPr>
            <a:r>
              <a:rPr b="0" lang="es-ES" sz="1800" spc="-1" strike="noStrike">
                <a:solidFill>
                  <a:srgbClr val="ffffff"/>
                </a:solidFill>
                <a:latin typeface="Century Gothic"/>
              </a:rPr>
              <a:t>Segundo nivel</a:t>
            </a:r>
            <a:endParaRPr b="0" lang="en-US" sz="1800" spc="-1" strike="noStrike">
              <a:solidFill>
                <a:srgbClr val="ffffff"/>
              </a:solidFill>
              <a:latin typeface="Century Gothic"/>
            </a:endParaRPr>
          </a:p>
          <a:p>
            <a:pPr lvl="2" marL="1143000" indent="-228600">
              <a:lnSpc>
                <a:spcPct val="100000"/>
              </a:lnSpc>
              <a:spcBef>
                <a:spcPts val="1001"/>
              </a:spcBef>
              <a:buClr>
                <a:srgbClr val="8ad0d6"/>
              </a:buClr>
              <a:buSzPct val="80000"/>
              <a:buFont typeface="Wingdings 3" charset="2"/>
              <a:buChar char=""/>
            </a:pPr>
            <a:r>
              <a:rPr b="0" lang="es-ES" sz="1600" spc="-1" strike="noStrike">
                <a:solidFill>
                  <a:srgbClr val="ffffff"/>
                </a:solidFill>
                <a:latin typeface="Century Gothic"/>
              </a:rPr>
              <a:t>Tercer nivel</a:t>
            </a:r>
            <a:endParaRPr b="0" lang="en-US" sz="1600" spc="-1" strike="noStrike">
              <a:solidFill>
                <a:srgbClr val="ffffff"/>
              </a:solidFill>
              <a:latin typeface="Century Gothic"/>
            </a:endParaRPr>
          </a:p>
          <a:p>
            <a:pPr lvl="3" marL="1600200" indent="-228600">
              <a:lnSpc>
                <a:spcPct val="100000"/>
              </a:lnSpc>
              <a:spcBef>
                <a:spcPts val="1001"/>
              </a:spcBef>
              <a:buClr>
                <a:srgbClr val="8ad0d6"/>
              </a:buClr>
              <a:buSzPct val="80000"/>
              <a:buFont typeface="Wingdings 3" charset="2"/>
              <a:buChar char=""/>
            </a:pPr>
            <a:r>
              <a:rPr b="0" lang="es-ES" sz="1400" spc="-1" strike="noStrike">
                <a:solidFill>
                  <a:srgbClr val="ffffff"/>
                </a:solidFill>
                <a:latin typeface="Century Gothic"/>
              </a:rPr>
              <a:t>Cuarto nivel</a:t>
            </a:r>
            <a:endParaRPr b="0" lang="en-US" sz="1400" spc="-1" strike="noStrike">
              <a:solidFill>
                <a:srgbClr val="ffffff"/>
              </a:solidFill>
              <a:latin typeface="Century Gothic"/>
            </a:endParaRPr>
          </a:p>
          <a:p>
            <a:pPr lvl="4" marL="2057400" indent="-228600">
              <a:lnSpc>
                <a:spcPct val="100000"/>
              </a:lnSpc>
              <a:spcBef>
                <a:spcPts val="1001"/>
              </a:spcBef>
              <a:buClr>
                <a:srgbClr val="8ad0d6"/>
              </a:buClr>
              <a:buSzPct val="80000"/>
              <a:buFont typeface="Wingdings 3" charset="2"/>
              <a:buChar char=""/>
            </a:pPr>
            <a:r>
              <a:rPr b="0" lang="es-ES" sz="1400" spc="-1" strike="noStrike">
                <a:solidFill>
                  <a:srgbClr val="ffffff"/>
                </a:solidFill>
                <a:latin typeface="Century Gothic"/>
              </a:rPr>
              <a:t>Quinto nivel</a:t>
            </a:r>
            <a:endParaRPr b="0" lang="en-US" sz="1400" spc="-1" strike="noStrike">
              <a:solidFill>
                <a:srgbClr val="ffffff"/>
              </a:solidFill>
              <a:latin typeface="Century Gothic"/>
            </a:endParaRPr>
          </a:p>
        </p:txBody>
      </p:sp>
      <p:sp>
        <p:nvSpPr>
          <p:cNvPr id="148" name="PlaceHolder 2"/>
          <p:cNvSpPr>
            <a:spLocks noGrp="1"/>
          </p:cNvSpPr>
          <p:nvPr>
            <p:ph type="dt" idx="10"/>
          </p:nvPr>
        </p:nvSpPr>
        <p:spPr>
          <a:xfrm rot="5400000">
            <a:off x="10155600" y="1790640"/>
            <a:ext cx="990360" cy="304560"/>
          </a:xfrm>
          <a:prstGeom prst="rect">
            <a:avLst/>
          </a:prstGeom>
          <a:noFill/>
          <a:ln w="0">
            <a:noFill/>
          </a:ln>
        </p:spPr>
        <p:txBody>
          <a:bodyPr anchor="t">
            <a:noAutofit/>
          </a:bodyPr>
          <a:lstStyle>
            <a:lvl1pPr>
              <a:defRPr b="0" lang="es-AR" sz="1400" spc="-1" strike="noStrike">
                <a:latin typeface="Times New Roman"/>
              </a:defRPr>
            </a:lvl1pPr>
          </a:lstStyle>
          <a:p>
            <a:r>
              <a:rPr b="0" lang="es-AR" sz="1400" spc="-1" strike="noStrike">
                <a:latin typeface="Times New Roman"/>
              </a:rPr>
              <a:t>&lt;fecha/hora&gt;</a:t>
            </a:r>
            <a:endParaRPr b="0" lang="es-AR" sz="1400" spc="-1" strike="noStrike">
              <a:latin typeface="Times New Roman"/>
            </a:endParaRPr>
          </a:p>
        </p:txBody>
      </p:sp>
      <p:sp>
        <p:nvSpPr>
          <p:cNvPr id="149" name="PlaceHolder 3"/>
          <p:cNvSpPr>
            <a:spLocks noGrp="1"/>
          </p:cNvSpPr>
          <p:nvPr>
            <p:ph type="ftr" idx="11"/>
          </p:nvPr>
        </p:nvSpPr>
        <p:spPr>
          <a:xfrm rot="5400000">
            <a:off x="8951760" y="3225240"/>
            <a:ext cx="3859560" cy="304560"/>
          </a:xfrm>
          <a:prstGeom prst="rect">
            <a:avLst/>
          </a:prstGeom>
          <a:noFill/>
          <a:ln w="0">
            <a:noFill/>
          </a:ln>
        </p:spPr>
        <p:txBody>
          <a:bodyPr anchor="b">
            <a:noAutofit/>
          </a:bodyPr>
          <a:lstStyle>
            <a:lvl1pPr algn="ctr">
              <a:buNone/>
              <a:defRPr b="0" lang="es-AR" sz="1400" spc="-1" strike="noStrike">
                <a:latin typeface="Times New Roman"/>
              </a:defRPr>
            </a:lvl1pPr>
          </a:lstStyle>
          <a:p>
            <a:pPr algn="ctr">
              <a:buNone/>
            </a:pPr>
            <a:r>
              <a:rPr b="0" lang="es-AR" sz="1400" spc="-1" strike="noStrike">
                <a:latin typeface="Times New Roman"/>
              </a:rPr>
              <a:t>&lt;pie de página&gt;</a:t>
            </a:r>
            <a:endParaRPr b="0" lang="es-AR" sz="1400" spc="-1" strike="noStrike">
              <a:latin typeface="Times New Roman"/>
            </a:endParaRPr>
          </a:p>
        </p:txBody>
      </p:sp>
      <p:sp>
        <p:nvSpPr>
          <p:cNvPr id="150" name="PlaceHolder 4"/>
          <p:cNvSpPr>
            <a:spLocks noGrp="1"/>
          </p:cNvSpPr>
          <p:nvPr>
            <p:ph type="sldNum" idx="12"/>
          </p:nvPr>
        </p:nvSpPr>
        <p:spPr>
          <a:xfrm>
            <a:off x="10352520" y="295560"/>
            <a:ext cx="837720" cy="767160"/>
          </a:xfrm>
          <a:prstGeom prst="rect">
            <a:avLst/>
          </a:prstGeom>
          <a:noFill/>
          <a:ln w="0">
            <a:noFill/>
          </a:ln>
        </p:spPr>
        <p:txBody>
          <a:bodyPr anchor="b">
            <a:noAutofit/>
          </a:bodyPr>
          <a:lstStyle>
            <a:lvl1pPr algn="ctr">
              <a:lnSpc>
                <a:spcPct val="100000"/>
              </a:lnSpc>
              <a:buNone/>
              <a:defRPr b="0" lang="es-ES" sz="2800" spc="-1" strike="noStrike">
                <a:solidFill>
                  <a:srgbClr val="ffffff"/>
                </a:solidFill>
                <a:latin typeface="Century Gothic"/>
              </a:defRPr>
            </a:lvl1pPr>
          </a:lstStyle>
          <a:p>
            <a:pPr algn="ctr">
              <a:lnSpc>
                <a:spcPct val="100000"/>
              </a:lnSpc>
              <a:buNone/>
            </a:pPr>
            <a:fld id="{EBDAD200-531C-4E6A-85FA-1D3A12683085}" type="slidenum">
              <a:rPr b="0" lang="es-ES" sz="2800" spc="-1" strike="noStrike">
                <a:solidFill>
                  <a:srgbClr val="ffffff"/>
                </a:solidFill>
                <a:latin typeface="Century Gothic"/>
              </a:rPr>
              <a:t>&lt;número&gt;</a:t>
            </a:fld>
            <a:endParaRPr b="0" lang="es-AR" sz="2800" spc="-1" strike="noStrike">
              <a:latin typeface="Times New Roman"/>
            </a:endParaRPr>
          </a:p>
        </p:txBody>
      </p:sp>
      <p:sp>
        <p:nvSpPr>
          <p:cNvPr id="151" name="PlaceHolder 5"/>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en-US" sz="1800" spc="-1" strike="noStrike">
                <a:solidFill>
                  <a:srgbClr val="ffffff"/>
                </a:solidFill>
                <a:latin typeface="Century Gothic"/>
              </a:rPr>
              <a:t>Pulse para editar el formato del texto de título</a:t>
            </a:r>
            <a:endParaRPr b="0" lang="en-US" sz="1800" spc="-1" strike="noStrike">
              <a:solidFill>
                <a:srgbClr val="ffffff"/>
              </a:solidFill>
              <a:latin typeface="Century Gothic"/>
            </a:endParaRPr>
          </a:p>
        </p:txBody>
      </p:sp>
    </p:spTree>
  </p:cSld>
  <p:clrMap bg1="lt1" bg2="lt2" tx1="dk1" tx2="dk2" accent1="accent1" accent2="accent2" accent3="accent3" accent4="accent4" accent5="accent5" accent6="accent6" hlink="hlink" folHlink="folHlink"/>
  <p:sldLayoutIdLst>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39.gif"/><Relationship Id="rId2" Type="http://schemas.openxmlformats.org/officeDocument/2006/relationships/image" Target="../media/image40.pn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jpeg"/><Relationship Id="rId3" Type="http://schemas.openxmlformats.org/officeDocument/2006/relationships/image" Target="../media/image45.jpeg"/><Relationship Id="rId4"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jpeg"/><Relationship Id="rId3"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pn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hyperlink" Target="http://es.gizmodo.com/ibm-logra-fabricar-el-primer-procesador-funcional-de-7-1716710167" TargetMode="External"/><Relationship Id="rId2" Type="http://schemas.openxmlformats.org/officeDocument/2006/relationships/image" Target="../media/image51.jpe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53.wmf"/><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54.wmf"/><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55.wmf"/><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56.wmf"/><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57.wmf"/><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58.wmf"/><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Rectángulo 3"/>
          <p:cNvSpPr/>
          <p:nvPr/>
        </p:nvSpPr>
        <p:spPr>
          <a:xfrm>
            <a:off x="2125800" y="1402200"/>
            <a:ext cx="7940160" cy="22842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s-ES" sz="3600" spc="-1" strike="noStrike">
                <a:solidFill>
                  <a:srgbClr val="ffffff"/>
                </a:solidFill>
                <a:latin typeface="Arial"/>
                <a:ea typeface="Times New Roman"/>
              </a:rPr>
              <a:t>Arquitectura de Computadoras</a:t>
            </a:r>
            <a:endParaRPr b="0" lang="es-AR" sz="3600" spc="-1" strike="noStrike">
              <a:latin typeface="Arial"/>
            </a:endParaRPr>
          </a:p>
          <a:p>
            <a:pPr>
              <a:lnSpc>
                <a:spcPct val="100000"/>
              </a:lnSpc>
              <a:buNone/>
            </a:pPr>
            <a:endParaRPr b="0" lang="es-AR" sz="3600" spc="-1" strike="noStrike">
              <a:latin typeface="Arial"/>
            </a:endParaRPr>
          </a:p>
          <a:p>
            <a:pPr>
              <a:lnSpc>
                <a:spcPct val="100000"/>
              </a:lnSpc>
              <a:buNone/>
            </a:pPr>
            <a:endParaRPr b="0" lang="es-AR" sz="3600" spc="-1" strike="noStrike">
              <a:latin typeface="Arial"/>
            </a:endParaRPr>
          </a:p>
          <a:p>
            <a:pPr algn="ctr">
              <a:lnSpc>
                <a:spcPct val="100000"/>
              </a:lnSpc>
              <a:buNone/>
            </a:pPr>
            <a:r>
              <a:rPr b="1" lang="es-ES" sz="3600" spc="-1" strike="noStrike">
                <a:solidFill>
                  <a:srgbClr val="ffffff"/>
                </a:solidFill>
                <a:latin typeface="Arial"/>
                <a:ea typeface="Times New Roman"/>
              </a:rPr>
              <a:t>¿Para qué?              ¿porqué?</a:t>
            </a:r>
            <a:endParaRPr b="0" lang="es-AR"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Rectángulo 1"/>
          <p:cNvSpPr/>
          <p:nvPr/>
        </p:nvSpPr>
        <p:spPr>
          <a:xfrm>
            <a:off x="1815480" y="877680"/>
            <a:ext cx="9395280" cy="484524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0" lang="es-ES_tradnl" sz="2400" spc="-1" strike="noStrike">
                <a:solidFill>
                  <a:srgbClr val="ffffff"/>
                </a:solidFill>
                <a:latin typeface="Arial"/>
                <a:ea typeface="Times New Roman"/>
              </a:rPr>
              <a:t> </a:t>
            </a:r>
            <a:r>
              <a:rPr b="1" i="1" lang="es-ES_tradnl" sz="2400" spc="-1" strike="noStrike">
                <a:solidFill>
                  <a:srgbClr val="ffffff"/>
                </a:solidFill>
                <a:latin typeface="Arial"/>
                <a:ea typeface="Times New Roman"/>
              </a:rPr>
              <a:t>OBJETIVOS</a:t>
            </a:r>
            <a:endParaRPr b="0" lang="es-AR" sz="2400" spc="-1" strike="noStrike">
              <a:latin typeface="Arial"/>
            </a:endParaRPr>
          </a:p>
          <a:p>
            <a:pPr algn="just">
              <a:lnSpc>
                <a:spcPct val="100000"/>
              </a:lnSpc>
              <a:buNone/>
            </a:pPr>
            <a:r>
              <a:rPr b="0" lang="es-ES" sz="2400" spc="-1" strike="noStrike">
                <a:solidFill>
                  <a:srgbClr val="ffffff"/>
                </a:solidFill>
                <a:latin typeface="Arial"/>
                <a:ea typeface="Times New Roman"/>
              </a:rPr>
              <a:t>Adquirir conocimientos sobre hardware, plataformas y arquitecturas de computadoras que le permitan abordar las cuestiones vinculadas al procesamiento y las comunicaciones de datos con un enfoque pragmático.</a:t>
            </a:r>
            <a:endParaRPr b="0" lang="es-AR" sz="2400" spc="-1" strike="noStrike">
              <a:latin typeface="Arial"/>
            </a:endParaRPr>
          </a:p>
          <a:p>
            <a:pPr algn="just">
              <a:lnSpc>
                <a:spcPct val="100000"/>
              </a:lnSpc>
              <a:buNone/>
            </a:pPr>
            <a:endParaRPr b="0" lang="es-AR" sz="2400" spc="-1" strike="noStrike">
              <a:latin typeface="Arial"/>
            </a:endParaRPr>
          </a:p>
          <a:p>
            <a:pPr algn="just">
              <a:lnSpc>
                <a:spcPct val="100000"/>
              </a:lnSpc>
              <a:buNone/>
            </a:pPr>
            <a:r>
              <a:rPr b="0" lang="es-ES_tradnl" sz="2400" spc="-1" strike="noStrike">
                <a:solidFill>
                  <a:srgbClr val="ffffff"/>
                </a:solidFill>
                <a:latin typeface="Arial"/>
                <a:ea typeface="Times New Roman"/>
              </a:rPr>
              <a:t>Conocer </a:t>
            </a:r>
            <a:r>
              <a:rPr b="0" lang="es-ES" sz="2400" spc="-1" strike="noStrike">
                <a:solidFill>
                  <a:srgbClr val="ffffff"/>
                </a:solidFill>
                <a:latin typeface="Arial"/>
                <a:ea typeface="Times New Roman"/>
              </a:rPr>
              <a:t>el funcionamiento de las microcomputadoras basadas en el modelo de Von Newman</a:t>
            </a:r>
            <a:r>
              <a:rPr b="0" lang="es-ES_tradnl" sz="2400" spc="-1" strike="noStrike">
                <a:solidFill>
                  <a:srgbClr val="ffffff"/>
                </a:solidFill>
                <a:latin typeface="Arial"/>
                <a:ea typeface="Times New Roman"/>
              </a:rPr>
              <a:t> con profundidad</a:t>
            </a:r>
            <a:r>
              <a:rPr b="0" lang="es-ES" sz="2400" spc="-1" strike="noStrike">
                <a:solidFill>
                  <a:srgbClr val="ffffff"/>
                </a:solidFill>
                <a:latin typeface="Arial"/>
                <a:ea typeface="Times New Roman"/>
              </a:rPr>
              <a:t>.</a:t>
            </a:r>
            <a:endParaRPr b="0" lang="es-AR" sz="2400" spc="-1" strike="noStrike">
              <a:latin typeface="Arial"/>
            </a:endParaRPr>
          </a:p>
          <a:p>
            <a:pPr algn="just">
              <a:lnSpc>
                <a:spcPct val="100000"/>
              </a:lnSpc>
              <a:buNone/>
            </a:pPr>
            <a:endParaRPr b="0" lang="es-AR" sz="2400" spc="-1" strike="noStrike">
              <a:latin typeface="Arial"/>
            </a:endParaRPr>
          </a:p>
          <a:p>
            <a:pPr algn="just">
              <a:lnSpc>
                <a:spcPct val="100000"/>
              </a:lnSpc>
              <a:buNone/>
            </a:pPr>
            <a:r>
              <a:rPr b="0" lang="es-ES" sz="2400" spc="-1" strike="noStrike">
                <a:solidFill>
                  <a:srgbClr val="ffffff"/>
                </a:solidFill>
                <a:latin typeface="Arial"/>
                <a:ea typeface="Times New Roman"/>
              </a:rPr>
              <a:t>Comprender las tecnologías involucradas en la evolución de los componentes de las computadoras digitales</a:t>
            </a:r>
            <a:endParaRPr b="0" lang="es-AR" sz="2400" spc="-1" strike="noStrike">
              <a:latin typeface="Arial"/>
            </a:endParaRPr>
          </a:p>
          <a:p>
            <a:pPr algn="just">
              <a:lnSpc>
                <a:spcPct val="100000"/>
              </a:lnSpc>
              <a:buNone/>
            </a:pPr>
            <a:endParaRPr b="0" lang="es-AR" sz="2400" spc="-1" strike="noStrike">
              <a:latin typeface="Arial"/>
            </a:endParaRPr>
          </a:p>
          <a:p>
            <a:pPr algn="just">
              <a:lnSpc>
                <a:spcPct val="100000"/>
              </a:lnSpc>
              <a:buNone/>
            </a:pPr>
            <a:endParaRPr b="0" lang="es-AR" sz="2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6" name="Imagen 2" descr=""/>
          <p:cNvPicPr/>
          <p:nvPr/>
        </p:nvPicPr>
        <p:blipFill>
          <a:blip r:embed="rId1"/>
          <a:stretch/>
        </p:blipFill>
        <p:spPr>
          <a:xfrm>
            <a:off x="2308320" y="1217160"/>
            <a:ext cx="7574760" cy="4845600"/>
          </a:xfrm>
          <a:prstGeom prst="rect">
            <a:avLst/>
          </a:prstGeom>
          <a:ln w="0">
            <a:noFill/>
          </a:ln>
        </p:spPr>
      </p:pic>
      <p:sp>
        <p:nvSpPr>
          <p:cNvPr id="227" name="Rectángulo 3"/>
          <p:cNvSpPr/>
          <p:nvPr/>
        </p:nvSpPr>
        <p:spPr>
          <a:xfrm>
            <a:off x="4931280" y="406080"/>
            <a:ext cx="2328480" cy="3830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7000"/>
              </a:lnSpc>
              <a:spcAft>
                <a:spcPts val="799"/>
              </a:spcAft>
              <a:buNone/>
            </a:pPr>
            <a:r>
              <a:rPr b="0" lang="es-AR" sz="1800" spc="-1" strike="noStrike">
                <a:solidFill>
                  <a:srgbClr val="ffffff"/>
                </a:solidFill>
                <a:latin typeface="Calibri"/>
                <a:ea typeface="Calibri"/>
              </a:rPr>
              <a:t>MÁQUINA MULTINIVEL</a:t>
            </a:r>
            <a:endParaRPr b="0" lang="es-AR"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8" name="Picture 2" descr="Resultado de imagen para imagen funcion analogica"/>
          <p:cNvPicPr/>
          <p:nvPr/>
        </p:nvPicPr>
        <p:blipFill>
          <a:blip r:embed="rId1"/>
          <a:stretch/>
        </p:blipFill>
        <p:spPr>
          <a:xfrm>
            <a:off x="2138400" y="815760"/>
            <a:ext cx="7361640" cy="552132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9" name="Picture 2" descr="Resultado de imagen para imagen funcion analogica"/>
          <p:cNvPicPr/>
          <p:nvPr/>
        </p:nvPicPr>
        <p:blipFill>
          <a:blip r:embed="rId1"/>
          <a:stretch/>
        </p:blipFill>
        <p:spPr>
          <a:xfrm>
            <a:off x="5429160" y="1542960"/>
            <a:ext cx="6676200" cy="3924000"/>
          </a:xfrm>
          <a:prstGeom prst="rect">
            <a:avLst/>
          </a:prstGeom>
          <a:ln w="0">
            <a:noFill/>
          </a:ln>
        </p:spPr>
      </p:pic>
      <p:pic>
        <p:nvPicPr>
          <p:cNvPr id="230" name="Picture 4" descr="Resultado de imagen para imagen funcion analogica"/>
          <p:cNvPicPr/>
          <p:nvPr/>
        </p:nvPicPr>
        <p:blipFill>
          <a:blip r:embed="rId2"/>
          <a:stretch/>
        </p:blipFill>
        <p:spPr>
          <a:xfrm>
            <a:off x="614520" y="476280"/>
            <a:ext cx="4500360" cy="561924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CuadroTexto 1"/>
          <p:cNvSpPr/>
          <p:nvPr/>
        </p:nvSpPr>
        <p:spPr>
          <a:xfrm>
            <a:off x="1486080" y="1009800"/>
            <a:ext cx="8191080" cy="14612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AR" sz="1800" spc="-1" strike="noStrike">
                <a:solidFill>
                  <a:srgbClr val="ffffff"/>
                </a:solidFill>
                <a:latin typeface="Century Gothic"/>
              </a:rPr>
              <a:t>CIRCUITOS DISCRETOS </a:t>
            </a:r>
            <a:endParaRPr b="0" lang="es-AR" sz="1800" spc="-1" strike="noStrike">
              <a:latin typeface="Arial"/>
            </a:endParaRPr>
          </a:p>
          <a:p>
            <a:pPr>
              <a:lnSpc>
                <a:spcPct val="100000"/>
              </a:lnSpc>
              <a:buNone/>
            </a:pPr>
            <a:endParaRPr b="0" lang="es-AR" sz="1800" spc="-1" strike="noStrike">
              <a:latin typeface="Arial"/>
            </a:endParaRPr>
          </a:p>
          <a:p>
            <a:pPr>
              <a:lnSpc>
                <a:spcPct val="100000"/>
              </a:lnSpc>
              <a:buNone/>
            </a:pPr>
            <a:r>
              <a:rPr b="0" lang="es-AR" sz="1800" spc="-1" strike="noStrike">
                <a:solidFill>
                  <a:srgbClr val="ffffff"/>
                </a:solidFill>
                <a:latin typeface="Century Gothic"/>
              </a:rPr>
              <a:t>CIRCUITOS DIGITALES</a:t>
            </a:r>
            <a:endParaRPr b="0" lang="es-AR" sz="1800" spc="-1" strike="noStrike">
              <a:latin typeface="Arial"/>
            </a:endParaRPr>
          </a:p>
          <a:p>
            <a:pPr>
              <a:lnSpc>
                <a:spcPct val="100000"/>
              </a:lnSpc>
              <a:buNone/>
            </a:pPr>
            <a:endParaRPr b="0" lang="es-AR" sz="1800" spc="-1" strike="noStrike">
              <a:latin typeface="Arial"/>
            </a:endParaRPr>
          </a:p>
          <a:p>
            <a:pPr>
              <a:lnSpc>
                <a:spcPct val="100000"/>
              </a:lnSpc>
              <a:buNone/>
            </a:pPr>
            <a:r>
              <a:rPr b="0" lang="es-AR" sz="1800" spc="-1" strike="noStrike">
                <a:solidFill>
                  <a:srgbClr val="ffffff"/>
                </a:solidFill>
                <a:latin typeface="Century Gothic"/>
              </a:rPr>
              <a:t>CIRCUITOS LÓGICOS</a:t>
            </a:r>
            <a:endParaRPr b="0" lang="es-AR" sz="1800" spc="-1" strike="noStrike">
              <a:latin typeface="Arial"/>
            </a:endParaRPr>
          </a:p>
        </p:txBody>
      </p:sp>
      <p:sp>
        <p:nvSpPr>
          <p:cNvPr id="232" name="CuadroTexto 2"/>
          <p:cNvSpPr/>
          <p:nvPr/>
        </p:nvSpPr>
        <p:spPr>
          <a:xfrm>
            <a:off x="1219320" y="3162240"/>
            <a:ext cx="4438440" cy="3107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AR" sz="1800" spc="-1" strike="noStrike">
                <a:solidFill>
                  <a:srgbClr val="ffffff"/>
                </a:solidFill>
                <a:latin typeface="Century Gothic"/>
              </a:rPr>
              <a:t>Procesan variables digitales: </a:t>
            </a:r>
            <a:endParaRPr b="0" lang="es-AR" sz="1800" spc="-1" strike="noStrike">
              <a:latin typeface="Arial"/>
            </a:endParaRPr>
          </a:p>
          <a:p>
            <a:pPr>
              <a:lnSpc>
                <a:spcPct val="100000"/>
              </a:lnSpc>
              <a:buNone/>
            </a:pPr>
            <a:endParaRPr b="0" lang="es-AR" sz="1800" spc="-1" strike="noStrike">
              <a:latin typeface="Arial"/>
            </a:endParaRPr>
          </a:p>
          <a:p>
            <a:pPr>
              <a:lnSpc>
                <a:spcPct val="100000"/>
              </a:lnSpc>
              <a:buNone/>
            </a:pPr>
            <a:r>
              <a:rPr b="0" lang="es-AR" sz="1800" spc="-1" strike="noStrike">
                <a:solidFill>
                  <a:srgbClr val="ffffff"/>
                </a:solidFill>
                <a:latin typeface="Century Gothic"/>
              </a:rPr>
              <a:t>Altos – bajos</a:t>
            </a:r>
            <a:endParaRPr b="0" lang="es-AR" sz="1800" spc="-1" strike="noStrike">
              <a:latin typeface="Arial"/>
            </a:endParaRPr>
          </a:p>
          <a:p>
            <a:pPr>
              <a:lnSpc>
                <a:spcPct val="100000"/>
              </a:lnSpc>
              <a:buNone/>
            </a:pPr>
            <a:endParaRPr b="0" lang="es-AR" sz="1800" spc="-1" strike="noStrike">
              <a:latin typeface="Arial"/>
            </a:endParaRPr>
          </a:p>
          <a:p>
            <a:pPr>
              <a:lnSpc>
                <a:spcPct val="100000"/>
              </a:lnSpc>
              <a:buNone/>
            </a:pPr>
            <a:r>
              <a:rPr b="0" lang="es-AR" sz="1800" spc="-1" strike="noStrike">
                <a:solidFill>
                  <a:srgbClr val="ffffff"/>
                </a:solidFill>
                <a:latin typeface="Century Gothic"/>
              </a:rPr>
              <a:t>Abiertos – cerrados</a:t>
            </a:r>
            <a:endParaRPr b="0" lang="es-AR" sz="1800" spc="-1" strike="noStrike">
              <a:latin typeface="Arial"/>
            </a:endParaRPr>
          </a:p>
          <a:p>
            <a:pPr>
              <a:lnSpc>
                <a:spcPct val="100000"/>
              </a:lnSpc>
              <a:buNone/>
            </a:pPr>
            <a:endParaRPr b="0" lang="es-AR" sz="1800" spc="-1" strike="noStrike">
              <a:latin typeface="Arial"/>
            </a:endParaRPr>
          </a:p>
          <a:p>
            <a:pPr>
              <a:lnSpc>
                <a:spcPct val="100000"/>
              </a:lnSpc>
              <a:buNone/>
            </a:pPr>
            <a:r>
              <a:rPr b="0" lang="es-AR" sz="1800" spc="-1" strike="noStrike">
                <a:solidFill>
                  <a:srgbClr val="ffffff"/>
                </a:solidFill>
                <a:latin typeface="Century Gothic"/>
              </a:rPr>
              <a:t>Si – no</a:t>
            </a:r>
            <a:endParaRPr b="0" lang="es-AR" sz="1800" spc="-1" strike="noStrike">
              <a:latin typeface="Arial"/>
            </a:endParaRPr>
          </a:p>
          <a:p>
            <a:pPr>
              <a:lnSpc>
                <a:spcPct val="100000"/>
              </a:lnSpc>
              <a:buNone/>
            </a:pPr>
            <a:endParaRPr b="0" lang="es-AR" sz="1800" spc="-1" strike="noStrike">
              <a:latin typeface="Arial"/>
            </a:endParaRPr>
          </a:p>
          <a:p>
            <a:pPr>
              <a:lnSpc>
                <a:spcPct val="100000"/>
              </a:lnSpc>
              <a:buNone/>
            </a:pPr>
            <a:r>
              <a:rPr b="0" lang="es-AR" sz="1800" spc="-1" strike="noStrike">
                <a:solidFill>
                  <a:srgbClr val="ffffff"/>
                </a:solidFill>
                <a:latin typeface="Century Gothic"/>
              </a:rPr>
              <a:t>Verdadero – falso</a:t>
            </a:r>
            <a:endParaRPr b="0" lang="es-AR" sz="1800" spc="-1" strike="noStrike">
              <a:latin typeface="Arial"/>
            </a:endParaRPr>
          </a:p>
          <a:p>
            <a:pPr>
              <a:lnSpc>
                <a:spcPct val="100000"/>
              </a:lnSpc>
              <a:buNone/>
            </a:pPr>
            <a:endParaRPr b="0" lang="es-AR" sz="1800" spc="-1" strike="noStrike">
              <a:latin typeface="Arial"/>
            </a:endParaRPr>
          </a:p>
          <a:p>
            <a:pPr>
              <a:lnSpc>
                <a:spcPct val="100000"/>
              </a:lnSpc>
              <a:buNone/>
            </a:pPr>
            <a:r>
              <a:rPr b="0" lang="es-AR" sz="1800" spc="-1" strike="noStrike">
                <a:solidFill>
                  <a:srgbClr val="ffffff"/>
                </a:solidFill>
                <a:latin typeface="Century Gothic"/>
              </a:rPr>
              <a:t>Ceros  -  unos</a:t>
            </a:r>
            <a:endParaRPr b="0" lang="es-AR" sz="1800" spc="-1" strike="noStrike">
              <a:latin typeface="Arial"/>
            </a:endParaRPr>
          </a:p>
        </p:txBody>
      </p:sp>
      <p:pic>
        <p:nvPicPr>
          <p:cNvPr id="233" name="Picture 2" descr="Resultado de imagen para funciones representadas con llaves"/>
          <p:cNvPicPr/>
          <p:nvPr/>
        </p:nvPicPr>
        <p:blipFill>
          <a:blip r:embed="rId1"/>
          <a:stretch/>
        </p:blipFill>
        <p:spPr>
          <a:xfrm>
            <a:off x="5581800" y="1312920"/>
            <a:ext cx="6136200" cy="2312640"/>
          </a:xfrm>
          <a:prstGeom prst="rect">
            <a:avLst/>
          </a:prstGeom>
          <a:ln w="0">
            <a:noFill/>
          </a:ln>
        </p:spPr>
      </p:pic>
      <p:pic>
        <p:nvPicPr>
          <p:cNvPr id="234" name="Picture 4" descr="Resultado de imagen para funciones representadas con llaves"/>
          <p:cNvPicPr/>
          <p:nvPr/>
        </p:nvPicPr>
        <p:blipFill>
          <a:blip r:embed="rId2"/>
          <a:stretch/>
        </p:blipFill>
        <p:spPr>
          <a:xfrm>
            <a:off x="5609880" y="3929400"/>
            <a:ext cx="6089040" cy="283140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5" name="Picture 2" descr="Resultado de imagen para imagen diodo"/>
          <p:cNvPicPr/>
          <p:nvPr/>
        </p:nvPicPr>
        <p:blipFill>
          <a:blip r:embed="rId1"/>
          <a:stretch/>
        </p:blipFill>
        <p:spPr>
          <a:xfrm>
            <a:off x="587880" y="1786320"/>
            <a:ext cx="4781160" cy="3589560"/>
          </a:xfrm>
          <a:prstGeom prst="rect">
            <a:avLst/>
          </a:prstGeom>
          <a:ln w="0">
            <a:noFill/>
          </a:ln>
        </p:spPr>
      </p:pic>
      <p:sp>
        <p:nvSpPr>
          <p:cNvPr id="236" name="AutoShape 8"/>
          <p:cNvSpPr/>
          <p:nvPr/>
        </p:nvSpPr>
        <p:spPr>
          <a:xfrm>
            <a:off x="5943600" y="3276720"/>
            <a:ext cx="304560" cy="304560"/>
          </a:xfrm>
          <a:prstGeom prst="rect">
            <a:avLst/>
          </a:prstGeom>
          <a:noFill/>
          <a:ln w="0">
            <a:noFill/>
          </a:ln>
        </p:spPr>
        <p:style>
          <a:lnRef idx="0"/>
          <a:fillRef idx="0"/>
          <a:effectRef idx="0"/>
          <a:fontRef idx="minor"/>
        </p:style>
      </p:sp>
      <p:sp>
        <p:nvSpPr>
          <p:cNvPr id="237" name="AutoShape 10"/>
          <p:cNvSpPr/>
          <p:nvPr/>
        </p:nvSpPr>
        <p:spPr>
          <a:xfrm>
            <a:off x="6095880" y="3429000"/>
            <a:ext cx="304560" cy="304560"/>
          </a:xfrm>
          <a:prstGeom prst="rect">
            <a:avLst/>
          </a:prstGeom>
          <a:noFill/>
          <a:ln w="0">
            <a:noFill/>
          </a:ln>
        </p:spPr>
        <p:style>
          <a:lnRef idx="0"/>
          <a:fillRef idx="0"/>
          <a:effectRef idx="0"/>
          <a:fontRef idx="minor"/>
        </p:style>
      </p:sp>
      <p:pic>
        <p:nvPicPr>
          <p:cNvPr id="238" name="Picture 12" descr="Resultado de imagen para imagen transistor"/>
          <p:cNvPicPr/>
          <p:nvPr/>
        </p:nvPicPr>
        <p:blipFill>
          <a:blip r:embed="rId2"/>
          <a:stretch/>
        </p:blipFill>
        <p:spPr>
          <a:xfrm>
            <a:off x="6557040" y="144000"/>
            <a:ext cx="2925720" cy="2911680"/>
          </a:xfrm>
          <a:prstGeom prst="rect">
            <a:avLst/>
          </a:prstGeom>
          <a:ln w="0">
            <a:noFill/>
          </a:ln>
        </p:spPr>
      </p:pic>
      <p:pic>
        <p:nvPicPr>
          <p:cNvPr id="239" name="Picture 14" descr="Imagen relacionada"/>
          <p:cNvPicPr/>
          <p:nvPr/>
        </p:nvPicPr>
        <p:blipFill>
          <a:blip r:embed="rId3"/>
          <a:stretch/>
        </p:blipFill>
        <p:spPr>
          <a:xfrm>
            <a:off x="6084720" y="3581280"/>
            <a:ext cx="3870720" cy="291168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0" name="Picture 2" descr="Resultado de imagen para imagen diodo"/>
          <p:cNvPicPr/>
          <p:nvPr/>
        </p:nvPicPr>
        <p:blipFill>
          <a:blip r:embed="rId1"/>
          <a:stretch/>
        </p:blipFill>
        <p:spPr>
          <a:xfrm>
            <a:off x="402840" y="2219400"/>
            <a:ext cx="5059080" cy="3895200"/>
          </a:xfrm>
          <a:prstGeom prst="rect">
            <a:avLst/>
          </a:prstGeom>
          <a:ln w="0">
            <a:noFill/>
          </a:ln>
        </p:spPr>
      </p:pic>
      <p:pic>
        <p:nvPicPr>
          <p:cNvPr id="241" name="Picture 4" descr="Imagen relacionada"/>
          <p:cNvPicPr/>
          <p:nvPr/>
        </p:nvPicPr>
        <p:blipFill>
          <a:blip r:embed="rId2"/>
          <a:stretch/>
        </p:blipFill>
        <p:spPr>
          <a:xfrm>
            <a:off x="5778360" y="2219400"/>
            <a:ext cx="5194080" cy="389520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2" name="Picture 2" descr="Imagen relacionada"/>
          <p:cNvPicPr/>
          <p:nvPr/>
        </p:nvPicPr>
        <p:blipFill>
          <a:blip r:embed="rId1"/>
          <a:stretch/>
        </p:blipFill>
        <p:spPr>
          <a:xfrm>
            <a:off x="299880" y="2574000"/>
            <a:ext cx="5577840" cy="3014280"/>
          </a:xfrm>
          <a:prstGeom prst="rect">
            <a:avLst/>
          </a:prstGeom>
          <a:ln w="0">
            <a:noFill/>
          </a:ln>
        </p:spPr>
      </p:pic>
      <p:pic>
        <p:nvPicPr>
          <p:cNvPr id="243" name="Picture 4" descr="Imagen relacionada"/>
          <p:cNvPicPr/>
          <p:nvPr/>
        </p:nvPicPr>
        <p:blipFill>
          <a:blip r:embed="rId2"/>
          <a:stretch/>
        </p:blipFill>
        <p:spPr>
          <a:xfrm>
            <a:off x="6526080" y="1709640"/>
            <a:ext cx="5365800" cy="474300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4" name="Picture 2" descr="https://www.intel.com/content/dam/www/public/us/en/images/diagrams/ticktock-infographic-web-rwd.png.rendition.intel.web.720.405.png"/>
          <p:cNvPicPr/>
          <p:nvPr/>
        </p:nvPicPr>
        <p:blipFill>
          <a:blip r:embed="rId1"/>
          <a:stretch/>
        </p:blipFill>
        <p:spPr>
          <a:xfrm>
            <a:off x="1274400" y="894240"/>
            <a:ext cx="9011880" cy="5069160"/>
          </a:xfrm>
          <a:prstGeom prst="rect">
            <a:avLst/>
          </a:prstGeom>
          <a:ln w="0">
            <a:noFill/>
          </a:ln>
        </p:spPr>
      </p:pic>
      <p:sp>
        <p:nvSpPr>
          <p:cNvPr id="245" name="Rectángulo 1"/>
          <p:cNvSpPr/>
          <p:nvPr/>
        </p:nvSpPr>
        <p:spPr>
          <a:xfrm>
            <a:off x="419760" y="6141960"/>
            <a:ext cx="11352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AR" sz="1800" spc="-1" strike="noStrike">
                <a:solidFill>
                  <a:srgbClr val="ffffff"/>
                </a:solidFill>
                <a:latin typeface="Century Gothic"/>
              </a:rPr>
              <a:t>https://www.intel.com/content/www/us/en/silicon-innovations/intel-tick-tock-model-general.html</a:t>
            </a:r>
            <a:endParaRPr b="0" lang="es-AR" sz="1800" spc="-1" strike="noStrike">
              <a:latin typeface="Arial"/>
            </a:endParaRPr>
          </a:p>
        </p:txBody>
      </p:sp>
      <p:sp>
        <p:nvSpPr>
          <p:cNvPr id="246" name="Rectángulo 2"/>
          <p:cNvSpPr/>
          <p:nvPr/>
        </p:nvSpPr>
        <p:spPr>
          <a:xfrm>
            <a:off x="4002120" y="327240"/>
            <a:ext cx="3453120" cy="383040"/>
          </a:xfrm>
          <a:prstGeom prst="rect">
            <a:avLst/>
          </a:prstGeom>
          <a:noFill/>
          <a:ln w="0">
            <a:noFill/>
          </a:ln>
        </p:spPr>
        <p:style>
          <a:lnRef idx="0"/>
          <a:fillRef idx="0"/>
          <a:effectRef idx="0"/>
          <a:fontRef idx="minor"/>
        </p:style>
        <p:txBody>
          <a:bodyPr lIns="90000" rIns="90000" tIns="45000" bIns="45000" anchor="t">
            <a:spAutoFit/>
          </a:bodyPr>
          <a:p>
            <a:pPr algn="ctr">
              <a:lnSpc>
                <a:spcPct val="107000"/>
              </a:lnSpc>
              <a:spcAft>
                <a:spcPts val="799"/>
              </a:spcAft>
              <a:buNone/>
            </a:pPr>
            <a:r>
              <a:rPr b="0" lang="es-AR" sz="1800" spc="-1" strike="noStrike">
                <a:solidFill>
                  <a:srgbClr val="ffffff"/>
                </a:solidFill>
                <a:latin typeface="Calibri"/>
                <a:ea typeface="Calibri"/>
              </a:rPr>
              <a:t>SEMICONDUCTORES</a:t>
            </a:r>
            <a:endParaRPr b="0" lang="es-AR"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Rectángulo 1"/>
          <p:cNvSpPr/>
          <p:nvPr/>
        </p:nvSpPr>
        <p:spPr>
          <a:xfrm>
            <a:off x="980640" y="776160"/>
            <a:ext cx="8534160" cy="399600"/>
          </a:xfrm>
          <a:prstGeom prst="rect">
            <a:avLst/>
          </a:prstGeom>
          <a:noFill/>
          <a:ln w="0">
            <a:noFill/>
          </a:ln>
        </p:spPr>
        <p:style>
          <a:lnRef idx="0"/>
          <a:fillRef idx="0"/>
          <a:effectRef idx="0"/>
          <a:fontRef idx="minor"/>
        </p:style>
      </p:sp>
      <p:sp>
        <p:nvSpPr>
          <p:cNvPr id="248" name="Rectángulo 2"/>
          <p:cNvSpPr/>
          <p:nvPr/>
        </p:nvSpPr>
        <p:spPr>
          <a:xfrm>
            <a:off x="185400" y="118440"/>
            <a:ext cx="10031400" cy="161424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0" lang="es-AR" sz="2000" spc="-1" strike="noStrike">
                <a:solidFill>
                  <a:srgbClr val="222222"/>
                </a:solidFill>
                <a:latin typeface="ElizabethSerif"/>
              </a:rPr>
              <a:t>El problema se encuentra, por supuesto, en los límites propios de la materia prima, el silicio. IBM consiguió hace </a:t>
            </a:r>
            <a:r>
              <a:rPr b="0" lang="es-AR" sz="2000" spc="-1" strike="noStrike" u="sng">
                <a:solidFill>
                  <a:srgbClr val="58c1ba"/>
                </a:solidFill>
                <a:uFillTx/>
                <a:latin typeface="ElizabethSerif"/>
                <a:hlinkClick r:id="rId1"/>
              </a:rPr>
              <a:t>poco llegar a los 7 nm</a:t>
            </a:r>
            <a:r>
              <a:rPr b="0" lang="es-AR" sz="2000" spc="-1" strike="noStrike">
                <a:solidFill>
                  <a:srgbClr val="222222"/>
                </a:solidFill>
                <a:latin typeface="ElizabethSerif"/>
              </a:rPr>
              <a:t> (</a:t>
            </a:r>
            <a:r>
              <a:rPr b="0" lang="es-AR" sz="2000" spc="-1" strike="noStrike">
                <a:solidFill>
                  <a:srgbClr val="ffffff"/>
                </a:solidFill>
                <a:latin typeface="Century Gothic"/>
              </a:rPr>
              <a:t>unas 1,400 veces más pequeño que el grosor de un cabello humano. El chip tiene 4 veces la capacidad de los procesadores actuales)</a:t>
            </a:r>
            <a:r>
              <a:rPr b="0" lang="es-AR" sz="2000" spc="-1" strike="noStrike">
                <a:solidFill>
                  <a:srgbClr val="222222"/>
                </a:solidFill>
                <a:latin typeface="ElizabethSerif"/>
              </a:rPr>
              <a:t> pero ya avisó que el proceso era caro, costoso y todavía lejos de la producción comercial en masa</a:t>
            </a:r>
            <a:endParaRPr b="0" lang="es-AR" sz="2000" spc="-1" strike="noStrike">
              <a:latin typeface="Arial"/>
            </a:endParaRPr>
          </a:p>
        </p:txBody>
      </p:sp>
      <p:pic>
        <p:nvPicPr>
          <p:cNvPr id="249" name="Picture 2" descr="https://i.kinja-img.com/gawker-media/image/upload/1267474132698904649.jpg"/>
          <p:cNvPicPr/>
          <p:nvPr/>
        </p:nvPicPr>
        <p:blipFill>
          <a:blip r:embed="rId2"/>
          <a:stretch/>
        </p:blipFill>
        <p:spPr>
          <a:xfrm>
            <a:off x="3375360" y="1702080"/>
            <a:ext cx="6944400" cy="4757760"/>
          </a:xfrm>
          <a:prstGeom prst="rect">
            <a:avLst/>
          </a:prstGeom>
          <a:ln w="0">
            <a:noFill/>
          </a:ln>
        </p:spPr>
      </p:pic>
      <p:sp>
        <p:nvSpPr>
          <p:cNvPr id="250" name="Rectángulo 5"/>
          <p:cNvSpPr/>
          <p:nvPr/>
        </p:nvSpPr>
        <p:spPr>
          <a:xfrm>
            <a:off x="180000" y="2160000"/>
            <a:ext cx="3060000" cy="252900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0" lang="es-AR" sz="2000" spc="-1" strike="noStrike">
                <a:solidFill>
                  <a:srgbClr val="ffff00"/>
                </a:solidFill>
                <a:latin typeface="Arial"/>
              </a:rPr>
              <a:t>Ley de Moore: Cada dos años se duplica el número de transistores</a:t>
            </a:r>
            <a:r>
              <a:rPr b="0" lang="es-AR" sz="2000" spc="-1" strike="noStrike">
                <a:latin typeface="Arial"/>
              </a:rPr>
              <a:t> </a:t>
            </a:r>
            <a:endParaRPr b="0" lang="es-AR" sz="2000" spc="-1" strike="noStrike">
              <a:latin typeface="Arial"/>
            </a:endParaRPr>
          </a:p>
          <a:p>
            <a:pPr algn="just">
              <a:lnSpc>
                <a:spcPct val="100000"/>
              </a:lnSpc>
              <a:buNone/>
            </a:pPr>
            <a:endParaRPr b="0" lang="es-AR" sz="2000" spc="-1" strike="noStrike">
              <a:latin typeface="Arial"/>
            </a:endParaRPr>
          </a:p>
          <a:p>
            <a:pPr algn="just">
              <a:lnSpc>
                <a:spcPct val="100000"/>
              </a:lnSpc>
              <a:buNone/>
            </a:pPr>
            <a:r>
              <a:rPr b="0" lang="es-AR" sz="2000" spc="-1" strike="noStrike">
                <a:latin typeface="Arial"/>
              </a:rPr>
              <a:t>Procesadores actuales (2023): 20.000.000.000 de transistores.</a:t>
            </a:r>
            <a:endParaRPr b="0" lang="es-AR" sz="2000" spc="-1" strike="noStrike">
              <a:latin typeface="Arial"/>
            </a:endParaRPr>
          </a:p>
          <a:p>
            <a:pPr algn="just">
              <a:lnSpc>
                <a:spcPct val="100000"/>
              </a:lnSpc>
              <a:buNone/>
            </a:pPr>
            <a:endParaRPr b="0" lang="es-AR"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CuadroTexto 1"/>
          <p:cNvSpPr/>
          <p:nvPr/>
        </p:nvSpPr>
        <p:spPr>
          <a:xfrm>
            <a:off x="3425400" y="3776400"/>
            <a:ext cx="4441680" cy="363960"/>
          </a:xfrm>
          <a:prstGeom prst="rect">
            <a:avLst/>
          </a:prstGeom>
          <a:noFill/>
          <a:ln w="0">
            <a:solidFill>
              <a:srgbClr val="b01513"/>
            </a:solidFill>
          </a:ln>
        </p:spPr>
        <p:style>
          <a:lnRef idx="0"/>
          <a:fillRef idx="0"/>
          <a:effectRef idx="0"/>
          <a:fontRef idx="minor"/>
        </p:style>
        <p:txBody>
          <a:bodyPr lIns="90000" rIns="90000" tIns="45000" bIns="45000" anchor="t">
            <a:spAutoFit/>
          </a:bodyPr>
          <a:p>
            <a:pPr>
              <a:lnSpc>
                <a:spcPct val="100000"/>
              </a:lnSpc>
              <a:buNone/>
            </a:pPr>
            <a:r>
              <a:rPr b="0" lang="es-AR" sz="1800" spc="-1" strike="noStrike">
                <a:solidFill>
                  <a:srgbClr val="ffffff"/>
                </a:solidFill>
                <a:latin typeface="Century Gothic"/>
              </a:rPr>
              <a:t>ARQUITECTURA DE COMPUTADORAS</a:t>
            </a:r>
            <a:endParaRPr b="0" lang="es-AR" sz="1800" spc="-1" strike="noStrike">
              <a:latin typeface="Arial"/>
            </a:endParaRPr>
          </a:p>
        </p:txBody>
      </p:sp>
      <p:sp>
        <p:nvSpPr>
          <p:cNvPr id="190" name="CuadroTexto 2"/>
          <p:cNvSpPr/>
          <p:nvPr/>
        </p:nvSpPr>
        <p:spPr>
          <a:xfrm>
            <a:off x="1371600" y="1604880"/>
            <a:ext cx="1676160" cy="363960"/>
          </a:xfrm>
          <a:prstGeom prst="rect">
            <a:avLst/>
          </a:prstGeom>
          <a:noFill/>
          <a:ln w="0">
            <a:solidFill>
              <a:srgbClr val="b01513"/>
            </a:solidFill>
          </a:ln>
        </p:spPr>
        <p:style>
          <a:lnRef idx="0"/>
          <a:fillRef idx="0"/>
          <a:effectRef idx="0"/>
          <a:fontRef idx="minor"/>
        </p:style>
        <p:txBody>
          <a:bodyPr lIns="90000" rIns="90000" tIns="45000" bIns="45000" anchor="t">
            <a:spAutoFit/>
          </a:bodyPr>
          <a:p>
            <a:pPr algn="ctr">
              <a:lnSpc>
                <a:spcPct val="100000"/>
              </a:lnSpc>
              <a:buNone/>
            </a:pPr>
            <a:r>
              <a:rPr b="0" lang="es-AR" sz="1800" spc="-1" strike="noStrike">
                <a:solidFill>
                  <a:srgbClr val="ffffff"/>
                </a:solidFill>
                <a:latin typeface="Century Gothic"/>
              </a:rPr>
              <a:t>ALGEBRA</a:t>
            </a:r>
            <a:endParaRPr b="0" lang="es-AR" sz="1800" spc="-1" strike="noStrike">
              <a:latin typeface="Arial"/>
            </a:endParaRPr>
          </a:p>
        </p:txBody>
      </p:sp>
      <p:sp>
        <p:nvSpPr>
          <p:cNvPr id="191" name="CuadroTexto 3"/>
          <p:cNvSpPr/>
          <p:nvPr/>
        </p:nvSpPr>
        <p:spPr>
          <a:xfrm>
            <a:off x="3374280" y="659880"/>
            <a:ext cx="3033720" cy="363960"/>
          </a:xfrm>
          <a:prstGeom prst="rect">
            <a:avLst/>
          </a:prstGeom>
          <a:noFill/>
          <a:ln w="0">
            <a:solidFill>
              <a:srgbClr val="b01513"/>
            </a:solidFill>
          </a:ln>
        </p:spPr>
        <p:style>
          <a:lnRef idx="0"/>
          <a:fillRef idx="0"/>
          <a:effectRef idx="0"/>
          <a:fontRef idx="minor"/>
        </p:style>
        <p:txBody>
          <a:bodyPr lIns="90000" rIns="90000" tIns="45000" bIns="45000" anchor="t">
            <a:spAutoFit/>
          </a:bodyPr>
          <a:p>
            <a:pPr>
              <a:lnSpc>
                <a:spcPct val="100000"/>
              </a:lnSpc>
              <a:buNone/>
            </a:pPr>
            <a:r>
              <a:rPr b="0" lang="es-AR" sz="1800" spc="-1" strike="noStrike">
                <a:solidFill>
                  <a:srgbClr val="ffffff"/>
                </a:solidFill>
                <a:latin typeface="Century Gothic"/>
              </a:rPr>
              <a:t>MATEMÁTICA DISCRETA</a:t>
            </a:r>
            <a:endParaRPr b="0" lang="es-AR" sz="1800" spc="-1" strike="noStrike">
              <a:latin typeface="Arial"/>
            </a:endParaRPr>
          </a:p>
        </p:txBody>
      </p:sp>
      <p:sp>
        <p:nvSpPr>
          <p:cNvPr id="192" name="CuadroTexto 5"/>
          <p:cNvSpPr/>
          <p:nvPr/>
        </p:nvSpPr>
        <p:spPr>
          <a:xfrm>
            <a:off x="7380000" y="1247400"/>
            <a:ext cx="2601000" cy="912600"/>
          </a:xfrm>
          <a:prstGeom prst="rect">
            <a:avLst/>
          </a:prstGeom>
          <a:noFill/>
          <a:ln w="0">
            <a:solidFill>
              <a:srgbClr val="b01513"/>
            </a:solidFill>
          </a:ln>
        </p:spPr>
        <p:style>
          <a:lnRef idx="0"/>
          <a:fillRef idx="0"/>
          <a:effectRef idx="0"/>
          <a:fontRef idx="minor"/>
        </p:style>
        <p:txBody>
          <a:bodyPr lIns="90000" rIns="90000" tIns="45000" bIns="45000" anchor="t">
            <a:spAutoFit/>
          </a:bodyPr>
          <a:p>
            <a:pPr algn="ctr">
              <a:lnSpc>
                <a:spcPct val="100000"/>
              </a:lnSpc>
              <a:buNone/>
            </a:pPr>
            <a:r>
              <a:rPr b="0" lang="es-AR" sz="1800" spc="-1" strike="noStrike">
                <a:solidFill>
                  <a:srgbClr val="ffffff"/>
                </a:solidFill>
                <a:latin typeface="Century Gothic"/>
              </a:rPr>
              <a:t>ALGOTIRMOS Y ESTRUCTURA DE DATOS</a:t>
            </a:r>
            <a:endParaRPr b="0" lang="es-AR" sz="1800" spc="-1" strike="noStrike">
              <a:latin typeface="Arial"/>
            </a:endParaRPr>
          </a:p>
        </p:txBody>
      </p:sp>
      <p:sp>
        <p:nvSpPr>
          <p:cNvPr id="193" name="CuadroTexto 6"/>
          <p:cNvSpPr/>
          <p:nvPr/>
        </p:nvSpPr>
        <p:spPr>
          <a:xfrm>
            <a:off x="0" y="2487600"/>
            <a:ext cx="3532680" cy="364680"/>
          </a:xfrm>
          <a:prstGeom prst="rect">
            <a:avLst/>
          </a:prstGeom>
          <a:noFill/>
          <a:ln w="0">
            <a:solidFill>
              <a:srgbClr val="b01513"/>
            </a:solidFill>
          </a:ln>
        </p:spPr>
        <p:style>
          <a:lnRef idx="0"/>
          <a:fillRef idx="0"/>
          <a:effectRef idx="0"/>
          <a:fontRef idx="minor"/>
        </p:style>
        <p:txBody>
          <a:bodyPr lIns="90000" rIns="90000" tIns="45000" bIns="45000" anchor="t">
            <a:spAutoFit/>
          </a:bodyPr>
          <a:p>
            <a:pPr algn="ctr">
              <a:lnSpc>
                <a:spcPct val="100000"/>
              </a:lnSpc>
              <a:buNone/>
            </a:pPr>
            <a:r>
              <a:rPr b="0" lang="es-AR" sz="1800" spc="-1" strike="noStrike">
                <a:solidFill>
                  <a:srgbClr val="ffffff"/>
                </a:solidFill>
                <a:latin typeface="Century Gothic"/>
              </a:rPr>
              <a:t>PROGRAMACIÓN 1</a:t>
            </a:r>
            <a:endParaRPr b="0" lang="es-AR" sz="1800" spc="-1" strike="noStrike">
              <a:latin typeface="Arial"/>
            </a:endParaRPr>
          </a:p>
        </p:txBody>
      </p:sp>
      <p:sp>
        <p:nvSpPr>
          <p:cNvPr id="194" name="CuadroTexto 7"/>
          <p:cNvSpPr/>
          <p:nvPr/>
        </p:nvSpPr>
        <p:spPr>
          <a:xfrm>
            <a:off x="8721360" y="3872160"/>
            <a:ext cx="1915200" cy="363960"/>
          </a:xfrm>
          <a:prstGeom prst="rect">
            <a:avLst/>
          </a:prstGeom>
          <a:noFill/>
          <a:ln w="0">
            <a:solidFill>
              <a:srgbClr val="b01513"/>
            </a:solidFill>
          </a:ln>
        </p:spPr>
        <p:style>
          <a:lnRef idx="0"/>
          <a:fillRef idx="0"/>
          <a:effectRef idx="0"/>
          <a:fontRef idx="minor"/>
        </p:style>
        <p:txBody>
          <a:bodyPr lIns="90000" rIns="90000" tIns="45000" bIns="45000" anchor="t">
            <a:spAutoFit/>
          </a:bodyPr>
          <a:p>
            <a:pPr algn="ctr">
              <a:lnSpc>
                <a:spcPct val="100000"/>
              </a:lnSpc>
              <a:buNone/>
            </a:pPr>
            <a:r>
              <a:rPr b="0" lang="es-AR" sz="1800" spc="-1" strike="noStrike">
                <a:solidFill>
                  <a:srgbClr val="ffffff"/>
                </a:solidFill>
                <a:latin typeface="Century Gothic"/>
              </a:rPr>
              <a:t>LÓGICA</a:t>
            </a:r>
            <a:endParaRPr b="0" lang="es-AR" sz="1800" spc="-1" strike="noStrike">
              <a:latin typeface="Arial"/>
            </a:endParaRPr>
          </a:p>
        </p:txBody>
      </p:sp>
      <p:sp>
        <p:nvSpPr>
          <p:cNvPr id="195" name="CuadroTexto 8"/>
          <p:cNvSpPr/>
          <p:nvPr/>
        </p:nvSpPr>
        <p:spPr>
          <a:xfrm>
            <a:off x="672120" y="5329080"/>
            <a:ext cx="3532680" cy="363960"/>
          </a:xfrm>
          <a:prstGeom prst="rect">
            <a:avLst/>
          </a:prstGeom>
          <a:noFill/>
          <a:ln w="0">
            <a:solidFill>
              <a:srgbClr val="b01513"/>
            </a:solidFill>
          </a:ln>
        </p:spPr>
        <p:style>
          <a:lnRef idx="0"/>
          <a:fillRef idx="0"/>
          <a:effectRef idx="0"/>
          <a:fontRef idx="minor"/>
        </p:style>
        <p:txBody>
          <a:bodyPr lIns="90000" rIns="90000" tIns="45000" bIns="45000" anchor="t">
            <a:spAutoFit/>
          </a:bodyPr>
          <a:p>
            <a:pPr algn="ctr">
              <a:lnSpc>
                <a:spcPct val="100000"/>
              </a:lnSpc>
              <a:buNone/>
            </a:pPr>
            <a:r>
              <a:rPr b="0" lang="es-AR" sz="1800" spc="-1" strike="noStrike">
                <a:solidFill>
                  <a:srgbClr val="ffffff"/>
                </a:solidFill>
                <a:latin typeface="Century Gothic"/>
              </a:rPr>
              <a:t>SISTEMAS OPERATIVOS</a:t>
            </a:r>
            <a:endParaRPr b="0" lang="es-AR" sz="1800" spc="-1" strike="noStrike">
              <a:latin typeface="Arial"/>
            </a:endParaRPr>
          </a:p>
        </p:txBody>
      </p:sp>
      <p:sp>
        <p:nvSpPr>
          <p:cNvPr id="196" name="CuadroTexto 9"/>
          <p:cNvSpPr/>
          <p:nvPr/>
        </p:nvSpPr>
        <p:spPr>
          <a:xfrm>
            <a:off x="3550320" y="6033960"/>
            <a:ext cx="3781800" cy="363960"/>
          </a:xfrm>
          <a:prstGeom prst="rect">
            <a:avLst/>
          </a:prstGeom>
          <a:noFill/>
          <a:ln w="0">
            <a:solidFill>
              <a:srgbClr val="b01513"/>
            </a:solidFill>
          </a:ln>
        </p:spPr>
        <p:style>
          <a:lnRef idx="0"/>
          <a:fillRef idx="0"/>
          <a:effectRef idx="0"/>
          <a:fontRef idx="minor"/>
        </p:style>
        <p:txBody>
          <a:bodyPr lIns="90000" rIns="90000" tIns="45000" bIns="45000" anchor="t">
            <a:spAutoFit/>
          </a:bodyPr>
          <a:p>
            <a:pPr algn="ctr">
              <a:lnSpc>
                <a:spcPct val="100000"/>
              </a:lnSpc>
              <a:buNone/>
            </a:pPr>
            <a:r>
              <a:rPr b="0" lang="es-AR" sz="1800" spc="-1" strike="noStrike">
                <a:solidFill>
                  <a:srgbClr val="ffffff"/>
                </a:solidFill>
                <a:latin typeface="Century Gothic"/>
              </a:rPr>
              <a:t>REDES DE COMPUTADORAS</a:t>
            </a:r>
            <a:endParaRPr b="0" lang="es-AR" sz="1800" spc="-1" strike="noStrike">
              <a:latin typeface="Arial"/>
            </a:endParaRPr>
          </a:p>
        </p:txBody>
      </p:sp>
      <p:sp>
        <p:nvSpPr>
          <p:cNvPr id="197" name="CuadroTexto 10"/>
          <p:cNvSpPr/>
          <p:nvPr/>
        </p:nvSpPr>
        <p:spPr>
          <a:xfrm>
            <a:off x="8946720" y="5849280"/>
            <a:ext cx="1941120" cy="363960"/>
          </a:xfrm>
          <a:prstGeom prst="rect">
            <a:avLst/>
          </a:prstGeom>
          <a:noFill/>
          <a:ln w="0">
            <a:solidFill>
              <a:srgbClr val="b01513"/>
            </a:solidFill>
          </a:ln>
        </p:spPr>
        <p:style>
          <a:lnRef idx="0"/>
          <a:fillRef idx="0"/>
          <a:effectRef idx="0"/>
          <a:fontRef idx="minor"/>
        </p:style>
        <p:txBody>
          <a:bodyPr lIns="90000" rIns="90000" tIns="45000" bIns="45000" anchor="t">
            <a:spAutoFit/>
          </a:bodyPr>
          <a:p>
            <a:pPr algn="ctr">
              <a:lnSpc>
                <a:spcPct val="100000"/>
              </a:lnSpc>
              <a:buNone/>
            </a:pPr>
            <a:r>
              <a:rPr b="0" lang="es-AR" sz="1800" spc="-1" strike="noStrike">
                <a:solidFill>
                  <a:srgbClr val="ffffff"/>
                </a:solidFill>
                <a:latin typeface="Century Gothic"/>
              </a:rPr>
              <a:t>OTRAS</a:t>
            </a:r>
            <a:endParaRPr b="0" lang="es-AR" sz="1800" spc="-1" strike="noStrike">
              <a:latin typeface="Arial"/>
            </a:endParaRPr>
          </a:p>
        </p:txBody>
      </p:sp>
      <p:sp>
        <p:nvSpPr>
          <p:cNvPr id="198" name="Conector recto de flecha 12"/>
          <p:cNvSpPr/>
          <p:nvPr/>
        </p:nvSpPr>
        <p:spPr>
          <a:xfrm>
            <a:off x="2895480" y="3133800"/>
            <a:ext cx="799920" cy="552600"/>
          </a:xfrm>
          <a:custGeom>
            <a:avLst/>
            <a:gdLst/>
            <a:ahLst/>
            <a:rect l="l" t="t" r="r" b="b"/>
            <a:pathLst>
              <a:path w="21600" h="21600">
                <a:moveTo>
                  <a:pt x="0" y="0"/>
                </a:moveTo>
                <a:lnTo>
                  <a:pt x="21600" y="21600"/>
                </a:lnTo>
              </a:path>
            </a:pathLst>
          </a:custGeom>
          <a:noFill/>
          <a:ln cap="rnd" w="53975">
            <a:solidFill>
              <a:srgbClr val="ffc000"/>
            </a:solidFill>
            <a:round/>
            <a:tailEnd len="med" type="triangle" w="med"/>
          </a:ln>
        </p:spPr>
        <p:style>
          <a:lnRef idx="1">
            <a:schemeClr val="accent1"/>
          </a:lnRef>
          <a:fillRef idx="0">
            <a:schemeClr val="accent1"/>
          </a:fillRef>
          <a:effectRef idx="0">
            <a:schemeClr val="accent1"/>
          </a:effectRef>
          <a:fontRef idx="minor"/>
        </p:style>
      </p:sp>
      <p:sp>
        <p:nvSpPr>
          <p:cNvPr id="199" name="Conector recto de flecha 13"/>
          <p:cNvSpPr/>
          <p:nvPr/>
        </p:nvSpPr>
        <p:spPr>
          <a:xfrm>
            <a:off x="3155400" y="1916640"/>
            <a:ext cx="1454400" cy="1730160"/>
          </a:xfrm>
          <a:custGeom>
            <a:avLst/>
            <a:gdLst/>
            <a:ahLst/>
            <a:rect l="l" t="t" r="r" b="b"/>
            <a:pathLst>
              <a:path w="21600" h="21600">
                <a:moveTo>
                  <a:pt x="0" y="0"/>
                </a:moveTo>
                <a:lnTo>
                  <a:pt x="21600" y="21600"/>
                </a:lnTo>
              </a:path>
            </a:pathLst>
          </a:custGeom>
          <a:noFill/>
          <a:ln cap="rnd" w="53975">
            <a:solidFill>
              <a:srgbClr val="ffc000"/>
            </a:solidFill>
            <a:round/>
            <a:tailEnd len="med" type="triangle" w="med"/>
          </a:ln>
        </p:spPr>
        <p:style>
          <a:lnRef idx="1">
            <a:schemeClr val="accent1"/>
          </a:lnRef>
          <a:fillRef idx="0">
            <a:schemeClr val="accent1"/>
          </a:fillRef>
          <a:effectRef idx="0">
            <a:schemeClr val="accent1"/>
          </a:effectRef>
          <a:fontRef idx="minor"/>
        </p:style>
      </p:sp>
      <p:sp>
        <p:nvSpPr>
          <p:cNvPr id="200" name="Conector recto de flecha 15"/>
          <p:cNvSpPr/>
          <p:nvPr/>
        </p:nvSpPr>
        <p:spPr>
          <a:xfrm>
            <a:off x="4973400" y="1052280"/>
            <a:ext cx="426600" cy="2724120"/>
          </a:xfrm>
          <a:custGeom>
            <a:avLst/>
            <a:gdLst/>
            <a:ahLst/>
            <a:rect l="l" t="t" r="r" b="b"/>
            <a:pathLst>
              <a:path w="21600" h="21600">
                <a:moveTo>
                  <a:pt x="0" y="0"/>
                </a:moveTo>
                <a:lnTo>
                  <a:pt x="21600" y="21600"/>
                </a:lnTo>
              </a:path>
            </a:pathLst>
          </a:custGeom>
          <a:noFill/>
          <a:ln cap="rnd" w="53975">
            <a:solidFill>
              <a:srgbClr val="ffc000"/>
            </a:solidFill>
            <a:round/>
            <a:tailEnd len="med" type="triangle" w="med"/>
          </a:ln>
        </p:spPr>
        <p:style>
          <a:lnRef idx="1">
            <a:schemeClr val="accent1"/>
          </a:lnRef>
          <a:fillRef idx="0">
            <a:schemeClr val="accent1"/>
          </a:fillRef>
          <a:effectRef idx="0">
            <a:schemeClr val="accent1"/>
          </a:effectRef>
          <a:fontRef idx="minor"/>
        </p:style>
      </p:sp>
      <p:sp>
        <p:nvSpPr>
          <p:cNvPr id="201" name="Conector recto de flecha 20"/>
          <p:cNvSpPr/>
          <p:nvPr/>
        </p:nvSpPr>
        <p:spPr>
          <a:xfrm flipH="1">
            <a:off x="7406640" y="2160000"/>
            <a:ext cx="1233000" cy="1526760"/>
          </a:xfrm>
          <a:custGeom>
            <a:avLst/>
            <a:gdLst/>
            <a:ahLst/>
            <a:rect l="l" t="t" r="r" b="b"/>
            <a:pathLst>
              <a:path w="21600" h="21600">
                <a:moveTo>
                  <a:pt x="0" y="0"/>
                </a:moveTo>
                <a:lnTo>
                  <a:pt x="21600" y="21600"/>
                </a:lnTo>
              </a:path>
            </a:pathLst>
          </a:custGeom>
          <a:noFill/>
          <a:ln cap="rnd" w="53975">
            <a:solidFill>
              <a:srgbClr val="ffc000"/>
            </a:solidFill>
            <a:round/>
            <a:tailEnd len="med" type="triangle" w="med"/>
          </a:ln>
        </p:spPr>
        <p:style>
          <a:lnRef idx="1">
            <a:schemeClr val="accent1"/>
          </a:lnRef>
          <a:fillRef idx="0">
            <a:schemeClr val="accent1"/>
          </a:fillRef>
          <a:effectRef idx="0">
            <a:schemeClr val="accent1"/>
          </a:effectRef>
          <a:fontRef idx="minor"/>
        </p:style>
      </p:sp>
      <p:sp>
        <p:nvSpPr>
          <p:cNvPr id="202" name="Conector recto de flecha 23"/>
          <p:cNvSpPr/>
          <p:nvPr/>
        </p:nvSpPr>
        <p:spPr>
          <a:xfrm flipH="1" flipV="1">
            <a:off x="7867080" y="3960360"/>
            <a:ext cx="853560" cy="95400"/>
          </a:xfrm>
          <a:custGeom>
            <a:avLst/>
            <a:gdLst/>
            <a:ahLst/>
            <a:rect l="l" t="t" r="r" b="b"/>
            <a:pathLst>
              <a:path w="21600" h="21600">
                <a:moveTo>
                  <a:pt x="0" y="0"/>
                </a:moveTo>
                <a:lnTo>
                  <a:pt x="21600" y="21600"/>
                </a:lnTo>
              </a:path>
            </a:pathLst>
          </a:custGeom>
          <a:noFill/>
          <a:ln cap="rnd" w="53975">
            <a:solidFill>
              <a:srgbClr val="ffc000"/>
            </a:solidFill>
            <a:round/>
            <a:tailEnd len="med" type="triangle" w="med"/>
          </a:ln>
        </p:spPr>
        <p:style>
          <a:lnRef idx="1">
            <a:schemeClr val="accent1"/>
          </a:lnRef>
          <a:fillRef idx="0">
            <a:schemeClr val="accent1"/>
          </a:fillRef>
          <a:effectRef idx="0">
            <a:schemeClr val="accent1"/>
          </a:effectRef>
          <a:fontRef idx="minor"/>
        </p:style>
      </p:sp>
      <p:sp>
        <p:nvSpPr>
          <p:cNvPr id="203" name="Conector recto de flecha 28"/>
          <p:cNvSpPr/>
          <p:nvPr/>
        </p:nvSpPr>
        <p:spPr>
          <a:xfrm flipH="1">
            <a:off x="3295800" y="4235400"/>
            <a:ext cx="659520" cy="1054080"/>
          </a:xfrm>
          <a:custGeom>
            <a:avLst/>
            <a:gdLst/>
            <a:ahLst/>
            <a:rect l="l" t="t" r="r" b="b"/>
            <a:pathLst>
              <a:path w="21600" h="21600">
                <a:moveTo>
                  <a:pt x="0" y="0"/>
                </a:moveTo>
                <a:lnTo>
                  <a:pt x="21600" y="21600"/>
                </a:lnTo>
              </a:path>
            </a:pathLst>
          </a:custGeom>
          <a:noFill/>
          <a:ln cap="rnd" w="53975">
            <a:solidFill>
              <a:srgbClr val="ffc000"/>
            </a:solidFill>
            <a:round/>
            <a:tailEnd len="med" type="triangle" w="med"/>
          </a:ln>
        </p:spPr>
        <p:style>
          <a:lnRef idx="1">
            <a:schemeClr val="accent1"/>
          </a:lnRef>
          <a:fillRef idx="0">
            <a:schemeClr val="accent1"/>
          </a:fillRef>
          <a:effectRef idx="0">
            <a:schemeClr val="accent1"/>
          </a:effectRef>
          <a:fontRef idx="minor"/>
        </p:style>
      </p:sp>
      <p:sp>
        <p:nvSpPr>
          <p:cNvPr id="204" name="Conector recto de flecha 34"/>
          <p:cNvSpPr/>
          <p:nvPr/>
        </p:nvSpPr>
        <p:spPr>
          <a:xfrm>
            <a:off x="5438880" y="4204440"/>
            <a:ext cx="2160" cy="1829160"/>
          </a:xfrm>
          <a:custGeom>
            <a:avLst/>
            <a:gdLst/>
            <a:ahLst/>
            <a:rect l="l" t="t" r="r" b="b"/>
            <a:pathLst>
              <a:path w="21600" h="21600">
                <a:moveTo>
                  <a:pt x="0" y="0"/>
                </a:moveTo>
                <a:lnTo>
                  <a:pt x="21600" y="21600"/>
                </a:lnTo>
              </a:path>
            </a:pathLst>
          </a:custGeom>
          <a:noFill/>
          <a:ln cap="rnd" w="53975">
            <a:solidFill>
              <a:srgbClr val="ffc000"/>
            </a:solidFill>
            <a:round/>
            <a:tailEnd len="med" type="triangle" w="med"/>
          </a:ln>
        </p:spPr>
        <p:style>
          <a:lnRef idx="1">
            <a:schemeClr val="accent1"/>
          </a:lnRef>
          <a:fillRef idx="0">
            <a:schemeClr val="accent1"/>
          </a:fillRef>
          <a:effectRef idx="0">
            <a:schemeClr val="accent1"/>
          </a:effectRef>
          <a:fontRef idx="minor"/>
        </p:style>
      </p:sp>
      <p:sp>
        <p:nvSpPr>
          <p:cNvPr id="205" name="Conector recto de flecha 36"/>
          <p:cNvSpPr/>
          <p:nvPr/>
        </p:nvSpPr>
        <p:spPr>
          <a:xfrm>
            <a:off x="7165440" y="4204440"/>
            <a:ext cx="2101320" cy="1493640"/>
          </a:xfrm>
          <a:custGeom>
            <a:avLst/>
            <a:gdLst/>
            <a:ahLst/>
            <a:rect l="l" t="t" r="r" b="b"/>
            <a:pathLst>
              <a:path w="21600" h="21600">
                <a:moveTo>
                  <a:pt x="0" y="0"/>
                </a:moveTo>
                <a:lnTo>
                  <a:pt x="21600" y="21600"/>
                </a:lnTo>
              </a:path>
            </a:pathLst>
          </a:custGeom>
          <a:noFill/>
          <a:ln cap="rnd" w="53975">
            <a:solidFill>
              <a:srgbClr val="ffc000"/>
            </a:solidFill>
            <a:round/>
            <a:tailEnd len="med" type="triangle" w="me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Rectángulo 1"/>
          <p:cNvSpPr/>
          <p:nvPr/>
        </p:nvSpPr>
        <p:spPr>
          <a:xfrm>
            <a:off x="977040" y="571680"/>
            <a:ext cx="5118840" cy="11869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AR" sz="2400" spc="-1" strike="noStrike">
                <a:solidFill>
                  <a:srgbClr val="ffffff"/>
                </a:solidFill>
                <a:latin typeface="Oswald"/>
              </a:rPr>
              <a:t>AMD lanza los procesadores Ryzen 3000 Pro fabricados en proceso de 7 nm</a:t>
            </a:r>
            <a:endParaRPr b="0" lang="es-AR" sz="2400" spc="-1" strike="noStrike">
              <a:latin typeface="Arial"/>
            </a:endParaRPr>
          </a:p>
        </p:txBody>
      </p:sp>
      <p:pic>
        <p:nvPicPr>
          <p:cNvPr id="252" name="Picture 2" descr=""/>
          <p:cNvPicPr/>
          <p:nvPr/>
        </p:nvPicPr>
        <p:blipFill>
          <a:blip r:embed="rId1"/>
          <a:stretch/>
        </p:blipFill>
        <p:spPr>
          <a:xfrm>
            <a:off x="317880" y="2477160"/>
            <a:ext cx="6246360" cy="3747600"/>
          </a:xfrm>
          <a:prstGeom prst="rect">
            <a:avLst/>
          </a:prstGeom>
          <a:ln w="0">
            <a:noFill/>
          </a:ln>
        </p:spPr>
      </p:pic>
      <p:sp>
        <p:nvSpPr>
          <p:cNvPr id="253" name="Rectángulo 2"/>
          <p:cNvSpPr/>
          <p:nvPr/>
        </p:nvSpPr>
        <p:spPr>
          <a:xfrm>
            <a:off x="7055280" y="2273400"/>
            <a:ext cx="4584960" cy="411300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0" lang="es-AR" sz="1800" spc="-1" strike="noStrike">
                <a:solidFill>
                  <a:srgbClr val="000000"/>
                </a:solidFill>
                <a:latin typeface="Roboto"/>
              </a:rPr>
              <a:t> </a:t>
            </a:r>
            <a:r>
              <a:rPr b="0" lang="es-AR" sz="2400" spc="-1" strike="noStrike">
                <a:solidFill>
                  <a:srgbClr val="ffffff"/>
                </a:solidFill>
                <a:latin typeface="Roboto"/>
              </a:rPr>
              <a:t>el salto al proceso de 7 nm ha permitido a AMD ofrecer unos valores excelentes con los nuevos Ryzen 3000 Pro. Todos los modelos que ha anunciado la compañía de Sunnyvale tienen un TDP muy contenido. Incluso el tope de gama, el Ryzen 9 Pro 3900, que suma </a:t>
            </a:r>
            <a:r>
              <a:rPr b="1" lang="es-AR" sz="2400" spc="-1" strike="noStrike">
                <a:solidFill>
                  <a:srgbClr val="ffffff"/>
                </a:solidFill>
                <a:latin typeface="Roboto"/>
              </a:rPr>
              <a:t>12 núcleos y 24 hilos, tiene un TDP de 65 vatios.</a:t>
            </a:r>
            <a:endParaRPr b="0" lang="es-AR" sz="2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4" name="Picture 2" descr=""/>
          <p:cNvPicPr/>
          <p:nvPr/>
        </p:nvPicPr>
        <p:blipFill>
          <a:blip r:embed="rId1"/>
          <a:stretch/>
        </p:blipFill>
        <p:spPr>
          <a:xfrm>
            <a:off x="1960200" y="1031760"/>
            <a:ext cx="8027640" cy="5245200"/>
          </a:xfrm>
          <a:prstGeom prst="rect">
            <a:avLst/>
          </a:prstGeom>
          <a:ln w="0">
            <a:noFill/>
          </a:ln>
        </p:spPr>
      </p:pic>
      <p:sp>
        <p:nvSpPr>
          <p:cNvPr id="255" name="Rectángulo 1"/>
          <p:cNvSpPr/>
          <p:nvPr/>
        </p:nvSpPr>
        <p:spPr>
          <a:xfrm>
            <a:off x="2834640" y="103680"/>
            <a:ext cx="8027640" cy="9428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ES" sz="2800" spc="-1" strike="noStrike">
                <a:solidFill>
                  <a:srgbClr val="ffffff"/>
                </a:solidFill>
                <a:latin typeface="Times New"/>
                <a:ea typeface="Times New Roman"/>
              </a:rPr>
              <a:t>Esquema de una computadora digital   Arquitectura clásica de Von Neumann</a:t>
            </a:r>
            <a:endParaRPr b="0" lang="es-AR" sz="2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6" name="Picture 2" descr=""/>
          <p:cNvPicPr/>
          <p:nvPr/>
        </p:nvPicPr>
        <p:blipFill>
          <a:blip r:embed="rId1"/>
          <a:stretch/>
        </p:blipFill>
        <p:spPr>
          <a:xfrm>
            <a:off x="1785600" y="2145240"/>
            <a:ext cx="8620560" cy="3903480"/>
          </a:xfrm>
          <a:prstGeom prst="rect">
            <a:avLst/>
          </a:prstGeom>
          <a:ln w="0">
            <a:noFill/>
          </a:ln>
        </p:spPr>
      </p:pic>
      <p:sp>
        <p:nvSpPr>
          <p:cNvPr id="257" name="Rectángulo 1"/>
          <p:cNvSpPr/>
          <p:nvPr/>
        </p:nvSpPr>
        <p:spPr>
          <a:xfrm>
            <a:off x="4160520" y="808920"/>
            <a:ext cx="387072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ES" sz="1800" spc="-1" strike="noStrike">
                <a:solidFill>
                  <a:srgbClr val="ffffff"/>
                </a:solidFill>
                <a:latin typeface="Times New"/>
                <a:ea typeface="Times New Roman"/>
              </a:rPr>
              <a:t>UNIDAD LÓGICA ARITMÉTICA</a:t>
            </a:r>
            <a:endParaRPr b="0" lang="es-AR" sz="1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8" name="Picture 2" descr=""/>
          <p:cNvPicPr/>
          <p:nvPr/>
        </p:nvPicPr>
        <p:blipFill>
          <a:blip r:embed="rId1"/>
          <a:stretch/>
        </p:blipFill>
        <p:spPr>
          <a:xfrm>
            <a:off x="2300040" y="1326960"/>
            <a:ext cx="7591320" cy="4901400"/>
          </a:xfrm>
          <a:prstGeom prst="rect">
            <a:avLst/>
          </a:prstGeom>
          <a:ln w="0">
            <a:noFill/>
          </a:ln>
        </p:spPr>
      </p:pic>
      <p:sp>
        <p:nvSpPr>
          <p:cNvPr id="259" name="Rectángulo 1"/>
          <p:cNvSpPr/>
          <p:nvPr/>
        </p:nvSpPr>
        <p:spPr>
          <a:xfrm>
            <a:off x="4573800" y="259920"/>
            <a:ext cx="27064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ES" sz="1800" spc="-1" strike="noStrike">
                <a:solidFill>
                  <a:srgbClr val="ffffff"/>
                </a:solidFill>
                <a:latin typeface="Times New Roman"/>
                <a:ea typeface="Times New Roman"/>
              </a:rPr>
              <a:t>UNIDAD DE MEMORIA</a:t>
            </a:r>
            <a:endParaRPr b="0" lang="es-AR"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0" name="Picture 2" descr=""/>
          <p:cNvPicPr/>
          <p:nvPr/>
        </p:nvPicPr>
        <p:blipFill>
          <a:blip r:embed="rId1"/>
          <a:stretch/>
        </p:blipFill>
        <p:spPr>
          <a:xfrm>
            <a:off x="1104840" y="2593080"/>
            <a:ext cx="9982440" cy="2780280"/>
          </a:xfrm>
          <a:prstGeom prst="rect">
            <a:avLst/>
          </a:prstGeom>
          <a:ln w="0">
            <a:noFill/>
          </a:ln>
        </p:spPr>
      </p:pic>
      <p:sp>
        <p:nvSpPr>
          <p:cNvPr id="261" name="Rectángulo 1"/>
          <p:cNvSpPr/>
          <p:nvPr/>
        </p:nvSpPr>
        <p:spPr>
          <a:xfrm>
            <a:off x="4073400" y="712080"/>
            <a:ext cx="404460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ES" sz="1800" spc="-1" strike="noStrike">
                <a:solidFill>
                  <a:srgbClr val="ffffff"/>
                </a:solidFill>
                <a:latin typeface="Times New Roman"/>
                <a:ea typeface="Times New Roman"/>
              </a:rPr>
              <a:t>UNIDADES DE ENTRADA Y SALIDA</a:t>
            </a:r>
            <a:endParaRPr b="0" lang="es-AR"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2" name="Picture 2" descr=""/>
          <p:cNvPicPr/>
          <p:nvPr/>
        </p:nvPicPr>
        <p:blipFill>
          <a:blip r:embed="rId1"/>
          <a:stretch/>
        </p:blipFill>
        <p:spPr>
          <a:xfrm>
            <a:off x="2297880" y="1833480"/>
            <a:ext cx="7334280" cy="4243320"/>
          </a:xfrm>
          <a:prstGeom prst="rect">
            <a:avLst/>
          </a:prstGeom>
          <a:ln w="0">
            <a:noFill/>
          </a:ln>
        </p:spPr>
      </p:pic>
      <p:sp>
        <p:nvSpPr>
          <p:cNvPr id="263" name="Rectángulo 1"/>
          <p:cNvSpPr/>
          <p:nvPr/>
        </p:nvSpPr>
        <p:spPr>
          <a:xfrm>
            <a:off x="4624560" y="596160"/>
            <a:ext cx="26805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ES" sz="1800" spc="-1" strike="noStrike">
                <a:solidFill>
                  <a:srgbClr val="ffffff"/>
                </a:solidFill>
                <a:latin typeface="Times New Roman"/>
                <a:ea typeface="Times New Roman"/>
              </a:rPr>
              <a:t>UNIDAD DE CONTROL</a:t>
            </a:r>
            <a:endParaRPr b="0" lang="es-AR" sz="18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Rectángulo 1"/>
          <p:cNvSpPr/>
          <p:nvPr/>
        </p:nvSpPr>
        <p:spPr>
          <a:xfrm>
            <a:off x="313920" y="234360"/>
            <a:ext cx="1013004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ES" sz="1800" spc="-1" strike="noStrike">
                <a:solidFill>
                  <a:srgbClr val="ffffff"/>
                </a:solidFill>
                <a:latin typeface="Times New"/>
                <a:ea typeface="Times New Roman"/>
              </a:rPr>
              <a:t>- </a:t>
            </a:r>
            <a:r>
              <a:rPr b="1" lang="es-ES" sz="3200" spc="-1" strike="noStrike">
                <a:solidFill>
                  <a:srgbClr val="ffffff"/>
                </a:solidFill>
                <a:latin typeface="Times New"/>
                <a:ea typeface="Times New Roman"/>
              </a:rPr>
              <a:t>FUNCIONAMIENTO DE UNA COMPUTADORA</a:t>
            </a:r>
            <a:endParaRPr b="0" lang="es-AR" sz="3200" spc="-1" strike="noStrike">
              <a:latin typeface="Arial"/>
            </a:endParaRPr>
          </a:p>
        </p:txBody>
      </p:sp>
      <p:sp>
        <p:nvSpPr>
          <p:cNvPr id="265" name="Rectángulo 2"/>
          <p:cNvSpPr/>
          <p:nvPr/>
        </p:nvSpPr>
        <p:spPr>
          <a:xfrm>
            <a:off x="228600" y="2038320"/>
            <a:ext cx="11048760" cy="3989160"/>
          </a:xfrm>
          <a:prstGeom prst="rect">
            <a:avLst/>
          </a:prstGeom>
          <a:noFill/>
          <a:ln w="0">
            <a:noFill/>
          </a:ln>
        </p:spPr>
        <p:style>
          <a:lnRef idx="0"/>
          <a:fillRef idx="0"/>
          <a:effectRef idx="0"/>
          <a:fontRef idx="minor"/>
        </p:style>
        <p:txBody>
          <a:bodyPr lIns="90000" rIns="90000" tIns="45000" bIns="45000" anchor="t">
            <a:spAutoFit/>
          </a:bodyPr>
          <a:p>
            <a:pPr marL="1139040" indent="-224640" algn="just">
              <a:lnSpc>
                <a:spcPct val="100000"/>
              </a:lnSpc>
              <a:buNone/>
              <a:tabLst>
                <a:tab algn="l" pos="0"/>
              </a:tabLst>
            </a:pPr>
            <a:r>
              <a:rPr b="1" lang="es-ES" sz="3200" spc="-1" strike="noStrike">
                <a:solidFill>
                  <a:srgbClr val="ffffff"/>
                </a:solidFill>
                <a:latin typeface="Times New Roman"/>
                <a:ea typeface="Times New Roman"/>
              </a:rPr>
              <a:t>1 - La unidad de control habilita los circuitos para realizar la búsqueda en memoria de una instrucción, y una vez hallada la transfiere al registro de instrucciones.</a:t>
            </a:r>
            <a:endParaRPr b="0" lang="es-AR" sz="3200" spc="-1" strike="noStrike">
              <a:latin typeface="Arial"/>
            </a:endParaRPr>
          </a:p>
          <a:p>
            <a:pPr algn="just">
              <a:lnSpc>
                <a:spcPct val="100000"/>
              </a:lnSpc>
              <a:buNone/>
              <a:tabLst>
                <a:tab algn="l" pos="0"/>
              </a:tabLst>
            </a:pPr>
            <a:r>
              <a:rPr b="1" lang="es-ES" sz="3200" spc="-1" strike="noStrike">
                <a:solidFill>
                  <a:srgbClr val="ffffff"/>
                </a:solidFill>
                <a:latin typeface="Times New Roman"/>
                <a:ea typeface="Times New Roman"/>
              </a:rPr>
              <a:t> </a:t>
            </a:r>
            <a:endParaRPr b="0" lang="es-AR" sz="3200" spc="-1" strike="noStrike">
              <a:latin typeface="Arial"/>
            </a:endParaRPr>
          </a:p>
          <a:p>
            <a:pPr algn="just">
              <a:lnSpc>
                <a:spcPct val="100000"/>
              </a:lnSpc>
              <a:buNone/>
              <a:tabLst>
                <a:tab algn="l" pos="0"/>
              </a:tabLst>
            </a:pPr>
            <a:r>
              <a:rPr b="1" lang="es-ES" sz="3200" spc="-1" strike="noStrike">
                <a:solidFill>
                  <a:srgbClr val="ffffff"/>
                </a:solidFill>
                <a:latin typeface="Times New Roman"/>
                <a:ea typeface="Times New Roman"/>
              </a:rPr>
              <a:t>	</a:t>
            </a:r>
            <a:r>
              <a:rPr b="1" lang="es-ES" sz="3200" spc="-1" strike="noStrike">
                <a:solidFill>
                  <a:srgbClr val="ffffff"/>
                </a:solidFill>
                <a:latin typeface="Times New Roman"/>
                <a:ea typeface="Times New Roman"/>
              </a:rPr>
              <a:t>	</a:t>
            </a:r>
            <a:r>
              <a:rPr b="1" lang="es-ES" sz="3200" spc="-1" strike="noStrike">
                <a:solidFill>
                  <a:srgbClr val="ffffff"/>
                </a:solidFill>
                <a:latin typeface="Times New Roman"/>
                <a:ea typeface="Times New Roman"/>
              </a:rPr>
              <a:t>2 - Una vez ubicada la instrucción en el registro de   </a:t>
            </a:r>
            <a:r>
              <a:rPr b="1" lang="es-ES" sz="3200" spc="-1" strike="noStrike">
                <a:solidFill>
                  <a:srgbClr val="ffffff"/>
                </a:solidFill>
                <a:latin typeface="Times New Roman"/>
                <a:ea typeface="Times New Roman"/>
              </a:rPr>
              <a:t>	</a:t>
            </a:r>
            <a:r>
              <a:rPr b="1" lang="es-ES" sz="3200" spc="-1" strike="noStrike">
                <a:solidFill>
                  <a:srgbClr val="ffffff"/>
                </a:solidFill>
                <a:latin typeface="Times New Roman"/>
                <a:ea typeface="Times New Roman"/>
              </a:rPr>
              <a:t>	</a:t>
            </a:r>
            <a:r>
              <a:rPr b="1" lang="es-ES" sz="3200" spc="-1" strike="noStrike">
                <a:solidFill>
                  <a:srgbClr val="ffffff"/>
                </a:solidFill>
                <a:latin typeface="Times New Roman"/>
                <a:ea typeface="Times New Roman"/>
              </a:rPr>
              <a:t>	</a:t>
            </a:r>
            <a:r>
              <a:rPr b="1" lang="es-ES" sz="3200" spc="-1" strike="noStrike">
                <a:solidFill>
                  <a:srgbClr val="ffffff"/>
                </a:solidFill>
                <a:latin typeface="Times New Roman"/>
                <a:ea typeface="Times New Roman"/>
              </a:rPr>
              <a:t>	</a:t>
            </a:r>
            <a:r>
              <a:rPr b="1" lang="es-ES" sz="3200" spc="-1" strike="noStrike">
                <a:solidFill>
                  <a:srgbClr val="ffffff"/>
                </a:solidFill>
                <a:latin typeface="Times New Roman"/>
                <a:ea typeface="Times New Roman"/>
              </a:rPr>
              <a:t>instrucciones, debe proceder a hacerla ejecutar.</a:t>
            </a:r>
            <a:endParaRPr b="0" lang="es-AR" sz="32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CuadroTexto 1"/>
          <p:cNvSpPr/>
          <p:nvPr/>
        </p:nvSpPr>
        <p:spPr>
          <a:xfrm>
            <a:off x="3061800" y="1205280"/>
            <a:ext cx="531972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s-AR" sz="1800" spc="-1" strike="noStrike">
                <a:solidFill>
                  <a:srgbClr val="ffffff"/>
                </a:solidFill>
                <a:latin typeface="Century Gothic"/>
              </a:rPr>
              <a:t>INSTRUCCIÓN</a:t>
            </a:r>
            <a:endParaRPr b="0" lang="es-AR" sz="1800" spc="-1" strike="noStrike">
              <a:latin typeface="Arial"/>
            </a:endParaRPr>
          </a:p>
        </p:txBody>
      </p:sp>
      <p:sp>
        <p:nvSpPr>
          <p:cNvPr id="267" name="CuadroTexto 3"/>
          <p:cNvSpPr/>
          <p:nvPr/>
        </p:nvSpPr>
        <p:spPr>
          <a:xfrm>
            <a:off x="1607040" y="2410560"/>
            <a:ext cx="3269160" cy="912600"/>
          </a:xfrm>
          <a:prstGeom prst="rect">
            <a:avLst/>
          </a:prstGeom>
          <a:noFill/>
          <a:ln w="25400">
            <a:solidFill>
              <a:srgbClr val="b01513"/>
            </a:solidFill>
            <a:round/>
          </a:ln>
        </p:spPr>
        <p:style>
          <a:lnRef idx="0"/>
          <a:fillRef idx="0"/>
          <a:effectRef idx="0"/>
          <a:fontRef idx="minor"/>
        </p:style>
        <p:txBody>
          <a:bodyPr lIns="90000" rIns="90000" tIns="45000" bIns="45000" anchor="t">
            <a:spAutoFit/>
          </a:bodyPr>
          <a:p>
            <a:pPr algn="ctr">
              <a:lnSpc>
                <a:spcPct val="100000"/>
              </a:lnSpc>
              <a:buNone/>
            </a:pPr>
            <a:endParaRPr b="0" lang="es-AR" sz="1800" spc="-1" strike="noStrike">
              <a:latin typeface="Arial"/>
            </a:endParaRPr>
          </a:p>
          <a:p>
            <a:pPr algn="ctr">
              <a:lnSpc>
                <a:spcPct val="100000"/>
              </a:lnSpc>
              <a:buNone/>
            </a:pPr>
            <a:r>
              <a:rPr b="0" lang="es-AR" sz="1800" spc="-1" strike="noStrike">
                <a:solidFill>
                  <a:srgbClr val="ffffff"/>
                </a:solidFill>
                <a:latin typeface="Century Gothic"/>
              </a:rPr>
              <a:t>MANDO</a:t>
            </a:r>
            <a:endParaRPr b="0" lang="es-AR" sz="1800" spc="-1" strike="noStrike">
              <a:latin typeface="Arial"/>
            </a:endParaRPr>
          </a:p>
          <a:p>
            <a:pPr algn="ctr">
              <a:lnSpc>
                <a:spcPct val="100000"/>
              </a:lnSpc>
              <a:buNone/>
            </a:pPr>
            <a:endParaRPr b="0" lang="es-AR" sz="1800" spc="-1" strike="noStrike">
              <a:latin typeface="Arial"/>
            </a:endParaRPr>
          </a:p>
        </p:txBody>
      </p:sp>
      <p:sp>
        <p:nvSpPr>
          <p:cNvPr id="268" name="CuadroTexto 4"/>
          <p:cNvSpPr/>
          <p:nvPr/>
        </p:nvSpPr>
        <p:spPr>
          <a:xfrm>
            <a:off x="4902840" y="2409480"/>
            <a:ext cx="5002920" cy="912600"/>
          </a:xfrm>
          <a:prstGeom prst="rect">
            <a:avLst/>
          </a:prstGeom>
          <a:noFill/>
          <a:ln w="25400">
            <a:solidFill>
              <a:srgbClr val="b01513"/>
            </a:solidFill>
            <a:round/>
          </a:ln>
        </p:spPr>
        <p:style>
          <a:lnRef idx="0"/>
          <a:fillRef idx="0"/>
          <a:effectRef idx="0"/>
          <a:fontRef idx="minor"/>
        </p:style>
        <p:txBody>
          <a:bodyPr lIns="90000" rIns="90000" tIns="45000" bIns="45000" anchor="t">
            <a:spAutoFit/>
          </a:bodyPr>
          <a:p>
            <a:pPr algn="ctr">
              <a:lnSpc>
                <a:spcPct val="100000"/>
              </a:lnSpc>
              <a:buNone/>
            </a:pPr>
            <a:endParaRPr b="0" lang="es-AR" sz="1800" spc="-1" strike="noStrike">
              <a:latin typeface="Arial"/>
            </a:endParaRPr>
          </a:p>
          <a:p>
            <a:pPr algn="ctr">
              <a:lnSpc>
                <a:spcPct val="100000"/>
              </a:lnSpc>
              <a:buNone/>
            </a:pPr>
            <a:r>
              <a:rPr b="0" lang="es-AR" sz="1800" spc="-1" strike="noStrike">
                <a:solidFill>
                  <a:srgbClr val="ffffff"/>
                </a:solidFill>
                <a:latin typeface="Century Gothic"/>
              </a:rPr>
              <a:t>DIRECCIÓN</a:t>
            </a:r>
            <a:endParaRPr b="0" lang="es-AR" sz="1800" spc="-1" strike="noStrike">
              <a:latin typeface="Arial"/>
            </a:endParaRPr>
          </a:p>
          <a:p>
            <a:pPr algn="ctr">
              <a:lnSpc>
                <a:spcPct val="100000"/>
              </a:lnSpc>
              <a:buNone/>
            </a:pPr>
            <a:endParaRPr b="0" lang="es-AR" sz="1800" spc="-1" strike="noStrike">
              <a:latin typeface="Arial"/>
            </a:endParaRPr>
          </a:p>
        </p:txBody>
      </p:sp>
      <p:sp>
        <p:nvSpPr>
          <p:cNvPr id="269" name="Flecha: hacia abajo 6"/>
          <p:cNvSpPr/>
          <p:nvPr/>
        </p:nvSpPr>
        <p:spPr>
          <a:xfrm>
            <a:off x="3061800" y="3429000"/>
            <a:ext cx="385920" cy="1085400"/>
          </a:xfrm>
          <a:prstGeom prst="downArrow">
            <a:avLst>
              <a:gd name="adj1" fmla="val 50000"/>
              <a:gd name="adj2" fmla="val 50000"/>
            </a:avLst>
          </a:prstGeom>
          <a:solidFill>
            <a:srgbClr val="b01513"/>
          </a:solidFill>
          <a:ln cap="rnd">
            <a:solidFill>
              <a:srgbClr val="820f0e"/>
            </a:solidFill>
            <a:round/>
          </a:ln>
        </p:spPr>
        <p:style>
          <a:lnRef idx="2">
            <a:schemeClr val="accent1">
              <a:shade val="50000"/>
            </a:schemeClr>
          </a:lnRef>
          <a:fillRef idx="1">
            <a:schemeClr val="accent1"/>
          </a:fillRef>
          <a:effectRef idx="0">
            <a:schemeClr val="accent1"/>
          </a:effectRef>
          <a:fontRef idx="minor"/>
        </p:style>
      </p:sp>
      <p:sp>
        <p:nvSpPr>
          <p:cNvPr id="270" name="Flecha: hacia abajo 7"/>
          <p:cNvSpPr/>
          <p:nvPr/>
        </p:nvSpPr>
        <p:spPr>
          <a:xfrm>
            <a:off x="8052840" y="3474720"/>
            <a:ext cx="385920" cy="1085400"/>
          </a:xfrm>
          <a:prstGeom prst="downArrow">
            <a:avLst>
              <a:gd name="adj1" fmla="val 50000"/>
              <a:gd name="adj2" fmla="val 50000"/>
            </a:avLst>
          </a:prstGeom>
          <a:solidFill>
            <a:srgbClr val="b01513"/>
          </a:solidFill>
          <a:ln cap="rnd">
            <a:solidFill>
              <a:srgbClr val="820f0e"/>
            </a:solidFill>
            <a:round/>
          </a:ln>
        </p:spPr>
        <p:style>
          <a:lnRef idx="2">
            <a:schemeClr val="accent1">
              <a:shade val="50000"/>
            </a:schemeClr>
          </a:lnRef>
          <a:fillRef idx="1">
            <a:schemeClr val="accent1"/>
          </a:fillRef>
          <a:effectRef idx="0">
            <a:schemeClr val="accent1"/>
          </a:effectRef>
          <a:fontRef idx="minor"/>
        </p:style>
      </p:sp>
      <p:sp>
        <p:nvSpPr>
          <p:cNvPr id="271" name="CuadroTexto 8"/>
          <p:cNvSpPr/>
          <p:nvPr/>
        </p:nvSpPr>
        <p:spPr>
          <a:xfrm>
            <a:off x="1607040" y="4609800"/>
            <a:ext cx="3574080" cy="638280"/>
          </a:xfrm>
          <a:prstGeom prst="rect">
            <a:avLst/>
          </a:prstGeom>
          <a:noFill/>
          <a:ln w="28575">
            <a:solidFill>
              <a:srgbClr val="b01513">
                <a:shade val="50000"/>
              </a:srgbClr>
            </a:solidFill>
            <a:round/>
          </a:ln>
        </p:spPr>
        <p:style>
          <a:lnRef idx="0"/>
          <a:fillRef idx="0"/>
          <a:effectRef idx="0"/>
          <a:fontRef idx="minor"/>
        </p:style>
        <p:txBody>
          <a:bodyPr lIns="90000" rIns="90000" tIns="45000" bIns="45000" anchor="t">
            <a:spAutoFit/>
          </a:bodyPr>
          <a:p>
            <a:pPr algn="ctr">
              <a:lnSpc>
                <a:spcPct val="100000"/>
              </a:lnSpc>
              <a:buNone/>
            </a:pPr>
            <a:r>
              <a:rPr b="0" lang="es-AR" sz="1800" spc="-1" strike="noStrike">
                <a:solidFill>
                  <a:srgbClr val="ffffff"/>
                </a:solidFill>
                <a:latin typeface="Century Gothic"/>
              </a:rPr>
              <a:t>00011011</a:t>
            </a:r>
            <a:endParaRPr b="0" lang="es-AR" sz="1800" spc="-1" strike="noStrike">
              <a:latin typeface="Arial"/>
            </a:endParaRPr>
          </a:p>
          <a:p>
            <a:pPr algn="ctr">
              <a:lnSpc>
                <a:spcPct val="100000"/>
              </a:lnSpc>
              <a:buNone/>
            </a:pPr>
            <a:r>
              <a:rPr b="0" lang="es-AR" sz="1800" spc="-1" strike="noStrike">
                <a:solidFill>
                  <a:srgbClr val="ffffff"/>
                </a:solidFill>
                <a:latin typeface="Century Gothic"/>
              </a:rPr>
              <a:t> </a:t>
            </a:r>
            <a:r>
              <a:rPr b="0" lang="es-AR" sz="1800" spc="-1" strike="noStrike">
                <a:solidFill>
                  <a:srgbClr val="ffffff"/>
                </a:solidFill>
                <a:latin typeface="Century Gothic"/>
              </a:rPr>
              <a:t>CÓDIGO OPERATIVO</a:t>
            </a:r>
            <a:endParaRPr b="0" lang="es-AR" sz="1800" spc="-1" strike="noStrike">
              <a:latin typeface="Arial"/>
            </a:endParaRPr>
          </a:p>
        </p:txBody>
      </p:sp>
      <p:sp>
        <p:nvSpPr>
          <p:cNvPr id="272" name="CuadroTexto 9"/>
          <p:cNvSpPr/>
          <p:nvPr/>
        </p:nvSpPr>
        <p:spPr>
          <a:xfrm>
            <a:off x="6056280" y="4702680"/>
            <a:ext cx="4782960" cy="638280"/>
          </a:xfrm>
          <a:prstGeom prst="rect">
            <a:avLst/>
          </a:prstGeom>
          <a:noFill/>
          <a:ln w="28575">
            <a:solidFill>
              <a:srgbClr val="b01513">
                <a:shade val="50000"/>
              </a:srgbClr>
            </a:solidFill>
            <a:round/>
          </a:ln>
        </p:spPr>
        <p:style>
          <a:lnRef idx="0"/>
          <a:fillRef idx="0"/>
          <a:effectRef idx="0"/>
          <a:fontRef idx="minor"/>
        </p:style>
        <p:txBody>
          <a:bodyPr lIns="90000" rIns="90000" tIns="45000" bIns="45000" anchor="t">
            <a:spAutoFit/>
          </a:bodyPr>
          <a:p>
            <a:pPr algn="ctr">
              <a:lnSpc>
                <a:spcPct val="100000"/>
              </a:lnSpc>
              <a:buNone/>
            </a:pPr>
            <a:r>
              <a:rPr b="0" lang="es-AR" sz="1800" spc="-1" strike="noStrike">
                <a:solidFill>
                  <a:srgbClr val="ffffff"/>
                </a:solidFill>
                <a:latin typeface="Century Gothic"/>
              </a:rPr>
              <a:t>10011011</a:t>
            </a:r>
            <a:endParaRPr b="0" lang="es-AR" sz="1800" spc="-1" strike="noStrike">
              <a:latin typeface="Arial"/>
            </a:endParaRPr>
          </a:p>
          <a:p>
            <a:pPr algn="ctr">
              <a:lnSpc>
                <a:spcPct val="100000"/>
              </a:lnSpc>
              <a:buNone/>
            </a:pPr>
            <a:r>
              <a:rPr b="0" lang="es-AR" sz="1800" spc="-1" strike="noStrike">
                <a:solidFill>
                  <a:srgbClr val="ffffff"/>
                </a:solidFill>
                <a:latin typeface="Century Gothic"/>
              </a:rPr>
              <a:t> </a:t>
            </a:r>
            <a:r>
              <a:rPr b="0" lang="es-AR" sz="1800" spc="-1" strike="noStrike">
                <a:solidFill>
                  <a:srgbClr val="ffffff"/>
                </a:solidFill>
                <a:latin typeface="Century Gothic"/>
              </a:rPr>
              <a:t>SELECCIÓN DE DIRECIÓN DE MEMORIA </a:t>
            </a:r>
            <a:endParaRPr b="0" lang="es-AR" sz="1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73" name="Group 2"/>
          <p:cNvGrpSpPr/>
          <p:nvPr/>
        </p:nvGrpSpPr>
        <p:grpSpPr>
          <a:xfrm>
            <a:off x="906840" y="2757240"/>
            <a:ext cx="4014360" cy="2633760"/>
            <a:chOff x="906840" y="2757240"/>
            <a:chExt cx="4014360" cy="2633760"/>
          </a:xfrm>
        </p:grpSpPr>
        <p:sp>
          <p:nvSpPr>
            <p:cNvPr id="274" name="AutoShape 3"/>
            <p:cNvSpPr/>
            <p:nvPr/>
          </p:nvSpPr>
          <p:spPr>
            <a:xfrm>
              <a:off x="2041920" y="3596040"/>
              <a:ext cx="2879280" cy="1794960"/>
            </a:xfrm>
            <a:prstGeom prst="rect">
              <a:avLst/>
            </a:prstGeom>
            <a:noFill/>
            <a:ln w="0">
              <a:noFill/>
            </a:ln>
          </p:spPr>
          <p:style>
            <a:lnRef idx="0"/>
            <a:fillRef idx="0"/>
            <a:effectRef idx="0"/>
            <a:fontRef idx="minor"/>
          </p:style>
        </p:sp>
        <p:sp>
          <p:nvSpPr>
            <p:cNvPr id="275" name="Rectangle 4"/>
            <p:cNvSpPr/>
            <p:nvPr/>
          </p:nvSpPr>
          <p:spPr>
            <a:xfrm>
              <a:off x="1753920" y="2824560"/>
              <a:ext cx="1253880" cy="439920"/>
            </a:xfrm>
            <a:prstGeom prst="rect">
              <a:avLst/>
            </a:prstGeom>
            <a:noFill/>
            <a:ln w="9525">
              <a:solidFill>
                <a:srgbClr val="ffffff"/>
              </a:solidFill>
              <a:miter/>
            </a:ln>
          </p:spPr>
          <p:style>
            <a:lnRef idx="0"/>
            <a:fillRef idx="0"/>
            <a:effectRef idx="0"/>
            <a:fontRef idx="minor"/>
          </p:style>
          <p:txBody>
            <a:bodyPr numCol="1" spcCol="0" lIns="42840" rIns="42840" tIns="21600" bIns="21600" anchor="ctr">
              <a:noAutofit/>
            </a:bodyPr>
            <a:p>
              <a:pPr algn="ctr">
                <a:lnSpc>
                  <a:spcPct val="100000"/>
                </a:lnSpc>
                <a:spcAft>
                  <a:spcPts val="799"/>
                </a:spcAft>
                <a:buNone/>
                <a:tabLst>
                  <a:tab algn="l" pos="0"/>
                </a:tabLst>
              </a:pPr>
              <a:r>
                <a:rPr b="1" lang="es-ES_tradnl" sz="1500" spc="-1" strike="noStrike">
                  <a:solidFill>
                    <a:srgbClr val="0033cc"/>
                  </a:solidFill>
                  <a:latin typeface="Tahoma"/>
                </a:rPr>
                <a:t>BÚSQUEDA</a:t>
              </a:r>
              <a:endParaRPr b="0" lang="es-AR" sz="1500" spc="-1" strike="noStrike">
                <a:latin typeface="Arial"/>
              </a:endParaRPr>
            </a:p>
          </p:txBody>
        </p:sp>
        <p:sp>
          <p:nvSpPr>
            <p:cNvPr id="276" name="Rectangle 5"/>
            <p:cNvSpPr/>
            <p:nvPr/>
          </p:nvSpPr>
          <p:spPr>
            <a:xfrm>
              <a:off x="1754280" y="4053600"/>
              <a:ext cx="1253880" cy="439560"/>
            </a:xfrm>
            <a:prstGeom prst="rect">
              <a:avLst/>
            </a:prstGeom>
            <a:noFill/>
            <a:ln w="9525">
              <a:solidFill>
                <a:srgbClr val="ffffff"/>
              </a:solidFill>
              <a:miter/>
            </a:ln>
          </p:spPr>
          <p:style>
            <a:lnRef idx="0"/>
            <a:fillRef idx="0"/>
            <a:effectRef idx="0"/>
            <a:fontRef idx="minor"/>
          </p:style>
          <p:txBody>
            <a:bodyPr numCol="1" spcCol="0" lIns="42840" rIns="42840" tIns="21600" bIns="21600" anchor="ctr">
              <a:noAutofit/>
            </a:bodyPr>
            <a:p>
              <a:pPr algn="ctr">
                <a:lnSpc>
                  <a:spcPct val="100000"/>
                </a:lnSpc>
                <a:spcAft>
                  <a:spcPts val="799"/>
                </a:spcAft>
                <a:buNone/>
                <a:tabLst>
                  <a:tab algn="l" pos="0"/>
                </a:tabLst>
              </a:pPr>
              <a:r>
                <a:rPr b="1" lang="es-ES_tradnl" sz="1500" spc="-1" strike="noStrike">
                  <a:solidFill>
                    <a:srgbClr val="0033cc"/>
                  </a:solidFill>
                  <a:latin typeface="Tahoma"/>
                </a:rPr>
                <a:t>EJECUCIÓN</a:t>
              </a:r>
              <a:endParaRPr b="0" lang="es-AR" sz="1500" spc="-1" strike="noStrike">
                <a:latin typeface="Arial"/>
              </a:endParaRPr>
            </a:p>
          </p:txBody>
        </p:sp>
        <p:sp>
          <p:nvSpPr>
            <p:cNvPr id="277" name="AutoShape 6"/>
            <p:cNvSpPr/>
            <p:nvPr/>
          </p:nvSpPr>
          <p:spPr>
            <a:xfrm>
              <a:off x="906840" y="2892600"/>
              <a:ext cx="643320" cy="1659600"/>
            </a:xfrm>
            <a:prstGeom prst="curvedRightArrow">
              <a:avLst>
                <a:gd name="adj1" fmla="val 51579"/>
                <a:gd name="adj2" fmla="val 103158"/>
                <a:gd name="adj3" fmla="val 33333"/>
              </a:avLst>
            </a:prstGeom>
            <a:solidFill>
              <a:srgbClr val="0066cc"/>
            </a:solidFill>
            <a:ln w="9525">
              <a:solidFill>
                <a:srgbClr val="ffffff"/>
              </a:solidFill>
              <a:miter/>
            </a:ln>
          </p:spPr>
          <p:style>
            <a:lnRef idx="0"/>
            <a:fillRef idx="0"/>
            <a:effectRef idx="0"/>
            <a:fontRef idx="minor"/>
          </p:style>
        </p:sp>
        <p:sp>
          <p:nvSpPr>
            <p:cNvPr id="278" name="AutoShape 7"/>
            <p:cNvSpPr/>
            <p:nvPr/>
          </p:nvSpPr>
          <p:spPr>
            <a:xfrm flipH="1" flipV="1">
              <a:off x="3176640" y="2757240"/>
              <a:ext cx="609840" cy="1591920"/>
            </a:xfrm>
            <a:prstGeom prst="curvedRightArrow">
              <a:avLst>
                <a:gd name="adj1" fmla="val 52190"/>
                <a:gd name="adj2" fmla="val 104380"/>
                <a:gd name="adj3" fmla="val 33333"/>
              </a:avLst>
            </a:prstGeom>
            <a:solidFill>
              <a:srgbClr val="0066cc"/>
            </a:solidFill>
            <a:ln w="9525">
              <a:solidFill>
                <a:srgbClr val="ffffff"/>
              </a:solidFill>
              <a:miter/>
            </a:ln>
          </p:spPr>
          <p:style>
            <a:lnRef idx="0"/>
            <a:fillRef idx="0"/>
            <a:effectRef idx="0"/>
            <a:fontRef idx="minor"/>
          </p:style>
        </p:sp>
      </p:grpSp>
      <p:pic>
        <p:nvPicPr>
          <p:cNvPr id="279" name="Picture 8" descr=""/>
          <p:cNvPicPr/>
          <p:nvPr/>
        </p:nvPicPr>
        <p:blipFill>
          <a:blip r:embed="rId1"/>
          <a:stretch/>
        </p:blipFill>
        <p:spPr>
          <a:xfrm>
            <a:off x="4596480" y="770040"/>
            <a:ext cx="5347800" cy="5937840"/>
          </a:xfrm>
          <a:prstGeom prst="rect">
            <a:avLst/>
          </a:prstGeom>
          <a:ln w="0">
            <a:noFill/>
          </a:ln>
        </p:spPr>
      </p:pic>
      <p:sp>
        <p:nvSpPr>
          <p:cNvPr id="280" name="Rectángulo 7"/>
          <p:cNvSpPr/>
          <p:nvPr/>
        </p:nvSpPr>
        <p:spPr>
          <a:xfrm>
            <a:off x="6451560" y="166680"/>
            <a:ext cx="19551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ES" sz="1800" spc="-1" strike="noStrike">
                <a:solidFill>
                  <a:srgbClr val="ffffff"/>
                </a:solidFill>
                <a:latin typeface="Times New Roman"/>
                <a:ea typeface="Times New Roman"/>
              </a:rPr>
              <a:t>Ciclo de máquina.</a:t>
            </a:r>
            <a:endParaRPr b="0" lang="es-AR" sz="1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1" name="Picture 2" descr="Resultado de imagen para imagenes de placa madre actual"/>
          <p:cNvPicPr/>
          <p:nvPr/>
        </p:nvPicPr>
        <p:blipFill>
          <a:blip r:embed="rId1"/>
          <a:stretch/>
        </p:blipFill>
        <p:spPr>
          <a:xfrm>
            <a:off x="1920600" y="769320"/>
            <a:ext cx="7978680" cy="53190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Rectángulo 2"/>
          <p:cNvSpPr/>
          <p:nvPr/>
        </p:nvSpPr>
        <p:spPr>
          <a:xfrm>
            <a:off x="2125800" y="752760"/>
            <a:ext cx="7940160" cy="22842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s-ES" sz="3600" spc="-1" strike="noStrike">
                <a:solidFill>
                  <a:srgbClr val="ffffff"/>
                </a:solidFill>
                <a:latin typeface="Arial"/>
                <a:ea typeface="Times New Roman"/>
              </a:rPr>
              <a:t>Arquitectura de Computadoras</a:t>
            </a:r>
            <a:endParaRPr b="0" lang="es-AR" sz="3600" spc="-1" strike="noStrike">
              <a:latin typeface="Arial"/>
            </a:endParaRPr>
          </a:p>
          <a:p>
            <a:pPr>
              <a:lnSpc>
                <a:spcPct val="100000"/>
              </a:lnSpc>
              <a:buNone/>
            </a:pPr>
            <a:endParaRPr b="0" lang="es-AR" sz="3600" spc="-1" strike="noStrike">
              <a:latin typeface="Arial"/>
            </a:endParaRPr>
          </a:p>
          <a:p>
            <a:pPr>
              <a:lnSpc>
                <a:spcPct val="100000"/>
              </a:lnSpc>
              <a:buNone/>
            </a:pPr>
            <a:endParaRPr b="0" lang="es-AR" sz="3600" spc="-1" strike="noStrike">
              <a:latin typeface="Arial"/>
            </a:endParaRPr>
          </a:p>
          <a:p>
            <a:pPr algn="ctr">
              <a:lnSpc>
                <a:spcPct val="100000"/>
              </a:lnSpc>
              <a:buNone/>
            </a:pPr>
            <a:r>
              <a:rPr b="1" lang="es-ES" sz="3600" spc="-1" strike="noStrike">
                <a:solidFill>
                  <a:srgbClr val="ffffff"/>
                </a:solidFill>
                <a:latin typeface="Arial"/>
                <a:ea typeface="Times New Roman"/>
              </a:rPr>
              <a:t>¿qué es?</a:t>
            </a:r>
            <a:endParaRPr b="0" lang="es-AR" sz="3600" spc="-1" strike="noStrike">
              <a:latin typeface="Arial"/>
            </a:endParaRPr>
          </a:p>
        </p:txBody>
      </p:sp>
      <p:pic>
        <p:nvPicPr>
          <p:cNvPr id="207" name="Imagen 4" descr=""/>
          <p:cNvPicPr/>
          <p:nvPr/>
        </p:nvPicPr>
        <p:blipFill>
          <a:blip r:embed="rId1"/>
          <a:stretch/>
        </p:blipFill>
        <p:spPr>
          <a:xfrm>
            <a:off x="8177400" y="2520360"/>
            <a:ext cx="3387240" cy="1938600"/>
          </a:xfrm>
          <a:prstGeom prst="rect">
            <a:avLst/>
          </a:prstGeom>
          <a:ln w="0">
            <a:noFill/>
          </a:ln>
        </p:spPr>
      </p:pic>
      <p:pic>
        <p:nvPicPr>
          <p:cNvPr id="208" name="Picture 2" descr="Resultado de imagen de micro intel imagenes"/>
          <p:cNvPicPr/>
          <p:nvPr/>
        </p:nvPicPr>
        <p:blipFill>
          <a:blip r:embed="rId2"/>
          <a:stretch/>
        </p:blipFill>
        <p:spPr>
          <a:xfrm>
            <a:off x="798480" y="3557160"/>
            <a:ext cx="1636560" cy="1900440"/>
          </a:xfrm>
          <a:prstGeom prst="rect">
            <a:avLst/>
          </a:prstGeom>
          <a:ln w="0">
            <a:noFill/>
          </a:ln>
        </p:spPr>
      </p:pic>
      <p:pic>
        <p:nvPicPr>
          <p:cNvPr id="209" name="Picture 4" descr="Resultado de imagen de micro intel imagenes"/>
          <p:cNvPicPr/>
          <p:nvPr/>
        </p:nvPicPr>
        <p:blipFill>
          <a:blip r:embed="rId3"/>
          <a:stretch/>
        </p:blipFill>
        <p:spPr>
          <a:xfrm>
            <a:off x="32760" y="1656360"/>
            <a:ext cx="1636560" cy="1900440"/>
          </a:xfrm>
          <a:prstGeom prst="rect">
            <a:avLst/>
          </a:prstGeom>
          <a:ln w="0">
            <a:noFill/>
          </a:ln>
        </p:spPr>
      </p:pic>
      <p:pic>
        <p:nvPicPr>
          <p:cNvPr id="210" name="Picture 6" descr="Resultado de imagen de micro intel core i9"/>
          <p:cNvPicPr/>
          <p:nvPr/>
        </p:nvPicPr>
        <p:blipFill>
          <a:blip r:embed="rId4"/>
          <a:stretch/>
        </p:blipFill>
        <p:spPr>
          <a:xfrm>
            <a:off x="2435400" y="4870800"/>
            <a:ext cx="1636560" cy="1819440"/>
          </a:xfrm>
          <a:prstGeom prst="rect">
            <a:avLst/>
          </a:prstGeom>
          <a:ln w="0">
            <a:noFill/>
          </a:ln>
        </p:spPr>
      </p:pic>
      <p:pic>
        <p:nvPicPr>
          <p:cNvPr id="211" name="Picture 8" descr="Resultado de imagen de micro amd rizen"/>
          <p:cNvPicPr/>
          <p:nvPr/>
        </p:nvPicPr>
        <p:blipFill>
          <a:blip r:embed="rId5"/>
          <a:stretch/>
        </p:blipFill>
        <p:spPr>
          <a:xfrm>
            <a:off x="2686680" y="2606760"/>
            <a:ext cx="1860120" cy="1476360"/>
          </a:xfrm>
          <a:prstGeom prst="rect">
            <a:avLst/>
          </a:prstGeom>
          <a:ln w="0">
            <a:noFill/>
          </a:ln>
        </p:spPr>
      </p:pic>
      <p:pic>
        <p:nvPicPr>
          <p:cNvPr id="212" name="Picture 10" descr="Resultado de imagen de micro amd rizen"/>
          <p:cNvPicPr/>
          <p:nvPr/>
        </p:nvPicPr>
        <p:blipFill>
          <a:blip r:embed="rId6"/>
          <a:stretch/>
        </p:blipFill>
        <p:spPr>
          <a:xfrm>
            <a:off x="4642560" y="4391280"/>
            <a:ext cx="2133360" cy="213336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3" name="Picture 2" descr="Resultado de imagen para imagenes arquitectura de computadoras"/>
          <p:cNvPicPr/>
          <p:nvPr/>
        </p:nvPicPr>
        <p:blipFill>
          <a:blip r:embed="rId1"/>
          <a:stretch/>
        </p:blipFill>
        <p:spPr>
          <a:xfrm>
            <a:off x="6483600" y="1353600"/>
            <a:ext cx="5528160" cy="4150440"/>
          </a:xfrm>
          <a:prstGeom prst="rect">
            <a:avLst/>
          </a:prstGeom>
          <a:ln w="0">
            <a:noFill/>
          </a:ln>
        </p:spPr>
      </p:pic>
      <p:pic>
        <p:nvPicPr>
          <p:cNvPr id="214" name="Picture 4" descr="Resultado de imagen para imagenes arquitectura de computadoras"/>
          <p:cNvPicPr/>
          <p:nvPr/>
        </p:nvPicPr>
        <p:blipFill>
          <a:blip r:embed="rId2"/>
          <a:stretch/>
        </p:blipFill>
        <p:spPr>
          <a:xfrm>
            <a:off x="180000" y="57240"/>
            <a:ext cx="5344920" cy="4276080"/>
          </a:xfrm>
          <a:prstGeom prst="rect">
            <a:avLst/>
          </a:prstGeom>
          <a:ln w="0">
            <a:noFill/>
          </a:ln>
        </p:spPr>
      </p:pic>
      <p:sp>
        <p:nvSpPr>
          <p:cNvPr id="215" name="AutoShape 2"/>
          <p:cNvSpPr/>
          <p:nvPr/>
        </p:nvSpPr>
        <p:spPr>
          <a:xfrm>
            <a:off x="5943600" y="3276720"/>
            <a:ext cx="304560" cy="304560"/>
          </a:xfrm>
          <a:prstGeom prst="rect">
            <a:avLst/>
          </a:prstGeom>
          <a:noFill/>
          <a:ln w="0">
            <a:noFill/>
          </a:ln>
        </p:spPr>
        <p:style>
          <a:lnRef idx="0"/>
          <a:fillRef idx="0"/>
          <a:effectRef idx="0"/>
          <a:fontRef idx="minor"/>
        </p:style>
      </p:sp>
      <p:pic>
        <p:nvPicPr>
          <p:cNvPr id="216" name="Picture 4" descr="Resultado de imagen para imagen pc ibm  8088"/>
          <p:cNvPicPr/>
          <p:nvPr/>
        </p:nvPicPr>
        <p:blipFill>
          <a:blip r:embed="rId3"/>
          <a:stretch/>
        </p:blipFill>
        <p:spPr>
          <a:xfrm>
            <a:off x="1344600" y="4446000"/>
            <a:ext cx="2503080" cy="23270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7" name="" descr=""/>
          <p:cNvPicPr/>
          <p:nvPr/>
        </p:nvPicPr>
        <p:blipFill>
          <a:blip r:embed="rId1"/>
          <a:stretch/>
        </p:blipFill>
        <p:spPr>
          <a:xfrm>
            <a:off x="508320" y="1883520"/>
            <a:ext cx="11191680" cy="387648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8" name="Imagen 1" descr=""/>
          <p:cNvPicPr/>
          <p:nvPr/>
        </p:nvPicPr>
        <p:blipFill>
          <a:blip r:embed="rId1"/>
          <a:stretch/>
        </p:blipFill>
        <p:spPr>
          <a:xfrm>
            <a:off x="368280" y="174240"/>
            <a:ext cx="11258280" cy="2832480"/>
          </a:xfrm>
          <a:prstGeom prst="rect">
            <a:avLst/>
          </a:prstGeom>
          <a:ln w="0">
            <a:noFill/>
          </a:ln>
        </p:spPr>
      </p:pic>
      <p:pic>
        <p:nvPicPr>
          <p:cNvPr id="219" name="Imagen 2" descr=""/>
          <p:cNvPicPr/>
          <p:nvPr/>
        </p:nvPicPr>
        <p:blipFill>
          <a:blip r:embed="rId2"/>
          <a:stretch/>
        </p:blipFill>
        <p:spPr>
          <a:xfrm>
            <a:off x="734040" y="3007080"/>
            <a:ext cx="10308600" cy="373356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0" name="Picture 8" descr="Resultado de imagen de hp workstation ultimate"/>
          <p:cNvPicPr/>
          <p:nvPr/>
        </p:nvPicPr>
        <p:blipFill>
          <a:blip r:embed="rId1"/>
          <a:stretch/>
        </p:blipFill>
        <p:spPr>
          <a:xfrm>
            <a:off x="4907160" y="384840"/>
            <a:ext cx="4992840" cy="5555160"/>
          </a:xfrm>
          <a:prstGeom prst="rect">
            <a:avLst/>
          </a:prstGeom>
          <a:ln w="0">
            <a:noFill/>
          </a:ln>
        </p:spPr>
      </p:pic>
      <p:pic>
        <p:nvPicPr>
          <p:cNvPr id="221" name="Picture 10" descr="Resultado de imagen de hp workstation ultimate"/>
          <p:cNvPicPr/>
          <p:nvPr/>
        </p:nvPicPr>
        <p:blipFill>
          <a:blip r:embed="rId2"/>
          <a:stretch/>
        </p:blipFill>
        <p:spPr>
          <a:xfrm>
            <a:off x="106200" y="540000"/>
            <a:ext cx="4753800" cy="47538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2" name="Imagen 1" descr=""/>
          <p:cNvPicPr/>
          <p:nvPr/>
        </p:nvPicPr>
        <p:blipFill>
          <a:blip r:embed="rId1"/>
          <a:stretch/>
        </p:blipFill>
        <p:spPr>
          <a:xfrm>
            <a:off x="684000" y="365760"/>
            <a:ext cx="9452520" cy="4965480"/>
          </a:xfrm>
          <a:prstGeom prst="rect">
            <a:avLst/>
          </a:prstGeom>
          <a:ln w="0">
            <a:noFill/>
          </a:ln>
        </p:spPr>
      </p:pic>
      <p:sp>
        <p:nvSpPr>
          <p:cNvPr id="223" name="Rectangle 1"/>
          <p:cNvSpPr/>
          <p:nvPr/>
        </p:nvSpPr>
        <p:spPr>
          <a:xfrm>
            <a:off x="5622480" y="5982120"/>
            <a:ext cx="6545160" cy="563040"/>
          </a:xfrm>
          <a:prstGeom prst="rect">
            <a:avLst/>
          </a:prstGeom>
          <a:noFill/>
          <a:ln w="0">
            <a:noFill/>
          </a:ln>
        </p:spPr>
        <p:style>
          <a:lnRef idx="0"/>
          <a:fillRef idx="0"/>
          <a:effectRef idx="0"/>
          <a:fontRef idx="minor"/>
        </p:style>
        <p:txBody>
          <a:bodyPr numCol="1" spcCol="0" wrap="none" lIns="0" rIns="0" tIns="0" bIns="0" anchor="ctr">
            <a:spAutoFit/>
          </a:bodyPr>
          <a:p>
            <a:pPr>
              <a:lnSpc>
                <a:spcPct val="100000"/>
              </a:lnSpc>
              <a:buNone/>
              <a:tabLst>
                <a:tab algn="l" pos="0"/>
              </a:tabLst>
            </a:pPr>
            <a:r>
              <a:rPr b="1" lang="es-AR" sz="1900" spc="-1" strike="noStrike">
                <a:solidFill>
                  <a:srgbClr val="ffffff"/>
                </a:solidFill>
                <a:latin typeface="Arial"/>
              </a:rPr>
              <a:t>Servidor Acer R380-f3 Intel Xeon E5-2630 V4 /16gb Rack /</a:t>
            </a:r>
            <a:endParaRPr b="0" lang="es-AR" sz="1900" spc="-1" strike="noStrike">
              <a:latin typeface="Arial"/>
            </a:endParaRPr>
          </a:p>
          <a:p>
            <a:pPr>
              <a:lnSpc>
                <a:spcPct val="100000"/>
              </a:lnSpc>
              <a:buNone/>
              <a:tabLst>
                <a:tab algn="l" pos="0"/>
              </a:tabLst>
            </a:pPr>
            <a:r>
              <a:rPr b="0" lang="es-AR" sz="1100" spc="-1" strike="noStrike">
                <a:solidFill>
                  <a:srgbClr val="ffffff"/>
                </a:solidFill>
                <a:latin typeface="Arial"/>
              </a:rPr>
              <a:t>$</a:t>
            </a:r>
            <a:r>
              <a:rPr b="0" lang="es-AR" sz="1800" spc="-1" strike="noStrike">
                <a:solidFill>
                  <a:srgbClr val="ffffff"/>
                </a:solidFill>
                <a:latin typeface="Arial"/>
              </a:rPr>
              <a:t>129.090 </a:t>
            </a:r>
            <a:endParaRPr b="0" lang="es-AR"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4" name="Imagen 1" descr=""/>
          <p:cNvPicPr/>
          <p:nvPr/>
        </p:nvPicPr>
        <p:blipFill>
          <a:blip r:embed="rId1"/>
          <a:stretch/>
        </p:blipFill>
        <p:spPr>
          <a:xfrm>
            <a:off x="1937520" y="456480"/>
            <a:ext cx="8316360" cy="59450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Ion</Template>
  <TotalTime>345</TotalTime>
  <Application>LibreOffice/7.3.7.2$Linux_X86_64 LibreOffice_project/30$Build-2</Application>
  <AppVersion>15.0000</AppVersion>
  <Words>1248</Words>
  <Paragraphs>148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2018-03-01T15:00:17Z</dcterms:created>
  <dc:creator>Bagui</dc:creator>
  <dc:description/>
  <dc:language>es-AR</dc:language>
  <cp:lastModifiedBy/>
  <dcterms:modified xsi:type="dcterms:W3CDTF">2024-02-26T13:07:09Z</dcterms:modified>
  <cp:revision>67</cp:revision>
  <dc:subject/>
  <dc:title>Presentación de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17</vt:i4>
  </property>
  <property fmtid="{D5CDD505-2E9C-101B-9397-08002B2CF9AE}" pid="3" name="PresentationFormat">
    <vt:lpwstr>Panorámica</vt:lpwstr>
  </property>
  <property fmtid="{D5CDD505-2E9C-101B-9397-08002B2CF9AE}" pid="4" name="Slides">
    <vt:i4>51</vt:i4>
  </property>
</Properties>
</file>