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98336" y="1305960"/>
            <a:ext cx="8286244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SISTEMAS</a:t>
            </a:r>
          </a:p>
          <a:p>
            <a:pPr algn="ctr"/>
            <a:r>
              <a:rPr lang="es-E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</a:t>
            </a:r>
          </a:p>
          <a:p>
            <a:pPr algn="ctr"/>
            <a:r>
              <a:rPr lang="es-E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CONTRATACIÓN</a:t>
            </a:r>
            <a:endParaRPr lang="es-E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935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2467" y="211256"/>
            <a:ext cx="1222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CONTRATO DE LOCACIÓN DE OBRA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7812" y="1247758"/>
            <a:ext cx="117845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3600" i="1" dirty="0" smtClean="0"/>
              <a:t>Es aquel </a:t>
            </a:r>
            <a:r>
              <a:rPr lang="es-AR" sz="3600" i="1" dirty="0"/>
              <a:t>contrato por el cual una de las partes, </a:t>
            </a:r>
            <a:r>
              <a:rPr lang="es-AR" sz="3600" i="1" dirty="0" smtClean="0"/>
              <a:t>denominada locador </a:t>
            </a:r>
            <a:r>
              <a:rPr lang="es-AR" sz="3600" i="1" dirty="0"/>
              <a:t>de obra (</a:t>
            </a:r>
            <a:r>
              <a:rPr lang="es-AR" sz="3600" b="1" i="1" dirty="0"/>
              <a:t>contratista</a:t>
            </a:r>
            <a:r>
              <a:rPr lang="es-AR" sz="3600" i="1" dirty="0"/>
              <a:t>), se compromete a alcanzar un resultado eficaz, material o </a:t>
            </a:r>
            <a:r>
              <a:rPr lang="es-AR" sz="3600" i="1" dirty="0" smtClean="0"/>
              <a:t>inmaterial, reproducible </a:t>
            </a:r>
            <a:r>
              <a:rPr lang="es-AR" sz="3600" i="1" dirty="0"/>
              <a:t>o susceptible de entrega, asumiendo el riesgo técnico o económico, </a:t>
            </a:r>
            <a:r>
              <a:rPr lang="es-AR" sz="3600" i="1" dirty="0" smtClean="0"/>
              <a:t>sin subordinación </a:t>
            </a:r>
            <a:r>
              <a:rPr lang="es-AR" sz="3600" i="1" dirty="0"/>
              <a:t>jurídica y la otra parte, denominada locatario de obra (</a:t>
            </a:r>
            <a:r>
              <a:rPr lang="es-AR" sz="3600" b="1" i="1" dirty="0"/>
              <a:t>comitente</a:t>
            </a:r>
            <a:r>
              <a:rPr lang="es-AR" sz="3600" i="1" dirty="0"/>
              <a:t>), se obliga a </a:t>
            </a:r>
            <a:r>
              <a:rPr lang="es-AR" sz="3600" i="1" dirty="0" smtClean="0"/>
              <a:t>pagar un </a:t>
            </a:r>
            <a:r>
              <a:rPr lang="es-AR" sz="3600" i="1" dirty="0"/>
              <a:t>precio determinado o determinable en dinero. Tiene duración hasta la finalización del </a:t>
            </a:r>
            <a:r>
              <a:rPr lang="es-AR" sz="3600" i="1" dirty="0" smtClean="0"/>
              <a:t>resultado.</a:t>
            </a:r>
            <a:endParaRPr lang="es-AR" sz="3600" i="1" dirty="0"/>
          </a:p>
          <a:p>
            <a:pPr algn="just"/>
            <a:r>
              <a:rPr lang="es-AR" sz="3600" i="1" dirty="0"/>
              <a:t>determinado.</a:t>
            </a:r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947879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2467" y="211256"/>
            <a:ext cx="1222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CONTRATO DE LOCACIÓN DE OBRA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38140" y="2075483"/>
            <a:ext cx="834980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tabLst>
                <a:tab pos="285750" algn="l"/>
              </a:tabLst>
            </a:pPr>
            <a:r>
              <a:rPr lang="es-ES_tradnl" sz="40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Elementos</a:t>
            </a:r>
            <a:endParaRPr lang="es-AR" sz="40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Consentimiento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Capacidad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Objeto </a:t>
            </a: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lícito y </a:t>
            </a: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posible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Precio</a:t>
            </a:r>
            <a:endParaRPr lang="es-A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6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222467" y="211256"/>
            <a:ext cx="1222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CONTRATO DE LOCACIÓN DE OBRA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470343" y="1770381"/>
            <a:ext cx="88392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tabLst>
                <a:tab pos="285750" algn="l"/>
              </a:tabLst>
            </a:pPr>
            <a:r>
              <a:rPr lang="es-ES_tradnl" sz="4000" b="1" i="1" dirty="0">
                <a:latin typeface="Arial" panose="020B0604020202020204" pitchFamily="34" charset="0"/>
                <a:cs typeface="Times New Roman" panose="02020603050405020304" pitchFamily="18" charset="0"/>
              </a:rPr>
              <a:t>Caracteres</a:t>
            </a:r>
            <a:endParaRPr lang="es-AR" sz="4000" b="1" i="1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Consensual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Bilateral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Oneroso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Conmutativo </a:t>
            </a: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no </a:t>
            </a: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aleatorio</a:t>
            </a:r>
          </a:p>
          <a:p>
            <a:pPr marL="3657600" lvl="7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tracto </a:t>
            </a: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sucesivo</a:t>
            </a:r>
            <a:endParaRPr lang="es-AR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s-AR" sz="11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1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1171" y="2488266"/>
            <a:ext cx="8143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tabLst>
                <a:tab pos="228600" algn="l"/>
              </a:tabLst>
            </a:pPr>
            <a:r>
              <a:rPr lang="es-ES_tradnl" sz="4000" b="1" i="1" kern="0" dirty="0">
                <a:latin typeface="Arial" panose="020B0604020202020204" pitchFamily="34" charset="0"/>
                <a:cs typeface="Times New Roman" panose="02020603050405020304" pitchFamily="18" charset="0"/>
              </a:rPr>
              <a:t>CLASIFICACIÓN</a:t>
            </a:r>
            <a:endParaRPr lang="es-AR" sz="4000" b="1" i="1" kern="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4114800" lvl="8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Ajuste </a:t>
            </a: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Alzado</a:t>
            </a:r>
          </a:p>
          <a:p>
            <a:pPr marL="4114800" lvl="8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</a:t>
            </a: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Medida</a:t>
            </a:r>
          </a:p>
          <a:p>
            <a:pPr marL="4114800" lvl="8" indent="-457200" algn="just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AR" sz="3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Coste y Costas</a:t>
            </a:r>
            <a:endParaRPr lang="es-A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-222467" y="211256"/>
            <a:ext cx="12224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CONTRATO DE LOCACIÓN DE OBRA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7465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79107" y="211256"/>
            <a:ext cx="5421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AJUSTE ALZADO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95" y="1429554"/>
            <a:ext cx="5075931" cy="385513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025" y="2932626"/>
            <a:ext cx="6037691" cy="36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3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535504" y="211256"/>
            <a:ext cx="6708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UNIDAD DE MEDIDA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41" y="1134586"/>
            <a:ext cx="7306614" cy="547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6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98776" y="211256"/>
            <a:ext cx="5782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COSTE Y COSTAS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57" y="2035801"/>
            <a:ext cx="91059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556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</TotalTime>
  <Words>139</Words>
  <Application>Microsoft Office PowerPoint</Application>
  <PresentationFormat>Panorámica</PresentationFormat>
  <Paragraphs>28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 Bonilla</dc:creator>
  <cp:lastModifiedBy>Daniel Bonilla</cp:lastModifiedBy>
  <cp:revision>5</cp:revision>
  <dcterms:created xsi:type="dcterms:W3CDTF">2014-11-11T16:24:14Z</dcterms:created>
  <dcterms:modified xsi:type="dcterms:W3CDTF">2014-11-11T16:59:13Z</dcterms:modified>
</cp:coreProperties>
</file>