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412" r:id="rId4"/>
    <p:sldId id="411" r:id="rId5"/>
    <p:sldId id="413" r:id="rId6"/>
    <p:sldId id="277" r:id="rId7"/>
    <p:sldId id="414" r:id="rId8"/>
    <p:sldId id="416" r:id="rId9"/>
    <p:sldId id="418" r:id="rId10"/>
    <p:sldId id="417" r:id="rId11"/>
    <p:sldId id="419" r:id="rId12"/>
    <p:sldId id="415" r:id="rId13"/>
    <p:sldId id="454" r:id="rId14"/>
    <p:sldId id="453" r:id="rId15"/>
    <p:sldId id="442" r:id="rId16"/>
    <p:sldId id="455" r:id="rId17"/>
    <p:sldId id="443" r:id="rId18"/>
    <p:sldId id="444" r:id="rId19"/>
    <p:sldId id="456" r:id="rId20"/>
    <p:sldId id="445" r:id="rId21"/>
    <p:sldId id="458" r:id="rId22"/>
    <p:sldId id="459" r:id="rId23"/>
    <p:sldId id="457" r:id="rId24"/>
    <p:sldId id="446" r:id="rId25"/>
    <p:sldId id="447" r:id="rId26"/>
    <p:sldId id="448" r:id="rId27"/>
    <p:sldId id="461" r:id="rId28"/>
    <p:sldId id="460" r:id="rId29"/>
    <p:sldId id="449" r:id="rId30"/>
    <p:sldId id="450" r:id="rId31"/>
    <p:sldId id="462" r:id="rId32"/>
    <p:sldId id="463" r:id="rId33"/>
    <p:sldId id="452" r:id="rId34"/>
    <p:sldId id="464" r:id="rId35"/>
    <p:sldId id="465" r:id="rId36"/>
    <p:sldId id="451" r:id="rId37"/>
    <p:sldId id="420" r:id="rId38"/>
    <p:sldId id="466" r:id="rId39"/>
    <p:sldId id="421" r:id="rId40"/>
    <p:sldId id="470" r:id="rId41"/>
    <p:sldId id="468" r:id="rId42"/>
    <p:sldId id="471" r:id="rId43"/>
    <p:sldId id="469" r:id="rId44"/>
    <p:sldId id="467" r:id="rId45"/>
    <p:sldId id="474" r:id="rId46"/>
    <p:sldId id="473" r:id="rId47"/>
    <p:sldId id="472" r:id="rId48"/>
    <p:sldId id="422" r:id="rId49"/>
    <p:sldId id="423" r:id="rId50"/>
    <p:sldId id="477" r:id="rId51"/>
    <p:sldId id="479" r:id="rId52"/>
    <p:sldId id="478" r:id="rId53"/>
    <p:sldId id="476" r:id="rId54"/>
    <p:sldId id="480" r:id="rId55"/>
    <p:sldId id="475" r:id="rId56"/>
    <p:sldId id="424" r:id="rId57"/>
    <p:sldId id="481" r:id="rId58"/>
    <p:sldId id="482" r:id="rId59"/>
    <p:sldId id="483" r:id="rId60"/>
    <p:sldId id="425" r:id="rId61"/>
    <p:sldId id="426" r:id="rId62"/>
    <p:sldId id="427" r:id="rId63"/>
    <p:sldId id="484" r:id="rId64"/>
    <p:sldId id="428" r:id="rId65"/>
    <p:sldId id="429" r:id="rId6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AF85C6-231C-4E30-89C8-E181D8D5910A}" v="142" dt="2024-05-30T21:39:40.7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5366" autoAdjust="0"/>
    <p:restoredTop sz="94660"/>
  </p:normalViewPr>
  <p:slideViewPr>
    <p:cSldViewPr>
      <p:cViewPr varScale="1">
        <p:scale>
          <a:sx n="51" d="100"/>
          <a:sy n="51" d="100"/>
        </p:scale>
        <p:origin x="340" y="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71"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nesto Gandolfo Raso" userId="9b53afdb15782c0c" providerId="LiveId" clId="{60AF85C6-231C-4E30-89C8-E181D8D5910A}"/>
    <pc:docChg chg="undo redo custSel addSld delSld modSld sldOrd">
      <pc:chgData name="Ernesto Gandolfo Raso" userId="9b53afdb15782c0c" providerId="LiveId" clId="{60AF85C6-231C-4E30-89C8-E181D8D5910A}" dt="2024-05-30T22:02:19.881" v="4261" actId="6549"/>
      <pc:docMkLst>
        <pc:docMk/>
      </pc:docMkLst>
      <pc:sldChg chg="delSp modSp mod">
        <pc:chgData name="Ernesto Gandolfo Raso" userId="9b53afdb15782c0c" providerId="LiveId" clId="{60AF85C6-231C-4E30-89C8-E181D8D5910A}" dt="2024-05-30T22:02:19.881" v="4261" actId="6549"/>
        <pc:sldMkLst>
          <pc:docMk/>
          <pc:sldMk cId="0" sldId="256"/>
        </pc:sldMkLst>
        <pc:spChg chg="mod">
          <ac:chgData name="Ernesto Gandolfo Raso" userId="9b53afdb15782c0c" providerId="LiveId" clId="{60AF85C6-231C-4E30-89C8-E181D8D5910A}" dt="2024-05-30T22:02:19.881" v="4261" actId="6549"/>
          <ac:spMkLst>
            <pc:docMk/>
            <pc:sldMk cId="0" sldId="256"/>
            <ac:spMk id="2" creationId="{00000000-0000-0000-0000-000000000000}"/>
          </ac:spMkLst>
        </pc:spChg>
        <pc:picChg chg="del">
          <ac:chgData name="Ernesto Gandolfo Raso" userId="9b53afdb15782c0c" providerId="LiveId" clId="{60AF85C6-231C-4E30-89C8-E181D8D5910A}" dt="2024-05-30T22:01:53.277" v="4233" actId="478"/>
          <ac:picMkLst>
            <pc:docMk/>
            <pc:sldMk cId="0" sldId="256"/>
            <ac:picMk id="5" creationId="{7E95200C-8F65-D65D-414E-1809AC038441}"/>
          </ac:picMkLst>
        </pc:picChg>
      </pc:sldChg>
      <pc:sldChg chg="modSp mod">
        <pc:chgData name="Ernesto Gandolfo Raso" userId="9b53afdb15782c0c" providerId="LiveId" clId="{60AF85C6-231C-4E30-89C8-E181D8D5910A}" dt="2024-05-29T17:35:45.737" v="133" actId="20577"/>
        <pc:sldMkLst>
          <pc:docMk/>
          <pc:sldMk cId="0" sldId="257"/>
        </pc:sldMkLst>
        <pc:spChg chg="mod">
          <ac:chgData name="Ernesto Gandolfo Raso" userId="9b53afdb15782c0c" providerId="LiveId" clId="{60AF85C6-231C-4E30-89C8-E181D8D5910A}" dt="2024-05-29T17:35:45.737" v="133" actId="20577"/>
          <ac:spMkLst>
            <pc:docMk/>
            <pc:sldMk cId="0" sldId="257"/>
            <ac:spMk id="9" creationId="{226658C0-63E0-3397-49C8-BD1FA65584F3}"/>
          </ac:spMkLst>
        </pc:spChg>
      </pc:sldChg>
      <pc:sldChg chg="del">
        <pc:chgData name="Ernesto Gandolfo Raso" userId="9b53afdb15782c0c" providerId="LiveId" clId="{60AF85C6-231C-4E30-89C8-E181D8D5910A}" dt="2024-05-29T17:49:48.516" v="386" actId="47"/>
        <pc:sldMkLst>
          <pc:docMk/>
          <pc:sldMk cId="0" sldId="259"/>
        </pc:sldMkLst>
      </pc:sldChg>
      <pc:sldChg chg="addSp delSp modSp mod">
        <pc:chgData name="Ernesto Gandolfo Raso" userId="9b53afdb15782c0c" providerId="LiveId" clId="{60AF85C6-231C-4E30-89C8-E181D8D5910A}" dt="2024-05-29T17:40:27.589" v="221" actId="692"/>
        <pc:sldMkLst>
          <pc:docMk/>
          <pc:sldMk cId="0" sldId="277"/>
        </pc:sldMkLst>
        <pc:spChg chg="add mod">
          <ac:chgData name="Ernesto Gandolfo Raso" userId="9b53afdb15782c0c" providerId="LiveId" clId="{60AF85C6-231C-4E30-89C8-E181D8D5910A}" dt="2024-05-29T17:39:56.622" v="218" actId="20577"/>
          <ac:spMkLst>
            <pc:docMk/>
            <pc:sldMk cId="0" sldId="277"/>
            <ac:spMk id="3" creationId="{286008A4-24D1-0C63-C004-C7FDB8F34517}"/>
          </ac:spMkLst>
        </pc:spChg>
        <pc:spChg chg="del">
          <ac:chgData name="Ernesto Gandolfo Raso" userId="9b53afdb15782c0c" providerId="LiveId" clId="{60AF85C6-231C-4E30-89C8-E181D8D5910A}" dt="2024-05-29T17:39:13.162" v="201" actId="478"/>
          <ac:spMkLst>
            <pc:docMk/>
            <pc:sldMk cId="0" sldId="277"/>
            <ac:spMk id="11" creationId="{EC75E27D-7C80-204E-8A45-229EE0FE37AB}"/>
          </ac:spMkLst>
        </pc:spChg>
        <pc:picChg chg="add mod">
          <ac:chgData name="Ernesto Gandolfo Raso" userId="9b53afdb15782c0c" providerId="LiveId" clId="{60AF85C6-231C-4E30-89C8-E181D8D5910A}" dt="2024-05-29T17:40:27.589" v="221" actId="692"/>
          <ac:picMkLst>
            <pc:docMk/>
            <pc:sldMk cId="0" sldId="277"/>
            <ac:picMk id="5" creationId="{23DEC700-827F-B8B4-3877-8EBB75333A6C}"/>
          </ac:picMkLst>
        </pc:picChg>
      </pc:sldChg>
      <pc:sldChg chg="del">
        <pc:chgData name="Ernesto Gandolfo Raso" userId="9b53afdb15782c0c" providerId="LiveId" clId="{60AF85C6-231C-4E30-89C8-E181D8D5910A}" dt="2024-05-29T17:49:48.516" v="386" actId="47"/>
        <pc:sldMkLst>
          <pc:docMk/>
          <pc:sldMk cId="0" sldId="278"/>
        </pc:sldMkLst>
      </pc:sldChg>
      <pc:sldChg chg="del">
        <pc:chgData name="Ernesto Gandolfo Raso" userId="9b53afdb15782c0c" providerId="LiveId" clId="{60AF85C6-231C-4E30-89C8-E181D8D5910A}" dt="2024-05-29T17:49:41.850" v="385" actId="47"/>
        <pc:sldMkLst>
          <pc:docMk/>
          <pc:sldMk cId="0" sldId="279"/>
        </pc:sldMkLst>
      </pc:sldChg>
      <pc:sldChg chg="del">
        <pc:chgData name="Ernesto Gandolfo Raso" userId="9b53afdb15782c0c" providerId="LiveId" clId="{60AF85C6-231C-4E30-89C8-E181D8D5910A}" dt="2024-05-29T17:49:41.850" v="385" actId="47"/>
        <pc:sldMkLst>
          <pc:docMk/>
          <pc:sldMk cId="0" sldId="280"/>
        </pc:sldMkLst>
      </pc:sldChg>
      <pc:sldChg chg="del">
        <pc:chgData name="Ernesto Gandolfo Raso" userId="9b53afdb15782c0c" providerId="LiveId" clId="{60AF85C6-231C-4E30-89C8-E181D8D5910A}" dt="2024-05-29T17:49:41.850" v="385" actId="47"/>
        <pc:sldMkLst>
          <pc:docMk/>
          <pc:sldMk cId="0" sldId="281"/>
        </pc:sldMkLst>
      </pc:sldChg>
      <pc:sldChg chg="del">
        <pc:chgData name="Ernesto Gandolfo Raso" userId="9b53afdb15782c0c" providerId="LiveId" clId="{60AF85C6-231C-4E30-89C8-E181D8D5910A}" dt="2024-05-29T17:49:41.850" v="385" actId="47"/>
        <pc:sldMkLst>
          <pc:docMk/>
          <pc:sldMk cId="3342028518" sldId="307"/>
        </pc:sldMkLst>
      </pc:sldChg>
      <pc:sldChg chg="del">
        <pc:chgData name="Ernesto Gandolfo Raso" userId="9b53afdb15782c0c" providerId="LiveId" clId="{60AF85C6-231C-4E30-89C8-E181D8D5910A}" dt="2024-05-29T17:49:41.850" v="385" actId="47"/>
        <pc:sldMkLst>
          <pc:docMk/>
          <pc:sldMk cId="4033664771" sldId="308"/>
        </pc:sldMkLst>
      </pc:sldChg>
      <pc:sldChg chg="del">
        <pc:chgData name="Ernesto Gandolfo Raso" userId="9b53afdb15782c0c" providerId="LiveId" clId="{60AF85C6-231C-4E30-89C8-E181D8D5910A}" dt="2024-05-29T17:49:41.850" v="385" actId="47"/>
        <pc:sldMkLst>
          <pc:docMk/>
          <pc:sldMk cId="996081672" sldId="309"/>
        </pc:sldMkLst>
      </pc:sldChg>
      <pc:sldChg chg="del">
        <pc:chgData name="Ernesto Gandolfo Raso" userId="9b53afdb15782c0c" providerId="LiveId" clId="{60AF85C6-231C-4E30-89C8-E181D8D5910A}" dt="2024-05-29T17:49:41.850" v="385" actId="47"/>
        <pc:sldMkLst>
          <pc:docMk/>
          <pc:sldMk cId="3520940436" sldId="310"/>
        </pc:sldMkLst>
      </pc:sldChg>
      <pc:sldChg chg="del">
        <pc:chgData name="Ernesto Gandolfo Raso" userId="9b53afdb15782c0c" providerId="LiveId" clId="{60AF85C6-231C-4E30-89C8-E181D8D5910A}" dt="2024-05-29T17:49:41.850" v="385" actId="47"/>
        <pc:sldMkLst>
          <pc:docMk/>
          <pc:sldMk cId="3886827144" sldId="311"/>
        </pc:sldMkLst>
      </pc:sldChg>
      <pc:sldChg chg="del">
        <pc:chgData name="Ernesto Gandolfo Raso" userId="9b53afdb15782c0c" providerId="LiveId" clId="{60AF85C6-231C-4E30-89C8-E181D8D5910A}" dt="2024-05-29T17:49:41.850" v="385" actId="47"/>
        <pc:sldMkLst>
          <pc:docMk/>
          <pc:sldMk cId="2809612667" sldId="312"/>
        </pc:sldMkLst>
      </pc:sldChg>
      <pc:sldChg chg="del">
        <pc:chgData name="Ernesto Gandolfo Raso" userId="9b53afdb15782c0c" providerId="LiveId" clId="{60AF85C6-231C-4E30-89C8-E181D8D5910A}" dt="2024-05-29T17:49:41.850" v="385" actId="47"/>
        <pc:sldMkLst>
          <pc:docMk/>
          <pc:sldMk cId="3115808272" sldId="313"/>
        </pc:sldMkLst>
      </pc:sldChg>
      <pc:sldChg chg="del">
        <pc:chgData name="Ernesto Gandolfo Raso" userId="9b53afdb15782c0c" providerId="LiveId" clId="{60AF85C6-231C-4E30-89C8-E181D8D5910A}" dt="2024-05-29T17:49:41.850" v="385" actId="47"/>
        <pc:sldMkLst>
          <pc:docMk/>
          <pc:sldMk cId="4228788813" sldId="314"/>
        </pc:sldMkLst>
      </pc:sldChg>
      <pc:sldChg chg="del">
        <pc:chgData name="Ernesto Gandolfo Raso" userId="9b53afdb15782c0c" providerId="LiveId" clId="{60AF85C6-231C-4E30-89C8-E181D8D5910A}" dt="2024-05-29T17:49:41.850" v="385" actId="47"/>
        <pc:sldMkLst>
          <pc:docMk/>
          <pc:sldMk cId="1509784288" sldId="315"/>
        </pc:sldMkLst>
      </pc:sldChg>
      <pc:sldChg chg="del">
        <pc:chgData name="Ernesto Gandolfo Raso" userId="9b53afdb15782c0c" providerId="LiveId" clId="{60AF85C6-231C-4E30-89C8-E181D8D5910A}" dt="2024-05-29T17:49:41.850" v="385" actId="47"/>
        <pc:sldMkLst>
          <pc:docMk/>
          <pc:sldMk cId="3069926355" sldId="316"/>
        </pc:sldMkLst>
      </pc:sldChg>
      <pc:sldChg chg="del">
        <pc:chgData name="Ernesto Gandolfo Raso" userId="9b53afdb15782c0c" providerId="LiveId" clId="{60AF85C6-231C-4E30-89C8-E181D8D5910A}" dt="2024-05-29T17:49:41.850" v="385" actId="47"/>
        <pc:sldMkLst>
          <pc:docMk/>
          <pc:sldMk cId="871231934" sldId="317"/>
        </pc:sldMkLst>
      </pc:sldChg>
      <pc:sldChg chg="del">
        <pc:chgData name="Ernesto Gandolfo Raso" userId="9b53afdb15782c0c" providerId="LiveId" clId="{60AF85C6-231C-4E30-89C8-E181D8D5910A}" dt="2024-05-29T17:49:41.850" v="385" actId="47"/>
        <pc:sldMkLst>
          <pc:docMk/>
          <pc:sldMk cId="48361596" sldId="318"/>
        </pc:sldMkLst>
      </pc:sldChg>
      <pc:sldChg chg="del">
        <pc:chgData name="Ernesto Gandolfo Raso" userId="9b53afdb15782c0c" providerId="LiveId" clId="{60AF85C6-231C-4E30-89C8-E181D8D5910A}" dt="2024-05-29T17:49:41.850" v="385" actId="47"/>
        <pc:sldMkLst>
          <pc:docMk/>
          <pc:sldMk cId="3436276120" sldId="319"/>
        </pc:sldMkLst>
      </pc:sldChg>
      <pc:sldChg chg="del">
        <pc:chgData name="Ernesto Gandolfo Raso" userId="9b53afdb15782c0c" providerId="LiveId" clId="{60AF85C6-231C-4E30-89C8-E181D8D5910A}" dt="2024-05-29T17:49:41.850" v="385" actId="47"/>
        <pc:sldMkLst>
          <pc:docMk/>
          <pc:sldMk cId="476165280" sldId="320"/>
        </pc:sldMkLst>
      </pc:sldChg>
      <pc:sldChg chg="del">
        <pc:chgData name="Ernesto Gandolfo Raso" userId="9b53afdb15782c0c" providerId="LiveId" clId="{60AF85C6-231C-4E30-89C8-E181D8D5910A}" dt="2024-05-29T17:49:41.850" v="385" actId="47"/>
        <pc:sldMkLst>
          <pc:docMk/>
          <pc:sldMk cId="884295853" sldId="321"/>
        </pc:sldMkLst>
      </pc:sldChg>
      <pc:sldChg chg="del">
        <pc:chgData name="Ernesto Gandolfo Raso" userId="9b53afdb15782c0c" providerId="LiveId" clId="{60AF85C6-231C-4E30-89C8-E181D8D5910A}" dt="2024-05-29T17:49:41.850" v="385" actId="47"/>
        <pc:sldMkLst>
          <pc:docMk/>
          <pc:sldMk cId="540931074" sldId="322"/>
        </pc:sldMkLst>
      </pc:sldChg>
      <pc:sldChg chg="del">
        <pc:chgData name="Ernesto Gandolfo Raso" userId="9b53afdb15782c0c" providerId="LiveId" clId="{60AF85C6-231C-4E30-89C8-E181D8D5910A}" dt="2024-05-29T17:49:41.850" v="385" actId="47"/>
        <pc:sldMkLst>
          <pc:docMk/>
          <pc:sldMk cId="2868406808" sldId="323"/>
        </pc:sldMkLst>
      </pc:sldChg>
      <pc:sldChg chg="del">
        <pc:chgData name="Ernesto Gandolfo Raso" userId="9b53afdb15782c0c" providerId="LiveId" clId="{60AF85C6-231C-4E30-89C8-E181D8D5910A}" dt="2024-05-29T17:49:41.850" v="385" actId="47"/>
        <pc:sldMkLst>
          <pc:docMk/>
          <pc:sldMk cId="1294430385" sldId="324"/>
        </pc:sldMkLst>
      </pc:sldChg>
      <pc:sldChg chg="del">
        <pc:chgData name="Ernesto Gandolfo Raso" userId="9b53afdb15782c0c" providerId="LiveId" clId="{60AF85C6-231C-4E30-89C8-E181D8D5910A}" dt="2024-05-29T17:49:41.850" v="385" actId="47"/>
        <pc:sldMkLst>
          <pc:docMk/>
          <pc:sldMk cId="1668741445" sldId="325"/>
        </pc:sldMkLst>
      </pc:sldChg>
      <pc:sldChg chg="del">
        <pc:chgData name="Ernesto Gandolfo Raso" userId="9b53afdb15782c0c" providerId="LiveId" clId="{60AF85C6-231C-4E30-89C8-E181D8D5910A}" dt="2024-05-29T17:49:41.850" v="385" actId="47"/>
        <pc:sldMkLst>
          <pc:docMk/>
          <pc:sldMk cId="2703021225" sldId="326"/>
        </pc:sldMkLst>
      </pc:sldChg>
      <pc:sldChg chg="del">
        <pc:chgData name="Ernesto Gandolfo Raso" userId="9b53afdb15782c0c" providerId="LiveId" clId="{60AF85C6-231C-4E30-89C8-E181D8D5910A}" dt="2024-05-29T17:49:41.850" v="385" actId="47"/>
        <pc:sldMkLst>
          <pc:docMk/>
          <pc:sldMk cId="1907131539" sldId="327"/>
        </pc:sldMkLst>
      </pc:sldChg>
      <pc:sldChg chg="del">
        <pc:chgData name="Ernesto Gandolfo Raso" userId="9b53afdb15782c0c" providerId="LiveId" clId="{60AF85C6-231C-4E30-89C8-E181D8D5910A}" dt="2024-05-29T17:49:41.850" v="385" actId="47"/>
        <pc:sldMkLst>
          <pc:docMk/>
          <pc:sldMk cId="1067674640" sldId="328"/>
        </pc:sldMkLst>
      </pc:sldChg>
      <pc:sldChg chg="del">
        <pc:chgData name="Ernesto Gandolfo Raso" userId="9b53afdb15782c0c" providerId="LiveId" clId="{60AF85C6-231C-4E30-89C8-E181D8D5910A}" dt="2024-05-29T17:49:41.850" v="385" actId="47"/>
        <pc:sldMkLst>
          <pc:docMk/>
          <pc:sldMk cId="2527957793" sldId="329"/>
        </pc:sldMkLst>
      </pc:sldChg>
      <pc:sldChg chg="del">
        <pc:chgData name="Ernesto Gandolfo Raso" userId="9b53afdb15782c0c" providerId="LiveId" clId="{60AF85C6-231C-4E30-89C8-E181D8D5910A}" dt="2024-05-29T17:49:41.850" v="385" actId="47"/>
        <pc:sldMkLst>
          <pc:docMk/>
          <pc:sldMk cId="1720649133" sldId="330"/>
        </pc:sldMkLst>
      </pc:sldChg>
      <pc:sldChg chg="del">
        <pc:chgData name="Ernesto Gandolfo Raso" userId="9b53afdb15782c0c" providerId="LiveId" clId="{60AF85C6-231C-4E30-89C8-E181D8D5910A}" dt="2024-05-29T17:49:41.850" v="385" actId="47"/>
        <pc:sldMkLst>
          <pc:docMk/>
          <pc:sldMk cId="2719390773" sldId="331"/>
        </pc:sldMkLst>
      </pc:sldChg>
      <pc:sldChg chg="del">
        <pc:chgData name="Ernesto Gandolfo Raso" userId="9b53afdb15782c0c" providerId="LiveId" clId="{60AF85C6-231C-4E30-89C8-E181D8D5910A}" dt="2024-05-29T17:49:41.850" v="385" actId="47"/>
        <pc:sldMkLst>
          <pc:docMk/>
          <pc:sldMk cId="1836209833" sldId="332"/>
        </pc:sldMkLst>
      </pc:sldChg>
      <pc:sldChg chg="del">
        <pc:chgData name="Ernesto Gandolfo Raso" userId="9b53afdb15782c0c" providerId="LiveId" clId="{60AF85C6-231C-4E30-89C8-E181D8D5910A}" dt="2024-05-29T17:49:41.850" v="385" actId="47"/>
        <pc:sldMkLst>
          <pc:docMk/>
          <pc:sldMk cId="2746991645" sldId="333"/>
        </pc:sldMkLst>
      </pc:sldChg>
      <pc:sldChg chg="del">
        <pc:chgData name="Ernesto Gandolfo Raso" userId="9b53afdb15782c0c" providerId="LiveId" clId="{60AF85C6-231C-4E30-89C8-E181D8D5910A}" dt="2024-05-29T17:49:41.850" v="385" actId="47"/>
        <pc:sldMkLst>
          <pc:docMk/>
          <pc:sldMk cId="411477029" sldId="334"/>
        </pc:sldMkLst>
      </pc:sldChg>
      <pc:sldChg chg="del">
        <pc:chgData name="Ernesto Gandolfo Raso" userId="9b53afdb15782c0c" providerId="LiveId" clId="{60AF85C6-231C-4E30-89C8-E181D8D5910A}" dt="2024-05-29T17:49:41.850" v="385" actId="47"/>
        <pc:sldMkLst>
          <pc:docMk/>
          <pc:sldMk cId="363422634" sldId="335"/>
        </pc:sldMkLst>
      </pc:sldChg>
      <pc:sldChg chg="del">
        <pc:chgData name="Ernesto Gandolfo Raso" userId="9b53afdb15782c0c" providerId="LiveId" clId="{60AF85C6-231C-4E30-89C8-E181D8D5910A}" dt="2024-05-29T17:49:41.850" v="385" actId="47"/>
        <pc:sldMkLst>
          <pc:docMk/>
          <pc:sldMk cId="2781039026" sldId="336"/>
        </pc:sldMkLst>
      </pc:sldChg>
      <pc:sldChg chg="del">
        <pc:chgData name="Ernesto Gandolfo Raso" userId="9b53afdb15782c0c" providerId="LiveId" clId="{60AF85C6-231C-4E30-89C8-E181D8D5910A}" dt="2024-05-29T17:49:41.850" v="385" actId="47"/>
        <pc:sldMkLst>
          <pc:docMk/>
          <pc:sldMk cId="1790990244" sldId="337"/>
        </pc:sldMkLst>
      </pc:sldChg>
      <pc:sldChg chg="del">
        <pc:chgData name="Ernesto Gandolfo Raso" userId="9b53afdb15782c0c" providerId="LiveId" clId="{60AF85C6-231C-4E30-89C8-E181D8D5910A}" dt="2024-05-29T17:49:41.850" v="385" actId="47"/>
        <pc:sldMkLst>
          <pc:docMk/>
          <pc:sldMk cId="2342179834" sldId="338"/>
        </pc:sldMkLst>
      </pc:sldChg>
      <pc:sldChg chg="del">
        <pc:chgData name="Ernesto Gandolfo Raso" userId="9b53afdb15782c0c" providerId="LiveId" clId="{60AF85C6-231C-4E30-89C8-E181D8D5910A}" dt="2024-05-29T17:49:41.850" v="385" actId="47"/>
        <pc:sldMkLst>
          <pc:docMk/>
          <pc:sldMk cId="3074675791" sldId="339"/>
        </pc:sldMkLst>
      </pc:sldChg>
      <pc:sldChg chg="del">
        <pc:chgData name="Ernesto Gandolfo Raso" userId="9b53afdb15782c0c" providerId="LiveId" clId="{60AF85C6-231C-4E30-89C8-E181D8D5910A}" dt="2024-05-29T17:49:41.850" v="385" actId="47"/>
        <pc:sldMkLst>
          <pc:docMk/>
          <pc:sldMk cId="1753475443" sldId="340"/>
        </pc:sldMkLst>
      </pc:sldChg>
      <pc:sldChg chg="del">
        <pc:chgData name="Ernesto Gandolfo Raso" userId="9b53afdb15782c0c" providerId="LiveId" clId="{60AF85C6-231C-4E30-89C8-E181D8D5910A}" dt="2024-05-29T17:49:41.850" v="385" actId="47"/>
        <pc:sldMkLst>
          <pc:docMk/>
          <pc:sldMk cId="2839649508" sldId="341"/>
        </pc:sldMkLst>
      </pc:sldChg>
      <pc:sldChg chg="del">
        <pc:chgData name="Ernesto Gandolfo Raso" userId="9b53afdb15782c0c" providerId="LiveId" clId="{60AF85C6-231C-4E30-89C8-E181D8D5910A}" dt="2024-05-29T17:49:41.850" v="385" actId="47"/>
        <pc:sldMkLst>
          <pc:docMk/>
          <pc:sldMk cId="3468232007" sldId="342"/>
        </pc:sldMkLst>
      </pc:sldChg>
      <pc:sldChg chg="del">
        <pc:chgData name="Ernesto Gandolfo Raso" userId="9b53afdb15782c0c" providerId="LiveId" clId="{60AF85C6-231C-4E30-89C8-E181D8D5910A}" dt="2024-05-29T17:49:41.850" v="385" actId="47"/>
        <pc:sldMkLst>
          <pc:docMk/>
          <pc:sldMk cId="118095874" sldId="343"/>
        </pc:sldMkLst>
      </pc:sldChg>
      <pc:sldChg chg="del">
        <pc:chgData name="Ernesto Gandolfo Raso" userId="9b53afdb15782c0c" providerId="LiveId" clId="{60AF85C6-231C-4E30-89C8-E181D8D5910A}" dt="2024-05-29T17:49:41.850" v="385" actId="47"/>
        <pc:sldMkLst>
          <pc:docMk/>
          <pc:sldMk cId="197870611" sldId="344"/>
        </pc:sldMkLst>
      </pc:sldChg>
      <pc:sldChg chg="del">
        <pc:chgData name="Ernesto Gandolfo Raso" userId="9b53afdb15782c0c" providerId="LiveId" clId="{60AF85C6-231C-4E30-89C8-E181D8D5910A}" dt="2024-05-29T17:49:41.850" v="385" actId="47"/>
        <pc:sldMkLst>
          <pc:docMk/>
          <pc:sldMk cId="4233916699" sldId="345"/>
        </pc:sldMkLst>
      </pc:sldChg>
      <pc:sldChg chg="del">
        <pc:chgData name="Ernesto Gandolfo Raso" userId="9b53afdb15782c0c" providerId="LiveId" clId="{60AF85C6-231C-4E30-89C8-E181D8D5910A}" dt="2024-05-29T17:49:41.850" v="385" actId="47"/>
        <pc:sldMkLst>
          <pc:docMk/>
          <pc:sldMk cId="894784698" sldId="346"/>
        </pc:sldMkLst>
      </pc:sldChg>
      <pc:sldChg chg="del">
        <pc:chgData name="Ernesto Gandolfo Raso" userId="9b53afdb15782c0c" providerId="LiveId" clId="{60AF85C6-231C-4E30-89C8-E181D8D5910A}" dt="2024-05-29T17:49:41.850" v="385" actId="47"/>
        <pc:sldMkLst>
          <pc:docMk/>
          <pc:sldMk cId="2185606458" sldId="347"/>
        </pc:sldMkLst>
      </pc:sldChg>
      <pc:sldChg chg="del">
        <pc:chgData name="Ernesto Gandolfo Raso" userId="9b53afdb15782c0c" providerId="LiveId" clId="{60AF85C6-231C-4E30-89C8-E181D8D5910A}" dt="2024-05-29T17:49:41.850" v="385" actId="47"/>
        <pc:sldMkLst>
          <pc:docMk/>
          <pc:sldMk cId="1981413177" sldId="348"/>
        </pc:sldMkLst>
      </pc:sldChg>
      <pc:sldChg chg="del">
        <pc:chgData name="Ernesto Gandolfo Raso" userId="9b53afdb15782c0c" providerId="LiveId" clId="{60AF85C6-231C-4E30-89C8-E181D8D5910A}" dt="2024-05-29T17:49:41.850" v="385" actId="47"/>
        <pc:sldMkLst>
          <pc:docMk/>
          <pc:sldMk cId="805201336" sldId="349"/>
        </pc:sldMkLst>
      </pc:sldChg>
      <pc:sldChg chg="del">
        <pc:chgData name="Ernesto Gandolfo Raso" userId="9b53afdb15782c0c" providerId="LiveId" clId="{60AF85C6-231C-4E30-89C8-E181D8D5910A}" dt="2024-05-29T17:49:41.850" v="385" actId="47"/>
        <pc:sldMkLst>
          <pc:docMk/>
          <pc:sldMk cId="3429441413" sldId="350"/>
        </pc:sldMkLst>
      </pc:sldChg>
      <pc:sldChg chg="del">
        <pc:chgData name="Ernesto Gandolfo Raso" userId="9b53afdb15782c0c" providerId="LiveId" clId="{60AF85C6-231C-4E30-89C8-E181D8D5910A}" dt="2024-05-29T17:49:41.850" v="385" actId="47"/>
        <pc:sldMkLst>
          <pc:docMk/>
          <pc:sldMk cId="2590950904" sldId="351"/>
        </pc:sldMkLst>
      </pc:sldChg>
      <pc:sldChg chg="del">
        <pc:chgData name="Ernesto Gandolfo Raso" userId="9b53afdb15782c0c" providerId="LiveId" clId="{60AF85C6-231C-4E30-89C8-E181D8D5910A}" dt="2024-05-29T17:49:41.850" v="385" actId="47"/>
        <pc:sldMkLst>
          <pc:docMk/>
          <pc:sldMk cId="3488626180" sldId="352"/>
        </pc:sldMkLst>
      </pc:sldChg>
      <pc:sldChg chg="del">
        <pc:chgData name="Ernesto Gandolfo Raso" userId="9b53afdb15782c0c" providerId="LiveId" clId="{60AF85C6-231C-4E30-89C8-E181D8D5910A}" dt="2024-05-29T17:49:41.850" v="385" actId="47"/>
        <pc:sldMkLst>
          <pc:docMk/>
          <pc:sldMk cId="2541273638" sldId="353"/>
        </pc:sldMkLst>
      </pc:sldChg>
      <pc:sldChg chg="del">
        <pc:chgData name="Ernesto Gandolfo Raso" userId="9b53afdb15782c0c" providerId="LiveId" clId="{60AF85C6-231C-4E30-89C8-E181D8D5910A}" dt="2024-05-29T17:49:41.850" v="385" actId="47"/>
        <pc:sldMkLst>
          <pc:docMk/>
          <pc:sldMk cId="3507719992" sldId="354"/>
        </pc:sldMkLst>
      </pc:sldChg>
      <pc:sldChg chg="del">
        <pc:chgData name="Ernesto Gandolfo Raso" userId="9b53afdb15782c0c" providerId="LiveId" clId="{60AF85C6-231C-4E30-89C8-E181D8D5910A}" dt="2024-05-29T17:49:41.850" v="385" actId="47"/>
        <pc:sldMkLst>
          <pc:docMk/>
          <pc:sldMk cId="3431707168" sldId="355"/>
        </pc:sldMkLst>
      </pc:sldChg>
      <pc:sldChg chg="del">
        <pc:chgData name="Ernesto Gandolfo Raso" userId="9b53afdb15782c0c" providerId="LiveId" clId="{60AF85C6-231C-4E30-89C8-E181D8D5910A}" dt="2024-05-29T17:49:41.850" v="385" actId="47"/>
        <pc:sldMkLst>
          <pc:docMk/>
          <pc:sldMk cId="39798599" sldId="356"/>
        </pc:sldMkLst>
      </pc:sldChg>
      <pc:sldChg chg="del">
        <pc:chgData name="Ernesto Gandolfo Raso" userId="9b53afdb15782c0c" providerId="LiveId" clId="{60AF85C6-231C-4E30-89C8-E181D8D5910A}" dt="2024-05-29T17:49:41.850" v="385" actId="47"/>
        <pc:sldMkLst>
          <pc:docMk/>
          <pc:sldMk cId="61055999" sldId="357"/>
        </pc:sldMkLst>
      </pc:sldChg>
      <pc:sldChg chg="del">
        <pc:chgData name="Ernesto Gandolfo Raso" userId="9b53afdb15782c0c" providerId="LiveId" clId="{60AF85C6-231C-4E30-89C8-E181D8D5910A}" dt="2024-05-29T17:49:41.850" v="385" actId="47"/>
        <pc:sldMkLst>
          <pc:docMk/>
          <pc:sldMk cId="3317959434" sldId="358"/>
        </pc:sldMkLst>
      </pc:sldChg>
      <pc:sldChg chg="del">
        <pc:chgData name="Ernesto Gandolfo Raso" userId="9b53afdb15782c0c" providerId="LiveId" clId="{60AF85C6-231C-4E30-89C8-E181D8D5910A}" dt="2024-05-29T17:49:41.850" v="385" actId="47"/>
        <pc:sldMkLst>
          <pc:docMk/>
          <pc:sldMk cId="405185853" sldId="359"/>
        </pc:sldMkLst>
      </pc:sldChg>
      <pc:sldChg chg="del">
        <pc:chgData name="Ernesto Gandolfo Raso" userId="9b53afdb15782c0c" providerId="LiveId" clId="{60AF85C6-231C-4E30-89C8-E181D8D5910A}" dt="2024-05-29T17:49:41.850" v="385" actId="47"/>
        <pc:sldMkLst>
          <pc:docMk/>
          <pc:sldMk cId="3263986735" sldId="360"/>
        </pc:sldMkLst>
      </pc:sldChg>
      <pc:sldChg chg="del">
        <pc:chgData name="Ernesto Gandolfo Raso" userId="9b53afdb15782c0c" providerId="LiveId" clId="{60AF85C6-231C-4E30-89C8-E181D8D5910A}" dt="2024-05-29T17:49:41.850" v="385" actId="47"/>
        <pc:sldMkLst>
          <pc:docMk/>
          <pc:sldMk cId="2497436633" sldId="361"/>
        </pc:sldMkLst>
      </pc:sldChg>
      <pc:sldChg chg="del">
        <pc:chgData name="Ernesto Gandolfo Raso" userId="9b53afdb15782c0c" providerId="LiveId" clId="{60AF85C6-231C-4E30-89C8-E181D8D5910A}" dt="2024-05-29T17:49:41.850" v="385" actId="47"/>
        <pc:sldMkLst>
          <pc:docMk/>
          <pc:sldMk cId="2066906413" sldId="362"/>
        </pc:sldMkLst>
      </pc:sldChg>
      <pc:sldChg chg="del">
        <pc:chgData name="Ernesto Gandolfo Raso" userId="9b53afdb15782c0c" providerId="LiveId" clId="{60AF85C6-231C-4E30-89C8-E181D8D5910A}" dt="2024-05-29T17:49:41.850" v="385" actId="47"/>
        <pc:sldMkLst>
          <pc:docMk/>
          <pc:sldMk cId="2941911934" sldId="363"/>
        </pc:sldMkLst>
      </pc:sldChg>
      <pc:sldChg chg="del">
        <pc:chgData name="Ernesto Gandolfo Raso" userId="9b53afdb15782c0c" providerId="LiveId" clId="{60AF85C6-231C-4E30-89C8-E181D8D5910A}" dt="2024-05-29T17:49:41.850" v="385" actId="47"/>
        <pc:sldMkLst>
          <pc:docMk/>
          <pc:sldMk cId="433274841" sldId="364"/>
        </pc:sldMkLst>
      </pc:sldChg>
      <pc:sldChg chg="del">
        <pc:chgData name="Ernesto Gandolfo Raso" userId="9b53afdb15782c0c" providerId="LiveId" clId="{60AF85C6-231C-4E30-89C8-E181D8D5910A}" dt="2024-05-29T17:49:41.850" v="385" actId="47"/>
        <pc:sldMkLst>
          <pc:docMk/>
          <pc:sldMk cId="1125651129" sldId="365"/>
        </pc:sldMkLst>
      </pc:sldChg>
      <pc:sldChg chg="del">
        <pc:chgData name="Ernesto Gandolfo Raso" userId="9b53afdb15782c0c" providerId="LiveId" clId="{60AF85C6-231C-4E30-89C8-E181D8D5910A}" dt="2024-05-29T17:49:41.850" v="385" actId="47"/>
        <pc:sldMkLst>
          <pc:docMk/>
          <pc:sldMk cId="1134109653" sldId="366"/>
        </pc:sldMkLst>
      </pc:sldChg>
      <pc:sldChg chg="del">
        <pc:chgData name="Ernesto Gandolfo Raso" userId="9b53afdb15782c0c" providerId="LiveId" clId="{60AF85C6-231C-4E30-89C8-E181D8D5910A}" dt="2024-05-29T17:49:41.850" v="385" actId="47"/>
        <pc:sldMkLst>
          <pc:docMk/>
          <pc:sldMk cId="1811951547" sldId="367"/>
        </pc:sldMkLst>
      </pc:sldChg>
      <pc:sldChg chg="del">
        <pc:chgData name="Ernesto Gandolfo Raso" userId="9b53afdb15782c0c" providerId="LiveId" clId="{60AF85C6-231C-4E30-89C8-E181D8D5910A}" dt="2024-05-29T17:49:41.850" v="385" actId="47"/>
        <pc:sldMkLst>
          <pc:docMk/>
          <pc:sldMk cId="3570189788" sldId="368"/>
        </pc:sldMkLst>
      </pc:sldChg>
      <pc:sldChg chg="del">
        <pc:chgData name="Ernesto Gandolfo Raso" userId="9b53afdb15782c0c" providerId="LiveId" clId="{60AF85C6-231C-4E30-89C8-E181D8D5910A}" dt="2024-05-29T17:49:41.850" v="385" actId="47"/>
        <pc:sldMkLst>
          <pc:docMk/>
          <pc:sldMk cId="1863350227" sldId="369"/>
        </pc:sldMkLst>
      </pc:sldChg>
      <pc:sldChg chg="del">
        <pc:chgData name="Ernesto Gandolfo Raso" userId="9b53afdb15782c0c" providerId="LiveId" clId="{60AF85C6-231C-4E30-89C8-E181D8D5910A}" dt="2024-05-29T17:49:41.850" v="385" actId="47"/>
        <pc:sldMkLst>
          <pc:docMk/>
          <pc:sldMk cId="1674267385" sldId="370"/>
        </pc:sldMkLst>
      </pc:sldChg>
      <pc:sldChg chg="del">
        <pc:chgData name="Ernesto Gandolfo Raso" userId="9b53afdb15782c0c" providerId="LiveId" clId="{60AF85C6-231C-4E30-89C8-E181D8D5910A}" dt="2024-05-29T17:49:41.850" v="385" actId="47"/>
        <pc:sldMkLst>
          <pc:docMk/>
          <pc:sldMk cId="2887294580" sldId="371"/>
        </pc:sldMkLst>
      </pc:sldChg>
      <pc:sldChg chg="del">
        <pc:chgData name="Ernesto Gandolfo Raso" userId="9b53afdb15782c0c" providerId="LiveId" clId="{60AF85C6-231C-4E30-89C8-E181D8D5910A}" dt="2024-05-29T17:49:41.850" v="385" actId="47"/>
        <pc:sldMkLst>
          <pc:docMk/>
          <pc:sldMk cId="1787842694" sldId="372"/>
        </pc:sldMkLst>
      </pc:sldChg>
      <pc:sldChg chg="del">
        <pc:chgData name="Ernesto Gandolfo Raso" userId="9b53afdb15782c0c" providerId="LiveId" clId="{60AF85C6-231C-4E30-89C8-E181D8D5910A}" dt="2024-05-29T17:49:41.850" v="385" actId="47"/>
        <pc:sldMkLst>
          <pc:docMk/>
          <pc:sldMk cId="3928330056" sldId="373"/>
        </pc:sldMkLst>
      </pc:sldChg>
      <pc:sldChg chg="del">
        <pc:chgData name="Ernesto Gandolfo Raso" userId="9b53afdb15782c0c" providerId="LiveId" clId="{60AF85C6-231C-4E30-89C8-E181D8D5910A}" dt="2024-05-29T17:49:41.850" v="385" actId="47"/>
        <pc:sldMkLst>
          <pc:docMk/>
          <pc:sldMk cId="1880384370" sldId="374"/>
        </pc:sldMkLst>
      </pc:sldChg>
      <pc:sldChg chg="del">
        <pc:chgData name="Ernesto Gandolfo Raso" userId="9b53afdb15782c0c" providerId="LiveId" clId="{60AF85C6-231C-4E30-89C8-E181D8D5910A}" dt="2024-05-29T17:49:41.850" v="385" actId="47"/>
        <pc:sldMkLst>
          <pc:docMk/>
          <pc:sldMk cId="4053330503" sldId="375"/>
        </pc:sldMkLst>
      </pc:sldChg>
      <pc:sldChg chg="del">
        <pc:chgData name="Ernesto Gandolfo Raso" userId="9b53afdb15782c0c" providerId="LiveId" clId="{60AF85C6-231C-4E30-89C8-E181D8D5910A}" dt="2024-05-29T17:49:41.850" v="385" actId="47"/>
        <pc:sldMkLst>
          <pc:docMk/>
          <pc:sldMk cId="3296409069" sldId="376"/>
        </pc:sldMkLst>
      </pc:sldChg>
      <pc:sldChg chg="del">
        <pc:chgData name="Ernesto Gandolfo Raso" userId="9b53afdb15782c0c" providerId="LiveId" clId="{60AF85C6-231C-4E30-89C8-E181D8D5910A}" dt="2024-05-29T17:49:41.850" v="385" actId="47"/>
        <pc:sldMkLst>
          <pc:docMk/>
          <pc:sldMk cId="1738002571" sldId="377"/>
        </pc:sldMkLst>
      </pc:sldChg>
      <pc:sldChg chg="del">
        <pc:chgData name="Ernesto Gandolfo Raso" userId="9b53afdb15782c0c" providerId="LiveId" clId="{60AF85C6-231C-4E30-89C8-E181D8D5910A}" dt="2024-05-29T17:49:41.850" v="385" actId="47"/>
        <pc:sldMkLst>
          <pc:docMk/>
          <pc:sldMk cId="3294925854" sldId="378"/>
        </pc:sldMkLst>
      </pc:sldChg>
      <pc:sldChg chg="del">
        <pc:chgData name="Ernesto Gandolfo Raso" userId="9b53afdb15782c0c" providerId="LiveId" clId="{60AF85C6-231C-4E30-89C8-E181D8D5910A}" dt="2024-05-29T17:49:41.850" v="385" actId="47"/>
        <pc:sldMkLst>
          <pc:docMk/>
          <pc:sldMk cId="2076848154" sldId="379"/>
        </pc:sldMkLst>
      </pc:sldChg>
      <pc:sldChg chg="del">
        <pc:chgData name="Ernesto Gandolfo Raso" userId="9b53afdb15782c0c" providerId="LiveId" clId="{60AF85C6-231C-4E30-89C8-E181D8D5910A}" dt="2024-05-29T17:49:41.850" v="385" actId="47"/>
        <pc:sldMkLst>
          <pc:docMk/>
          <pc:sldMk cId="1021765495" sldId="380"/>
        </pc:sldMkLst>
      </pc:sldChg>
      <pc:sldChg chg="del">
        <pc:chgData name="Ernesto Gandolfo Raso" userId="9b53afdb15782c0c" providerId="LiveId" clId="{60AF85C6-231C-4E30-89C8-E181D8D5910A}" dt="2024-05-29T17:49:41.850" v="385" actId="47"/>
        <pc:sldMkLst>
          <pc:docMk/>
          <pc:sldMk cId="3516155159" sldId="381"/>
        </pc:sldMkLst>
      </pc:sldChg>
      <pc:sldChg chg="del">
        <pc:chgData name="Ernesto Gandolfo Raso" userId="9b53afdb15782c0c" providerId="LiveId" clId="{60AF85C6-231C-4E30-89C8-E181D8D5910A}" dt="2024-05-29T17:49:41.850" v="385" actId="47"/>
        <pc:sldMkLst>
          <pc:docMk/>
          <pc:sldMk cId="1834169354" sldId="382"/>
        </pc:sldMkLst>
      </pc:sldChg>
      <pc:sldChg chg="del">
        <pc:chgData name="Ernesto Gandolfo Raso" userId="9b53afdb15782c0c" providerId="LiveId" clId="{60AF85C6-231C-4E30-89C8-E181D8D5910A}" dt="2024-05-29T17:49:41.850" v="385" actId="47"/>
        <pc:sldMkLst>
          <pc:docMk/>
          <pc:sldMk cId="1724854136" sldId="383"/>
        </pc:sldMkLst>
      </pc:sldChg>
      <pc:sldChg chg="del">
        <pc:chgData name="Ernesto Gandolfo Raso" userId="9b53afdb15782c0c" providerId="LiveId" clId="{60AF85C6-231C-4E30-89C8-E181D8D5910A}" dt="2024-05-29T17:49:41.850" v="385" actId="47"/>
        <pc:sldMkLst>
          <pc:docMk/>
          <pc:sldMk cId="1019207326" sldId="384"/>
        </pc:sldMkLst>
      </pc:sldChg>
      <pc:sldChg chg="del">
        <pc:chgData name="Ernesto Gandolfo Raso" userId="9b53afdb15782c0c" providerId="LiveId" clId="{60AF85C6-231C-4E30-89C8-E181D8D5910A}" dt="2024-05-29T17:49:41.850" v="385" actId="47"/>
        <pc:sldMkLst>
          <pc:docMk/>
          <pc:sldMk cId="3262026422" sldId="385"/>
        </pc:sldMkLst>
      </pc:sldChg>
      <pc:sldChg chg="del">
        <pc:chgData name="Ernesto Gandolfo Raso" userId="9b53afdb15782c0c" providerId="LiveId" clId="{60AF85C6-231C-4E30-89C8-E181D8D5910A}" dt="2024-05-29T17:49:41.850" v="385" actId="47"/>
        <pc:sldMkLst>
          <pc:docMk/>
          <pc:sldMk cId="1425350429" sldId="386"/>
        </pc:sldMkLst>
      </pc:sldChg>
      <pc:sldChg chg="del">
        <pc:chgData name="Ernesto Gandolfo Raso" userId="9b53afdb15782c0c" providerId="LiveId" clId="{60AF85C6-231C-4E30-89C8-E181D8D5910A}" dt="2024-05-29T17:49:41.850" v="385" actId="47"/>
        <pc:sldMkLst>
          <pc:docMk/>
          <pc:sldMk cId="3738914003" sldId="387"/>
        </pc:sldMkLst>
      </pc:sldChg>
      <pc:sldChg chg="del">
        <pc:chgData name="Ernesto Gandolfo Raso" userId="9b53afdb15782c0c" providerId="LiveId" clId="{60AF85C6-231C-4E30-89C8-E181D8D5910A}" dt="2024-05-29T17:49:41.850" v="385" actId="47"/>
        <pc:sldMkLst>
          <pc:docMk/>
          <pc:sldMk cId="1287788216" sldId="388"/>
        </pc:sldMkLst>
      </pc:sldChg>
      <pc:sldChg chg="del">
        <pc:chgData name="Ernesto Gandolfo Raso" userId="9b53afdb15782c0c" providerId="LiveId" clId="{60AF85C6-231C-4E30-89C8-E181D8D5910A}" dt="2024-05-29T17:49:41.850" v="385" actId="47"/>
        <pc:sldMkLst>
          <pc:docMk/>
          <pc:sldMk cId="78413583" sldId="389"/>
        </pc:sldMkLst>
      </pc:sldChg>
      <pc:sldChg chg="del">
        <pc:chgData name="Ernesto Gandolfo Raso" userId="9b53afdb15782c0c" providerId="LiveId" clId="{60AF85C6-231C-4E30-89C8-E181D8D5910A}" dt="2024-05-29T17:49:41.850" v="385" actId="47"/>
        <pc:sldMkLst>
          <pc:docMk/>
          <pc:sldMk cId="1505848942" sldId="390"/>
        </pc:sldMkLst>
      </pc:sldChg>
      <pc:sldChg chg="del">
        <pc:chgData name="Ernesto Gandolfo Raso" userId="9b53afdb15782c0c" providerId="LiveId" clId="{60AF85C6-231C-4E30-89C8-E181D8D5910A}" dt="2024-05-29T17:49:41.850" v="385" actId="47"/>
        <pc:sldMkLst>
          <pc:docMk/>
          <pc:sldMk cId="2669763965" sldId="391"/>
        </pc:sldMkLst>
      </pc:sldChg>
      <pc:sldChg chg="del">
        <pc:chgData name="Ernesto Gandolfo Raso" userId="9b53afdb15782c0c" providerId="LiveId" clId="{60AF85C6-231C-4E30-89C8-E181D8D5910A}" dt="2024-05-29T17:49:41.850" v="385" actId="47"/>
        <pc:sldMkLst>
          <pc:docMk/>
          <pc:sldMk cId="2987049626" sldId="392"/>
        </pc:sldMkLst>
      </pc:sldChg>
      <pc:sldChg chg="del">
        <pc:chgData name="Ernesto Gandolfo Raso" userId="9b53afdb15782c0c" providerId="LiveId" clId="{60AF85C6-231C-4E30-89C8-E181D8D5910A}" dt="2024-05-29T17:49:41.850" v="385" actId="47"/>
        <pc:sldMkLst>
          <pc:docMk/>
          <pc:sldMk cId="3928103091" sldId="393"/>
        </pc:sldMkLst>
      </pc:sldChg>
      <pc:sldChg chg="del">
        <pc:chgData name="Ernesto Gandolfo Raso" userId="9b53afdb15782c0c" providerId="LiveId" clId="{60AF85C6-231C-4E30-89C8-E181D8D5910A}" dt="2024-05-29T17:49:41.850" v="385" actId="47"/>
        <pc:sldMkLst>
          <pc:docMk/>
          <pc:sldMk cId="1007516570" sldId="394"/>
        </pc:sldMkLst>
      </pc:sldChg>
      <pc:sldChg chg="del">
        <pc:chgData name="Ernesto Gandolfo Raso" userId="9b53afdb15782c0c" providerId="LiveId" clId="{60AF85C6-231C-4E30-89C8-E181D8D5910A}" dt="2024-05-29T17:49:41.850" v="385" actId="47"/>
        <pc:sldMkLst>
          <pc:docMk/>
          <pc:sldMk cId="3168332914" sldId="395"/>
        </pc:sldMkLst>
      </pc:sldChg>
      <pc:sldChg chg="del">
        <pc:chgData name="Ernesto Gandolfo Raso" userId="9b53afdb15782c0c" providerId="LiveId" clId="{60AF85C6-231C-4E30-89C8-E181D8D5910A}" dt="2024-05-29T17:49:41.850" v="385" actId="47"/>
        <pc:sldMkLst>
          <pc:docMk/>
          <pc:sldMk cId="1228237726" sldId="396"/>
        </pc:sldMkLst>
      </pc:sldChg>
      <pc:sldChg chg="del">
        <pc:chgData name="Ernesto Gandolfo Raso" userId="9b53afdb15782c0c" providerId="LiveId" clId="{60AF85C6-231C-4E30-89C8-E181D8D5910A}" dt="2024-05-29T17:49:41.850" v="385" actId="47"/>
        <pc:sldMkLst>
          <pc:docMk/>
          <pc:sldMk cId="3254925542" sldId="397"/>
        </pc:sldMkLst>
      </pc:sldChg>
      <pc:sldChg chg="del">
        <pc:chgData name="Ernesto Gandolfo Raso" userId="9b53afdb15782c0c" providerId="LiveId" clId="{60AF85C6-231C-4E30-89C8-E181D8D5910A}" dt="2024-05-29T17:49:41.850" v="385" actId="47"/>
        <pc:sldMkLst>
          <pc:docMk/>
          <pc:sldMk cId="1160492254" sldId="398"/>
        </pc:sldMkLst>
      </pc:sldChg>
      <pc:sldChg chg="del">
        <pc:chgData name="Ernesto Gandolfo Raso" userId="9b53afdb15782c0c" providerId="LiveId" clId="{60AF85C6-231C-4E30-89C8-E181D8D5910A}" dt="2024-05-29T17:49:41.850" v="385" actId="47"/>
        <pc:sldMkLst>
          <pc:docMk/>
          <pc:sldMk cId="2444050194" sldId="399"/>
        </pc:sldMkLst>
      </pc:sldChg>
      <pc:sldChg chg="del">
        <pc:chgData name="Ernesto Gandolfo Raso" userId="9b53afdb15782c0c" providerId="LiveId" clId="{60AF85C6-231C-4E30-89C8-E181D8D5910A}" dt="2024-05-29T17:49:41.850" v="385" actId="47"/>
        <pc:sldMkLst>
          <pc:docMk/>
          <pc:sldMk cId="4287782322" sldId="400"/>
        </pc:sldMkLst>
      </pc:sldChg>
      <pc:sldChg chg="del">
        <pc:chgData name="Ernesto Gandolfo Raso" userId="9b53afdb15782c0c" providerId="LiveId" clId="{60AF85C6-231C-4E30-89C8-E181D8D5910A}" dt="2024-05-29T17:49:41.850" v="385" actId="47"/>
        <pc:sldMkLst>
          <pc:docMk/>
          <pc:sldMk cId="575915423" sldId="401"/>
        </pc:sldMkLst>
      </pc:sldChg>
      <pc:sldChg chg="del">
        <pc:chgData name="Ernesto Gandolfo Raso" userId="9b53afdb15782c0c" providerId="LiveId" clId="{60AF85C6-231C-4E30-89C8-E181D8D5910A}" dt="2024-05-29T17:49:41.850" v="385" actId="47"/>
        <pc:sldMkLst>
          <pc:docMk/>
          <pc:sldMk cId="1959494995" sldId="402"/>
        </pc:sldMkLst>
      </pc:sldChg>
      <pc:sldChg chg="del">
        <pc:chgData name="Ernesto Gandolfo Raso" userId="9b53afdb15782c0c" providerId="LiveId" clId="{60AF85C6-231C-4E30-89C8-E181D8D5910A}" dt="2024-05-29T17:49:41.850" v="385" actId="47"/>
        <pc:sldMkLst>
          <pc:docMk/>
          <pc:sldMk cId="549108042" sldId="403"/>
        </pc:sldMkLst>
      </pc:sldChg>
      <pc:sldChg chg="del">
        <pc:chgData name="Ernesto Gandolfo Raso" userId="9b53afdb15782c0c" providerId="LiveId" clId="{60AF85C6-231C-4E30-89C8-E181D8D5910A}" dt="2024-05-29T17:49:41.850" v="385" actId="47"/>
        <pc:sldMkLst>
          <pc:docMk/>
          <pc:sldMk cId="320815157" sldId="404"/>
        </pc:sldMkLst>
      </pc:sldChg>
      <pc:sldChg chg="del">
        <pc:chgData name="Ernesto Gandolfo Raso" userId="9b53afdb15782c0c" providerId="LiveId" clId="{60AF85C6-231C-4E30-89C8-E181D8D5910A}" dt="2024-05-29T17:49:41.850" v="385" actId="47"/>
        <pc:sldMkLst>
          <pc:docMk/>
          <pc:sldMk cId="1993698230" sldId="405"/>
        </pc:sldMkLst>
      </pc:sldChg>
      <pc:sldChg chg="del">
        <pc:chgData name="Ernesto Gandolfo Raso" userId="9b53afdb15782c0c" providerId="LiveId" clId="{60AF85C6-231C-4E30-89C8-E181D8D5910A}" dt="2024-05-29T17:49:41.850" v="385" actId="47"/>
        <pc:sldMkLst>
          <pc:docMk/>
          <pc:sldMk cId="1706690578" sldId="406"/>
        </pc:sldMkLst>
      </pc:sldChg>
      <pc:sldChg chg="del">
        <pc:chgData name="Ernesto Gandolfo Raso" userId="9b53afdb15782c0c" providerId="LiveId" clId="{60AF85C6-231C-4E30-89C8-E181D8D5910A}" dt="2024-05-29T17:49:41.850" v="385" actId="47"/>
        <pc:sldMkLst>
          <pc:docMk/>
          <pc:sldMk cId="424475937" sldId="407"/>
        </pc:sldMkLst>
      </pc:sldChg>
      <pc:sldChg chg="del">
        <pc:chgData name="Ernesto Gandolfo Raso" userId="9b53afdb15782c0c" providerId="LiveId" clId="{60AF85C6-231C-4E30-89C8-E181D8D5910A}" dt="2024-05-29T17:49:41.850" v="385" actId="47"/>
        <pc:sldMkLst>
          <pc:docMk/>
          <pc:sldMk cId="3560177827" sldId="408"/>
        </pc:sldMkLst>
      </pc:sldChg>
      <pc:sldChg chg="del">
        <pc:chgData name="Ernesto Gandolfo Raso" userId="9b53afdb15782c0c" providerId="LiveId" clId="{60AF85C6-231C-4E30-89C8-E181D8D5910A}" dt="2024-05-29T17:49:41.850" v="385" actId="47"/>
        <pc:sldMkLst>
          <pc:docMk/>
          <pc:sldMk cId="2027693817" sldId="409"/>
        </pc:sldMkLst>
      </pc:sldChg>
      <pc:sldChg chg="del">
        <pc:chgData name="Ernesto Gandolfo Raso" userId="9b53afdb15782c0c" providerId="LiveId" clId="{60AF85C6-231C-4E30-89C8-E181D8D5910A}" dt="2024-05-29T17:49:41.850" v="385" actId="47"/>
        <pc:sldMkLst>
          <pc:docMk/>
          <pc:sldMk cId="331687135" sldId="410"/>
        </pc:sldMkLst>
      </pc:sldChg>
      <pc:sldChg chg="modSp add del mod ord">
        <pc:chgData name="Ernesto Gandolfo Raso" userId="9b53afdb15782c0c" providerId="LiveId" clId="{60AF85C6-231C-4E30-89C8-E181D8D5910A}" dt="2024-05-29T17:36:16.156" v="137" actId="2696"/>
        <pc:sldMkLst>
          <pc:docMk/>
          <pc:sldMk cId="406176908" sldId="411"/>
        </pc:sldMkLst>
        <pc:spChg chg="mod">
          <ac:chgData name="Ernesto Gandolfo Raso" userId="9b53afdb15782c0c" providerId="LiveId" clId="{60AF85C6-231C-4E30-89C8-E181D8D5910A}" dt="2024-05-29T17:36:07.312" v="134" actId="6549"/>
          <ac:spMkLst>
            <pc:docMk/>
            <pc:sldMk cId="406176908" sldId="411"/>
            <ac:spMk id="9" creationId="{226658C0-63E0-3397-49C8-BD1FA65584F3}"/>
          </ac:spMkLst>
        </pc:spChg>
      </pc:sldChg>
      <pc:sldChg chg="modSp add mod">
        <pc:chgData name="Ernesto Gandolfo Raso" userId="9b53afdb15782c0c" providerId="LiveId" clId="{60AF85C6-231C-4E30-89C8-E181D8D5910A}" dt="2024-05-29T17:37:10.668" v="168" actId="6549"/>
        <pc:sldMkLst>
          <pc:docMk/>
          <pc:sldMk cId="1109421405" sldId="411"/>
        </pc:sldMkLst>
        <pc:spChg chg="mod">
          <ac:chgData name="Ernesto Gandolfo Raso" userId="9b53afdb15782c0c" providerId="LiveId" clId="{60AF85C6-231C-4E30-89C8-E181D8D5910A}" dt="2024-05-29T17:37:10.668" v="168" actId="6549"/>
          <ac:spMkLst>
            <pc:docMk/>
            <pc:sldMk cId="1109421405" sldId="411"/>
            <ac:spMk id="9" creationId="{226658C0-63E0-3397-49C8-BD1FA65584F3}"/>
          </ac:spMkLst>
        </pc:spChg>
      </pc:sldChg>
      <pc:sldChg chg="addSp delSp modSp add mod">
        <pc:chgData name="Ernesto Gandolfo Raso" userId="9b53afdb15782c0c" providerId="LiveId" clId="{60AF85C6-231C-4E30-89C8-E181D8D5910A}" dt="2024-05-29T17:34:47.485" v="131" actId="1076"/>
        <pc:sldMkLst>
          <pc:docMk/>
          <pc:sldMk cId="2038112526" sldId="412"/>
        </pc:sldMkLst>
        <pc:spChg chg="del mod">
          <ac:chgData name="Ernesto Gandolfo Raso" userId="9b53afdb15782c0c" providerId="LiveId" clId="{60AF85C6-231C-4E30-89C8-E181D8D5910A}" dt="2024-05-29T17:34:44.422" v="130" actId="478"/>
          <ac:spMkLst>
            <pc:docMk/>
            <pc:sldMk cId="2038112526" sldId="412"/>
            <ac:spMk id="9" creationId="{226658C0-63E0-3397-49C8-BD1FA65584F3}"/>
          </ac:spMkLst>
        </pc:spChg>
        <pc:picChg chg="add mod">
          <ac:chgData name="Ernesto Gandolfo Raso" userId="9b53afdb15782c0c" providerId="LiveId" clId="{60AF85C6-231C-4E30-89C8-E181D8D5910A}" dt="2024-05-29T17:34:47.485" v="131" actId="1076"/>
          <ac:picMkLst>
            <pc:docMk/>
            <pc:sldMk cId="2038112526" sldId="412"/>
            <ac:picMk id="3" creationId="{34F5B495-6BE4-821E-CA0B-941A4436FC2D}"/>
          </ac:picMkLst>
        </pc:picChg>
      </pc:sldChg>
      <pc:sldChg chg="addSp delSp modSp add mod">
        <pc:chgData name="Ernesto Gandolfo Raso" userId="9b53afdb15782c0c" providerId="LiveId" clId="{60AF85C6-231C-4E30-89C8-E181D8D5910A}" dt="2024-05-29T17:38:40.611" v="199" actId="692"/>
        <pc:sldMkLst>
          <pc:docMk/>
          <pc:sldMk cId="1055750470" sldId="413"/>
        </pc:sldMkLst>
        <pc:spChg chg="add mod">
          <ac:chgData name="Ernesto Gandolfo Raso" userId="9b53afdb15782c0c" providerId="LiveId" clId="{60AF85C6-231C-4E30-89C8-E181D8D5910A}" dt="2024-05-29T17:38:23.966" v="196" actId="6549"/>
          <ac:spMkLst>
            <pc:docMk/>
            <pc:sldMk cId="1055750470" sldId="413"/>
            <ac:spMk id="6" creationId="{BB147DD6-6061-CE1D-BC59-CBFF7E83D05A}"/>
          </ac:spMkLst>
        </pc:spChg>
        <pc:picChg chg="del">
          <ac:chgData name="Ernesto Gandolfo Raso" userId="9b53afdb15782c0c" providerId="LiveId" clId="{60AF85C6-231C-4E30-89C8-E181D8D5910A}" dt="2024-05-29T17:34:52.014" v="132" actId="478"/>
          <ac:picMkLst>
            <pc:docMk/>
            <pc:sldMk cId="1055750470" sldId="413"/>
            <ac:picMk id="3" creationId="{34F5B495-6BE4-821E-CA0B-941A4436FC2D}"/>
          </ac:picMkLst>
        </pc:picChg>
        <pc:picChg chg="add mod">
          <ac:chgData name="Ernesto Gandolfo Raso" userId="9b53afdb15782c0c" providerId="LiveId" clId="{60AF85C6-231C-4E30-89C8-E181D8D5910A}" dt="2024-05-29T17:38:40.611" v="199" actId="692"/>
          <ac:picMkLst>
            <pc:docMk/>
            <pc:sldMk cId="1055750470" sldId="413"/>
            <ac:picMk id="4" creationId="{F17264BE-3FFF-0253-1681-EF0D5A743E57}"/>
          </ac:picMkLst>
        </pc:picChg>
      </pc:sldChg>
      <pc:sldChg chg="addSp delSp modSp add mod">
        <pc:chgData name="Ernesto Gandolfo Raso" userId="9b53afdb15782c0c" providerId="LiveId" clId="{60AF85C6-231C-4E30-89C8-E181D8D5910A}" dt="2024-05-29T17:44:27.612" v="313" actId="6549"/>
        <pc:sldMkLst>
          <pc:docMk/>
          <pc:sldMk cId="3255679020" sldId="414"/>
        </pc:sldMkLst>
        <pc:spChg chg="add mod">
          <ac:chgData name="Ernesto Gandolfo Raso" userId="9b53afdb15782c0c" providerId="LiveId" clId="{60AF85C6-231C-4E30-89C8-E181D8D5910A}" dt="2024-05-29T17:44:27.612" v="313" actId="6549"/>
          <ac:spMkLst>
            <pc:docMk/>
            <pc:sldMk cId="3255679020" sldId="414"/>
            <ac:spMk id="3" creationId="{10DFE6CC-23E7-3E05-F980-F85157A3AF6D}"/>
          </ac:spMkLst>
        </pc:spChg>
        <pc:spChg chg="del">
          <ac:chgData name="Ernesto Gandolfo Raso" userId="9b53afdb15782c0c" providerId="LiveId" clId="{60AF85C6-231C-4E30-89C8-E181D8D5910A}" dt="2024-05-29T17:41:35.970" v="223" actId="478"/>
          <ac:spMkLst>
            <pc:docMk/>
            <pc:sldMk cId="3255679020" sldId="414"/>
            <ac:spMk id="11" creationId="{EC75E27D-7C80-204E-8A45-229EE0FE37AB}"/>
          </ac:spMkLst>
        </pc:spChg>
      </pc:sldChg>
      <pc:sldChg chg="addSp delSp modSp add mod">
        <pc:chgData name="Ernesto Gandolfo Raso" userId="9b53afdb15782c0c" providerId="LiveId" clId="{60AF85C6-231C-4E30-89C8-E181D8D5910A}" dt="2024-05-29T18:16:22.053" v="568" actId="20577"/>
        <pc:sldMkLst>
          <pc:docMk/>
          <pc:sldMk cId="3444236547" sldId="415"/>
        </pc:sldMkLst>
        <pc:spChg chg="add mod">
          <ac:chgData name="Ernesto Gandolfo Raso" userId="9b53afdb15782c0c" providerId="LiveId" clId="{60AF85C6-231C-4E30-89C8-E181D8D5910A}" dt="2024-05-29T18:16:22.053" v="568" actId="20577"/>
          <ac:spMkLst>
            <pc:docMk/>
            <pc:sldMk cId="3444236547" sldId="415"/>
            <ac:spMk id="3" creationId="{BA25C590-7051-2590-6C89-650470126282}"/>
          </ac:spMkLst>
        </pc:spChg>
        <pc:spChg chg="del">
          <ac:chgData name="Ernesto Gandolfo Raso" userId="9b53afdb15782c0c" providerId="LiveId" clId="{60AF85C6-231C-4E30-89C8-E181D8D5910A}" dt="2024-05-29T17:49:05.364" v="377" actId="478"/>
          <ac:spMkLst>
            <pc:docMk/>
            <pc:sldMk cId="3444236547" sldId="415"/>
            <ac:spMk id="11" creationId="{EC75E27D-7C80-204E-8A45-229EE0FE37AB}"/>
          </ac:spMkLst>
        </pc:spChg>
      </pc:sldChg>
      <pc:sldChg chg="modSp add mod">
        <pc:chgData name="Ernesto Gandolfo Raso" userId="9b53afdb15782c0c" providerId="LiveId" clId="{60AF85C6-231C-4E30-89C8-E181D8D5910A}" dt="2024-05-29T17:44:50.150" v="322" actId="20577"/>
        <pc:sldMkLst>
          <pc:docMk/>
          <pc:sldMk cId="1174257406" sldId="416"/>
        </pc:sldMkLst>
        <pc:spChg chg="mod">
          <ac:chgData name="Ernesto Gandolfo Raso" userId="9b53afdb15782c0c" providerId="LiveId" clId="{60AF85C6-231C-4E30-89C8-E181D8D5910A}" dt="2024-05-29T17:44:50.150" v="322" actId="20577"/>
          <ac:spMkLst>
            <pc:docMk/>
            <pc:sldMk cId="1174257406" sldId="416"/>
            <ac:spMk id="3" creationId="{10DFE6CC-23E7-3E05-F980-F85157A3AF6D}"/>
          </ac:spMkLst>
        </pc:spChg>
      </pc:sldChg>
      <pc:sldChg chg="addSp delSp modSp add mod">
        <pc:chgData name="Ernesto Gandolfo Raso" userId="9b53afdb15782c0c" providerId="LiveId" clId="{60AF85C6-231C-4E30-89C8-E181D8D5910A}" dt="2024-05-29T17:48:09.505" v="376" actId="20577"/>
        <pc:sldMkLst>
          <pc:docMk/>
          <pc:sldMk cId="4175717360" sldId="417"/>
        </pc:sldMkLst>
        <pc:spChg chg="mod">
          <ac:chgData name="Ernesto Gandolfo Raso" userId="9b53afdb15782c0c" providerId="LiveId" clId="{60AF85C6-231C-4E30-89C8-E181D8D5910A}" dt="2024-05-29T17:48:09.505" v="376" actId="20577"/>
          <ac:spMkLst>
            <pc:docMk/>
            <pc:sldMk cId="4175717360" sldId="417"/>
            <ac:spMk id="3" creationId="{10DFE6CC-23E7-3E05-F980-F85157A3AF6D}"/>
          </ac:spMkLst>
        </pc:spChg>
        <pc:picChg chg="add del">
          <ac:chgData name="Ernesto Gandolfo Raso" userId="9b53afdb15782c0c" providerId="LiveId" clId="{60AF85C6-231C-4E30-89C8-E181D8D5910A}" dt="2024-05-29T17:48:02.476" v="374" actId="21"/>
          <ac:picMkLst>
            <pc:docMk/>
            <pc:sldMk cId="4175717360" sldId="417"/>
            <ac:picMk id="4" creationId="{0290BB13-3672-AAF5-9B84-66A54288E09C}"/>
          </ac:picMkLst>
        </pc:picChg>
      </pc:sldChg>
      <pc:sldChg chg="addSp delSp add mod">
        <pc:chgData name="Ernesto Gandolfo Raso" userId="9b53afdb15782c0c" providerId="LiveId" clId="{60AF85C6-231C-4E30-89C8-E181D8D5910A}" dt="2024-05-29T17:45:15.801" v="325" actId="22"/>
        <pc:sldMkLst>
          <pc:docMk/>
          <pc:sldMk cId="2190519285" sldId="418"/>
        </pc:sldMkLst>
        <pc:spChg chg="del">
          <ac:chgData name="Ernesto Gandolfo Raso" userId="9b53afdb15782c0c" providerId="LiveId" clId="{60AF85C6-231C-4E30-89C8-E181D8D5910A}" dt="2024-05-29T17:44:56.851" v="324" actId="478"/>
          <ac:spMkLst>
            <pc:docMk/>
            <pc:sldMk cId="2190519285" sldId="418"/>
            <ac:spMk id="3" creationId="{10DFE6CC-23E7-3E05-F980-F85157A3AF6D}"/>
          </ac:spMkLst>
        </pc:spChg>
        <pc:picChg chg="add">
          <ac:chgData name="Ernesto Gandolfo Raso" userId="9b53afdb15782c0c" providerId="LiveId" clId="{60AF85C6-231C-4E30-89C8-E181D8D5910A}" dt="2024-05-29T17:45:15.801" v="325" actId="22"/>
          <ac:picMkLst>
            <pc:docMk/>
            <pc:sldMk cId="2190519285" sldId="418"/>
            <ac:picMk id="4" creationId="{797BB6E6-2B30-99A2-74F6-C5130F829A1E}"/>
          </ac:picMkLst>
        </pc:picChg>
      </pc:sldChg>
      <pc:sldChg chg="delSp add mod">
        <pc:chgData name="Ernesto Gandolfo Raso" userId="9b53afdb15782c0c" providerId="LiveId" clId="{60AF85C6-231C-4E30-89C8-E181D8D5910A}" dt="2024-05-29T17:47:56.830" v="373" actId="478"/>
        <pc:sldMkLst>
          <pc:docMk/>
          <pc:sldMk cId="575053373" sldId="419"/>
        </pc:sldMkLst>
        <pc:spChg chg="del">
          <ac:chgData name="Ernesto Gandolfo Raso" userId="9b53afdb15782c0c" providerId="LiveId" clId="{60AF85C6-231C-4E30-89C8-E181D8D5910A}" dt="2024-05-29T17:47:56.830" v="373" actId="478"/>
          <ac:spMkLst>
            <pc:docMk/>
            <pc:sldMk cId="575053373" sldId="419"/>
            <ac:spMk id="3" creationId="{10DFE6CC-23E7-3E05-F980-F85157A3AF6D}"/>
          </ac:spMkLst>
        </pc:spChg>
      </pc:sldChg>
      <pc:sldChg chg="addSp modSp add mod">
        <pc:chgData name="Ernesto Gandolfo Raso" userId="9b53afdb15782c0c" providerId="LiveId" clId="{60AF85C6-231C-4E30-89C8-E181D8D5910A}" dt="2024-05-29T21:14:05.395" v="1805" actId="22"/>
        <pc:sldMkLst>
          <pc:docMk/>
          <pc:sldMk cId="4203662195" sldId="420"/>
        </pc:sldMkLst>
        <pc:spChg chg="add mod">
          <ac:chgData name="Ernesto Gandolfo Raso" userId="9b53afdb15782c0c" providerId="LiveId" clId="{60AF85C6-231C-4E30-89C8-E181D8D5910A}" dt="2024-05-29T21:13:45.081" v="1804" actId="113"/>
          <ac:spMkLst>
            <pc:docMk/>
            <pc:sldMk cId="4203662195" sldId="420"/>
            <ac:spMk id="3" creationId="{7363D899-5453-0B5D-BD1B-DEEF5AB442A4}"/>
          </ac:spMkLst>
        </pc:spChg>
        <pc:picChg chg="add">
          <ac:chgData name="Ernesto Gandolfo Raso" userId="9b53afdb15782c0c" providerId="LiveId" clId="{60AF85C6-231C-4E30-89C8-E181D8D5910A}" dt="2024-05-29T21:14:05.395" v="1805" actId="22"/>
          <ac:picMkLst>
            <pc:docMk/>
            <pc:sldMk cId="4203662195" sldId="420"/>
            <ac:picMk id="5" creationId="{23AF57CF-9E5E-BDBB-460A-D6DDC48F6078}"/>
          </ac:picMkLst>
        </pc:picChg>
      </pc:sldChg>
      <pc:sldChg chg="addSp modSp add mod">
        <pc:chgData name="Ernesto Gandolfo Raso" userId="9b53afdb15782c0c" providerId="LiveId" clId="{60AF85C6-231C-4E30-89C8-E181D8D5910A}" dt="2024-05-30T20:18:55.435" v="1945" actId="113"/>
        <pc:sldMkLst>
          <pc:docMk/>
          <pc:sldMk cId="3847691401" sldId="421"/>
        </pc:sldMkLst>
        <pc:spChg chg="add mod">
          <ac:chgData name="Ernesto Gandolfo Raso" userId="9b53afdb15782c0c" providerId="LiveId" clId="{60AF85C6-231C-4E30-89C8-E181D8D5910A}" dt="2024-05-30T20:18:55.435" v="1945" actId="113"/>
          <ac:spMkLst>
            <pc:docMk/>
            <pc:sldMk cId="3847691401" sldId="421"/>
            <ac:spMk id="3" creationId="{60851F71-7353-CA12-4C17-EF0F1AFDD46A}"/>
          </ac:spMkLst>
        </pc:spChg>
      </pc:sldChg>
      <pc:sldChg chg="addSp modSp add mod">
        <pc:chgData name="Ernesto Gandolfo Raso" userId="9b53afdb15782c0c" providerId="LiveId" clId="{60AF85C6-231C-4E30-89C8-E181D8D5910A}" dt="2024-05-30T20:47:22.395" v="2655" actId="20577"/>
        <pc:sldMkLst>
          <pc:docMk/>
          <pc:sldMk cId="1035186521" sldId="422"/>
        </pc:sldMkLst>
        <pc:spChg chg="add mod">
          <ac:chgData name="Ernesto Gandolfo Raso" userId="9b53afdb15782c0c" providerId="LiveId" clId="{60AF85C6-231C-4E30-89C8-E181D8D5910A}" dt="2024-05-30T20:47:22.395" v="2655" actId="20577"/>
          <ac:spMkLst>
            <pc:docMk/>
            <pc:sldMk cId="1035186521" sldId="422"/>
            <ac:spMk id="7" creationId="{1880F0A8-139E-FEC4-8864-3CEFD86A31E2}"/>
          </ac:spMkLst>
        </pc:spChg>
        <pc:picChg chg="add mod">
          <ac:chgData name="Ernesto Gandolfo Raso" userId="9b53afdb15782c0c" providerId="LiveId" clId="{60AF85C6-231C-4E30-89C8-E181D8D5910A}" dt="2024-05-30T20:43:53.451" v="2567" actId="1037"/>
          <ac:picMkLst>
            <pc:docMk/>
            <pc:sldMk cId="1035186521" sldId="422"/>
            <ac:picMk id="3" creationId="{7F19B4C2-620D-1656-9DFC-713B82CA9C1E}"/>
          </ac:picMkLst>
        </pc:picChg>
        <pc:picChg chg="add mod">
          <ac:chgData name="Ernesto Gandolfo Raso" userId="9b53afdb15782c0c" providerId="LiveId" clId="{60AF85C6-231C-4E30-89C8-E181D8D5910A}" dt="2024-05-30T20:44:22.614" v="2589" actId="1035"/>
          <ac:picMkLst>
            <pc:docMk/>
            <pc:sldMk cId="1035186521" sldId="422"/>
            <ac:picMk id="5" creationId="{642B9AC9-1B25-0187-DFE3-49667F5D44D8}"/>
          </ac:picMkLst>
        </pc:picChg>
      </pc:sldChg>
      <pc:sldChg chg="addSp modSp add mod">
        <pc:chgData name="Ernesto Gandolfo Raso" userId="9b53afdb15782c0c" providerId="LiveId" clId="{60AF85C6-231C-4E30-89C8-E181D8D5910A}" dt="2024-05-30T20:49:57.515" v="2711" actId="20577"/>
        <pc:sldMkLst>
          <pc:docMk/>
          <pc:sldMk cId="4287061816" sldId="423"/>
        </pc:sldMkLst>
        <pc:spChg chg="add mod">
          <ac:chgData name="Ernesto Gandolfo Raso" userId="9b53afdb15782c0c" providerId="LiveId" clId="{60AF85C6-231C-4E30-89C8-E181D8D5910A}" dt="2024-05-30T20:49:57.515" v="2711" actId="20577"/>
          <ac:spMkLst>
            <pc:docMk/>
            <pc:sldMk cId="4287061816" sldId="423"/>
            <ac:spMk id="3" creationId="{5D2EC25F-B02E-D717-86BF-8026849A223D}"/>
          </ac:spMkLst>
        </pc:spChg>
        <pc:picChg chg="add mod">
          <ac:chgData name="Ernesto Gandolfo Raso" userId="9b53afdb15782c0c" providerId="LiveId" clId="{60AF85C6-231C-4E30-89C8-E181D8D5910A}" dt="2024-05-30T20:49:34.249" v="2691" actId="1076"/>
          <ac:picMkLst>
            <pc:docMk/>
            <pc:sldMk cId="4287061816" sldId="423"/>
            <ac:picMk id="5" creationId="{D25E5249-47B3-CE1C-1D87-B086960B517B}"/>
          </ac:picMkLst>
        </pc:picChg>
      </pc:sldChg>
      <pc:sldChg chg="addSp modSp add mod">
        <pc:chgData name="Ernesto Gandolfo Raso" userId="9b53afdb15782c0c" providerId="LiveId" clId="{60AF85C6-231C-4E30-89C8-E181D8D5910A}" dt="2024-05-30T21:34:23.611" v="3224" actId="692"/>
        <pc:sldMkLst>
          <pc:docMk/>
          <pc:sldMk cId="1848697758" sldId="424"/>
        </pc:sldMkLst>
        <pc:spChg chg="add mod">
          <ac:chgData name="Ernesto Gandolfo Raso" userId="9b53afdb15782c0c" providerId="LiveId" clId="{60AF85C6-231C-4E30-89C8-E181D8D5910A}" dt="2024-05-30T21:32:58.036" v="3205" actId="113"/>
          <ac:spMkLst>
            <pc:docMk/>
            <pc:sldMk cId="1848697758" sldId="424"/>
            <ac:spMk id="3" creationId="{F960C9D1-8267-F4D2-AA4E-FF23947194A6}"/>
          </ac:spMkLst>
        </pc:spChg>
        <pc:picChg chg="add mod">
          <ac:chgData name="Ernesto Gandolfo Raso" userId="9b53afdb15782c0c" providerId="LiveId" clId="{60AF85C6-231C-4E30-89C8-E181D8D5910A}" dt="2024-05-30T21:34:23.611" v="3224" actId="692"/>
          <ac:picMkLst>
            <pc:docMk/>
            <pc:sldMk cId="1848697758" sldId="424"/>
            <ac:picMk id="5" creationId="{B66B8CE7-1881-D694-40F9-59C19344E7E6}"/>
          </ac:picMkLst>
        </pc:picChg>
      </pc:sldChg>
      <pc:sldChg chg="addSp modSp add mod">
        <pc:chgData name="Ernesto Gandolfo Raso" userId="9b53afdb15782c0c" providerId="LiveId" clId="{60AF85C6-231C-4E30-89C8-E181D8D5910A}" dt="2024-05-30T21:49:01.152" v="3869" actId="21"/>
        <pc:sldMkLst>
          <pc:docMk/>
          <pc:sldMk cId="1076550137" sldId="425"/>
        </pc:sldMkLst>
        <pc:spChg chg="add mod">
          <ac:chgData name="Ernesto Gandolfo Raso" userId="9b53afdb15782c0c" providerId="LiveId" clId="{60AF85C6-231C-4E30-89C8-E181D8D5910A}" dt="2024-05-30T21:49:01.152" v="3869" actId="21"/>
          <ac:spMkLst>
            <pc:docMk/>
            <pc:sldMk cId="1076550137" sldId="425"/>
            <ac:spMk id="3" creationId="{5214AB14-90C2-2F20-519A-A892881928D0}"/>
          </ac:spMkLst>
        </pc:spChg>
      </pc:sldChg>
      <pc:sldChg chg="addSp add mod">
        <pc:chgData name="Ernesto Gandolfo Raso" userId="9b53afdb15782c0c" providerId="LiveId" clId="{60AF85C6-231C-4E30-89C8-E181D8D5910A}" dt="2024-05-30T21:48:15.076" v="3846" actId="22"/>
        <pc:sldMkLst>
          <pc:docMk/>
          <pc:sldMk cId="56713760" sldId="426"/>
        </pc:sldMkLst>
        <pc:picChg chg="add">
          <ac:chgData name="Ernesto Gandolfo Raso" userId="9b53afdb15782c0c" providerId="LiveId" clId="{60AF85C6-231C-4E30-89C8-E181D8D5910A}" dt="2024-05-30T21:48:15.076" v="3846" actId="22"/>
          <ac:picMkLst>
            <pc:docMk/>
            <pc:sldMk cId="56713760" sldId="426"/>
            <ac:picMk id="3" creationId="{A4D4218C-EF7F-EBA3-823A-5C1EDC80ABE5}"/>
          </ac:picMkLst>
        </pc:picChg>
      </pc:sldChg>
      <pc:sldChg chg="addSp modSp add mod">
        <pc:chgData name="Ernesto Gandolfo Raso" userId="9b53afdb15782c0c" providerId="LiveId" clId="{60AF85C6-231C-4E30-89C8-E181D8D5910A}" dt="2024-05-30T21:52:27.824" v="3953" actId="20577"/>
        <pc:sldMkLst>
          <pc:docMk/>
          <pc:sldMk cId="1976988912" sldId="427"/>
        </pc:sldMkLst>
        <pc:spChg chg="add mod">
          <ac:chgData name="Ernesto Gandolfo Raso" userId="9b53afdb15782c0c" providerId="LiveId" clId="{60AF85C6-231C-4E30-89C8-E181D8D5910A}" dt="2024-05-30T21:49:47.663" v="3911" actId="58"/>
          <ac:spMkLst>
            <pc:docMk/>
            <pc:sldMk cId="1976988912" sldId="427"/>
            <ac:spMk id="3" creationId="{5A3BF0C7-00EE-A61D-AD40-CEF9A76C2B94}"/>
          </ac:spMkLst>
        </pc:spChg>
        <pc:spChg chg="add mod">
          <ac:chgData name="Ernesto Gandolfo Raso" userId="9b53afdb15782c0c" providerId="LiveId" clId="{60AF85C6-231C-4E30-89C8-E181D8D5910A}" dt="2024-05-30T21:52:27.824" v="3953" actId="20577"/>
          <ac:spMkLst>
            <pc:docMk/>
            <pc:sldMk cId="1976988912" sldId="427"/>
            <ac:spMk id="7" creationId="{91959800-8798-DC54-0F1D-C0E012653F0B}"/>
          </ac:spMkLst>
        </pc:spChg>
        <pc:picChg chg="add mod">
          <ac:chgData name="Ernesto Gandolfo Raso" userId="9b53afdb15782c0c" providerId="LiveId" clId="{60AF85C6-231C-4E30-89C8-E181D8D5910A}" dt="2024-05-30T21:50:14.267" v="3915" actId="1076"/>
          <ac:picMkLst>
            <pc:docMk/>
            <pc:sldMk cId="1976988912" sldId="427"/>
            <ac:picMk id="5" creationId="{E7B23A80-F2AA-0CDC-7D35-6E0B6CD3D2AA}"/>
          </ac:picMkLst>
        </pc:picChg>
      </pc:sldChg>
      <pc:sldChg chg="addSp delSp modSp add mod">
        <pc:chgData name="Ernesto Gandolfo Raso" userId="9b53afdb15782c0c" providerId="LiveId" clId="{60AF85C6-231C-4E30-89C8-E181D8D5910A}" dt="2024-05-30T21:58:12.881" v="4167" actId="1037"/>
        <pc:sldMkLst>
          <pc:docMk/>
          <pc:sldMk cId="3905488414" sldId="428"/>
        </pc:sldMkLst>
        <pc:spChg chg="add del mod">
          <ac:chgData name="Ernesto Gandolfo Raso" userId="9b53afdb15782c0c" providerId="LiveId" clId="{60AF85C6-231C-4E30-89C8-E181D8D5910A}" dt="2024-05-30T21:53:17.432" v="3968" actId="478"/>
          <ac:spMkLst>
            <pc:docMk/>
            <pc:sldMk cId="3905488414" sldId="428"/>
            <ac:spMk id="3" creationId="{3A80C727-0D89-386E-241E-63BE7365FED5}"/>
          </ac:spMkLst>
        </pc:spChg>
        <pc:spChg chg="add mod">
          <ac:chgData name="Ernesto Gandolfo Raso" userId="9b53afdb15782c0c" providerId="LiveId" clId="{60AF85C6-231C-4E30-89C8-E181D8D5910A}" dt="2024-05-30T21:54:37.190" v="3984" actId="58"/>
          <ac:spMkLst>
            <pc:docMk/>
            <pc:sldMk cId="3905488414" sldId="428"/>
            <ac:spMk id="5" creationId="{C410C953-55FE-7883-1C8E-AAB66981E153}"/>
          </ac:spMkLst>
        </pc:spChg>
        <pc:spChg chg="add mod">
          <ac:chgData name="Ernesto Gandolfo Raso" userId="9b53afdb15782c0c" providerId="LiveId" clId="{60AF85C6-231C-4E30-89C8-E181D8D5910A}" dt="2024-05-30T21:57:54.216" v="4160" actId="1036"/>
          <ac:spMkLst>
            <pc:docMk/>
            <pc:sldMk cId="3905488414" sldId="428"/>
            <ac:spMk id="9" creationId="{784E820E-AB79-DDE0-5078-F1105165D4B8}"/>
          </ac:spMkLst>
        </pc:spChg>
        <pc:picChg chg="add mod">
          <ac:chgData name="Ernesto Gandolfo Raso" userId="9b53afdb15782c0c" providerId="LiveId" clId="{60AF85C6-231C-4E30-89C8-E181D8D5910A}" dt="2024-05-30T21:57:57.971" v="4161" actId="1036"/>
          <ac:picMkLst>
            <pc:docMk/>
            <pc:sldMk cId="3905488414" sldId="428"/>
            <ac:picMk id="7" creationId="{469407A9-41DF-C832-68F2-B8B28DEE33AE}"/>
          </ac:picMkLst>
        </pc:picChg>
        <pc:picChg chg="add mod">
          <ac:chgData name="Ernesto Gandolfo Raso" userId="9b53afdb15782c0c" providerId="LiveId" clId="{60AF85C6-231C-4E30-89C8-E181D8D5910A}" dt="2024-05-30T21:58:12.881" v="4167" actId="1037"/>
          <ac:picMkLst>
            <pc:docMk/>
            <pc:sldMk cId="3905488414" sldId="428"/>
            <ac:picMk id="11" creationId="{8C3918CC-996C-31E6-7BF9-67CB1CB6A180}"/>
          </ac:picMkLst>
        </pc:picChg>
      </pc:sldChg>
      <pc:sldChg chg="addSp modSp add mod">
        <pc:chgData name="Ernesto Gandolfo Raso" userId="9b53afdb15782c0c" providerId="LiveId" clId="{60AF85C6-231C-4E30-89C8-E181D8D5910A}" dt="2024-05-30T22:00:52.792" v="4225" actId="6549"/>
        <pc:sldMkLst>
          <pc:docMk/>
          <pc:sldMk cId="2463189856" sldId="429"/>
        </pc:sldMkLst>
        <pc:spChg chg="add mod">
          <ac:chgData name="Ernesto Gandolfo Raso" userId="9b53afdb15782c0c" providerId="LiveId" clId="{60AF85C6-231C-4E30-89C8-E181D8D5910A}" dt="2024-05-30T22:00:52.792" v="4225" actId="6549"/>
          <ac:spMkLst>
            <pc:docMk/>
            <pc:sldMk cId="2463189856" sldId="429"/>
            <ac:spMk id="3" creationId="{14AA0C60-FBC2-682E-E862-F9BE2A87EC54}"/>
          </ac:spMkLst>
        </pc:spChg>
        <pc:picChg chg="add mod">
          <ac:chgData name="Ernesto Gandolfo Raso" userId="9b53afdb15782c0c" providerId="LiveId" clId="{60AF85C6-231C-4E30-89C8-E181D8D5910A}" dt="2024-05-30T22:00:39.801" v="4222" actId="692"/>
          <ac:picMkLst>
            <pc:docMk/>
            <pc:sldMk cId="2463189856" sldId="429"/>
            <ac:picMk id="5" creationId="{E9B6CFC6-141A-F2B8-9225-7BC0AE07D04A}"/>
          </ac:picMkLst>
        </pc:picChg>
        <pc:picChg chg="add mod">
          <ac:chgData name="Ernesto Gandolfo Raso" userId="9b53afdb15782c0c" providerId="LiveId" clId="{60AF85C6-231C-4E30-89C8-E181D8D5910A}" dt="2024-05-30T22:00:47.867" v="4224" actId="14100"/>
          <ac:picMkLst>
            <pc:docMk/>
            <pc:sldMk cId="2463189856" sldId="429"/>
            <ac:picMk id="7" creationId="{368A989A-2B1A-79F6-B78D-A467B644CBE0}"/>
          </ac:picMkLst>
        </pc:picChg>
      </pc:sldChg>
      <pc:sldChg chg="add del">
        <pc:chgData name="Ernesto Gandolfo Raso" userId="9b53afdb15782c0c" providerId="LiveId" clId="{60AF85C6-231C-4E30-89C8-E181D8D5910A}" dt="2024-05-30T22:01:34.251" v="4226" actId="47"/>
        <pc:sldMkLst>
          <pc:docMk/>
          <pc:sldMk cId="2880002083" sldId="430"/>
        </pc:sldMkLst>
      </pc:sldChg>
      <pc:sldChg chg="add del">
        <pc:chgData name="Ernesto Gandolfo Raso" userId="9b53afdb15782c0c" providerId="LiveId" clId="{60AF85C6-231C-4E30-89C8-E181D8D5910A}" dt="2024-05-30T22:01:34.251" v="4226" actId="47"/>
        <pc:sldMkLst>
          <pc:docMk/>
          <pc:sldMk cId="3430419780" sldId="431"/>
        </pc:sldMkLst>
      </pc:sldChg>
      <pc:sldChg chg="add del">
        <pc:chgData name="Ernesto Gandolfo Raso" userId="9b53afdb15782c0c" providerId="LiveId" clId="{60AF85C6-231C-4E30-89C8-E181D8D5910A}" dt="2024-05-30T22:01:34.251" v="4226" actId="47"/>
        <pc:sldMkLst>
          <pc:docMk/>
          <pc:sldMk cId="183783375" sldId="432"/>
        </pc:sldMkLst>
      </pc:sldChg>
      <pc:sldChg chg="add del">
        <pc:chgData name="Ernesto Gandolfo Raso" userId="9b53afdb15782c0c" providerId="LiveId" clId="{60AF85C6-231C-4E30-89C8-E181D8D5910A}" dt="2024-05-30T22:01:34.251" v="4226" actId="47"/>
        <pc:sldMkLst>
          <pc:docMk/>
          <pc:sldMk cId="3546442098" sldId="433"/>
        </pc:sldMkLst>
      </pc:sldChg>
      <pc:sldChg chg="add del">
        <pc:chgData name="Ernesto Gandolfo Raso" userId="9b53afdb15782c0c" providerId="LiveId" clId="{60AF85C6-231C-4E30-89C8-E181D8D5910A}" dt="2024-05-30T22:01:34.251" v="4226" actId="47"/>
        <pc:sldMkLst>
          <pc:docMk/>
          <pc:sldMk cId="700835635" sldId="434"/>
        </pc:sldMkLst>
      </pc:sldChg>
      <pc:sldChg chg="add del">
        <pc:chgData name="Ernesto Gandolfo Raso" userId="9b53afdb15782c0c" providerId="LiveId" clId="{60AF85C6-231C-4E30-89C8-E181D8D5910A}" dt="2024-05-30T22:01:34.251" v="4226" actId="47"/>
        <pc:sldMkLst>
          <pc:docMk/>
          <pc:sldMk cId="143915494" sldId="435"/>
        </pc:sldMkLst>
      </pc:sldChg>
      <pc:sldChg chg="add del">
        <pc:chgData name="Ernesto Gandolfo Raso" userId="9b53afdb15782c0c" providerId="LiveId" clId="{60AF85C6-231C-4E30-89C8-E181D8D5910A}" dt="2024-05-30T22:01:34.251" v="4226" actId="47"/>
        <pc:sldMkLst>
          <pc:docMk/>
          <pc:sldMk cId="3066230429" sldId="436"/>
        </pc:sldMkLst>
      </pc:sldChg>
      <pc:sldChg chg="add del">
        <pc:chgData name="Ernesto Gandolfo Raso" userId="9b53afdb15782c0c" providerId="LiveId" clId="{60AF85C6-231C-4E30-89C8-E181D8D5910A}" dt="2024-05-30T22:01:34.251" v="4226" actId="47"/>
        <pc:sldMkLst>
          <pc:docMk/>
          <pc:sldMk cId="3782108359" sldId="437"/>
        </pc:sldMkLst>
      </pc:sldChg>
      <pc:sldChg chg="add del">
        <pc:chgData name="Ernesto Gandolfo Raso" userId="9b53afdb15782c0c" providerId="LiveId" clId="{60AF85C6-231C-4E30-89C8-E181D8D5910A}" dt="2024-05-30T22:01:34.251" v="4226" actId="47"/>
        <pc:sldMkLst>
          <pc:docMk/>
          <pc:sldMk cId="1497239136" sldId="438"/>
        </pc:sldMkLst>
      </pc:sldChg>
      <pc:sldChg chg="add del">
        <pc:chgData name="Ernesto Gandolfo Raso" userId="9b53afdb15782c0c" providerId="LiveId" clId="{60AF85C6-231C-4E30-89C8-E181D8D5910A}" dt="2024-05-30T22:01:34.251" v="4226" actId="47"/>
        <pc:sldMkLst>
          <pc:docMk/>
          <pc:sldMk cId="2243256207" sldId="439"/>
        </pc:sldMkLst>
      </pc:sldChg>
      <pc:sldChg chg="add del">
        <pc:chgData name="Ernesto Gandolfo Raso" userId="9b53afdb15782c0c" providerId="LiveId" clId="{60AF85C6-231C-4E30-89C8-E181D8D5910A}" dt="2024-05-30T22:01:34.251" v="4226" actId="47"/>
        <pc:sldMkLst>
          <pc:docMk/>
          <pc:sldMk cId="2799372532" sldId="440"/>
        </pc:sldMkLst>
      </pc:sldChg>
      <pc:sldChg chg="add del">
        <pc:chgData name="Ernesto Gandolfo Raso" userId="9b53afdb15782c0c" providerId="LiveId" clId="{60AF85C6-231C-4E30-89C8-E181D8D5910A}" dt="2024-05-30T22:01:34.251" v="4226" actId="47"/>
        <pc:sldMkLst>
          <pc:docMk/>
          <pc:sldMk cId="2442760899" sldId="441"/>
        </pc:sldMkLst>
      </pc:sldChg>
      <pc:sldChg chg="addSp modSp add mod">
        <pc:chgData name="Ernesto Gandolfo Raso" userId="9b53afdb15782c0c" providerId="LiveId" clId="{60AF85C6-231C-4E30-89C8-E181D8D5910A}" dt="2024-05-29T18:18:48.369" v="608" actId="20577"/>
        <pc:sldMkLst>
          <pc:docMk/>
          <pc:sldMk cId="996596909" sldId="442"/>
        </pc:sldMkLst>
        <pc:spChg chg="add mod">
          <ac:chgData name="Ernesto Gandolfo Raso" userId="9b53afdb15782c0c" providerId="LiveId" clId="{60AF85C6-231C-4E30-89C8-E181D8D5910A}" dt="2024-05-29T18:18:48.369" v="608" actId="20577"/>
          <ac:spMkLst>
            <pc:docMk/>
            <pc:sldMk cId="996596909" sldId="442"/>
            <ac:spMk id="3" creationId="{8105DCEA-FD8B-6D6C-61D7-99FF619F5D3A}"/>
          </ac:spMkLst>
        </pc:spChg>
      </pc:sldChg>
      <pc:sldChg chg="addSp modSp add mod">
        <pc:chgData name="Ernesto Gandolfo Raso" userId="9b53afdb15782c0c" providerId="LiveId" clId="{60AF85C6-231C-4E30-89C8-E181D8D5910A}" dt="2024-05-29T20:21:18.916" v="645" actId="947"/>
        <pc:sldMkLst>
          <pc:docMk/>
          <pc:sldMk cId="2196175828" sldId="443"/>
        </pc:sldMkLst>
        <pc:spChg chg="add mod">
          <ac:chgData name="Ernesto Gandolfo Raso" userId="9b53afdb15782c0c" providerId="LiveId" clId="{60AF85C6-231C-4E30-89C8-E181D8D5910A}" dt="2024-05-29T20:21:18.916" v="645" actId="947"/>
          <ac:spMkLst>
            <pc:docMk/>
            <pc:sldMk cId="2196175828" sldId="443"/>
            <ac:spMk id="3" creationId="{FEEBAD34-52DF-6CF2-CBE5-9108002EE90B}"/>
          </ac:spMkLst>
        </pc:spChg>
        <pc:picChg chg="add mod">
          <ac:chgData name="Ernesto Gandolfo Raso" userId="9b53afdb15782c0c" providerId="LiveId" clId="{60AF85C6-231C-4E30-89C8-E181D8D5910A}" dt="2024-05-29T20:21:09.594" v="644" actId="692"/>
          <ac:picMkLst>
            <pc:docMk/>
            <pc:sldMk cId="2196175828" sldId="443"/>
            <ac:picMk id="5" creationId="{34B3E0B2-9AFC-5073-6FF5-3BAB8A8E1DFE}"/>
          </ac:picMkLst>
        </pc:picChg>
      </pc:sldChg>
      <pc:sldChg chg="addSp modSp add mod">
        <pc:chgData name="Ernesto Gandolfo Raso" userId="9b53afdb15782c0c" providerId="LiveId" clId="{60AF85C6-231C-4E30-89C8-E181D8D5910A}" dt="2024-05-29T20:26:17.740" v="858" actId="20577"/>
        <pc:sldMkLst>
          <pc:docMk/>
          <pc:sldMk cId="2950615171" sldId="444"/>
        </pc:sldMkLst>
        <pc:spChg chg="add mod">
          <ac:chgData name="Ernesto Gandolfo Raso" userId="9b53afdb15782c0c" providerId="LiveId" clId="{60AF85C6-231C-4E30-89C8-E181D8D5910A}" dt="2024-05-29T20:26:17.740" v="858" actId="20577"/>
          <ac:spMkLst>
            <pc:docMk/>
            <pc:sldMk cId="2950615171" sldId="444"/>
            <ac:spMk id="3" creationId="{DF86FC22-782B-0B09-D879-7CD95988250B}"/>
          </ac:spMkLst>
        </pc:spChg>
      </pc:sldChg>
      <pc:sldChg chg="addSp modSp add mod">
        <pc:chgData name="Ernesto Gandolfo Raso" userId="9b53afdb15782c0c" providerId="LiveId" clId="{60AF85C6-231C-4E30-89C8-E181D8D5910A}" dt="2024-05-29T20:35:53.073" v="972" actId="1076"/>
        <pc:sldMkLst>
          <pc:docMk/>
          <pc:sldMk cId="2398092147" sldId="445"/>
        </pc:sldMkLst>
        <pc:spChg chg="add mod">
          <ac:chgData name="Ernesto Gandolfo Raso" userId="9b53afdb15782c0c" providerId="LiveId" clId="{60AF85C6-231C-4E30-89C8-E181D8D5910A}" dt="2024-05-29T20:35:50.691" v="971" actId="6549"/>
          <ac:spMkLst>
            <pc:docMk/>
            <pc:sldMk cId="2398092147" sldId="445"/>
            <ac:spMk id="3" creationId="{0A3CB9AA-FEF5-C453-0615-2478DE3FE36B}"/>
          </ac:spMkLst>
        </pc:spChg>
        <pc:picChg chg="add mod">
          <ac:chgData name="Ernesto Gandolfo Raso" userId="9b53afdb15782c0c" providerId="LiveId" clId="{60AF85C6-231C-4E30-89C8-E181D8D5910A}" dt="2024-05-29T20:35:53.073" v="972" actId="1076"/>
          <ac:picMkLst>
            <pc:docMk/>
            <pc:sldMk cId="2398092147" sldId="445"/>
            <ac:picMk id="5" creationId="{E7EF5B4B-B569-C55C-34EA-A8FE9937D5C6}"/>
          </ac:picMkLst>
        </pc:picChg>
      </pc:sldChg>
      <pc:sldChg chg="addSp modSp add mod">
        <pc:chgData name="Ernesto Gandolfo Raso" userId="9b53afdb15782c0c" providerId="LiveId" clId="{60AF85C6-231C-4E30-89C8-E181D8D5910A}" dt="2024-05-29T20:40:38.294" v="1106" actId="1036"/>
        <pc:sldMkLst>
          <pc:docMk/>
          <pc:sldMk cId="1736476986" sldId="446"/>
        </pc:sldMkLst>
        <pc:picChg chg="add mod">
          <ac:chgData name="Ernesto Gandolfo Raso" userId="9b53afdb15782c0c" providerId="LiveId" clId="{60AF85C6-231C-4E30-89C8-E181D8D5910A}" dt="2024-05-29T20:40:38.294" v="1106" actId="1036"/>
          <ac:picMkLst>
            <pc:docMk/>
            <pc:sldMk cId="1736476986" sldId="446"/>
            <ac:picMk id="4" creationId="{066E0B00-8FFD-509D-410E-A6BAEF989B25}"/>
          </ac:picMkLst>
        </pc:picChg>
      </pc:sldChg>
      <pc:sldChg chg="addSp modSp add mod">
        <pc:chgData name="Ernesto Gandolfo Raso" userId="9b53afdb15782c0c" providerId="LiveId" clId="{60AF85C6-231C-4E30-89C8-E181D8D5910A}" dt="2024-05-29T20:42:56.019" v="1152" actId="20577"/>
        <pc:sldMkLst>
          <pc:docMk/>
          <pc:sldMk cId="3418737688" sldId="447"/>
        </pc:sldMkLst>
        <pc:spChg chg="add mod">
          <ac:chgData name="Ernesto Gandolfo Raso" userId="9b53afdb15782c0c" providerId="LiveId" clId="{60AF85C6-231C-4E30-89C8-E181D8D5910A}" dt="2024-05-29T20:42:56.019" v="1152" actId="20577"/>
          <ac:spMkLst>
            <pc:docMk/>
            <pc:sldMk cId="3418737688" sldId="447"/>
            <ac:spMk id="3" creationId="{47BDB38B-751F-9306-E783-8C04EAC3195F}"/>
          </ac:spMkLst>
        </pc:spChg>
      </pc:sldChg>
      <pc:sldChg chg="addSp modSp add mod">
        <pc:chgData name="Ernesto Gandolfo Raso" userId="9b53afdb15782c0c" providerId="LiveId" clId="{60AF85C6-231C-4E30-89C8-E181D8D5910A}" dt="2024-05-29T20:45:57.077" v="1200" actId="6549"/>
        <pc:sldMkLst>
          <pc:docMk/>
          <pc:sldMk cId="3040530463" sldId="448"/>
        </pc:sldMkLst>
        <pc:spChg chg="add mod">
          <ac:chgData name="Ernesto Gandolfo Raso" userId="9b53afdb15782c0c" providerId="LiveId" clId="{60AF85C6-231C-4E30-89C8-E181D8D5910A}" dt="2024-05-29T20:45:57.077" v="1200" actId="6549"/>
          <ac:spMkLst>
            <pc:docMk/>
            <pc:sldMk cId="3040530463" sldId="448"/>
            <ac:spMk id="3" creationId="{5F7A1E01-41EE-B299-D5A6-FA7ACF62BC4C}"/>
          </ac:spMkLst>
        </pc:spChg>
      </pc:sldChg>
      <pc:sldChg chg="addSp modSp add mod">
        <pc:chgData name="Ernesto Gandolfo Raso" userId="9b53afdb15782c0c" providerId="LiveId" clId="{60AF85C6-231C-4E30-89C8-E181D8D5910A}" dt="2024-05-29T20:54:11.469" v="1436" actId="6549"/>
        <pc:sldMkLst>
          <pc:docMk/>
          <pc:sldMk cId="3099335898" sldId="449"/>
        </pc:sldMkLst>
        <pc:spChg chg="add mod">
          <ac:chgData name="Ernesto Gandolfo Raso" userId="9b53afdb15782c0c" providerId="LiveId" clId="{60AF85C6-231C-4E30-89C8-E181D8D5910A}" dt="2024-05-29T20:54:11.469" v="1436" actId="6549"/>
          <ac:spMkLst>
            <pc:docMk/>
            <pc:sldMk cId="3099335898" sldId="449"/>
            <ac:spMk id="3" creationId="{784D44C2-6453-9310-CA80-6096E7CC659C}"/>
          </ac:spMkLst>
        </pc:spChg>
      </pc:sldChg>
      <pc:sldChg chg="addSp modSp add mod">
        <pc:chgData name="Ernesto Gandolfo Raso" userId="9b53afdb15782c0c" providerId="LiveId" clId="{60AF85C6-231C-4E30-89C8-E181D8D5910A}" dt="2024-05-29T20:57:49.493" v="1511" actId="14100"/>
        <pc:sldMkLst>
          <pc:docMk/>
          <pc:sldMk cId="3164462347" sldId="450"/>
        </pc:sldMkLst>
        <pc:spChg chg="add mod">
          <ac:chgData name="Ernesto Gandolfo Raso" userId="9b53afdb15782c0c" providerId="LiveId" clId="{60AF85C6-231C-4E30-89C8-E181D8D5910A}" dt="2024-05-29T20:57:45.675" v="1510" actId="20577"/>
          <ac:spMkLst>
            <pc:docMk/>
            <pc:sldMk cId="3164462347" sldId="450"/>
            <ac:spMk id="3" creationId="{FC9B8243-A72F-62D6-51F8-4D4A71DF2B74}"/>
          </ac:spMkLst>
        </pc:spChg>
        <pc:picChg chg="add mod">
          <ac:chgData name="Ernesto Gandolfo Raso" userId="9b53afdb15782c0c" providerId="LiveId" clId="{60AF85C6-231C-4E30-89C8-E181D8D5910A}" dt="2024-05-29T20:57:49.493" v="1511" actId="14100"/>
          <ac:picMkLst>
            <pc:docMk/>
            <pc:sldMk cId="3164462347" sldId="450"/>
            <ac:picMk id="5" creationId="{2D2426C9-0E8A-BB9A-7CC5-C0323251DFBE}"/>
          </ac:picMkLst>
        </pc:picChg>
      </pc:sldChg>
      <pc:sldChg chg="addSp modSp add mod">
        <pc:chgData name="Ernesto Gandolfo Raso" userId="9b53afdb15782c0c" providerId="LiveId" clId="{60AF85C6-231C-4E30-89C8-E181D8D5910A}" dt="2024-05-29T21:06:08.657" v="1677" actId="1036"/>
        <pc:sldMkLst>
          <pc:docMk/>
          <pc:sldMk cId="2832891581" sldId="451"/>
        </pc:sldMkLst>
        <pc:spChg chg="add mod">
          <ac:chgData name="Ernesto Gandolfo Raso" userId="9b53afdb15782c0c" providerId="LiveId" clId="{60AF85C6-231C-4E30-89C8-E181D8D5910A}" dt="2024-05-29T21:06:05.243" v="1671" actId="20577"/>
          <ac:spMkLst>
            <pc:docMk/>
            <pc:sldMk cId="2832891581" sldId="451"/>
            <ac:spMk id="3" creationId="{806A0C98-EFD9-FB50-C31E-398046B1C95C}"/>
          </ac:spMkLst>
        </pc:spChg>
        <pc:spChg chg="add mod">
          <ac:chgData name="Ernesto Gandolfo Raso" userId="9b53afdb15782c0c" providerId="LiveId" clId="{60AF85C6-231C-4E30-89C8-E181D8D5910A}" dt="2024-05-29T21:06:08.657" v="1677" actId="1036"/>
          <ac:spMkLst>
            <pc:docMk/>
            <pc:sldMk cId="2832891581" sldId="451"/>
            <ac:spMk id="4" creationId="{6B7EAC68-0041-850B-B3B1-9C289293FCCC}"/>
          </ac:spMkLst>
        </pc:spChg>
      </pc:sldChg>
      <pc:sldChg chg="addSp modSp add mod ord">
        <pc:chgData name="Ernesto Gandolfo Raso" userId="9b53afdb15782c0c" providerId="LiveId" clId="{60AF85C6-231C-4E30-89C8-E181D8D5910A}" dt="2024-05-29T21:10:44.545" v="1749" actId="113"/>
        <pc:sldMkLst>
          <pc:docMk/>
          <pc:sldMk cId="2426476417" sldId="452"/>
        </pc:sldMkLst>
        <pc:spChg chg="add mod">
          <ac:chgData name="Ernesto Gandolfo Raso" userId="9b53afdb15782c0c" providerId="LiveId" clId="{60AF85C6-231C-4E30-89C8-E181D8D5910A}" dt="2024-05-29T21:10:44.545" v="1749" actId="113"/>
          <ac:spMkLst>
            <pc:docMk/>
            <pc:sldMk cId="2426476417" sldId="452"/>
            <ac:spMk id="3" creationId="{9AB5E811-465E-6A5A-5F33-8234FF09731D}"/>
          </ac:spMkLst>
        </pc:spChg>
      </pc:sldChg>
      <pc:sldChg chg="modSp add mod">
        <pc:chgData name="Ernesto Gandolfo Raso" userId="9b53afdb15782c0c" providerId="LiveId" clId="{60AF85C6-231C-4E30-89C8-E181D8D5910A}" dt="2024-05-29T18:15:33.744" v="564" actId="20577"/>
        <pc:sldMkLst>
          <pc:docMk/>
          <pc:sldMk cId="1267977185" sldId="453"/>
        </pc:sldMkLst>
        <pc:spChg chg="mod">
          <ac:chgData name="Ernesto Gandolfo Raso" userId="9b53afdb15782c0c" providerId="LiveId" clId="{60AF85C6-231C-4E30-89C8-E181D8D5910A}" dt="2024-05-29T18:15:33.744" v="564" actId="20577"/>
          <ac:spMkLst>
            <pc:docMk/>
            <pc:sldMk cId="1267977185" sldId="453"/>
            <ac:spMk id="3" creationId="{BA25C590-7051-2590-6C89-650470126282}"/>
          </ac:spMkLst>
        </pc:spChg>
      </pc:sldChg>
      <pc:sldChg chg="addSp delSp add mod">
        <pc:chgData name="Ernesto Gandolfo Raso" userId="9b53afdb15782c0c" providerId="LiveId" clId="{60AF85C6-231C-4E30-89C8-E181D8D5910A}" dt="2024-05-29T18:16:14.876" v="567" actId="22"/>
        <pc:sldMkLst>
          <pc:docMk/>
          <pc:sldMk cId="3700370940" sldId="454"/>
        </pc:sldMkLst>
        <pc:spChg chg="del">
          <ac:chgData name="Ernesto Gandolfo Raso" userId="9b53afdb15782c0c" providerId="LiveId" clId="{60AF85C6-231C-4E30-89C8-E181D8D5910A}" dt="2024-05-29T18:16:13.555" v="566" actId="478"/>
          <ac:spMkLst>
            <pc:docMk/>
            <pc:sldMk cId="3700370940" sldId="454"/>
            <ac:spMk id="3" creationId="{BA25C590-7051-2590-6C89-650470126282}"/>
          </ac:spMkLst>
        </pc:spChg>
        <pc:picChg chg="add">
          <ac:chgData name="Ernesto Gandolfo Raso" userId="9b53afdb15782c0c" providerId="LiveId" clId="{60AF85C6-231C-4E30-89C8-E181D8D5910A}" dt="2024-05-29T18:16:14.876" v="567" actId="22"/>
          <ac:picMkLst>
            <pc:docMk/>
            <pc:sldMk cId="3700370940" sldId="454"/>
            <ac:picMk id="4" creationId="{A52ABDF4-9008-86D2-6425-94F238A59C15}"/>
          </ac:picMkLst>
        </pc:picChg>
      </pc:sldChg>
      <pc:sldChg chg="add">
        <pc:chgData name="Ernesto Gandolfo Raso" userId="9b53afdb15782c0c" providerId="LiveId" clId="{60AF85C6-231C-4E30-89C8-E181D8D5910A}" dt="2024-05-29T18:18:16.716" v="595" actId="2890"/>
        <pc:sldMkLst>
          <pc:docMk/>
          <pc:sldMk cId="1846720942" sldId="455"/>
        </pc:sldMkLst>
      </pc:sldChg>
      <pc:sldChg chg="modSp add mod">
        <pc:chgData name="Ernesto Gandolfo Raso" userId="9b53afdb15782c0c" providerId="LiveId" clId="{60AF85C6-231C-4E30-89C8-E181D8D5910A}" dt="2024-05-29T20:28:04.761" v="873" actId="20577"/>
        <pc:sldMkLst>
          <pc:docMk/>
          <pc:sldMk cId="620521461" sldId="456"/>
        </pc:sldMkLst>
        <pc:spChg chg="mod">
          <ac:chgData name="Ernesto Gandolfo Raso" userId="9b53afdb15782c0c" providerId="LiveId" clId="{60AF85C6-231C-4E30-89C8-E181D8D5910A}" dt="2024-05-29T20:28:04.761" v="873" actId="20577"/>
          <ac:spMkLst>
            <pc:docMk/>
            <pc:sldMk cId="620521461" sldId="456"/>
            <ac:spMk id="3" creationId="{DF86FC22-782B-0B09-D879-7CD95988250B}"/>
          </ac:spMkLst>
        </pc:spChg>
      </pc:sldChg>
      <pc:sldChg chg="modSp add del mod">
        <pc:chgData name="Ernesto Gandolfo Raso" userId="9b53afdb15782c0c" providerId="LiveId" clId="{60AF85C6-231C-4E30-89C8-E181D8D5910A}" dt="2024-05-29T20:26:27.734" v="859" actId="2696"/>
        <pc:sldMkLst>
          <pc:docMk/>
          <pc:sldMk cId="259472001" sldId="457"/>
        </pc:sldMkLst>
        <pc:spChg chg="mod">
          <ac:chgData name="Ernesto Gandolfo Raso" userId="9b53afdb15782c0c" providerId="LiveId" clId="{60AF85C6-231C-4E30-89C8-E181D8D5910A}" dt="2024-05-29T20:25:09.344" v="702" actId="6549"/>
          <ac:spMkLst>
            <pc:docMk/>
            <pc:sldMk cId="259472001" sldId="457"/>
            <ac:spMk id="3" creationId="{DF86FC22-782B-0B09-D879-7CD95988250B}"/>
          </ac:spMkLst>
        </pc:spChg>
      </pc:sldChg>
      <pc:sldChg chg="addSp delSp modSp add mod">
        <pc:chgData name="Ernesto Gandolfo Raso" userId="9b53afdb15782c0c" providerId="LiveId" clId="{60AF85C6-231C-4E30-89C8-E181D8D5910A}" dt="2024-05-29T20:40:27.799" v="1085" actId="20577"/>
        <pc:sldMkLst>
          <pc:docMk/>
          <pc:sldMk cId="3652140450" sldId="457"/>
        </pc:sldMkLst>
        <pc:spChg chg="mod">
          <ac:chgData name="Ernesto Gandolfo Raso" userId="9b53afdb15782c0c" providerId="LiveId" clId="{60AF85C6-231C-4E30-89C8-E181D8D5910A}" dt="2024-05-29T20:40:27.799" v="1085" actId="20577"/>
          <ac:spMkLst>
            <pc:docMk/>
            <pc:sldMk cId="3652140450" sldId="457"/>
            <ac:spMk id="3" creationId="{0A3CB9AA-FEF5-C453-0615-2478DE3FE36B}"/>
          </ac:spMkLst>
        </pc:spChg>
        <pc:picChg chg="add del mod">
          <ac:chgData name="Ernesto Gandolfo Raso" userId="9b53afdb15782c0c" providerId="LiveId" clId="{60AF85C6-231C-4E30-89C8-E181D8D5910A}" dt="2024-05-29T20:40:04.173" v="1080" actId="21"/>
          <ac:picMkLst>
            <pc:docMk/>
            <pc:sldMk cId="3652140450" sldId="457"/>
            <ac:picMk id="4" creationId="{066E0B00-8FFD-509D-410E-A6BAEF989B25}"/>
          </ac:picMkLst>
        </pc:picChg>
      </pc:sldChg>
      <pc:sldChg chg="addSp delSp modSp add mod">
        <pc:chgData name="Ernesto Gandolfo Raso" userId="9b53afdb15782c0c" providerId="LiveId" clId="{60AF85C6-231C-4E30-89C8-E181D8D5910A}" dt="2024-05-29T20:37:43.878" v="1004" actId="113"/>
        <pc:sldMkLst>
          <pc:docMk/>
          <pc:sldMk cId="2454340401" sldId="458"/>
        </pc:sldMkLst>
        <pc:spChg chg="mod">
          <ac:chgData name="Ernesto Gandolfo Raso" userId="9b53afdb15782c0c" providerId="LiveId" clId="{60AF85C6-231C-4E30-89C8-E181D8D5910A}" dt="2024-05-29T20:37:43.878" v="1004" actId="113"/>
          <ac:spMkLst>
            <pc:docMk/>
            <pc:sldMk cId="2454340401" sldId="458"/>
            <ac:spMk id="3" creationId="{0A3CB9AA-FEF5-C453-0615-2478DE3FE36B}"/>
          </ac:spMkLst>
        </pc:spChg>
        <pc:picChg chg="add del mod modCrop">
          <ac:chgData name="Ernesto Gandolfo Raso" userId="9b53afdb15782c0c" providerId="LiveId" clId="{60AF85C6-231C-4E30-89C8-E181D8D5910A}" dt="2024-05-29T20:37:14.635" v="986" actId="21"/>
          <ac:picMkLst>
            <pc:docMk/>
            <pc:sldMk cId="2454340401" sldId="458"/>
            <ac:picMk id="4" creationId="{C32318D5-8EC2-FAFA-B86C-D8CC41C210BF}"/>
          </ac:picMkLst>
        </pc:picChg>
        <pc:picChg chg="add mod">
          <ac:chgData name="Ernesto Gandolfo Raso" userId="9b53afdb15782c0c" providerId="LiveId" clId="{60AF85C6-231C-4E30-89C8-E181D8D5910A}" dt="2024-05-29T20:37:36.612" v="997" actId="14100"/>
          <ac:picMkLst>
            <pc:docMk/>
            <pc:sldMk cId="2454340401" sldId="458"/>
            <ac:picMk id="5" creationId="{C32318D5-8EC2-FAFA-B86C-D8CC41C210BF}"/>
          </ac:picMkLst>
        </pc:picChg>
      </pc:sldChg>
      <pc:sldChg chg="addSp delSp modSp add mod">
        <pc:chgData name="Ernesto Gandolfo Raso" userId="9b53afdb15782c0c" providerId="LiveId" clId="{60AF85C6-231C-4E30-89C8-E181D8D5910A}" dt="2024-05-29T20:39:03.624" v="1063" actId="1038"/>
        <pc:sldMkLst>
          <pc:docMk/>
          <pc:sldMk cId="413775807" sldId="459"/>
        </pc:sldMkLst>
        <pc:spChg chg="mod">
          <ac:chgData name="Ernesto Gandolfo Raso" userId="9b53afdb15782c0c" providerId="LiveId" clId="{60AF85C6-231C-4E30-89C8-E181D8D5910A}" dt="2024-05-29T20:38:54.426" v="1060" actId="6549"/>
          <ac:spMkLst>
            <pc:docMk/>
            <pc:sldMk cId="413775807" sldId="459"/>
            <ac:spMk id="3" creationId="{0A3CB9AA-FEF5-C453-0615-2478DE3FE36B}"/>
          </ac:spMkLst>
        </pc:spChg>
        <pc:picChg chg="add del mod modCrop">
          <ac:chgData name="Ernesto Gandolfo Raso" userId="9b53afdb15782c0c" providerId="LiveId" clId="{60AF85C6-231C-4E30-89C8-E181D8D5910A}" dt="2024-05-29T20:38:25.406" v="1022" actId="21"/>
          <ac:picMkLst>
            <pc:docMk/>
            <pc:sldMk cId="413775807" sldId="459"/>
            <ac:picMk id="4" creationId="{D03E37BB-D9FE-7C0C-FAF7-E372ECE617DB}"/>
          </ac:picMkLst>
        </pc:picChg>
        <pc:picChg chg="add mod">
          <ac:chgData name="Ernesto Gandolfo Raso" userId="9b53afdb15782c0c" providerId="LiveId" clId="{60AF85C6-231C-4E30-89C8-E181D8D5910A}" dt="2024-05-29T20:39:03.624" v="1063" actId="1038"/>
          <ac:picMkLst>
            <pc:docMk/>
            <pc:sldMk cId="413775807" sldId="459"/>
            <ac:picMk id="5" creationId="{D03E37BB-D9FE-7C0C-FAF7-E372ECE617DB}"/>
          </ac:picMkLst>
        </pc:picChg>
      </pc:sldChg>
      <pc:sldChg chg="addSp delSp modSp add mod">
        <pc:chgData name="Ernesto Gandolfo Raso" userId="9b53afdb15782c0c" providerId="LiveId" clId="{60AF85C6-231C-4E30-89C8-E181D8D5910A}" dt="2024-05-29T20:53:06.631" v="1416"/>
        <pc:sldMkLst>
          <pc:docMk/>
          <pc:sldMk cId="1759175907" sldId="460"/>
        </pc:sldMkLst>
        <pc:spChg chg="del">
          <ac:chgData name="Ernesto Gandolfo Raso" userId="9b53afdb15782c0c" providerId="LiveId" clId="{60AF85C6-231C-4E30-89C8-E181D8D5910A}" dt="2024-05-29T20:49:53.353" v="1357" actId="478"/>
          <ac:spMkLst>
            <pc:docMk/>
            <pc:sldMk cId="1759175907" sldId="460"/>
            <ac:spMk id="3" creationId="{5F7A1E01-41EE-B299-D5A6-FA7ACF62BC4C}"/>
          </ac:spMkLst>
        </pc:spChg>
        <pc:spChg chg="add mod">
          <ac:chgData name="Ernesto Gandolfo Raso" userId="9b53afdb15782c0c" providerId="LiveId" clId="{60AF85C6-231C-4E30-89C8-E181D8D5910A}" dt="2024-05-29T20:53:06.631" v="1416"/>
          <ac:spMkLst>
            <pc:docMk/>
            <pc:sldMk cId="1759175907" sldId="460"/>
            <ac:spMk id="4" creationId="{2AD492EB-2407-E071-AD82-86FDD3B865E2}"/>
          </ac:spMkLst>
        </pc:spChg>
        <pc:picChg chg="add mod">
          <ac:chgData name="Ernesto Gandolfo Raso" userId="9b53afdb15782c0c" providerId="LiveId" clId="{60AF85C6-231C-4E30-89C8-E181D8D5910A}" dt="2024-05-29T20:51:34.843" v="1393" actId="1076"/>
          <ac:picMkLst>
            <pc:docMk/>
            <pc:sldMk cId="1759175907" sldId="460"/>
            <ac:picMk id="6" creationId="{D81D6C38-EC6A-A6DD-E54F-46278EA66916}"/>
          </ac:picMkLst>
        </pc:picChg>
        <pc:picChg chg="add mod">
          <ac:chgData name="Ernesto Gandolfo Raso" userId="9b53afdb15782c0c" providerId="LiveId" clId="{60AF85C6-231C-4E30-89C8-E181D8D5910A}" dt="2024-05-29T20:52:55.130" v="1415" actId="692"/>
          <ac:picMkLst>
            <pc:docMk/>
            <pc:sldMk cId="1759175907" sldId="460"/>
            <ac:picMk id="8" creationId="{F28E6937-593D-F532-155A-996F58CEE16D}"/>
          </ac:picMkLst>
        </pc:picChg>
      </pc:sldChg>
      <pc:sldChg chg="addSp modSp add mod">
        <pc:chgData name="Ernesto Gandolfo Raso" userId="9b53afdb15782c0c" providerId="LiveId" clId="{60AF85C6-231C-4E30-89C8-E181D8D5910A}" dt="2024-05-29T20:49:46.132" v="1356" actId="255"/>
        <pc:sldMkLst>
          <pc:docMk/>
          <pc:sldMk cId="4223741859" sldId="461"/>
        </pc:sldMkLst>
        <pc:spChg chg="mod">
          <ac:chgData name="Ernesto Gandolfo Raso" userId="9b53afdb15782c0c" providerId="LiveId" clId="{60AF85C6-231C-4E30-89C8-E181D8D5910A}" dt="2024-05-29T20:46:20.419" v="1205" actId="58"/>
          <ac:spMkLst>
            <pc:docMk/>
            <pc:sldMk cId="4223741859" sldId="461"/>
            <ac:spMk id="3" creationId="{5F7A1E01-41EE-B299-D5A6-FA7ACF62BC4C}"/>
          </ac:spMkLst>
        </pc:spChg>
        <pc:spChg chg="add mod">
          <ac:chgData name="Ernesto Gandolfo Raso" userId="9b53afdb15782c0c" providerId="LiveId" clId="{60AF85C6-231C-4E30-89C8-E181D8D5910A}" dt="2024-05-29T20:48:53.497" v="1332" actId="20577"/>
          <ac:spMkLst>
            <pc:docMk/>
            <pc:sldMk cId="4223741859" sldId="461"/>
            <ac:spMk id="6" creationId="{D526A4E4-CF04-C24A-BC82-1724FFDC79B2}"/>
          </ac:spMkLst>
        </pc:spChg>
        <pc:spChg chg="add mod">
          <ac:chgData name="Ernesto Gandolfo Raso" userId="9b53afdb15782c0c" providerId="LiveId" clId="{60AF85C6-231C-4E30-89C8-E181D8D5910A}" dt="2024-05-29T20:49:46.132" v="1356" actId="255"/>
          <ac:spMkLst>
            <pc:docMk/>
            <pc:sldMk cId="4223741859" sldId="461"/>
            <ac:spMk id="7" creationId="{38127312-1DD4-2F68-B199-3AD09AF437C0}"/>
          </ac:spMkLst>
        </pc:spChg>
        <pc:picChg chg="add mod">
          <ac:chgData name="Ernesto Gandolfo Raso" userId="9b53afdb15782c0c" providerId="LiveId" clId="{60AF85C6-231C-4E30-89C8-E181D8D5910A}" dt="2024-05-29T20:46:59.288" v="1218" actId="1035"/>
          <ac:picMkLst>
            <pc:docMk/>
            <pc:sldMk cId="4223741859" sldId="461"/>
            <ac:picMk id="4" creationId="{3806027D-6A4E-96A4-2C15-3484C43EFB34}"/>
          </ac:picMkLst>
        </pc:picChg>
      </pc:sldChg>
      <pc:sldChg chg="addSp modSp add mod">
        <pc:chgData name="Ernesto Gandolfo Raso" userId="9b53afdb15782c0c" providerId="LiveId" clId="{60AF85C6-231C-4E30-89C8-E181D8D5910A}" dt="2024-05-29T21:00:58.705" v="1580" actId="113"/>
        <pc:sldMkLst>
          <pc:docMk/>
          <pc:sldMk cId="2375442979" sldId="462"/>
        </pc:sldMkLst>
        <pc:spChg chg="mod">
          <ac:chgData name="Ernesto Gandolfo Raso" userId="9b53afdb15782c0c" providerId="LiveId" clId="{60AF85C6-231C-4E30-89C8-E181D8D5910A}" dt="2024-05-29T21:00:58.705" v="1580" actId="113"/>
          <ac:spMkLst>
            <pc:docMk/>
            <pc:sldMk cId="2375442979" sldId="462"/>
            <ac:spMk id="3" creationId="{FC9B8243-A72F-62D6-51F8-4D4A71DF2B74}"/>
          </ac:spMkLst>
        </pc:spChg>
        <pc:picChg chg="add mod">
          <ac:chgData name="Ernesto Gandolfo Raso" userId="9b53afdb15782c0c" providerId="LiveId" clId="{60AF85C6-231C-4E30-89C8-E181D8D5910A}" dt="2024-05-29T20:59:33.605" v="1535" actId="1076"/>
          <ac:picMkLst>
            <pc:docMk/>
            <pc:sldMk cId="2375442979" sldId="462"/>
            <ac:picMk id="4" creationId="{8D53CD03-36AB-3702-79DF-3B67D065D3E5}"/>
          </ac:picMkLst>
        </pc:picChg>
      </pc:sldChg>
      <pc:sldChg chg="addSp delSp modSp add mod">
        <pc:chgData name="Ernesto Gandolfo Raso" userId="9b53afdb15782c0c" providerId="LiveId" clId="{60AF85C6-231C-4E30-89C8-E181D8D5910A}" dt="2024-05-29T21:01:31.089" v="1596" actId="1036"/>
        <pc:sldMkLst>
          <pc:docMk/>
          <pc:sldMk cId="4239383341" sldId="463"/>
        </pc:sldMkLst>
        <pc:spChg chg="mod">
          <ac:chgData name="Ernesto Gandolfo Raso" userId="9b53afdb15782c0c" providerId="LiveId" clId="{60AF85C6-231C-4E30-89C8-E181D8D5910A}" dt="2024-05-29T21:01:21.969" v="1591" actId="6549"/>
          <ac:spMkLst>
            <pc:docMk/>
            <pc:sldMk cId="4239383341" sldId="463"/>
            <ac:spMk id="3" creationId="{FC9B8243-A72F-62D6-51F8-4D4A71DF2B74}"/>
          </ac:spMkLst>
        </pc:spChg>
        <pc:picChg chg="add mod">
          <ac:chgData name="Ernesto Gandolfo Raso" userId="9b53afdb15782c0c" providerId="LiveId" clId="{60AF85C6-231C-4E30-89C8-E181D8D5910A}" dt="2024-05-29T21:01:31.089" v="1596" actId="1036"/>
          <ac:picMkLst>
            <pc:docMk/>
            <pc:sldMk cId="4239383341" sldId="463"/>
            <ac:picMk id="2" creationId="{E85B146A-4171-2795-E1B8-852CB9431DF3}"/>
          </ac:picMkLst>
        </pc:picChg>
        <pc:picChg chg="del">
          <ac:chgData name="Ernesto Gandolfo Raso" userId="9b53afdb15782c0c" providerId="LiveId" clId="{60AF85C6-231C-4E30-89C8-E181D8D5910A}" dt="2024-05-29T21:01:01.962" v="1581" actId="478"/>
          <ac:picMkLst>
            <pc:docMk/>
            <pc:sldMk cId="4239383341" sldId="463"/>
            <ac:picMk id="4" creationId="{8D53CD03-36AB-3702-79DF-3B67D065D3E5}"/>
          </ac:picMkLst>
        </pc:picChg>
      </pc:sldChg>
      <pc:sldChg chg="addSp delSp add mod">
        <pc:chgData name="Ernesto Gandolfo Raso" userId="9b53afdb15782c0c" providerId="LiveId" clId="{60AF85C6-231C-4E30-89C8-E181D8D5910A}" dt="2024-05-29T21:11:22.187" v="1753" actId="22"/>
        <pc:sldMkLst>
          <pc:docMk/>
          <pc:sldMk cId="3985540775" sldId="464"/>
        </pc:sldMkLst>
        <pc:spChg chg="del">
          <ac:chgData name="Ernesto Gandolfo Raso" userId="9b53afdb15782c0c" providerId="LiveId" clId="{60AF85C6-231C-4E30-89C8-E181D8D5910A}" dt="2024-05-29T21:10:51.278" v="1751" actId="478"/>
          <ac:spMkLst>
            <pc:docMk/>
            <pc:sldMk cId="3985540775" sldId="464"/>
            <ac:spMk id="3" creationId="{9AB5E811-465E-6A5A-5F33-8234FF09731D}"/>
          </ac:spMkLst>
        </pc:spChg>
        <pc:picChg chg="add">
          <ac:chgData name="Ernesto Gandolfo Raso" userId="9b53afdb15782c0c" providerId="LiveId" clId="{60AF85C6-231C-4E30-89C8-E181D8D5910A}" dt="2024-05-29T21:11:22.187" v="1753" actId="22"/>
          <ac:picMkLst>
            <pc:docMk/>
            <pc:sldMk cId="3985540775" sldId="464"/>
            <ac:picMk id="4" creationId="{B343B8C1-F798-4B06-91A3-6F055A63A799}"/>
          </ac:picMkLst>
        </pc:picChg>
      </pc:sldChg>
      <pc:sldChg chg="addSp modSp add mod">
        <pc:chgData name="Ernesto Gandolfo Raso" userId="9b53afdb15782c0c" providerId="LiveId" clId="{60AF85C6-231C-4E30-89C8-E181D8D5910A}" dt="2024-05-29T21:11:44.762" v="1755" actId="14100"/>
        <pc:sldMkLst>
          <pc:docMk/>
          <pc:sldMk cId="4026552526" sldId="465"/>
        </pc:sldMkLst>
        <pc:picChg chg="add mod">
          <ac:chgData name="Ernesto Gandolfo Raso" userId="9b53afdb15782c0c" providerId="LiveId" clId="{60AF85C6-231C-4E30-89C8-E181D8D5910A}" dt="2024-05-29T21:11:44.762" v="1755" actId="14100"/>
          <ac:picMkLst>
            <pc:docMk/>
            <pc:sldMk cId="4026552526" sldId="465"/>
            <ac:picMk id="3" creationId="{DAB5B42F-7C0D-5147-A153-346DD0084157}"/>
          </ac:picMkLst>
        </pc:picChg>
      </pc:sldChg>
      <pc:sldChg chg="modSp add mod">
        <pc:chgData name="Ernesto Gandolfo Raso" userId="9b53afdb15782c0c" providerId="LiveId" clId="{60AF85C6-231C-4E30-89C8-E181D8D5910A}" dt="2024-05-29T21:15:03.364" v="1830" actId="20577"/>
        <pc:sldMkLst>
          <pc:docMk/>
          <pc:sldMk cId="3894475723" sldId="466"/>
        </pc:sldMkLst>
        <pc:spChg chg="mod">
          <ac:chgData name="Ernesto Gandolfo Raso" userId="9b53afdb15782c0c" providerId="LiveId" clId="{60AF85C6-231C-4E30-89C8-E181D8D5910A}" dt="2024-05-29T21:15:03.364" v="1830" actId="20577"/>
          <ac:spMkLst>
            <pc:docMk/>
            <pc:sldMk cId="3894475723" sldId="466"/>
            <ac:spMk id="3" creationId="{7363D899-5453-0B5D-BD1B-DEEF5AB442A4}"/>
          </ac:spMkLst>
        </pc:spChg>
      </pc:sldChg>
      <pc:sldChg chg="addSp delSp modSp add mod">
        <pc:chgData name="Ernesto Gandolfo Raso" userId="9b53afdb15782c0c" providerId="LiveId" clId="{60AF85C6-231C-4E30-89C8-E181D8D5910A}" dt="2024-05-30T20:35:25.376" v="2220" actId="20577"/>
        <pc:sldMkLst>
          <pc:docMk/>
          <pc:sldMk cId="3194247008" sldId="467"/>
        </pc:sldMkLst>
        <pc:spChg chg="del mod">
          <ac:chgData name="Ernesto Gandolfo Raso" userId="9b53afdb15782c0c" providerId="LiveId" clId="{60AF85C6-231C-4E30-89C8-E181D8D5910A}" dt="2024-05-30T20:19:35.266" v="1978" actId="478"/>
          <ac:spMkLst>
            <pc:docMk/>
            <pc:sldMk cId="3194247008" sldId="467"/>
            <ac:spMk id="3" creationId="{60851F71-7353-CA12-4C17-EF0F1AFDD46A}"/>
          </ac:spMkLst>
        </pc:spChg>
        <pc:spChg chg="add mod">
          <ac:chgData name="Ernesto Gandolfo Raso" userId="9b53afdb15782c0c" providerId="LiveId" clId="{60AF85C6-231C-4E30-89C8-E181D8D5910A}" dt="2024-05-30T20:35:25.376" v="2220" actId="20577"/>
          <ac:spMkLst>
            <pc:docMk/>
            <pc:sldMk cId="3194247008" sldId="467"/>
            <ac:spMk id="6" creationId="{2B2A1485-551C-D5C2-38A1-D2FDDFBE7DDC}"/>
          </ac:spMkLst>
        </pc:spChg>
        <pc:picChg chg="add mod">
          <ac:chgData name="Ernesto Gandolfo Raso" userId="9b53afdb15782c0c" providerId="LiveId" clId="{60AF85C6-231C-4E30-89C8-E181D8D5910A}" dt="2024-05-30T20:30:45.782" v="2120" actId="692"/>
          <ac:picMkLst>
            <pc:docMk/>
            <pc:sldMk cId="3194247008" sldId="467"/>
            <ac:picMk id="4" creationId="{20B55A1E-0C4C-62D2-F802-B1608C1D9A30}"/>
          </ac:picMkLst>
        </pc:picChg>
        <pc:picChg chg="add del">
          <ac:chgData name="Ernesto Gandolfo Raso" userId="9b53afdb15782c0c" providerId="LiveId" clId="{60AF85C6-231C-4E30-89C8-E181D8D5910A}" dt="2024-05-30T20:35:20.815" v="2218" actId="478"/>
          <ac:picMkLst>
            <pc:docMk/>
            <pc:sldMk cId="3194247008" sldId="467"/>
            <ac:picMk id="8" creationId="{0F42368D-D229-1DEE-0D58-84F80C35E0C5}"/>
          </ac:picMkLst>
        </pc:picChg>
      </pc:sldChg>
      <pc:sldChg chg="addSp delSp modSp add mod">
        <pc:chgData name="Ernesto Gandolfo Raso" userId="9b53afdb15782c0c" providerId="LiveId" clId="{60AF85C6-231C-4E30-89C8-E181D8D5910A}" dt="2024-05-30T20:19:08.722" v="1961" actId="1038"/>
        <pc:sldMkLst>
          <pc:docMk/>
          <pc:sldMk cId="1308800088" sldId="468"/>
        </pc:sldMkLst>
        <pc:spChg chg="del mod">
          <ac:chgData name="Ernesto Gandolfo Raso" userId="9b53afdb15782c0c" providerId="LiveId" clId="{60AF85C6-231C-4E30-89C8-E181D8D5910A}" dt="2024-05-30T20:19:01.610" v="1946" actId="478"/>
          <ac:spMkLst>
            <pc:docMk/>
            <pc:sldMk cId="1308800088" sldId="468"/>
            <ac:spMk id="3" creationId="{60851F71-7353-CA12-4C17-EF0F1AFDD46A}"/>
          </ac:spMkLst>
        </pc:spChg>
        <pc:picChg chg="add mod">
          <ac:chgData name="Ernesto Gandolfo Raso" userId="9b53afdb15782c0c" providerId="LiveId" clId="{60AF85C6-231C-4E30-89C8-E181D8D5910A}" dt="2024-05-30T20:19:08.722" v="1961" actId="1038"/>
          <ac:picMkLst>
            <pc:docMk/>
            <pc:sldMk cId="1308800088" sldId="468"/>
            <ac:picMk id="4" creationId="{DD4D326B-011C-01BA-8661-B4BAE5473286}"/>
          </ac:picMkLst>
        </pc:picChg>
      </pc:sldChg>
      <pc:sldChg chg="addSp delSp modSp add mod">
        <pc:chgData name="Ernesto Gandolfo Raso" userId="9b53afdb15782c0c" providerId="LiveId" clId="{60AF85C6-231C-4E30-89C8-E181D8D5910A}" dt="2024-05-30T20:29:59.296" v="2114" actId="6549"/>
        <pc:sldMkLst>
          <pc:docMk/>
          <pc:sldMk cId="1041352955" sldId="469"/>
        </pc:sldMkLst>
        <pc:spChg chg="del">
          <ac:chgData name="Ernesto Gandolfo Raso" userId="9b53afdb15782c0c" providerId="LiveId" clId="{60AF85C6-231C-4E30-89C8-E181D8D5910A}" dt="2024-05-30T20:19:31.765" v="1977" actId="478"/>
          <ac:spMkLst>
            <pc:docMk/>
            <pc:sldMk cId="1041352955" sldId="469"/>
            <ac:spMk id="3" creationId="{60851F71-7353-CA12-4C17-EF0F1AFDD46A}"/>
          </ac:spMkLst>
        </pc:spChg>
        <pc:spChg chg="add mod">
          <ac:chgData name="Ernesto Gandolfo Raso" userId="9b53afdb15782c0c" providerId="LiveId" clId="{60AF85C6-231C-4E30-89C8-E181D8D5910A}" dt="2024-05-30T20:24:11.054" v="2004" actId="6549"/>
          <ac:spMkLst>
            <pc:docMk/>
            <pc:sldMk cId="1041352955" sldId="469"/>
            <ac:spMk id="4" creationId="{4612EE57-3C73-579B-32CA-794881E490EC}"/>
          </ac:spMkLst>
        </pc:spChg>
        <pc:spChg chg="add mod">
          <ac:chgData name="Ernesto Gandolfo Raso" userId="9b53afdb15782c0c" providerId="LiveId" clId="{60AF85C6-231C-4E30-89C8-E181D8D5910A}" dt="2024-05-30T20:27:15.643" v="2035" actId="1076"/>
          <ac:spMkLst>
            <pc:docMk/>
            <pc:sldMk cId="1041352955" sldId="469"/>
            <ac:spMk id="5" creationId="{5DC85AF8-1214-5CBF-6BB0-F0A95F67D4C4}"/>
          </ac:spMkLst>
        </pc:spChg>
        <pc:spChg chg="add mod">
          <ac:chgData name="Ernesto Gandolfo Raso" userId="9b53afdb15782c0c" providerId="LiveId" clId="{60AF85C6-231C-4E30-89C8-E181D8D5910A}" dt="2024-05-30T20:29:26.166" v="2060" actId="20577"/>
          <ac:spMkLst>
            <pc:docMk/>
            <pc:sldMk cId="1041352955" sldId="469"/>
            <ac:spMk id="7" creationId="{E5FF3B80-D608-AC5F-8EB0-35E936D1DE23}"/>
          </ac:spMkLst>
        </pc:spChg>
        <pc:spChg chg="add mod">
          <ac:chgData name="Ernesto Gandolfo Raso" userId="9b53afdb15782c0c" providerId="LiveId" clId="{60AF85C6-231C-4E30-89C8-E181D8D5910A}" dt="2024-05-30T20:29:59.296" v="2114" actId="6549"/>
          <ac:spMkLst>
            <pc:docMk/>
            <pc:sldMk cId="1041352955" sldId="469"/>
            <ac:spMk id="8" creationId="{A9C9D8C6-FD98-5C5C-F2FE-919585C76A89}"/>
          </ac:spMkLst>
        </pc:spChg>
      </pc:sldChg>
      <pc:sldChg chg="addSp delSp add mod">
        <pc:chgData name="Ernesto Gandolfo Raso" userId="9b53afdb15782c0c" providerId="LiveId" clId="{60AF85C6-231C-4E30-89C8-E181D8D5910A}" dt="2024-05-30T20:10:10.227" v="1867" actId="22"/>
        <pc:sldMkLst>
          <pc:docMk/>
          <pc:sldMk cId="2527221187" sldId="470"/>
        </pc:sldMkLst>
        <pc:spChg chg="del">
          <ac:chgData name="Ernesto Gandolfo Raso" userId="9b53afdb15782c0c" providerId="LiveId" clId="{60AF85C6-231C-4E30-89C8-E181D8D5910A}" dt="2024-05-30T20:10:08.951" v="1866" actId="478"/>
          <ac:spMkLst>
            <pc:docMk/>
            <pc:sldMk cId="2527221187" sldId="470"/>
            <ac:spMk id="3" creationId="{60851F71-7353-CA12-4C17-EF0F1AFDD46A}"/>
          </ac:spMkLst>
        </pc:spChg>
        <pc:picChg chg="add">
          <ac:chgData name="Ernesto Gandolfo Raso" userId="9b53afdb15782c0c" providerId="LiveId" clId="{60AF85C6-231C-4E30-89C8-E181D8D5910A}" dt="2024-05-30T20:10:10.227" v="1867" actId="22"/>
          <ac:picMkLst>
            <pc:docMk/>
            <pc:sldMk cId="2527221187" sldId="470"/>
            <ac:picMk id="4" creationId="{72B8EF84-69B8-405F-F949-C082A015F3C6}"/>
          </ac:picMkLst>
        </pc:picChg>
      </pc:sldChg>
      <pc:sldChg chg="addSp delSp modSp add mod">
        <pc:chgData name="Ernesto Gandolfo Raso" userId="9b53afdb15782c0c" providerId="LiveId" clId="{60AF85C6-231C-4E30-89C8-E181D8D5910A}" dt="2024-05-30T20:19:18.204" v="1976" actId="1038"/>
        <pc:sldMkLst>
          <pc:docMk/>
          <pc:sldMk cId="647271420" sldId="471"/>
        </pc:sldMkLst>
        <pc:spChg chg="del mod">
          <ac:chgData name="Ernesto Gandolfo Raso" userId="9b53afdb15782c0c" providerId="LiveId" clId="{60AF85C6-231C-4E30-89C8-E181D8D5910A}" dt="2024-05-30T20:19:11.883" v="1962" actId="478"/>
          <ac:spMkLst>
            <pc:docMk/>
            <pc:sldMk cId="647271420" sldId="471"/>
            <ac:spMk id="3" creationId="{60851F71-7353-CA12-4C17-EF0F1AFDD46A}"/>
          </ac:spMkLst>
        </pc:spChg>
        <pc:picChg chg="del">
          <ac:chgData name="Ernesto Gandolfo Raso" userId="9b53afdb15782c0c" providerId="LiveId" clId="{60AF85C6-231C-4E30-89C8-E181D8D5910A}" dt="2024-05-30T20:11:44.149" v="1874" actId="478"/>
          <ac:picMkLst>
            <pc:docMk/>
            <pc:sldMk cId="647271420" sldId="471"/>
            <ac:picMk id="4" creationId="{DD4D326B-011C-01BA-8661-B4BAE5473286}"/>
          </ac:picMkLst>
        </pc:picChg>
        <pc:picChg chg="add mod">
          <ac:chgData name="Ernesto Gandolfo Raso" userId="9b53afdb15782c0c" providerId="LiveId" clId="{60AF85C6-231C-4E30-89C8-E181D8D5910A}" dt="2024-05-30T20:19:18.204" v="1976" actId="1038"/>
          <ac:picMkLst>
            <pc:docMk/>
            <pc:sldMk cId="647271420" sldId="471"/>
            <ac:picMk id="5" creationId="{1759B164-86D9-9F1C-5EE9-226AB678E09B}"/>
          </ac:picMkLst>
        </pc:picChg>
      </pc:sldChg>
      <pc:sldChg chg="addSp delSp modSp add mod">
        <pc:chgData name="Ernesto Gandolfo Raso" userId="9b53afdb15782c0c" providerId="LiveId" clId="{60AF85C6-231C-4E30-89C8-E181D8D5910A}" dt="2024-05-30T20:43:13.135" v="2506" actId="14100"/>
        <pc:sldMkLst>
          <pc:docMk/>
          <pc:sldMk cId="2584798198" sldId="472"/>
        </pc:sldMkLst>
        <pc:spChg chg="add mod">
          <ac:chgData name="Ernesto Gandolfo Raso" userId="9b53afdb15782c0c" providerId="LiveId" clId="{60AF85C6-231C-4E30-89C8-E181D8D5910A}" dt="2024-05-30T20:40:51.597" v="2406" actId="2711"/>
          <ac:spMkLst>
            <pc:docMk/>
            <pc:sldMk cId="2584798198" sldId="472"/>
            <ac:spMk id="3" creationId="{B2EBC0CD-1312-1D01-9F4A-CE195E2B58CC}"/>
          </ac:spMkLst>
        </pc:spChg>
        <pc:spChg chg="del">
          <ac:chgData name="Ernesto Gandolfo Raso" userId="9b53afdb15782c0c" providerId="LiveId" clId="{60AF85C6-231C-4E30-89C8-E181D8D5910A}" dt="2024-05-30T20:39:10.075" v="2391" actId="478"/>
          <ac:spMkLst>
            <pc:docMk/>
            <pc:sldMk cId="2584798198" sldId="472"/>
            <ac:spMk id="6" creationId="{2B2A1485-551C-D5C2-38A1-D2FDDFBE7DDC}"/>
          </ac:spMkLst>
        </pc:spChg>
        <pc:spChg chg="add mod">
          <ac:chgData name="Ernesto Gandolfo Raso" userId="9b53afdb15782c0c" providerId="LiveId" clId="{60AF85C6-231C-4E30-89C8-E181D8D5910A}" dt="2024-05-30T20:42:42.988" v="2503" actId="6549"/>
          <ac:spMkLst>
            <pc:docMk/>
            <pc:sldMk cId="2584798198" sldId="472"/>
            <ac:spMk id="9" creationId="{8C9D1024-ECCD-87E6-CAC6-0922635BE823}"/>
          </ac:spMkLst>
        </pc:spChg>
        <pc:picChg chg="del">
          <ac:chgData name="Ernesto Gandolfo Raso" userId="9b53afdb15782c0c" providerId="LiveId" clId="{60AF85C6-231C-4E30-89C8-E181D8D5910A}" dt="2024-05-30T20:39:07.945" v="2390" actId="478"/>
          <ac:picMkLst>
            <pc:docMk/>
            <pc:sldMk cId="2584798198" sldId="472"/>
            <ac:picMk id="4" creationId="{20B55A1E-0C4C-62D2-F802-B1608C1D9A30}"/>
          </ac:picMkLst>
        </pc:picChg>
        <pc:picChg chg="add mod">
          <ac:chgData name="Ernesto Gandolfo Raso" userId="9b53afdb15782c0c" providerId="LiveId" clId="{60AF85C6-231C-4E30-89C8-E181D8D5910A}" dt="2024-05-30T20:41:34.095" v="2416" actId="1035"/>
          <ac:picMkLst>
            <pc:docMk/>
            <pc:sldMk cId="2584798198" sldId="472"/>
            <ac:picMk id="7" creationId="{6370CA0A-D0AD-13B9-7AC1-C60BE1DA2DFF}"/>
          </ac:picMkLst>
        </pc:picChg>
        <pc:picChg chg="add mod">
          <ac:chgData name="Ernesto Gandolfo Raso" userId="9b53afdb15782c0c" providerId="LiveId" clId="{60AF85C6-231C-4E30-89C8-E181D8D5910A}" dt="2024-05-30T20:43:13.135" v="2506" actId="14100"/>
          <ac:picMkLst>
            <pc:docMk/>
            <pc:sldMk cId="2584798198" sldId="472"/>
            <ac:picMk id="11" creationId="{60ED741E-6B89-5C5F-F10C-BCCAF9B30AD7}"/>
          </ac:picMkLst>
        </pc:picChg>
      </pc:sldChg>
      <pc:sldChg chg="addSp delSp modSp add mod">
        <pc:chgData name="Ernesto Gandolfo Raso" userId="9b53afdb15782c0c" providerId="LiveId" clId="{60AF85C6-231C-4E30-89C8-E181D8D5910A}" dt="2024-05-30T20:40:13.500" v="2402" actId="20577"/>
        <pc:sldMkLst>
          <pc:docMk/>
          <pc:sldMk cId="1106899562" sldId="473"/>
        </pc:sldMkLst>
        <pc:spChg chg="add mod">
          <ac:chgData name="Ernesto Gandolfo Raso" userId="9b53afdb15782c0c" providerId="LiveId" clId="{60AF85C6-231C-4E30-89C8-E181D8D5910A}" dt="2024-05-30T20:40:13.500" v="2402" actId="20577"/>
          <ac:spMkLst>
            <pc:docMk/>
            <pc:sldMk cId="1106899562" sldId="473"/>
            <ac:spMk id="2" creationId="{276F638A-0E71-F669-1507-4AA00497CFD4}"/>
          </ac:spMkLst>
        </pc:spChg>
        <pc:spChg chg="mod">
          <ac:chgData name="Ernesto Gandolfo Raso" userId="9b53afdb15782c0c" providerId="LiveId" clId="{60AF85C6-231C-4E30-89C8-E181D8D5910A}" dt="2024-05-30T20:37:54.504" v="2366" actId="20577"/>
          <ac:spMkLst>
            <pc:docMk/>
            <pc:sldMk cId="1106899562" sldId="473"/>
            <ac:spMk id="6" creationId="{2B2A1485-551C-D5C2-38A1-D2FDDFBE7DDC}"/>
          </ac:spMkLst>
        </pc:spChg>
        <pc:picChg chg="del">
          <ac:chgData name="Ernesto Gandolfo Raso" userId="9b53afdb15782c0c" providerId="LiveId" clId="{60AF85C6-231C-4E30-89C8-E181D8D5910A}" dt="2024-05-30T20:35:38.980" v="2221" actId="478"/>
          <ac:picMkLst>
            <pc:docMk/>
            <pc:sldMk cId="1106899562" sldId="473"/>
            <ac:picMk id="4" creationId="{20B55A1E-0C4C-62D2-F802-B1608C1D9A30}"/>
          </ac:picMkLst>
        </pc:picChg>
      </pc:sldChg>
      <pc:sldChg chg="delSp add mod">
        <pc:chgData name="Ernesto Gandolfo Raso" userId="9b53afdb15782c0c" providerId="LiveId" clId="{60AF85C6-231C-4E30-89C8-E181D8D5910A}" dt="2024-05-30T20:35:15.375" v="2217" actId="478"/>
        <pc:sldMkLst>
          <pc:docMk/>
          <pc:sldMk cId="772935689" sldId="474"/>
        </pc:sldMkLst>
        <pc:spChg chg="del">
          <ac:chgData name="Ernesto Gandolfo Raso" userId="9b53afdb15782c0c" providerId="LiveId" clId="{60AF85C6-231C-4E30-89C8-E181D8D5910A}" dt="2024-05-30T20:35:15.375" v="2217" actId="478"/>
          <ac:spMkLst>
            <pc:docMk/>
            <pc:sldMk cId="772935689" sldId="474"/>
            <ac:spMk id="6" creationId="{2B2A1485-551C-D5C2-38A1-D2FDDFBE7DDC}"/>
          </ac:spMkLst>
        </pc:spChg>
        <pc:picChg chg="del">
          <ac:chgData name="Ernesto Gandolfo Raso" userId="9b53afdb15782c0c" providerId="LiveId" clId="{60AF85C6-231C-4E30-89C8-E181D8D5910A}" dt="2024-05-30T20:35:13.975" v="2216" actId="478"/>
          <ac:picMkLst>
            <pc:docMk/>
            <pc:sldMk cId="772935689" sldId="474"/>
            <ac:picMk id="4" creationId="{20B55A1E-0C4C-62D2-F802-B1608C1D9A30}"/>
          </ac:picMkLst>
        </pc:picChg>
      </pc:sldChg>
      <pc:sldChg chg="addSp delSp modSp add mod">
        <pc:chgData name="Ernesto Gandolfo Raso" userId="9b53afdb15782c0c" providerId="LiveId" clId="{60AF85C6-231C-4E30-89C8-E181D8D5910A}" dt="2024-05-30T21:27:52.288" v="3090" actId="692"/>
        <pc:sldMkLst>
          <pc:docMk/>
          <pc:sldMk cId="2274593979" sldId="475"/>
        </pc:sldMkLst>
        <pc:spChg chg="del">
          <ac:chgData name="Ernesto Gandolfo Raso" userId="9b53afdb15782c0c" providerId="LiveId" clId="{60AF85C6-231C-4E30-89C8-E181D8D5910A}" dt="2024-05-30T20:46:22.047" v="2634" actId="478"/>
          <ac:spMkLst>
            <pc:docMk/>
            <pc:sldMk cId="2274593979" sldId="475"/>
            <ac:spMk id="3" creationId="{5D2EC25F-B02E-D717-86BF-8026849A223D}"/>
          </ac:spMkLst>
        </pc:spChg>
        <pc:spChg chg="add mod">
          <ac:chgData name="Ernesto Gandolfo Raso" userId="9b53afdb15782c0c" providerId="LiveId" clId="{60AF85C6-231C-4E30-89C8-E181D8D5910A}" dt="2024-05-30T21:27:24.198" v="3086" actId="20577"/>
          <ac:spMkLst>
            <pc:docMk/>
            <pc:sldMk cId="2274593979" sldId="475"/>
            <ac:spMk id="8" creationId="{160877E5-9FEC-4359-491F-6651FFF9C664}"/>
          </ac:spMkLst>
        </pc:spChg>
        <pc:picChg chg="add mod">
          <ac:chgData name="Ernesto Gandolfo Raso" userId="9b53afdb15782c0c" providerId="LiveId" clId="{60AF85C6-231C-4E30-89C8-E181D8D5910A}" dt="2024-05-30T21:25:53.090" v="3020" actId="1036"/>
          <ac:picMkLst>
            <pc:docMk/>
            <pc:sldMk cId="2274593979" sldId="475"/>
            <ac:picMk id="4" creationId="{4C0265A7-156D-681A-593B-17C86A7CCF35}"/>
          </ac:picMkLst>
        </pc:picChg>
        <pc:picChg chg="add mod">
          <ac:chgData name="Ernesto Gandolfo Raso" userId="9b53afdb15782c0c" providerId="LiveId" clId="{60AF85C6-231C-4E30-89C8-E181D8D5910A}" dt="2024-05-30T21:26:22.904" v="3046" actId="692"/>
          <ac:picMkLst>
            <pc:docMk/>
            <pc:sldMk cId="2274593979" sldId="475"/>
            <ac:picMk id="6" creationId="{D61E0588-CA73-185F-2EC9-22471E791463}"/>
          </ac:picMkLst>
        </pc:picChg>
        <pc:picChg chg="add mod">
          <ac:chgData name="Ernesto Gandolfo Raso" userId="9b53afdb15782c0c" providerId="LiveId" clId="{60AF85C6-231C-4E30-89C8-E181D8D5910A}" dt="2024-05-30T21:27:52.288" v="3090" actId="692"/>
          <ac:picMkLst>
            <pc:docMk/>
            <pc:sldMk cId="2274593979" sldId="475"/>
            <ac:picMk id="10" creationId="{FFDD88F9-A1ED-39D0-4402-1EEFB02A6C67}"/>
          </ac:picMkLst>
        </pc:picChg>
      </pc:sldChg>
      <pc:sldChg chg="addSp delSp modSp add mod">
        <pc:chgData name="Ernesto Gandolfo Raso" userId="9b53afdb15782c0c" providerId="LiveId" clId="{60AF85C6-231C-4E30-89C8-E181D8D5910A}" dt="2024-05-30T21:22:48.394" v="2861" actId="1037"/>
        <pc:sldMkLst>
          <pc:docMk/>
          <pc:sldMk cId="621697103" sldId="476"/>
        </pc:sldMkLst>
        <pc:spChg chg="del">
          <ac:chgData name="Ernesto Gandolfo Raso" userId="9b53afdb15782c0c" providerId="LiveId" clId="{60AF85C6-231C-4E30-89C8-E181D8D5910A}" dt="2024-05-30T20:47:52.438" v="2663" actId="478"/>
          <ac:spMkLst>
            <pc:docMk/>
            <pc:sldMk cId="621697103" sldId="476"/>
            <ac:spMk id="3" creationId="{5D2EC25F-B02E-D717-86BF-8026849A223D}"/>
          </ac:spMkLst>
        </pc:spChg>
        <pc:spChg chg="add mod">
          <ac:chgData name="Ernesto Gandolfo Raso" userId="9b53afdb15782c0c" providerId="LiveId" clId="{60AF85C6-231C-4E30-89C8-E181D8D5910A}" dt="2024-05-30T21:22:38.757" v="2853" actId="20577"/>
          <ac:spMkLst>
            <pc:docMk/>
            <pc:sldMk cId="621697103" sldId="476"/>
            <ac:spMk id="4" creationId="{002581D5-AD9B-D18A-FE86-F3DC2BAF69ED}"/>
          </ac:spMkLst>
        </pc:spChg>
        <pc:picChg chg="add mod">
          <ac:chgData name="Ernesto Gandolfo Raso" userId="9b53afdb15782c0c" providerId="LiveId" clId="{60AF85C6-231C-4E30-89C8-E181D8D5910A}" dt="2024-05-30T21:22:48.394" v="2861" actId="1037"/>
          <ac:picMkLst>
            <pc:docMk/>
            <pc:sldMk cId="621697103" sldId="476"/>
            <ac:picMk id="6" creationId="{8E8BD028-9252-854E-E766-AAF6C12217E4}"/>
          </ac:picMkLst>
        </pc:picChg>
      </pc:sldChg>
      <pc:sldChg chg="add del">
        <pc:chgData name="Ernesto Gandolfo Raso" userId="9b53afdb15782c0c" providerId="LiveId" clId="{60AF85C6-231C-4E30-89C8-E181D8D5910A}" dt="2024-05-30T20:49:23.198" v="2688" actId="2696"/>
        <pc:sldMkLst>
          <pc:docMk/>
          <pc:sldMk cId="2377092387" sldId="477"/>
        </pc:sldMkLst>
      </pc:sldChg>
      <pc:sldChg chg="delSp modSp add mod">
        <pc:chgData name="Ernesto Gandolfo Raso" userId="9b53afdb15782c0c" providerId="LiveId" clId="{60AF85C6-231C-4E30-89C8-E181D8D5910A}" dt="2024-05-30T20:51:09.569" v="2747" actId="20577"/>
        <pc:sldMkLst>
          <pc:docMk/>
          <pc:sldMk cId="3164031122" sldId="477"/>
        </pc:sldMkLst>
        <pc:spChg chg="mod">
          <ac:chgData name="Ernesto Gandolfo Raso" userId="9b53afdb15782c0c" providerId="LiveId" clId="{60AF85C6-231C-4E30-89C8-E181D8D5910A}" dt="2024-05-30T20:51:09.569" v="2747" actId="20577"/>
          <ac:spMkLst>
            <pc:docMk/>
            <pc:sldMk cId="3164031122" sldId="477"/>
            <ac:spMk id="3" creationId="{5D2EC25F-B02E-D717-86BF-8026849A223D}"/>
          </ac:spMkLst>
        </pc:spChg>
        <pc:picChg chg="del">
          <ac:chgData name="Ernesto Gandolfo Raso" userId="9b53afdb15782c0c" providerId="LiveId" clId="{60AF85C6-231C-4E30-89C8-E181D8D5910A}" dt="2024-05-30T20:50:00.863" v="2712" actId="478"/>
          <ac:picMkLst>
            <pc:docMk/>
            <pc:sldMk cId="3164031122" sldId="477"/>
            <ac:picMk id="5" creationId="{D25E5249-47B3-CE1C-1D87-B086960B517B}"/>
          </ac:picMkLst>
        </pc:picChg>
      </pc:sldChg>
      <pc:sldChg chg="modSp add mod">
        <pc:chgData name="Ernesto Gandolfo Raso" userId="9b53afdb15782c0c" providerId="LiveId" clId="{60AF85C6-231C-4E30-89C8-E181D8D5910A}" dt="2024-05-30T20:52:36.191" v="2776" actId="58"/>
        <pc:sldMkLst>
          <pc:docMk/>
          <pc:sldMk cId="4273411948" sldId="478"/>
        </pc:sldMkLst>
        <pc:spChg chg="mod">
          <ac:chgData name="Ernesto Gandolfo Raso" userId="9b53afdb15782c0c" providerId="LiveId" clId="{60AF85C6-231C-4E30-89C8-E181D8D5910A}" dt="2024-05-30T20:52:36.191" v="2776" actId="58"/>
          <ac:spMkLst>
            <pc:docMk/>
            <pc:sldMk cId="4273411948" sldId="478"/>
            <ac:spMk id="3" creationId="{5D2EC25F-B02E-D717-86BF-8026849A223D}"/>
          </ac:spMkLst>
        </pc:spChg>
      </pc:sldChg>
      <pc:sldChg chg="addSp delSp add mod">
        <pc:chgData name="Ernesto Gandolfo Raso" userId="9b53afdb15782c0c" providerId="LiveId" clId="{60AF85C6-231C-4E30-89C8-E181D8D5910A}" dt="2024-05-30T20:51:42.855" v="2753" actId="22"/>
        <pc:sldMkLst>
          <pc:docMk/>
          <pc:sldMk cId="3842028210" sldId="479"/>
        </pc:sldMkLst>
        <pc:spChg chg="del">
          <ac:chgData name="Ernesto Gandolfo Raso" userId="9b53afdb15782c0c" providerId="LiveId" clId="{60AF85C6-231C-4E30-89C8-E181D8D5910A}" dt="2024-05-30T20:51:14.546" v="2749" actId="478"/>
          <ac:spMkLst>
            <pc:docMk/>
            <pc:sldMk cId="3842028210" sldId="479"/>
            <ac:spMk id="3" creationId="{5D2EC25F-B02E-D717-86BF-8026849A223D}"/>
          </ac:spMkLst>
        </pc:spChg>
        <pc:picChg chg="add">
          <ac:chgData name="Ernesto Gandolfo Raso" userId="9b53afdb15782c0c" providerId="LiveId" clId="{60AF85C6-231C-4E30-89C8-E181D8D5910A}" dt="2024-05-30T20:51:42.855" v="2753" actId="22"/>
          <ac:picMkLst>
            <pc:docMk/>
            <pc:sldMk cId="3842028210" sldId="479"/>
            <ac:picMk id="4" creationId="{70AA4F05-08FE-6635-BE25-027A6E63CE9E}"/>
          </ac:picMkLst>
        </pc:picChg>
      </pc:sldChg>
      <pc:sldChg chg="addSp modSp add mod">
        <pc:chgData name="Ernesto Gandolfo Raso" userId="9b53afdb15782c0c" providerId="LiveId" clId="{60AF85C6-231C-4E30-89C8-E181D8D5910A}" dt="2024-05-30T21:25:24.338" v="2978" actId="1036"/>
        <pc:sldMkLst>
          <pc:docMk/>
          <pc:sldMk cId="3104802142" sldId="480"/>
        </pc:sldMkLst>
        <pc:spChg chg="mod">
          <ac:chgData name="Ernesto Gandolfo Raso" userId="9b53afdb15782c0c" providerId="LiveId" clId="{60AF85C6-231C-4E30-89C8-E181D8D5910A}" dt="2024-05-30T21:24:43.218" v="2963" actId="20577"/>
          <ac:spMkLst>
            <pc:docMk/>
            <pc:sldMk cId="3104802142" sldId="480"/>
            <ac:spMk id="4" creationId="{002581D5-AD9B-D18A-FE86-F3DC2BAF69ED}"/>
          </ac:spMkLst>
        </pc:spChg>
        <pc:picChg chg="add mod">
          <ac:chgData name="Ernesto Gandolfo Raso" userId="9b53afdb15782c0c" providerId="LiveId" clId="{60AF85C6-231C-4E30-89C8-E181D8D5910A}" dt="2024-05-30T21:25:24.338" v="2978" actId="1036"/>
          <ac:picMkLst>
            <pc:docMk/>
            <pc:sldMk cId="3104802142" sldId="480"/>
            <ac:picMk id="3" creationId="{237061C3-DF69-BFE6-71AA-123DFEDF0578}"/>
          </ac:picMkLst>
        </pc:picChg>
      </pc:sldChg>
      <pc:sldChg chg="addSp delSp modSp add mod">
        <pc:chgData name="Ernesto Gandolfo Raso" userId="9b53afdb15782c0c" providerId="LiveId" clId="{60AF85C6-231C-4E30-89C8-E181D8D5910A}" dt="2024-05-30T21:40:39.561" v="3503" actId="6549"/>
        <pc:sldMkLst>
          <pc:docMk/>
          <pc:sldMk cId="2855782529" sldId="481"/>
        </pc:sldMkLst>
        <pc:spChg chg="del mod">
          <ac:chgData name="Ernesto Gandolfo Raso" userId="9b53afdb15782c0c" providerId="LiveId" clId="{60AF85C6-231C-4E30-89C8-E181D8D5910A}" dt="2024-05-30T21:35:04.605" v="3227" actId="478"/>
          <ac:spMkLst>
            <pc:docMk/>
            <pc:sldMk cId="2855782529" sldId="481"/>
            <ac:spMk id="3" creationId="{F960C9D1-8267-F4D2-AA4E-FF23947194A6}"/>
          </ac:spMkLst>
        </pc:spChg>
        <pc:spChg chg="add mod">
          <ac:chgData name="Ernesto Gandolfo Raso" userId="9b53afdb15782c0c" providerId="LiveId" clId="{60AF85C6-231C-4E30-89C8-E181D8D5910A}" dt="2024-05-30T21:40:39.561" v="3503" actId="6549"/>
          <ac:spMkLst>
            <pc:docMk/>
            <pc:sldMk cId="2855782529" sldId="481"/>
            <ac:spMk id="4" creationId="{1D2945BA-8677-9B20-7428-9F16765AABDE}"/>
          </ac:spMkLst>
        </pc:spChg>
      </pc:sldChg>
      <pc:sldChg chg="addSp modSp add mod">
        <pc:chgData name="Ernesto Gandolfo Raso" userId="9b53afdb15782c0c" providerId="LiveId" clId="{60AF85C6-231C-4E30-89C8-E181D8D5910A}" dt="2024-05-30T21:40:15.582" v="3493" actId="21"/>
        <pc:sldMkLst>
          <pc:docMk/>
          <pc:sldMk cId="313798931" sldId="482"/>
        </pc:sldMkLst>
        <pc:spChg chg="mod">
          <ac:chgData name="Ernesto Gandolfo Raso" userId="9b53afdb15782c0c" providerId="LiveId" clId="{60AF85C6-231C-4E30-89C8-E181D8D5910A}" dt="2024-05-30T21:40:15.582" v="3493" actId="21"/>
          <ac:spMkLst>
            <pc:docMk/>
            <pc:sldMk cId="313798931" sldId="482"/>
            <ac:spMk id="4" creationId="{1D2945BA-8677-9B20-7428-9F16765AABDE}"/>
          </ac:spMkLst>
        </pc:spChg>
        <pc:picChg chg="add mod">
          <ac:chgData name="Ernesto Gandolfo Raso" userId="9b53afdb15782c0c" providerId="LiveId" clId="{60AF85C6-231C-4E30-89C8-E181D8D5910A}" dt="2024-05-30T21:39:54.593" v="3491" actId="14100"/>
          <ac:picMkLst>
            <pc:docMk/>
            <pc:sldMk cId="313798931" sldId="482"/>
            <ac:picMk id="2" creationId="{6056E004-CB11-B645-66D7-F4709102A876}"/>
          </ac:picMkLst>
        </pc:picChg>
      </pc:sldChg>
      <pc:sldChg chg="addSp modSp add mod">
        <pc:chgData name="Ernesto Gandolfo Raso" userId="9b53afdb15782c0c" providerId="LiveId" clId="{60AF85C6-231C-4E30-89C8-E181D8D5910A}" dt="2024-05-30T21:43:24.281" v="3573" actId="1035"/>
        <pc:sldMkLst>
          <pc:docMk/>
          <pc:sldMk cId="3734010485" sldId="483"/>
        </pc:sldMkLst>
        <pc:spChg chg="mod">
          <ac:chgData name="Ernesto Gandolfo Raso" userId="9b53afdb15782c0c" providerId="LiveId" clId="{60AF85C6-231C-4E30-89C8-E181D8D5910A}" dt="2024-05-30T21:41:15.486" v="3520" actId="20577"/>
          <ac:spMkLst>
            <pc:docMk/>
            <pc:sldMk cId="3734010485" sldId="483"/>
            <ac:spMk id="4" creationId="{1D2945BA-8677-9B20-7428-9F16765AABDE}"/>
          </ac:spMkLst>
        </pc:spChg>
        <pc:spChg chg="add mod">
          <ac:chgData name="Ernesto Gandolfo Raso" userId="9b53afdb15782c0c" providerId="LiveId" clId="{60AF85C6-231C-4E30-89C8-E181D8D5910A}" dt="2024-05-30T21:43:06.491" v="3570" actId="1035"/>
          <ac:spMkLst>
            <pc:docMk/>
            <pc:sldMk cId="3734010485" sldId="483"/>
            <ac:spMk id="6" creationId="{A1F4308A-74CC-B106-FAA5-5F5CD0F053FE}"/>
          </ac:spMkLst>
        </pc:spChg>
        <pc:picChg chg="add mod">
          <ac:chgData name="Ernesto Gandolfo Raso" userId="9b53afdb15782c0c" providerId="LiveId" clId="{60AF85C6-231C-4E30-89C8-E181D8D5910A}" dt="2024-05-30T21:43:24.281" v="3573" actId="1035"/>
          <ac:picMkLst>
            <pc:docMk/>
            <pc:sldMk cId="3734010485" sldId="483"/>
            <ac:picMk id="3" creationId="{386DDC36-2078-AF1D-0E96-E919B4D6BD5C}"/>
          </ac:picMkLst>
        </pc:picChg>
      </pc:sldChg>
      <pc:sldChg chg="addSp delSp modSp add del mod">
        <pc:chgData name="Ernesto Gandolfo Raso" userId="9b53afdb15782c0c" providerId="LiveId" clId="{60AF85C6-231C-4E30-89C8-E181D8D5910A}" dt="2024-05-30T21:40:47.144" v="3504" actId="2696"/>
        <pc:sldMkLst>
          <pc:docMk/>
          <pc:sldMk cId="114861918" sldId="484"/>
        </pc:sldMkLst>
        <pc:spChg chg="del">
          <ac:chgData name="Ernesto Gandolfo Raso" userId="9b53afdb15782c0c" providerId="LiveId" clId="{60AF85C6-231C-4E30-89C8-E181D8D5910A}" dt="2024-05-30T21:38:53.521" v="3469" actId="478"/>
          <ac:spMkLst>
            <pc:docMk/>
            <pc:sldMk cId="114861918" sldId="484"/>
            <ac:spMk id="4" creationId="{1D2945BA-8677-9B20-7428-9F16765AABDE}"/>
          </ac:spMkLst>
        </pc:spChg>
        <pc:picChg chg="add del mod modCrop">
          <ac:chgData name="Ernesto Gandolfo Raso" userId="9b53afdb15782c0c" providerId="LiveId" clId="{60AF85C6-231C-4E30-89C8-E181D8D5910A}" dt="2024-05-30T21:39:06.541" v="3472" actId="21"/>
          <ac:picMkLst>
            <pc:docMk/>
            <pc:sldMk cId="114861918" sldId="484"/>
            <ac:picMk id="3" creationId="{7257BA11-2811-4CFD-9CDA-E2907A3C5E5E}"/>
          </ac:picMkLst>
        </pc:picChg>
        <pc:picChg chg="add mod">
          <ac:chgData name="Ernesto Gandolfo Raso" userId="9b53afdb15782c0c" providerId="LiveId" clId="{60AF85C6-231C-4E30-89C8-E181D8D5910A}" dt="2024-05-30T21:39:08.983" v="3474" actId="14100"/>
          <ac:picMkLst>
            <pc:docMk/>
            <pc:sldMk cId="114861918" sldId="484"/>
            <ac:picMk id="5" creationId="{7257BA11-2811-4CFD-9CDA-E2907A3C5E5E}"/>
          </ac:picMkLst>
        </pc:picChg>
      </pc:sldChg>
      <pc:sldChg chg="modSp add mod">
        <pc:chgData name="Ernesto Gandolfo Raso" userId="9b53afdb15782c0c" providerId="LiveId" clId="{60AF85C6-231C-4E30-89C8-E181D8D5910A}" dt="2024-05-30T21:54:10.311" v="3976" actId="21"/>
        <pc:sldMkLst>
          <pc:docMk/>
          <pc:sldMk cId="282184884" sldId="484"/>
        </pc:sldMkLst>
        <pc:spChg chg="mod">
          <ac:chgData name="Ernesto Gandolfo Raso" userId="9b53afdb15782c0c" providerId="LiveId" clId="{60AF85C6-231C-4E30-89C8-E181D8D5910A}" dt="2024-05-30T21:54:10.311" v="3976" actId="21"/>
          <ac:spMkLst>
            <pc:docMk/>
            <pc:sldMk cId="282184884" sldId="484"/>
            <ac:spMk id="7" creationId="{91959800-8798-DC54-0F1D-C0E012653F0B}"/>
          </ac:spMkLst>
        </pc:spChg>
        <pc:picChg chg="mod">
          <ac:chgData name="Ernesto Gandolfo Raso" userId="9b53afdb15782c0c" providerId="LiveId" clId="{60AF85C6-231C-4E30-89C8-E181D8D5910A}" dt="2024-05-30T21:53:50.542" v="3972" actId="1035"/>
          <ac:picMkLst>
            <pc:docMk/>
            <pc:sldMk cId="282184884" sldId="484"/>
            <ac:picMk id="5" creationId="{E7B23A80-F2AA-0CDC-7D35-6E0B6CD3D2AA}"/>
          </ac:picMkLst>
        </pc:picChg>
      </pc:sldChg>
    </pc:docChg>
  </pc:docChgLst>
  <pc:docChgLst>
    <pc:chgData name="Ernesto Gandolfo Raso" userId="9b53afdb15782c0c" providerId="LiveId" clId="{53A9C063-DA28-4F50-80E2-08895CBB6AF7}"/>
    <pc:docChg chg="undo custSel addSld delSld modSld sldOrd">
      <pc:chgData name="Ernesto Gandolfo Raso" userId="9b53afdb15782c0c" providerId="LiveId" clId="{53A9C063-DA28-4F50-80E2-08895CBB6AF7}" dt="2023-09-03T01:27:55.231" v="5648" actId="6549"/>
      <pc:docMkLst>
        <pc:docMk/>
      </pc:docMkLst>
      <pc:sldChg chg="addSp delSp modSp mod">
        <pc:chgData name="Ernesto Gandolfo Raso" userId="9b53afdb15782c0c" providerId="LiveId" clId="{53A9C063-DA28-4F50-80E2-08895CBB6AF7}" dt="2023-09-02T17:04:49.264" v="16" actId="14100"/>
        <pc:sldMkLst>
          <pc:docMk/>
          <pc:sldMk cId="0" sldId="256"/>
        </pc:sldMkLst>
        <pc:spChg chg="mod">
          <ac:chgData name="Ernesto Gandolfo Raso" userId="9b53afdb15782c0c" providerId="LiveId" clId="{53A9C063-DA28-4F50-80E2-08895CBB6AF7}" dt="2023-09-02T17:04:09.206" v="8" actId="14100"/>
          <ac:spMkLst>
            <pc:docMk/>
            <pc:sldMk cId="0" sldId="256"/>
            <ac:spMk id="2" creationId="{00000000-0000-0000-0000-000000000000}"/>
          </ac:spMkLst>
        </pc:spChg>
        <pc:spChg chg="del">
          <ac:chgData name="Ernesto Gandolfo Raso" userId="9b53afdb15782c0c" providerId="LiveId" clId="{53A9C063-DA28-4F50-80E2-08895CBB6AF7}" dt="2023-09-02T17:04:33.872" v="10" actId="478"/>
          <ac:spMkLst>
            <pc:docMk/>
            <pc:sldMk cId="0" sldId="256"/>
            <ac:spMk id="3" creationId="{00000000-0000-0000-0000-000000000000}"/>
          </ac:spMkLst>
        </pc:spChg>
        <pc:picChg chg="add mod">
          <ac:chgData name="Ernesto Gandolfo Raso" userId="9b53afdb15782c0c" providerId="LiveId" clId="{53A9C063-DA28-4F50-80E2-08895CBB6AF7}" dt="2023-09-02T17:04:49.264" v="16" actId="14100"/>
          <ac:picMkLst>
            <pc:docMk/>
            <pc:sldMk cId="0" sldId="256"/>
            <ac:picMk id="5" creationId="{7E95200C-8F65-D65D-414E-1809AC038441}"/>
          </ac:picMkLst>
        </pc:picChg>
        <pc:picChg chg="del">
          <ac:chgData name="Ernesto Gandolfo Raso" userId="9b53afdb15782c0c" providerId="LiveId" clId="{53A9C063-DA28-4F50-80E2-08895CBB6AF7}" dt="2023-09-02T17:04:31.668" v="9" actId="478"/>
          <ac:picMkLst>
            <pc:docMk/>
            <pc:sldMk cId="0" sldId="256"/>
            <ac:picMk id="4100" creationId="{00000000-0000-0000-0000-000000000000}"/>
          </ac:picMkLst>
        </pc:picChg>
      </pc:sldChg>
      <pc:sldChg chg="addSp delSp modSp mod">
        <pc:chgData name="Ernesto Gandolfo Raso" userId="9b53afdb15782c0c" providerId="LiveId" clId="{53A9C063-DA28-4F50-80E2-08895CBB6AF7}" dt="2023-09-02T19:49:36.359" v="34" actId="6549"/>
        <pc:sldMkLst>
          <pc:docMk/>
          <pc:sldMk cId="0" sldId="257"/>
        </pc:sldMkLst>
        <pc:spChg chg="del">
          <ac:chgData name="Ernesto Gandolfo Raso" userId="9b53afdb15782c0c" providerId="LiveId" clId="{53A9C063-DA28-4F50-80E2-08895CBB6AF7}" dt="2023-09-02T19:46:21.889" v="18" actId="478"/>
          <ac:spMkLst>
            <pc:docMk/>
            <pc:sldMk cId="0" sldId="257"/>
            <ac:spMk id="2" creationId="{00000000-0000-0000-0000-000000000000}"/>
          </ac:spMkLst>
        </pc:spChg>
        <pc:spChg chg="del">
          <ac:chgData name="Ernesto Gandolfo Raso" userId="9b53afdb15782c0c" providerId="LiveId" clId="{53A9C063-DA28-4F50-80E2-08895CBB6AF7}" dt="2023-09-02T19:46:20.003" v="17" actId="478"/>
          <ac:spMkLst>
            <pc:docMk/>
            <pc:sldMk cId="0" sldId="257"/>
            <ac:spMk id="3" creationId="{00000000-0000-0000-0000-000000000000}"/>
          </ac:spMkLst>
        </pc:spChg>
        <pc:spChg chg="add del mod">
          <ac:chgData name="Ernesto Gandolfo Raso" userId="9b53afdb15782c0c" providerId="LiveId" clId="{53A9C063-DA28-4F50-80E2-08895CBB6AF7}" dt="2023-09-02T19:46:23.550" v="20" actId="478"/>
          <ac:spMkLst>
            <pc:docMk/>
            <pc:sldMk cId="0" sldId="257"/>
            <ac:spMk id="5" creationId="{2F24DF00-A9B8-9FD6-D9AA-6DC7D71AB1EC}"/>
          </ac:spMkLst>
        </pc:spChg>
        <pc:spChg chg="add del mod">
          <ac:chgData name="Ernesto Gandolfo Raso" userId="9b53afdb15782c0c" providerId="LiveId" clId="{53A9C063-DA28-4F50-80E2-08895CBB6AF7}" dt="2023-09-02T19:46:22.521" v="19" actId="478"/>
          <ac:spMkLst>
            <pc:docMk/>
            <pc:sldMk cId="0" sldId="257"/>
            <ac:spMk id="7" creationId="{D5DE3C3C-0C17-9DC2-1FCD-62347077C37B}"/>
          </ac:spMkLst>
        </pc:spChg>
        <pc:spChg chg="add mod">
          <ac:chgData name="Ernesto Gandolfo Raso" userId="9b53afdb15782c0c" providerId="LiveId" clId="{53A9C063-DA28-4F50-80E2-08895CBB6AF7}" dt="2023-09-02T19:49:36.359" v="34" actId="6549"/>
          <ac:spMkLst>
            <pc:docMk/>
            <pc:sldMk cId="0" sldId="257"/>
            <ac:spMk id="9" creationId="{226658C0-63E0-3397-49C8-BD1FA65584F3}"/>
          </ac:spMkLst>
        </pc:spChg>
      </pc:sldChg>
      <pc:sldChg chg="addSp delSp modSp mod">
        <pc:chgData name="Ernesto Gandolfo Raso" userId="9b53afdb15782c0c" providerId="LiveId" clId="{53A9C063-DA28-4F50-80E2-08895CBB6AF7}" dt="2023-09-02T19:59:06.859" v="181" actId="21"/>
        <pc:sldMkLst>
          <pc:docMk/>
          <pc:sldMk cId="0" sldId="259"/>
        </pc:sldMkLst>
        <pc:spChg chg="del">
          <ac:chgData name="Ernesto Gandolfo Raso" userId="9b53afdb15782c0c" providerId="LiveId" clId="{53A9C063-DA28-4F50-80E2-08895CBB6AF7}" dt="2023-09-02T19:54:06.819" v="56" actId="478"/>
          <ac:spMkLst>
            <pc:docMk/>
            <pc:sldMk cId="0" sldId="259"/>
            <ac:spMk id="2" creationId="{00000000-0000-0000-0000-000000000000}"/>
          </ac:spMkLst>
        </pc:spChg>
        <pc:spChg chg="del">
          <ac:chgData name="Ernesto Gandolfo Raso" userId="9b53afdb15782c0c" providerId="LiveId" clId="{53A9C063-DA28-4F50-80E2-08895CBB6AF7}" dt="2023-09-02T19:54:01.389" v="54" actId="478"/>
          <ac:spMkLst>
            <pc:docMk/>
            <pc:sldMk cId="0" sldId="259"/>
            <ac:spMk id="3" creationId="{00000000-0000-0000-0000-000000000000}"/>
          </ac:spMkLst>
        </pc:spChg>
        <pc:spChg chg="add del mod">
          <ac:chgData name="Ernesto Gandolfo Raso" userId="9b53afdb15782c0c" providerId="LiveId" clId="{53A9C063-DA28-4F50-80E2-08895CBB6AF7}" dt="2023-09-02T19:54:05.241" v="55" actId="478"/>
          <ac:spMkLst>
            <pc:docMk/>
            <pc:sldMk cId="0" sldId="259"/>
            <ac:spMk id="6" creationId="{2BC74EBD-E10E-E68B-416B-A24B08A33178}"/>
          </ac:spMkLst>
        </pc:spChg>
        <pc:spChg chg="add del mod">
          <ac:chgData name="Ernesto Gandolfo Raso" userId="9b53afdb15782c0c" providerId="LiveId" clId="{53A9C063-DA28-4F50-80E2-08895CBB6AF7}" dt="2023-09-02T19:54:09.650" v="58" actId="478"/>
          <ac:spMkLst>
            <pc:docMk/>
            <pc:sldMk cId="0" sldId="259"/>
            <ac:spMk id="8" creationId="{4F4ACCA5-ECF8-D3F8-CDCA-EC2DE388D668}"/>
          </ac:spMkLst>
        </pc:spChg>
        <pc:spChg chg="add mod">
          <ac:chgData name="Ernesto Gandolfo Raso" userId="9b53afdb15782c0c" providerId="LiveId" clId="{53A9C063-DA28-4F50-80E2-08895CBB6AF7}" dt="2023-09-02T19:57:34.949" v="99" actId="6549"/>
          <ac:spMkLst>
            <pc:docMk/>
            <pc:sldMk cId="0" sldId="259"/>
            <ac:spMk id="10" creationId="{E39A9192-DCEF-CB00-10B1-79948215040C}"/>
          </ac:spMkLst>
        </pc:spChg>
        <pc:graphicFrameChg chg="del">
          <ac:chgData name="Ernesto Gandolfo Raso" userId="9b53afdb15782c0c" providerId="LiveId" clId="{53A9C063-DA28-4F50-80E2-08895CBB6AF7}" dt="2023-09-02T19:54:07.969" v="57" actId="478"/>
          <ac:graphicFrameMkLst>
            <pc:docMk/>
            <pc:sldMk cId="0" sldId="259"/>
            <ac:graphicFrameMk id="4" creationId="{00000000-0000-0000-0000-000000000000}"/>
          </ac:graphicFrameMkLst>
        </pc:graphicFrameChg>
        <pc:picChg chg="add mod">
          <ac:chgData name="Ernesto Gandolfo Raso" userId="9b53afdb15782c0c" providerId="LiveId" clId="{53A9C063-DA28-4F50-80E2-08895CBB6AF7}" dt="2023-09-02T19:58:01.407" v="130" actId="1035"/>
          <ac:picMkLst>
            <pc:docMk/>
            <pc:sldMk cId="0" sldId="259"/>
            <ac:picMk id="12" creationId="{569818C9-44C8-8A81-D994-3707385787DF}"/>
          </ac:picMkLst>
        </pc:picChg>
        <pc:picChg chg="add del mod">
          <ac:chgData name="Ernesto Gandolfo Raso" userId="9b53afdb15782c0c" providerId="LiveId" clId="{53A9C063-DA28-4F50-80E2-08895CBB6AF7}" dt="2023-09-02T19:59:06.859" v="181" actId="21"/>
          <ac:picMkLst>
            <pc:docMk/>
            <pc:sldMk cId="0" sldId="259"/>
            <ac:picMk id="14" creationId="{635D74E2-9042-03F7-7A2A-6AEC68943B81}"/>
          </ac:picMkLst>
        </pc:picChg>
      </pc:sldChg>
      <pc:sldChg chg="del">
        <pc:chgData name="Ernesto Gandolfo Raso" userId="9b53afdb15782c0c" providerId="LiveId" clId="{53A9C063-DA28-4F50-80E2-08895CBB6AF7}" dt="2023-09-02T21:50:15.051" v="1542" actId="47"/>
        <pc:sldMkLst>
          <pc:docMk/>
          <pc:sldMk cId="0" sldId="260"/>
        </pc:sldMkLst>
      </pc:sldChg>
      <pc:sldChg chg="del">
        <pc:chgData name="Ernesto Gandolfo Raso" userId="9b53afdb15782c0c" providerId="LiveId" clId="{53A9C063-DA28-4F50-80E2-08895CBB6AF7}" dt="2023-09-02T21:50:15.051" v="1542" actId="47"/>
        <pc:sldMkLst>
          <pc:docMk/>
          <pc:sldMk cId="0" sldId="263"/>
        </pc:sldMkLst>
      </pc:sldChg>
      <pc:sldChg chg="del">
        <pc:chgData name="Ernesto Gandolfo Raso" userId="9b53afdb15782c0c" providerId="LiveId" clId="{53A9C063-DA28-4F50-80E2-08895CBB6AF7}" dt="2023-09-02T21:50:15.051" v="1542" actId="47"/>
        <pc:sldMkLst>
          <pc:docMk/>
          <pc:sldMk cId="0" sldId="266"/>
        </pc:sldMkLst>
      </pc:sldChg>
      <pc:sldChg chg="del">
        <pc:chgData name="Ernesto Gandolfo Raso" userId="9b53afdb15782c0c" providerId="LiveId" clId="{53A9C063-DA28-4F50-80E2-08895CBB6AF7}" dt="2023-09-02T21:50:15.051" v="1542" actId="47"/>
        <pc:sldMkLst>
          <pc:docMk/>
          <pc:sldMk cId="0" sldId="267"/>
        </pc:sldMkLst>
      </pc:sldChg>
      <pc:sldChg chg="del">
        <pc:chgData name="Ernesto Gandolfo Raso" userId="9b53afdb15782c0c" providerId="LiveId" clId="{53A9C063-DA28-4F50-80E2-08895CBB6AF7}" dt="2023-09-02T21:50:15.051" v="1542" actId="47"/>
        <pc:sldMkLst>
          <pc:docMk/>
          <pc:sldMk cId="0" sldId="269"/>
        </pc:sldMkLst>
      </pc:sldChg>
      <pc:sldChg chg="del">
        <pc:chgData name="Ernesto Gandolfo Raso" userId="9b53afdb15782c0c" providerId="LiveId" clId="{53A9C063-DA28-4F50-80E2-08895CBB6AF7}" dt="2023-09-02T21:50:15.051" v="1542" actId="47"/>
        <pc:sldMkLst>
          <pc:docMk/>
          <pc:sldMk cId="0" sldId="272"/>
        </pc:sldMkLst>
      </pc:sldChg>
      <pc:sldChg chg="del">
        <pc:chgData name="Ernesto Gandolfo Raso" userId="9b53afdb15782c0c" providerId="LiveId" clId="{53A9C063-DA28-4F50-80E2-08895CBB6AF7}" dt="2023-09-02T21:50:15.051" v="1542" actId="47"/>
        <pc:sldMkLst>
          <pc:docMk/>
          <pc:sldMk cId="0" sldId="274"/>
        </pc:sldMkLst>
      </pc:sldChg>
      <pc:sldChg chg="del">
        <pc:chgData name="Ernesto Gandolfo Raso" userId="9b53afdb15782c0c" providerId="LiveId" clId="{53A9C063-DA28-4F50-80E2-08895CBB6AF7}" dt="2023-09-02T21:50:15.051" v="1542" actId="47"/>
        <pc:sldMkLst>
          <pc:docMk/>
          <pc:sldMk cId="0" sldId="275"/>
        </pc:sldMkLst>
      </pc:sldChg>
      <pc:sldChg chg="del">
        <pc:chgData name="Ernesto Gandolfo Raso" userId="9b53afdb15782c0c" providerId="LiveId" clId="{53A9C063-DA28-4F50-80E2-08895CBB6AF7}" dt="2023-09-02T21:50:15.051" v="1542" actId="47"/>
        <pc:sldMkLst>
          <pc:docMk/>
          <pc:sldMk cId="0" sldId="276"/>
        </pc:sldMkLst>
      </pc:sldChg>
      <pc:sldChg chg="addSp delSp modSp mod">
        <pc:chgData name="Ernesto Gandolfo Raso" userId="9b53afdb15782c0c" providerId="LiveId" clId="{53A9C063-DA28-4F50-80E2-08895CBB6AF7}" dt="2023-09-02T19:53:04.306" v="53" actId="122"/>
        <pc:sldMkLst>
          <pc:docMk/>
          <pc:sldMk cId="0" sldId="277"/>
        </pc:sldMkLst>
        <pc:spChg chg="del">
          <ac:chgData name="Ernesto Gandolfo Raso" userId="9b53afdb15782c0c" providerId="LiveId" clId="{53A9C063-DA28-4F50-80E2-08895CBB6AF7}" dt="2023-09-02T19:52:25.026" v="39" actId="478"/>
          <ac:spMkLst>
            <pc:docMk/>
            <pc:sldMk cId="0" sldId="277"/>
            <ac:spMk id="2" creationId="{00000000-0000-0000-0000-000000000000}"/>
          </ac:spMkLst>
        </pc:spChg>
        <pc:spChg chg="del">
          <ac:chgData name="Ernesto Gandolfo Raso" userId="9b53afdb15782c0c" providerId="LiveId" clId="{53A9C063-DA28-4F50-80E2-08895CBB6AF7}" dt="2023-09-02T19:52:22.012" v="36" actId="478"/>
          <ac:spMkLst>
            <pc:docMk/>
            <pc:sldMk cId="0" sldId="277"/>
            <ac:spMk id="4" creationId="{00000000-0000-0000-0000-000000000000}"/>
          </ac:spMkLst>
        </pc:spChg>
        <pc:spChg chg="add del mod">
          <ac:chgData name="Ernesto Gandolfo Raso" userId="9b53afdb15782c0c" providerId="LiveId" clId="{53A9C063-DA28-4F50-80E2-08895CBB6AF7}" dt="2023-09-02T19:52:23.754" v="38" actId="478"/>
          <ac:spMkLst>
            <pc:docMk/>
            <pc:sldMk cId="0" sldId="277"/>
            <ac:spMk id="5" creationId="{CC8ED05B-8CAF-8839-8667-DF477523D510}"/>
          </ac:spMkLst>
        </pc:spChg>
        <pc:spChg chg="add del mod">
          <ac:chgData name="Ernesto Gandolfo Raso" userId="9b53afdb15782c0c" providerId="LiveId" clId="{53A9C063-DA28-4F50-80E2-08895CBB6AF7}" dt="2023-09-02T19:52:22.790" v="37" actId="478"/>
          <ac:spMkLst>
            <pc:docMk/>
            <pc:sldMk cId="0" sldId="277"/>
            <ac:spMk id="7" creationId="{C8C3469E-04C6-B46B-A215-FD783123CF1A}"/>
          </ac:spMkLst>
        </pc:spChg>
        <pc:spChg chg="add del mod">
          <ac:chgData name="Ernesto Gandolfo Raso" userId="9b53afdb15782c0c" providerId="LiveId" clId="{53A9C063-DA28-4F50-80E2-08895CBB6AF7}" dt="2023-09-02T19:52:28" v="41" actId="478"/>
          <ac:spMkLst>
            <pc:docMk/>
            <pc:sldMk cId="0" sldId="277"/>
            <ac:spMk id="9" creationId="{D4137E3E-28CC-69CE-507C-4BCF996E560E}"/>
          </ac:spMkLst>
        </pc:spChg>
        <pc:spChg chg="add mod">
          <ac:chgData name="Ernesto Gandolfo Raso" userId="9b53afdb15782c0c" providerId="LiveId" clId="{53A9C063-DA28-4F50-80E2-08895CBB6AF7}" dt="2023-09-02T19:53:04.306" v="53" actId="122"/>
          <ac:spMkLst>
            <pc:docMk/>
            <pc:sldMk cId="0" sldId="277"/>
            <ac:spMk id="11" creationId="{EC75E27D-7C80-204E-8A45-229EE0FE37AB}"/>
          </ac:spMkLst>
        </pc:spChg>
        <pc:graphicFrameChg chg="del">
          <ac:chgData name="Ernesto Gandolfo Raso" userId="9b53afdb15782c0c" providerId="LiveId" clId="{53A9C063-DA28-4F50-80E2-08895CBB6AF7}" dt="2023-09-02T19:52:26.735" v="40" actId="478"/>
          <ac:graphicFrameMkLst>
            <pc:docMk/>
            <pc:sldMk cId="0" sldId="277"/>
            <ac:graphicFrameMk id="23554" creationId="{00000000-0000-0000-0000-000000000000}"/>
          </ac:graphicFrameMkLst>
        </pc:graphicFrameChg>
        <pc:picChg chg="del">
          <ac:chgData name="Ernesto Gandolfo Raso" userId="9b53afdb15782c0c" providerId="LiveId" clId="{53A9C063-DA28-4F50-80E2-08895CBB6AF7}" dt="2023-09-02T19:52:20.010" v="35" actId="478"/>
          <ac:picMkLst>
            <pc:docMk/>
            <pc:sldMk cId="0" sldId="277"/>
            <ac:picMk id="23555" creationId="{00000000-0000-0000-0000-000000000000}"/>
          </ac:picMkLst>
        </pc:picChg>
      </pc:sldChg>
      <pc:sldChg chg="addSp delSp modSp mod">
        <pc:chgData name="Ernesto Gandolfo Raso" userId="9b53afdb15782c0c" providerId="LiveId" clId="{53A9C063-DA28-4F50-80E2-08895CBB6AF7}" dt="2023-09-02T19:59:22.533" v="201" actId="692"/>
        <pc:sldMkLst>
          <pc:docMk/>
          <pc:sldMk cId="0" sldId="278"/>
        </pc:sldMkLst>
        <pc:spChg chg="del">
          <ac:chgData name="Ernesto Gandolfo Raso" userId="9b53afdb15782c0c" providerId="LiveId" clId="{53A9C063-DA28-4F50-80E2-08895CBB6AF7}" dt="2023-09-02T19:58:11.889" v="134" actId="478"/>
          <ac:spMkLst>
            <pc:docMk/>
            <pc:sldMk cId="0" sldId="278"/>
            <ac:spMk id="2" creationId="{00000000-0000-0000-0000-000000000000}"/>
          </ac:spMkLst>
        </pc:spChg>
        <pc:spChg chg="del">
          <ac:chgData name="Ernesto Gandolfo Raso" userId="9b53afdb15782c0c" providerId="LiveId" clId="{53A9C063-DA28-4F50-80E2-08895CBB6AF7}" dt="2023-09-02T19:58:09.227" v="132" actId="478"/>
          <ac:spMkLst>
            <pc:docMk/>
            <pc:sldMk cId="0" sldId="278"/>
            <ac:spMk id="3" creationId="{00000000-0000-0000-0000-000000000000}"/>
          </ac:spMkLst>
        </pc:spChg>
        <pc:spChg chg="add del mod">
          <ac:chgData name="Ernesto Gandolfo Raso" userId="9b53afdb15782c0c" providerId="LiveId" clId="{53A9C063-DA28-4F50-80E2-08895CBB6AF7}" dt="2023-09-02T19:58:10.524" v="133" actId="478"/>
          <ac:spMkLst>
            <pc:docMk/>
            <pc:sldMk cId="0" sldId="278"/>
            <ac:spMk id="5" creationId="{9443A5B8-6DCC-2D7D-9FED-3D20084CD979}"/>
          </ac:spMkLst>
        </pc:spChg>
        <pc:spChg chg="add del mod">
          <ac:chgData name="Ernesto Gandolfo Raso" userId="9b53afdb15782c0c" providerId="LiveId" clId="{53A9C063-DA28-4F50-80E2-08895CBB6AF7}" dt="2023-09-02T19:58:13.508" v="135" actId="478"/>
          <ac:spMkLst>
            <pc:docMk/>
            <pc:sldMk cId="0" sldId="278"/>
            <ac:spMk id="7" creationId="{53E97D3F-7E15-4ABF-B543-CA91D1886A44}"/>
          </ac:spMkLst>
        </pc:spChg>
        <pc:picChg chg="add mod">
          <ac:chgData name="Ernesto Gandolfo Raso" userId="9b53afdb15782c0c" providerId="LiveId" clId="{53A9C063-DA28-4F50-80E2-08895CBB6AF7}" dt="2023-09-02T19:59:22.533" v="201" actId="692"/>
          <ac:picMkLst>
            <pc:docMk/>
            <pc:sldMk cId="0" sldId="278"/>
            <ac:picMk id="9" creationId="{78F24A02-F889-519D-30E5-5E549BD8DADB}"/>
          </ac:picMkLst>
        </pc:picChg>
        <pc:picChg chg="add mod">
          <ac:chgData name="Ernesto Gandolfo Raso" userId="9b53afdb15782c0c" providerId="LiveId" clId="{53A9C063-DA28-4F50-80E2-08895CBB6AF7}" dt="2023-09-02T19:59:18.125" v="199" actId="1038"/>
          <ac:picMkLst>
            <pc:docMk/>
            <pc:sldMk cId="0" sldId="278"/>
            <ac:picMk id="10" creationId="{3E2B10F9-3181-6956-9BFC-251E4BBD6DB3}"/>
          </ac:picMkLst>
        </pc:picChg>
      </pc:sldChg>
      <pc:sldChg chg="addSp delSp modSp mod">
        <pc:chgData name="Ernesto Gandolfo Raso" userId="9b53afdb15782c0c" providerId="LiveId" clId="{53A9C063-DA28-4F50-80E2-08895CBB6AF7}" dt="2023-09-03T01:09:19.085" v="5308" actId="20577"/>
        <pc:sldMkLst>
          <pc:docMk/>
          <pc:sldMk cId="0" sldId="279"/>
        </pc:sldMkLst>
        <pc:spChg chg="del">
          <ac:chgData name="Ernesto Gandolfo Raso" userId="9b53afdb15782c0c" providerId="LiveId" clId="{53A9C063-DA28-4F50-80E2-08895CBB6AF7}" dt="2023-09-02T20:03:14.606" v="279" actId="478"/>
          <ac:spMkLst>
            <pc:docMk/>
            <pc:sldMk cId="0" sldId="279"/>
            <ac:spMk id="2" creationId="{00000000-0000-0000-0000-000000000000}"/>
          </ac:spMkLst>
        </pc:spChg>
        <pc:spChg chg="add del mod">
          <ac:chgData name="Ernesto Gandolfo Raso" userId="9b53afdb15782c0c" providerId="LiveId" clId="{53A9C063-DA28-4F50-80E2-08895CBB6AF7}" dt="2023-09-02T20:03:13.640" v="278" actId="478"/>
          <ac:spMkLst>
            <pc:docMk/>
            <pc:sldMk cId="0" sldId="279"/>
            <ac:spMk id="4" creationId="{AFFDAB21-34A1-BFBB-ED72-088913EAAA54}"/>
          </ac:spMkLst>
        </pc:spChg>
        <pc:spChg chg="add del mod">
          <ac:chgData name="Ernesto Gandolfo Raso" userId="9b53afdb15782c0c" providerId="LiveId" clId="{53A9C063-DA28-4F50-80E2-08895CBB6AF7}" dt="2023-09-02T20:03:15.689" v="280" actId="478"/>
          <ac:spMkLst>
            <pc:docMk/>
            <pc:sldMk cId="0" sldId="279"/>
            <ac:spMk id="6" creationId="{9538084C-F5FA-047F-4353-7363A985151F}"/>
          </ac:spMkLst>
        </pc:spChg>
        <pc:spChg chg="add mod">
          <ac:chgData name="Ernesto Gandolfo Raso" userId="9b53afdb15782c0c" providerId="LiveId" clId="{53A9C063-DA28-4F50-80E2-08895CBB6AF7}" dt="2023-09-03T01:09:19.085" v="5308" actId="20577"/>
          <ac:spMkLst>
            <pc:docMk/>
            <pc:sldMk cId="0" sldId="279"/>
            <ac:spMk id="8" creationId="{B98F7DE6-487B-FC9C-435E-C42F578F0F82}"/>
          </ac:spMkLst>
        </pc:spChg>
        <pc:picChg chg="del">
          <ac:chgData name="Ernesto Gandolfo Raso" userId="9b53afdb15782c0c" providerId="LiveId" clId="{53A9C063-DA28-4F50-80E2-08895CBB6AF7}" dt="2023-09-02T20:03:12.041" v="277" actId="478"/>
          <ac:picMkLst>
            <pc:docMk/>
            <pc:sldMk cId="0" sldId="279"/>
            <ac:picMk id="24578" creationId="{00000000-0000-0000-0000-000000000000}"/>
          </ac:picMkLst>
        </pc:picChg>
      </pc:sldChg>
      <pc:sldChg chg="addSp delSp modSp mod">
        <pc:chgData name="Ernesto Gandolfo Raso" userId="9b53afdb15782c0c" providerId="LiveId" clId="{53A9C063-DA28-4F50-80E2-08895CBB6AF7}" dt="2023-09-03T01:16:32.571" v="5539" actId="20577"/>
        <pc:sldMkLst>
          <pc:docMk/>
          <pc:sldMk cId="0" sldId="280"/>
        </pc:sldMkLst>
        <pc:spChg chg="del">
          <ac:chgData name="Ernesto Gandolfo Raso" userId="9b53afdb15782c0c" providerId="LiveId" clId="{53A9C063-DA28-4F50-80E2-08895CBB6AF7}" dt="2023-09-02T21:49:52.772" v="1534" actId="478"/>
          <ac:spMkLst>
            <pc:docMk/>
            <pc:sldMk cId="0" sldId="280"/>
            <ac:spMk id="2" creationId="{00000000-0000-0000-0000-000000000000}"/>
          </ac:spMkLst>
        </pc:spChg>
        <pc:spChg chg="add del mod">
          <ac:chgData name="Ernesto Gandolfo Raso" userId="9b53afdb15782c0c" providerId="LiveId" clId="{53A9C063-DA28-4F50-80E2-08895CBB6AF7}" dt="2023-09-02T21:49:51.415" v="1533" actId="478"/>
          <ac:spMkLst>
            <pc:docMk/>
            <pc:sldMk cId="0" sldId="280"/>
            <ac:spMk id="4" creationId="{28B54234-D285-A3C2-9BC6-4A56833621A2}"/>
          </ac:spMkLst>
        </pc:spChg>
        <pc:spChg chg="add del mod">
          <ac:chgData name="Ernesto Gandolfo Raso" userId="9b53afdb15782c0c" providerId="LiveId" clId="{53A9C063-DA28-4F50-80E2-08895CBB6AF7}" dt="2023-09-02T21:49:54.008" v="1535" actId="478"/>
          <ac:spMkLst>
            <pc:docMk/>
            <pc:sldMk cId="0" sldId="280"/>
            <ac:spMk id="6" creationId="{7CAF449A-4765-483C-221F-6CCB5CCB3947}"/>
          </ac:spMkLst>
        </pc:spChg>
        <pc:spChg chg="add mod">
          <ac:chgData name="Ernesto Gandolfo Raso" userId="9b53afdb15782c0c" providerId="LiveId" clId="{53A9C063-DA28-4F50-80E2-08895CBB6AF7}" dt="2023-09-03T01:16:32.571" v="5539" actId="20577"/>
          <ac:spMkLst>
            <pc:docMk/>
            <pc:sldMk cId="0" sldId="280"/>
            <ac:spMk id="8" creationId="{6791B0E5-DC6B-D528-1D07-93A90F593F17}"/>
          </ac:spMkLst>
        </pc:spChg>
        <pc:picChg chg="del">
          <ac:chgData name="Ernesto Gandolfo Raso" userId="9b53afdb15782c0c" providerId="LiveId" clId="{53A9C063-DA28-4F50-80E2-08895CBB6AF7}" dt="2023-09-02T21:49:49.538" v="1532" actId="478"/>
          <ac:picMkLst>
            <pc:docMk/>
            <pc:sldMk cId="0" sldId="280"/>
            <ac:picMk id="43010" creationId="{00000000-0000-0000-0000-000000000000}"/>
          </ac:picMkLst>
        </pc:picChg>
      </pc:sldChg>
      <pc:sldChg chg="addSp delSp modSp mod">
        <pc:chgData name="Ernesto Gandolfo Raso" userId="9b53afdb15782c0c" providerId="LiveId" clId="{53A9C063-DA28-4F50-80E2-08895CBB6AF7}" dt="2023-09-02T21:55:54.419" v="1748" actId="14100"/>
        <pc:sldMkLst>
          <pc:docMk/>
          <pc:sldMk cId="0" sldId="281"/>
        </pc:sldMkLst>
        <pc:spChg chg="del mod">
          <ac:chgData name="Ernesto Gandolfo Raso" userId="9b53afdb15782c0c" providerId="LiveId" clId="{53A9C063-DA28-4F50-80E2-08895CBB6AF7}" dt="2023-09-02T21:49:57.111" v="1538" actId="478"/>
          <ac:spMkLst>
            <pc:docMk/>
            <pc:sldMk cId="0" sldId="281"/>
            <ac:spMk id="2" creationId="{00000000-0000-0000-0000-000000000000}"/>
          </ac:spMkLst>
        </pc:spChg>
        <pc:spChg chg="add del mod">
          <ac:chgData name="Ernesto Gandolfo Raso" userId="9b53afdb15782c0c" providerId="LiveId" clId="{53A9C063-DA28-4F50-80E2-08895CBB6AF7}" dt="2023-09-02T21:49:59.223" v="1540" actId="478"/>
          <ac:spMkLst>
            <pc:docMk/>
            <pc:sldMk cId="0" sldId="281"/>
            <ac:spMk id="4" creationId="{0D208E8F-E91B-77E5-FC61-5BC74AAB0E4E}"/>
          </ac:spMkLst>
        </pc:spChg>
        <pc:spChg chg="add del mod">
          <ac:chgData name="Ernesto Gandolfo Raso" userId="9b53afdb15782c0c" providerId="LiveId" clId="{53A9C063-DA28-4F50-80E2-08895CBB6AF7}" dt="2023-09-02T21:49:57.826" v="1539" actId="478"/>
          <ac:spMkLst>
            <pc:docMk/>
            <pc:sldMk cId="0" sldId="281"/>
            <ac:spMk id="6" creationId="{BDF28947-F3AF-09AB-D3AE-9210228E056E}"/>
          </ac:spMkLst>
        </pc:spChg>
        <pc:picChg chg="add del mod modCrop">
          <ac:chgData name="Ernesto Gandolfo Raso" userId="9b53afdb15782c0c" providerId="LiveId" clId="{53A9C063-DA28-4F50-80E2-08895CBB6AF7}" dt="2023-09-02T21:54:55.074" v="1712" actId="21"/>
          <ac:picMkLst>
            <pc:docMk/>
            <pc:sldMk cId="0" sldId="281"/>
            <ac:picMk id="8" creationId="{B77FC50B-283A-C9C7-8C92-798E945F1E72}"/>
          </ac:picMkLst>
        </pc:picChg>
        <pc:picChg chg="add del mod modCrop">
          <ac:chgData name="Ernesto Gandolfo Raso" userId="9b53afdb15782c0c" providerId="LiveId" clId="{53A9C063-DA28-4F50-80E2-08895CBB6AF7}" dt="2023-09-02T21:55:30.428" v="1722" actId="21"/>
          <ac:picMkLst>
            <pc:docMk/>
            <pc:sldMk cId="0" sldId="281"/>
            <ac:picMk id="9" creationId="{F6C5FE41-1F1D-FB31-6C02-DF173AE3CFF3}"/>
          </ac:picMkLst>
        </pc:picChg>
        <pc:picChg chg="add mod">
          <ac:chgData name="Ernesto Gandolfo Raso" userId="9b53afdb15782c0c" providerId="LiveId" clId="{53A9C063-DA28-4F50-80E2-08895CBB6AF7}" dt="2023-09-02T21:55:54.419" v="1748" actId="14100"/>
          <ac:picMkLst>
            <pc:docMk/>
            <pc:sldMk cId="0" sldId="281"/>
            <ac:picMk id="10" creationId="{5C83D2AA-1028-8DCE-3A9F-9A96F0CA60CB}"/>
          </ac:picMkLst>
        </pc:picChg>
        <pc:picChg chg="del">
          <ac:chgData name="Ernesto Gandolfo Raso" userId="9b53afdb15782c0c" providerId="LiveId" clId="{53A9C063-DA28-4F50-80E2-08895CBB6AF7}" dt="2023-09-02T21:49:55.410" v="1536" actId="478"/>
          <ac:picMkLst>
            <pc:docMk/>
            <pc:sldMk cId="0" sldId="281"/>
            <ac:picMk id="44034" creationId="{00000000-0000-0000-0000-000000000000}"/>
          </ac:picMkLst>
        </pc:picChg>
      </pc:sldChg>
      <pc:sldChg chg="del">
        <pc:chgData name="Ernesto Gandolfo Raso" userId="9b53afdb15782c0c" providerId="LiveId" clId="{53A9C063-DA28-4F50-80E2-08895CBB6AF7}" dt="2023-09-02T21:50:15.051" v="1542" actId="47"/>
        <pc:sldMkLst>
          <pc:docMk/>
          <pc:sldMk cId="0" sldId="282"/>
        </pc:sldMkLst>
      </pc:sldChg>
      <pc:sldChg chg="del">
        <pc:chgData name="Ernesto Gandolfo Raso" userId="9b53afdb15782c0c" providerId="LiveId" clId="{53A9C063-DA28-4F50-80E2-08895CBB6AF7}" dt="2023-09-02T21:50:15.051" v="1542" actId="47"/>
        <pc:sldMkLst>
          <pc:docMk/>
          <pc:sldMk cId="0" sldId="283"/>
        </pc:sldMkLst>
      </pc:sldChg>
      <pc:sldChg chg="del">
        <pc:chgData name="Ernesto Gandolfo Raso" userId="9b53afdb15782c0c" providerId="LiveId" clId="{53A9C063-DA28-4F50-80E2-08895CBB6AF7}" dt="2023-09-02T21:50:15.051" v="1542" actId="47"/>
        <pc:sldMkLst>
          <pc:docMk/>
          <pc:sldMk cId="0" sldId="284"/>
        </pc:sldMkLst>
      </pc:sldChg>
      <pc:sldChg chg="del">
        <pc:chgData name="Ernesto Gandolfo Raso" userId="9b53afdb15782c0c" providerId="LiveId" clId="{53A9C063-DA28-4F50-80E2-08895CBB6AF7}" dt="2023-09-02T21:50:15.051" v="1542" actId="47"/>
        <pc:sldMkLst>
          <pc:docMk/>
          <pc:sldMk cId="0" sldId="285"/>
        </pc:sldMkLst>
      </pc:sldChg>
      <pc:sldChg chg="del">
        <pc:chgData name="Ernesto Gandolfo Raso" userId="9b53afdb15782c0c" providerId="LiveId" clId="{53A9C063-DA28-4F50-80E2-08895CBB6AF7}" dt="2023-09-02T21:50:15.051" v="1542" actId="47"/>
        <pc:sldMkLst>
          <pc:docMk/>
          <pc:sldMk cId="0" sldId="286"/>
        </pc:sldMkLst>
      </pc:sldChg>
      <pc:sldChg chg="del">
        <pc:chgData name="Ernesto Gandolfo Raso" userId="9b53afdb15782c0c" providerId="LiveId" clId="{53A9C063-DA28-4F50-80E2-08895CBB6AF7}" dt="2023-09-02T21:50:15.051" v="1542" actId="47"/>
        <pc:sldMkLst>
          <pc:docMk/>
          <pc:sldMk cId="0" sldId="287"/>
        </pc:sldMkLst>
      </pc:sldChg>
      <pc:sldChg chg="del">
        <pc:chgData name="Ernesto Gandolfo Raso" userId="9b53afdb15782c0c" providerId="LiveId" clId="{53A9C063-DA28-4F50-80E2-08895CBB6AF7}" dt="2023-09-02T21:50:15.051" v="1542" actId="47"/>
        <pc:sldMkLst>
          <pc:docMk/>
          <pc:sldMk cId="0" sldId="288"/>
        </pc:sldMkLst>
      </pc:sldChg>
      <pc:sldChg chg="del">
        <pc:chgData name="Ernesto Gandolfo Raso" userId="9b53afdb15782c0c" providerId="LiveId" clId="{53A9C063-DA28-4F50-80E2-08895CBB6AF7}" dt="2023-09-02T21:50:15.051" v="1542" actId="47"/>
        <pc:sldMkLst>
          <pc:docMk/>
          <pc:sldMk cId="0" sldId="289"/>
        </pc:sldMkLst>
      </pc:sldChg>
      <pc:sldChg chg="del">
        <pc:chgData name="Ernesto Gandolfo Raso" userId="9b53afdb15782c0c" providerId="LiveId" clId="{53A9C063-DA28-4F50-80E2-08895CBB6AF7}" dt="2023-09-02T21:50:15.051" v="1542" actId="47"/>
        <pc:sldMkLst>
          <pc:docMk/>
          <pc:sldMk cId="0" sldId="290"/>
        </pc:sldMkLst>
      </pc:sldChg>
      <pc:sldChg chg="del">
        <pc:chgData name="Ernesto Gandolfo Raso" userId="9b53afdb15782c0c" providerId="LiveId" clId="{53A9C063-DA28-4F50-80E2-08895CBB6AF7}" dt="2023-09-02T21:50:15.051" v="1542" actId="47"/>
        <pc:sldMkLst>
          <pc:docMk/>
          <pc:sldMk cId="0" sldId="291"/>
        </pc:sldMkLst>
      </pc:sldChg>
      <pc:sldChg chg="del">
        <pc:chgData name="Ernesto Gandolfo Raso" userId="9b53afdb15782c0c" providerId="LiveId" clId="{53A9C063-DA28-4F50-80E2-08895CBB6AF7}" dt="2023-09-02T21:50:15.051" v="1542" actId="47"/>
        <pc:sldMkLst>
          <pc:docMk/>
          <pc:sldMk cId="0" sldId="292"/>
        </pc:sldMkLst>
      </pc:sldChg>
      <pc:sldChg chg="del">
        <pc:chgData name="Ernesto Gandolfo Raso" userId="9b53afdb15782c0c" providerId="LiveId" clId="{53A9C063-DA28-4F50-80E2-08895CBB6AF7}" dt="2023-09-02T21:50:15.051" v="1542" actId="47"/>
        <pc:sldMkLst>
          <pc:docMk/>
          <pc:sldMk cId="0" sldId="293"/>
        </pc:sldMkLst>
      </pc:sldChg>
      <pc:sldChg chg="del">
        <pc:chgData name="Ernesto Gandolfo Raso" userId="9b53afdb15782c0c" providerId="LiveId" clId="{53A9C063-DA28-4F50-80E2-08895CBB6AF7}" dt="2023-09-02T21:50:15.051" v="1542" actId="47"/>
        <pc:sldMkLst>
          <pc:docMk/>
          <pc:sldMk cId="0" sldId="294"/>
        </pc:sldMkLst>
      </pc:sldChg>
      <pc:sldChg chg="del">
        <pc:chgData name="Ernesto Gandolfo Raso" userId="9b53afdb15782c0c" providerId="LiveId" clId="{53A9C063-DA28-4F50-80E2-08895CBB6AF7}" dt="2023-09-02T21:50:15.051" v="1542" actId="47"/>
        <pc:sldMkLst>
          <pc:docMk/>
          <pc:sldMk cId="0" sldId="295"/>
        </pc:sldMkLst>
      </pc:sldChg>
      <pc:sldChg chg="del">
        <pc:chgData name="Ernesto Gandolfo Raso" userId="9b53afdb15782c0c" providerId="LiveId" clId="{53A9C063-DA28-4F50-80E2-08895CBB6AF7}" dt="2023-09-02T21:50:15.051" v="1542" actId="47"/>
        <pc:sldMkLst>
          <pc:docMk/>
          <pc:sldMk cId="0" sldId="296"/>
        </pc:sldMkLst>
      </pc:sldChg>
      <pc:sldChg chg="del">
        <pc:chgData name="Ernesto Gandolfo Raso" userId="9b53afdb15782c0c" providerId="LiveId" clId="{53A9C063-DA28-4F50-80E2-08895CBB6AF7}" dt="2023-09-02T21:50:15.051" v="1542" actId="47"/>
        <pc:sldMkLst>
          <pc:docMk/>
          <pc:sldMk cId="0" sldId="297"/>
        </pc:sldMkLst>
      </pc:sldChg>
      <pc:sldChg chg="del">
        <pc:chgData name="Ernesto Gandolfo Raso" userId="9b53afdb15782c0c" providerId="LiveId" clId="{53A9C063-DA28-4F50-80E2-08895CBB6AF7}" dt="2023-09-02T21:50:15.051" v="1542" actId="47"/>
        <pc:sldMkLst>
          <pc:docMk/>
          <pc:sldMk cId="0" sldId="298"/>
        </pc:sldMkLst>
      </pc:sldChg>
      <pc:sldChg chg="del">
        <pc:chgData name="Ernesto Gandolfo Raso" userId="9b53afdb15782c0c" providerId="LiveId" clId="{53A9C063-DA28-4F50-80E2-08895CBB6AF7}" dt="2023-09-02T21:50:15.051" v="1542" actId="47"/>
        <pc:sldMkLst>
          <pc:docMk/>
          <pc:sldMk cId="0" sldId="299"/>
        </pc:sldMkLst>
      </pc:sldChg>
      <pc:sldChg chg="del">
        <pc:chgData name="Ernesto Gandolfo Raso" userId="9b53afdb15782c0c" providerId="LiveId" clId="{53A9C063-DA28-4F50-80E2-08895CBB6AF7}" dt="2023-09-02T21:50:15.051" v="1542" actId="47"/>
        <pc:sldMkLst>
          <pc:docMk/>
          <pc:sldMk cId="0" sldId="300"/>
        </pc:sldMkLst>
      </pc:sldChg>
      <pc:sldChg chg="del">
        <pc:chgData name="Ernesto Gandolfo Raso" userId="9b53afdb15782c0c" providerId="LiveId" clId="{53A9C063-DA28-4F50-80E2-08895CBB6AF7}" dt="2023-09-02T21:50:15.051" v="1542" actId="47"/>
        <pc:sldMkLst>
          <pc:docMk/>
          <pc:sldMk cId="0" sldId="301"/>
        </pc:sldMkLst>
      </pc:sldChg>
      <pc:sldChg chg="del">
        <pc:chgData name="Ernesto Gandolfo Raso" userId="9b53afdb15782c0c" providerId="LiveId" clId="{53A9C063-DA28-4F50-80E2-08895CBB6AF7}" dt="2023-09-02T21:50:15.051" v="1542" actId="47"/>
        <pc:sldMkLst>
          <pc:docMk/>
          <pc:sldMk cId="0" sldId="302"/>
        </pc:sldMkLst>
      </pc:sldChg>
      <pc:sldChg chg="del">
        <pc:chgData name="Ernesto Gandolfo Raso" userId="9b53afdb15782c0c" providerId="LiveId" clId="{53A9C063-DA28-4F50-80E2-08895CBB6AF7}" dt="2023-09-02T21:50:15.051" v="1542" actId="47"/>
        <pc:sldMkLst>
          <pc:docMk/>
          <pc:sldMk cId="0" sldId="303"/>
        </pc:sldMkLst>
      </pc:sldChg>
      <pc:sldChg chg="del">
        <pc:chgData name="Ernesto Gandolfo Raso" userId="9b53afdb15782c0c" providerId="LiveId" clId="{53A9C063-DA28-4F50-80E2-08895CBB6AF7}" dt="2023-09-02T21:50:15.051" v="1542" actId="47"/>
        <pc:sldMkLst>
          <pc:docMk/>
          <pc:sldMk cId="0" sldId="304"/>
        </pc:sldMkLst>
      </pc:sldChg>
      <pc:sldChg chg="del">
        <pc:chgData name="Ernesto Gandolfo Raso" userId="9b53afdb15782c0c" providerId="LiveId" clId="{53A9C063-DA28-4F50-80E2-08895CBB6AF7}" dt="2023-09-02T21:50:15.051" v="1542" actId="47"/>
        <pc:sldMkLst>
          <pc:docMk/>
          <pc:sldMk cId="0" sldId="305"/>
        </pc:sldMkLst>
      </pc:sldChg>
      <pc:sldChg chg="del">
        <pc:chgData name="Ernesto Gandolfo Raso" userId="9b53afdb15782c0c" providerId="LiveId" clId="{53A9C063-DA28-4F50-80E2-08895CBB6AF7}" dt="2023-09-02T21:50:15.051" v="1542" actId="47"/>
        <pc:sldMkLst>
          <pc:docMk/>
          <pc:sldMk cId="0" sldId="306"/>
        </pc:sldMkLst>
      </pc:sldChg>
      <pc:sldChg chg="addSp modSp add mod">
        <pc:chgData name="Ernesto Gandolfo Raso" userId="9b53afdb15782c0c" providerId="LiveId" clId="{53A9C063-DA28-4F50-80E2-08895CBB6AF7}" dt="2023-09-02T20:02:42.476" v="273" actId="6549"/>
        <pc:sldMkLst>
          <pc:docMk/>
          <pc:sldMk cId="3342028518" sldId="307"/>
        </pc:sldMkLst>
        <pc:spChg chg="add mod">
          <ac:chgData name="Ernesto Gandolfo Raso" userId="9b53afdb15782c0c" providerId="LiveId" clId="{53A9C063-DA28-4F50-80E2-08895CBB6AF7}" dt="2023-09-02T20:02:42.476" v="273" actId="6549"/>
          <ac:spMkLst>
            <pc:docMk/>
            <pc:sldMk cId="3342028518" sldId="307"/>
            <ac:spMk id="3" creationId="{4E242C3B-65C8-91F9-65BA-8D343D5D3D18}"/>
          </ac:spMkLst>
        </pc:spChg>
      </pc:sldChg>
      <pc:sldChg chg="addSp modSp add mod">
        <pc:chgData name="Ernesto Gandolfo Raso" userId="9b53afdb15782c0c" providerId="LiveId" clId="{53A9C063-DA28-4F50-80E2-08895CBB6AF7}" dt="2023-09-02T20:05:32.456" v="303" actId="14100"/>
        <pc:sldMkLst>
          <pc:docMk/>
          <pc:sldMk cId="4033664771" sldId="308"/>
        </pc:sldMkLst>
        <pc:picChg chg="add mod">
          <ac:chgData name="Ernesto Gandolfo Raso" userId="9b53afdb15782c0c" providerId="LiveId" clId="{53A9C063-DA28-4F50-80E2-08895CBB6AF7}" dt="2023-09-02T20:05:32.456" v="303" actId="14100"/>
          <ac:picMkLst>
            <pc:docMk/>
            <pc:sldMk cId="4033664771" sldId="308"/>
            <ac:picMk id="3" creationId="{017444C2-B86C-4C15-08EF-B373EE184B29}"/>
          </ac:picMkLst>
        </pc:picChg>
      </pc:sldChg>
      <pc:sldChg chg="addSp modSp add mod">
        <pc:chgData name="Ernesto Gandolfo Raso" userId="9b53afdb15782c0c" providerId="LiveId" clId="{53A9C063-DA28-4F50-80E2-08895CBB6AF7}" dt="2023-09-02T20:06:20.890" v="315" actId="692"/>
        <pc:sldMkLst>
          <pc:docMk/>
          <pc:sldMk cId="996081672" sldId="309"/>
        </pc:sldMkLst>
        <pc:spChg chg="add mod">
          <ac:chgData name="Ernesto Gandolfo Raso" userId="9b53afdb15782c0c" providerId="LiveId" clId="{53A9C063-DA28-4F50-80E2-08895CBB6AF7}" dt="2023-09-02T20:06:10.121" v="310" actId="20577"/>
          <ac:spMkLst>
            <pc:docMk/>
            <pc:sldMk cId="996081672" sldId="309"/>
            <ac:spMk id="3" creationId="{DF7E91F4-414E-EA96-000C-E8E89878E0A6}"/>
          </ac:spMkLst>
        </pc:spChg>
        <pc:picChg chg="add mod">
          <ac:chgData name="Ernesto Gandolfo Raso" userId="9b53afdb15782c0c" providerId="LiveId" clId="{53A9C063-DA28-4F50-80E2-08895CBB6AF7}" dt="2023-09-02T20:06:20.890" v="315" actId="692"/>
          <ac:picMkLst>
            <pc:docMk/>
            <pc:sldMk cId="996081672" sldId="309"/>
            <ac:picMk id="5" creationId="{575308EC-0D08-9D35-37A6-F6E09313D040}"/>
          </ac:picMkLst>
        </pc:picChg>
      </pc:sldChg>
      <pc:sldChg chg="addSp modSp add mod">
        <pc:chgData name="Ernesto Gandolfo Raso" userId="9b53afdb15782c0c" providerId="LiveId" clId="{53A9C063-DA28-4F50-80E2-08895CBB6AF7}" dt="2023-09-02T20:08:23.890" v="364" actId="20577"/>
        <pc:sldMkLst>
          <pc:docMk/>
          <pc:sldMk cId="3520940436" sldId="310"/>
        </pc:sldMkLst>
        <pc:spChg chg="add mod">
          <ac:chgData name="Ernesto Gandolfo Raso" userId="9b53afdb15782c0c" providerId="LiveId" clId="{53A9C063-DA28-4F50-80E2-08895CBB6AF7}" dt="2023-09-02T20:08:23.890" v="364" actId="20577"/>
          <ac:spMkLst>
            <pc:docMk/>
            <pc:sldMk cId="3520940436" sldId="310"/>
            <ac:spMk id="3" creationId="{3344F484-29B1-EDA2-9DC8-E39B220DE496}"/>
          </ac:spMkLst>
        </pc:spChg>
      </pc:sldChg>
      <pc:sldChg chg="addSp modSp add mod">
        <pc:chgData name="Ernesto Gandolfo Raso" userId="9b53afdb15782c0c" providerId="LiveId" clId="{53A9C063-DA28-4F50-80E2-08895CBB6AF7}" dt="2023-09-03T01:05:04.931" v="5224" actId="6549"/>
        <pc:sldMkLst>
          <pc:docMk/>
          <pc:sldMk cId="3886827144" sldId="311"/>
        </pc:sldMkLst>
        <pc:spChg chg="add mod">
          <ac:chgData name="Ernesto Gandolfo Raso" userId="9b53afdb15782c0c" providerId="LiveId" clId="{53A9C063-DA28-4F50-80E2-08895CBB6AF7}" dt="2023-09-03T01:05:04.931" v="5224" actId="6549"/>
          <ac:spMkLst>
            <pc:docMk/>
            <pc:sldMk cId="3886827144" sldId="311"/>
            <ac:spMk id="3" creationId="{739F854C-C332-362D-2A2B-45CC33CBEB23}"/>
          </ac:spMkLst>
        </pc:spChg>
      </pc:sldChg>
      <pc:sldChg chg="addSp modSp add mod">
        <pc:chgData name="Ernesto Gandolfo Raso" userId="9b53afdb15782c0c" providerId="LiveId" clId="{53A9C063-DA28-4F50-80E2-08895CBB6AF7}" dt="2023-09-02T20:15:54.701" v="423" actId="14100"/>
        <pc:sldMkLst>
          <pc:docMk/>
          <pc:sldMk cId="2809612667" sldId="312"/>
        </pc:sldMkLst>
        <pc:picChg chg="add mod">
          <ac:chgData name="Ernesto Gandolfo Raso" userId="9b53afdb15782c0c" providerId="LiveId" clId="{53A9C063-DA28-4F50-80E2-08895CBB6AF7}" dt="2023-09-02T20:15:54.701" v="423" actId="14100"/>
          <ac:picMkLst>
            <pc:docMk/>
            <pc:sldMk cId="2809612667" sldId="312"/>
            <ac:picMk id="2" creationId="{747A4837-6B37-7383-C0FB-6C157BCDFEFA}"/>
          </ac:picMkLst>
        </pc:picChg>
      </pc:sldChg>
      <pc:sldChg chg="addSp delSp modSp add mod">
        <pc:chgData name="Ernesto Gandolfo Raso" userId="9b53afdb15782c0c" providerId="LiveId" clId="{53A9C063-DA28-4F50-80E2-08895CBB6AF7}" dt="2023-09-02T20:45:04.765" v="564" actId="14100"/>
        <pc:sldMkLst>
          <pc:docMk/>
          <pc:sldMk cId="3115808272" sldId="313"/>
        </pc:sldMkLst>
        <pc:picChg chg="add del mod modCrop">
          <ac:chgData name="Ernesto Gandolfo Raso" userId="9b53afdb15782c0c" providerId="LiveId" clId="{53A9C063-DA28-4F50-80E2-08895CBB6AF7}" dt="2023-09-02T20:44:53.073" v="559" actId="21"/>
          <ac:picMkLst>
            <pc:docMk/>
            <pc:sldMk cId="3115808272" sldId="313"/>
            <ac:picMk id="3" creationId="{1540920F-0CF7-3C0F-4AB5-9522885CFDFE}"/>
          </ac:picMkLst>
        </pc:picChg>
        <pc:picChg chg="add mod">
          <ac:chgData name="Ernesto Gandolfo Raso" userId="9b53afdb15782c0c" providerId="LiveId" clId="{53A9C063-DA28-4F50-80E2-08895CBB6AF7}" dt="2023-09-02T20:45:04.765" v="564" actId="14100"/>
          <ac:picMkLst>
            <pc:docMk/>
            <pc:sldMk cId="3115808272" sldId="313"/>
            <ac:picMk id="4" creationId="{A16FE646-4597-FD6A-EB83-2BF79CCB0625}"/>
          </ac:picMkLst>
        </pc:picChg>
      </pc:sldChg>
      <pc:sldChg chg="addSp delSp modSp add mod">
        <pc:chgData name="Ernesto Gandolfo Raso" userId="9b53afdb15782c0c" providerId="LiveId" clId="{53A9C063-DA28-4F50-80E2-08895CBB6AF7}" dt="2023-09-02T20:46:43.176" v="605" actId="14100"/>
        <pc:sldMkLst>
          <pc:docMk/>
          <pc:sldMk cId="4228788813" sldId="314"/>
        </pc:sldMkLst>
        <pc:picChg chg="add del mod modCrop">
          <ac:chgData name="Ernesto Gandolfo Raso" userId="9b53afdb15782c0c" providerId="LiveId" clId="{53A9C063-DA28-4F50-80E2-08895CBB6AF7}" dt="2023-09-02T20:46:02.891" v="577" actId="21"/>
          <ac:picMkLst>
            <pc:docMk/>
            <pc:sldMk cId="4228788813" sldId="314"/>
            <ac:picMk id="3" creationId="{250C43B1-9FEA-7A94-D084-E7C9EED3D06F}"/>
          </ac:picMkLst>
        </pc:picChg>
        <pc:picChg chg="add mod">
          <ac:chgData name="Ernesto Gandolfo Raso" userId="9b53afdb15782c0c" providerId="LiveId" clId="{53A9C063-DA28-4F50-80E2-08895CBB6AF7}" dt="2023-09-02T20:46:11.570" v="595" actId="1037"/>
          <ac:picMkLst>
            <pc:docMk/>
            <pc:sldMk cId="4228788813" sldId="314"/>
            <ac:picMk id="4" creationId="{DD1F2693-22B7-28C9-467D-D6912C3E7C1F}"/>
          </ac:picMkLst>
        </pc:picChg>
        <pc:picChg chg="add mod">
          <ac:chgData name="Ernesto Gandolfo Raso" userId="9b53afdb15782c0c" providerId="LiveId" clId="{53A9C063-DA28-4F50-80E2-08895CBB6AF7}" dt="2023-09-02T20:46:43.176" v="605" actId="14100"/>
          <ac:picMkLst>
            <pc:docMk/>
            <pc:sldMk cId="4228788813" sldId="314"/>
            <ac:picMk id="5" creationId="{FF47E672-877A-21FB-A8D7-D7D6641BDA80}"/>
          </ac:picMkLst>
        </pc:picChg>
      </pc:sldChg>
      <pc:sldChg chg="addSp modSp add mod ord">
        <pc:chgData name="Ernesto Gandolfo Raso" userId="9b53afdb15782c0c" providerId="LiveId" clId="{53A9C063-DA28-4F50-80E2-08895CBB6AF7}" dt="2023-09-03T01:07:01.873" v="5270" actId="6549"/>
        <pc:sldMkLst>
          <pc:docMk/>
          <pc:sldMk cId="1509784288" sldId="315"/>
        </pc:sldMkLst>
        <pc:spChg chg="add mod">
          <ac:chgData name="Ernesto Gandolfo Raso" userId="9b53afdb15782c0c" providerId="LiveId" clId="{53A9C063-DA28-4F50-80E2-08895CBB6AF7}" dt="2023-09-03T01:07:01.873" v="5270" actId="6549"/>
          <ac:spMkLst>
            <pc:docMk/>
            <pc:sldMk cId="1509784288" sldId="315"/>
            <ac:spMk id="3" creationId="{ECB13925-FCEE-632C-431E-D5E3F68FEF7A}"/>
          </ac:spMkLst>
        </pc:spChg>
        <pc:picChg chg="add mod">
          <ac:chgData name="Ernesto Gandolfo Raso" userId="9b53afdb15782c0c" providerId="LiveId" clId="{53A9C063-DA28-4F50-80E2-08895CBB6AF7}" dt="2023-09-02T20:54:26.377" v="803" actId="1037"/>
          <ac:picMkLst>
            <pc:docMk/>
            <pc:sldMk cId="1509784288" sldId="315"/>
            <ac:picMk id="5" creationId="{D3888743-5407-863E-00B2-63162A7FC89B}"/>
          </ac:picMkLst>
        </pc:picChg>
      </pc:sldChg>
      <pc:sldChg chg="addSp modSp add mod">
        <pc:chgData name="Ernesto Gandolfo Raso" userId="9b53afdb15782c0c" providerId="LiveId" clId="{53A9C063-DA28-4F50-80E2-08895CBB6AF7}" dt="2023-09-02T21:26:35.618" v="966" actId="14100"/>
        <pc:sldMkLst>
          <pc:docMk/>
          <pc:sldMk cId="3069926355" sldId="316"/>
        </pc:sldMkLst>
        <pc:picChg chg="add mod">
          <ac:chgData name="Ernesto Gandolfo Raso" userId="9b53afdb15782c0c" providerId="LiveId" clId="{53A9C063-DA28-4F50-80E2-08895CBB6AF7}" dt="2023-09-02T21:26:35.618" v="966" actId="14100"/>
          <ac:picMkLst>
            <pc:docMk/>
            <pc:sldMk cId="3069926355" sldId="316"/>
            <ac:picMk id="3" creationId="{6C7390E2-73FC-8EA5-8400-C39318D19DF4}"/>
          </ac:picMkLst>
        </pc:picChg>
      </pc:sldChg>
      <pc:sldChg chg="addSp modSp add mod">
        <pc:chgData name="Ernesto Gandolfo Raso" userId="9b53afdb15782c0c" providerId="LiveId" clId="{53A9C063-DA28-4F50-80E2-08895CBB6AF7}" dt="2023-09-03T01:10:32.027" v="5377" actId="14100"/>
        <pc:sldMkLst>
          <pc:docMk/>
          <pc:sldMk cId="871231934" sldId="317"/>
        </pc:sldMkLst>
        <pc:spChg chg="add mod">
          <ac:chgData name="Ernesto Gandolfo Raso" userId="9b53afdb15782c0c" providerId="LiveId" clId="{53A9C063-DA28-4F50-80E2-08895CBB6AF7}" dt="2023-09-03T01:10:25.117" v="5376" actId="6549"/>
          <ac:spMkLst>
            <pc:docMk/>
            <pc:sldMk cId="871231934" sldId="317"/>
            <ac:spMk id="3" creationId="{D8082D25-5328-F8BE-3795-F84F52139D74}"/>
          </ac:spMkLst>
        </pc:spChg>
        <pc:picChg chg="add mod">
          <ac:chgData name="Ernesto Gandolfo Raso" userId="9b53afdb15782c0c" providerId="LiveId" clId="{53A9C063-DA28-4F50-80E2-08895CBB6AF7}" dt="2023-09-03T01:09:59.449" v="5320" actId="1036"/>
          <ac:picMkLst>
            <pc:docMk/>
            <pc:sldMk cId="871231934" sldId="317"/>
            <ac:picMk id="5" creationId="{8E433689-2C47-497B-B388-EC407EF1EA81}"/>
          </ac:picMkLst>
        </pc:picChg>
        <pc:picChg chg="add mod">
          <ac:chgData name="Ernesto Gandolfo Raso" userId="9b53afdb15782c0c" providerId="LiveId" clId="{53A9C063-DA28-4F50-80E2-08895CBB6AF7}" dt="2023-09-03T01:10:32.027" v="5377" actId="14100"/>
          <ac:picMkLst>
            <pc:docMk/>
            <pc:sldMk cId="871231934" sldId="317"/>
            <ac:picMk id="7" creationId="{EFAFD1A4-6A05-46AB-73F5-6FA910D3E8CA}"/>
          </ac:picMkLst>
        </pc:picChg>
      </pc:sldChg>
      <pc:sldChg chg="addSp modSp add mod">
        <pc:chgData name="Ernesto Gandolfo Raso" userId="9b53afdb15782c0c" providerId="LiveId" clId="{53A9C063-DA28-4F50-80E2-08895CBB6AF7}" dt="2023-09-03T01:12:14.715" v="5382" actId="14100"/>
        <pc:sldMkLst>
          <pc:docMk/>
          <pc:sldMk cId="48361596" sldId="318"/>
        </pc:sldMkLst>
        <pc:picChg chg="add mod">
          <ac:chgData name="Ernesto Gandolfo Raso" userId="9b53afdb15782c0c" providerId="LiveId" clId="{53A9C063-DA28-4F50-80E2-08895CBB6AF7}" dt="2023-09-03T01:12:14.715" v="5382" actId="14100"/>
          <ac:picMkLst>
            <pc:docMk/>
            <pc:sldMk cId="48361596" sldId="318"/>
            <ac:picMk id="3" creationId="{60ACBAF4-F2CD-5C7A-D026-D2408F1199AD}"/>
          </ac:picMkLst>
        </pc:picChg>
      </pc:sldChg>
      <pc:sldChg chg="addSp delSp modSp add mod">
        <pc:chgData name="Ernesto Gandolfo Raso" userId="9b53afdb15782c0c" providerId="LiveId" clId="{53A9C063-DA28-4F50-80E2-08895CBB6AF7}" dt="2023-09-02T21:37:22.510" v="1146" actId="1038"/>
        <pc:sldMkLst>
          <pc:docMk/>
          <pc:sldMk cId="3436276120" sldId="319"/>
        </pc:sldMkLst>
        <pc:picChg chg="add del mod modCrop">
          <ac:chgData name="Ernesto Gandolfo Raso" userId="9b53afdb15782c0c" providerId="LiveId" clId="{53A9C063-DA28-4F50-80E2-08895CBB6AF7}" dt="2023-09-02T21:37:06.285" v="1128" actId="21"/>
          <ac:picMkLst>
            <pc:docMk/>
            <pc:sldMk cId="3436276120" sldId="319"/>
            <ac:picMk id="3" creationId="{61747674-0F8E-209C-AF84-B9BD08F27796}"/>
          </ac:picMkLst>
        </pc:picChg>
        <pc:picChg chg="add mod">
          <ac:chgData name="Ernesto Gandolfo Raso" userId="9b53afdb15782c0c" providerId="LiveId" clId="{53A9C063-DA28-4F50-80E2-08895CBB6AF7}" dt="2023-09-02T21:37:22.510" v="1146" actId="1038"/>
          <ac:picMkLst>
            <pc:docMk/>
            <pc:sldMk cId="3436276120" sldId="319"/>
            <ac:picMk id="4" creationId="{870AF6B0-F5EC-6B0A-A597-84E70231C2A1}"/>
          </ac:picMkLst>
        </pc:picChg>
      </pc:sldChg>
      <pc:sldChg chg="addSp delSp modSp add mod">
        <pc:chgData name="Ernesto Gandolfo Raso" userId="9b53afdb15782c0c" providerId="LiveId" clId="{53A9C063-DA28-4F50-80E2-08895CBB6AF7}" dt="2023-09-03T01:12:58.322" v="5387" actId="478"/>
        <pc:sldMkLst>
          <pc:docMk/>
          <pc:sldMk cId="476165280" sldId="320"/>
        </pc:sldMkLst>
        <pc:spChg chg="add mod">
          <ac:chgData name="Ernesto Gandolfo Raso" userId="9b53afdb15782c0c" providerId="LiveId" clId="{53A9C063-DA28-4F50-80E2-08895CBB6AF7}" dt="2023-09-03T01:12:57.679" v="5386" actId="6549"/>
          <ac:spMkLst>
            <pc:docMk/>
            <pc:sldMk cId="476165280" sldId="320"/>
            <ac:spMk id="3" creationId="{3CF18327-152B-C374-9DA1-C040A50CC2E9}"/>
          </ac:spMkLst>
        </pc:spChg>
        <pc:picChg chg="add del mod">
          <ac:chgData name="Ernesto Gandolfo Raso" userId="9b53afdb15782c0c" providerId="LiveId" clId="{53A9C063-DA28-4F50-80E2-08895CBB6AF7}" dt="2023-09-03T01:12:58.322" v="5387" actId="478"/>
          <ac:picMkLst>
            <pc:docMk/>
            <pc:sldMk cId="476165280" sldId="320"/>
            <ac:picMk id="5" creationId="{4CD6C54B-DFE7-8430-E92C-98E5D02CC5C7}"/>
          </ac:picMkLst>
        </pc:picChg>
      </pc:sldChg>
      <pc:sldChg chg="addSp modSp add mod">
        <pc:chgData name="Ernesto Gandolfo Raso" userId="9b53afdb15782c0c" providerId="LiveId" clId="{53A9C063-DA28-4F50-80E2-08895CBB6AF7}" dt="2023-09-03T01:14:58.481" v="5471" actId="20577"/>
        <pc:sldMkLst>
          <pc:docMk/>
          <pc:sldMk cId="884295853" sldId="321"/>
        </pc:sldMkLst>
        <pc:spChg chg="add mod">
          <ac:chgData name="Ernesto Gandolfo Raso" userId="9b53afdb15782c0c" providerId="LiveId" clId="{53A9C063-DA28-4F50-80E2-08895CBB6AF7}" dt="2023-09-03T01:14:58.481" v="5471" actId="20577"/>
          <ac:spMkLst>
            <pc:docMk/>
            <pc:sldMk cId="884295853" sldId="321"/>
            <ac:spMk id="3" creationId="{9F0BD753-AC50-38FA-E153-0894B7548716}"/>
          </ac:spMkLst>
        </pc:spChg>
        <pc:picChg chg="add mod">
          <ac:chgData name="Ernesto Gandolfo Raso" userId="9b53afdb15782c0c" providerId="LiveId" clId="{53A9C063-DA28-4F50-80E2-08895CBB6AF7}" dt="2023-09-03T01:14:18.569" v="5448" actId="14100"/>
          <ac:picMkLst>
            <pc:docMk/>
            <pc:sldMk cId="884295853" sldId="321"/>
            <ac:picMk id="5" creationId="{251925DA-3E1E-2B5F-F1A4-82AC6CC18E13}"/>
          </ac:picMkLst>
        </pc:picChg>
        <pc:picChg chg="add mod">
          <ac:chgData name="Ernesto Gandolfo Raso" userId="9b53afdb15782c0c" providerId="LiveId" clId="{53A9C063-DA28-4F50-80E2-08895CBB6AF7}" dt="2023-09-03T01:14:27.305" v="5457" actId="1035"/>
          <ac:picMkLst>
            <pc:docMk/>
            <pc:sldMk cId="884295853" sldId="321"/>
            <ac:picMk id="7" creationId="{E0BC28C2-FF8A-049F-73F9-184E2E65FE29}"/>
          </ac:picMkLst>
        </pc:picChg>
      </pc:sldChg>
      <pc:sldChg chg="addSp delSp modSp add mod">
        <pc:chgData name="Ernesto Gandolfo Raso" userId="9b53afdb15782c0c" providerId="LiveId" clId="{53A9C063-DA28-4F50-80E2-08895CBB6AF7}" dt="2023-09-03T01:15:43.593" v="5476" actId="478"/>
        <pc:sldMkLst>
          <pc:docMk/>
          <pc:sldMk cId="540931074" sldId="322"/>
        </pc:sldMkLst>
        <pc:spChg chg="add mod">
          <ac:chgData name="Ernesto Gandolfo Raso" userId="9b53afdb15782c0c" providerId="LiveId" clId="{53A9C063-DA28-4F50-80E2-08895CBB6AF7}" dt="2023-09-02T21:47:03.078" v="1382" actId="20577"/>
          <ac:spMkLst>
            <pc:docMk/>
            <pc:sldMk cId="540931074" sldId="322"/>
            <ac:spMk id="3" creationId="{68672733-4624-7FB8-F362-E25676825D29}"/>
          </ac:spMkLst>
        </pc:spChg>
        <pc:spChg chg="add mod">
          <ac:chgData name="Ernesto Gandolfo Raso" userId="9b53afdb15782c0c" providerId="LiveId" clId="{53A9C063-DA28-4F50-80E2-08895CBB6AF7}" dt="2023-09-03T01:15:41.857" v="5475" actId="6549"/>
          <ac:spMkLst>
            <pc:docMk/>
            <pc:sldMk cId="540931074" sldId="322"/>
            <ac:spMk id="7" creationId="{D0E80D70-0455-5CDC-1C89-595C2B4D73D4}"/>
          </ac:spMkLst>
        </pc:spChg>
        <pc:picChg chg="add mod">
          <ac:chgData name="Ernesto Gandolfo Raso" userId="9b53afdb15782c0c" providerId="LiveId" clId="{53A9C063-DA28-4F50-80E2-08895CBB6AF7}" dt="2023-09-02T21:47:27.882" v="1450" actId="1037"/>
          <ac:picMkLst>
            <pc:docMk/>
            <pc:sldMk cId="540931074" sldId="322"/>
            <ac:picMk id="5" creationId="{6EFB6BB9-6AC8-55D8-478E-40A3F5FE1281}"/>
          </ac:picMkLst>
        </pc:picChg>
        <pc:picChg chg="add del mod">
          <ac:chgData name="Ernesto Gandolfo Raso" userId="9b53afdb15782c0c" providerId="LiveId" clId="{53A9C063-DA28-4F50-80E2-08895CBB6AF7}" dt="2023-09-03T01:15:43.593" v="5476" actId="478"/>
          <ac:picMkLst>
            <pc:docMk/>
            <pc:sldMk cId="540931074" sldId="322"/>
            <ac:picMk id="9" creationId="{E8ED96A8-8849-A419-5BDD-F728D243D9E0}"/>
          </ac:picMkLst>
        </pc:picChg>
      </pc:sldChg>
      <pc:sldChg chg="addSp delSp modSp add mod">
        <pc:chgData name="Ernesto Gandolfo Raso" userId="9b53afdb15782c0c" providerId="LiveId" clId="{53A9C063-DA28-4F50-80E2-08895CBB6AF7}" dt="2023-09-03T01:16:21.303" v="5537" actId="33524"/>
        <pc:sldMkLst>
          <pc:docMk/>
          <pc:sldMk cId="2868406808" sldId="323"/>
        </pc:sldMkLst>
        <pc:spChg chg="add mod">
          <ac:chgData name="Ernesto Gandolfo Raso" userId="9b53afdb15782c0c" providerId="LiveId" clId="{53A9C063-DA28-4F50-80E2-08895CBB6AF7}" dt="2023-09-03T01:16:21.303" v="5537" actId="33524"/>
          <ac:spMkLst>
            <pc:docMk/>
            <pc:sldMk cId="2868406808" sldId="323"/>
            <ac:spMk id="3" creationId="{1F28FD8D-1D78-8293-2807-58AD8731A68B}"/>
          </ac:spMkLst>
        </pc:spChg>
        <pc:picChg chg="add del">
          <ac:chgData name="Ernesto Gandolfo Raso" userId="9b53afdb15782c0c" providerId="LiveId" clId="{53A9C063-DA28-4F50-80E2-08895CBB6AF7}" dt="2023-09-02T21:51:00.279" v="1546" actId="21"/>
          <ac:picMkLst>
            <pc:docMk/>
            <pc:sldMk cId="2868406808" sldId="323"/>
            <ac:picMk id="5" creationId="{38EA977F-C1C0-3A60-E4A3-5F189AD0B553}"/>
          </ac:picMkLst>
        </pc:picChg>
      </pc:sldChg>
      <pc:sldChg chg="addSp delSp modSp add mod">
        <pc:chgData name="Ernesto Gandolfo Raso" userId="9b53afdb15782c0c" providerId="LiveId" clId="{53A9C063-DA28-4F50-80E2-08895CBB6AF7}" dt="2023-09-02T21:51:08.737" v="1549" actId="14100"/>
        <pc:sldMkLst>
          <pc:docMk/>
          <pc:sldMk cId="1294430385" sldId="324"/>
        </pc:sldMkLst>
        <pc:spChg chg="del">
          <ac:chgData name="Ernesto Gandolfo Raso" userId="9b53afdb15782c0c" providerId="LiveId" clId="{53A9C063-DA28-4F50-80E2-08895CBB6AF7}" dt="2023-09-02T21:49:44.362" v="1530" actId="478"/>
          <ac:spMkLst>
            <pc:docMk/>
            <pc:sldMk cId="1294430385" sldId="324"/>
            <ac:spMk id="2" creationId="{00000000-0000-0000-0000-000000000000}"/>
          </ac:spMkLst>
        </pc:spChg>
        <pc:spChg chg="add del mod">
          <ac:chgData name="Ernesto Gandolfo Raso" userId="9b53afdb15782c0c" providerId="LiveId" clId="{53A9C063-DA28-4F50-80E2-08895CBB6AF7}" dt="2023-09-02T21:49:43.265" v="1529" actId="478"/>
          <ac:spMkLst>
            <pc:docMk/>
            <pc:sldMk cId="1294430385" sldId="324"/>
            <ac:spMk id="4" creationId="{2E18CA4A-A512-05EE-606D-64CE48ED0482}"/>
          </ac:spMkLst>
        </pc:spChg>
        <pc:spChg chg="add del mod">
          <ac:chgData name="Ernesto Gandolfo Raso" userId="9b53afdb15782c0c" providerId="LiveId" clId="{53A9C063-DA28-4F50-80E2-08895CBB6AF7}" dt="2023-09-02T21:49:46.705" v="1531" actId="478"/>
          <ac:spMkLst>
            <pc:docMk/>
            <pc:sldMk cId="1294430385" sldId="324"/>
            <ac:spMk id="6" creationId="{2C4A3A99-998D-BF3A-1723-124FDE79BF9B}"/>
          </ac:spMkLst>
        </pc:spChg>
        <pc:picChg chg="add mod">
          <ac:chgData name="Ernesto Gandolfo Raso" userId="9b53afdb15782c0c" providerId="LiveId" clId="{53A9C063-DA28-4F50-80E2-08895CBB6AF7}" dt="2023-09-02T21:51:08.737" v="1549" actId="14100"/>
          <ac:picMkLst>
            <pc:docMk/>
            <pc:sldMk cId="1294430385" sldId="324"/>
            <ac:picMk id="7" creationId="{58373449-9386-56E0-B39D-8CE58B0F61E9}"/>
          </ac:picMkLst>
        </pc:picChg>
        <pc:picChg chg="del">
          <ac:chgData name="Ernesto Gandolfo Raso" userId="9b53afdb15782c0c" providerId="LiveId" clId="{53A9C063-DA28-4F50-80E2-08895CBB6AF7}" dt="2023-09-02T21:49:41.868" v="1528" actId="478"/>
          <ac:picMkLst>
            <pc:docMk/>
            <pc:sldMk cId="1294430385" sldId="324"/>
            <ac:picMk id="24578" creationId="{00000000-0000-0000-0000-000000000000}"/>
          </ac:picMkLst>
        </pc:picChg>
      </pc:sldChg>
      <pc:sldChg chg="addSp modSp add mod">
        <pc:chgData name="Ernesto Gandolfo Raso" userId="9b53afdb15782c0c" providerId="LiveId" clId="{53A9C063-DA28-4F50-80E2-08895CBB6AF7}" dt="2023-09-02T20:10:08.460" v="388" actId="1037"/>
        <pc:sldMkLst>
          <pc:docMk/>
          <pc:sldMk cId="1668741445" sldId="325"/>
        </pc:sldMkLst>
        <pc:spChg chg="mod">
          <ac:chgData name="Ernesto Gandolfo Raso" userId="9b53afdb15782c0c" providerId="LiveId" clId="{53A9C063-DA28-4F50-80E2-08895CBB6AF7}" dt="2023-09-02T20:10:00.275" v="380" actId="113"/>
          <ac:spMkLst>
            <pc:docMk/>
            <pc:sldMk cId="1668741445" sldId="325"/>
            <ac:spMk id="3" creationId="{3344F484-29B1-EDA2-9DC8-E39B220DE496}"/>
          </ac:spMkLst>
        </pc:spChg>
        <pc:picChg chg="add mod">
          <ac:chgData name="Ernesto Gandolfo Raso" userId="9b53afdb15782c0c" providerId="LiveId" clId="{53A9C063-DA28-4F50-80E2-08895CBB6AF7}" dt="2023-09-02T20:10:08.460" v="388" actId="1037"/>
          <ac:picMkLst>
            <pc:docMk/>
            <pc:sldMk cId="1668741445" sldId="325"/>
            <ac:picMk id="4" creationId="{27927959-5ADC-2345-4BFE-D5F0201ED11D}"/>
          </ac:picMkLst>
        </pc:picChg>
      </pc:sldChg>
      <pc:sldChg chg="addSp delSp modSp add mod ord">
        <pc:chgData name="Ernesto Gandolfo Raso" userId="9b53afdb15782c0c" providerId="LiveId" clId="{53A9C063-DA28-4F50-80E2-08895CBB6AF7}" dt="2023-09-03T01:05:32.035" v="5237" actId="114"/>
        <pc:sldMkLst>
          <pc:docMk/>
          <pc:sldMk cId="2703021225" sldId="326"/>
        </pc:sldMkLst>
        <pc:spChg chg="mod">
          <ac:chgData name="Ernesto Gandolfo Raso" userId="9b53afdb15782c0c" providerId="LiveId" clId="{53A9C063-DA28-4F50-80E2-08895CBB6AF7}" dt="2023-09-02T20:18:10.301" v="427" actId="20577"/>
          <ac:spMkLst>
            <pc:docMk/>
            <pc:sldMk cId="2703021225" sldId="326"/>
            <ac:spMk id="3" creationId="{739F854C-C332-362D-2A2B-45CC33CBEB23}"/>
          </ac:spMkLst>
        </pc:spChg>
        <pc:spChg chg="add mod">
          <ac:chgData name="Ernesto Gandolfo Raso" userId="9b53afdb15782c0c" providerId="LiveId" clId="{53A9C063-DA28-4F50-80E2-08895CBB6AF7}" dt="2023-09-03T01:05:32.035" v="5237" actId="114"/>
          <ac:spMkLst>
            <pc:docMk/>
            <pc:sldMk cId="2703021225" sldId="326"/>
            <ac:spMk id="8" creationId="{8E0E6D81-803D-C210-A205-0014BE002CFE}"/>
          </ac:spMkLst>
        </pc:spChg>
        <pc:picChg chg="add del">
          <ac:chgData name="Ernesto Gandolfo Raso" userId="9b53afdb15782c0c" providerId="LiveId" clId="{53A9C063-DA28-4F50-80E2-08895CBB6AF7}" dt="2023-09-02T20:15:48.114" v="420" actId="21"/>
          <ac:picMkLst>
            <pc:docMk/>
            <pc:sldMk cId="2703021225" sldId="326"/>
            <ac:picMk id="4" creationId="{F38929A3-8725-654D-5DB3-54EBF88271F0}"/>
          </ac:picMkLst>
        </pc:picChg>
        <pc:picChg chg="add mod">
          <ac:chgData name="Ernesto Gandolfo Raso" userId="9b53afdb15782c0c" providerId="LiveId" clId="{53A9C063-DA28-4F50-80E2-08895CBB6AF7}" dt="2023-09-03T01:05:17.111" v="5235" actId="1038"/>
          <ac:picMkLst>
            <pc:docMk/>
            <pc:sldMk cId="2703021225" sldId="326"/>
            <ac:picMk id="6" creationId="{AFE67FFB-9A03-2DD4-205B-457A9D85F090}"/>
          </ac:picMkLst>
        </pc:picChg>
      </pc:sldChg>
      <pc:sldChg chg="addSp delSp modSp add mod">
        <pc:chgData name="Ernesto Gandolfo Raso" userId="9b53afdb15782c0c" providerId="LiveId" clId="{53A9C063-DA28-4F50-80E2-08895CBB6AF7}" dt="2023-09-02T20:45:27.938" v="571" actId="14100"/>
        <pc:sldMkLst>
          <pc:docMk/>
          <pc:sldMk cId="1907131539" sldId="327"/>
        </pc:sldMkLst>
        <pc:picChg chg="add mod">
          <ac:chgData name="Ernesto Gandolfo Raso" userId="9b53afdb15782c0c" providerId="LiveId" clId="{53A9C063-DA28-4F50-80E2-08895CBB6AF7}" dt="2023-09-02T20:45:27.938" v="571" actId="14100"/>
          <ac:picMkLst>
            <pc:docMk/>
            <pc:sldMk cId="1907131539" sldId="327"/>
            <ac:picMk id="2" creationId="{6EC6DDDD-3B03-7968-8D87-C55A0DC6F26F}"/>
          </ac:picMkLst>
        </pc:picChg>
        <pc:picChg chg="del mod modCrop">
          <ac:chgData name="Ernesto Gandolfo Raso" userId="9b53afdb15782c0c" providerId="LiveId" clId="{53A9C063-DA28-4F50-80E2-08895CBB6AF7}" dt="2023-09-02T20:45:17.856" v="567" actId="21"/>
          <ac:picMkLst>
            <pc:docMk/>
            <pc:sldMk cId="1907131539" sldId="327"/>
            <ac:picMk id="3" creationId="{1540920F-0CF7-3C0F-4AB5-9522885CFDFE}"/>
          </ac:picMkLst>
        </pc:picChg>
      </pc:sldChg>
      <pc:sldChg chg="addSp delSp modSp add mod ord">
        <pc:chgData name="Ernesto Gandolfo Raso" userId="9b53afdb15782c0c" providerId="LiveId" clId="{53A9C063-DA28-4F50-80E2-08895CBB6AF7}" dt="2023-09-02T20:47:25.528" v="620"/>
        <pc:sldMkLst>
          <pc:docMk/>
          <pc:sldMk cId="1067674640" sldId="328"/>
        </pc:sldMkLst>
        <pc:picChg chg="add del mod modCrop">
          <ac:chgData name="Ernesto Gandolfo Raso" userId="9b53afdb15782c0c" providerId="LiveId" clId="{53A9C063-DA28-4F50-80E2-08895CBB6AF7}" dt="2023-09-02T20:47:25.100" v="619" actId="21"/>
          <ac:picMkLst>
            <pc:docMk/>
            <pc:sldMk cId="1067674640" sldId="328"/>
            <ac:picMk id="2" creationId="{9A1D0F5A-D471-9F9D-5983-9C4E25A63E9B}"/>
          </ac:picMkLst>
        </pc:picChg>
        <pc:picChg chg="del mod modCrop">
          <ac:chgData name="Ernesto Gandolfo Raso" userId="9b53afdb15782c0c" providerId="LiveId" clId="{53A9C063-DA28-4F50-80E2-08895CBB6AF7}" dt="2023-09-02T20:47:02.032" v="612" actId="21"/>
          <ac:picMkLst>
            <pc:docMk/>
            <pc:sldMk cId="1067674640" sldId="328"/>
            <ac:picMk id="3" creationId="{250C43B1-9FEA-7A94-D084-E7C9EED3D06F}"/>
          </ac:picMkLst>
        </pc:picChg>
        <pc:picChg chg="add mod">
          <ac:chgData name="Ernesto Gandolfo Raso" userId="9b53afdb15782c0c" providerId="LiveId" clId="{53A9C063-DA28-4F50-80E2-08895CBB6AF7}" dt="2023-09-02T20:47:25.528" v="620"/>
          <ac:picMkLst>
            <pc:docMk/>
            <pc:sldMk cId="1067674640" sldId="328"/>
            <ac:picMk id="4" creationId="{FF345988-F038-C51D-718E-9032C5864BC9}"/>
          </ac:picMkLst>
        </pc:picChg>
      </pc:sldChg>
      <pc:sldChg chg="addSp delSp modSp add mod">
        <pc:chgData name="Ernesto Gandolfo Raso" userId="9b53afdb15782c0c" providerId="LiveId" clId="{53A9C063-DA28-4F50-80E2-08895CBB6AF7}" dt="2023-09-03T01:05:56.667" v="5259" actId="114"/>
        <pc:sldMkLst>
          <pc:docMk/>
          <pc:sldMk cId="2527957793" sldId="329"/>
        </pc:sldMkLst>
        <pc:spChg chg="add mod">
          <ac:chgData name="Ernesto Gandolfo Raso" userId="9b53afdb15782c0c" providerId="LiveId" clId="{53A9C063-DA28-4F50-80E2-08895CBB6AF7}" dt="2023-09-03T01:05:56.667" v="5259" actId="114"/>
          <ac:spMkLst>
            <pc:docMk/>
            <pc:sldMk cId="2527957793" sldId="329"/>
            <ac:spMk id="5" creationId="{216A5035-354C-C830-3CE3-6CCDE9616D57}"/>
          </ac:spMkLst>
        </pc:spChg>
        <pc:picChg chg="add del mod">
          <ac:chgData name="Ernesto Gandolfo Raso" userId="9b53afdb15782c0c" providerId="LiveId" clId="{53A9C063-DA28-4F50-80E2-08895CBB6AF7}" dt="2023-09-02T20:46:29.523" v="600" actId="21"/>
          <ac:picMkLst>
            <pc:docMk/>
            <pc:sldMk cId="2527957793" sldId="329"/>
            <ac:picMk id="2" creationId="{080EB4E4-CA19-BE33-497D-83A3B3693FAE}"/>
          </ac:picMkLst>
        </pc:picChg>
        <pc:picChg chg="del mod modCrop">
          <ac:chgData name="Ernesto Gandolfo Raso" userId="9b53afdb15782c0c" providerId="LiveId" clId="{53A9C063-DA28-4F50-80E2-08895CBB6AF7}" dt="2023-09-02T20:46:26.677" v="598" actId="21"/>
          <ac:picMkLst>
            <pc:docMk/>
            <pc:sldMk cId="2527957793" sldId="329"/>
            <ac:picMk id="3" creationId="{250C43B1-9FEA-7A94-D084-E7C9EED3D06F}"/>
          </ac:picMkLst>
        </pc:picChg>
      </pc:sldChg>
      <pc:sldChg chg="modSp add mod ord">
        <pc:chgData name="Ernesto Gandolfo Raso" userId="9b53afdb15782c0c" providerId="LiveId" clId="{53A9C063-DA28-4F50-80E2-08895CBB6AF7}" dt="2023-09-03T01:06:10.467" v="5260" actId="20577"/>
        <pc:sldMkLst>
          <pc:docMk/>
          <pc:sldMk cId="1720649133" sldId="330"/>
        </pc:sldMkLst>
        <pc:spChg chg="mod">
          <ac:chgData name="Ernesto Gandolfo Raso" userId="9b53afdb15782c0c" providerId="LiveId" clId="{53A9C063-DA28-4F50-80E2-08895CBB6AF7}" dt="2023-09-03T01:06:10.467" v="5260" actId="20577"/>
          <ac:spMkLst>
            <pc:docMk/>
            <pc:sldMk cId="1720649133" sldId="330"/>
            <ac:spMk id="5" creationId="{216A5035-354C-C830-3CE3-6CCDE9616D57}"/>
          </ac:spMkLst>
        </pc:spChg>
      </pc:sldChg>
      <pc:sldChg chg="addSp delSp modSp add mod">
        <pc:chgData name="Ernesto Gandolfo Raso" userId="9b53afdb15782c0c" providerId="LiveId" clId="{53A9C063-DA28-4F50-80E2-08895CBB6AF7}" dt="2023-09-03T01:08:09.720" v="5283" actId="478"/>
        <pc:sldMkLst>
          <pc:docMk/>
          <pc:sldMk cId="2719390773" sldId="331"/>
        </pc:sldMkLst>
        <pc:spChg chg="add mod">
          <ac:chgData name="Ernesto Gandolfo Raso" userId="9b53afdb15782c0c" providerId="LiveId" clId="{53A9C063-DA28-4F50-80E2-08895CBB6AF7}" dt="2023-09-03T01:07:31.804" v="5274" actId="113"/>
          <ac:spMkLst>
            <pc:docMk/>
            <pc:sldMk cId="2719390773" sldId="331"/>
            <ac:spMk id="3" creationId="{6DCF20E5-CB1A-F6C8-AB71-1E9DC84BA326}"/>
          </ac:spMkLst>
        </pc:spChg>
        <pc:spChg chg="del mod">
          <ac:chgData name="Ernesto Gandolfo Raso" userId="9b53afdb15782c0c" providerId="LiveId" clId="{53A9C063-DA28-4F50-80E2-08895CBB6AF7}" dt="2023-09-02T20:50:48.146" v="721" actId="478"/>
          <ac:spMkLst>
            <pc:docMk/>
            <pc:sldMk cId="2719390773" sldId="331"/>
            <ac:spMk id="5" creationId="{216A5035-354C-C830-3CE3-6CCDE9616D57}"/>
          </ac:spMkLst>
        </pc:spChg>
        <pc:spChg chg="add mod">
          <ac:chgData name="Ernesto Gandolfo Raso" userId="9b53afdb15782c0c" providerId="LiveId" clId="{53A9C063-DA28-4F50-80E2-08895CBB6AF7}" dt="2023-09-03T01:08:09.084" v="5282" actId="6549"/>
          <ac:spMkLst>
            <pc:docMk/>
            <pc:sldMk cId="2719390773" sldId="331"/>
            <ac:spMk id="8" creationId="{3B7CB6E6-0496-A014-05BC-D4803B9C47D7}"/>
          </ac:spMkLst>
        </pc:spChg>
        <pc:picChg chg="add mod">
          <ac:chgData name="Ernesto Gandolfo Raso" userId="9b53afdb15782c0c" providerId="LiveId" clId="{53A9C063-DA28-4F50-80E2-08895CBB6AF7}" dt="2023-09-02T21:12:44.670" v="850" actId="692"/>
          <ac:picMkLst>
            <pc:docMk/>
            <pc:sldMk cId="2719390773" sldId="331"/>
            <ac:picMk id="6" creationId="{F8AE3CDC-2C4D-F8F8-8F79-C10556E4C713}"/>
          </ac:picMkLst>
        </pc:picChg>
        <pc:picChg chg="add del mod">
          <ac:chgData name="Ernesto Gandolfo Raso" userId="9b53afdb15782c0c" providerId="LiveId" clId="{53A9C063-DA28-4F50-80E2-08895CBB6AF7}" dt="2023-09-03T01:08:09.720" v="5283" actId="478"/>
          <ac:picMkLst>
            <pc:docMk/>
            <pc:sldMk cId="2719390773" sldId="331"/>
            <ac:picMk id="10" creationId="{D8776B46-6C51-E1B4-0A27-B3166F5C72FC}"/>
          </ac:picMkLst>
        </pc:picChg>
      </pc:sldChg>
      <pc:sldChg chg="delSp modSp add mod">
        <pc:chgData name="Ernesto Gandolfo Raso" userId="9b53afdb15782c0c" providerId="LiveId" clId="{53A9C063-DA28-4F50-80E2-08895CBB6AF7}" dt="2023-09-03T01:10:55.766" v="5379" actId="20577"/>
        <pc:sldMkLst>
          <pc:docMk/>
          <pc:sldMk cId="1836209833" sldId="332"/>
        </pc:sldMkLst>
        <pc:spChg chg="mod">
          <ac:chgData name="Ernesto Gandolfo Raso" userId="9b53afdb15782c0c" providerId="LiveId" clId="{53A9C063-DA28-4F50-80E2-08895CBB6AF7}" dt="2023-09-03T01:10:55.766" v="5379" actId="20577"/>
          <ac:spMkLst>
            <pc:docMk/>
            <pc:sldMk cId="1836209833" sldId="332"/>
            <ac:spMk id="3" creationId="{D8082D25-5328-F8BE-3795-F84F52139D74}"/>
          </ac:spMkLst>
        </pc:spChg>
        <pc:picChg chg="del">
          <ac:chgData name="Ernesto Gandolfo Raso" userId="9b53afdb15782c0c" providerId="LiveId" clId="{53A9C063-DA28-4F50-80E2-08895CBB6AF7}" dt="2023-09-02T21:31:53.518" v="1077" actId="478"/>
          <ac:picMkLst>
            <pc:docMk/>
            <pc:sldMk cId="1836209833" sldId="332"/>
            <ac:picMk id="5" creationId="{8E433689-2C47-497B-B388-EC407EF1EA81}"/>
          </ac:picMkLst>
        </pc:picChg>
      </pc:sldChg>
      <pc:sldChg chg="addSp delSp modSp add mod">
        <pc:chgData name="Ernesto Gandolfo Raso" userId="9b53afdb15782c0c" providerId="LiveId" clId="{53A9C063-DA28-4F50-80E2-08895CBB6AF7}" dt="2023-09-02T21:37:46.405" v="1162" actId="1037"/>
        <pc:sldMkLst>
          <pc:docMk/>
          <pc:sldMk cId="2746991645" sldId="333"/>
        </pc:sldMkLst>
        <pc:picChg chg="add mod">
          <ac:chgData name="Ernesto Gandolfo Raso" userId="9b53afdb15782c0c" providerId="LiveId" clId="{53A9C063-DA28-4F50-80E2-08895CBB6AF7}" dt="2023-09-02T21:37:46.405" v="1162" actId="1037"/>
          <ac:picMkLst>
            <pc:docMk/>
            <pc:sldMk cId="2746991645" sldId="333"/>
            <ac:picMk id="2" creationId="{64531E5A-7D69-65E5-FE04-399160C82613}"/>
          </ac:picMkLst>
        </pc:picChg>
        <pc:picChg chg="del mod modCrop">
          <ac:chgData name="Ernesto Gandolfo Raso" userId="9b53afdb15782c0c" providerId="LiveId" clId="{53A9C063-DA28-4F50-80E2-08895CBB6AF7}" dt="2023-09-02T21:37:33.844" v="1149" actId="21"/>
          <ac:picMkLst>
            <pc:docMk/>
            <pc:sldMk cId="2746991645" sldId="333"/>
            <ac:picMk id="3" creationId="{61747674-0F8E-209C-AF84-B9BD08F27796}"/>
          </ac:picMkLst>
        </pc:picChg>
      </pc:sldChg>
      <pc:sldChg chg="addSp modSp add mod">
        <pc:chgData name="Ernesto Gandolfo Raso" userId="9b53afdb15782c0c" providerId="LiveId" clId="{53A9C063-DA28-4F50-80E2-08895CBB6AF7}" dt="2023-09-03T01:17:04.689" v="5545" actId="20577"/>
        <pc:sldMkLst>
          <pc:docMk/>
          <pc:sldMk cId="411477029" sldId="334"/>
        </pc:sldMkLst>
        <pc:spChg chg="add mod">
          <ac:chgData name="Ernesto Gandolfo Raso" userId="9b53afdb15782c0c" providerId="LiveId" clId="{53A9C063-DA28-4F50-80E2-08895CBB6AF7}" dt="2023-09-03T01:17:04.689" v="5545" actId="20577"/>
          <ac:spMkLst>
            <pc:docMk/>
            <pc:sldMk cId="411477029" sldId="334"/>
            <ac:spMk id="3" creationId="{C516FB1E-D065-EAA1-71D6-BE7D649A0B6A}"/>
          </ac:spMkLst>
        </pc:spChg>
      </pc:sldChg>
      <pc:sldChg chg="addSp delSp modSp add mod">
        <pc:chgData name="Ernesto Gandolfo Raso" userId="9b53afdb15782c0c" providerId="LiveId" clId="{53A9C063-DA28-4F50-80E2-08895CBB6AF7}" dt="2023-09-02T22:16:45.550" v="1989" actId="1038"/>
        <pc:sldMkLst>
          <pc:docMk/>
          <pc:sldMk cId="363422634" sldId="335"/>
        </pc:sldMkLst>
        <pc:spChg chg="add mod">
          <ac:chgData name="Ernesto Gandolfo Raso" userId="9b53afdb15782c0c" providerId="LiveId" clId="{53A9C063-DA28-4F50-80E2-08895CBB6AF7}" dt="2023-09-02T22:15:57.509" v="1972" actId="113"/>
          <ac:spMkLst>
            <pc:docMk/>
            <pc:sldMk cId="363422634" sldId="335"/>
            <ac:spMk id="3" creationId="{27BE35CA-6639-F36B-2D43-3AA6309E0A12}"/>
          </ac:spMkLst>
        </pc:spChg>
        <pc:picChg chg="add del mod modCrop">
          <ac:chgData name="Ernesto Gandolfo Raso" userId="9b53afdb15782c0c" providerId="LiveId" clId="{53A9C063-DA28-4F50-80E2-08895CBB6AF7}" dt="2023-09-02T22:16:40.916" v="1979" actId="21"/>
          <ac:picMkLst>
            <pc:docMk/>
            <pc:sldMk cId="363422634" sldId="335"/>
            <ac:picMk id="5" creationId="{D068A5F7-939C-A5F8-F16E-5A2C3D8A50B1}"/>
          </ac:picMkLst>
        </pc:picChg>
        <pc:picChg chg="add mod">
          <ac:chgData name="Ernesto Gandolfo Raso" userId="9b53afdb15782c0c" providerId="LiveId" clId="{53A9C063-DA28-4F50-80E2-08895CBB6AF7}" dt="2023-09-02T22:16:45.550" v="1989" actId="1038"/>
          <ac:picMkLst>
            <pc:docMk/>
            <pc:sldMk cId="363422634" sldId="335"/>
            <ac:picMk id="6" creationId="{2093FB8E-5B14-49C4-4431-0E1416AC8B70}"/>
          </ac:picMkLst>
        </pc:picChg>
      </pc:sldChg>
      <pc:sldChg chg="addSp modSp add mod">
        <pc:chgData name="Ernesto Gandolfo Raso" userId="9b53afdb15782c0c" providerId="LiveId" clId="{53A9C063-DA28-4F50-80E2-08895CBB6AF7}" dt="2023-09-02T22:20:17.582" v="2141" actId="20577"/>
        <pc:sldMkLst>
          <pc:docMk/>
          <pc:sldMk cId="2781039026" sldId="336"/>
        </pc:sldMkLst>
        <pc:spChg chg="add mod">
          <ac:chgData name="Ernesto Gandolfo Raso" userId="9b53afdb15782c0c" providerId="LiveId" clId="{53A9C063-DA28-4F50-80E2-08895CBB6AF7}" dt="2023-09-02T22:20:17.582" v="2141" actId="20577"/>
          <ac:spMkLst>
            <pc:docMk/>
            <pc:sldMk cId="2781039026" sldId="336"/>
            <ac:spMk id="3" creationId="{942B4E80-6D62-56D3-4E6E-2D74D0010001}"/>
          </ac:spMkLst>
        </pc:spChg>
      </pc:sldChg>
      <pc:sldChg chg="addSp delSp modSp add mod">
        <pc:chgData name="Ernesto Gandolfo Raso" userId="9b53afdb15782c0c" providerId="LiveId" clId="{53A9C063-DA28-4F50-80E2-08895CBB6AF7}" dt="2023-09-03T01:17:49.747" v="5548" actId="113"/>
        <pc:sldMkLst>
          <pc:docMk/>
          <pc:sldMk cId="1790990244" sldId="337"/>
        </pc:sldMkLst>
        <pc:spChg chg="add mod">
          <ac:chgData name="Ernesto Gandolfo Raso" userId="9b53afdb15782c0c" providerId="LiveId" clId="{53A9C063-DA28-4F50-80E2-08895CBB6AF7}" dt="2023-09-03T01:17:49.747" v="5548" actId="113"/>
          <ac:spMkLst>
            <pc:docMk/>
            <pc:sldMk cId="1790990244" sldId="337"/>
            <ac:spMk id="3" creationId="{1E679A81-06BC-AB05-714A-1FA5297A5947}"/>
          </ac:spMkLst>
        </pc:spChg>
        <pc:picChg chg="add del mod">
          <ac:chgData name="Ernesto Gandolfo Raso" userId="9b53afdb15782c0c" providerId="LiveId" clId="{53A9C063-DA28-4F50-80E2-08895CBB6AF7}" dt="2023-09-02T22:21:56.132" v="2185" actId="21"/>
          <ac:picMkLst>
            <pc:docMk/>
            <pc:sldMk cId="1790990244" sldId="337"/>
            <ac:picMk id="5" creationId="{2A38151A-9973-30C1-0597-8D2A14536FD6}"/>
          </ac:picMkLst>
        </pc:picChg>
      </pc:sldChg>
      <pc:sldChg chg="addSp modSp add mod">
        <pc:chgData name="Ernesto Gandolfo Raso" userId="9b53afdb15782c0c" providerId="LiveId" clId="{53A9C063-DA28-4F50-80E2-08895CBB6AF7}" dt="2023-09-03T01:18:29.572" v="5551" actId="20577"/>
        <pc:sldMkLst>
          <pc:docMk/>
          <pc:sldMk cId="2342179834" sldId="338"/>
        </pc:sldMkLst>
        <pc:spChg chg="add mod">
          <ac:chgData name="Ernesto Gandolfo Raso" userId="9b53afdb15782c0c" providerId="LiveId" clId="{53A9C063-DA28-4F50-80E2-08895CBB6AF7}" dt="2023-09-02T22:25:26.796" v="2302" actId="20577"/>
          <ac:spMkLst>
            <pc:docMk/>
            <pc:sldMk cId="2342179834" sldId="338"/>
            <ac:spMk id="5" creationId="{7397E9D7-7A7B-AD90-A0A6-1821A269C84C}"/>
          </ac:spMkLst>
        </pc:spChg>
        <pc:spChg chg="add mod">
          <ac:chgData name="Ernesto Gandolfo Raso" userId="9b53afdb15782c0c" providerId="LiveId" clId="{53A9C063-DA28-4F50-80E2-08895CBB6AF7}" dt="2023-09-03T01:18:29.572" v="5551" actId="20577"/>
          <ac:spMkLst>
            <pc:docMk/>
            <pc:sldMk cId="2342179834" sldId="338"/>
            <ac:spMk id="7" creationId="{97FFB031-06E7-3E5F-49D7-A291D4C2C5D3}"/>
          </ac:spMkLst>
        </pc:spChg>
        <pc:picChg chg="add mod">
          <ac:chgData name="Ernesto Gandolfo Raso" userId="9b53afdb15782c0c" providerId="LiveId" clId="{53A9C063-DA28-4F50-80E2-08895CBB6AF7}" dt="2023-09-02T22:25:30.147" v="2303" actId="1076"/>
          <ac:picMkLst>
            <pc:docMk/>
            <pc:sldMk cId="2342179834" sldId="338"/>
            <ac:picMk id="3" creationId="{E47FC420-AD10-2117-D45A-23987B9192B1}"/>
          </ac:picMkLst>
        </pc:picChg>
      </pc:sldChg>
      <pc:sldChg chg="addSp delSp modSp add mod">
        <pc:chgData name="Ernesto Gandolfo Raso" userId="9b53afdb15782c0c" providerId="LiveId" clId="{53A9C063-DA28-4F50-80E2-08895CBB6AF7}" dt="2023-09-03T01:20:07.555" v="5590" actId="20577"/>
        <pc:sldMkLst>
          <pc:docMk/>
          <pc:sldMk cId="3074675791" sldId="339"/>
        </pc:sldMkLst>
        <pc:spChg chg="add mod">
          <ac:chgData name="Ernesto Gandolfo Raso" userId="9b53afdb15782c0c" providerId="LiveId" clId="{53A9C063-DA28-4F50-80E2-08895CBB6AF7}" dt="2023-09-03T01:20:07.555" v="5590" actId="20577"/>
          <ac:spMkLst>
            <pc:docMk/>
            <pc:sldMk cId="3074675791" sldId="339"/>
            <ac:spMk id="3" creationId="{8560244B-53C2-2A3B-3F32-AF60F22BAE94}"/>
          </ac:spMkLst>
        </pc:spChg>
        <pc:picChg chg="add del mod">
          <ac:chgData name="Ernesto Gandolfo Raso" userId="9b53afdb15782c0c" providerId="LiveId" clId="{53A9C063-DA28-4F50-80E2-08895CBB6AF7}" dt="2023-09-03T01:20:00.181" v="5588" actId="478"/>
          <ac:picMkLst>
            <pc:docMk/>
            <pc:sldMk cId="3074675791" sldId="339"/>
            <ac:picMk id="5" creationId="{06BA7E56-990E-9792-A5F4-027737139BB9}"/>
          </ac:picMkLst>
        </pc:picChg>
      </pc:sldChg>
      <pc:sldChg chg="addSp delSp modSp add mod">
        <pc:chgData name="Ernesto Gandolfo Raso" userId="9b53afdb15782c0c" providerId="LiveId" clId="{53A9C063-DA28-4F50-80E2-08895CBB6AF7}" dt="2023-09-02T23:03:08.128" v="2806" actId="14100"/>
        <pc:sldMkLst>
          <pc:docMk/>
          <pc:sldMk cId="1753475443" sldId="340"/>
        </pc:sldMkLst>
        <pc:picChg chg="add del mod modCrop">
          <ac:chgData name="Ernesto Gandolfo Raso" userId="9b53afdb15782c0c" providerId="LiveId" clId="{53A9C063-DA28-4F50-80E2-08895CBB6AF7}" dt="2023-09-02T23:00:31.805" v="2763" actId="21"/>
          <ac:picMkLst>
            <pc:docMk/>
            <pc:sldMk cId="1753475443" sldId="340"/>
            <ac:picMk id="3" creationId="{714180FE-13F7-A489-AE8C-6248FDBC2649}"/>
          </ac:picMkLst>
        </pc:picChg>
        <pc:picChg chg="add del mod modCrop">
          <ac:chgData name="Ernesto Gandolfo Raso" userId="9b53afdb15782c0c" providerId="LiveId" clId="{53A9C063-DA28-4F50-80E2-08895CBB6AF7}" dt="2023-09-02T23:02:58.861" v="2803" actId="21"/>
          <ac:picMkLst>
            <pc:docMk/>
            <pc:sldMk cId="1753475443" sldId="340"/>
            <ac:picMk id="4" creationId="{878C8221-25D8-5E72-54A5-E886B712D7AB}"/>
          </ac:picMkLst>
        </pc:picChg>
        <pc:picChg chg="add mod">
          <ac:chgData name="Ernesto Gandolfo Raso" userId="9b53afdb15782c0c" providerId="LiveId" clId="{53A9C063-DA28-4F50-80E2-08895CBB6AF7}" dt="2023-09-02T23:03:08.128" v="2806" actId="14100"/>
          <ac:picMkLst>
            <pc:docMk/>
            <pc:sldMk cId="1753475443" sldId="340"/>
            <ac:picMk id="5" creationId="{CD0FA585-9D53-810D-216F-78DFBE8C873C}"/>
          </ac:picMkLst>
        </pc:picChg>
      </pc:sldChg>
      <pc:sldChg chg="addSp modSp add mod">
        <pc:chgData name="Ernesto Gandolfo Raso" userId="9b53afdb15782c0c" providerId="LiveId" clId="{53A9C063-DA28-4F50-80E2-08895CBB6AF7}" dt="2023-09-03T01:20:21.458" v="5591" actId="113"/>
        <pc:sldMkLst>
          <pc:docMk/>
          <pc:sldMk cId="2839649508" sldId="341"/>
        </pc:sldMkLst>
        <pc:spChg chg="add mod">
          <ac:chgData name="Ernesto Gandolfo Raso" userId="9b53afdb15782c0c" providerId="LiveId" clId="{53A9C063-DA28-4F50-80E2-08895CBB6AF7}" dt="2023-09-03T01:20:21.458" v="5591" actId="113"/>
          <ac:spMkLst>
            <pc:docMk/>
            <pc:sldMk cId="2839649508" sldId="341"/>
            <ac:spMk id="3" creationId="{AAD8C68E-E29D-0571-DEA4-24A1792B78F7}"/>
          </ac:spMkLst>
        </pc:spChg>
      </pc:sldChg>
      <pc:sldChg chg="addSp modSp add mod">
        <pc:chgData name="Ernesto Gandolfo Raso" userId="9b53afdb15782c0c" providerId="LiveId" clId="{53A9C063-DA28-4F50-80E2-08895CBB6AF7}" dt="2023-09-02T23:15:46.792" v="3054" actId="1038"/>
        <pc:sldMkLst>
          <pc:docMk/>
          <pc:sldMk cId="3468232007" sldId="342"/>
        </pc:sldMkLst>
        <pc:spChg chg="add mod">
          <ac:chgData name="Ernesto Gandolfo Raso" userId="9b53afdb15782c0c" providerId="LiveId" clId="{53A9C063-DA28-4F50-80E2-08895CBB6AF7}" dt="2023-09-02T23:15:00.599" v="3035" actId="113"/>
          <ac:spMkLst>
            <pc:docMk/>
            <pc:sldMk cId="3468232007" sldId="342"/>
            <ac:spMk id="3" creationId="{142CAF81-608E-18A2-F4A4-1CF1F40E4164}"/>
          </ac:spMkLst>
        </pc:spChg>
        <pc:picChg chg="add mod">
          <ac:chgData name="Ernesto Gandolfo Raso" userId="9b53afdb15782c0c" providerId="LiveId" clId="{53A9C063-DA28-4F50-80E2-08895CBB6AF7}" dt="2023-09-02T23:15:46.792" v="3054" actId="1038"/>
          <ac:picMkLst>
            <pc:docMk/>
            <pc:sldMk cId="3468232007" sldId="342"/>
            <ac:picMk id="5" creationId="{BEFD9ECB-641B-273A-BFD1-6F49DF5FA3FF}"/>
          </ac:picMkLst>
        </pc:picChg>
      </pc:sldChg>
      <pc:sldChg chg="addSp delSp modSp add mod">
        <pc:chgData name="Ernesto Gandolfo Raso" userId="9b53afdb15782c0c" providerId="LiveId" clId="{53A9C063-DA28-4F50-80E2-08895CBB6AF7}" dt="2023-09-03T00:01:54.354" v="3590" actId="1037"/>
        <pc:sldMkLst>
          <pc:docMk/>
          <pc:sldMk cId="118095874" sldId="343"/>
        </pc:sldMkLst>
        <pc:spChg chg="add mod">
          <ac:chgData name="Ernesto Gandolfo Raso" userId="9b53afdb15782c0c" providerId="LiveId" clId="{53A9C063-DA28-4F50-80E2-08895CBB6AF7}" dt="2023-09-02T23:59:56.786" v="3493" actId="6549"/>
          <ac:spMkLst>
            <pc:docMk/>
            <pc:sldMk cId="118095874" sldId="343"/>
            <ac:spMk id="4" creationId="{77777CDE-B0F5-9D11-2958-0AAD547E3BCC}"/>
          </ac:spMkLst>
        </pc:spChg>
        <pc:spChg chg="add mod">
          <ac:chgData name="Ernesto Gandolfo Raso" userId="9b53afdb15782c0c" providerId="LiveId" clId="{53A9C063-DA28-4F50-80E2-08895CBB6AF7}" dt="2023-09-03T00:01:18.377" v="3559" actId="6549"/>
          <ac:spMkLst>
            <pc:docMk/>
            <pc:sldMk cId="118095874" sldId="343"/>
            <ac:spMk id="8" creationId="{20C21DD7-3739-9BF1-9414-EE6E579E99FD}"/>
          </ac:spMkLst>
        </pc:spChg>
        <pc:picChg chg="add del mod">
          <ac:chgData name="Ernesto Gandolfo Raso" userId="9b53afdb15782c0c" providerId="LiveId" clId="{53A9C063-DA28-4F50-80E2-08895CBB6AF7}" dt="2023-09-02T23:28:18.842" v="3467"/>
          <ac:picMkLst>
            <pc:docMk/>
            <pc:sldMk cId="118095874" sldId="343"/>
            <ac:picMk id="2" creationId="{21F4B3E2-5764-92A4-40A9-CF2D7B81AEFA}"/>
          </ac:picMkLst>
        </pc:picChg>
        <pc:picChg chg="add mod">
          <ac:chgData name="Ernesto Gandolfo Raso" userId="9b53afdb15782c0c" providerId="LiveId" clId="{53A9C063-DA28-4F50-80E2-08895CBB6AF7}" dt="2023-09-03T00:01:54.354" v="3590" actId="1037"/>
          <ac:picMkLst>
            <pc:docMk/>
            <pc:sldMk cId="118095874" sldId="343"/>
            <ac:picMk id="6" creationId="{C43CC1CB-9D63-CA07-2E8F-B2F6B6B8F56E}"/>
          </ac:picMkLst>
        </pc:picChg>
        <pc:picChg chg="add mod">
          <ac:chgData name="Ernesto Gandolfo Raso" userId="9b53afdb15782c0c" providerId="LiveId" clId="{53A9C063-DA28-4F50-80E2-08895CBB6AF7}" dt="2023-09-03T00:01:46.500" v="3586" actId="692"/>
          <ac:picMkLst>
            <pc:docMk/>
            <pc:sldMk cId="118095874" sldId="343"/>
            <ac:picMk id="10" creationId="{C251C1BA-2814-CFD6-57C4-E6FCA1FDE9F1}"/>
          </ac:picMkLst>
        </pc:picChg>
      </pc:sldChg>
      <pc:sldChg chg="addSp modSp add mod">
        <pc:chgData name="Ernesto Gandolfo Raso" userId="9b53afdb15782c0c" providerId="LiveId" clId="{53A9C063-DA28-4F50-80E2-08895CBB6AF7}" dt="2023-09-03T00:06:06.464" v="3699" actId="113"/>
        <pc:sldMkLst>
          <pc:docMk/>
          <pc:sldMk cId="197870611" sldId="344"/>
        </pc:sldMkLst>
        <pc:spChg chg="add mod">
          <ac:chgData name="Ernesto Gandolfo Raso" userId="9b53afdb15782c0c" providerId="LiveId" clId="{53A9C063-DA28-4F50-80E2-08895CBB6AF7}" dt="2023-09-03T00:06:06.464" v="3699" actId="113"/>
          <ac:spMkLst>
            <pc:docMk/>
            <pc:sldMk cId="197870611" sldId="344"/>
            <ac:spMk id="3" creationId="{825201E1-1F5F-BEC8-513C-0109B665001E}"/>
          </ac:spMkLst>
        </pc:spChg>
        <pc:picChg chg="add mod">
          <ac:chgData name="Ernesto Gandolfo Raso" userId="9b53afdb15782c0c" providerId="LiveId" clId="{53A9C063-DA28-4F50-80E2-08895CBB6AF7}" dt="2023-09-03T00:06:00.009" v="3691" actId="1038"/>
          <ac:picMkLst>
            <pc:docMk/>
            <pc:sldMk cId="197870611" sldId="344"/>
            <ac:picMk id="5" creationId="{6AD9B186-E1F3-C485-6E5D-404459DDC9B0}"/>
          </ac:picMkLst>
        </pc:picChg>
      </pc:sldChg>
      <pc:sldChg chg="addSp delSp modSp add mod">
        <pc:chgData name="Ernesto Gandolfo Raso" userId="9b53afdb15782c0c" providerId="LiveId" clId="{53A9C063-DA28-4F50-80E2-08895CBB6AF7}" dt="2023-09-03T00:09:45.877" v="3791" actId="14100"/>
        <pc:sldMkLst>
          <pc:docMk/>
          <pc:sldMk cId="4233916699" sldId="345"/>
        </pc:sldMkLst>
        <pc:picChg chg="add del mod modCrop">
          <ac:chgData name="Ernesto Gandolfo Raso" userId="9b53afdb15782c0c" providerId="LiveId" clId="{53A9C063-DA28-4F50-80E2-08895CBB6AF7}" dt="2023-09-03T00:09:38.085" v="3787" actId="21"/>
          <ac:picMkLst>
            <pc:docMk/>
            <pc:sldMk cId="4233916699" sldId="345"/>
            <ac:picMk id="3" creationId="{C898E479-FA2D-1E0D-5CB4-136265F224FE}"/>
          </ac:picMkLst>
        </pc:picChg>
        <pc:picChg chg="add mod">
          <ac:chgData name="Ernesto Gandolfo Raso" userId="9b53afdb15782c0c" providerId="LiveId" clId="{53A9C063-DA28-4F50-80E2-08895CBB6AF7}" dt="2023-09-03T00:09:45.877" v="3791" actId="14100"/>
          <ac:picMkLst>
            <pc:docMk/>
            <pc:sldMk cId="4233916699" sldId="345"/>
            <ac:picMk id="4" creationId="{8506F448-F919-5673-6FBB-8DB283BD05AA}"/>
          </ac:picMkLst>
        </pc:picChg>
      </pc:sldChg>
      <pc:sldChg chg="addSp delSp modSp add mod">
        <pc:chgData name="Ernesto Gandolfo Raso" userId="9b53afdb15782c0c" providerId="LiveId" clId="{53A9C063-DA28-4F50-80E2-08895CBB6AF7}" dt="2023-09-02T21:56:20.115" v="1764" actId="1038"/>
        <pc:sldMkLst>
          <pc:docMk/>
          <pc:sldMk cId="894784698" sldId="346"/>
        </pc:sldMkLst>
        <pc:picChg chg="add del mod modCrop">
          <ac:chgData name="Ernesto Gandolfo Raso" userId="9b53afdb15782c0c" providerId="LiveId" clId="{53A9C063-DA28-4F50-80E2-08895CBB6AF7}" dt="2023-09-02T21:56:10.534" v="1751" actId="21"/>
          <ac:picMkLst>
            <pc:docMk/>
            <pc:sldMk cId="894784698" sldId="346"/>
            <ac:picMk id="2" creationId="{B9C8EF75-0EB0-7A0E-BD40-251807513D27}"/>
          </ac:picMkLst>
        </pc:picChg>
        <pc:picChg chg="add mod">
          <ac:chgData name="Ernesto Gandolfo Raso" userId="9b53afdb15782c0c" providerId="LiveId" clId="{53A9C063-DA28-4F50-80E2-08895CBB6AF7}" dt="2023-09-02T21:56:20.115" v="1764" actId="1038"/>
          <ac:picMkLst>
            <pc:docMk/>
            <pc:sldMk cId="894784698" sldId="346"/>
            <ac:picMk id="3" creationId="{AEE98A2C-9120-FDE8-0092-D09FA53B1C7D}"/>
          </ac:picMkLst>
        </pc:picChg>
        <pc:picChg chg="del mod modCrop">
          <ac:chgData name="Ernesto Gandolfo Raso" userId="9b53afdb15782c0c" providerId="LiveId" clId="{53A9C063-DA28-4F50-80E2-08895CBB6AF7}" dt="2023-09-02T21:55:12.038" v="1717" actId="21"/>
          <ac:picMkLst>
            <pc:docMk/>
            <pc:sldMk cId="894784698" sldId="346"/>
            <ac:picMk id="8" creationId="{B77FC50B-283A-C9C7-8C92-798E945F1E72}"/>
          </ac:picMkLst>
        </pc:picChg>
      </pc:sldChg>
      <pc:sldChg chg="addSp delSp modSp add mod">
        <pc:chgData name="Ernesto Gandolfo Raso" userId="9b53afdb15782c0c" providerId="LiveId" clId="{53A9C063-DA28-4F50-80E2-08895CBB6AF7}" dt="2023-09-02T22:12:23.533" v="1871" actId="692"/>
        <pc:sldMkLst>
          <pc:docMk/>
          <pc:sldMk cId="2185606458" sldId="347"/>
        </pc:sldMkLst>
        <pc:spChg chg="add mod">
          <ac:chgData name="Ernesto Gandolfo Raso" userId="9b53afdb15782c0c" providerId="LiveId" clId="{53A9C063-DA28-4F50-80E2-08895CBB6AF7}" dt="2023-09-02T21:58:20.424" v="1849" actId="6549"/>
          <ac:spMkLst>
            <pc:docMk/>
            <pc:sldMk cId="2185606458" sldId="347"/>
            <ac:spMk id="3" creationId="{0263542A-9652-85C9-D1DC-E535379378A4}"/>
          </ac:spMkLst>
        </pc:spChg>
        <pc:spChg chg="add mod">
          <ac:chgData name="Ernesto Gandolfo Raso" userId="9b53afdb15782c0c" providerId="LiveId" clId="{53A9C063-DA28-4F50-80E2-08895CBB6AF7}" dt="2023-09-02T22:12:01.298" v="1865" actId="58"/>
          <ac:spMkLst>
            <pc:docMk/>
            <pc:sldMk cId="2185606458" sldId="347"/>
            <ac:spMk id="7" creationId="{A73232C7-53D8-3A75-3950-B0D3AABA798B}"/>
          </ac:spMkLst>
        </pc:spChg>
        <pc:picChg chg="add mod">
          <ac:chgData name="Ernesto Gandolfo Raso" userId="9b53afdb15782c0c" providerId="LiveId" clId="{53A9C063-DA28-4F50-80E2-08895CBB6AF7}" dt="2023-09-02T22:11:14.227" v="1854" actId="692"/>
          <ac:picMkLst>
            <pc:docMk/>
            <pc:sldMk cId="2185606458" sldId="347"/>
            <ac:picMk id="5" creationId="{713687F7-07D2-0B3D-5745-D76965FE96BE}"/>
          </ac:picMkLst>
        </pc:picChg>
        <pc:picChg chg="del">
          <ac:chgData name="Ernesto Gandolfo Raso" userId="9b53afdb15782c0c" providerId="LiveId" clId="{53A9C063-DA28-4F50-80E2-08895CBB6AF7}" dt="2023-09-02T21:55:16.436" v="1719" actId="478"/>
          <ac:picMkLst>
            <pc:docMk/>
            <pc:sldMk cId="2185606458" sldId="347"/>
            <ac:picMk id="8" creationId="{B77FC50B-283A-C9C7-8C92-798E945F1E72}"/>
          </ac:picMkLst>
        </pc:picChg>
        <pc:picChg chg="add mod">
          <ac:chgData name="Ernesto Gandolfo Raso" userId="9b53afdb15782c0c" providerId="LiveId" clId="{53A9C063-DA28-4F50-80E2-08895CBB6AF7}" dt="2023-09-02T22:12:23.533" v="1871" actId="692"/>
          <ac:picMkLst>
            <pc:docMk/>
            <pc:sldMk cId="2185606458" sldId="347"/>
            <ac:picMk id="10" creationId="{62720B6D-FA5B-B77F-BE94-6274A667B641}"/>
          </ac:picMkLst>
        </pc:picChg>
      </pc:sldChg>
      <pc:sldChg chg="addSp delSp modSp add mod">
        <pc:chgData name="Ernesto Gandolfo Raso" userId="9b53afdb15782c0c" providerId="LiveId" clId="{53A9C063-DA28-4F50-80E2-08895CBB6AF7}" dt="2023-09-02T21:55:47.997" v="1746" actId="1038"/>
        <pc:sldMkLst>
          <pc:docMk/>
          <pc:sldMk cId="1981413177" sldId="348"/>
        </pc:sldMkLst>
        <pc:picChg chg="add mod">
          <ac:chgData name="Ernesto Gandolfo Raso" userId="9b53afdb15782c0c" providerId="LiveId" clId="{53A9C063-DA28-4F50-80E2-08895CBB6AF7}" dt="2023-09-02T21:55:47.997" v="1746" actId="1038"/>
          <ac:picMkLst>
            <pc:docMk/>
            <pc:sldMk cId="1981413177" sldId="348"/>
            <ac:picMk id="2" creationId="{8D529AA6-945D-284E-5CEB-28111D061B28}"/>
          </ac:picMkLst>
        </pc:picChg>
        <pc:picChg chg="del mod modCrop">
          <ac:chgData name="Ernesto Gandolfo Raso" userId="9b53afdb15782c0c" providerId="LiveId" clId="{53A9C063-DA28-4F50-80E2-08895CBB6AF7}" dt="2023-09-02T21:55:38.820" v="1725" actId="21"/>
          <ac:picMkLst>
            <pc:docMk/>
            <pc:sldMk cId="1981413177" sldId="348"/>
            <ac:picMk id="9" creationId="{F6C5FE41-1F1D-FB31-6C02-DF173AE3CFF3}"/>
          </ac:picMkLst>
        </pc:picChg>
      </pc:sldChg>
      <pc:sldChg chg="addSp delSp modSp add mod">
        <pc:chgData name="Ernesto Gandolfo Raso" userId="9b53afdb15782c0c" providerId="LiveId" clId="{53A9C063-DA28-4F50-80E2-08895CBB6AF7}" dt="2023-09-02T21:56:44.073" v="1795" actId="1035"/>
        <pc:sldMkLst>
          <pc:docMk/>
          <pc:sldMk cId="805201336" sldId="349"/>
        </pc:sldMkLst>
        <pc:picChg chg="del mod modCrop">
          <ac:chgData name="Ernesto Gandolfo Raso" userId="9b53afdb15782c0c" providerId="LiveId" clId="{53A9C063-DA28-4F50-80E2-08895CBB6AF7}" dt="2023-09-02T21:56:30.911" v="1766" actId="21"/>
          <ac:picMkLst>
            <pc:docMk/>
            <pc:sldMk cId="805201336" sldId="349"/>
            <ac:picMk id="2" creationId="{B9C8EF75-0EB0-7A0E-BD40-251807513D27}"/>
          </ac:picMkLst>
        </pc:picChg>
        <pc:picChg chg="add mod">
          <ac:chgData name="Ernesto Gandolfo Raso" userId="9b53afdb15782c0c" providerId="LiveId" clId="{53A9C063-DA28-4F50-80E2-08895CBB6AF7}" dt="2023-09-02T21:56:44.073" v="1795" actId="1035"/>
          <ac:picMkLst>
            <pc:docMk/>
            <pc:sldMk cId="805201336" sldId="349"/>
            <ac:picMk id="3" creationId="{045DB1EF-E956-2F92-4D93-9BBF2DB48767}"/>
          </ac:picMkLst>
        </pc:picChg>
      </pc:sldChg>
      <pc:sldChg chg="modSp add mod">
        <pc:chgData name="Ernesto Gandolfo Raso" userId="9b53afdb15782c0c" providerId="LiveId" clId="{53A9C063-DA28-4F50-80E2-08895CBB6AF7}" dt="2023-09-03T01:17:18.559" v="5546" actId="33524"/>
        <pc:sldMkLst>
          <pc:docMk/>
          <pc:sldMk cId="3429441413" sldId="350"/>
        </pc:sldMkLst>
        <pc:spChg chg="mod">
          <ac:chgData name="Ernesto Gandolfo Raso" userId="9b53afdb15782c0c" providerId="LiveId" clId="{53A9C063-DA28-4F50-80E2-08895CBB6AF7}" dt="2023-09-03T01:17:18.559" v="5546" actId="33524"/>
          <ac:spMkLst>
            <pc:docMk/>
            <pc:sldMk cId="3429441413" sldId="350"/>
            <ac:spMk id="3" creationId="{27BE35CA-6639-F36B-2D43-3AA6309E0A12}"/>
          </ac:spMkLst>
        </pc:spChg>
      </pc:sldChg>
      <pc:sldChg chg="addSp modSp add mod">
        <pc:chgData name="Ernesto Gandolfo Raso" userId="9b53afdb15782c0c" providerId="LiveId" clId="{53A9C063-DA28-4F50-80E2-08895CBB6AF7}" dt="2023-09-02T22:19:40.269" v="2064" actId="21"/>
        <pc:sldMkLst>
          <pc:docMk/>
          <pc:sldMk cId="2590950904" sldId="351"/>
        </pc:sldMkLst>
        <pc:spChg chg="mod">
          <ac:chgData name="Ernesto Gandolfo Raso" userId="9b53afdb15782c0c" providerId="LiveId" clId="{53A9C063-DA28-4F50-80E2-08895CBB6AF7}" dt="2023-09-02T22:19:40.269" v="2064" actId="21"/>
          <ac:spMkLst>
            <pc:docMk/>
            <pc:sldMk cId="2590950904" sldId="351"/>
            <ac:spMk id="3" creationId="{27BE35CA-6639-F36B-2D43-3AA6309E0A12}"/>
          </ac:spMkLst>
        </pc:spChg>
        <pc:picChg chg="add mod">
          <ac:chgData name="Ernesto Gandolfo Raso" userId="9b53afdb15782c0c" providerId="LiveId" clId="{53A9C063-DA28-4F50-80E2-08895CBB6AF7}" dt="2023-09-02T22:19:15.030" v="2062" actId="1037"/>
          <ac:picMkLst>
            <pc:docMk/>
            <pc:sldMk cId="2590950904" sldId="351"/>
            <ac:picMk id="4" creationId="{74B0DC33-9254-2C2D-E7E2-3D40C702AA21}"/>
          </ac:picMkLst>
        </pc:picChg>
      </pc:sldChg>
      <pc:sldChg chg="addSp delSp modSp add mod">
        <pc:chgData name="Ernesto Gandolfo Raso" userId="9b53afdb15782c0c" providerId="LiveId" clId="{53A9C063-DA28-4F50-80E2-08895CBB6AF7}" dt="2023-09-02T22:22:09.041" v="2204" actId="14100"/>
        <pc:sldMkLst>
          <pc:docMk/>
          <pc:sldMk cId="3488626180" sldId="352"/>
        </pc:sldMkLst>
        <pc:spChg chg="del">
          <ac:chgData name="Ernesto Gandolfo Raso" userId="9b53afdb15782c0c" providerId="LiveId" clId="{53A9C063-DA28-4F50-80E2-08895CBB6AF7}" dt="2023-09-02T22:21:53.231" v="2184" actId="478"/>
          <ac:spMkLst>
            <pc:docMk/>
            <pc:sldMk cId="3488626180" sldId="352"/>
            <ac:spMk id="3" creationId="{1E679A81-06BC-AB05-714A-1FA5297A5947}"/>
          </ac:spMkLst>
        </pc:spChg>
        <pc:picChg chg="add mod">
          <ac:chgData name="Ernesto Gandolfo Raso" userId="9b53afdb15782c0c" providerId="LiveId" clId="{53A9C063-DA28-4F50-80E2-08895CBB6AF7}" dt="2023-09-02T22:22:09.041" v="2204" actId="14100"/>
          <ac:picMkLst>
            <pc:docMk/>
            <pc:sldMk cId="3488626180" sldId="352"/>
            <ac:picMk id="2" creationId="{690CC9A2-0B02-694A-7403-5CD581C78792}"/>
          </ac:picMkLst>
        </pc:picChg>
      </pc:sldChg>
      <pc:sldChg chg="addSp modSp add mod">
        <pc:chgData name="Ernesto Gandolfo Raso" userId="9b53afdb15782c0c" providerId="LiveId" clId="{53A9C063-DA28-4F50-80E2-08895CBB6AF7}" dt="2023-09-03T01:18:06.418" v="5550" actId="20577"/>
        <pc:sldMkLst>
          <pc:docMk/>
          <pc:sldMk cId="2541273638" sldId="353"/>
        </pc:sldMkLst>
        <pc:spChg chg="mod">
          <ac:chgData name="Ernesto Gandolfo Raso" userId="9b53afdb15782c0c" providerId="LiveId" clId="{53A9C063-DA28-4F50-80E2-08895CBB6AF7}" dt="2023-09-03T01:18:06.418" v="5550" actId="20577"/>
          <ac:spMkLst>
            <pc:docMk/>
            <pc:sldMk cId="2541273638" sldId="353"/>
            <ac:spMk id="3" creationId="{1E679A81-06BC-AB05-714A-1FA5297A5947}"/>
          </ac:spMkLst>
        </pc:spChg>
        <pc:picChg chg="add mod">
          <ac:chgData name="Ernesto Gandolfo Raso" userId="9b53afdb15782c0c" providerId="LiveId" clId="{53A9C063-DA28-4F50-80E2-08895CBB6AF7}" dt="2023-09-02T22:24:24.778" v="2286" actId="692"/>
          <ac:picMkLst>
            <pc:docMk/>
            <pc:sldMk cId="2541273638" sldId="353"/>
            <ac:picMk id="4" creationId="{AFAB5021-4CBB-90CC-0732-37BBD82D9CBF}"/>
          </ac:picMkLst>
        </pc:picChg>
      </pc:sldChg>
      <pc:sldChg chg="addSp delSp modSp add mod">
        <pc:chgData name="Ernesto Gandolfo Raso" userId="9b53afdb15782c0c" providerId="LiveId" clId="{53A9C063-DA28-4F50-80E2-08895CBB6AF7}" dt="2023-09-03T01:18:36.085" v="5552" actId="14100"/>
        <pc:sldMkLst>
          <pc:docMk/>
          <pc:sldMk cId="3507719992" sldId="354"/>
        </pc:sldMkLst>
        <pc:spChg chg="del">
          <ac:chgData name="Ernesto Gandolfo Raso" userId="9b53afdb15782c0c" providerId="LiveId" clId="{53A9C063-DA28-4F50-80E2-08895CBB6AF7}" dt="2023-09-02T22:28:56.175" v="2349" actId="478"/>
          <ac:spMkLst>
            <pc:docMk/>
            <pc:sldMk cId="3507719992" sldId="354"/>
            <ac:spMk id="5" creationId="{7397E9D7-7A7B-AD90-A0A6-1821A269C84C}"/>
          </ac:spMkLst>
        </pc:spChg>
        <pc:spChg chg="mod">
          <ac:chgData name="Ernesto Gandolfo Raso" userId="9b53afdb15782c0c" providerId="LiveId" clId="{53A9C063-DA28-4F50-80E2-08895CBB6AF7}" dt="2023-09-02T22:30:36.137" v="2418" actId="20577"/>
          <ac:spMkLst>
            <pc:docMk/>
            <pc:sldMk cId="3507719992" sldId="354"/>
            <ac:spMk id="7" creationId="{97FFB031-06E7-3E5F-49D7-A291D4C2C5D3}"/>
          </ac:spMkLst>
        </pc:spChg>
        <pc:picChg chg="del">
          <ac:chgData name="Ernesto Gandolfo Raso" userId="9b53afdb15782c0c" providerId="LiveId" clId="{53A9C063-DA28-4F50-80E2-08895CBB6AF7}" dt="2023-09-02T22:28:54.703" v="2348" actId="478"/>
          <ac:picMkLst>
            <pc:docMk/>
            <pc:sldMk cId="3507719992" sldId="354"/>
            <ac:picMk id="3" creationId="{E47FC420-AD10-2117-D45A-23987B9192B1}"/>
          </ac:picMkLst>
        </pc:picChg>
        <pc:picChg chg="add mod">
          <ac:chgData name="Ernesto Gandolfo Raso" userId="9b53afdb15782c0c" providerId="LiveId" clId="{53A9C063-DA28-4F50-80E2-08895CBB6AF7}" dt="2023-09-03T01:18:36.085" v="5552" actId="14100"/>
          <ac:picMkLst>
            <pc:docMk/>
            <pc:sldMk cId="3507719992" sldId="354"/>
            <ac:picMk id="4" creationId="{9A522AB4-37E8-B26F-766A-24BAA2B94C38}"/>
          </ac:picMkLst>
        </pc:picChg>
      </pc:sldChg>
      <pc:sldChg chg="addSp modSp add mod">
        <pc:chgData name="Ernesto Gandolfo Raso" userId="9b53afdb15782c0c" providerId="LiveId" clId="{53A9C063-DA28-4F50-80E2-08895CBB6AF7}" dt="2023-09-03T01:19:00.377" v="5556" actId="20577"/>
        <pc:sldMkLst>
          <pc:docMk/>
          <pc:sldMk cId="3431707168" sldId="355"/>
        </pc:sldMkLst>
        <pc:spChg chg="add mod">
          <ac:chgData name="Ernesto Gandolfo Raso" userId="9b53afdb15782c0c" providerId="LiveId" clId="{53A9C063-DA28-4F50-80E2-08895CBB6AF7}" dt="2023-09-03T01:19:00.377" v="5556" actId="20577"/>
          <ac:spMkLst>
            <pc:docMk/>
            <pc:sldMk cId="3431707168" sldId="355"/>
            <ac:spMk id="5" creationId="{5796AA78-DCD3-5CA1-80D0-7034B95AAC0A}"/>
          </ac:spMkLst>
        </pc:spChg>
        <pc:spChg chg="mod">
          <ac:chgData name="Ernesto Gandolfo Raso" userId="9b53afdb15782c0c" providerId="LiveId" clId="{53A9C063-DA28-4F50-80E2-08895CBB6AF7}" dt="2023-09-02T22:31:30.773" v="2462" actId="6549"/>
          <ac:spMkLst>
            <pc:docMk/>
            <pc:sldMk cId="3431707168" sldId="355"/>
            <ac:spMk id="7" creationId="{97FFB031-06E7-3E5F-49D7-A291D4C2C5D3}"/>
          </ac:spMkLst>
        </pc:spChg>
        <pc:picChg chg="add mod">
          <ac:chgData name="Ernesto Gandolfo Raso" userId="9b53afdb15782c0c" providerId="LiveId" clId="{53A9C063-DA28-4F50-80E2-08895CBB6AF7}" dt="2023-09-02T22:32:37.074" v="2542" actId="14100"/>
          <ac:picMkLst>
            <pc:docMk/>
            <pc:sldMk cId="3431707168" sldId="355"/>
            <ac:picMk id="3" creationId="{8040C215-7E02-4D82-2544-05273431460C}"/>
          </ac:picMkLst>
        </pc:picChg>
      </pc:sldChg>
      <pc:sldChg chg="addSp delSp modSp add mod">
        <pc:chgData name="Ernesto Gandolfo Raso" userId="9b53afdb15782c0c" providerId="LiveId" clId="{53A9C063-DA28-4F50-80E2-08895CBB6AF7}" dt="2023-09-03T01:19:24.060" v="5584" actId="1038"/>
        <pc:sldMkLst>
          <pc:docMk/>
          <pc:sldMk cId="39798599" sldId="356"/>
        </pc:sldMkLst>
        <pc:spChg chg="mod">
          <ac:chgData name="Ernesto Gandolfo Raso" userId="9b53afdb15782c0c" providerId="LiveId" clId="{53A9C063-DA28-4F50-80E2-08895CBB6AF7}" dt="2023-09-03T01:19:16.878" v="5558" actId="20577"/>
          <ac:spMkLst>
            <pc:docMk/>
            <pc:sldMk cId="39798599" sldId="356"/>
            <ac:spMk id="5" creationId="{5796AA78-DCD3-5CA1-80D0-7034B95AAC0A}"/>
          </ac:spMkLst>
        </pc:spChg>
        <pc:spChg chg="del">
          <ac:chgData name="Ernesto Gandolfo Raso" userId="9b53afdb15782c0c" providerId="LiveId" clId="{53A9C063-DA28-4F50-80E2-08895CBB6AF7}" dt="2023-09-02T22:33:52.673" v="2606" actId="478"/>
          <ac:spMkLst>
            <pc:docMk/>
            <pc:sldMk cId="39798599" sldId="356"/>
            <ac:spMk id="7" creationId="{97FFB031-06E7-3E5F-49D7-A291D4C2C5D3}"/>
          </ac:spMkLst>
        </pc:spChg>
        <pc:picChg chg="del">
          <ac:chgData name="Ernesto Gandolfo Raso" userId="9b53afdb15782c0c" providerId="LiveId" clId="{53A9C063-DA28-4F50-80E2-08895CBB6AF7}" dt="2023-09-02T22:33:51.234" v="2605" actId="478"/>
          <ac:picMkLst>
            <pc:docMk/>
            <pc:sldMk cId="39798599" sldId="356"/>
            <ac:picMk id="3" creationId="{8040C215-7E02-4D82-2544-05273431460C}"/>
          </ac:picMkLst>
        </pc:picChg>
        <pc:picChg chg="add mod">
          <ac:chgData name="Ernesto Gandolfo Raso" userId="9b53afdb15782c0c" providerId="LiveId" clId="{53A9C063-DA28-4F50-80E2-08895CBB6AF7}" dt="2023-09-03T01:19:24.060" v="5584" actId="1038"/>
          <ac:picMkLst>
            <pc:docMk/>
            <pc:sldMk cId="39798599" sldId="356"/>
            <ac:picMk id="4" creationId="{177B8DBE-3EF2-EFB3-4AA3-CD32847BE19F}"/>
          </ac:picMkLst>
        </pc:picChg>
      </pc:sldChg>
      <pc:sldChg chg="addSp delSp modSp add mod">
        <pc:chgData name="Ernesto Gandolfo Raso" userId="9b53afdb15782c0c" providerId="LiveId" clId="{53A9C063-DA28-4F50-80E2-08895CBB6AF7}" dt="2023-09-02T23:04:10.720" v="2848" actId="1038"/>
        <pc:sldMkLst>
          <pc:docMk/>
          <pc:sldMk cId="61055999" sldId="357"/>
        </pc:sldMkLst>
        <pc:picChg chg="add del mod modCrop">
          <ac:chgData name="Ernesto Gandolfo Raso" userId="9b53afdb15782c0c" providerId="LiveId" clId="{53A9C063-DA28-4F50-80E2-08895CBB6AF7}" dt="2023-09-02T23:04:00.324" v="2831" actId="21"/>
          <ac:picMkLst>
            <pc:docMk/>
            <pc:sldMk cId="61055999" sldId="357"/>
            <ac:picMk id="2" creationId="{56BB0E76-1F03-52B4-0B26-37DAF68483F7}"/>
          </ac:picMkLst>
        </pc:picChg>
        <pc:picChg chg="del mod modCrop">
          <ac:chgData name="Ernesto Gandolfo Raso" userId="9b53afdb15782c0c" providerId="LiveId" clId="{53A9C063-DA28-4F50-80E2-08895CBB6AF7}" dt="2023-09-02T23:01:04.371" v="2773" actId="21"/>
          <ac:picMkLst>
            <pc:docMk/>
            <pc:sldMk cId="61055999" sldId="357"/>
            <ac:picMk id="3" creationId="{714180FE-13F7-A489-AE8C-6248FDBC2649}"/>
          </ac:picMkLst>
        </pc:picChg>
        <pc:picChg chg="add mod">
          <ac:chgData name="Ernesto Gandolfo Raso" userId="9b53afdb15782c0c" providerId="LiveId" clId="{53A9C063-DA28-4F50-80E2-08895CBB6AF7}" dt="2023-09-02T23:04:10.720" v="2848" actId="1038"/>
          <ac:picMkLst>
            <pc:docMk/>
            <pc:sldMk cId="61055999" sldId="357"/>
            <ac:picMk id="4" creationId="{B4D966B9-B8A5-52BF-4F20-D838FBDD4B0B}"/>
          </ac:picMkLst>
        </pc:picChg>
      </pc:sldChg>
      <pc:sldChg chg="addSp delSp modSp add mod">
        <pc:chgData name="Ernesto Gandolfo Raso" userId="9b53afdb15782c0c" providerId="LiveId" clId="{53A9C063-DA28-4F50-80E2-08895CBB6AF7}" dt="2023-09-02T23:03:35.463" v="2827" actId="1037"/>
        <pc:sldMkLst>
          <pc:docMk/>
          <pc:sldMk cId="3317959434" sldId="358"/>
        </pc:sldMkLst>
        <pc:picChg chg="add mod">
          <ac:chgData name="Ernesto Gandolfo Raso" userId="9b53afdb15782c0c" providerId="LiveId" clId="{53A9C063-DA28-4F50-80E2-08895CBB6AF7}" dt="2023-09-02T23:03:35.463" v="2827" actId="1037"/>
          <ac:picMkLst>
            <pc:docMk/>
            <pc:sldMk cId="3317959434" sldId="358"/>
            <ac:picMk id="2" creationId="{C52F8DCB-3D82-B70C-3003-5B861513DF88}"/>
          </ac:picMkLst>
        </pc:picChg>
        <pc:picChg chg="add del mod">
          <ac:chgData name="Ernesto Gandolfo Raso" userId="9b53afdb15782c0c" providerId="LiveId" clId="{53A9C063-DA28-4F50-80E2-08895CBB6AF7}" dt="2023-09-02T23:03:26.187" v="2812" actId="21"/>
          <ac:picMkLst>
            <pc:docMk/>
            <pc:sldMk cId="3317959434" sldId="358"/>
            <ac:picMk id="3" creationId="{2B265ED5-5FCE-0D6B-2E38-4189C9E25EE8}"/>
          </ac:picMkLst>
        </pc:picChg>
        <pc:picChg chg="del mod modCrop">
          <ac:chgData name="Ernesto Gandolfo Raso" userId="9b53afdb15782c0c" providerId="LiveId" clId="{53A9C063-DA28-4F50-80E2-08895CBB6AF7}" dt="2023-09-02T23:03:19.279" v="2808" actId="21"/>
          <ac:picMkLst>
            <pc:docMk/>
            <pc:sldMk cId="3317959434" sldId="358"/>
            <ac:picMk id="4" creationId="{878C8221-25D8-5E72-54A5-E886B712D7AB}"/>
          </ac:picMkLst>
        </pc:picChg>
      </pc:sldChg>
      <pc:sldChg chg="addSp delSp modSp add mod">
        <pc:chgData name="Ernesto Gandolfo Raso" userId="9b53afdb15782c0c" providerId="LiveId" clId="{53A9C063-DA28-4F50-80E2-08895CBB6AF7}" dt="2023-09-02T23:04:49.031" v="2893" actId="1036"/>
        <pc:sldMkLst>
          <pc:docMk/>
          <pc:sldMk cId="405185853" sldId="359"/>
        </pc:sldMkLst>
        <pc:picChg chg="del mod modCrop">
          <ac:chgData name="Ernesto Gandolfo Raso" userId="9b53afdb15782c0c" providerId="LiveId" clId="{53A9C063-DA28-4F50-80E2-08895CBB6AF7}" dt="2023-09-02T23:04:30.353" v="2850" actId="21"/>
          <ac:picMkLst>
            <pc:docMk/>
            <pc:sldMk cId="405185853" sldId="359"/>
            <ac:picMk id="2" creationId="{56BB0E76-1F03-52B4-0B26-37DAF68483F7}"/>
          </ac:picMkLst>
        </pc:picChg>
        <pc:picChg chg="add mod">
          <ac:chgData name="Ernesto Gandolfo Raso" userId="9b53afdb15782c0c" providerId="LiveId" clId="{53A9C063-DA28-4F50-80E2-08895CBB6AF7}" dt="2023-09-02T23:04:49.031" v="2893" actId="1036"/>
          <ac:picMkLst>
            <pc:docMk/>
            <pc:sldMk cId="405185853" sldId="359"/>
            <ac:picMk id="3" creationId="{4A124C54-3177-476F-D639-E6D652E5FEFC}"/>
          </ac:picMkLst>
        </pc:picChg>
      </pc:sldChg>
      <pc:sldChg chg="addSp modSp add mod">
        <pc:chgData name="Ernesto Gandolfo Raso" userId="9b53afdb15782c0c" providerId="LiveId" clId="{53A9C063-DA28-4F50-80E2-08895CBB6AF7}" dt="2023-09-02T23:12:55.615" v="2973" actId="6549"/>
        <pc:sldMkLst>
          <pc:docMk/>
          <pc:sldMk cId="3263986735" sldId="360"/>
        </pc:sldMkLst>
        <pc:spChg chg="mod">
          <ac:chgData name="Ernesto Gandolfo Raso" userId="9b53afdb15782c0c" providerId="LiveId" clId="{53A9C063-DA28-4F50-80E2-08895CBB6AF7}" dt="2023-09-02T23:11:01.707" v="2931" actId="6549"/>
          <ac:spMkLst>
            <pc:docMk/>
            <pc:sldMk cId="3263986735" sldId="360"/>
            <ac:spMk id="3" creationId="{AAD8C68E-E29D-0571-DEA4-24A1792B78F7}"/>
          </ac:spMkLst>
        </pc:spChg>
        <pc:spChg chg="add mod">
          <ac:chgData name="Ernesto Gandolfo Raso" userId="9b53afdb15782c0c" providerId="LiveId" clId="{53A9C063-DA28-4F50-80E2-08895CBB6AF7}" dt="2023-09-02T23:12:55.615" v="2973" actId="6549"/>
          <ac:spMkLst>
            <pc:docMk/>
            <pc:sldMk cId="3263986735" sldId="360"/>
            <ac:spMk id="6" creationId="{5D398DF7-A63D-B724-B0E3-458CBAF9F394}"/>
          </ac:spMkLst>
        </pc:spChg>
        <pc:picChg chg="add mod">
          <ac:chgData name="Ernesto Gandolfo Raso" userId="9b53afdb15782c0c" providerId="LiveId" clId="{53A9C063-DA28-4F50-80E2-08895CBB6AF7}" dt="2023-09-02T23:12:20.794" v="2960" actId="1076"/>
          <ac:picMkLst>
            <pc:docMk/>
            <pc:sldMk cId="3263986735" sldId="360"/>
            <ac:picMk id="4" creationId="{10404E9C-04FC-A919-C0D1-15F5CD87ECA5}"/>
          </ac:picMkLst>
        </pc:picChg>
      </pc:sldChg>
      <pc:sldChg chg="modSp add mod">
        <pc:chgData name="Ernesto Gandolfo Raso" userId="9b53afdb15782c0c" providerId="LiveId" clId="{53A9C063-DA28-4F50-80E2-08895CBB6AF7}" dt="2023-09-02T23:16:45.797" v="3087" actId="6549"/>
        <pc:sldMkLst>
          <pc:docMk/>
          <pc:sldMk cId="2497436633" sldId="361"/>
        </pc:sldMkLst>
        <pc:spChg chg="mod">
          <ac:chgData name="Ernesto Gandolfo Raso" userId="9b53afdb15782c0c" providerId="LiveId" clId="{53A9C063-DA28-4F50-80E2-08895CBB6AF7}" dt="2023-09-02T23:16:45.797" v="3087" actId="6549"/>
          <ac:spMkLst>
            <pc:docMk/>
            <pc:sldMk cId="2497436633" sldId="361"/>
            <ac:spMk id="3" creationId="{142CAF81-608E-18A2-F4A4-1CF1F40E4164}"/>
          </ac:spMkLst>
        </pc:spChg>
      </pc:sldChg>
      <pc:sldChg chg="modSp add mod">
        <pc:chgData name="Ernesto Gandolfo Raso" userId="9b53afdb15782c0c" providerId="LiveId" clId="{53A9C063-DA28-4F50-80E2-08895CBB6AF7}" dt="2023-09-02T23:15:20.936" v="3042" actId="20577"/>
        <pc:sldMkLst>
          <pc:docMk/>
          <pc:sldMk cId="2066906413" sldId="362"/>
        </pc:sldMkLst>
        <pc:spChg chg="mod">
          <ac:chgData name="Ernesto Gandolfo Raso" userId="9b53afdb15782c0c" providerId="LiveId" clId="{53A9C063-DA28-4F50-80E2-08895CBB6AF7}" dt="2023-09-02T23:15:20.936" v="3042" actId="20577"/>
          <ac:spMkLst>
            <pc:docMk/>
            <pc:sldMk cId="2066906413" sldId="362"/>
            <ac:spMk id="3" creationId="{142CAF81-608E-18A2-F4A4-1CF1F40E4164}"/>
          </ac:spMkLst>
        </pc:spChg>
      </pc:sldChg>
      <pc:sldChg chg="addSp delSp modSp add mod">
        <pc:chgData name="Ernesto Gandolfo Raso" userId="9b53afdb15782c0c" providerId="LiveId" clId="{53A9C063-DA28-4F50-80E2-08895CBB6AF7}" dt="2023-09-02T23:18:36.716" v="3190" actId="14100"/>
        <pc:sldMkLst>
          <pc:docMk/>
          <pc:sldMk cId="2941911934" sldId="363"/>
        </pc:sldMkLst>
        <pc:spChg chg="mod">
          <ac:chgData name="Ernesto Gandolfo Raso" userId="9b53afdb15782c0c" providerId="LiveId" clId="{53A9C063-DA28-4F50-80E2-08895CBB6AF7}" dt="2023-09-02T23:17:36.411" v="3113" actId="113"/>
          <ac:spMkLst>
            <pc:docMk/>
            <pc:sldMk cId="2941911934" sldId="363"/>
            <ac:spMk id="3" creationId="{142CAF81-608E-18A2-F4A4-1CF1F40E4164}"/>
          </ac:spMkLst>
        </pc:spChg>
        <pc:picChg chg="add del mod modCrop">
          <ac:chgData name="Ernesto Gandolfo Raso" userId="9b53afdb15782c0c" providerId="LiveId" clId="{53A9C063-DA28-4F50-80E2-08895CBB6AF7}" dt="2023-09-02T23:18:25.865" v="3185" actId="21"/>
          <ac:picMkLst>
            <pc:docMk/>
            <pc:sldMk cId="2941911934" sldId="363"/>
            <ac:picMk id="4" creationId="{9E07AA59-4FDB-D6FF-5413-5DF72FF9129D}"/>
          </ac:picMkLst>
        </pc:picChg>
        <pc:picChg chg="add mod">
          <ac:chgData name="Ernesto Gandolfo Raso" userId="9b53afdb15782c0c" providerId="LiveId" clId="{53A9C063-DA28-4F50-80E2-08895CBB6AF7}" dt="2023-09-02T23:18:36.716" v="3190" actId="14100"/>
          <ac:picMkLst>
            <pc:docMk/>
            <pc:sldMk cId="2941911934" sldId="363"/>
            <ac:picMk id="5" creationId="{B5A3C81F-E453-00F7-48D8-03826D415AB4}"/>
          </ac:picMkLst>
        </pc:picChg>
      </pc:sldChg>
      <pc:sldChg chg="addSp delSp modSp add mod">
        <pc:chgData name="Ernesto Gandolfo Raso" userId="9b53afdb15782c0c" providerId="LiveId" clId="{53A9C063-DA28-4F50-80E2-08895CBB6AF7}" dt="2023-09-02T23:28:03.190" v="3465" actId="14100"/>
        <pc:sldMkLst>
          <pc:docMk/>
          <pc:sldMk cId="433274841" sldId="364"/>
        </pc:sldMkLst>
        <pc:spChg chg="mod">
          <ac:chgData name="Ernesto Gandolfo Raso" userId="9b53afdb15782c0c" providerId="LiveId" clId="{53A9C063-DA28-4F50-80E2-08895CBB6AF7}" dt="2023-09-02T23:25:00.363" v="3425"/>
          <ac:spMkLst>
            <pc:docMk/>
            <pc:sldMk cId="433274841" sldId="364"/>
            <ac:spMk id="3" creationId="{142CAF81-608E-18A2-F4A4-1CF1F40E4164}"/>
          </ac:spMkLst>
        </pc:spChg>
        <pc:picChg chg="add del mod modCrop">
          <ac:chgData name="Ernesto Gandolfo Raso" userId="9b53afdb15782c0c" providerId="LiveId" clId="{53A9C063-DA28-4F50-80E2-08895CBB6AF7}" dt="2023-09-02T23:19:30.281" v="3226" actId="21"/>
          <ac:picMkLst>
            <pc:docMk/>
            <pc:sldMk cId="433274841" sldId="364"/>
            <ac:picMk id="2" creationId="{EBA2B0F2-EBDB-B97A-1116-263FBE3F4152}"/>
          </ac:picMkLst>
        </pc:picChg>
        <pc:picChg chg="add del mod modCrop">
          <ac:chgData name="Ernesto Gandolfo Raso" userId="9b53afdb15782c0c" providerId="LiveId" clId="{53A9C063-DA28-4F50-80E2-08895CBB6AF7}" dt="2023-09-02T23:27:53.419" v="3461" actId="21"/>
          <ac:picMkLst>
            <pc:docMk/>
            <pc:sldMk cId="433274841" sldId="364"/>
            <ac:picMk id="4" creationId="{91E9C0E4-B949-4EF7-A27B-422972E62409}"/>
          </ac:picMkLst>
        </pc:picChg>
        <pc:picChg chg="add mod">
          <ac:chgData name="Ernesto Gandolfo Raso" userId="9b53afdb15782c0c" providerId="LiveId" clId="{53A9C063-DA28-4F50-80E2-08895CBB6AF7}" dt="2023-09-02T23:28:03.190" v="3465" actId="14100"/>
          <ac:picMkLst>
            <pc:docMk/>
            <pc:sldMk cId="433274841" sldId="364"/>
            <ac:picMk id="5" creationId="{39F948D9-580D-5F9F-2F5A-52DEF205D241}"/>
          </ac:picMkLst>
        </pc:picChg>
      </pc:sldChg>
      <pc:sldChg chg="addSp delSp modSp add mod ord">
        <pc:chgData name="Ernesto Gandolfo Raso" userId="9b53afdb15782c0c" providerId="LiveId" clId="{53A9C063-DA28-4F50-80E2-08895CBB6AF7}" dt="2023-09-02T23:27:35.482" v="3457" actId="14100"/>
        <pc:sldMkLst>
          <pc:docMk/>
          <pc:sldMk cId="1125651129" sldId="365"/>
        </pc:sldMkLst>
        <pc:spChg chg="del">
          <ac:chgData name="Ernesto Gandolfo Raso" userId="9b53afdb15782c0c" providerId="LiveId" clId="{53A9C063-DA28-4F50-80E2-08895CBB6AF7}" dt="2023-09-02T23:17:58.035" v="3153" actId="478"/>
          <ac:spMkLst>
            <pc:docMk/>
            <pc:sldMk cId="1125651129" sldId="365"/>
            <ac:spMk id="3" creationId="{142CAF81-608E-18A2-F4A4-1CF1F40E4164}"/>
          </ac:spMkLst>
        </pc:spChg>
        <pc:picChg chg="add del mod modCrop">
          <ac:chgData name="Ernesto Gandolfo Raso" userId="9b53afdb15782c0c" providerId="LiveId" clId="{53A9C063-DA28-4F50-80E2-08895CBB6AF7}" dt="2023-09-02T23:27:01.473" v="3447" actId="21"/>
          <ac:picMkLst>
            <pc:docMk/>
            <pc:sldMk cId="1125651129" sldId="365"/>
            <ac:picMk id="2" creationId="{1E46F38B-FCB5-60F0-E386-7BECDFFCDC6C}"/>
          </ac:picMkLst>
        </pc:picChg>
        <pc:picChg chg="del mod modCrop">
          <ac:chgData name="Ernesto Gandolfo Raso" userId="9b53afdb15782c0c" providerId="LiveId" clId="{53A9C063-DA28-4F50-80E2-08895CBB6AF7}" dt="2023-09-02T23:18:07.501" v="3155" actId="21"/>
          <ac:picMkLst>
            <pc:docMk/>
            <pc:sldMk cId="1125651129" sldId="365"/>
            <ac:picMk id="4" creationId="{9E07AA59-4FDB-D6FF-5413-5DF72FF9129D}"/>
          </ac:picMkLst>
        </pc:picChg>
        <pc:picChg chg="add del mod modCrop">
          <ac:chgData name="Ernesto Gandolfo Raso" userId="9b53afdb15782c0c" providerId="LiveId" clId="{53A9C063-DA28-4F50-80E2-08895CBB6AF7}" dt="2023-09-02T23:27:28.584" v="3454" actId="21"/>
          <ac:picMkLst>
            <pc:docMk/>
            <pc:sldMk cId="1125651129" sldId="365"/>
            <ac:picMk id="5" creationId="{F7A719E0-136F-C0A1-CC59-EF9FB7AC5FC3}"/>
          </ac:picMkLst>
        </pc:picChg>
        <pc:picChg chg="add mod">
          <ac:chgData name="Ernesto Gandolfo Raso" userId="9b53afdb15782c0c" providerId="LiveId" clId="{53A9C063-DA28-4F50-80E2-08895CBB6AF7}" dt="2023-09-02T23:27:35.482" v="3457" actId="14100"/>
          <ac:picMkLst>
            <pc:docMk/>
            <pc:sldMk cId="1125651129" sldId="365"/>
            <ac:picMk id="6" creationId="{E6B44339-4388-6856-4A0F-B6CD2882C1AE}"/>
          </ac:picMkLst>
        </pc:picChg>
      </pc:sldChg>
      <pc:sldChg chg="addSp modSp add mod">
        <pc:chgData name="Ernesto Gandolfo Raso" userId="9b53afdb15782c0c" providerId="LiveId" clId="{53A9C063-DA28-4F50-80E2-08895CBB6AF7}" dt="2023-09-03T01:21:48.267" v="5592" actId="113"/>
        <pc:sldMkLst>
          <pc:docMk/>
          <pc:sldMk cId="1134109653" sldId="366"/>
        </pc:sldMkLst>
        <pc:spChg chg="mod">
          <ac:chgData name="Ernesto Gandolfo Raso" userId="9b53afdb15782c0c" providerId="LiveId" clId="{53A9C063-DA28-4F50-80E2-08895CBB6AF7}" dt="2023-09-03T01:21:48.267" v="5592" actId="113"/>
          <ac:spMkLst>
            <pc:docMk/>
            <pc:sldMk cId="1134109653" sldId="366"/>
            <ac:spMk id="3" creationId="{142CAF81-608E-18A2-F4A4-1CF1F40E4164}"/>
          </ac:spMkLst>
        </pc:spChg>
        <pc:picChg chg="add mod">
          <ac:chgData name="Ernesto Gandolfo Raso" userId="9b53afdb15782c0c" providerId="LiveId" clId="{53A9C063-DA28-4F50-80E2-08895CBB6AF7}" dt="2023-09-02T23:20:44.704" v="3250" actId="14100"/>
          <ac:picMkLst>
            <pc:docMk/>
            <pc:sldMk cId="1134109653" sldId="366"/>
            <ac:picMk id="4" creationId="{FCDBA3E7-AF35-46B6-8BE8-D119969EE7FC}"/>
          </ac:picMkLst>
        </pc:picChg>
      </pc:sldChg>
      <pc:sldChg chg="addSp delSp modSp add mod">
        <pc:chgData name="Ernesto Gandolfo Raso" userId="9b53afdb15782c0c" providerId="LiveId" clId="{53A9C063-DA28-4F50-80E2-08895CBB6AF7}" dt="2023-09-03T01:22:07.859" v="5595" actId="1036"/>
        <pc:sldMkLst>
          <pc:docMk/>
          <pc:sldMk cId="1811951547" sldId="367"/>
        </pc:sldMkLst>
        <pc:spChg chg="mod">
          <ac:chgData name="Ernesto Gandolfo Raso" userId="9b53afdb15782c0c" providerId="LiveId" clId="{53A9C063-DA28-4F50-80E2-08895CBB6AF7}" dt="2023-09-02T23:25:13.612" v="3428"/>
          <ac:spMkLst>
            <pc:docMk/>
            <pc:sldMk cId="1811951547" sldId="367"/>
            <ac:spMk id="3" creationId="{142CAF81-608E-18A2-F4A4-1CF1F40E4164}"/>
          </ac:spMkLst>
        </pc:spChg>
        <pc:picChg chg="del">
          <ac:chgData name="Ernesto Gandolfo Raso" userId="9b53afdb15782c0c" providerId="LiveId" clId="{53A9C063-DA28-4F50-80E2-08895CBB6AF7}" dt="2023-09-02T23:22:57.497" v="3295" actId="478"/>
          <ac:picMkLst>
            <pc:docMk/>
            <pc:sldMk cId="1811951547" sldId="367"/>
            <ac:picMk id="4" creationId="{FCDBA3E7-AF35-46B6-8BE8-D119969EE7FC}"/>
          </ac:picMkLst>
        </pc:picChg>
        <pc:picChg chg="add mod">
          <ac:chgData name="Ernesto Gandolfo Raso" userId="9b53afdb15782c0c" providerId="LiveId" clId="{53A9C063-DA28-4F50-80E2-08895CBB6AF7}" dt="2023-09-03T01:22:07.859" v="5595" actId="1036"/>
          <ac:picMkLst>
            <pc:docMk/>
            <pc:sldMk cId="1811951547" sldId="367"/>
            <ac:picMk id="5" creationId="{82CDF628-BB9A-56D5-A7A8-E88D5340DCED}"/>
          </ac:picMkLst>
        </pc:picChg>
        <pc:picChg chg="add del mod modCrop">
          <ac:chgData name="Ernesto Gandolfo Raso" userId="9b53afdb15782c0c" providerId="LiveId" clId="{53A9C063-DA28-4F50-80E2-08895CBB6AF7}" dt="2023-09-02T23:25:39.739" v="3431" actId="21"/>
          <ac:picMkLst>
            <pc:docMk/>
            <pc:sldMk cId="1811951547" sldId="367"/>
            <ac:picMk id="6" creationId="{3E871708-05B4-93D6-E929-EDBC84482A0C}"/>
          </ac:picMkLst>
        </pc:picChg>
        <pc:picChg chg="add mod">
          <ac:chgData name="Ernesto Gandolfo Raso" userId="9b53afdb15782c0c" providerId="LiveId" clId="{53A9C063-DA28-4F50-80E2-08895CBB6AF7}" dt="2023-09-02T23:26:05.365" v="3445" actId="14100"/>
          <ac:picMkLst>
            <pc:docMk/>
            <pc:sldMk cId="1811951547" sldId="367"/>
            <ac:picMk id="7" creationId="{A2776133-458C-2D2D-E1F7-D71979202999}"/>
          </ac:picMkLst>
        </pc:picChg>
      </pc:sldChg>
      <pc:sldChg chg="modSp add mod">
        <pc:chgData name="Ernesto Gandolfo Raso" userId="9b53afdb15782c0c" providerId="LiveId" clId="{53A9C063-DA28-4F50-80E2-08895CBB6AF7}" dt="2023-09-03T01:22:30.662" v="5596" actId="20577"/>
        <pc:sldMkLst>
          <pc:docMk/>
          <pc:sldMk cId="3570189788" sldId="368"/>
        </pc:sldMkLst>
        <pc:spChg chg="mod">
          <ac:chgData name="Ernesto Gandolfo Raso" userId="9b53afdb15782c0c" providerId="LiveId" clId="{53A9C063-DA28-4F50-80E2-08895CBB6AF7}" dt="2023-09-03T01:22:30.662" v="5596" actId="20577"/>
          <ac:spMkLst>
            <pc:docMk/>
            <pc:sldMk cId="3570189788" sldId="368"/>
            <ac:spMk id="3" creationId="{825201E1-1F5F-BEC8-513C-0109B665001E}"/>
          </ac:spMkLst>
        </pc:spChg>
      </pc:sldChg>
      <pc:sldChg chg="addSp modSp add mod">
        <pc:chgData name="Ernesto Gandolfo Raso" userId="9b53afdb15782c0c" providerId="LiveId" clId="{53A9C063-DA28-4F50-80E2-08895CBB6AF7}" dt="2023-09-03T01:23:07.926" v="5615" actId="20577"/>
        <pc:sldMkLst>
          <pc:docMk/>
          <pc:sldMk cId="1863350227" sldId="369"/>
        </pc:sldMkLst>
        <pc:spChg chg="mod">
          <ac:chgData name="Ernesto Gandolfo Raso" userId="9b53afdb15782c0c" providerId="LiveId" clId="{53A9C063-DA28-4F50-80E2-08895CBB6AF7}" dt="2023-09-03T01:23:07.926" v="5615" actId="20577"/>
          <ac:spMkLst>
            <pc:docMk/>
            <pc:sldMk cId="1863350227" sldId="369"/>
            <ac:spMk id="3" creationId="{825201E1-1F5F-BEC8-513C-0109B665001E}"/>
          </ac:spMkLst>
        </pc:spChg>
        <pc:picChg chg="add mod">
          <ac:chgData name="Ernesto Gandolfo Raso" userId="9b53afdb15782c0c" providerId="LiveId" clId="{53A9C063-DA28-4F50-80E2-08895CBB6AF7}" dt="2023-09-03T01:23:06.272" v="5614" actId="1036"/>
          <ac:picMkLst>
            <pc:docMk/>
            <pc:sldMk cId="1863350227" sldId="369"/>
            <ac:picMk id="4" creationId="{41D32193-C519-FBB8-78B5-6989C2DF2205}"/>
          </ac:picMkLst>
        </pc:picChg>
      </pc:sldChg>
      <pc:sldChg chg="addSp delSp modSp add mod">
        <pc:chgData name="Ernesto Gandolfo Raso" userId="9b53afdb15782c0c" providerId="LiveId" clId="{53A9C063-DA28-4F50-80E2-08895CBB6AF7}" dt="2023-09-03T00:08:39.102" v="3783" actId="1038"/>
        <pc:sldMkLst>
          <pc:docMk/>
          <pc:sldMk cId="1674267385" sldId="370"/>
        </pc:sldMkLst>
        <pc:spChg chg="mod">
          <ac:chgData name="Ernesto Gandolfo Raso" userId="9b53afdb15782c0c" providerId="LiveId" clId="{53A9C063-DA28-4F50-80E2-08895CBB6AF7}" dt="2023-09-03T00:08:33.202" v="3763" actId="6549"/>
          <ac:spMkLst>
            <pc:docMk/>
            <pc:sldMk cId="1674267385" sldId="370"/>
            <ac:spMk id="3" creationId="{825201E1-1F5F-BEC8-513C-0109B665001E}"/>
          </ac:spMkLst>
        </pc:spChg>
        <pc:picChg chg="del">
          <ac:chgData name="Ernesto Gandolfo Raso" userId="9b53afdb15782c0c" providerId="LiveId" clId="{53A9C063-DA28-4F50-80E2-08895CBB6AF7}" dt="2023-09-03T00:07:50.953" v="3743" actId="478"/>
          <ac:picMkLst>
            <pc:docMk/>
            <pc:sldMk cId="1674267385" sldId="370"/>
            <ac:picMk id="4" creationId="{41D32193-C519-FBB8-78B5-6989C2DF2205}"/>
          </ac:picMkLst>
        </pc:picChg>
        <pc:picChg chg="add mod">
          <ac:chgData name="Ernesto Gandolfo Raso" userId="9b53afdb15782c0c" providerId="LiveId" clId="{53A9C063-DA28-4F50-80E2-08895CBB6AF7}" dt="2023-09-03T00:08:39.102" v="3783" actId="1038"/>
          <ac:picMkLst>
            <pc:docMk/>
            <pc:sldMk cId="1674267385" sldId="370"/>
            <ac:picMk id="5" creationId="{61F49BAA-46E7-A509-590E-906E2EFAF6DE}"/>
          </ac:picMkLst>
        </pc:picChg>
      </pc:sldChg>
      <pc:sldChg chg="addSp delSp modSp add mod">
        <pc:chgData name="Ernesto Gandolfo Raso" userId="9b53afdb15782c0c" providerId="LiveId" clId="{53A9C063-DA28-4F50-80E2-08895CBB6AF7}" dt="2023-09-03T00:10:44.014" v="3799" actId="14100"/>
        <pc:sldMkLst>
          <pc:docMk/>
          <pc:sldMk cId="2887294580" sldId="371"/>
        </pc:sldMkLst>
        <pc:picChg chg="add mod">
          <ac:chgData name="Ernesto Gandolfo Raso" userId="9b53afdb15782c0c" providerId="LiveId" clId="{53A9C063-DA28-4F50-80E2-08895CBB6AF7}" dt="2023-09-03T00:10:44.014" v="3799" actId="14100"/>
          <ac:picMkLst>
            <pc:docMk/>
            <pc:sldMk cId="2887294580" sldId="371"/>
            <ac:picMk id="2" creationId="{10A6035D-AFB9-4F26-6F04-CF72D87FD255}"/>
          </ac:picMkLst>
        </pc:picChg>
        <pc:picChg chg="del mod modCrop">
          <ac:chgData name="Ernesto Gandolfo Raso" userId="9b53afdb15782c0c" providerId="LiveId" clId="{53A9C063-DA28-4F50-80E2-08895CBB6AF7}" dt="2023-09-03T00:10:29.834" v="3794" actId="21"/>
          <ac:picMkLst>
            <pc:docMk/>
            <pc:sldMk cId="2887294580" sldId="371"/>
            <ac:picMk id="3" creationId="{C898E479-FA2D-1E0D-5CB4-136265F224FE}"/>
          </ac:picMkLst>
        </pc:picChg>
      </pc:sldChg>
      <pc:sldChg chg="addSp delSp modSp add mod">
        <pc:chgData name="Ernesto Gandolfo Raso" userId="9b53afdb15782c0c" providerId="LiveId" clId="{53A9C063-DA28-4F50-80E2-08895CBB6AF7}" dt="2023-09-03T00:12:28.482" v="3820" actId="14100"/>
        <pc:sldMkLst>
          <pc:docMk/>
          <pc:sldMk cId="1787842694" sldId="372"/>
        </pc:sldMkLst>
        <pc:picChg chg="add del mod modCrop">
          <ac:chgData name="Ernesto Gandolfo Raso" userId="9b53afdb15782c0c" providerId="LiveId" clId="{53A9C063-DA28-4F50-80E2-08895CBB6AF7}" dt="2023-09-03T00:11:25.153" v="3806" actId="21"/>
          <ac:picMkLst>
            <pc:docMk/>
            <pc:sldMk cId="1787842694" sldId="372"/>
            <ac:picMk id="3" creationId="{8B17B377-D5FF-C838-19BB-E01E9887DAF7}"/>
          </ac:picMkLst>
        </pc:picChg>
        <pc:picChg chg="del">
          <ac:chgData name="Ernesto Gandolfo Raso" userId="9b53afdb15782c0c" providerId="LiveId" clId="{53A9C063-DA28-4F50-80E2-08895CBB6AF7}" dt="2023-09-03T00:10:55.101" v="3801" actId="478"/>
          <ac:picMkLst>
            <pc:docMk/>
            <pc:sldMk cId="1787842694" sldId="372"/>
            <ac:picMk id="4" creationId="{8506F448-F919-5673-6FBB-8DB283BD05AA}"/>
          </ac:picMkLst>
        </pc:picChg>
        <pc:picChg chg="add del mod">
          <ac:chgData name="Ernesto Gandolfo Raso" userId="9b53afdb15782c0c" providerId="LiveId" clId="{53A9C063-DA28-4F50-80E2-08895CBB6AF7}" dt="2023-09-03T00:11:50.201" v="3810" actId="478"/>
          <ac:picMkLst>
            <pc:docMk/>
            <pc:sldMk cId="1787842694" sldId="372"/>
            <ac:picMk id="5" creationId="{70D51F63-9ABF-C4DD-C62A-859CCAA43DDD}"/>
          </ac:picMkLst>
        </pc:picChg>
        <pc:picChg chg="add del mod modCrop">
          <ac:chgData name="Ernesto Gandolfo Raso" userId="9b53afdb15782c0c" providerId="LiveId" clId="{53A9C063-DA28-4F50-80E2-08895CBB6AF7}" dt="2023-09-03T00:12:04.868" v="3813" actId="21"/>
          <ac:picMkLst>
            <pc:docMk/>
            <pc:sldMk cId="1787842694" sldId="372"/>
            <ac:picMk id="7" creationId="{A07F105B-7DF8-F4D0-2CB4-B033E8929D60}"/>
          </ac:picMkLst>
        </pc:picChg>
        <pc:picChg chg="add del mod modCrop">
          <ac:chgData name="Ernesto Gandolfo Raso" userId="9b53afdb15782c0c" providerId="LiveId" clId="{53A9C063-DA28-4F50-80E2-08895CBB6AF7}" dt="2023-09-03T00:12:24.203" v="3818" actId="21"/>
          <ac:picMkLst>
            <pc:docMk/>
            <pc:sldMk cId="1787842694" sldId="372"/>
            <ac:picMk id="8" creationId="{4C20AC79-7BE5-2736-636D-4EBE293976D5}"/>
          </ac:picMkLst>
        </pc:picChg>
        <pc:picChg chg="add mod">
          <ac:chgData name="Ernesto Gandolfo Raso" userId="9b53afdb15782c0c" providerId="LiveId" clId="{53A9C063-DA28-4F50-80E2-08895CBB6AF7}" dt="2023-09-03T00:12:28.482" v="3820" actId="14100"/>
          <ac:picMkLst>
            <pc:docMk/>
            <pc:sldMk cId="1787842694" sldId="372"/>
            <ac:picMk id="9" creationId="{857C71DE-656E-93C4-00BA-2FA98C5A9E1F}"/>
          </ac:picMkLst>
        </pc:picChg>
      </pc:sldChg>
      <pc:sldChg chg="addSp delSp modSp add mod">
        <pc:chgData name="Ernesto Gandolfo Raso" userId="9b53afdb15782c0c" providerId="LiveId" clId="{53A9C063-DA28-4F50-80E2-08895CBB6AF7}" dt="2023-09-03T00:14:27.670" v="3856" actId="14100"/>
        <pc:sldMkLst>
          <pc:docMk/>
          <pc:sldMk cId="3928330056" sldId="373"/>
        </pc:sldMkLst>
        <pc:spChg chg="add mod">
          <ac:chgData name="Ernesto Gandolfo Raso" userId="9b53afdb15782c0c" providerId="LiveId" clId="{53A9C063-DA28-4F50-80E2-08895CBB6AF7}" dt="2023-09-03T00:14:10.592" v="3853" actId="6549"/>
          <ac:spMkLst>
            <pc:docMk/>
            <pc:sldMk cId="3928330056" sldId="373"/>
            <ac:spMk id="4" creationId="{8FFC71D1-7426-CE8F-6649-9930C5BFD4A4}"/>
          </ac:spMkLst>
        </pc:spChg>
        <pc:picChg chg="del">
          <ac:chgData name="Ernesto Gandolfo Raso" userId="9b53afdb15782c0c" providerId="LiveId" clId="{53A9C063-DA28-4F50-80E2-08895CBB6AF7}" dt="2023-09-03T00:10:56.569" v="3802" actId="478"/>
          <ac:picMkLst>
            <pc:docMk/>
            <pc:sldMk cId="3928330056" sldId="373"/>
            <ac:picMk id="2" creationId="{10A6035D-AFB9-4F26-6F04-CF72D87FD255}"/>
          </ac:picMkLst>
        </pc:picChg>
        <pc:picChg chg="add mod">
          <ac:chgData name="Ernesto Gandolfo Raso" userId="9b53afdb15782c0c" providerId="LiveId" clId="{53A9C063-DA28-4F50-80E2-08895CBB6AF7}" dt="2023-09-03T00:14:27.670" v="3856" actId="14100"/>
          <ac:picMkLst>
            <pc:docMk/>
            <pc:sldMk cId="3928330056" sldId="373"/>
            <ac:picMk id="6" creationId="{D7E9A6CE-55F0-A835-7730-A483FF83273E}"/>
          </ac:picMkLst>
        </pc:picChg>
      </pc:sldChg>
      <pc:sldChg chg="addSp delSp modSp add mod">
        <pc:chgData name="Ernesto Gandolfo Raso" userId="9b53afdb15782c0c" providerId="LiveId" clId="{53A9C063-DA28-4F50-80E2-08895CBB6AF7}" dt="2023-09-03T00:12:51.513" v="3832" actId="1038"/>
        <pc:sldMkLst>
          <pc:docMk/>
          <pc:sldMk cId="1880384370" sldId="374"/>
        </pc:sldMkLst>
        <pc:picChg chg="add mod">
          <ac:chgData name="Ernesto Gandolfo Raso" userId="9b53afdb15782c0c" providerId="LiveId" clId="{53A9C063-DA28-4F50-80E2-08895CBB6AF7}" dt="2023-09-03T00:12:51.513" v="3832" actId="1038"/>
          <ac:picMkLst>
            <pc:docMk/>
            <pc:sldMk cId="1880384370" sldId="374"/>
            <ac:picMk id="2" creationId="{B2A6F69C-B13E-E595-D16E-73698E506169}"/>
          </ac:picMkLst>
        </pc:picChg>
        <pc:picChg chg="del mod modCrop">
          <ac:chgData name="Ernesto Gandolfo Raso" userId="9b53afdb15782c0c" providerId="LiveId" clId="{53A9C063-DA28-4F50-80E2-08895CBB6AF7}" dt="2023-09-03T00:12:41.876" v="3824" actId="21"/>
          <ac:picMkLst>
            <pc:docMk/>
            <pc:sldMk cId="1880384370" sldId="374"/>
            <ac:picMk id="3" creationId="{8B17B377-D5FF-C838-19BB-E01E9887DAF7}"/>
          </ac:picMkLst>
        </pc:picChg>
      </pc:sldChg>
      <pc:sldChg chg="addSp delSp modSp add mod">
        <pc:chgData name="Ernesto Gandolfo Raso" userId="9b53afdb15782c0c" providerId="LiveId" clId="{53A9C063-DA28-4F50-80E2-08895CBB6AF7}" dt="2023-09-03T00:16:17.931" v="3895" actId="478"/>
        <pc:sldMkLst>
          <pc:docMk/>
          <pc:sldMk cId="4053330503" sldId="375"/>
        </pc:sldMkLst>
        <pc:spChg chg="add mod">
          <ac:chgData name="Ernesto Gandolfo Raso" userId="9b53afdb15782c0c" providerId="LiveId" clId="{53A9C063-DA28-4F50-80E2-08895CBB6AF7}" dt="2023-09-03T00:16:10.927" v="3892" actId="113"/>
          <ac:spMkLst>
            <pc:docMk/>
            <pc:sldMk cId="4053330503" sldId="375"/>
            <ac:spMk id="3" creationId="{8D42949E-208F-48F7-3F2F-9DCD33894FD9}"/>
          </ac:spMkLst>
        </pc:spChg>
        <pc:picChg chg="add del mod">
          <ac:chgData name="Ernesto Gandolfo Raso" userId="9b53afdb15782c0c" providerId="LiveId" clId="{53A9C063-DA28-4F50-80E2-08895CBB6AF7}" dt="2023-09-03T00:16:17.931" v="3895" actId="478"/>
          <ac:picMkLst>
            <pc:docMk/>
            <pc:sldMk cId="4053330503" sldId="375"/>
            <ac:picMk id="5" creationId="{B431249C-6F20-902C-5B2C-110944C2D004}"/>
          </ac:picMkLst>
        </pc:picChg>
      </pc:sldChg>
      <pc:sldChg chg="addSp modSp add mod">
        <pc:chgData name="Ernesto Gandolfo Raso" userId="9b53afdb15782c0c" providerId="LiveId" clId="{53A9C063-DA28-4F50-80E2-08895CBB6AF7}" dt="2023-09-03T00:22:01.637" v="4069" actId="6549"/>
        <pc:sldMkLst>
          <pc:docMk/>
          <pc:sldMk cId="3296409069" sldId="376"/>
        </pc:sldMkLst>
        <pc:spChg chg="add mod">
          <ac:chgData name="Ernesto Gandolfo Raso" userId="9b53afdb15782c0c" providerId="LiveId" clId="{53A9C063-DA28-4F50-80E2-08895CBB6AF7}" dt="2023-09-03T00:22:01.637" v="4069" actId="6549"/>
          <ac:spMkLst>
            <pc:docMk/>
            <pc:sldMk cId="3296409069" sldId="376"/>
            <ac:spMk id="3" creationId="{478C1ED1-A303-D788-773D-FB94A2B20A67}"/>
          </ac:spMkLst>
        </pc:spChg>
      </pc:sldChg>
      <pc:sldChg chg="addSp modSp add mod">
        <pc:chgData name="Ernesto Gandolfo Raso" userId="9b53afdb15782c0c" providerId="LiveId" clId="{53A9C063-DA28-4F50-80E2-08895CBB6AF7}" dt="2023-09-03T00:19:23.019" v="3984" actId="14100"/>
        <pc:sldMkLst>
          <pc:docMk/>
          <pc:sldMk cId="1738002571" sldId="377"/>
        </pc:sldMkLst>
        <pc:spChg chg="add mod">
          <ac:chgData name="Ernesto Gandolfo Raso" userId="9b53afdb15782c0c" providerId="LiveId" clId="{53A9C063-DA28-4F50-80E2-08895CBB6AF7}" dt="2023-09-03T00:19:06.212" v="3968" actId="113"/>
          <ac:spMkLst>
            <pc:docMk/>
            <pc:sldMk cId="1738002571" sldId="377"/>
            <ac:spMk id="3" creationId="{647A7258-F548-ECF4-FAC1-5BF02B285D50}"/>
          </ac:spMkLst>
        </pc:spChg>
        <pc:picChg chg="add mod">
          <ac:chgData name="Ernesto Gandolfo Raso" userId="9b53afdb15782c0c" providerId="LiveId" clId="{53A9C063-DA28-4F50-80E2-08895CBB6AF7}" dt="2023-09-03T00:19:23.019" v="3984" actId="14100"/>
          <ac:picMkLst>
            <pc:docMk/>
            <pc:sldMk cId="1738002571" sldId="377"/>
            <ac:picMk id="5" creationId="{BC4C5205-3C4F-DAB5-A6F8-BC28C9A5DCAF}"/>
          </ac:picMkLst>
        </pc:picChg>
      </pc:sldChg>
      <pc:sldChg chg="addSp modSp add mod">
        <pc:chgData name="Ernesto Gandolfo Raso" userId="9b53afdb15782c0c" providerId="LiveId" clId="{53A9C063-DA28-4F50-80E2-08895CBB6AF7}" dt="2023-09-03T00:28:56.942" v="4197" actId="20577"/>
        <pc:sldMkLst>
          <pc:docMk/>
          <pc:sldMk cId="3294925854" sldId="378"/>
        </pc:sldMkLst>
        <pc:spChg chg="add mod">
          <ac:chgData name="Ernesto Gandolfo Raso" userId="9b53afdb15782c0c" providerId="LiveId" clId="{53A9C063-DA28-4F50-80E2-08895CBB6AF7}" dt="2023-09-03T00:28:56.942" v="4197" actId="20577"/>
          <ac:spMkLst>
            <pc:docMk/>
            <pc:sldMk cId="3294925854" sldId="378"/>
            <ac:spMk id="3" creationId="{7C70BBB5-9980-952F-6336-A2A9FAE37F70}"/>
          </ac:spMkLst>
        </pc:spChg>
        <pc:picChg chg="add mod">
          <ac:chgData name="Ernesto Gandolfo Raso" userId="9b53afdb15782c0c" providerId="LiveId" clId="{53A9C063-DA28-4F50-80E2-08895CBB6AF7}" dt="2023-09-03T00:23:55.433" v="4124" actId="1036"/>
          <ac:picMkLst>
            <pc:docMk/>
            <pc:sldMk cId="3294925854" sldId="378"/>
            <ac:picMk id="5" creationId="{B74B01BC-8996-3F67-B2E7-3D3738C5604E}"/>
          </ac:picMkLst>
        </pc:picChg>
      </pc:sldChg>
      <pc:sldChg chg="addSp modSp add mod">
        <pc:chgData name="Ernesto Gandolfo Raso" userId="9b53afdb15782c0c" providerId="LiveId" clId="{53A9C063-DA28-4F50-80E2-08895CBB6AF7}" dt="2023-09-03T01:24:46.310" v="5621" actId="20577"/>
        <pc:sldMkLst>
          <pc:docMk/>
          <pc:sldMk cId="2076848154" sldId="379"/>
        </pc:sldMkLst>
        <pc:spChg chg="add mod">
          <ac:chgData name="Ernesto Gandolfo Raso" userId="9b53afdb15782c0c" providerId="LiveId" clId="{53A9C063-DA28-4F50-80E2-08895CBB6AF7}" dt="2023-09-03T01:24:46.310" v="5621" actId="20577"/>
          <ac:spMkLst>
            <pc:docMk/>
            <pc:sldMk cId="2076848154" sldId="379"/>
            <ac:spMk id="3" creationId="{AB8D8AEA-94FD-FF58-0206-826298ED68D8}"/>
          </ac:spMkLst>
        </pc:spChg>
      </pc:sldChg>
      <pc:sldChg chg="addSp modSp add mod">
        <pc:chgData name="Ernesto Gandolfo Raso" userId="9b53afdb15782c0c" providerId="LiveId" clId="{53A9C063-DA28-4F50-80E2-08895CBB6AF7}" dt="2023-09-03T00:44:27.988" v="4718" actId="14100"/>
        <pc:sldMkLst>
          <pc:docMk/>
          <pc:sldMk cId="1021765495" sldId="380"/>
        </pc:sldMkLst>
        <pc:picChg chg="add mod">
          <ac:chgData name="Ernesto Gandolfo Raso" userId="9b53afdb15782c0c" providerId="LiveId" clId="{53A9C063-DA28-4F50-80E2-08895CBB6AF7}" dt="2023-09-03T00:44:27.988" v="4718" actId="14100"/>
          <ac:picMkLst>
            <pc:docMk/>
            <pc:sldMk cId="1021765495" sldId="380"/>
            <ac:picMk id="3" creationId="{A0AA3126-52A5-2BA1-C26A-6DE9E5C492FE}"/>
          </ac:picMkLst>
        </pc:picChg>
      </pc:sldChg>
      <pc:sldChg chg="addSp modSp add mod">
        <pc:chgData name="Ernesto Gandolfo Raso" userId="9b53afdb15782c0c" providerId="LiveId" clId="{53A9C063-DA28-4F50-80E2-08895CBB6AF7}" dt="2023-09-03T00:48:12.893" v="4841" actId="20577"/>
        <pc:sldMkLst>
          <pc:docMk/>
          <pc:sldMk cId="3516155159" sldId="381"/>
        </pc:sldMkLst>
        <pc:spChg chg="add mod">
          <ac:chgData name="Ernesto Gandolfo Raso" userId="9b53afdb15782c0c" providerId="LiveId" clId="{53A9C063-DA28-4F50-80E2-08895CBB6AF7}" dt="2023-09-03T00:48:12.893" v="4841" actId="20577"/>
          <ac:spMkLst>
            <pc:docMk/>
            <pc:sldMk cId="3516155159" sldId="381"/>
            <ac:spMk id="2" creationId="{BEF5E8F5-6465-A5DC-0B85-91836B6C5A2C}"/>
          </ac:spMkLst>
        </pc:spChg>
      </pc:sldChg>
      <pc:sldChg chg="addSp delSp modSp add mod">
        <pc:chgData name="Ernesto Gandolfo Raso" userId="9b53afdb15782c0c" providerId="LiveId" clId="{53A9C063-DA28-4F50-80E2-08895CBB6AF7}" dt="2023-09-03T00:49:24.468" v="4849" actId="14100"/>
        <pc:sldMkLst>
          <pc:docMk/>
          <pc:sldMk cId="1834169354" sldId="382"/>
        </pc:sldMkLst>
        <pc:picChg chg="add del mod modCrop">
          <ac:chgData name="Ernesto Gandolfo Raso" userId="9b53afdb15782c0c" providerId="LiveId" clId="{53A9C063-DA28-4F50-80E2-08895CBB6AF7}" dt="2023-09-03T00:49:14.032" v="4845" actId="21"/>
          <ac:picMkLst>
            <pc:docMk/>
            <pc:sldMk cId="1834169354" sldId="382"/>
            <ac:picMk id="3" creationId="{4BC83749-F263-AA8C-5F1C-D06D7CD11CED}"/>
          </ac:picMkLst>
        </pc:picChg>
        <pc:picChg chg="add mod">
          <ac:chgData name="Ernesto Gandolfo Raso" userId="9b53afdb15782c0c" providerId="LiveId" clId="{53A9C063-DA28-4F50-80E2-08895CBB6AF7}" dt="2023-09-03T00:49:24.468" v="4849" actId="14100"/>
          <ac:picMkLst>
            <pc:docMk/>
            <pc:sldMk cId="1834169354" sldId="382"/>
            <ac:picMk id="4" creationId="{7E19574C-B942-0844-202F-631C33908902}"/>
          </ac:picMkLst>
        </pc:picChg>
      </pc:sldChg>
      <pc:sldChg chg="addSp modSp add mod">
        <pc:chgData name="Ernesto Gandolfo Raso" userId="9b53afdb15782c0c" providerId="LiveId" clId="{53A9C063-DA28-4F50-80E2-08895CBB6AF7}" dt="2023-09-03T00:50:14.028" v="4859" actId="14100"/>
        <pc:sldMkLst>
          <pc:docMk/>
          <pc:sldMk cId="1724854136" sldId="383"/>
        </pc:sldMkLst>
        <pc:picChg chg="add mod">
          <ac:chgData name="Ernesto Gandolfo Raso" userId="9b53afdb15782c0c" providerId="LiveId" clId="{53A9C063-DA28-4F50-80E2-08895CBB6AF7}" dt="2023-09-03T00:50:14.028" v="4859" actId="14100"/>
          <ac:picMkLst>
            <pc:docMk/>
            <pc:sldMk cId="1724854136" sldId="383"/>
            <ac:picMk id="3" creationId="{B8A8320A-7750-CD26-F99E-F66DAB714674}"/>
          </ac:picMkLst>
        </pc:picChg>
      </pc:sldChg>
      <pc:sldChg chg="addSp delSp modSp add mod">
        <pc:chgData name="Ernesto Gandolfo Raso" userId="9b53afdb15782c0c" providerId="LiveId" clId="{53A9C063-DA28-4F50-80E2-08895CBB6AF7}" dt="2023-09-03T00:50:45.110" v="4867"/>
        <pc:sldMkLst>
          <pc:docMk/>
          <pc:sldMk cId="1019207326" sldId="384"/>
        </pc:sldMkLst>
        <pc:picChg chg="add del mod modCrop">
          <ac:chgData name="Ernesto Gandolfo Raso" userId="9b53afdb15782c0c" providerId="LiveId" clId="{53A9C063-DA28-4F50-80E2-08895CBB6AF7}" dt="2023-09-03T00:50:39.433" v="4864" actId="21"/>
          <ac:picMkLst>
            <pc:docMk/>
            <pc:sldMk cId="1019207326" sldId="384"/>
            <ac:picMk id="3" creationId="{AAD50098-EC19-9345-3A06-957F6ABC3BF8}"/>
          </ac:picMkLst>
        </pc:picChg>
        <pc:picChg chg="add del mod">
          <ac:chgData name="Ernesto Gandolfo Raso" userId="9b53afdb15782c0c" providerId="LiveId" clId="{53A9C063-DA28-4F50-80E2-08895CBB6AF7}" dt="2023-09-03T00:50:45.110" v="4867"/>
          <ac:picMkLst>
            <pc:docMk/>
            <pc:sldMk cId="1019207326" sldId="384"/>
            <ac:picMk id="4" creationId="{9B972FA9-5B8E-916C-37AD-93713E71FDA0}"/>
          </ac:picMkLst>
        </pc:picChg>
      </pc:sldChg>
      <pc:sldChg chg="addSp modSp add mod">
        <pc:chgData name="Ernesto Gandolfo Raso" userId="9b53afdb15782c0c" providerId="LiveId" clId="{53A9C063-DA28-4F50-80E2-08895CBB6AF7}" dt="2023-09-03T01:26:37.518" v="5630" actId="113"/>
        <pc:sldMkLst>
          <pc:docMk/>
          <pc:sldMk cId="3262026422" sldId="385"/>
        </pc:sldMkLst>
        <pc:spChg chg="add mod">
          <ac:chgData name="Ernesto Gandolfo Raso" userId="9b53afdb15782c0c" providerId="LiveId" clId="{53A9C063-DA28-4F50-80E2-08895CBB6AF7}" dt="2023-09-03T01:26:37.518" v="5630" actId="113"/>
          <ac:spMkLst>
            <pc:docMk/>
            <pc:sldMk cId="3262026422" sldId="385"/>
            <ac:spMk id="3" creationId="{7559F05C-8E88-8D22-79A3-4C07D83BBBF7}"/>
          </ac:spMkLst>
        </pc:spChg>
      </pc:sldChg>
      <pc:sldChg chg="addSp modSp add mod">
        <pc:chgData name="Ernesto Gandolfo Raso" userId="9b53afdb15782c0c" providerId="LiveId" clId="{53A9C063-DA28-4F50-80E2-08895CBB6AF7}" dt="2023-09-03T00:57:43.349" v="5004" actId="692"/>
        <pc:sldMkLst>
          <pc:docMk/>
          <pc:sldMk cId="1425350429" sldId="386"/>
        </pc:sldMkLst>
        <pc:spChg chg="add mod">
          <ac:chgData name="Ernesto Gandolfo Raso" userId="9b53afdb15782c0c" providerId="LiveId" clId="{53A9C063-DA28-4F50-80E2-08895CBB6AF7}" dt="2023-09-03T00:56:00.526" v="4962" actId="20577"/>
          <ac:spMkLst>
            <pc:docMk/>
            <pc:sldMk cId="1425350429" sldId="386"/>
            <ac:spMk id="3" creationId="{313BE318-2C26-18D2-B264-5DBBCECA8B44}"/>
          </ac:spMkLst>
        </pc:spChg>
        <pc:spChg chg="add mod">
          <ac:chgData name="Ernesto Gandolfo Raso" userId="9b53afdb15782c0c" providerId="LiveId" clId="{53A9C063-DA28-4F50-80E2-08895CBB6AF7}" dt="2023-09-03T00:57:17.946" v="4997" actId="33524"/>
          <ac:spMkLst>
            <pc:docMk/>
            <pc:sldMk cId="1425350429" sldId="386"/>
            <ac:spMk id="7" creationId="{50462C2A-C887-2E1E-3F0C-28FF1433C6A5}"/>
          </ac:spMkLst>
        </pc:spChg>
        <pc:picChg chg="add mod">
          <ac:chgData name="Ernesto Gandolfo Raso" userId="9b53afdb15782c0c" providerId="LiveId" clId="{53A9C063-DA28-4F50-80E2-08895CBB6AF7}" dt="2023-09-03T00:56:22.793" v="4968" actId="692"/>
          <ac:picMkLst>
            <pc:docMk/>
            <pc:sldMk cId="1425350429" sldId="386"/>
            <ac:picMk id="5" creationId="{B296E477-5D48-7E3A-3490-993EF712126C}"/>
          </ac:picMkLst>
        </pc:picChg>
        <pc:picChg chg="add mod">
          <ac:chgData name="Ernesto Gandolfo Raso" userId="9b53afdb15782c0c" providerId="LiveId" clId="{53A9C063-DA28-4F50-80E2-08895CBB6AF7}" dt="2023-09-03T00:57:43.349" v="5004" actId="692"/>
          <ac:picMkLst>
            <pc:docMk/>
            <pc:sldMk cId="1425350429" sldId="386"/>
            <ac:picMk id="9" creationId="{62C75111-BA43-3A45-BD30-33A602AB5B84}"/>
          </ac:picMkLst>
        </pc:picChg>
      </pc:sldChg>
      <pc:sldChg chg="addSp modSp add mod">
        <pc:chgData name="Ernesto Gandolfo Raso" userId="9b53afdb15782c0c" providerId="LiveId" clId="{53A9C063-DA28-4F50-80E2-08895CBB6AF7}" dt="2023-09-03T01:00:43.839" v="5077" actId="1036"/>
        <pc:sldMkLst>
          <pc:docMk/>
          <pc:sldMk cId="3738914003" sldId="387"/>
        </pc:sldMkLst>
        <pc:spChg chg="add mod">
          <ac:chgData name="Ernesto Gandolfo Raso" userId="9b53afdb15782c0c" providerId="LiveId" clId="{53A9C063-DA28-4F50-80E2-08895CBB6AF7}" dt="2023-09-03T00:59:38.221" v="5041" actId="6549"/>
          <ac:spMkLst>
            <pc:docMk/>
            <pc:sldMk cId="3738914003" sldId="387"/>
            <ac:spMk id="3" creationId="{D8BC7408-3EE6-59DD-6A77-5F51F16416F1}"/>
          </ac:spMkLst>
        </pc:spChg>
        <pc:spChg chg="add mod">
          <ac:chgData name="Ernesto Gandolfo Raso" userId="9b53afdb15782c0c" providerId="LiveId" clId="{53A9C063-DA28-4F50-80E2-08895CBB6AF7}" dt="2023-09-03T01:00:43.839" v="5077" actId="1036"/>
          <ac:spMkLst>
            <pc:docMk/>
            <pc:sldMk cId="3738914003" sldId="387"/>
            <ac:spMk id="7" creationId="{76CA9E75-0BD5-61CA-9A44-EC136958C24D}"/>
          </ac:spMkLst>
        </pc:spChg>
        <pc:picChg chg="add mod">
          <ac:chgData name="Ernesto Gandolfo Raso" userId="9b53afdb15782c0c" providerId="LiveId" clId="{53A9C063-DA28-4F50-80E2-08895CBB6AF7}" dt="2023-09-03T00:59:53.192" v="5061" actId="1036"/>
          <ac:picMkLst>
            <pc:docMk/>
            <pc:sldMk cId="3738914003" sldId="387"/>
            <ac:picMk id="5" creationId="{539CA3A2-37FC-EF88-0290-2E1BD0783C2D}"/>
          </ac:picMkLst>
        </pc:picChg>
      </pc:sldChg>
      <pc:sldChg chg="addSp modSp add mod">
        <pc:chgData name="Ernesto Gandolfo Raso" userId="9b53afdb15782c0c" providerId="LiveId" clId="{53A9C063-DA28-4F50-80E2-08895CBB6AF7}" dt="2023-09-03T01:27:55.231" v="5648" actId="6549"/>
        <pc:sldMkLst>
          <pc:docMk/>
          <pc:sldMk cId="1287788216" sldId="388"/>
        </pc:sldMkLst>
        <pc:spChg chg="add mod">
          <ac:chgData name="Ernesto Gandolfo Raso" userId="9b53afdb15782c0c" providerId="LiveId" clId="{53A9C063-DA28-4F50-80E2-08895CBB6AF7}" dt="2023-09-03T01:27:55.231" v="5648" actId="6549"/>
          <ac:spMkLst>
            <pc:docMk/>
            <pc:sldMk cId="1287788216" sldId="388"/>
            <ac:spMk id="5" creationId="{1E6B5B3C-2593-57C1-379E-85B863DE1AE1}"/>
          </ac:spMkLst>
        </pc:spChg>
        <pc:picChg chg="add mod">
          <ac:chgData name="Ernesto Gandolfo Raso" userId="9b53afdb15782c0c" providerId="LiveId" clId="{53A9C063-DA28-4F50-80E2-08895CBB6AF7}" dt="2023-09-03T01:02:24.275" v="5170" actId="1037"/>
          <ac:picMkLst>
            <pc:docMk/>
            <pc:sldMk cId="1287788216" sldId="388"/>
            <ac:picMk id="3" creationId="{E793C0AA-0C7A-CF18-0DA4-87D88DBC9EDC}"/>
          </ac:picMkLst>
        </pc:picChg>
      </pc:sldChg>
      <pc:sldChg chg="addSp modSp add mod">
        <pc:chgData name="Ernesto Gandolfo Raso" userId="9b53afdb15782c0c" providerId="LiveId" clId="{53A9C063-DA28-4F50-80E2-08895CBB6AF7}" dt="2023-09-03T01:03:42.407" v="5210" actId="14100"/>
        <pc:sldMkLst>
          <pc:docMk/>
          <pc:sldMk cId="78413583" sldId="389"/>
        </pc:sldMkLst>
        <pc:picChg chg="add mod">
          <ac:chgData name="Ernesto Gandolfo Raso" userId="9b53afdb15782c0c" providerId="LiveId" clId="{53A9C063-DA28-4F50-80E2-08895CBB6AF7}" dt="2023-09-03T01:03:42.407" v="5210" actId="14100"/>
          <ac:picMkLst>
            <pc:docMk/>
            <pc:sldMk cId="78413583" sldId="389"/>
            <ac:picMk id="3" creationId="{8B6B6BB0-49EE-2C9C-201C-42D0AAB63ACF}"/>
          </ac:picMkLst>
        </pc:picChg>
      </pc:sldChg>
      <pc:sldChg chg="modSp add mod">
        <pc:chgData name="Ernesto Gandolfo Raso" userId="9b53afdb15782c0c" providerId="LiveId" clId="{53A9C063-DA28-4F50-80E2-08895CBB6AF7}" dt="2023-09-03T00:17:25.854" v="3938" actId="6549"/>
        <pc:sldMkLst>
          <pc:docMk/>
          <pc:sldMk cId="1505848942" sldId="390"/>
        </pc:sldMkLst>
        <pc:spChg chg="mod">
          <ac:chgData name="Ernesto Gandolfo Raso" userId="9b53afdb15782c0c" providerId="LiveId" clId="{53A9C063-DA28-4F50-80E2-08895CBB6AF7}" dt="2023-09-03T00:17:25.854" v="3938" actId="6549"/>
          <ac:spMkLst>
            <pc:docMk/>
            <pc:sldMk cId="1505848942" sldId="390"/>
            <ac:spMk id="3" creationId="{8D42949E-208F-48F7-3F2F-9DCD33894FD9}"/>
          </ac:spMkLst>
        </pc:spChg>
      </pc:sldChg>
      <pc:sldChg chg="delSp modSp add mod">
        <pc:chgData name="Ernesto Gandolfo Raso" userId="9b53afdb15782c0c" providerId="LiveId" clId="{53A9C063-DA28-4F50-80E2-08895CBB6AF7}" dt="2023-09-03T00:16:28.132" v="3904" actId="1038"/>
        <pc:sldMkLst>
          <pc:docMk/>
          <pc:sldMk cId="2669763965" sldId="391"/>
        </pc:sldMkLst>
        <pc:spChg chg="del">
          <ac:chgData name="Ernesto Gandolfo Raso" userId="9b53afdb15782c0c" providerId="LiveId" clId="{53A9C063-DA28-4F50-80E2-08895CBB6AF7}" dt="2023-09-03T00:16:21.942" v="3896" actId="478"/>
          <ac:spMkLst>
            <pc:docMk/>
            <pc:sldMk cId="2669763965" sldId="391"/>
            <ac:spMk id="3" creationId="{8D42949E-208F-48F7-3F2F-9DCD33894FD9}"/>
          </ac:spMkLst>
        </pc:spChg>
        <pc:picChg chg="mod">
          <ac:chgData name="Ernesto Gandolfo Raso" userId="9b53afdb15782c0c" providerId="LiveId" clId="{53A9C063-DA28-4F50-80E2-08895CBB6AF7}" dt="2023-09-03T00:16:28.132" v="3904" actId="1038"/>
          <ac:picMkLst>
            <pc:docMk/>
            <pc:sldMk cId="2669763965" sldId="391"/>
            <ac:picMk id="5" creationId="{B431249C-6F20-902C-5B2C-110944C2D004}"/>
          </ac:picMkLst>
        </pc:picChg>
      </pc:sldChg>
      <pc:sldChg chg="modSp add mod">
        <pc:chgData name="Ernesto Gandolfo Raso" userId="9b53afdb15782c0c" providerId="LiveId" clId="{53A9C063-DA28-4F50-80E2-08895CBB6AF7}" dt="2023-09-03T00:17:34.742" v="3940" actId="20577"/>
        <pc:sldMkLst>
          <pc:docMk/>
          <pc:sldMk cId="2987049626" sldId="392"/>
        </pc:sldMkLst>
        <pc:spChg chg="mod">
          <ac:chgData name="Ernesto Gandolfo Raso" userId="9b53afdb15782c0c" providerId="LiveId" clId="{53A9C063-DA28-4F50-80E2-08895CBB6AF7}" dt="2023-09-03T00:17:34.742" v="3940" actId="20577"/>
          <ac:spMkLst>
            <pc:docMk/>
            <pc:sldMk cId="2987049626" sldId="392"/>
            <ac:spMk id="3" creationId="{8D42949E-208F-48F7-3F2F-9DCD33894FD9}"/>
          </ac:spMkLst>
        </pc:spChg>
      </pc:sldChg>
      <pc:sldChg chg="addSp modSp add mod">
        <pc:chgData name="Ernesto Gandolfo Raso" userId="9b53afdb15782c0c" providerId="LiveId" clId="{53A9C063-DA28-4F50-80E2-08895CBB6AF7}" dt="2023-09-03T00:20:57.414" v="4027" actId="1036"/>
        <pc:sldMkLst>
          <pc:docMk/>
          <pc:sldMk cId="3928103091" sldId="393"/>
        </pc:sldMkLst>
        <pc:spChg chg="mod">
          <ac:chgData name="Ernesto Gandolfo Raso" userId="9b53afdb15782c0c" providerId="LiveId" clId="{53A9C063-DA28-4F50-80E2-08895CBB6AF7}" dt="2023-09-03T00:20:32.742" v="4019" actId="20577"/>
          <ac:spMkLst>
            <pc:docMk/>
            <pc:sldMk cId="3928103091" sldId="393"/>
            <ac:spMk id="3" creationId="{647A7258-F548-ECF4-FAC1-5BF02B285D50}"/>
          </ac:spMkLst>
        </pc:spChg>
        <pc:picChg chg="add mod">
          <ac:chgData name="Ernesto Gandolfo Raso" userId="9b53afdb15782c0c" providerId="LiveId" clId="{53A9C063-DA28-4F50-80E2-08895CBB6AF7}" dt="2023-09-03T00:20:57.414" v="4027" actId="1036"/>
          <ac:picMkLst>
            <pc:docMk/>
            <pc:sldMk cId="3928103091" sldId="393"/>
            <ac:picMk id="4" creationId="{3E84F309-A59C-06E7-71E4-86CED2FDAE3E}"/>
          </ac:picMkLst>
        </pc:picChg>
      </pc:sldChg>
      <pc:sldChg chg="addSp delSp modSp add mod">
        <pc:chgData name="Ernesto Gandolfo Raso" userId="9b53afdb15782c0c" providerId="LiveId" clId="{53A9C063-DA28-4F50-80E2-08895CBB6AF7}" dt="2023-09-03T00:29:57.472" v="4240" actId="1036"/>
        <pc:sldMkLst>
          <pc:docMk/>
          <pc:sldMk cId="1007516570" sldId="394"/>
        </pc:sldMkLst>
        <pc:spChg chg="mod">
          <ac:chgData name="Ernesto Gandolfo Raso" userId="9b53afdb15782c0c" providerId="LiveId" clId="{53A9C063-DA28-4F50-80E2-08895CBB6AF7}" dt="2023-09-03T00:29:55.114" v="4238" actId="20577"/>
          <ac:spMkLst>
            <pc:docMk/>
            <pc:sldMk cId="1007516570" sldId="394"/>
            <ac:spMk id="3" creationId="{7C70BBB5-9980-952F-6336-A2A9FAE37F70}"/>
          </ac:spMkLst>
        </pc:spChg>
        <pc:picChg chg="add mod">
          <ac:chgData name="Ernesto Gandolfo Raso" userId="9b53afdb15782c0c" providerId="LiveId" clId="{53A9C063-DA28-4F50-80E2-08895CBB6AF7}" dt="2023-09-03T00:27:48.857" v="4182" actId="1076"/>
          <ac:picMkLst>
            <pc:docMk/>
            <pc:sldMk cId="1007516570" sldId="394"/>
            <ac:picMk id="4" creationId="{A9F10594-6E66-0F81-FC50-EB6360055B32}"/>
          </ac:picMkLst>
        </pc:picChg>
        <pc:picChg chg="del">
          <ac:chgData name="Ernesto Gandolfo Raso" userId="9b53afdb15782c0c" providerId="LiveId" clId="{53A9C063-DA28-4F50-80E2-08895CBB6AF7}" dt="2023-09-03T00:26:17.942" v="4170" actId="478"/>
          <ac:picMkLst>
            <pc:docMk/>
            <pc:sldMk cId="1007516570" sldId="394"/>
            <ac:picMk id="5" creationId="{B74B01BC-8996-3F67-B2E7-3D3738C5604E}"/>
          </ac:picMkLst>
        </pc:picChg>
        <pc:picChg chg="add mod">
          <ac:chgData name="Ernesto Gandolfo Raso" userId="9b53afdb15782c0c" providerId="LiveId" clId="{53A9C063-DA28-4F50-80E2-08895CBB6AF7}" dt="2023-09-03T00:29:57.472" v="4240" actId="1036"/>
          <ac:picMkLst>
            <pc:docMk/>
            <pc:sldMk cId="1007516570" sldId="394"/>
            <ac:picMk id="7" creationId="{9378587C-D54B-A30A-64C8-145CA94A3B4F}"/>
          </ac:picMkLst>
        </pc:picChg>
      </pc:sldChg>
      <pc:sldChg chg="addSp delSp modSp add mod">
        <pc:chgData name="Ernesto Gandolfo Raso" userId="9b53afdb15782c0c" providerId="LiveId" clId="{53A9C063-DA28-4F50-80E2-08895CBB6AF7}" dt="2023-09-03T01:24:15.526" v="5617" actId="14100"/>
        <pc:sldMkLst>
          <pc:docMk/>
          <pc:sldMk cId="3168332914" sldId="395"/>
        </pc:sldMkLst>
        <pc:spChg chg="mod">
          <ac:chgData name="Ernesto Gandolfo Raso" userId="9b53afdb15782c0c" providerId="LiveId" clId="{53A9C063-DA28-4F50-80E2-08895CBB6AF7}" dt="2023-09-03T01:24:04.220" v="5616" actId="20577"/>
          <ac:spMkLst>
            <pc:docMk/>
            <pc:sldMk cId="3168332914" sldId="395"/>
            <ac:spMk id="3" creationId="{7C70BBB5-9980-952F-6336-A2A9FAE37F70}"/>
          </ac:spMkLst>
        </pc:spChg>
        <pc:spChg chg="add mod">
          <ac:chgData name="Ernesto Gandolfo Raso" userId="9b53afdb15782c0c" providerId="LiveId" clId="{53A9C063-DA28-4F50-80E2-08895CBB6AF7}" dt="2023-09-03T00:36:03.229" v="4414" actId="1035"/>
          <ac:spMkLst>
            <pc:docMk/>
            <pc:sldMk cId="3168332914" sldId="395"/>
            <ac:spMk id="10" creationId="{82842ABC-A6B5-6012-49F6-0A28A399051B}"/>
          </ac:spMkLst>
        </pc:spChg>
        <pc:picChg chg="del">
          <ac:chgData name="Ernesto Gandolfo Raso" userId="9b53afdb15782c0c" providerId="LiveId" clId="{53A9C063-DA28-4F50-80E2-08895CBB6AF7}" dt="2023-09-03T00:30:04.549" v="4243" actId="478"/>
          <ac:picMkLst>
            <pc:docMk/>
            <pc:sldMk cId="3168332914" sldId="395"/>
            <ac:picMk id="4" creationId="{A9F10594-6E66-0F81-FC50-EB6360055B32}"/>
          </ac:picMkLst>
        </pc:picChg>
        <pc:picChg chg="add del mod">
          <ac:chgData name="Ernesto Gandolfo Raso" userId="9b53afdb15782c0c" providerId="LiveId" clId="{53A9C063-DA28-4F50-80E2-08895CBB6AF7}" dt="2023-09-03T00:35:00.042" v="4361" actId="478"/>
          <ac:picMkLst>
            <pc:docMk/>
            <pc:sldMk cId="3168332914" sldId="395"/>
            <ac:picMk id="5" creationId="{71A2C1CA-A71A-CD56-553A-D9DE571FA989}"/>
          </ac:picMkLst>
        </pc:picChg>
        <pc:picChg chg="del">
          <ac:chgData name="Ernesto Gandolfo Raso" userId="9b53afdb15782c0c" providerId="LiveId" clId="{53A9C063-DA28-4F50-80E2-08895CBB6AF7}" dt="2023-09-03T00:30:03.572" v="4242" actId="478"/>
          <ac:picMkLst>
            <pc:docMk/>
            <pc:sldMk cId="3168332914" sldId="395"/>
            <ac:picMk id="7" creationId="{9378587C-D54B-A30A-64C8-145CA94A3B4F}"/>
          </ac:picMkLst>
        </pc:picChg>
        <pc:picChg chg="add mod">
          <ac:chgData name="Ernesto Gandolfo Raso" userId="9b53afdb15782c0c" providerId="LiveId" clId="{53A9C063-DA28-4F50-80E2-08895CBB6AF7}" dt="2023-09-03T01:24:15.526" v="5617" actId="14100"/>
          <ac:picMkLst>
            <pc:docMk/>
            <pc:sldMk cId="3168332914" sldId="395"/>
            <ac:picMk id="8" creationId="{129DDB07-4B6F-65BD-7132-D27298955B3D}"/>
          </ac:picMkLst>
        </pc:picChg>
        <pc:picChg chg="add mod">
          <ac:chgData name="Ernesto Gandolfo Raso" userId="9b53afdb15782c0c" providerId="LiveId" clId="{53A9C063-DA28-4F50-80E2-08895CBB6AF7}" dt="2023-09-03T00:36:24.783" v="4442" actId="1038"/>
          <ac:picMkLst>
            <pc:docMk/>
            <pc:sldMk cId="3168332914" sldId="395"/>
            <ac:picMk id="12" creationId="{AA004739-1675-1597-9266-8C8F84B6F014}"/>
          </ac:picMkLst>
        </pc:picChg>
      </pc:sldChg>
      <pc:sldChg chg="addSp modSp add mod">
        <pc:chgData name="Ernesto Gandolfo Raso" userId="9b53afdb15782c0c" providerId="LiveId" clId="{53A9C063-DA28-4F50-80E2-08895CBB6AF7}" dt="2023-09-03T01:24:32.055" v="5619" actId="20577"/>
        <pc:sldMkLst>
          <pc:docMk/>
          <pc:sldMk cId="1228237726" sldId="396"/>
        </pc:sldMkLst>
        <pc:spChg chg="mod">
          <ac:chgData name="Ernesto Gandolfo Raso" userId="9b53afdb15782c0c" providerId="LiveId" clId="{53A9C063-DA28-4F50-80E2-08895CBB6AF7}" dt="2023-09-03T01:24:32.055" v="5619" actId="20577"/>
          <ac:spMkLst>
            <pc:docMk/>
            <pc:sldMk cId="1228237726" sldId="396"/>
            <ac:spMk id="3" creationId="{7C70BBB5-9980-952F-6336-A2A9FAE37F70}"/>
          </ac:spMkLst>
        </pc:spChg>
        <pc:picChg chg="add mod">
          <ac:chgData name="Ernesto Gandolfo Raso" userId="9b53afdb15782c0c" providerId="LiveId" clId="{53A9C063-DA28-4F50-80E2-08895CBB6AF7}" dt="2023-09-03T00:37:09.663" v="4498" actId="1037"/>
          <ac:picMkLst>
            <pc:docMk/>
            <pc:sldMk cId="1228237726" sldId="396"/>
            <ac:picMk id="4" creationId="{EC3B7827-32A1-3147-C9CD-98DEB3E40F07}"/>
          </ac:picMkLst>
        </pc:picChg>
        <pc:picChg chg="add mod">
          <ac:chgData name="Ernesto Gandolfo Raso" userId="9b53afdb15782c0c" providerId="LiveId" clId="{53A9C063-DA28-4F50-80E2-08895CBB6AF7}" dt="2023-09-03T00:40:11.267" v="4643" actId="14100"/>
          <ac:picMkLst>
            <pc:docMk/>
            <pc:sldMk cId="1228237726" sldId="396"/>
            <ac:picMk id="6" creationId="{ADF7FDB8-3DA0-A1D9-3629-04DC681BE1C2}"/>
          </ac:picMkLst>
        </pc:picChg>
        <pc:picChg chg="add mod">
          <ac:chgData name="Ernesto Gandolfo Raso" userId="9b53afdb15782c0c" providerId="LiveId" clId="{53A9C063-DA28-4F50-80E2-08895CBB6AF7}" dt="2023-09-03T00:39:57.507" v="4638" actId="14100"/>
          <ac:picMkLst>
            <pc:docMk/>
            <pc:sldMk cId="1228237726" sldId="396"/>
            <ac:picMk id="8" creationId="{1130DDEF-E4B5-2B84-8495-7E7B24ED1C77}"/>
          </ac:picMkLst>
        </pc:picChg>
      </pc:sldChg>
      <pc:sldChg chg="delSp modSp add mod">
        <pc:chgData name="Ernesto Gandolfo Raso" userId="9b53afdb15782c0c" providerId="LiveId" clId="{53A9C063-DA28-4F50-80E2-08895CBB6AF7}" dt="2023-09-03T00:35:15.083" v="4382" actId="1038"/>
        <pc:sldMkLst>
          <pc:docMk/>
          <pc:sldMk cId="3254925542" sldId="397"/>
        </pc:sldMkLst>
        <pc:spChg chg="del">
          <ac:chgData name="Ernesto Gandolfo Raso" userId="9b53afdb15782c0c" providerId="LiveId" clId="{53A9C063-DA28-4F50-80E2-08895CBB6AF7}" dt="2023-09-03T00:35:04.563" v="4362" actId="478"/>
          <ac:spMkLst>
            <pc:docMk/>
            <pc:sldMk cId="3254925542" sldId="397"/>
            <ac:spMk id="3" creationId="{7C70BBB5-9980-952F-6336-A2A9FAE37F70}"/>
          </ac:spMkLst>
        </pc:spChg>
        <pc:picChg chg="mod">
          <ac:chgData name="Ernesto Gandolfo Raso" userId="9b53afdb15782c0c" providerId="LiveId" clId="{53A9C063-DA28-4F50-80E2-08895CBB6AF7}" dt="2023-09-03T00:35:15.083" v="4382" actId="1038"/>
          <ac:picMkLst>
            <pc:docMk/>
            <pc:sldMk cId="3254925542" sldId="397"/>
            <ac:picMk id="5" creationId="{71A2C1CA-A71A-CD56-553A-D9DE571FA989}"/>
          </ac:picMkLst>
        </pc:picChg>
      </pc:sldChg>
      <pc:sldChg chg="delSp modSp add mod">
        <pc:chgData name="Ernesto Gandolfo Raso" userId="9b53afdb15782c0c" providerId="LiveId" clId="{53A9C063-DA28-4F50-80E2-08895CBB6AF7}" dt="2023-09-03T00:40:23.030" v="4644" actId="58"/>
        <pc:sldMkLst>
          <pc:docMk/>
          <pc:sldMk cId="1160492254" sldId="398"/>
        </pc:sldMkLst>
        <pc:spChg chg="mod">
          <ac:chgData name="Ernesto Gandolfo Raso" userId="9b53afdb15782c0c" providerId="LiveId" clId="{53A9C063-DA28-4F50-80E2-08895CBB6AF7}" dt="2023-09-03T00:40:23.030" v="4644" actId="58"/>
          <ac:spMkLst>
            <pc:docMk/>
            <pc:sldMk cId="1160492254" sldId="398"/>
            <ac:spMk id="3" creationId="{7C70BBB5-9980-952F-6336-A2A9FAE37F70}"/>
          </ac:spMkLst>
        </pc:spChg>
        <pc:picChg chg="del">
          <ac:chgData name="Ernesto Gandolfo Raso" userId="9b53afdb15782c0c" providerId="LiveId" clId="{53A9C063-DA28-4F50-80E2-08895CBB6AF7}" dt="2023-09-03T00:39:00.884" v="4597" actId="478"/>
          <ac:picMkLst>
            <pc:docMk/>
            <pc:sldMk cId="1160492254" sldId="398"/>
            <ac:picMk id="4" creationId="{EC3B7827-32A1-3147-C9CD-98DEB3E40F07}"/>
          </ac:picMkLst>
        </pc:picChg>
        <pc:picChg chg="del">
          <ac:chgData name="Ernesto Gandolfo Raso" userId="9b53afdb15782c0c" providerId="LiveId" clId="{53A9C063-DA28-4F50-80E2-08895CBB6AF7}" dt="2023-09-03T00:38:53.923" v="4593" actId="478"/>
          <ac:picMkLst>
            <pc:docMk/>
            <pc:sldMk cId="1160492254" sldId="398"/>
            <ac:picMk id="6" creationId="{ADF7FDB8-3DA0-A1D9-3629-04DC681BE1C2}"/>
          </ac:picMkLst>
        </pc:picChg>
        <pc:picChg chg="del">
          <ac:chgData name="Ernesto Gandolfo Raso" userId="9b53afdb15782c0c" providerId="LiveId" clId="{53A9C063-DA28-4F50-80E2-08895CBB6AF7}" dt="2023-09-03T00:38:56.167" v="4594" actId="478"/>
          <ac:picMkLst>
            <pc:docMk/>
            <pc:sldMk cId="1160492254" sldId="398"/>
            <ac:picMk id="8" creationId="{1130DDEF-E4B5-2B84-8495-7E7B24ED1C77}"/>
          </ac:picMkLst>
        </pc:picChg>
      </pc:sldChg>
      <pc:sldChg chg="modSp add mod">
        <pc:chgData name="Ernesto Gandolfo Raso" userId="9b53afdb15782c0c" providerId="LiveId" clId="{53A9C063-DA28-4F50-80E2-08895CBB6AF7}" dt="2023-09-03T01:26:18.562" v="5622" actId="6549"/>
        <pc:sldMkLst>
          <pc:docMk/>
          <pc:sldMk cId="2444050194" sldId="399"/>
        </pc:sldMkLst>
        <pc:spChg chg="mod">
          <ac:chgData name="Ernesto Gandolfo Raso" userId="9b53afdb15782c0c" providerId="LiveId" clId="{53A9C063-DA28-4F50-80E2-08895CBB6AF7}" dt="2023-09-03T01:26:18.562" v="5622" actId="6549"/>
          <ac:spMkLst>
            <pc:docMk/>
            <pc:sldMk cId="2444050194" sldId="399"/>
            <ac:spMk id="3" creationId="{AB8D8AEA-94FD-FF58-0206-826298ED68D8}"/>
          </ac:spMkLst>
        </pc:spChg>
      </pc:sldChg>
      <pc:sldChg chg="addSp delSp modSp add mod">
        <pc:chgData name="Ernesto Gandolfo Raso" userId="9b53afdb15782c0c" providerId="LiveId" clId="{53A9C063-DA28-4F50-80E2-08895CBB6AF7}" dt="2023-09-03T00:43:34.705" v="4707" actId="14100"/>
        <pc:sldMkLst>
          <pc:docMk/>
          <pc:sldMk cId="4287782322" sldId="400"/>
        </pc:sldMkLst>
        <pc:spChg chg="del">
          <ac:chgData name="Ernesto Gandolfo Raso" userId="9b53afdb15782c0c" providerId="LiveId" clId="{53A9C063-DA28-4F50-80E2-08895CBB6AF7}" dt="2023-09-03T00:43:14.783" v="4704" actId="478"/>
          <ac:spMkLst>
            <pc:docMk/>
            <pc:sldMk cId="4287782322" sldId="400"/>
            <ac:spMk id="3" creationId="{AB8D8AEA-94FD-FF58-0206-826298ED68D8}"/>
          </ac:spMkLst>
        </pc:spChg>
        <pc:picChg chg="add mod">
          <ac:chgData name="Ernesto Gandolfo Raso" userId="9b53afdb15782c0c" providerId="LiveId" clId="{53A9C063-DA28-4F50-80E2-08895CBB6AF7}" dt="2023-09-03T00:43:34.705" v="4707" actId="14100"/>
          <ac:picMkLst>
            <pc:docMk/>
            <pc:sldMk cId="4287782322" sldId="400"/>
            <ac:picMk id="4" creationId="{5F202DAF-3D16-3B29-5C03-6D14C07C2614}"/>
          </ac:picMkLst>
        </pc:picChg>
      </pc:sldChg>
      <pc:sldChg chg="addSp delSp modSp add mod">
        <pc:chgData name="Ernesto Gandolfo Raso" userId="9b53afdb15782c0c" providerId="LiveId" clId="{53A9C063-DA28-4F50-80E2-08895CBB6AF7}" dt="2023-09-03T00:47:10.237" v="4797" actId="21"/>
        <pc:sldMkLst>
          <pc:docMk/>
          <pc:sldMk cId="575915423" sldId="401"/>
        </pc:sldMkLst>
        <pc:spChg chg="mod">
          <ac:chgData name="Ernesto Gandolfo Raso" userId="9b53afdb15782c0c" providerId="LiveId" clId="{53A9C063-DA28-4F50-80E2-08895CBB6AF7}" dt="2023-09-03T00:45:19.723" v="4751" actId="20577"/>
          <ac:spMkLst>
            <pc:docMk/>
            <pc:sldMk cId="575915423" sldId="401"/>
            <ac:spMk id="3" creationId="{AB8D8AEA-94FD-FF58-0206-826298ED68D8}"/>
          </ac:spMkLst>
        </pc:spChg>
        <pc:spChg chg="add mod">
          <ac:chgData name="Ernesto Gandolfo Raso" userId="9b53afdb15782c0c" providerId="LiveId" clId="{53A9C063-DA28-4F50-80E2-08895CBB6AF7}" dt="2023-09-03T00:46:27.503" v="4765" actId="20577"/>
          <ac:spMkLst>
            <pc:docMk/>
            <pc:sldMk cId="575915423" sldId="401"/>
            <ac:spMk id="6" creationId="{94030329-239B-0E53-C969-F51C03F40C31}"/>
          </ac:spMkLst>
        </pc:spChg>
        <pc:spChg chg="add del">
          <ac:chgData name="Ernesto Gandolfo Raso" userId="9b53afdb15782c0c" providerId="LiveId" clId="{53A9C063-DA28-4F50-80E2-08895CBB6AF7}" dt="2023-09-03T00:47:10.237" v="4797" actId="21"/>
          <ac:spMkLst>
            <pc:docMk/>
            <pc:sldMk cId="575915423" sldId="401"/>
            <ac:spMk id="10" creationId="{8855E193-79BA-17E7-0403-E3A348B0A9E3}"/>
          </ac:spMkLst>
        </pc:spChg>
        <pc:picChg chg="add mod">
          <ac:chgData name="Ernesto Gandolfo Raso" userId="9b53afdb15782c0c" providerId="LiveId" clId="{53A9C063-DA28-4F50-80E2-08895CBB6AF7}" dt="2023-09-03T00:45:59.224" v="4759" actId="1036"/>
          <ac:picMkLst>
            <pc:docMk/>
            <pc:sldMk cId="575915423" sldId="401"/>
            <ac:picMk id="4" creationId="{2CBF8AC6-7063-6775-1102-0FA7F46781C3}"/>
          </ac:picMkLst>
        </pc:picChg>
        <pc:picChg chg="add mod">
          <ac:chgData name="Ernesto Gandolfo Raso" userId="9b53afdb15782c0c" providerId="LiveId" clId="{53A9C063-DA28-4F50-80E2-08895CBB6AF7}" dt="2023-09-03T00:46:51.330" v="4795" actId="14100"/>
          <ac:picMkLst>
            <pc:docMk/>
            <pc:sldMk cId="575915423" sldId="401"/>
            <ac:picMk id="8" creationId="{5D093589-5824-A382-8951-52653E7D0937}"/>
          </ac:picMkLst>
        </pc:picChg>
      </pc:sldChg>
      <pc:sldChg chg="addSp delSp modSp add mod">
        <pc:chgData name="Ernesto Gandolfo Raso" userId="9b53afdb15782c0c" providerId="LiveId" clId="{53A9C063-DA28-4F50-80E2-08895CBB6AF7}" dt="2023-09-03T00:49:48.234" v="4856" actId="14100"/>
        <pc:sldMkLst>
          <pc:docMk/>
          <pc:sldMk cId="1959494995" sldId="402"/>
        </pc:sldMkLst>
        <pc:picChg chg="add mod">
          <ac:chgData name="Ernesto Gandolfo Raso" userId="9b53afdb15782c0c" providerId="LiveId" clId="{53A9C063-DA28-4F50-80E2-08895CBB6AF7}" dt="2023-09-03T00:49:48.234" v="4856" actId="14100"/>
          <ac:picMkLst>
            <pc:docMk/>
            <pc:sldMk cId="1959494995" sldId="402"/>
            <ac:picMk id="2" creationId="{84FA2188-71FB-62B5-B356-B36399886141}"/>
          </ac:picMkLst>
        </pc:picChg>
        <pc:picChg chg="del mod modCrop">
          <ac:chgData name="Ernesto Gandolfo Raso" userId="9b53afdb15782c0c" providerId="LiveId" clId="{53A9C063-DA28-4F50-80E2-08895CBB6AF7}" dt="2023-09-03T00:49:38.883" v="4852" actId="21"/>
          <ac:picMkLst>
            <pc:docMk/>
            <pc:sldMk cId="1959494995" sldId="402"/>
            <ac:picMk id="3" creationId="{4BC83749-F263-AA8C-5F1C-D06D7CD11CED}"/>
          </ac:picMkLst>
        </pc:picChg>
      </pc:sldChg>
      <pc:sldChg chg="modSp add mod">
        <pc:chgData name="Ernesto Gandolfo Raso" userId="9b53afdb15782c0c" providerId="LiveId" clId="{53A9C063-DA28-4F50-80E2-08895CBB6AF7}" dt="2023-09-03T01:26:57.088" v="5642" actId="6549"/>
        <pc:sldMkLst>
          <pc:docMk/>
          <pc:sldMk cId="549108042" sldId="403"/>
        </pc:sldMkLst>
        <pc:spChg chg="mod">
          <ac:chgData name="Ernesto Gandolfo Raso" userId="9b53afdb15782c0c" providerId="LiveId" clId="{53A9C063-DA28-4F50-80E2-08895CBB6AF7}" dt="2023-09-03T01:26:57.088" v="5642" actId="6549"/>
          <ac:spMkLst>
            <pc:docMk/>
            <pc:sldMk cId="549108042" sldId="403"/>
            <ac:spMk id="3" creationId="{7559F05C-8E88-8D22-79A3-4C07D83BBBF7}"/>
          </ac:spMkLst>
        </pc:spChg>
      </pc:sldChg>
      <pc:sldChg chg="addSp delSp modSp add mod">
        <pc:chgData name="Ernesto Gandolfo Raso" userId="9b53afdb15782c0c" providerId="LiveId" clId="{53A9C063-DA28-4F50-80E2-08895CBB6AF7}" dt="2023-09-03T00:53:03.993" v="4899" actId="14100"/>
        <pc:sldMkLst>
          <pc:docMk/>
          <pc:sldMk cId="320815157" sldId="404"/>
        </pc:sldMkLst>
        <pc:spChg chg="del">
          <ac:chgData name="Ernesto Gandolfo Raso" userId="9b53afdb15782c0c" providerId="LiveId" clId="{53A9C063-DA28-4F50-80E2-08895CBB6AF7}" dt="2023-09-03T00:52:26.411" v="4891" actId="478"/>
          <ac:spMkLst>
            <pc:docMk/>
            <pc:sldMk cId="320815157" sldId="404"/>
            <ac:spMk id="3" creationId="{7559F05C-8E88-8D22-79A3-4C07D83BBBF7}"/>
          </ac:spMkLst>
        </pc:spChg>
        <pc:picChg chg="add mod">
          <ac:chgData name="Ernesto Gandolfo Raso" userId="9b53afdb15782c0c" providerId="LiveId" clId="{53A9C063-DA28-4F50-80E2-08895CBB6AF7}" dt="2023-09-03T00:53:03.993" v="4899" actId="14100"/>
          <ac:picMkLst>
            <pc:docMk/>
            <pc:sldMk cId="320815157" sldId="404"/>
            <ac:picMk id="4" creationId="{DEC56730-5410-3737-FB91-D06F7BCD6DD5}"/>
          </ac:picMkLst>
        </pc:picChg>
      </pc:sldChg>
      <pc:sldChg chg="addSp modSp add mod">
        <pc:chgData name="Ernesto Gandolfo Raso" userId="9b53afdb15782c0c" providerId="LiveId" clId="{53A9C063-DA28-4F50-80E2-08895CBB6AF7}" dt="2023-09-03T00:55:27.410" v="4956" actId="1076"/>
        <pc:sldMkLst>
          <pc:docMk/>
          <pc:sldMk cId="1993698230" sldId="405"/>
        </pc:sldMkLst>
        <pc:spChg chg="mod">
          <ac:chgData name="Ernesto Gandolfo Raso" userId="9b53afdb15782c0c" providerId="LiveId" clId="{53A9C063-DA28-4F50-80E2-08895CBB6AF7}" dt="2023-09-03T00:55:11.139" v="4953" actId="6549"/>
          <ac:spMkLst>
            <pc:docMk/>
            <pc:sldMk cId="1993698230" sldId="405"/>
            <ac:spMk id="3" creationId="{7559F05C-8E88-8D22-79A3-4C07D83BBBF7}"/>
          </ac:spMkLst>
        </pc:spChg>
        <pc:picChg chg="add mod">
          <ac:chgData name="Ernesto Gandolfo Raso" userId="9b53afdb15782c0c" providerId="LiveId" clId="{53A9C063-DA28-4F50-80E2-08895CBB6AF7}" dt="2023-09-03T00:55:27.410" v="4956" actId="1076"/>
          <ac:picMkLst>
            <pc:docMk/>
            <pc:sldMk cId="1993698230" sldId="405"/>
            <ac:picMk id="4" creationId="{4E084FEE-A558-FD85-1674-4945A1E897BA}"/>
          </ac:picMkLst>
        </pc:picChg>
      </pc:sldChg>
      <pc:sldChg chg="addSp delSp modSp add mod">
        <pc:chgData name="Ernesto Gandolfo Raso" userId="9b53afdb15782c0c" providerId="LiveId" clId="{53A9C063-DA28-4F50-80E2-08895CBB6AF7}" dt="2023-09-03T01:01:56.935" v="5159" actId="14100"/>
        <pc:sldMkLst>
          <pc:docMk/>
          <pc:sldMk cId="1706690578" sldId="406"/>
        </pc:sldMkLst>
        <pc:spChg chg="del">
          <ac:chgData name="Ernesto Gandolfo Raso" userId="9b53afdb15782c0c" providerId="LiveId" clId="{53A9C063-DA28-4F50-80E2-08895CBB6AF7}" dt="2023-09-03T01:00:48.070" v="5078" actId="478"/>
          <ac:spMkLst>
            <pc:docMk/>
            <pc:sldMk cId="1706690578" sldId="406"/>
            <ac:spMk id="3" creationId="{D8BC7408-3EE6-59DD-6A77-5F51F16416F1}"/>
          </ac:spMkLst>
        </pc:spChg>
        <pc:spChg chg="mod">
          <ac:chgData name="Ernesto Gandolfo Raso" userId="9b53afdb15782c0c" providerId="LiveId" clId="{53A9C063-DA28-4F50-80E2-08895CBB6AF7}" dt="2023-09-03T01:01:50.620" v="5144" actId="20577"/>
          <ac:spMkLst>
            <pc:docMk/>
            <pc:sldMk cId="1706690578" sldId="406"/>
            <ac:spMk id="7" creationId="{76CA9E75-0BD5-61CA-9A44-EC136958C24D}"/>
          </ac:spMkLst>
        </pc:spChg>
        <pc:picChg chg="add mod">
          <ac:chgData name="Ernesto Gandolfo Raso" userId="9b53afdb15782c0c" providerId="LiveId" clId="{53A9C063-DA28-4F50-80E2-08895CBB6AF7}" dt="2023-09-03T01:01:56.935" v="5159" actId="14100"/>
          <ac:picMkLst>
            <pc:docMk/>
            <pc:sldMk cId="1706690578" sldId="406"/>
            <ac:picMk id="4" creationId="{F5D5CF46-BE38-57EF-5183-888711891A5C}"/>
          </ac:picMkLst>
        </pc:picChg>
        <pc:picChg chg="del">
          <ac:chgData name="Ernesto Gandolfo Raso" userId="9b53afdb15782c0c" providerId="LiveId" clId="{53A9C063-DA28-4F50-80E2-08895CBB6AF7}" dt="2023-09-03T01:00:48.717" v="5079" actId="478"/>
          <ac:picMkLst>
            <pc:docMk/>
            <pc:sldMk cId="1706690578" sldId="406"/>
            <ac:picMk id="5" creationId="{539CA3A2-37FC-EF88-0290-2E1BD0783C2D}"/>
          </ac:picMkLst>
        </pc:picChg>
      </pc:sldChg>
      <pc:sldChg chg="addSp delSp modSp add mod">
        <pc:chgData name="Ernesto Gandolfo Raso" userId="9b53afdb15782c0c" providerId="LiveId" clId="{53A9C063-DA28-4F50-80E2-08895CBB6AF7}" dt="2023-09-03T01:09:01.585" v="5305" actId="255"/>
        <pc:sldMkLst>
          <pc:docMk/>
          <pc:sldMk cId="424475937" sldId="407"/>
        </pc:sldMkLst>
        <pc:spChg chg="del">
          <ac:chgData name="Ernesto Gandolfo Raso" userId="9b53afdb15782c0c" providerId="LiveId" clId="{53A9C063-DA28-4F50-80E2-08895CBB6AF7}" dt="2023-09-03T01:08:15.862" v="5285" actId="478"/>
          <ac:spMkLst>
            <pc:docMk/>
            <pc:sldMk cId="424475937" sldId="407"/>
            <ac:spMk id="3" creationId="{6DCF20E5-CB1A-F6C8-AB71-1E9DC84BA326}"/>
          </ac:spMkLst>
        </pc:spChg>
        <pc:spChg chg="add mod">
          <ac:chgData name="Ernesto Gandolfo Raso" userId="9b53afdb15782c0c" providerId="LiveId" clId="{53A9C063-DA28-4F50-80E2-08895CBB6AF7}" dt="2023-09-03T01:09:01.585" v="5305" actId="255"/>
          <ac:spMkLst>
            <pc:docMk/>
            <pc:sldMk cId="424475937" sldId="407"/>
            <ac:spMk id="4" creationId="{49A3DC5E-73A8-0F8C-9E44-617568AB0DFA}"/>
          </ac:spMkLst>
        </pc:spChg>
        <pc:spChg chg="mod">
          <ac:chgData name="Ernesto Gandolfo Raso" userId="9b53afdb15782c0c" providerId="LiveId" clId="{53A9C063-DA28-4F50-80E2-08895CBB6AF7}" dt="2023-09-03T01:08:38.710" v="5300" actId="20577"/>
          <ac:spMkLst>
            <pc:docMk/>
            <pc:sldMk cId="424475937" sldId="407"/>
            <ac:spMk id="8" creationId="{3B7CB6E6-0496-A014-05BC-D4803B9C47D7}"/>
          </ac:spMkLst>
        </pc:spChg>
        <pc:picChg chg="del">
          <ac:chgData name="Ernesto Gandolfo Raso" userId="9b53afdb15782c0c" providerId="LiveId" clId="{53A9C063-DA28-4F50-80E2-08895CBB6AF7}" dt="2023-09-03T01:08:12.781" v="5284" actId="478"/>
          <ac:picMkLst>
            <pc:docMk/>
            <pc:sldMk cId="424475937" sldId="407"/>
            <ac:picMk id="6" creationId="{F8AE3CDC-2C4D-F8F8-8F79-C10556E4C713}"/>
          </ac:picMkLst>
        </pc:picChg>
        <pc:picChg chg="mod">
          <ac:chgData name="Ernesto Gandolfo Raso" userId="9b53afdb15782c0c" providerId="LiveId" clId="{53A9C063-DA28-4F50-80E2-08895CBB6AF7}" dt="2023-09-03T01:08:35.813" v="5299" actId="1038"/>
          <ac:picMkLst>
            <pc:docMk/>
            <pc:sldMk cId="424475937" sldId="407"/>
            <ac:picMk id="10" creationId="{D8776B46-6C51-E1B4-0A27-B3166F5C72FC}"/>
          </ac:picMkLst>
        </pc:picChg>
      </pc:sldChg>
      <pc:sldChg chg="addSp modSp add mod">
        <pc:chgData name="Ernesto Gandolfo Raso" userId="9b53afdb15782c0c" providerId="LiveId" clId="{53A9C063-DA28-4F50-80E2-08895CBB6AF7}" dt="2023-09-03T01:14:11.525" v="5447" actId="58"/>
        <pc:sldMkLst>
          <pc:docMk/>
          <pc:sldMk cId="3560177827" sldId="408"/>
        </pc:sldMkLst>
        <pc:spChg chg="mod">
          <ac:chgData name="Ernesto Gandolfo Raso" userId="9b53afdb15782c0c" providerId="LiveId" clId="{53A9C063-DA28-4F50-80E2-08895CBB6AF7}" dt="2023-09-03T01:13:03.809" v="5388" actId="6549"/>
          <ac:spMkLst>
            <pc:docMk/>
            <pc:sldMk cId="3560177827" sldId="408"/>
            <ac:spMk id="3" creationId="{3CF18327-152B-C374-9DA1-C040A50CC2E9}"/>
          </ac:spMkLst>
        </pc:spChg>
        <pc:spChg chg="add mod">
          <ac:chgData name="Ernesto Gandolfo Raso" userId="9b53afdb15782c0c" providerId="LiveId" clId="{53A9C063-DA28-4F50-80E2-08895CBB6AF7}" dt="2023-09-03T01:14:11.525" v="5447" actId="58"/>
          <ac:spMkLst>
            <pc:docMk/>
            <pc:sldMk cId="3560177827" sldId="408"/>
            <ac:spMk id="4" creationId="{9A85B883-3739-CE90-1EF4-712DFA0FA417}"/>
          </ac:spMkLst>
        </pc:spChg>
        <pc:picChg chg="mod">
          <ac:chgData name="Ernesto Gandolfo Raso" userId="9b53afdb15782c0c" providerId="LiveId" clId="{53A9C063-DA28-4F50-80E2-08895CBB6AF7}" dt="2023-09-03T01:13:12.133" v="5440" actId="1035"/>
          <ac:picMkLst>
            <pc:docMk/>
            <pc:sldMk cId="3560177827" sldId="408"/>
            <ac:picMk id="5" creationId="{4CD6C54B-DFE7-8430-E92C-98E5D02CC5C7}"/>
          </ac:picMkLst>
        </pc:picChg>
      </pc:sldChg>
      <pc:sldChg chg="delSp modSp add mod">
        <pc:chgData name="Ernesto Gandolfo Raso" userId="9b53afdb15782c0c" providerId="LiveId" clId="{53A9C063-DA28-4F50-80E2-08895CBB6AF7}" dt="2023-09-03T01:16:13.223" v="5536" actId="14100"/>
        <pc:sldMkLst>
          <pc:docMk/>
          <pc:sldMk cId="2027693817" sldId="409"/>
        </pc:sldMkLst>
        <pc:spChg chg="del">
          <ac:chgData name="Ernesto Gandolfo Raso" userId="9b53afdb15782c0c" providerId="LiveId" clId="{53A9C063-DA28-4F50-80E2-08895CBB6AF7}" dt="2023-09-03T01:15:49.585" v="5477" actId="478"/>
          <ac:spMkLst>
            <pc:docMk/>
            <pc:sldMk cId="2027693817" sldId="409"/>
            <ac:spMk id="3" creationId="{68672733-4624-7FB8-F362-E25676825D29}"/>
          </ac:spMkLst>
        </pc:spChg>
        <pc:spChg chg="mod">
          <ac:chgData name="Ernesto Gandolfo Raso" userId="9b53afdb15782c0c" providerId="LiveId" clId="{53A9C063-DA28-4F50-80E2-08895CBB6AF7}" dt="2023-09-03T01:15:57.428" v="5480" actId="6549"/>
          <ac:spMkLst>
            <pc:docMk/>
            <pc:sldMk cId="2027693817" sldId="409"/>
            <ac:spMk id="7" creationId="{D0E80D70-0455-5CDC-1C89-595C2B4D73D4}"/>
          </ac:spMkLst>
        </pc:spChg>
        <pc:picChg chg="del">
          <ac:chgData name="Ernesto Gandolfo Raso" userId="9b53afdb15782c0c" providerId="LiveId" clId="{53A9C063-DA28-4F50-80E2-08895CBB6AF7}" dt="2023-09-03T01:15:50.267" v="5478" actId="478"/>
          <ac:picMkLst>
            <pc:docMk/>
            <pc:sldMk cId="2027693817" sldId="409"/>
            <ac:picMk id="5" creationId="{6EFB6BB9-6AC8-55D8-478E-40A3F5FE1281}"/>
          </ac:picMkLst>
        </pc:picChg>
        <pc:picChg chg="mod">
          <ac:chgData name="Ernesto Gandolfo Raso" userId="9b53afdb15782c0c" providerId="LiveId" clId="{53A9C063-DA28-4F50-80E2-08895CBB6AF7}" dt="2023-09-03T01:16:13.223" v="5536" actId="14100"/>
          <ac:picMkLst>
            <pc:docMk/>
            <pc:sldMk cId="2027693817" sldId="409"/>
            <ac:picMk id="9" creationId="{E8ED96A8-8849-A419-5BDD-F728D243D9E0}"/>
          </ac:picMkLst>
        </pc:picChg>
      </pc:sldChg>
      <pc:sldChg chg="modSp add mod">
        <pc:chgData name="Ernesto Gandolfo Raso" userId="9b53afdb15782c0c" providerId="LiveId" clId="{53A9C063-DA28-4F50-80E2-08895CBB6AF7}" dt="2023-09-03T01:19:57.900" v="5587" actId="14100"/>
        <pc:sldMkLst>
          <pc:docMk/>
          <pc:sldMk cId="331687135" sldId="410"/>
        </pc:sldMkLst>
        <pc:spChg chg="mod">
          <ac:chgData name="Ernesto Gandolfo Raso" userId="9b53afdb15782c0c" providerId="LiveId" clId="{53A9C063-DA28-4F50-80E2-08895CBB6AF7}" dt="2023-09-03T01:19:53.944" v="5586" actId="6549"/>
          <ac:spMkLst>
            <pc:docMk/>
            <pc:sldMk cId="331687135" sldId="410"/>
            <ac:spMk id="3" creationId="{8560244B-53C2-2A3B-3F32-AF60F22BAE94}"/>
          </ac:spMkLst>
        </pc:spChg>
        <pc:picChg chg="mod">
          <ac:chgData name="Ernesto Gandolfo Raso" userId="9b53afdb15782c0c" providerId="LiveId" clId="{53A9C063-DA28-4F50-80E2-08895CBB6AF7}" dt="2023-09-03T01:19:57.900" v="5587" actId="14100"/>
          <ac:picMkLst>
            <pc:docMk/>
            <pc:sldMk cId="331687135" sldId="410"/>
            <ac:picMk id="5" creationId="{06BA7E56-990E-9792-A5F4-027737139BB9}"/>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30/05/2024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pPr/>
              <a:t>30/05/2024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pPr/>
              <a:t>30/05/2024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pPr/>
              <a:t>30/05/2024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30/05/2024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7A847CFC-816F-41D0-AAC0-9BF4FEBC753E}" type="datetimeFigureOut">
              <a:rPr lang="es-ES" smtClean="0"/>
              <a:pPr/>
              <a:t>30/05/2024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7A847CFC-816F-41D0-AAC0-9BF4FEBC753E}" type="datetimeFigureOut">
              <a:rPr lang="es-ES" smtClean="0"/>
              <a:pPr/>
              <a:t>30/05/2024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7A847CFC-816F-41D0-AAC0-9BF4FEBC753E}" type="datetimeFigureOut">
              <a:rPr lang="es-ES" smtClean="0"/>
              <a:pPr/>
              <a:t>30/05/2024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30/05/2024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30/05/2024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30/05/2024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30/05/2024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emf"/><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8.xml"/><Relationship Id="rId4" Type="http://schemas.openxmlformats.org/officeDocument/2006/relationships/image" Target="../media/image37.emf"/></Relationships>
</file>

<file path=ppt/slides/_rels/slide56.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9578" y="1700808"/>
            <a:ext cx="9144000" cy="1500197"/>
          </a:xfrm>
        </p:spPr>
        <p:txBody>
          <a:bodyPr>
            <a:noAutofit/>
          </a:bodyPr>
          <a:lstStyle/>
          <a:p>
            <a:r>
              <a:rPr lang="es-ES" sz="6000" b="1" dirty="0">
                <a:solidFill>
                  <a:schemeClr val="tx1">
                    <a:lumMod val="95000"/>
                    <a:lumOff val="5000"/>
                  </a:schemeClr>
                </a:solidFill>
                <a:latin typeface="Times New Roman" panose="02020603050405020304" pitchFamily="18" charset="0"/>
                <a:cs typeface="Times New Roman" panose="02020603050405020304" pitchFamily="18" charset="0"/>
              </a:rPr>
              <a:t>CINEMÁTICA </a:t>
            </a:r>
            <a:br>
              <a:rPr lang="es-ES" sz="6000" b="1">
                <a:solidFill>
                  <a:schemeClr val="tx1">
                    <a:lumMod val="95000"/>
                    <a:lumOff val="5000"/>
                  </a:schemeClr>
                </a:solidFill>
                <a:latin typeface="Times New Roman" panose="02020603050405020304" pitchFamily="18" charset="0"/>
                <a:cs typeface="Times New Roman" panose="02020603050405020304" pitchFamily="18" charset="0"/>
              </a:rPr>
            </a:br>
            <a:r>
              <a:rPr lang="es-ES" sz="6000" b="1">
                <a:solidFill>
                  <a:schemeClr val="tx1">
                    <a:lumMod val="95000"/>
                    <a:lumOff val="5000"/>
                  </a:schemeClr>
                </a:solidFill>
                <a:latin typeface="Times New Roman" panose="02020603050405020304" pitchFamily="18" charset="0"/>
                <a:cs typeface="Times New Roman" panose="02020603050405020304" pitchFamily="18" charset="0"/>
              </a:rPr>
              <a:t>unidimensional</a:t>
            </a:r>
            <a:endParaRPr lang="es-ES" sz="60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0DFE6CC-23E7-3E05-F980-F85157A3AF6D}"/>
              </a:ext>
            </a:extLst>
          </p:cNvPr>
          <p:cNvSpPr txBox="1"/>
          <p:nvPr/>
        </p:nvSpPr>
        <p:spPr>
          <a:xfrm>
            <a:off x="0" y="-27384"/>
            <a:ext cx="9144000" cy="3416320"/>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La camioneta está en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 277 m en </a:t>
            </a:r>
            <a:r>
              <a:rPr lang="es-MX" sz="2400" b="0" i="1" u="none" strike="noStrike" baseline="0" dirty="0" err="1">
                <a:latin typeface="Times New Roman" panose="02020603050405020304" pitchFamily="18" charset="0"/>
                <a:cs typeface="Times New Roman" panose="02020603050405020304" pitchFamily="18" charset="0"/>
              </a:rPr>
              <a:t>t</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 16,0 s, y en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 19 m en</a:t>
            </a:r>
          </a:p>
          <a:p>
            <a:pPr algn="l"/>
            <a:r>
              <a:rPr lang="es-MX" sz="2400" b="0" i="1" u="none" strike="noStrike" baseline="0" dirty="0" err="1">
                <a:latin typeface="Times New Roman" panose="02020603050405020304" pitchFamily="18" charset="0"/>
                <a:cs typeface="Times New Roman" panose="02020603050405020304" pitchFamily="18" charset="0"/>
              </a:rPr>
              <a:t>t</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 25,0 s. </a:t>
            </a:r>
          </a:p>
          <a:p>
            <a:pPr algn="l"/>
            <a:r>
              <a:rPr lang="es-MX" sz="2400" b="0" i="0" u="none" strike="noStrike" baseline="0" dirty="0">
                <a:latin typeface="Times New Roman" panose="02020603050405020304" pitchFamily="18" charset="0"/>
                <a:cs typeface="Times New Roman" panose="02020603050405020304" pitchFamily="18" charset="0"/>
              </a:rPr>
              <a:t>Entonces,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 (19 m - 277 m) = - 258 m y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t</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 (25,0 s – 16,0 s) = 9,0 s. </a:t>
            </a:r>
          </a:p>
          <a:p>
            <a:pPr algn="l"/>
            <a:r>
              <a:rPr lang="es-MX" sz="2400" b="0" i="0" u="none" strike="noStrike" baseline="0" dirty="0">
                <a:latin typeface="Times New Roman" panose="02020603050405020304" pitchFamily="18" charset="0"/>
                <a:cs typeface="Times New Roman" panose="02020603050405020304" pitchFamily="18" charset="0"/>
              </a:rPr>
              <a:t>La componente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de la velocidad media es:</a:t>
            </a:r>
          </a:p>
          <a:p>
            <a:pPr algn="l"/>
            <a:endParaRPr lang="es-MX" sz="2400" b="0" i="0" u="none" strike="noStrike" baseline="0" dirty="0">
              <a:latin typeface="Times New Roman" panose="02020603050405020304" pitchFamily="18" charset="0"/>
              <a:cs typeface="Times New Roman" panose="02020603050405020304" pitchFamily="18" charset="0"/>
            </a:endParaRPr>
          </a:p>
          <a:p>
            <a:pPr algn="ct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0" u="none" strike="noStrike" baseline="-25000" dirty="0" err="1">
                <a:latin typeface="Times New Roman" panose="02020603050405020304" pitchFamily="18" charset="0"/>
                <a:cs typeface="Times New Roman" panose="02020603050405020304" pitchFamily="18" charset="0"/>
              </a:rPr>
              <a:t>med</a:t>
            </a:r>
            <a:r>
              <a:rPr lang="es-MX" sz="2400" b="0" i="0" u="none" strike="noStrike" baseline="-25000" dirty="0">
                <a:latin typeface="Times New Roman" panose="02020603050405020304" pitchFamily="18" charset="0"/>
                <a:cs typeface="Times New Roman" panose="02020603050405020304" pitchFamily="18" charset="0"/>
              </a:rPr>
              <a:t>-</a:t>
            </a:r>
            <a:r>
              <a:rPr lang="es-MX" sz="2400" b="0" i="1" u="none" strike="noStrike" baseline="-25000" dirty="0">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x</a:t>
            </a:r>
            <a:r>
              <a:rPr lang="es-MX" sz="2400" dirty="0">
                <a:latin typeface="Times New Roman" panose="02020603050405020304" pitchFamily="18" charset="0"/>
                <a:cs typeface="Times New Roman" panose="02020603050405020304" pitchFamily="18" charset="0"/>
              </a:rPr>
              <a:t>/</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t</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 (-258 m)/(9,0 s) = - 29 m/s. </a:t>
            </a:r>
          </a:p>
          <a:p>
            <a:pPr algn="ctr"/>
            <a:endParaRPr lang="es-MX" sz="2400" b="0" i="0" u="none" strike="noStrike" baseline="0" dirty="0">
              <a:latin typeface="Times New Roman" panose="02020603050405020304" pitchFamily="18" charset="0"/>
              <a:cs typeface="Times New Roman" panose="02020603050405020304" pitchFamily="18" charset="0"/>
            </a:endParaRPr>
          </a:p>
          <a:p>
            <a:pPr algn="l"/>
            <a:r>
              <a:rPr lang="es-MX" sz="2400" b="0" i="0" u="none" strike="noStrike" baseline="0" dirty="0">
                <a:latin typeface="Times New Roman" panose="02020603050405020304" pitchFamily="18" charset="0"/>
                <a:cs typeface="Times New Roman" panose="02020603050405020304" pitchFamily="18" charset="0"/>
              </a:rPr>
              <a:t>La </a:t>
            </a:r>
            <a:r>
              <a:rPr lang="es-MX" sz="2400" b="1" i="0" u="none" strike="noStrike" baseline="0" dirty="0">
                <a:latin typeface="Times New Roman" panose="02020603050405020304" pitchFamily="18" charset="0"/>
                <a:cs typeface="Times New Roman" panose="02020603050405020304" pitchFamily="18" charset="0"/>
              </a:rPr>
              <a:t>tabla </a:t>
            </a:r>
            <a:r>
              <a:rPr lang="es-MX" sz="2400" b="0" i="0" u="none" strike="noStrike" baseline="0" dirty="0">
                <a:latin typeface="Times New Roman" panose="02020603050405020304" pitchFamily="18" charset="0"/>
                <a:cs typeface="Times New Roman" panose="02020603050405020304" pitchFamily="18" charset="0"/>
              </a:rPr>
              <a:t>muestra algunas reglas sencillas para identificar si la velocidad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es positiva o negativa.</a:t>
            </a:r>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5717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290BB13-3672-AAF5-9B84-66A54288E09C}"/>
              </a:ext>
            </a:extLst>
          </p:cNvPr>
          <p:cNvPicPr>
            <a:picLocks noChangeAspect="1"/>
          </p:cNvPicPr>
          <p:nvPr/>
        </p:nvPicPr>
        <p:blipFill>
          <a:blip r:embed="rId2"/>
          <a:stretch>
            <a:fillRect/>
          </a:stretch>
        </p:blipFill>
        <p:spPr>
          <a:xfrm>
            <a:off x="2004026" y="0"/>
            <a:ext cx="5135947" cy="6858000"/>
          </a:xfrm>
          <a:prstGeom prst="rect">
            <a:avLst/>
          </a:prstGeom>
        </p:spPr>
      </p:pic>
    </p:spTree>
    <p:extLst>
      <p:ext uri="{BB962C8B-B14F-4D97-AF65-F5344CB8AC3E}">
        <p14:creationId xmlns:p14="http://schemas.microsoft.com/office/powerpoint/2010/main" val="575053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A25C590-7051-2590-6C89-650470126282}"/>
              </a:ext>
            </a:extLst>
          </p:cNvPr>
          <p:cNvSpPr txBox="1"/>
          <p:nvPr/>
        </p:nvSpPr>
        <p:spPr>
          <a:xfrm>
            <a:off x="-31016" y="0"/>
            <a:ext cx="9175015" cy="5262979"/>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En el movimiento rectilíneo, por lo general, llamaremos a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simplemente desplazamiento y a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0" u="none" strike="noStrike" baseline="-25000" dirty="0" err="1">
                <a:latin typeface="Times New Roman" panose="02020603050405020304" pitchFamily="18" charset="0"/>
                <a:cs typeface="Times New Roman" panose="02020603050405020304" pitchFamily="18" charset="0"/>
              </a:rPr>
              <a:t>med</a:t>
            </a:r>
            <a:r>
              <a:rPr lang="es-MX" sz="2400" b="0" i="0" u="none" strike="noStrike" baseline="-25000" dirty="0">
                <a:latin typeface="Times New Roman" panose="02020603050405020304" pitchFamily="18" charset="0"/>
                <a:cs typeface="Times New Roman" panose="02020603050405020304" pitchFamily="18" charset="0"/>
              </a:rPr>
              <a:t>-</a:t>
            </a:r>
            <a:r>
              <a:rPr lang="es-MX" sz="2400" b="0" i="1" u="none" strike="noStrike" baseline="-25000" dirty="0">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la velocidad media. </a:t>
            </a:r>
          </a:p>
          <a:p>
            <a:pPr algn="l"/>
            <a:r>
              <a:rPr lang="es-MX" sz="2400" b="0" i="0" u="none" strike="noStrike" baseline="0" dirty="0">
                <a:latin typeface="Times New Roman" panose="02020603050405020304" pitchFamily="18" charset="0"/>
                <a:cs typeface="Times New Roman" panose="02020603050405020304" pitchFamily="18" charset="0"/>
              </a:rPr>
              <a:t>Sin embargo, no olvide que estas son realmente las componentes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de cantidades vectoriales que, en este caso especial, </a:t>
            </a:r>
            <a:r>
              <a:rPr lang="es-MX" sz="2400" b="0" i="1" u="none" strike="noStrike" baseline="0" dirty="0">
                <a:latin typeface="Times New Roman" panose="02020603050405020304" pitchFamily="18" charset="0"/>
                <a:cs typeface="Times New Roman" panose="02020603050405020304" pitchFamily="18" charset="0"/>
              </a:rPr>
              <a:t>únicamente</a:t>
            </a:r>
          </a:p>
          <a:p>
            <a:pPr algn="l"/>
            <a:r>
              <a:rPr lang="es-MX" sz="2400" b="0" i="0" u="none" strike="noStrike" baseline="0" dirty="0">
                <a:latin typeface="Times New Roman" panose="02020603050405020304" pitchFamily="18" charset="0"/>
                <a:cs typeface="Times New Roman" panose="02020603050405020304" pitchFamily="18" charset="0"/>
              </a:rPr>
              <a:t>tienen componentes </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a:t>
            </a:r>
            <a:r>
              <a:rPr lang="es-MX" sz="2400" dirty="0">
                <a:latin typeface="Times New Roman" panose="02020603050405020304" pitchFamily="18" charset="0"/>
                <a:cs typeface="Times New Roman" panose="02020603050405020304" pitchFamily="18" charset="0"/>
              </a:rPr>
              <a:t>L</a:t>
            </a:r>
            <a:r>
              <a:rPr lang="es-MX" sz="2400" b="0" i="0" u="none" strike="noStrike" baseline="0" dirty="0">
                <a:latin typeface="Times New Roman" panose="02020603050405020304" pitchFamily="18" charset="0"/>
                <a:cs typeface="Times New Roman" panose="02020603050405020304" pitchFamily="18" charset="0"/>
              </a:rPr>
              <a:t>os vectores de desplazamiento, velocidad y</a:t>
            </a:r>
          </a:p>
          <a:p>
            <a:pPr algn="l"/>
            <a:r>
              <a:rPr lang="es-MX" sz="2400" b="0" i="0" u="none" strike="noStrike" baseline="0" dirty="0">
                <a:latin typeface="Times New Roman" panose="02020603050405020304" pitchFamily="18" charset="0"/>
                <a:cs typeface="Times New Roman" panose="02020603050405020304" pitchFamily="18" charset="0"/>
              </a:rPr>
              <a:t>aceleración tienen dos o tres componentes distintas de cero.</a:t>
            </a:r>
          </a:p>
          <a:p>
            <a:pPr algn="l"/>
            <a:r>
              <a:rPr lang="es-MX" sz="2400" b="0" i="0" u="none" strike="noStrike" baseline="0" dirty="0">
                <a:latin typeface="Times New Roman" panose="02020603050405020304" pitchFamily="18" charset="0"/>
                <a:cs typeface="Times New Roman" panose="02020603050405020304" pitchFamily="18" charset="0"/>
              </a:rPr>
              <a:t>La </a:t>
            </a:r>
            <a:r>
              <a:rPr lang="es-MX" sz="2400" b="1" i="0" u="none" strike="noStrike" baseline="0" dirty="0">
                <a:latin typeface="Times New Roman" panose="02020603050405020304" pitchFamily="18" charset="0"/>
                <a:cs typeface="Times New Roman" panose="02020603050405020304" pitchFamily="18" charset="0"/>
              </a:rPr>
              <a:t>figura </a:t>
            </a:r>
            <a:r>
              <a:rPr lang="es-MX" sz="2400" b="0" i="0" u="none" strike="noStrike" baseline="0" dirty="0">
                <a:latin typeface="Times New Roman" panose="02020603050405020304" pitchFamily="18" charset="0"/>
                <a:cs typeface="Times New Roman" panose="02020603050405020304" pitchFamily="18" charset="0"/>
              </a:rPr>
              <a:t>es una gráfica de la posición del automóvil de arrancones en función del tiempo, es decir, una </a:t>
            </a:r>
            <a:r>
              <a:rPr lang="es-MX" sz="2400" b="1" i="0" u="none" strike="noStrike" baseline="0" dirty="0">
                <a:latin typeface="Times New Roman" panose="02020603050405020304" pitchFamily="18" charset="0"/>
                <a:cs typeface="Times New Roman" panose="02020603050405020304" pitchFamily="18" charset="0"/>
              </a:rPr>
              <a:t>gráfica </a:t>
            </a:r>
            <a:r>
              <a:rPr lang="es-MX" sz="2400" b="1" i="1" u="none" strike="noStrike" baseline="0" dirty="0">
                <a:latin typeface="Times New Roman" panose="02020603050405020304" pitchFamily="18" charset="0"/>
                <a:cs typeface="Times New Roman" panose="02020603050405020304" pitchFamily="18" charset="0"/>
              </a:rPr>
              <a:t>x</a:t>
            </a:r>
            <a:r>
              <a:rPr lang="es-MX" sz="2400" b="1" i="0" u="none" strike="noStrike" baseline="0" dirty="0">
                <a:latin typeface="Times New Roman" panose="02020603050405020304" pitchFamily="18" charset="0"/>
                <a:cs typeface="Times New Roman" panose="02020603050405020304" pitchFamily="18" charset="0"/>
              </a:rPr>
              <a:t>-</a:t>
            </a:r>
            <a:r>
              <a:rPr lang="es-MX" sz="2400" b="1" i="1" u="none" strike="noStrike" baseline="0" dirty="0">
                <a:latin typeface="Times New Roman" panose="02020603050405020304" pitchFamily="18" charset="0"/>
                <a:cs typeface="Times New Roman" panose="02020603050405020304" pitchFamily="18" charset="0"/>
              </a:rPr>
              <a:t>t</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La curva de la figura </a:t>
            </a:r>
            <a:r>
              <a:rPr lang="es-MX" sz="2400" b="0" i="1" u="none" strike="noStrike" baseline="0" dirty="0">
                <a:latin typeface="Times New Roman" panose="02020603050405020304" pitchFamily="18" charset="0"/>
                <a:cs typeface="Times New Roman" panose="02020603050405020304" pitchFamily="18" charset="0"/>
              </a:rPr>
              <a:t>no </a:t>
            </a:r>
            <a:r>
              <a:rPr lang="es-MX" sz="2400" b="0" i="0" u="none" strike="noStrike" baseline="0" dirty="0">
                <a:latin typeface="Times New Roman" panose="02020603050405020304" pitchFamily="18" charset="0"/>
                <a:cs typeface="Times New Roman" panose="02020603050405020304" pitchFamily="18" charset="0"/>
              </a:rPr>
              <a:t>representa la trayectoria del automóvil; ésta es una línea recta. </a:t>
            </a:r>
          </a:p>
          <a:p>
            <a:pPr algn="l"/>
            <a:r>
              <a:rPr lang="es-MX" sz="2400" b="0" i="0" u="none" strike="noStrike" baseline="0" dirty="0">
                <a:latin typeface="Times New Roman" panose="02020603050405020304" pitchFamily="18" charset="0"/>
                <a:cs typeface="Times New Roman" panose="02020603050405020304" pitchFamily="18" charset="0"/>
              </a:rPr>
              <a:t>Más bien, la gráfica es una forma de representar visualmente cómo cambia la posición del automóvil con el tiempo.</a:t>
            </a:r>
          </a:p>
          <a:p>
            <a:pPr algn="l"/>
            <a:r>
              <a:rPr lang="es-MX" sz="2400" b="0" i="0" u="none" strike="noStrike" baseline="0" dirty="0">
                <a:latin typeface="Times New Roman" panose="02020603050405020304" pitchFamily="18" charset="0"/>
                <a:cs typeface="Times New Roman" panose="02020603050405020304" pitchFamily="18" charset="0"/>
              </a:rPr>
              <a:t>Los puntos </a:t>
            </a:r>
            <a:r>
              <a:rPr lang="es-MX" sz="2400" b="0" i="1" u="none" strike="noStrike" baseline="0" dirty="0" err="1">
                <a:latin typeface="Times New Roman" panose="02020603050405020304" pitchFamily="18" charset="0"/>
                <a:cs typeface="Times New Roman" panose="02020603050405020304" pitchFamily="18" charset="0"/>
              </a:rPr>
              <a:t>p</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y </a:t>
            </a:r>
            <a:r>
              <a:rPr lang="es-MX" sz="2400" b="0" i="1" u="none" strike="noStrike" baseline="0" dirty="0" err="1">
                <a:latin typeface="Times New Roman" panose="02020603050405020304" pitchFamily="18" charset="0"/>
                <a:cs typeface="Times New Roman" panose="02020603050405020304" pitchFamily="18" charset="0"/>
              </a:rPr>
              <a:t>p</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en la gráfica corresponden a los puntos </a:t>
            </a:r>
            <a:r>
              <a:rPr lang="es-MX" sz="2400" b="0" i="1" u="none" strike="noStrike" baseline="0" dirty="0" err="1">
                <a:latin typeface="Times New Roman" panose="02020603050405020304" pitchFamily="18" charset="0"/>
                <a:cs typeface="Times New Roman" panose="02020603050405020304" pitchFamily="18" charset="0"/>
              </a:rPr>
              <a:t>P</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y </a:t>
            </a:r>
            <a:r>
              <a:rPr lang="es-MX" sz="2400" b="0" i="1" u="none" strike="noStrike" baseline="0" dirty="0" err="1">
                <a:latin typeface="Times New Roman" panose="02020603050405020304" pitchFamily="18" charset="0"/>
                <a:cs typeface="Times New Roman" panose="02020603050405020304" pitchFamily="18" charset="0"/>
              </a:rPr>
              <a:t>P</a:t>
            </a:r>
            <a:r>
              <a:rPr lang="es-MX" sz="2400" b="0" i="0" u="none" strike="noStrike" baseline="-25000" dirty="0" err="1">
                <a:latin typeface="Times New Roman" panose="02020603050405020304" pitchFamily="18" charset="0"/>
                <a:cs typeface="Times New Roman" panose="02020603050405020304" pitchFamily="18" charset="0"/>
              </a:rPr>
              <a:t>2</a:t>
            </a:r>
            <a:endParaRPr lang="es-MX" sz="2400" b="0" i="0" u="none" strike="noStrike" baseline="-25000" dirty="0">
              <a:latin typeface="Times New Roman" panose="02020603050405020304" pitchFamily="18" charset="0"/>
              <a:cs typeface="Times New Roman" panose="02020603050405020304" pitchFamily="18" charset="0"/>
            </a:endParaRPr>
          </a:p>
          <a:p>
            <a:pPr algn="l"/>
            <a:r>
              <a:rPr lang="es-MX" sz="2400" b="0" i="0" u="none" strike="noStrike" baseline="0" dirty="0">
                <a:latin typeface="Times New Roman" panose="02020603050405020304" pitchFamily="18" charset="0"/>
                <a:cs typeface="Times New Roman" panose="02020603050405020304" pitchFamily="18" charset="0"/>
              </a:rPr>
              <a:t>de la trayectoria del automóvil. </a:t>
            </a:r>
          </a:p>
        </p:txBody>
      </p:sp>
    </p:spTree>
    <p:extLst>
      <p:ext uri="{BB962C8B-B14F-4D97-AF65-F5344CB8AC3E}">
        <p14:creationId xmlns:p14="http://schemas.microsoft.com/office/powerpoint/2010/main" val="3444236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52ABDF4-9008-86D2-6425-94F238A59C15}"/>
              </a:ext>
            </a:extLst>
          </p:cNvPr>
          <p:cNvPicPr>
            <a:picLocks noChangeAspect="1"/>
          </p:cNvPicPr>
          <p:nvPr/>
        </p:nvPicPr>
        <p:blipFill>
          <a:blip r:embed="rId2"/>
          <a:stretch>
            <a:fillRect/>
          </a:stretch>
        </p:blipFill>
        <p:spPr>
          <a:xfrm>
            <a:off x="0" y="1024972"/>
            <a:ext cx="9144000" cy="4808055"/>
          </a:xfrm>
          <a:prstGeom prst="rect">
            <a:avLst/>
          </a:prstGeom>
        </p:spPr>
      </p:pic>
    </p:spTree>
    <p:extLst>
      <p:ext uri="{BB962C8B-B14F-4D97-AF65-F5344CB8AC3E}">
        <p14:creationId xmlns:p14="http://schemas.microsoft.com/office/powerpoint/2010/main" val="3700370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A25C590-7051-2590-6C89-650470126282}"/>
              </a:ext>
            </a:extLst>
          </p:cNvPr>
          <p:cNvSpPr txBox="1"/>
          <p:nvPr/>
        </p:nvSpPr>
        <p:spPr>
          <a:xfrm>
            <a:off x="-31016" y="0"/>
            <a:ext cx="9175015" cy="6740307"/>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La línea </a:t>
            </a:r>
            <a:r>
              <a:rPr lang="es-MX" sz="2400" b="0" i="1" u="none" strike="noStrike" baseline="0" dirty="0" err="1">
                <a:latin typeface="Times New Roman" panose="02020603050405020304" pitchFamily="18" charset="0"/>
                <a:cs typeface="Times New Roman" panose="02020603050405020304" pitchFamily="18" charset="0"/>
              </a:rPr>
              <a:t>p</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p</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es la hipotenusa de un triángulo rectángulo con cateto vertical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y cateto horizontal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t</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t</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err="1">
                <a:latin typeface="Times New Roman" panose="02020603050405020304" pitchFamily="18" charset="0"/>
                <a:cs typeface="Times New Roman" panose="02020603050405020304" pitchFamily="18" charset="0"/>
              </a:rPr>
              <a:t>t</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La velocidad media en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del automóvil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0" u="none" strike="noStrike" baseline="-25000" dirty="0" err="1">
                <a:latin typeface="Times New Roman" panose="02020603050405020304" pitchFamily="18" charset="0"/>
                <a:cs typeface="Times New Roman" panose="02020603050405020304" pitchFamily="18" charset="0"/>
              </a:rPr>
              <a:t>med</a:t>
            </a:r>
            <a:r>
              <a:rPr lang="es-MX" sz="2400" b="0" i="0" u="none" strike="noStrike" baseline="-25000" dirty="0">
                <a:latin typeface="Times New Roman" panose="02020603050405020304" pitchFamily="18" charset="0"/>
                <a:cs typeface="Times New Roman" panose="02020603050405020304" pitchFamily="18" charset="0"/>
              </a:rPr>
              <a:t>-</a:t>
            </a:r>
            <a:r>
              <a:rPr lang="es-MX" sz="2400" b="0" i="1" u="none" strike="noStrike" baseline="-25000" dirty="0">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t</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es igual a la </a:t>
            </a:r>
            <a:r>
              <a:rPr lang="es-MX" sz="2400" b="0" i="1" u="none" strike="noStrike" baseline="0" dirty="0">
                <a:latin typeface="Times New Roman" panose="02020603050405020304" pitchFamily="18" charset="0"/>
                <a:cs typeface="Times New Roman" panose="02020603050405020304" pitchFamily="18" charset="0"/>
              </a:rPr>
              <a:t>pendiente </a:t>
            </a:r>
            <a:r>
              <a:rPr lang="es-MX" sz="2400" b="0" i="0" u="none" strike="noStrike" baseline="0" dirty="0">
                <a:latin typeface="Times New Roman" panose="02020603050405020304" pitchFamily="18" charset="0"/>
                <a:cs typeface="Times New Roman" panose="02020603050405020304" pitchFamily="18" charset="0"/>
              </a:rPr>
              <a:t>de la línea </a:t>
            </a:r>
            <a:r>
              <a:rPr lang="es-MX" sz="2400" b="0" i="1" u="none" strike="noStrike" baseline="0" dirty="0" err="1">
                <a:latin typeface="Times New Roman" panose="02020603050405020304" pitchFamily="18" charset="0"/>
                <a:cs typeface="Times New Roman" panose="02020603050405020304" pitchFamily="18" charset="0"/>
              </a:rPr>
              <a:t>p</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p</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es decir, el cociente del cateto vertical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entre el cateto horizontal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t</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(la pendiente tiene unidades de metros divididos entre segundos, o m/s, unidades correctas para la velocidad media en </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a:t>
            </a:r>
          </a:p>
          <a:p>
            <a:pPr algn="l"/>
            <a:r>
              <a:rPr lang="es-MX" sz="2400" b="0" i="0" u="none" strike="noStrike" baseline="0" dirty="0">
                <a:latin typeface="Times New Roman" panose="02020603050405020304" pitchFamily="18" charset="0"/>
                <a:cs typeface="Times New Roman" panose="02020603050405020304" pitchFamily="18" charset="0"/>
              </a:rPr>
              <a:t>La velocidad media en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depende sólo del desplazamiento total</a:t>
            </a:r>
          </a:p>
          <a:p>
            <a:pPr algn="l"/>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que se da durante el intervalo </a:t>
            </a:r>
            <a:r>
              <a:rPr lang="el-GR" sz="2400" b="0" i="0" u="none" strike="noStrike" baseline="0" dirty="0">
                <a:latin typeface="Times New Roman" panose="02020603050405020304" pitchFamily="18" charset="0"/>
                <a:cs typeface="Times New Roman" panose="02020603050405020304" pitchFamily="18" charset="0"/>
              </a:rPr>
              <a:t>Δ</a:t>
            </a:r>
            <a:r>
              <a:rPr lang="es-MX" sz="2400" b="0" i="1" u="none" strike="noStrike" baseline="0" dirty="0">
                <a:latin typeface="Times New Roman" panose="02020603050405020304" pitchFamily="18" charset="0"/>
                <a:cs typeface="Times New Roman" panose="02020603050405020304" pitchFamily="18" charset="0"/>
              </a:rPr>
              <a:t>t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t</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err="1">
                <a:latin typeface="Times New Roman" panose="02020603050405020304" pitchFamily="18" charset="0"/>
                <a:cs typeface="Times New Roman" panose="02020603050405020304" pitchFamily="18" charset="0"/>
              </a:rPr>
              <a:t>t</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no de los pormenores de lo que sucede dentro de ese intervalo. </a:t>
            </a:r>
          </a:p>
          <a:p>
            <a:pPr algn="l"/>
            <a:r>
              <a:rPr lang="es-MX" sz="2400" b="0" i="0" u="none" strike="noStrike" baseline="0" dirty="0">
                <a:latin typeface="Times New Roman" panose="02020603050405020304" pitchFamily="18" charset="0"/>
                <a:cs typeface="Times New Roman" panose="02020603050405020304" pitchFamily="18" charset="0"/>
              </a:rPr>
              <a:t>En el tiempo </a:t>
            </a:r>
            <a:r>
              <a:rPr lang="es-MX" sz="2400" b="0" i="1" u="none" strike="noStrike" baseline="0" dirty="0" err="1">
                <a:latin typeface="Times New Roman" panose="02020603050405020304" pitchFamily="18" charset="0"/>
                <a:cs typeface="Times New Roman" panose="02020603050405020304" pitchFamily="18" charset="0"/>
              </a:rPr>
              <a:t>t</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una motocicleta podría haber rebasado al auto de arrancones en el punto </a:t>
            </a:r>
            <a:r>
              <a:rPr lang="es-MX" sz="2400" b="0" i="1" u="none" strike="noStrike" baseline="0" dirty="0" err="1">
                <a:latin typeface="Times New Roman" panose="02020603050405020304" pitchFamily="18" charset="0"/>
                <a:cs typeface="Times New Roman" panose="02020603050405020304" pitchFamily="18" charset="0"/>
              </a:rPr>
              <a:t>P</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de la figura, para después bajar la velocidad, pasando por </a:t>
            </a:r>
            <a:r>
              <a:rPr lang="es-MX" sz="2400" b="0" i="1" u="none" strike="noStrike" baseline="0" dirty="0" err="1">
                <a:latin typeface="Times New Roman" panose="02020603050405020304" pitchFamily="18" charset="0"/>
                <a:cs typeface="Times New Roman" panose="02020603050405020304" pitchFamily="18" charset="0"/>
              </a:rPr>
              <a:t>P</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en el mismo instante </a:t>
            </a:r>
            <a:r>
              <a:rPr lang="es-MX" sz="2400" b="0" i="1" u="none" strike="noStrike" baseline="0" dirty="0" err="1">
                <a:latin typeface="Times New Roman" panose="02020603050405020304" pitchFamily="18" charset="0"/>
                <a:cs typeface="Times New Roman" panose="02020603050405020304" pitchFamily="18" charset="0"/>
              </a:rPr>
              <a:t>t</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2500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que el auto. </a:t>
            </a:r>
          </a:p>
          <a:p>
            <a:pPr algn="l"/>
            <a:r>
              <a:rPr lang="es-MX" sz="2400" b="0" i="0" u="none" strike="noStrike" baseline="0" dirty="0">
                <a:latin typeface="Times New Roman" panose="02020603050405020304" pitchFamily="18" charset="0"/>
                <a:cs typeface="Times New Roman" panose="02020603050405020304" pitchFamily="18" charset="0"/>
              </a:rPr>
              <a:t>Ambos vehículos tienen el mismo desplazamiento en el mismo lapso, así que tienen la misma velocidad media en </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a:t>
            </a:r>
          </a:p>
          <a:p>
            <a:pPr algn="l"/>
            <a:r>
              <a:rPr lang="es-MX" sz="2400" b="0" i="0" u="none" strike="noStrike" baseline="0" dirty="0">
                <a:latin typeface="Times New Roman" panose="02020603050405020304" pitchFamily="18" charset="0"/>
                <a:cs typeface="Times New Roman" panose="02020603050405020304" pitchFamily="18" charset="0"/>
              </a:rPr>
              <a:t>Si expresamos la distancia en metros y el tiempo en segundos, la velocidad media se mide en metros por segundo o (m/s). </a:t>
            </a:r>
          </a:p>
          <a:p>
            <a:pPr algn="l"/>
            <a:r>
              <a:rPr lang="es-MX" sz="2400" b="0" i="0" u="none" strike="noStrike" baseline="0" dirty="0">
                <a:latin typeface="Times New Roman" panose="02020603050405020304" pitchFamily="18" charset="0"/>
                <a:cs typeface="Times New Roman" panose="02020603050405020304" pitchFamily="18" charset="0"/>
              </a:rPr>
              <a:t>Otras unidades de velocidad comunes son kilómetros por hora (km/h)</a:t>
            </a:r>
            <a:r>
              <a:rPr lang="pt-BR" sz="2400" b="0" i="0" u="none" strike="noStrike" baseline="0" dirty="0">
                <a:latin typeface="Times New Roman" panose="02020603050405020304" pitchFamily="18" charset="0"/>
                <a:cs typeface="Times New Roman" panose="02020603050405020304" pitchFamily="18" charset="0"/>
              </a:rPr>
              <a:t>.</a:t>
            </a:r>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7977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105DCEA-FD8B-6D6C-61D7-99FF619F5D3A}"/>
              </a:ext>
            </a:extLst>
          </p:cNvPr>
          <p:cNvSpPr txBox="1"/>
          <p:nvPr/>
        </p:nvSpPr>
        <p:spPr>
          <a:xfrm>
            <a:off x="0" y="0"/>
            <a:ext cx="9144000" cy="4893647"/>
          </a:xfrm>
          <a:prstGeom prst="rect">
            <a:avLst/>
          </a:prstGeom>
          <a:noFill/>
        </p:spPr>
        <p:txBody>
          <a:bodyPr wrap="square">
            <a:spAutoFit/>
          </a:bodyPr>
          <a:lstStyle/>
          <a:p>
            <a:pPr algn="l"/>
            <a:r>
              <a:rPr lang="es-MX" sz="2400" b="1" i="0" u="none" strike="noStrike" baseline="0" dirty="0">
                <a:latin typeface="Times New Roman" panose="02020603050405020304" pitchFamily="18" charset="0"/>
                <a:cs typeface="Times New Roman" panose="02020603050405020304" pitchFamily="18" charset="0"/>
              </a:rPr>
              <a:t>VELOCIDAD INSTANTÁNEA</a:t>
            </a:r>
          </a:p>
          <a:p>
            <a:pPr algn="l"/>
            <a:r>
              <a:rPr lang="es-MX" sz="2400" b="0" i="0" u="none" strike="noStrike" baseline="0" dirty="0">
                <a:latin typeface="Times New Roman" panose="02020603050405020304" pitchFamily="18" charset="0"/>
                <a:cs typeface="Times New Roman" panose="02020603050405020304" pitchFamily="18" charset="0"/>
              </a:rPr>
              <a:t>Hay ocasiones en que la velocidad media es lo único que necesitamos saber acerca del movimiento de una partícula. </a:t>
            </a:r>
          </a:p>
          <a:p>
            <a:pPr algn="l"/>
            <a:r>
              <a:rPr lang="es-MX" sz="2400" b="0" i="0" u="none" strike="noStrike" baseline="0" dirty="0">
                <a:latin typeface="Times New Roman" panose="02020603050405020304" pitchFamily="18" charset="0"/>
                <a:cs typeface="Times New Roman" panose="02020603050405020304" pitchFamily="18" charset="0"/>
              </a:rPr>
              <a:t>Por ejemplo, una carrera en pista recta es en realidad una competencia para determinar quién tuvo la mayor velocidad media,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0" u="none" strike="noStrike" baseline="-25000" dirty="0" err="1">
                <a:latin typeface="Times New Roman" panose="02020603050405020304" pitchFamily="18" charset="0"/>
                <a:cs typeface="Times New Roman" panose="02020603050405020304" pitchFamily="18" charset="0"/>
              </a:rPr>
              <a:t>med</a:t>
            </a:r>
            <a:r>
              <a:rPr lang="es-MX" sz="2400" b="0" i="0" u="none" strike="noStrike" baseline="-25000" dirty="0">
                <a:latin typeface="Times New Roman" panose="02020603050405020304" pitchFamily="18" charset="0"/>
                <a:cs typeface="Times New Roman" panose="02020603050405020304" pitchFamily="18" charset="0"/>
              </a:rPr>
              <a:t>-</a:t>
            </a:r>
            <a:r>
              <a:rPr lang="es-MX" sz="2400" b="0" i="1" u="none" strike="noStrike" baseline="-2500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Se entrega el premio al competidor que haya recorrido el desplazamiento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de la línea de salida a la de meta en el menor intervalo de tiempo,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t</a:t>
            </a:r>
            <a:r>
              <a:rPr lang="es-MX" sz="2400" b="0" i="0" u="none" strike="noStrike" baseline="0" dirty="0">
                <a:latin typeface="Times New Roman" panose="02020603050405020304" pitchFamily="18" charset="0"/>
                <a:cs typeface="Times New Roman" panose="02020603050405020304" pitchFamily="18" charset="0"/>
              </a:rPr>
              <a:t>.</a:t>
            </a:r>
          </a:p>
          <a:p>
            <a:pPr algn="l"/>
            <a:r>
              <a:rPr lang="es-MX" sz="2400" b="0" i="0" u="none" strike="noStrike" baseline="0" dirty="0">
                <a:latin typeface="Times New Roman" panose="02020603050405020304" pitchFamily="18" charset="0"/>
                <a:cs typeface="Times New Roman" panose="02020603050405020304" pitchFamily="18" charset="0"/>
              </a:rPr>
              <a:t>Sin embargo, la velocidad media de una partícula durante un intervalo de tiempo no nos indica la rapidez, o la dirección, con que la partícula se movía en un instante determinado del intervalo.</a:t>
            </a:r>
          </a:p>
          <a:p>
            <a:pPr algn="l"/>
            <a:r>
              <a:rPr lang="es-MX" sz="2400" b="0" i="0" u="none" strike="noStrike" baseline="0" dirty="0">
                <a:latin typeface="Times New Roman" panose="02020603050405020304" pitchFamily="18" charset="0"/>
                <a:cs typeface="Times New Roman" panose="02020603050405020304" pitchFamily="18" charset="0"/>
              </a:rPr>
              <a:t>Para describirlo, necesitamos conocer la </a:t>
            </a:r>
            <a:r>
              <a:rPr lang="es-MX" sz="2400" b="1" i="0" u="none" strike="noStrike" baseline="0" dirty="0">
                <a:latin typeface="Times New Roman" panose="02020603050405020304" pitchFamily="18" charset="0"/>
                <a:cs typeface="Times New Roman" panose="02020603050405020304" pitchFamily="18" charset="0"/>
              </a:rPr>
              <a:t>velocidad instantánea</a:t>
            </a:r>
            <a:r>
              <a:rPr lang="es-MX" sz="2400" b="0" i="0" u="none" strike="noStrike" baseline="0" dirty="0">
                <a:latin typeface="Times New Roman" panose="02020603050405020304" pitchFamily="18" charset="0"/>
                <a:cs typeface="Times New Roman" panose="02020603050405020304" pitchFamily="18" charset="0"/>
              </a:rPr>
              <a:t>,</a:t>
            </a:r>
          </a:p>
          <a:p>
            <a:pPr algn="l"/>
            <a:r>
              <a:rPr lang="es-MX" sz="2400" b="0" i="0" u="none" strike="noStrike" baseline="0" dirty="0">
                <a:latin typeface="Times New Roman" panose="02020603050405020304" pitchFamily="18" charset="0"/>
                <a:cs typeface="Times New Roman" panose="02020603050405020304" pitchFamily="18" charset="0"/>
              </a:rPr>
              <a:t>es decir, la velocidad en un instante específico o en un punto específico de la trayectoria.</a:t>
            </a:r>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6596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105DCEA-FD8B-6D6C-61D7-99FF619F5D3A}"/>
              </a:ext>
            </a:extLst>
          </p:cNvPr>
          <p:cNvSpPr txBox="1"/>
          <p:nvPr/>
        </p:nvSpPr>
        <p:spPr>
          <a:xfrm>
            <a:off x="0" y="0"/>
            <a:ext cx="9144000" cy="5262979"/>
          </a:xfrm>
          <a:prstGeom prst="rect">
            <a:avLst/>
          </a:prstGeom>
          <a:noFill/>
        </p:spPr>
        <p:txBody>
          <a:bodyPr wrap="square">
            <a:spAutoFit/>
          </a:bodyPr>
          <a:lstStyle/>
          <a:p>
            <a:pPr algn="l"/>
            <a:r>
              <a:rPr lang="es-MX" sz="2400" b="1" i="0" u="none" strike="noStrike" baseline="0" dirty="0">
                <a:latin typeface="Times New Roman" panose="02020603050405020304" pitchFamily="18" charset="0"/>
                <a:cs typeface="Times New Roman" panose="02020603050405020304" pitchFamily="18" charset="0"/>
              </a:rPr>
              <a:t>VELOCIDAD INSTANTÁNEA</a:t>
            </a:r>
          </a:p>
          <a:p>
            <a:pPr algn="l"/>
            <a:r>
              <a:rPr lang="es-MX" sz="2400" b="0" i="0" u="none" strike="noStrike" baseline="0" dirty="0">
                <a:latin typeface="Times New Roman" panose="02020603050405020304" pitchFamily="18" charset="0"/>
                <a:cs typeface="Times New Roman" panose="02020603050405020304" pitchFamily="18" charset="0"/>
              </a:rPr>
              <a:t>Hay ocasiones en que la velocidad media es lo único que necesitamos saber acerca del movimiento de una partícula. </a:t>
            </a:r>
          </a:p>
          <a:p>
            <a:pPr algn="l"/>
            <a:r>
              <a:rPr lang="es-MX" sz="2400" b="0" i="0" u="none" strike="noStrike" baseline="0" dirty="0">
                <a:latin typeface="Times New Roman" panose="02020603050405020304" pitchFamily="18" charset="0"/>
                <a:cs typeface="Times New Roman" panose="02020603050405020304" pitchFamily="18" charset="0"/>
              </a:rPr>
              <a:t>Por ejemplo, una carrera en pista recta es en realidad una competencia para determinar quién tuvo la mayor velocidad media,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0" u="none" strike="noStrike" baseline="-25000" dirty="0" err="1">
                <a:latin typeface="Times New Roman" panose="02020603050405020304" pitchFamily="18" charset="0"/>
                <a:cs typeface="Times New Roman" panose="02020603050405020304" pitchFamily="18" charset="0"/>
              </a:rPr>
              <a:t>med</a:t>
            </a:r>
            <a:r>
              <a:rPr lang="es-MX" sz="2400" b="0" i="0" u="none" strike="noStrike" baseline="-25000" dirty="0">
                <a:latin typeface="Times New Roman" panose="02020603050405020304" pitchFamily="18" charset="0"/>
                <a:cs typeface="Times New Roman" panose="02020603050405020304" pitchFamily="18" charset="0"/>
              </a:rPr>
              <a:t>-</a:t>
            </a:r>
            <a:r>
              <a:rPr lang="es-MX" sz="2400" b="0" i="1" u="none" strike="noStrike" baseline="-2500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Se entrega el premio al competidor que haya recorrido el desplazamiento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de la línea de salida a la de meta en el menor intervalo de tiempo,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t</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a:t>
            </a:r>
            <a:r>
              <a:rPr lang="es-MX" sz="2400" b="1" i="0" u="none" strike="noStrike" baseline="0" dirty="0">
                <a:latin typeface="Times New Roman" panose="02020603050405020304" pitchFamily="18" charset="0"/>
                <a:cs typeface="Times New Roman" panose="02020603050405020304" pitchFamily="18" charset="0"/>
              </a:rPr>
              <a:t>figura 2.4</a:t>
            </a:r>
            <a:r>
              <a:rPr lang="es-MX" sz="2400" b="0" i="0" u="none" strike="noStrike" baseline="0" dirty="0">
                <a:latin typeface="Times New Roman" panose="02020603050405020304" pitchFamily="18" charset="0"/>
                <a:cs typeface="Times New Roman" panose="02020603050405020304" pitchFamily="18" charset="0"/>
              </a:rPr>
              <a:t>).</a:t>
            </a:r>
          </a:p>
          <a:p>
            <a:pPr algn="l"/>
            <a:r>
              <a:rPr lang="es-MX" sz="2400" b="0" i="0" u="none" strike="noStrike" baseline="0" dirty="0">
                <a:latin typeface="Times New Roman" panose="02020603050405020304" pitchFamily="18" charset="0"/>
                <a:cs typeface="Times New Roman" panose="02020603050405020304" pitchFamily="18" charset="0"/>
              </a:rPr>
              <a:t>Sin embargo, la velocidad media de una partícula durante un intervalo de tiempo no nos indica la rapidez, o la dirección, con que la partícula se movía en un instante determinado del intervalo.</a:t>
            </a:r>
          </a:p>
          <a:p>
            <a:pPr algn="l"/>
            <a:r>
              <a:rPr lang="es-MX" sz="2400" b="0" i="0" u="none" strike="noStrike" baseline="0" dirty="0">
                <a:latin typeface="Times New Roman" panose="02020603050405020304" pitchFamily="18" charset="0"/>
                <a:cs typeface="Times New Roman" panose="02020603050405020304" pitchFamily="18" charset="0"/>
              </a:rPr>
              <a:t>Para describirlo, necesitamos conocer la </a:t>
            </a:r>
            <a:r>
              <a:rPr lang="es-MX" sz="2400" b="1" i="0" u="none" strike="noStrike" baseline="0" dirty="0">
                <a:latin typeface="Times New Roman" panose="02020603050405020304" pitchFamily="18" charset="0"/>
                <a:cs typeface="Times New Roman" panose="02020603050405020304" pitchFamily="18" charset="0"/>
              </a:rPr>
              <a:t>velocidad instantánea</a:t>
            </a:r>
            <a:r>
              <a:rPr lang="es-MX" sz="2400" b="0" i="0" u="none" strike="noStrike" baseline="0" dirty="0">
                <a:latin typeface="Times New Roman" panose="02020603050405020304" pitchFamily="18" charset="0"/>
                <a:cs typeface="Times New Roman" panose="02020603050405020304" pitchFamily="18" charset="0"/>
              </a:rPr>
              <a:t>,</a:t>
            </a:r>
          </a:p>
          <a:p>
            <a:pPr algn="l"/>
            <a:r>
              <a:rPr lang="es-MX" sz="2400" b="0" i="0" u="none" strike="noStrike" baseline="0" dirty="0">
                <a:latin typeface="Times New Roman" panose="02020603050405020304" pitchFamily="18" charset="0"/>
                <a:cs typeface="Times New Roman" panose="02020603050405020304" pitchFamily="18" charset="0"/>
              </a:rPr>
              <a:t>es decir, la velocidad en un instante específico o en un punto específico de la trayectoria.</a:t>
            </a:r>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6720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EEBAD34-52DF-6CF2-CBE5-9108002EE90B}"/>
              </a:ext>
            </a:extLst>
          </p:cNvPr>
          <p:cNvSpPr txBox="1"/>
          <p:nvPr/>
        </p:nvSpPr>
        <p:spPr>
          <a:xfrm>
            <a:off x="-21572" y="0"/>
            <a:ext cx="9165571" cy="4154984"/>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Para obtener la velocidad instantánea del auto de la figura 2.1 en el punto </a:t>
            </a:r>
            <a:r>
              <a:rPr lang="es-MX" sz="2400" b="0" i="1" u="none" strike="noStrike" baseline="0" dirty="0" err="1">
                <a:latin typeface="Times New Roman" panose="02020603050405020304" pitchFamily="18" charset="0"/>
                <a:cs typeface="Times New Roman" panose="02020603050405020304" pitchFamily="18" charset="0"/>
              </a:rPr>
              <a:t>P</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movemos el punto </a:t>
            </a:r>
            <a:r>
              <a:rPr lang="es-MX" sz="2400" b="0" i="1" u="none" strike="noStrike" baseline="0" dirty="0" err="1">
                <a:latin typeface="Times New Roman" panose="02020603050405020304" pitchFamily="18" charset="0"/>
                <a:cs typeface="Times New Roman" panose="02020603050405020304" pitchFamily="18" charset="0"/>
              </a:rPr>
              <a:t>P</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cada vez más cerca del punto </a:t>
            </a:r>
            <a:r>
              <a:rPr lang="es-MX" sz="2400" b="0" i="1" u="none" strike="noStrike" baseline="0" dirty="0" err="1">
                <a:latin typeface="Times New Roman" panose="02020603050405020304" pitchFamily="18" charset="0"/>
                <a:cs typeface="Times New Roman" panose="02020603050405020304" pitchFamily="18" charset="0"/>
              </a:rPr>
              <a:t>P</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y calculamos la velocidad media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0" u="none" strike="noStrike" baseline="-25000" dirty="0" err="1">
                <a:latin typeface="Times New Roman" panose="02020603050405020304" pitchFamily="18" charset="0"/>
                <a:cs typeface="Times New Roman" panose="02020603050405020304" pitchFamily="18" charset="0"/>
              </a:rPr>
              <a:t>med</a:t>
            </a:r>
            <a:r>
              <a:rPr lang="es-MX" sz="2400" b="0" i="0" u="none" strike="noStrike" baseline="-25000" dirty="0">
                <a:latin typeface="Times New Roman" panose="02020603050405020304" pitchFamily="18" charset="0"/>
                <a:cs typeface="Times New Roman" panose="02020603050405020304" pitchFamily="18" charset="0"/>
              </a:rPr>
              <a:t>-</a:t>
            </a:r>
            <a:r>
              <a:rPr lang="es-MX" sz="2400" b="0" i="1" u="none" strike="noStrike" baseline="-25000" dirty="0">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t</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para estos desplazamientos e intervalos de tiempo cada vez más cortos.</a:t>
            </a:r>
          </a:p>
          <a:p>
            <a:pPr algn="l"/>
            <a:r>
              <a:rPr lang="es-MX" sz="2400" b="0" i="0" u="none" strike="noStrike" baseline="0" dirty="0">
                <a:latin typeface="Times New Roman" panose="02020603050405020304" pitchFamily="18" charset="0"/>
                <a:cs typeface="Times New Roman" panose="02020603050405020304" pitchFamily="18" charset="0"/>
              </a:rPr>
              <a:t>Tanto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como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t</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se hacen muy pequeños; pero su cociente no necesariamente lo hace. </a:t>
            </a:r>
          </a:p>
          <a:p>
            <a:pPr algn="l"/>
            <a:r>
              <a:rPr lang="es-MX" sz="2400" b="0" i="0" u="none" strike="noStrike" baseline="0" dirty="0">
                <a:latin typeface="Times New Roman" panose="02020603050405020304" pitchFamily="18" charset="0"/>
                <a:cs typeface="Times New Roman" panose="02020603050405020304" pitchFamily="18" charset="0"/>
              </a:rPr>
              <a:t>En el lenguaje del cálculo, el límite de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t</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conforme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t</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se acerca a cero es la </a:t>
            </a:r>
            <a:r>
              <a:rPr lang="es-MX" sz="2400" b="1" i="0" u="none" strike="noStrike" baseline="0" dirty="0">
                <a:latin typeface="Times New Roman" panose="02020603050405020304" pitchFamily="18" charset="0"/>
                <a:cs typeface="Times New Roman" panose="02020603050405020304" pitchFamily="18" charset="0"/>
              </a:rPr>
              <a:t>derivada </a:t>
            </a:r>
            <a:r>
              <a:rPr lang="es-MX" sz="2400" b="0" i="0" u="none" strike="noStrike" baseline="0" dirty="0">
                <a:latin typeface="Times New Roman" panose="02020603050405020304" pitchFamily="18" charset="0"/>
                <a:cs typeface="Times New Roman" panose="02020603050405020304" pitchFamily="18" charset="0"/>
              </a:rPr>
              <a:t>de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con respecto a </a:t>
            </a:r>
            <a:r>
              <a:rPr lang="es-MX" sz="2400" b="0" i="1" u="none" strike="noStrike" baseline="0" dirty="0">
                <a:latin typeface="Times New Roman" panose="02020603050405020304" pitchFamily="18" charset="0"/>
                <a:cs typeface="Times New Roman" panose="02020603050405020304" pitchFamily="18" charset="0"/>
              </a:rPr>
              <a:t>t </a:t>
            </a:r>
            <a:r>
              <a:rPr lang="es-MX" sz="2400" b="0" i="0" u="none" strike="noStrike" baseline="0" dirty="0">
                <a:latin typeface="Times New Roman" panose="02020603050405020304" pitchFamily="18" charset="0"/>
                <a:cs typeface="Times New Roman" panose="02020603050405020304" pitchFamily="18" charset="0"/>
              </a:rPr>
              <a:t>y se escribe </a:t>
            </a:r>
            <a:r>
              <a:rPr lang="es-MX" sz="2400" b="0" i="1" u="none" strike="noStrike" baseline="0" dirty="0" err="1">
                <a:latin typeface="Times New Roman" panose="02020603050405020304" pitchFamily="18" charset="0"/>
                <a:cs typeface="Times New Roman" panose="02020603050405020304" pitchFamily="18" charset="0"/>
              </a:rPr>
              <a:t>dx</a:t>
            </a:r>
            <a:r>
              <a:rPr lang="es-MX" sz="2400" b="0" i="1" u="none" strike="noStrike" baseline="0" dirty="0">
                <a:latin typeface="Times New Roman" panose="02020603050405020304" pitchFamily="18" charset="0"/>
                <a:cs typeface="Times New Roman" panose="02020603050405020304" pitchFamily="18" charset="0"/>
              </a:rPr>
              <a:t>/</a:t>
            </a:r>
            <a:r>
              <a:rPr lang="es-MX" sz="2400" b="0" i="1" u="none" strike="noStrike" baseline="0" dirty="0" err="1">
                <a:latin typeface="Times New Roman" panose="02020603050405020304" pitchFamily="18" charset="0"/>
                <a:cs typeface="Times New Roman" panose="02020603050405020304" pitchFamily="18" charset="0"/>
              </a:rPr>
              <a:t>dt</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Usamos el símbolo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sin “</a:t>
            </a:r>
            <a:r>
              <a:rPr lang="es-MX" sz="2400" b="0" i="0" u="none" strike="noStrike" baseline="0" dirty="0" err="1">
                <a:latin typeface="Times New Roman" panose="02020603050405020304" pitchFamily="18" charset="0"/>
                <a:cs typeface="Times New Roman" panose="02020603050405020304" pitchFamily="18" charset="0"/>
              </a:rPr>
              <a:t>med</a:t>
            </a:r>
            <a:r>
              <a:rPr lang="es-MX" sz="2400" b="0" i="0" u="none" strike="noStrike" baseline="0" dirty="0">
                <a:latin typeface="Times New Roman" panose="02020603050405020304" pitchFamily="18" charset="0"/>
                <a:cs typeface="Times New Roman" panose="02020603050405020304" pitchFamily="18" charset="0"/>
              </a:rPr>
              <a:t>” en el subíndice, para la velocidad instantánea a lo largo del eje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o </a:t>
            </a:r>
            <a:r>
              <a:rPr lang="es-MX" sz="2400" b="1" i="0" u="none" strike="noStrike" baseline="0" dirty="0">
                <a:latin typeface="Times New Roman" panose="02020603050405020304" pitchFamily="18" charset="0"/>
                <a:cs typeface="Times New Roman" panose="02020603050405020304" pitchFamily="18" charset="0"/>
              </a:rPr>
              <a:t>componente </a:t>
            </a:r>
            <a:r>
              <a:rPr lang="es-MX" sz="2400" b="1" i="1" u="none" strike="noStrike" baseline="0" dirty="0">
                <a:latin typeface="Times New Roman" panose="02020603050405020304" pitchFamily="18" charset="0"/>
                <a:cs typeface="Times New Roman" panose="02020603050405020304" pitchFamily="18" charset="0"/>
              </a:rPr>
              <a:t>x </a:t>
            </a:r>
            <a:r>
              <a:rPr lang="es-MX" sz="2400" b="1" i="0" u="none" strike="noStrike" baseline="0" dirty="0">
                <a:latin typeface="Times New Roman" panose="02020603050405020304" pitchFamily="18" charset="0"/>
                <a:cs typeface="Times New Roman" panose="02020603050405020304" pitchFamily="18" charset="0"/>
              </a:rPr>
              <a:t>de la velocidad instantánea:</a:t>
            </a:r>
            <a:endParaRPr lang="es-MX" sz="2400" dirty="0">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34B3E0B2-9AFC-5073-6FF5-3BAB8A8E1DFE}"/>
              </a:ext>
            </a:extLst>
          </p:cNvPr>
          <p:cNvPicPr>
            <a:picLocks noChangeAspect="1"/>
          </p:cNvPicPr>
          <p:nvPr/>
        </p:nvPicPr>
        <p:blipFill>
          <a:blip r:embed="rId2"/>
          <a:stretch>
            <a:fillRect/>
          </a:stretch>
        </p:blipFill>
        <p:spPr>
          <a:xfrm>
            <a:off x="-10787" y="4221088"/>
            <a:ext cx="9144000" cy="1582615"/>
          </a:xfrm>
          <a:prstGeom prst="rect">
            <a:avLst/>
          </a:prstGeom>
          <a:ln w="12700">
            <a:solidFill>
              <a:schemeClr val="tx1"/>
            </a:solidFill>
          </a:ln>
        </p:spPr>
      </p:pic>
    </p:spTree>
    <p:extLst>
      <p:ext uri="{BB962C8B-B14F-4D97-AF65-F5344CB8AC3E}">
        <p14:creationId xmlns:p14="http://schemas.microsoft.com/office/powerpoint/2010/main" val="21961758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F86FC22-782B-0B09-D879-7CD95988250B}"/>
              </a:ext>
            </a:extLst>
          </p:cNvPr>
          <p:cNvSpPr txBox="1"/>
          <p:nvPr/>
        </p:nvSpPr>
        <p:spPr>
          <a:xfrm>
            <a:off x="0" y="0"/>
            <a:ext cx="9144000" cy="5632311"/>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El intervalo de tiempo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t</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siempre es positivo, así que </a:t>
            </a:r>
            <a:r>
              <a:rPr lang="es-MX" sz="2400" b="0" i="1" u="none" strike="noStrike" baseline="0" dirty="0" err="1">
                <a:latin typeface="Times New Roman" panose="02020603050405020304" pitchFamily="18" charset="0"/>
                <a:cs typeface="Times New Roman" panose="02020603050405020304" pitchFamily="18" charset="0"/>
              </a:rPr>
              <a:t>vx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tiene el mismo signo algebraico que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Un valor positivo de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indica que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aumenta y el movimiento es en la dirección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positiva; un valor negativo de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indica que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disminuye y el movimiento es en la dirección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negativa.</a:t>
            </a:r>
          </a:p>
          <a:p>
            <a:pPr algn="l"/>
            <a:r>
              <a:rPr lang="es-MX" sz="2400" b="0" i="0" u="none" strike="noStrike" baseline="0" dirty="0">
                <a:latin typeface="Times New Roman" panose="02020603050405020304" pitchFamily="18" charset="0"/>
                <a:cs typeface="Times New Roman" panose="02020603050405020304" pitchFamily="18" charset="0"/>
              </a:rPr>
              <a:t>Un cuerpo puede tener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positiva y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negativa, o a la inversa;</a:t>
            </a:r>
          </a:p>
          <a:p>
            <a:pPr algn="l"/>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nos indica dónde está el cuerpo, en tanto que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nos señala cómo se mueve.</a:t>
            </a:r>
          </a:p>
          <a:p>
            <a:pPr algn="l"/>
            <a:r>
              <a:rPr lang="es-MX" sz="2400" b="0" i="0" u="none" strike="noStrike" baseline="0" dirty="0">
                <a:latin typeface="Times New Roman" panose="02020603050405020304" pitchFamily="18" charset="0"/>
                <a:cs typeface="Times New Roman" panose="02020603050405020304" pitchFamily="18" charset="0"/>
              </a:rPr>
              <a:t>Las reglas que presentamos para el signo de la velocidad media,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0" u="none" strike="noStrike" baseline="-25000" dirty="0" err="1">
                <a:latin typeface="Times New Roman" panose="02020603050405020304" pitchFamily="18" charset="0"/>
                <a:cs typeface="Times New Roman" panose="02020603050405020304" pitchFamily="18" charset="0"/>
              </a:rPr>
              <a:t>med</a:t>
            </a:r>
            <a:r>
              <a:rPr lang="es-MX" sz="2400" b="0" i="0" u="none" strike="noStrike" baseline="-25000" dirty="0">
                <a:latin typeface="Times New Roman" panose="02020603050405020304" pitchFamily="18" charset="0"/>
                <a:cs typeface="Times New Roman" panose="02020603050405020304" pitchFamily="18" charset="0"/>
              </a:rPr>
              <a:t>-</a:t>
            </a:r>
            <a:r>
              <a:rPr lang="es-MX" sz="2400" b="0" i="1" u="none" strike="noStrike" baseline="-2500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también se aplican para el signo de la velocidad instantánea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a:t>
            </a:r>
          </a:p>
          <a:p>
            <a:pPr algn="l"/>
            <a:r>
              <a:rPr lang="es-MX" sz="2400" b="0" i="0" u="none" strike="noStrike" baseline="0" dirty="0">
                <a:latin typeface="Times New Roman" panose="02020603050405020304" pitchFamily="18" charset="0"/>
                <a:cs typeface="Times New Roman" panose="02020603050405020304" pitchFamily="18" charset="0"/>
              </a:rPr>
              <a:t>La velocidad instantánea, al igual que la velocidad media, es una cantidad vectorial; y la ecuación define su componente </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En el movimiento rectilíneo, las demás componentes de la velocidad instantánea son cero y, en este caso, llamaremos a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simplemente</a:t>
            </a:r>
          </a:p>
          <a:p>
            <a:pPr algn="l"/>
            <a:r>
              <a:rPr lang="es-MX" sz="2400" b="0" i="0" u="none" strike="noStrike" baseline="0" dirty="0">
                <a:latin typeface="Times New Roman" panose="02020603050405020304" pitchFamily="18" charset="0"/>
                <a:cs typeface="Times New Roman" panose="02020603050405020304" pitchFamily="18" charset="0"/>
              </a:rPr>
              <a:t>velocidad instantánea. Al usar el término “velocidad”, siempre nos referiremos a la velocidad instantánea, no a la media.</a:t>
            </a:r>
          </a:p>
        </p:txBody>
      </p:sp>
    </p:spTree>
    <p:extLst>
      <p:ext uri="{BB962C8B-B14F-4D97-AF65-F5344CB8AC3E}">
        <p14:creationId xmlns:p14="http://schemas.microsoft.com/office/powerpoint/2010/main" val="29506151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F86FC22-782B-0B09-D879-7CD95988250B}"/>
              </a:ext>
            </a:extLst>
          </p:cNvPr>
          <p:cNvSpPr txBox="1"/>
          <p:nvPr/>
        </p:nvSpPr>
        <p:spPr>
          <a:xfrm>
            <a:off x="0" y="0"/>
            <a:ext cx="9144000" cy="4893647"/>
          </a:xfrm>
          <a:prstGeom prst="rect">
            <a:avLst/>
          </a:prstGeom>
          <a:noFill/>
        </p:spPr>
        <p:txBody>
          <a:bodyPr wrap="square">
            <a:spAutoFit/>
          </a:bodyPr>
          <a:lstStyle/>
          <a:p>
            <a:pPr algn="l"/>
            <a:r>
              <a:rPr lang="es-MX" sz="2400" b="1" i="0" u="none" strike="noStrike" baseline="0" dirty="0">
                <a:latin typeface="Times New Roman" panose="02020603050405020304" pitchFamily="18" charset="0"/>
                <a:cs typeface="Times New Roman" panose="02020603050405020304" pitchFamily="18" charset="0"/>
              </a:rPr>
              <a:t>Rapidez </a:t>
            </a:r>
          </a:p>
          <a:p>
            <a:pPr algn="l"/>
            <a:r>
              <a:rPr lang="es-MX" sz="2400" b="0" i="0" u="none" strike="noStrike" baseline="0" dirty="0">
                <a:latin typeface="Times New Roman" panose="02020603050405020304" pitchFamily="18" charset="0"/>
                <a:cs typeface="Times New Roman" panose="02020603050405020304" pitchFamily="18" charset="0"/>
              </a:rPr>
              <a:t>Los términos “velocidad” y “rapidez” se usan indistintamente en el lenguaje cotidiano; no obstante, en física tienen significados diferentes. </a:t>
            </a:r>
            <a:r>
              <a:rPr lang="es-MX" sz="2400" b="1" i="0" u="none" strike="noStrike" baseline="0" dirty="0">
                <a:latin typeface="Times New Roman" panose="02020603050405020304" pitchFamily="18" charset="0"/>
                <a:cs typeface="Times New Roman" panose="02020603050405020304" pitchFamily="18" charset="0"/>
              </a:rPr>
              <a:t>Rapidez </a:t>
            </a:r>
            <a:r>
              <a:rPr lang="es-MX" sz="2400" b="0" i="0" u="none" strike="noStrike" baseline="0" dirty="0">
                <a:latin typeface="Times New Roman" panose="02020603050405020304" pitchFamily="18" charset="0"/>
                <a:cs typeface="Times New Roman" panose="02020603050405020304" pitchFamily="18" charset="0"/>
              </a:rPr>
              <a:t>denota la distancia recorrida dividida entre el tiempo, ya sea media o instantánea. </a:t>
            </a:r>
          </a:p>
          <a:p>
            <a:pPr algn="l"/>
            <a:r>
              <a:rPr lang="es-MX" sz="2400" b="0" i="0" u="none" strike="noStrike" baseline="0" dirty="0">
                <a:latin typeface="Times New Roman" panose="02020603050405020304" pitchFamily="18" charset="0"/>
                <a:cs typeface="Times New Roman" panose="02020603050405020304" pitchFamily="18" charset="0"/>
              </a:rPr>
              <a:t>Usaremos el símbolo </a:t>
            </a:r>
            <a:r>
              <a:rPr lang="es-MX" sz="2400" b="0" i="1" u="none" strike="noStrike" baseline="0" dirty="0">
                <a:latin typeface="Times New Roman" panose="02020603050405020304" pitchFamily="18" charset="0"/>
                <a:cs typeface="Times New Roman" panose="02020603050405020304" pitchFamily="18" charset="0"/>
              </a:rPr>
              <a:t>v </a:t>
            </a:r>
            <a:r>
              <a:rPr lang="es-MX" sz="2400" b="0" i="0" u="none" strike="noStrike" baseline="0" dirty="0">
                <a:latin typeface="Times New Roman" panose="02020603050405020304" pitchFamily="18" charset="0"/>
                <a:cs typeface="Times New Roman" panose="02020603050405020304" pitchFamily="18" charset="0"/>
              </a:rPr>
              <a:t>(</a:t>
            </a:r>
            <a:r>
              <a:rPr lang="es-MX" sz="2400" b="0" i="1" u="none" strike="noStrike" baseline="0" dirty="0">
                <a:latin typeface="Times New Roman" panose="02020603050405020304" pitchFamily="18" charset="0"/>
                <a:cs typeface="Times New Roman" panose="02020603050405020304" pitchFamily="18" charset="0"/>
              </a:rPr>
              <a:t>sin subíndice</a:t>
            </a:r>
            <a:r>
              <a:rPr lang="es-MX" sz="2400" b="0" i="0" u="none" strike="noStrike" baseline="0" dirty="0">
                <a:latin typeface="Times New Roman" panose="02020603050405020304" pitchFamily="18" charset="0"/>
                <a:cs typeface="Times New Roman" panose="02020603050405020304" pitchFamily="18" charset="0"/>
              </a:rPr>
              <a:t>) para denotar la rapidez instantánea, la cual mide qué tan rápido se mueve una partícula; la </a:t>
            </a:r>
            <a:r>
              <a:rPr lang="es-MX" sz="2400" b="0" i="1" u="none" strike="noStrike" baseline="0" dirty="0">
                <a:latin typeface="Times New Roman" panose="02020603050405020304" pitchFamily="18" charset="0"/>
                <a:cs typeface="Times New Roman" panose="02020603050405020304" pitchFamily="18" charset="0"/>
              </a:rPr>
              <a:t>velocidad </a:t>
            </a:r>
            <a:r>
              <a:rPr lang="es-MX" sz="2400" b="0" i="0" u="none" strike="noStrike" baseline="0" dirty="0">
                <a:latin typeface="Times New Roman" panose="02020603050405020304" pitchFamily="18" charset="0"/>
                <a:cs typeface="Times New Roman" panose="02020603050405020304" pitchFamily="18" charset="0"/>
              </a:rPr>
              <a:t>instantánea mide con qué rapidez </a:t>
            </a:r>
            <a:r>
              <a:rPr lang="es-MX" sz="2400" b="0" i="1" u="none" strike="noStrike" baseline="0" dirty="0">
                <a:latin typeface="Times New Roman" panose="02020603050405020304" pitchFamily="18" charset="0"/>
                <a:cs typeface="Times New Roman" panose="02020603050405020304" pitchFamily="18" charset="0"/>
              </a:rPr>
              <a:t>y </a:t>
            </a:r>
            <a:r>
              <a:rPr lang="es-MX" sz="2400" b="0" i="0" u="none" strike="noStrike" baseline="0" dirty="0">
                <a:latin typeface="Times New Roman" panose="02020603050405020304" pitchFamily="18" charset="0"/>
                <a:cs typeface="Times New Roman" panose="02020603050405020304" pitchFamily="18" charset="0"/>
              </a:rPr>
              <a:t>en qué dirección se mueve. </a:t>
            </a:r>
          </a:p>
          <a:p>
            <a:pPr algn="l"/>
            <a:r>
              <a:rPr lang="es-MX" sz="2400" b="0" i="0" u="none" strike="noStrike" baseline="0" dirty="0">
                <a:latin typeface="Times New Roman" panose="02020603050405020304" pitchFamily="18" charset="0"/>
                <a:cs typeface="Times New Roman" panose="02020603050405020304" pitchFamily="18" charset="0"/>
              </a:rPr>
              <a:t>La rapidez instantánea es la magnitud de la velocidad instantánea y, por lo tanto, nunca es negativa. </a:t>
            </a:r>
          </a:p>
          <a:p>
            <a:pPr algn="l"/>
            <a:r>
              <a:rPr lang="es-MX" sz="2400" b="0" i="0" u="none" strike="noStrike" baseline="0" dirty="0">
                <a:latin typeface="Times New Roman" panose="02020603050405020304" pitchFamily="18" charset="0"/>
                <a:cs typeface="Times New Roman" panose="02020603050405020304" pitchFamily="18" charset="0"/>
              </a:rPr>
              <a:t>Por ejemplo, una partícula con velocidad instantánea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 25 m/s y otra con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 -25 m/s se mueven en direcciones opuestas con la misma rapidez instantánea de 25 m/s.</a:t>
            </a:r>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0521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226658C0-63E0-3397-49C8-BD1FA65584F3}"/>
              </a:ext>
            </a:extLst>
          </p:cNvPr>
          <p:cNvSpPr txBox="1"/>
          <p:nvPr/>
        </p:nvSpPr>
        <p:spPr>
          <a:xfrm>
            <a:off x="-9128" y="-8249"/>
            <a:ext cx="9153128" cy="6370975"/>
          </a:xfrm>
          <a:prstGeom prst="rect">
            <a:avLst/>
          </a:prstGeom>
          <a:noFill/>
        </p:spPr>
        <p:txBody>
          <a:bodyPr wrap="square">
            <a:spAutoFit/>
          </a:bodyPr>
          <a:lstStyle/>
          <a:p>
            <a:pPr algn="l"/>
            <a:r>
              <a:rPr lang="es-MX" sz="2400" b="1" i="0" u="none" strike="noStrike" baseline="0" dirty="0">
                <a:latin typeface="Times New Roman" panose="02020603050405020304" pitchFamily="18" charset="0"/>
                <a:cs typeface="Times New Roman" panose="02020603050405020304" pitchFamily="18" charset="0"/>
              </a:rPr>
              <a:t>DESPLAZAMIENTO, TIEMPO Y VELOCIDAD MEDIA</a:t>
            </a:r>
          </a:p>
          <a:p>
            <a:pPr algn="l"/>
            <a:r>
              <a:rPr lang="es-MX" sz="2400" b="0" i="0" u="none" strike="noStrike" baseline="0" dirty="0">
                <a:latin typeface="Times New Roman" panose="02020603050405020304" pitchFamily="18" charset="0"/>
                <a:cs typeface="Times New Roman" panose="02020603050405020304" pitchFamily="18" charset="0"/>
              </a:rPr>
              <a:t>Suponga que una piloto de autos de arrancones conduce su vehículo por una pista recta (</a:t>
            </a:r>
            <a:r>
              <a:rPr lang="es-MX" sz="2400" b="1" i="0" u="none" strike="noStrike" baseline="0" dirty="0">
                <a:latin typeface="Times New Roman" panose="02020603050405020304" pitchFamily="18" charset="0"/>
                <a:cs typeface="Times New Roman" panose="02020603050405020304" pitchFamily="18" charset="0"/>
              </a:rPr>
              <a:t>figura</a:t>
            </a:r>
            <a:r>
              <a:rPr lang="es-MX" sz="2400" b="0" i="0" u="none" strike="noStrike" baseline="0" dirty="0">
                <a:latin typeface="Times New Roman" panose="02020603050405020304" pitchFamily="18" charset="0"/>
                <a:cs typeface="Times New Roman" panose="02020603050405020304" pitchFamily="18" charset="0"/>
              </a:rPr>
              <a:t>). Para estudiar su movimiento, necesitamos un sistema de coordenadas.</a:t>
            </a:r>
          </a:p>
          <a:p>
            <a:pPr algn="l"/>
            <a:r>
              <a:rPr lang="es-MX" sz="2400" b="0" i="0" u="none" strike="noStrike" baseline="0" dirty="0">
                <a:latin typeface="Times New Roman" panose="02020603050405020304" pitchFamily="18" charset="0"/>
                <a:cs typeface="Times New Roman" panose="02020603050405020304" pitchFamily="18" charset="0"/>
              </a:rPr>
              <a:t>Determinamos que el eje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va a lo largo de la trayectoria recta del auto, con el origen </a:t>
            </a:r>
            <a:r>
              <a:rPr lang="es-MX" sz="2400" b="0" i="1" u="none" strike="noStrike" baseline="0" dirty="0">
                <a:latin typeface="Times New Roman" panose="02020603050405020304" pitchFamily="18" charset="0"/>
                <a:cs typeface="Times New Roman" panose="02020603050405020304" pitchFamily="18" charset="0"/>
              </a:rPr>
              <a:t>O </a:t>
            </a:r>
            <a:r>
              <a:rPr lang="es-MX" sz="2400" b="0" i="0" u="none" strike="noStrike" baseline="0" dirty="0">
                <a:latin typeface="Times New Roman" panose="02020603050405020304" pitchFamily="18" charset="0"/>
                <a:cs typeface="Times New Roman" panose="02020603050405020304" pitchFamily="18" charset="0"/>
              </a:rPr>
              <a:t>en la línea de salida. </a:t>
            </a:r>
          </a:p>
          <a:p>
            <a:pPr algn="l"/>
            <a:r>
              <a:rPr lang="es-MX" sz="2400" b="0" i="0" u="none" strike="noStrike" baseline="0" dirty="0">
                <a:latin typeface="Times New Roman" panose="02020603050405020304" pitchFamily="18" charset="0"/>
                <a:cs typeface="Times New Roman" panose="02020603050405020304" pitchFamily="18" charset="0"/>
              </a:rPr>
              <a:t>También elegimos un punto en el auto, digamos su extremo delantero,</a:t>
            </a:r>
          </a:p>
          <a:p>
            <a:pPr algn="l"/>
            <a:r>
              <a:rPr lang="es-MX" sz="2400" b="0" i="0" u="none" strike="noStrike" baseline="0" dirty="0">
                <a:latin typeface="Times New Roman" panose="02020603050405020304" pitchFamily="18" charset="0"/>
                <a:cs typeface="Times New Roman" panose="02020603050405020304" pitchFamily="18" charset="0"/>
              </a:rPr>
              <a:t>y representamos todo el vehículo con ese punto y lo tratamos como una </a:t>
            </a:r>
            <a:r>
              <a:rPr lang="es-MX" sz="2400" b="1" i="0" u="none" strike="noStrike" baseline="0" dirty="0">
                <a:latin typeface="Times New Roman" panose="02020603050405020304" pitchFamily="18" charset="0"/>
                <a:cs typeface="Times New Roman" panose="02020603050405020304" pitchFamily="18" charset="0"/>
              </a:rPr>
              <a:t>partícula</a:t>
            </a:r>
            <a:r>
              <a:rPr lang="es-MX" sz="2400" b="0" i="0" u="none" strike="noStrike" baseline="0" dirty="0">
                <a:latin typeface="Times New Roman" panose="02020603050405020304" pitchFamily="18" charset="0"/>
                <a:cs typeface="Times New Roman" panose="02020603050405020304" pitchFamily="18" charset="0"/>
              </a:rPr>
              <a:t>.</a:t>
            </a:r>
          </a:p>
          <a:p>
            <a:pPr algn="l"/>
            <a:r>
              <a:rPr lang="es-MX" sz="2400" b="0" i="0" u="none" strike="noStrike" baseline="0" dirty="0">
                <a:latin typeface="Times New Roman" panose="02020603050405020304" pitchFamily="18" charset="0"/>
                <a:cs typeface="Times New Roman" panose="02020603050405020304" pitchFamily="18" charset="0"/>
              </a:rPr>
              <a:t>Una forma útil de describir el movimiento de la partícula que representa el vehículo es en términos del cambio en su coordenada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durante un intervalo de tiempo. </a:t>
            </a:r>
          </a:p>
          <a:p>
            <a:pPr algn="l"/>
            <a:r>
              <a:rPr lang="es-MX" sz="2400" b="0" i="0" u="none" strike="noStrike" baseline="0" dirty="0">
                <a:latin typeface="Times New Roman" panose="02020603050405020304" pitchFamily="18" charset="0"/>
                <a:cs typeface="Times New Roman" panose="02020603050405020304" pitchFamily="18" charset="0"/>
              </a:rPr>
              <a:t>Suponga que 1,0 s después del arranque, el frente del vehículo está en el punto </a:t>
            </a:r>
            <a:r>
              <a:rPr lang="es-MX" sz="2400" b="0" i="1" u="none" strike="noStrike" baseline="0" dirty="0" err="1">
                <a:latin typeface="Times New Roman" panose="02020603050405020304" pitchFamily="18" charset="0"/>
                <a:cs typeface="Times New Roman" panose="02020603050405020304" pitchFamily="18" charset="0"/>
              </a:rPr>
              <a:t>P</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a 19 m del origen, y que 4,0 s después del arranque está en el punto </a:t>
            </a:r>
            <a:r>
              <a:rPr lang="es-MX" sz="2400" b="0" i="1" u="none" strike="noStrike" baseline="0" dirty="0" err="1">
                <a:latin typeface="Times New Roman" panose="02020603050405020304" pitchFamily="18" charset="0"/>
                <a:cs typeface="Times New Roman" panose="02020603050405020304" pitchFamily="18" charset="0"/>
              </a:rPr>
              <a:t>P</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a 277 m del origen. </a:t>
            </a:r>
          </a:p>
          <a:p>
            <a:pPr algn="l"/>
            <a:r>
              <a:rPr lang="es-MX" sz="2400" b="0" i="0" u="none" strike="noStrike" baseline="0" dirty="0">
                <a:latin typeface="Times New Roman" panose="02020603050405020304" pitchFamily="18" charset="0"/>
                <a:cs typeface="Times New Roman" panose="02020603050405020304" pitchFamily="18" charset="0"/>
              </a:rPr>
              <a:t>Supongamos también que </a:t>
            </a:r>
            <a:r>
              <a:rPr lang="es-MX" sz="2400" dirty="0">
                <a:latin typeface="Times New Roman" panose="02020603050405020304" pitchFamily="18" charset="0"/>
                <a:cs typeface="Times New Roman" panose="02020603050405020304" pitchFamily="18" charset="0"/>
              </a:rPr>
              <a:t>el </a:t>
            </a:r>
            <a:r>
              <a:rPr lang="es-MX" sz="2400" b="0" i="0" u="none" strike="noStrike" baseline="0" dirty="0">
                <a:latin typeface="Times New Roman" panose="02020603050405020304" pitchFamily="18" charset="0"/>
                <a:cs typeface="Times New Roman" panose="02020603050405020304" pitchFamily="18" charset="0"/>
              </a:rPr>
              <a:t>automóvil estaba en reposo en la línea de salida y tuvo un desplazamiento cero.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A3CB9AA-FEF5-C453-0615-2478DE3FE36B}"/>
              </a:ext>
            </a:extLst>
          </p:cNvPr>
          <p:cNvSpPr txBox="1"/>
          <p:nvPr/>
        </p:nvSpPr>
        <p:spPr>
          <a:xfrm>
            <a:off x="0" y="33575"/>
            <a:ext cx="9144000" cy="3416320"/>
          </a:xfrm>
          <a:prstGeom prst="rect">
            <a:avLst/>
          </a:prstGeom>
          <a:noFill/>
        </p:spPr>
        <p:txBody>
          <a:bodyPr wrap="square">
            <a:spAutoFit/>
          </a:bodyPr>
          <a:lstStyle/>
          <a:p>
            <a:pPr algn="l"/>
            <a:r>
              <a:rPr lang="es-MX" sz="2400" b="1" i="0" u="none" strike="noStrike" baseline="0" dirty="0">
                <a:latin typeface="Times New Roman" panose="02020603050405020304" pitchFamily="18" charset="0"/>
                <a:cs typeface="Times New Roman" panose="02020603050405020304" pitchFamily="18" charset="0"/>
              </a:rPr>
              <a:t>Obtención de la velocidad en una gráfica </a:t>
            </a:r>
            <a:r>
              <a:rPr lang="es-MX" sz="2400" b="1" i="1" u="none" strike="noStrike" baseline="0" dirty="0">
                <a:latin typeface="Times New Roman" panose="02020603050405020304" pitchFamily="18" charset="0"/>
                <a:cs typeface="Times New Roman" panose="02020603050405020304" pitchFamily="18" charset="0"/>
              </a:rPr>
              <a:t>x-t</a:t>
            </a:r>
          </a:p>
          <a:p>
            <a:pPr algn="l"/>
            <a:r>
              <a:rPr lang="es-MX" sz="2400" b="0" i="0" u="none" strike="noStrike" baseline="0" dirty="0">
                <a:latin typeface="Times New Roman" panose="02020603050405020304" pitchFamily="18" charset="0"/>
                <a:cs typeface="Times New Roman" panose="02020603050405020304" pitchFamily="18" charset="0"/>
              </a:rPr>
              <a:t>La velocidad de una partícula también puede obtenerse a partir de la gráfica de la posición de la partícula en función del tiempo.</a:t>
            </a:r>
          </a:p>
          <a:p>
            <a:pPr algn="l"/>
            <a:r>
              <a:rPr lang="es-MX" sz="2400" b="0" i="0" u="none" strike="noStrike" baseline="0" dirty="0">
                <a:latin typeface="Times New Roman" panose="02020603050405020304" pitchFamily="18" charset="0"/>
                <a:cs typeface="Times New Roman" panose="02020603050405020304" pitchFamily="18" charset="0"/>
              </a:rPr>
              <a:t>Suponga que queremos conocer la velocidad del automóvil de la figura anterior en </a:t>
            </a:r>
            <a:r>
              <a:rPr lang="es-MX" sz="2400" b="0" i="1" u="none" strike="noStrike" baseline="0" dirty="0" err="1">
                <a:latin typeface="Times New Roman" panose="02020603050405020304" pitchFamily="18" charset="0"/>
                <a:cs typeface="Times New Roman" panose="02020603050405020304" pitchFamily="18" charset="0"/>
              </a:rPr>
              <a:t>P</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a:t>
            </a:r>
          </a:p>
          <a:p>
            <a:pPr algn="l"/>
            <a:endParaRPr lang="es-MX" sz="2400" dirty="0">
              <a:latin typeface="Times New Roman" panose="02020603050405020304" pitchFamily="18" charset="0"/>
              <a:cs typeface="Times New Roman" panose="02020603050405020304" pitchFamily="18" charset="0"/>
            </a:endParaRPr>
          </a:p>
          <a:p>
            <a:pPr algn="l"/>
            <a:endParaRPr lang="es-MX" sz="2400" b="0" i="0" u="none" strike="noStrike" baseline="0" dirty="0">
              <a:latin typeface="Times New Roman" panose="02020603050405020304" pitchFamily="18" charset="0"/>
              <a:cs typeface="Times New Roman" panose="02020603050405020304" pitchFamily="18" charset="0"/>
            </a:endParaRPr>
          </a:p>
          <a:p>
            <a:pPr algn="l"/>
            <a:endParaRPr lang="es-MX" sz="2400" dirty="0">
              <a:latin typeface="Times New Roman" panose="02020603050405020304" pitchFamily="18" charset="0"/>
              <a:cs typeface="Times New Roman" panose="02020603050405020304" pitchFamily="18" charset="0"/>
            </a:endParaRPr>
          </a:p>
          <a:p>
            <a:pPr algn="l"/>
            <a:endParaRPr lang="es-MX" sz="2400" b="0" i="0" u="none" strike="noStrike" baseline="0" dirty="0">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E7EF5B4B-B569-C55C-34EA-A8FE9937D5C6}"/>
              </a:ext>
            </a:extLst>
          </p:cNvPr>
          <p:cNvPicPr>
            <a:picLocks noChangeAspect="1"/>
          </p:cNvPicPr>
          <p:nvPr/>
        </p:nvPicPr>
        <p:blipFill>
          <a:blip r:embed="rId2"/>
          <a:stretch>
            <a:fillRect/>
          </a:stretch>
        </p:blipFill>
        <p:spPr>
          <a:xfrm>
            <a:off x="0" y="2132856"/>
            <a:ext cx="9144000" cy="3915383"/>
          </a:xfrm>
          <a:prstGeom prst="rect">
            <a:avLst/>
          </a:prstGeom>
        </p:spPr>
      </p:pic>
    </p:spTree>
    <p:extLst>
      <p:ext uri="{BB962C8B-B14F-4D97-AF65-F5344CB8AC3E}">
        <p14:creationId xmlns:p14="http://schemas.microsoft.com/office/powerpoint/2010/main" val="2398092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A3CB9AA-FEF5-C453-0615-2478DE3FE36B}"/>
              </a:ext>
            </a:extLst>
          </p:cNvPr>
          <p:cNvSpPr txBox="1"/>
          <p:nvPr/>
        </p:nvSpPr>
        <p:spPr>
          <a:xfrm>
            <a:off x="0" y="33575"/>
            <a:ext cx="9144000" cy="4893647"/>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En la figura, conforme </a:t>
            </a:r>
            <a:r>
              <a:rPr lang="es-MX" sz="2400" b="0" i="1" u="none" strike="noStrike" baseline="0" dirty="0" err="1">
                <a:latin typeface="Times New Roman" panose="02020603050405020304" pitchFamily="18" charset="0"/>
                <a:cs typeface="Times New Roman" panose="02020603050405020304" pitchFamily="18" charset="0"/>
              </a:rPr>
              <a:t>P</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se acerca a </a:t>
            </a:r>
            <a:r>
              <a:rPr lang="es-MX" sz="2400" b="0" i="1" u="none" strike="noStrike" baseline="0" dirty="0" err="1">
                <a:latin typeface="Times New Roman" panose="02020603050405020304" pitchFamily="18" charset="0"/>
                <a:cs typeface="Times New Roman" panose="02020603050405020304" pitchFamily="18" charset="0"/>
              </a:rPr>
              <a:t>P</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el punto </a:t>
            </a:r>
            <a:r>
              <a:rPr lang="es-MX" sz="2400" b="0" i="1" u="none" strike="noStrike" baseline="0" dirty="0" err="1">
                <a:latin typeface="Times New Roman" panose="02020603050405020304" pitchFamily="18" charset="0"/>
                <a:cs typeface="Times New Roman" panose="02020603050405020304" pitchFamily="18" charset="0"/>
              </a:rPr>
              <a:t>p</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en la gráfica </a:t>
            </a:r>
            <a:r>
              <a:rPr lang="es-MX" sz="2400" b="0" i="1" u="none" strike="noStrike" baseline="0" dirty="0">
                <a:latin typeface="Times New Roman" panose="02020603050405020304" pitchFamily="18" charset="0"/>
                <a:cs typeface="Times New Roman" panose="02020603050405020304" pitchFamily="18" charset="0"/>
              </a:rPr>
              <a:t>x-t </a:t>
            </a:r>
            <a:r>
              <a:rPr lang="es-MX" sz="2400" b="0" i="0" u="none" strike="noStrike" baseline="0" dirty="0">
                <a:latin typeface="Times New Roman" panose="02020603050405020304" pitchFamily="18" charset="0"/>
                <a:cs typeface="Times New Roman" panose="02020603050405020304" pitchFamily="18" charset="0"/>
              </a:rPr>
              <a:t>de las </a:t>
            </a:r>
            <a:r>
              <a:rPr lang="es-MX" sz="2400" i="0" u="none" strike="noStrike" baseline="0" dirty="0">
                <a:latin typeface="Times New Roman" panose="02020603050405020304" pitchFamily="18" charset="0"/>
                <a:cs typeface="Times New Roman" panose="02020603050405020304" pitchFamily="18" charset="0"/>
              </a:rPr>
              <a:t>figuras </a:t>
            </a:r>
            <a:r>
              <a:rPr lang="es-MX" sz="2400" i="1" u="none" strike="noStrike" baseline="0" dirty="0">
                <a:latin typeface="Times New Roman" panose="02020603050405020304" pitchFamily="18" charset="0"/>
                <a:cs typeface="Times New Roman" panose="02020603050405020304" pitchFamily="18" charset="0"/>
              </a:rPr>
              <a:t>a </a:t>
            </a:r>
            <a:r>
              <a:rPr lang="es-MX" sz="2400" b="0" i="0" u="none" strike="noStrike" baseline="0" dirty="0">
                <a:latin typeface="Times New Roman" panose="02020603050405020304" pitchFamily="18" charset="0"/>
                <a:cs typeface="Times New Roman" panose="02020603050405020304" pitchFamily="18" charset="0"/>
              </a:rPr>
              <a:t>y </a:t>
            </a:r>
            <a:r>
              <a:rPr lang="es-MX" sz="2400" b="0" i="1" u="none" strike="noStrike" baseline="0" dirty="0">
                <a:latin typeface="Times New Roman" panose="02020603050405020304" pitchFamily="18" charset="0"/>
                <a:cs typeface="Times New Roman" panose="02020603050405020304" pitchFamily="18" charset="0"/>
              </a:rPr>
              <a:t>b </a:t>
            </a:r>
            <a:r>
              <a:rPr lang="es-MX" sz="2400" b="0" i="0" u="none" strike="noStrike" baseline="0" dirty="0">
                <a:latin typeface="Times New Roman" panose="02020603050405020304" pitchFamily="18" charset="0"/>
                <a:cs typeface="Times New Roman" panose="02020603050405020304" pitchFamily="18" charset="0"/>
              </a:rPr>
              <a:t>se acerca al punto </a:t>
            </a:r>
            <a:r>
              <a:rPr lang="es-MX" sz="2400" b="0" i="1" u="none" strike="noStrike" baseline="0" dirty="0" err="1">
                <a:latin typeface="Times New Roman" panose="02020603050405020304" pitchFamily="18" charset="0"/>
                <a:cs typeface="Times New Roman" panose="02020603050405020304" pitchFamily="18" charset="0"/>
              </a:rPr>
              <a:t>p</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y la velocidad media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se calcula en intervalos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t</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cada vez más cortos. </a:t>
            </a:r>
          </a:p>
          <a:p>
            <a:pPr algn="l"/>
            <a:endParaRPr lang="es-MX" sz="2400" dirty="0">
              <a:latin typeface="Times New Roman" panose="02020603050405020304" pitchFamily="18" charset="0"/>
              <a:cs typeface="Times New Roman" panose="02020603050405020304" pitchFamily="18" charset="0"/>
            </a:endParaRPr>
          </a:p>
          <a:p>
            <a:pPr algn="l"/>
            <a:endParaRPr lang="es-MX" sz="2400" b="0" i="0" u="none" strike="noStrike" baseline="0" dirty="0">
              <a:latin typeface="Times New Roman" panose="02020603050405020304" pitchFamily="18" charset="0"/>
              <a:cs typeface="Times New Roman" panose="02020603050405020304" pitchFamily="18" charset="0"/>
            </a:endParaRPr>
          </a:p>
          <a:p>
            <a:pPr algn="l"/>
            <a:endParaRPr lang="es-MX" sz="2400" dirty="0">
              <a:latin typeface="Times New Roman" panose="02020603050405020304" pitchFamily="18" charset="0"/>
              <a:cs typeface="Times New Roman" panose="02020603050405020304" pitchFamily="18" charset="0"/>
            </a:endParaRPr>
          </a:p>
          <a:p>
            <a:pPr algn="l"/>
            <a:endParaRPr lang="es-MX" sz="2400" b="0" i="0" u="none" strike="noStrike" baseline="0" dirty="0">
              <a:latin typeface="Times New Roman" panose="02020603050405020304" pitchFamily="18" charset="0"/>
              <a:cs typeface="Times New Roman" panose="02020603050405020304" pitchFamily="18" charset="0"/>
            </a:endParaRPr>
          </a:p>
          <a:p>
            <a:pPr algn="l"/>
            <a:endParaRPr lang="es-MX" sz="2400" dirty="0">
              <a:latin typeface="Times New Roman" panose="02020603050405020304" pitchFamily="18" charset="0"/>
              <a:cs typeface="Times New Roman" panose="02020603050405020304" pitchFamily="18" charset="0"/>
            </a:endParaRPr>
          </a:p>
          <a:p>
            <a:pPr algn="l"/>
            <a:endParaRPr lang="es-MX" sz="2400" b="0" i="0" u="none" strike="noStrike" baseline="0" dirty="0">
              <a:latin typeface="Times New Roman" panose="02020603050405020304" pitchFamily="18" charset="0"/>
              <a:cs typeface="Times New Roman" panose="02020603050405020304" pitchFamily="18" charset="0"/>
            </a:endParaRPr>
          </a:p>
          <a:p>
            <a:pPr algn="l"/>
            <a:endParaRPr lang="es-MX" sz="2400" dirty="0">
              <a:latin typeface="Times New Roman" panose="02020603050405020304" pitchFamily="18" charset="0"/>
              <a:cs typeface="Times New Roman" panose="02020603050405020304" pitchFamily="18" charset="0"/>
            </a:endParaRPr>
          </a:p>
          <a:p>
            <a:pPr algn="l"/>
            <a:endParaRPr lang="es-MX" sz="2400" b="0" i="0" u="none" strike="noStrike" baseline="0" dirty="0">
              <a:latin typeface="Times New Roman" panose="02020603050405020304" pitchFamily="18" charset="0"/>
              <a:cs typeface="Times New Roman" panose="02020603050405020304" pitchFamily="18" charset="0"/>
            </a:endParaRPr>
          </a:p>
          <a:p>
            <a:pPr algn="l"/>
            <a:endParaRPr lang="es-MX" sz="2400" dirty="0">
              <a:latin typeface="Times New Roman" panose="02020603050405020304" pitchFamily="18" charset="0"/>
              <a:cs typeface="Times New Roman" panose="02020603050405020304" pitchFamily="18" charset="0"/>
            </a:endParaRPr>
          </a:p>
          <a:p>
            <a:pPr algn="l"/>
            <a:endParaRPr lang="es-MX" sz="2400" b="0" i="0" u="none" strike="noStrike" baseline="0" dirty="0">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C32318D5-8EC2-FAFA-B86C-D8CC41C210BF}"/>
              </a:ext>
            </a:extLst>
          </p:cNvPr>
          <p:cNvPicPr>
            <a:picLocks noChangeAspect="1"/>
          </p:cNvPicPr>
          <p:nvPr/>
        </p:nvPicPr>
        <p:blipFill rotWithShape="1">
          <a:blip r:embed="rId2"/>
          <a:srcRect t="16410" r="36613"/>
          <a:stretch/>
        </p:blipFill>
        <p:spPr>
          <a:xfrm>
            <a:off x="24396" y="1556792"/>
            <a:ext cx="9119604" cy="4752528"/>
          </a:xfrm>
          <a:prstGeom prst="rect">
            <a:avLst/>
          </a:prstGeom>
        </p:spPr>
      </p:pic>
    </p:spTree>
    <p:extLst>
      <p:ext uri="{BB962C8B-B14F-4D97-AF65-F5344CB8AC3E}">
        <p14:creationId xmlns:p14="http://schemas.microsoft.com/office/powerpoint/2010/main" val="2454340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A3CB9AA-FEF5-C453-0615-2478DE3FE36B}"/>
              </a:ext>
            </a:extLst>
          </p:cNvPr>
          <p:cNvSpPr txBox="1"/>
          <p:nvPr/>
        </p:nvSpPr>
        <p:spPr>
          <a:xfrm>
            <a:off x="0" y="33575"/>
            <a:ext cx="9144000" cy="6001643"/>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En el límite en que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t</a:t>
            </a:r>
            <a:r>
              <a:rPr lang="es-MX" sz="2400" b="0" i="0" u="none" strike="noStrike" baseline="0" dirty="0">
                <a:latin typeface="Times New Roman" panose="02020603050405020304" pitchFamily="18" charset="0"/>
                <a:cs typeface="Times New Roman" panose="02020603050405020304" pitchFamily="18" charset="0"/>
              </a:rPr>
              <a:t>, ilustrado en la figura </a:t>
            </a:r>
            <a:r>
              <a:rPr lang="es-MX" sz="2400" b="0" i="1" u="none" strike="noStrike" baseline="0" dirty="0">
                <a:latin typeface="Times New Roman" panose="02020603050405020304" pitchFamily="18" charset="0"/>
                <a:cs typeface="Times New Roman" panose="02020603050405020304" pitchFamily="18" charset="0"/>
              </a:rPr>
              <a:t>c</a:t>
            </a:r>
            <a:r>
              <a:rPr lang="es-MX" sz="2400" b="0" i="0" u="none" strike="noStrike" baseline="0" dirty="0">
                <a:latin typeface="Times New Roman" panose="02020603050405020304" pitchFamily="18" charset="0"/>
                <a:cs typeface="Times New Roman" panose="02020603050405020304" pitchFamily="18" charset="0"/>
              </a:rPr>
              <a:t>, la pendiente de la línea </a:t>
            </a:r>
            <a:r>
              <a:rPr lang="es-MX" sz="2400" b="0" i="1" u="none" strike="noStrike" baseline="0" dirty="0" err="1">
                <a:latin typeface="Times New Roman" panose="02020603050405020304" pitchFamily="18" charset="0"/>
                <a:cs typeface="Times New Roman" panose="02020603050405020304" pitchFamily="18" charset="0"/>
              </a:rPr>
              <a:t>p</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p</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es igual a la pendiente de la línea tangente a la curva en el punto </a:t>
            </a:r>
            <a:r>
              <a:rPr lang="es-MX" sz="2400" b="0" i="1" u="none" strike="noStrike" baseline="0" dirty="0" err="1">
                <a:latin typeface="Times New Roman" panose="02020603050405020304" pitchFamily="18" charset="0"/>
                <a:cs typeface="Times New Roman" panose="02020603050405020304" pitchFamily="18" charset="0"/>
              </a:rPr>
              <a:t>p</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a:t>
            </a:r>
          </a:p>
          <a:p>
            <a:pPr algn="l"/>
            <a:endParaRPr lang="es-MX" sz="2400" dirty="0">
              <a:latin typeface="Times New Roman" panose="02020603050405020304" pitchFamily="18" charset="0"/>
              <a:cs typeface="Times New Roman" panose="02020603050405020304" pitchFamily="18" charset="0"/>
            </a:endParaRPr>
          </a:p>
          <a:p>
            <a:pPr algn="l"/>
            <a:endParaRPr lang="es-MX" sz="2400" b="0" i="0" u="none" strike="noStrike" baseline="0" dirty="0">
              <a:latin typeface="Times New Roman" panose="02020603050405020304" pitchFamily="18" charset="0"/>
              <a:cs typeface="Times New Roman" panose="02020603050405020304" pitchFamily="18" charset="0"/>
            </a:endParaRPr>
          </a:p>
          <a:p>
            <a:pPr algn="l"/>
            <a:endParaRPr lang="es-MX" sz="2400" dirty="0">
              <a:latin typeface="Times New Roman" panose="02020603050405020304" pitchFamily="18" charset="0"/>
              <a:cs typeface="Times New Roman" panose="02020603050405020304" pitchFamily="18" charset="0"/>
            </a:endParaRPr>
          </a:p>
          <a:p>
            <a:pPr algn="l"/>
            <a:endParaRPr lang="es-MX" sz="2400" b="0" i="0" u="none" strike="noStrike" baseline="0" dirty="0">
              <a:latin typeface="Times New Roman" panose="02020603050405020304" pitchFamily="18" charset="0"/>
              <a:cs typeface="Times New Roman" panose="02020603050405020304" pitchFamily="18" charset="0"/>
            </a:endParaRPr>
          </a:p>
          <a:p>
            <a:pPr algn="l"/>
            <a:endParaRPr lang="es-MX" sz="2400" dirty="0">
              <a:latin typeface="Times New Roman" panose="02020603050405020304" pitchFamily="18" charset="0"/>
              <a:cs typeface="Times New Roman" panose="02020603050405020304" pitchFamily="18" charset="0"/>
            </a:endParaRPr>
          </a:p>
          <a:p>
            <a:pPr algn="l"/>
            <a:endParaRPr lang="es-MX" sz="2400" b="0" i="0" u="none" strike="noStrike" baseline="0" dirty="0">
              <a:latin typeface="Times New Roman" panose="02020603050405020304" pitchFamily="18" charset="0"/>
              <a:cs typeface="Times New Roman" panose="02020603050405020304" pitchFamily="18" charset="0"/>
            </a:endParaRPr>
          </a:p>
          <a:p>
            <a:pPr algn="l"/>
            <a:endParaRPr lang="es-MX" sz="2400" dirty="0">
              <a:latin typeface="Times New Roman" panose="02020603050405020304" pitchFamily="18" charset="0"/>
              <a:cs typeface="Times New Roman" panose="02020603050405020304" pitchFamily="18" charset="0"/>
            </a:endParaRPr>
          </a:p>
          <a:p>
            <a:pPr algn="l"/>
            <a:endParaRPr lang="es-MX" sz="2400" b="0" i="0" u="none" strike="noStrike" baseline="0" dirty="0">
              <a:latin typeface="Times New Roman" panose="02020603050405020304" pitchFamily="18" charset="0"/>
              <a:cs typeface="Times New Roman" panose="02020603050405020304" pitchFamily="18" charset="0"/>
            </a:endParaRPr>
          </a:p>
          <a:p>
            <a:pPr algn="l"/>
            <a:endParaRPr lang="es-MX" sz="2400" b="0" i="0" u="none" strike="noStrike" baseline="0" dirty="0">
              <a:latin typeface="Times New Roman" panose="02020603050405020304" pitchFamily="18" charset="0"/>
              <a:cs typeface="Times New Roman" panose="02020603050405020304" pitchFamily="18" charset="0"/>
            </a:endParaRPr>
          </a:p>
          <a:p>
            <a:pPr algn="l"/>
            <a:endParaRPr lang="es-MX" sz="2400" dirty="0">
              <a:latin typeface="Times New Roman" panose="02020603050405020304" pitchFamily="18" charset="0"/>
              <a:cs typeface="Times New Roman" panose="02020603050405020304" pitchFamily="18" charset="0"/>
            </a:endParaRPr>
          </a:p>
          <a:p>
            <a:pPr algn="l"/>
            <a:endParaRPr lang="es-MX" sz="2400" b="0" i="0" u="none" strike="noStrike" baseline="0" dirty="0">
              <a:latin typeface="Times New Roman" panose="02020603050405020304" pitchFamily="18" charset="0"/>
              <a:cs typeface="Times New Roman" panose="02020603050405020304" pitchFamily="18" charset="0"/>
            </a:endParaRPr>
          </a:p>
          <a:p>
            <a:pPr algn="l"/>
            <a:endParaRPr lang="es-MX" sz="2400" dirty="0">
              <a:latin typeface="Times New Roman" panose="02020603050405020304" pitchFamily="18" charset="0"/>
              <a:cs typeface="Times New Roman" panose="02020603050405020304" pitchFamily="18" charset="0"/>
            </a:endParaRPr>
          </a:p>
          <a:p>
            <a:pPr algn="l"/>
            <a:endParaRPr lang="es-MX" sz="2400" b="0" i="0" u="none" strike="noStrike" baseline="0" dirty="0">
              <a:latin typeface="Times New Roman" panose="02020603050405020304" pitchFamily="18" charset="0"/>
              <a:cs typeface="Times New Roman" panose="02020603050405020304" pitchFamily="18" charset="0"/>
            </a:endParaRPr>
          </a:p>
          <a:p>
            <a:pPr algn="l"/>
            <a:endParaRPr lang="es-MX" sz="2400" dirty="0">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D03E37BB-D9FE-7C0C-FAF7-E372ECE617DB}"/>
              </a:ext>
            </a:extLst>
          </p:cNvPr>
          <p:cNvPicPr>
            <a:picLocks noChangeAspect="1"/>
          </p:cNvPicPr>
          <p:nvPr/>
        </p:nvPicPr>
        <p:blipFill rotWithShape="1">
          <a:blip r:embed="rId2"/>
          <a:srcRect l="61812" t="16410"/>
          <a:stretch/>
        </p:blipFill>
        <p:spPr>
          <a:xfrm>
            <a:off x="1238877" y="980729"/>
            <a:ext cx="6645491" cy="5843696"/>
          </a:xfrm>
          <a:prstGeom prst="rect">
            <a:avLst/>
          </a:prstGeom>
        </p:spPr>
      </p:pic>
    </p:spTree>
    <p:extLst>
      <p:ext uri="{BB962C8B-B14F-4D97-AF65-F5344CB8AC3E}">
        <p14:creationId xmlns:p14="http://schemas.microsoft.com/office/powerpoint/2010/main" val="413775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A3CB9AA-FEF5-C453-0615-2478DE3FE36B}"/>
              </a:ext>
            </a:extLst>
          </p:cNvPr>
          <p:cNvSpPr txBox="1"/>
          <p:nvPr/>
        </p:nvSpPr>
        <p:spPr>
          <a:xfrm>
            <a:off x="0" y="33575"/>
            <a:ext cx="9144000" cy="3785652"/>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Así, </a:t>
            </a:r>
            <a:r>
              <a:rPr lang="es-MX" sz="2400" b="1" i="1" u="none" strike="noStrike" baseline="0" dirty="0">
                <a:latin typeface="Times New Roman" panose="02020603050405020304" pitchFamily="18" charset="0"/>
                <a:cs typeface="Times New Roman" panose="02020603050405020304" pitchFamily="18" charset="0"/>
              </a:rPr>
              <a:t>en una gráfica de posición en función del tiempo para movimiento rectilíneo, la velocidad instantánea en cualquier punto es igual a la pendiente de la tangente a la curva en ese punto</a:t>
            </a:r>
            <a:r>
              <a:rPr lang="es-MX" sz="2400" b="0" i="0" u="none" strike="noStrike" baseline="0" dirty="0">
                <a:latin typeface="Times New Roman" panose="02020603050405020304" pitchFamily="18" charset="0"/>
                <a:cs typeface="Times New Roman" panose="02020603050405020304" pitchFamily="18" charset="0"/>
              </a:rPr>
              <a:t>.</a:t>
            </a:r>
          </a:p>
          <a:p>
            <a:pPr algn="l"/>
            <a:r>
              <a:rPr lang="es-MX" sz="2400" b="0" i="0" u="none" strike="noStrike" baseline="0" dirty="0">
                <a:latin typeface="Times New Roman" panose="02020603050405020304" pitchFamily="18" charset="0"/>
                <a:cs typeface="Times New Roman" panose="02020603050405020304" pitchFamily="18" charset="0"/>
              </a:rPr>
              <a:t>Si la tangente a la curva </a:t>
            </a:r>
            <a:r>
              <a:rPr lang="es-MX" sz="2400" b="0" i="1" u="none" strike="noStrike" baseline="0" dirty="0">
                <a:latin typeface="Times New Roman" panose="02020603050405020304" pitchFamily="18" charset="0"/>
                <a:cs typeface="Times New Roman" panose="02020603050405020304" pitchFamily="18" charset="0"/>
              </a:rPr>
              <a:t>x-t </a:t>
            </a:r>
            <a:r>
              <a:rPr lang="es-MX" sz="2400" b="0" i="0" u="none" strike="noStrike" baseline="0" dirty="0">
                <a:latin typeface="Times New Roman" panose="02020603050405020304" pitchFamily="18" charset="0"/>
                <a:cs typeface="Times New Roman" panose="02020603050405020304" pitchFamily="18" charset="0"/>
              </a:rPr>
              <a:t>sube hacia la derecha, como en la figura </a:t>
            </a:r>
            <a:r>
              <a:rPr lang="es-MX" sz="2400" b="0" i="1" u="none" strike="noStrike" baseline="0" dirty="0">
                <a:latin typeface="Times New Roman" panose="02020603050405020304" pitchFamily="18" charset="0"/>
                <a:cs typeface="Times New Roman" panose="02020603050405020304" pitchFamily="18" charset="0"/>
              </a:rPr>
              <a:t>c</a:t>
            </a:r>
            <a:r>
              <a:rPr lang="es-MX" sz="2400" b="0" i="0" u="none" strike="noStrike" baseline="0" dirty="0">
                <a:latin typeface="Times New Roman" panose="02020603050405020304" pitchFamily="18" charset="0"/>
                <a:cs typeface="Times New Roman" panose="02020603050405020304" pitchFamily="18" charset="0"/>
              </a:rPr>
              <a:t>, entonces su pendiente es positiva, la velocidad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es positiva, y el movimiento es en la dirección positiva </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Si la tangente baja hacia la derecha, la pendiente de la gráfica </a:t>
            </a:r>
            <a:r>
              <a:rPr lang="es-MX" sz="2400" b="0" i="1" u="none" strike="noStrike" baseline="0" dirty="0">
                <a:latin typeface="Times New Roman" panose="02020603050405020304" pitchFamily="18" charset="0"/>
                <a:cs typeface="Times New Roman" panose="02020603050405020304" pitchFamily="18" charset="0"/>
              </a:rPr>
              <a:t>x-t </a:t>
            </a:r>
            <a:r>
              <a:rPr lang="es-MX" sz="2400" b="0" i="0" u="none" strike="noStrike" baseline="0" dirty="0">
                <a:latin typeface="Times New Roman" panose="02020603050405020304" pitchFamily="18" charset="0"/>
                <a:cs typeface="Times New Roman" panose="02020603050405020304" pitchFamily="18" charset="0"/>
              </a:rPr>
              <a:t>y la velocidad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son negativas, y el movimiento es en la dirección negativa </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Cuando la tangente es horizontal, la pendiente y la velocidad en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son cero. </a:t>
            </a:r>
          </a:p>
        </p:txBody>
      </p:sp>
    </p:spTree>
    <p:extLst>
      <p:ext uri="{BB962C8B-B14F-4D97-AF65-F5344CB8AC3E}">
        <p14:creationId xmlns:p14="http://schemas.microsoft.com/office/powerpoint/2010/main" val="36521404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66E0B00-8FFD-509D-410E-A6BAEF989B25}"/>
              </a:ext>
            </a:extLst>
          </p:cNvPr>
          <p:cNvPicPr>
            <a:picLocks noChangeAspect="1"/>
          </p:cNvPicPr>
          <p:nvPr/>
        </p:nvPicPr>
        <p:blipFill>
          <a:blip r:embed="rId2"/>
          <a:stretch>
            <a:fillRect/>
          </a:stretch>
        </p:blipFill>
        <p:spPr>
          <a:xfrm>
            <a:off x="-15874" y="1459210"/>
            <a:ext cx="9144000" cy="3409950"/>
          </a:xfrm>
          <a:prstGeom prst="rect">
            <a:avLst/>
          </a:prstGeom>
        </p:spPr>
      </p:pic>
    </p:spTree>
    <p:extLst>
      <p:ext uri="{BB962C8B-B14F-4D97-AF65-F5344CB8AC3E}">
        <p14:creationId xmlns:p14="http://schemas.microsoft.com/office/powerpoint/2010/main" val="17364769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7BDB38B-751F-9306-E783-8C04EAC3195F}"/>
              </a:ext>
            </a:extLst>
          </p:cNvPr>
          <p:cNvSpPr txBox="1"/>
          <p:nvPr/>
        </p:nvSpPr>
        <p:spPr>
          <a:xfrm>
            <a:off x="-21572" y="-15124"/>
            <a:ext cx="9165571" cy="3785652"/>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La figura anterior muestra realmente el movimiento de una partícula en dos formas: como </a:t>
            </a:r>
            <a:r>
              <a:rPr lang="es-MX" sz="2400" b="0" i="1" u="none" strike="noStrike" baseline="0" dirty="0">
                <a:latin typeface="Times New Roman" panose="02020603050405020304" pitchFamily="18" charset="0"/>
                <a:cs typeface="Times New Roman" panose="02020603050405020304" pitchFamily="18" charset="0"/>
              </a:rPr>
              <a:t>a</a:t>
            </a:r>
            <a:r>
              <a:rPr lang="es-MX" sz="2400" b="0" i="0" u="none" strike="noStrike" baseline="0" dirty="0">
                <a:latin typeface="Times New Roman" panose="02020603050405020304" pitchFamily="18" charset="0"/>
                <a:cs typeface="Times New Roman" panose="02020603050405020304" pitchFamily="18" charset="0"/>
              </a:rPr>
              <a:t>) una gráfica </a:t>
            </a:r>
            <a:r>
              <a:rPr lang="es-MX" sz="2400" b="0" i="1" u="none" strike="noStrike" baseline="0" dirty="0">
                <a:latin typeface="Times New Roman" panose="02020603050405020304" pitchFamily="18" charset="0"/>
                <a:cs typeface="Times New Roman" panose="02020603050405020304" pitchFamily="18" charset="0"/>
              </a:rPr>
              <a:t>x-t </a:t>
            </a:r>
            <a:r>
              <a:rPr lang="es-MX" sz="2400" b="0" i="0" u="none" strike="noStrike" baseline="0" dirty="0">
                <a:latin typeface="Times New Roman" panose="02020603050405020304" pitchFamily="18" charset="0"/>
                <a:cs typeface="Times New Roman" panose="02020603050405020304" pitchFamily="18" charset="0"/>
              </a:rPr>
              <a:t>y como </a:t>
            </a:r>
            <a:r>
              <a:rPr lang="es-MX" sz="2400" b="0" i="1" u="none" strike="noStrike" baseline="0" dirty="0">
                <a:latin typeface="Times New Roman" panose="02020603050405020304" pitchFamily="18" charset="0"/>
                <a:cs typeface="Times New Roman" panose="02020603050405020304" pitchFamily="18" charset="0"/>
              </a:rPr>
              <a:t>b</a:t>
            </a:r>
            <a:r>
              <a:rPr lang="es-MX" sz="2400" b="0" i="0" u="none" strike="noStrike" baseline="0" dirty="0">
                <a:latin typeface="Times New Roman" panose="02020603050405020304" pitchFamily="18" charset="0"/>
                <a:cs typeface="Times New Roman" panose="02020603050405020304" pitchFamily="18" charset="0"/>
              </a:rPr>
              <a:t>) un </a:t>
            </a:r>
            <a:r>
              <a:rPr lang="es-MX" sz="2400" b="1" i="0" u="none" strike="noStrike" baseline="0" dirty="0">
                <a:latin typeface="Times New Roman" panose="02020603050405020304" pitchFamily="18" charset="0"/>
                <a:cs typeface="Times New Roman" panose="02020603050405020304" pitchFamily="18" charset="0"/>
              </a:rPr>
              <a:t>diagrama de movimiento </a:t>
            </a:r>
            <a:r>
              <a:rPr lang="es-MX" sz="2400" b="0" i="0" u="none" strike="noStrike" baseline="0" dirty="0">
                <a:latin typeface="Times New Roman" panose="02020603050405020304" pitchFamily="18" charset="0"/>
                <a:cs typeface="Times New Roman" panose="02020603050405020304" pitchFamily="18" charset="0"/>
              </a:rPr>
              <a:t>que indica la posición de la partícula en diversos instantes (como cuadros de un video del movimiento de la partícula), junto con flechas que representan su velocidad en cada instante. </a:t>
            </a:r>
          </a:p>
          <a:p>
            <a:pPr algn="l"/>
            <a:r>
              <a:rPr lang="es-MX" sz="2400" b="0" i="0" u="none" strike="noStrike" baseline="0" dirty="0">
                <a:latin typeface="Times New Roman" panose="02020603050405020304" pitchFamily="18" charset="0"/>
                <a:cs typeface="Times New Roman" panose="02020603050405020304" pitchFamily="18" charset="0"/>
              </a:rPr>
              <a:t>En este capítulo, usaremos tanto las gráficas </a:t>
            </a:r>
            <a:r>
              <a:rPr lang="es-MX" sz="2400" b="0" i="1" u="none" strike="noStrike" baseline="0" dirty="0">
                <a:latin typeface="Times New Roman" panose="02020603050405020304" pitchFamily="18" charset="0"/>
                <a:cs typeface="Times New Roman" panose="02020603050405020304" pitchFamily="18" charset="0"/>
              </a:rPr>
              <a:t>x-t </a:t>
            </a:r>
            <a:r>
              <a:rPr lang="es-MX" sz="2400" b="0" i="0" u="none" strike="noStrike" baseline="0" dirty="0">
                <a:latin typeface="Times New Roman" panose="02020603050405020304" pitchFamily="18" charset="0"/>
                <a:cs typeface="Times New Roman" panose="02020603050405020304" pitchFamily="18" charset="0"/>
              </a:rPr>
              <a:t>como los diagramas de movimiento para ayudarle a entender el movimiento. Le recomendamos dibujar </a:t>
            </a:r>
            <a:r>
              <a:rPr lang="es-MX" sz="2400" b="0" i="1" u="none" strike="noStrike" baseline="0" dirty="0">
                <a:latin typeface="Times New Roman" panose="02020603050405020304" pitchFamily="18" charset="0"/>
                <a:cs typeface="Times New Roman" panose="02020603050405020304" pitchFamily="18" charset="0"/>
              </a:rPr>
              <a:t>no sólo </a:t>
            </a:r>
            <a:r>
              <a:rPr lang="es-MX" sz="2400" b="0" i="0" u="none" strike="noStrike" baseline="0" dirty="0">
                <a:latin typeface="Times New Roman" panose="02020603050405020304" pitchFamily="18" charset="0"/>
                <a:cs typeface="Times New Roman" panose="02020603050405020304" pitchFamily="18" charset="0"/>
              </a:rPr>
              <a:t>una gráfica </a:t>
            </a:r>
            <a:r>
              <a:rPr lang="es-MX" sz="2400" b="0" i="1" u="none" strike="noStrike" baseline="0" dirty="0">
                <a:latin typeface="Times New Roman" panose="02020603050405020304" pitchFamily="18" charset="0"/>
                <a:cs typeface="Times New Roman" panose="02020603050405020304" pitchFamily="18" charset="0"/>
              </a:rPr>
              <a:t>x-t </a:t>
            </a:r>
            <a:r>
              <a:rPr lang="es-MX" sz="2400" b="0" i="0" u="none" strike="noStrike" baseline="0" dirty="0">
                <a:latin typeface="Times New Roman" panose="02020603050405020304" pitchFamily="18" charset="0"/>
                <a:cs typeface="Times New Roman" panose="02020603050405020304" pitchFamily="18" charset="0"/>
              </a:rPr>
              <a:t>sino también un diagrama de movimiento como parte de la solución de cualquier problema que implique </a:t>
            </a:r>
          </a:p>
          <a:p>
            <a:pPr algn="l"/>
            <a:r>
              <a:rPr lang="es-MX" sz="2400" b="0" i="0" u="none" strike="noStrike" baseline="0" dirty="0">
                <a:latin typeface="Times New Roman" panose="02020603050405020304" pitchFamily="18" charset="0"/>
                <a:cs typeface="Times New Roman" panose="02020603050405020304" pitchFamily="18" charset="0"/>
              </a:rPr>
              <a:t>movimiento.</a:t>
            </a:r>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87376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F7A1E01-41EE-B299-D5A6-FA7ACF62BC4C}"/>
              </a:ext>
            </a:extLst>
          </p:cNvPr>
          <p:cNvSpPr txBox="1"/>
          <p:nvPr/>
        </p:nvSpPr>
        <p:spPr>
          <a:xfrm>
            <a:off x="0" y="0"/>
            <a:ext cx="9144000" cy="6370975"/>
          </a:xfrm>
          <a:prstGeom prst="rect">
            <a:avLst/>
          </a:prstGeom>
          <a:noFill/>
        </p:spPr>
        <p:txBody>
          <a:bodyPr wrap="square">
            <a:spAutoFit/>
          </a:bodyPr>
          <a:lstStyle/>
          <a:p>
            <a:pPr algn="l"/>
            <a:r>
              <a:rPr lang="es-MX" sz="2400" b="1" i="0" u="none" strike="noStrike" baseline="0" dirty="0">
                <a:latin typeface="Times New Roman" panose="02020603050405020304" pitchFamily="18" charset="0"/>
                <a:cs typeface="Times New Roman" panose="02020603050405020304" pitchFamily="18" charset="0"/>
              </a:rPr>
              <a:t>ACELERACIÓN MEDIA Y ACELERACIÓN</a:t>
            </a:r>
          </a:p>
          <a:p>
            <a:pPr algn="l"/>
            <a:r>
              <a:rPr lang="es-MX" sz="2400" b="1" i="0" u="none" strike="noStrike" baseline="0" dirty="0">
                <a:latin typeface="Times New Roman" panose="02020603050405020304" pitchFamily="18" charset="0"/>
                <a:cs typeface="Times New Roman" panose="02020603050405020304" pitchFamily="18" charset="0"/>
              </a:rPr>
              <a:t>INSTANTÁNEA</a:t>
            </a:r>
          </a:p>
          <a:p>
            <a:pPr algn="l"/>
            <a:r>
              <a:rPr lang="es-MX" sz="2400" b="0" i="0" u="none" strike="noStrike" baseline="0" dirty="0">
                <a:latin typeface="Times New Roman" panose="02020603050405020304" pitchFamily="18" charset="0"/>
                <a:cs typeface="Times New Roman" panose="02020603050405020304" pitchFamily="18" charset="0"/>
              </a:rPr>
              <a:t>Así como la velocidad describe la tasa de cambio de la posición con el tiempo, la </a:t>
            </a:r>
            <a:r>
              <a:rPr lang="es-MX" sz="2400" b="0" i="1" u="none" strike="noStrike" baseline="0" dirty="0">
                <a:latin typeface="Times New Roman" panose="02020603050405020304" pitchFamily="18" charset="0"/>
                <a:cs typeface="Times New Roman" panose="02020603050405020304" pitchFamily="18" charset="0"/>
              </a:rPr>
              <a:t>aceleración </a:t>
            </a:r>
            <a:r>
              <a:rPr lang="es-MX" sz="2400" b="0" i="0" u="none" strike="noStrike" baseline="0" dirty="0">
                <a:latin typeface="Times New Roman" panose="02020603050405020304" pitchFamily="18" charset="0"/>
                <a:cs typeface="Times New Roman" panose="02020603050405020304" pitchFamily="18" charset="0"/>
              </a:rPr>
              <a:t>describe la tasa de cambio de la velocidad con el tiempo. Al igual que la velocidad, la aceleración es una cantidad vectorial. En el movimiento rectilíneo, su única componente distinta de cero está sobre el eje donde ocurre el movimiento.</a:t>
            </a:r>
          </a:p>
          <a:p>
            <a:pPr algn="l"/>
            <a:r>
              <a:rPr lang="es-MX" sz="2400" b="0" i="0" u="none" strike="noStrike" baseline="0" dirty="0">
                <a:latin typeface="Times New Roman" panose="02020603050405020304" pitchFamily="18" charset="0"/>
                <a:cs typeface="Times New Roman" panose="02020603050405020304" pitchFamily="18" charset="0"/>
              </a:rPr>
              <a:t>Como veremos, en el movimiento rectilíneo la aceleración puede referirse tanto al aumento como a la disminución de la rapidez.</a:t>
            </a:r>
          </a:p>
          <a:p>
            <a:pPr algn="l"/>
            <a:endParaRPr lang="es-MX" sz="2400" b="0" i="0" u="none" strike="noStrike" baseline="0" dirty="0">
              <a:latin typeface="Times New Roman" panose="02020603050405020304" pitchFamily="18" charset="0"/>
              <a:cs typeface="Times New Roman" panose="02020603050405020304" pitchFamily="18" charset="0"/>
            </a:endParaRPr>
          </a:p>
          <a:p>
            <a:pPr algn="l"/>
            <a:r>
              <a:rPr lang="es-MX" sz="2400" b="1" i="0" u="none" strike="noStrike" baseline="0" dirty="0">
                <a:latin typeface="Times New Roman" panose="02020603050405020304" pitchFamily="18" charset="0"/>
                <a:cs typeface="Times New Roman" panose="02020603050405020304" pitchFamily="18" charset="0"/>
              </a:rPr>
              <a:t>Aceleración media </a:t>
            </a:r>
          </a:p>
          <a:p>
            <a:pPr algn="l"/>
            <a:r>
              <a:rPr lang="es-MX" sz="2400" b="0" i="0" u="none" strike="noStrike" baseline="0" dirty="0">
                <a:latin typeface="Times New Roman" panose="02020603050405020304" pitchFamily="18" charset="0"/>
                <a:cs typeface="Times New Roman" panose="02020603050405020304" pitchFamily="18" charset="0"/>
              </a:rPr>
              <a:t>Consideremos otra vez el movimiento de una partícula en el eje </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Suponga que, en el tiempo </a:t>
            </a:r>
            <a:r>
              <a:rPr lang="es-MX" sz="2400" b="0" i="1" u="none" strike="noStrike" baseline="0" dirty="0" err="1">
                <a:latin typeface="Times New Roman" panose="02020603050405020304" pitchFamily="18" charset="0"/>
                <a:cs typeface="Times New Roman" panose="02020603050405020304" pitchFamily="18" charset="0"/>
              </a:rPr>
              <a:t>t</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la partícula está en el punto </a:t>
            </a:r>
            <a:r>
              <a:rPr lang="es-MX" sz="2400" b="0" i="1" u="none" strike="noStrike" baseline="0" dirty="0" err="1">
                <a:latin typeface="Times New Roman" panose="02020603050405020304" pitchFamily="18" charset="0"/>
                <a:cs typeface="Times New Roman" panose="02020603050405020304" pitchFamily="18" charset="0"/>
              </a:rPr>
              <a:t>P</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y tiene una componente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de velocidad (instantánea)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y en un instante posterior </a:t>
            </a:r>
            <a:r>
              <a:rPr lang="es-MX" sz="2400" b="0" i="1" u="none" strike="noStrike" baseline="0" dirty="0" err="1">
                <a:latin typeface="Times New Roman" panose="02020603050405020304" pitchFamily="18" charset="0"/>
                <a:cs typeface="Times New Roman" panose="02020603050405020304" pitchFamily="18" charset="0"/>
              </a:rPr>
              <a:t>t</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está en el punto </a:t>
            </a:r>
            <a:r>
              <a:rPr lang="es-MX" sz="2400" b="0" i="1" u="none" strike="noStrike" baseline="0" dirty="0" err="1">
                <a:latin typeface="Times New Roman" panose="02020603050405020304" pitchFamily="18" charset="0"/>
                <a:cs typeface="Times New Roman" panose="02020603050405020304" pitchFamily="18" charset="0"/>
              </a:rPr>
              <a:t>P</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y tiene una componente </a:t>
            </a:r>
            <a:r>
              <a:rPr lang="es-MX" sz="2400" b="0" i="1" u="none" strike="noStrike" baseline="0" dirty="0">
                <a:latin typeface="Times New Roman" panose="02020603050405020304" pitchFamily="18" charset="0"/>
                <a:cs typeface="Times New Roman" panose="02020603050405020304" pitchFamily="18" charset="0"/>
              </a:rPr>
              <a:t>x</a:t>
            </a:r>
          </a:p>
          <a:p>
            <a:pPr algn="l"/>
            <a:r>
              <a:rPr lang="es-MX" sz="2400" b="0" i="0" u="none" strike="noStrike" baseline="0" dirty="0">
                <a:latin typeface="Times New Roman" panose="02020603050405020304" pitchFamily="18" charset="0"/>
                <a:cs typeface="Times New Roman" panose="02020603050405020304" pitchFamily="18" charset="0"/>
              </a:rPr>
              <a:t>de velocidad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0" u="none" strike="noStrike" baseline="0" dirty="0" err="1">
                <a:latin typeface="Times New Roman" panose="02020603050405020304" pitchFamily="18" charset="0"/>
                <a:cs typeface="Times New Roman" panose="02020603050405020304" pitchFamily="18" charset="0"/>
              </a:rPr>
              <a:t>2</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Entonces, la componente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de la velocidad cambia en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en el intervalo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t</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t</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err="1">
                <a:latin typeface="Times New Roman" panose="02020603050405020304" pitchFamily="18" charset="0"/>
                <a:cs typeface="Times New Roman" panose="02020603050405020304" pitchFamily="18" charset="0"/>
              </a:rPr>
              <a:t>t</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a:t>
            </a:r>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05304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F7A1E01-41EE-B299-D5A6-FA7ACF62BC4C}"/>
              </a:ext>
            </a:extLst>
          </p:cNvPr>
          <p:cNvSpPr txBox="1"/>
          <p:nvPr/>
        </p:nvSpPr>
        <p:spPr>
          <a:xfrm>
            <a:off x="0" y="0"/>
            <a:ext cx="9144000" cy="1569660"/>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Definimos la </a:t>
            </a:r>
            <a:r>
              <a:rPr lang="es-MX" sz="2400" b="1" i="0" u="none" strike="noStrike" baseline="0" dirty="0">
                <a:latin typeface="Times New Roman" panose="02020603050405020304" pitchFamily="18" charset="0"/>
                <a:cs typeface="Times New Roman" panose="02020603050405020304" pitchFamily="18" charset="0"/>
              </a:rPr>
              <a:t>aceleración media </a:t>
            </a:r>
            <a:r>
              <a:rPr lang="es-MX" sz="2400" b="0" i="0" u="none" strike="noStrike" baseline="0" dirty="0">
                <a:latin typeface="Times New Roman" panose="02020603050405020304" pitchFamily="18" charset="0"/>
                <a:cs typeface="Times New Roman" panose="02020603050405020304" pitchFamily="18" charset="0"/>
              </a:rPr>
              <a:t>de la partícula al moverse de </a:t>
            </a:r>
            <a:r>
              <a:rPr lang="es-MX" sz="2400" b="0" i="1" u="none" strike="noStrike" baseline="0" dirty="0" err="1">
                <a:latin typeface="Times New Roman" panose="02020603050405020304" pitchFamily="18" charset="0"/>
                <a:cs typeface="Times New Roman" panose="02020603050405020304" pitchFamily="18" charset="0"/>
              </a:rPr>
              <a:t>P</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a </a:t>
            </a:r>
            <a:r>
              <a:rPr lang="es-MX" sz="2400" b="0" i="1" u="none" strike="noStrike" baseline="0" dirty="0" err="1">
                <a:latin typeface="Times New Roman" panose="02020603050405020304" pitchFamily="18" charset="0"/>
                <a:cs typeface="Times New Roman" panose="02020603050405020304" pitchFamily="18" charset="0"/>
              </a:rPr>
              <a:t>P</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como una cantidad vectorial cuya componente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es </a:t>
            </a:r>
            <a:r>
              <a:rPr lang="es-MX" sz="2400" b="0" i="1" u="none" strike="noStrike" baseline="0" dirty="0" err="1">
                <a:latin typeface="Times New Roman" panose="02020603050405020304" pitchFamily="18" charset="0"/>
                <a:cs typeface="Times New Roman" panose="02020603050405020304" pitchFamily="18" charset="0"/>
              </a:rPr>
              <a:t>a</a:t>
            </a:r>
            <a:r>
              <a:rPr lang="es-MX" sz="2400" b="0" i="0" u="none" strike="noStrike" baseline="-25000" dirty="0" err="1">
                <a:latin typeface="Times New Roman" panose="02020603050405020304" pitchFamily="18" charset="0"/>
                <a:cs typeface="Times New Roman" panose="02020603050405020304" pitchFamily="18" charset="0"/>
              </a:rPr>
              <a:t>med</a:t>
            </a:r>
            <a:r>
              <a:rPr lang="es-MX" sz="2400" b="0" i="0" u="none" strike="noStrike" baseline="-25000" dirty="0">
                <a:latin typeface="Times New Roman" panose="02020603050405020304" pitchFamily="18" charset="0"/>
                <a:cs typeface="Times New Roman" panose="02020603050405020304" pitchFamily="18" charset="0"/>
              </a:rPr>
              <a:t>-</a:t>
            </a:r>
            <a:r>
              <a:rPr lang="es-MX" sz="2400" b="0" i="1" u="none" strike="noStrike" baseline="-25000" dirty="0">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(conocida como </a:t>
            </a:r>
            <a:r>
              <a:rPr lang="es-MX" sz="2400" b="1" i="0" u="none" strike="noStrike" baseline="0" dirty="0">
                <a:latin typeface="Times New Roman" panose="02020603050405020304" pitchFamily="18" charset="0"/>
                <a:cs typeface="Times New Roman" panose="02020603050405020304" pitchFamily="18" charset="0"/>
              </a:rPr>
              <a:t>aceleración media en </a:t>
            </a:r>
            <a:r>
              <a:rPr lang="es-MX" sz="2400" b="1"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igual a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el cambio en la componente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de la velocidad, dividido entre el intervalo de tiempo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t</a:t>
            </a:r>
            <a:r>
              <a:rPr lang="es-MX" sz="2400" b="0" i="0" u="none" strike="noStrike" baseline="0" dirty="0">
                <a:latin typeface="Times New Roman" panose="02020603050405020304" pitchFamily="18" charset="0"/>
                <a:cs typeface="Times New Roman" panose="02020603050405020304" pitchFamily="18" charset="0"/>
              </a:rPr>
              <a:t>:</a:t>
            </a:r>
            <a:endParaRPr lang="es-MX" sz="2400" dirty="0">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3806027D-6A4E-96A4-2C15-3484C43EFB34}"/>
              </a:ext>
            </a:extLst>
          </p:cNvPr>
          <p:cNvPicPr>
            <a:picLocks noChangeAspect="1"/>
          </p:cNvPicPr>
          <p:nvPr/>
        </p:nvPicPr>
        <p:blipFill>
          <a:blip r:embed="rId2"/>
          <a:stretch>
            <a:fillRect/>
          </a:stretch>
        </p:blipFill>
        <p:spPr>
          <a:xfrm>
            <a:off x="0" y="1772816"/>
            <a:ext cx="9144000" cy="1851949"/>
          </a:xfrm>
          <a:prstGeom prst="rect">
            <a:avLst/>
          </a:prstGeom>
          <a:ln w="12700">
            <a:solidFill>
              <a:schemeClr val="tx1"/>
            </a:solidFill>
          </a:ln>
        </p:spPr>
      </p:pic>
      <p:sp>
        <p:nvSpPr>
          <p:cNvPr id="6" name="CuadroTexto 5">
            <a:extLst>
              <a:ext uri="{FF2B5EF4-FFF2-40B4-BE49-F238E27FC236}">
                <a16:creationId xmlns:a16="http://schemas.microsoft.com/office/drawing/2014/main" id="{D526A4E4-CF04-C24A-BC82-1724FFDC79B2}"/>
              </a:ext>
            </a:extLst>
          </p:cNvPr>
          <p:cNvSpPr txBox="1"/>
          <p:nvPr/>
        </p:nvSpPr>
        <p:spPr>
          <a:xfrm>
            <a:off x="0" y="3856404"/>
            <a:ext cx="9144000" cy="1938992"/>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En el movimiento rectilíneo a lo largo del eje </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por lo general llamaremos simplemente aceleración media a </a:t>
            </a:r>
            <a:r>
              <a:rPr lang="es-MX" sz="2400" b="0" i="1" u="none" strike="noStrike" baseline="0" dirty="0" err="1">
                <a:latin typeface="Times New Roman" panose="02020603050405020304" pitchFamily="18" charset="0"/>
                <a:cs typeface="Times New Roman" panose="02020603050405020304" pitchFamily="18" charset="0"/>
              </a:rPr>
              <a:t>a</a:t>
            </a:r>
            <a:r>
              <a:rPr lang="es-MX" sz="2400" b="0" i="0" u="none" strike="noStrike" baseline="-25000" dirty="0" err="1">
                <a:latin typeface="Times New Roman" panose="02020603050405020304" pitchFamily="18" charset="0"/>
                <a:cs typeface="Times New Roman" panose="02020603050405020304" pitchFamily="18" charset="0"/>
              </a:rPr>
              <a:t>med</a:t>
            </a:r>
            <a:r>
              <a:rPr lang="es-MX" sz="2400" b="0" i="0" u="none" strike="noStrike" baseline="-25000" dirty="0">
                <a:latin typeface="Times New Roman" panose="02020603050405020304" pitchFamily="18" charset="0"/>
                <a:cs typeface="Times New Roman" panose="02020603050405020304" pitchFamily="18" charset="0"/>
              </a:rPr>
              <a:t>-</a:t>
            </a:r>
            <a:r>
              <a:rPr lang="es-MX" sz="2400" b="0" i="1" u="none" strike="noStrike" baseline="-2500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a:t>
            </a:r>
          </a:p>
          <a:p>
            <a:pPr algn="l"/>
            <a:r>
              <a:rPr lang="es-MX" sz="2400" b="0" i="0" u="none" strike="noStrike" baseline="0" dirty="0">
                <a:latin typeface="Times New Roman" panose="02020603050405020304" pitchFamily="18" charset="0"/>
                <a:cs typeface="Times New Roman" panose="02020603050405020304" pitchFamily="18" charset="0"/>
              </a:rPr>
              <a:t>Si expresamos la velocidad en metros por segundo y el tiempo en segundos, la aceleración media está dada en metros por segundo al cuadrado.</a:t>
            </a:r>
            <a:endParaRPr lang="es-MX"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7" name="CuadroTexto 6">
                <a:extLst>
                  <a:ext uri="{FF2B5EF4-FFF2-40B4-BE49-F238E27FC236}">
                    <a16:creationId xmlns:a16="http://schemas.microsoft.com/office/drawing/2014/main" id="{38127312-1DD4-2F68-B199-3AD09AF437C0}"/>
                  </a:ext>
                </a:extLst>
              </p:cNvPr>
              <p:cNvSpPr txBox="1"/>
              <p:nvPr/>
            </p:nvSpPr>
            <p:spPr>
              <a:xfrm>
                <a:off x="3707904" y="5769694"/>
                <a:ext cx="2162451" cy="87645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MX" sz="3200" i="1" smtClean="0">
                              <a:latin typeface="Cambria Math" panose="02040503050406030204" pitchFamily="18" charset="0"/>
                            </a:rPr>
                          </m:ctrlPr>
                        </m:sSubPr>
                        <m:e>
                          <m:r>
                            <a:rPr lang="es-MX" sz="3200" b="0" i="1" smtClean="0">
                              <a:latin typeface="Cambria Math" panose="02040503050406030204" pitchFamily="18" charset="0"/>
                            </a:rPr>
                            <m:t>𝑎</m:t>
                          </m:r>
                        </m:e>
                        <m:sub>
                          <m:r>
                            <a:rPr lang="es-MX" sz="3200" b="0" i="1" smtClean="0">
                              <a:latin typeface="Cambria Math" panose="02040503050406030204" pitchFamily="18" charset="0"/>
                            </a:rPr>
                            <m:t>𝑚𝑒𝑑</m:t>
                          </m:r>
                          <m:r>
                            <a:rPr lang="es-MX" sz="3200" b="0" i="1" smtClean="0">
                              <a:latin typeface="Cambria Math" panose="02040503050406030204" pitchFamily="18" charset="0"/>
                            </a:rPr>
                            <m:t>−</m:t>
                          </m:r>
                          <m:r>
                            <a:rPr lang="es-MX" sz="3200" b="0" i="1" smtClean="0">
                              <a:latin typeface="Cambria Math" panose="02040503050406030204" pitchFamily="18" charset="0"/>
                            </a:rPr>
                            <m:t>𝑥</m:t>
                          </m:r>
                        </m:sub>
                      </m:sSub>
                      <m:d>
                        <m:dPr>
                          <m:begChr m:val="["/>
                          <m:endChr m:val="]"/>
                          <m:ctrlPr>
                            <a:rPr lang="es-MX" sz="3200" i="1" smtClean="0">
                              <a:latin typeface="Cambria Math" panose="02040503050406030204" pitchFamily="18" charset="0"/>
                            </a:rPr>
                          </m:ctrlPr>
                        </m:dPr>
                        <m:e>
                          <m:f>
                            <m:fPr>
                              <m:ctrlPr>
                                <a:rPr lang="es-MX" sz="3200" i="1" smtClean="0">
                                  <a:latin typeface="Cambria Math" panose="02040503050406030204" pitchFamily="18" charset="0"/>
                                </a:rPr>
                              </m:ctrlPr>
                            </m:fPr>
                            <m:num>
                              <m:r>
                                <a:rPr lang="es-MX" sz="3200" b="0" i="1" smtClean="0">
                                  <a:latin typeface="Cambria Math" panose="02040503050406030204" pitchFamily="18" charset="0"/>
                                </a:rPr>
                                <m:t>𝑚</m:t>
                              </m:r>
                            </m:num>
                            <m:den>
                              <m:sSup>
                                <m:sSupPr>
                                  <m:ctrlPr>
                                    <a:rPr lang="es-MX" sz="3200" i="1" smtClean="0">
                                      <a:latin typeface="Cambria Math" panose="02040503050406030204" pitchFamily="18" charset="0"/>
                                    </a:rPr>
                                  </m:ctrlPr>
                                </m:sSupPr>
                                <m:e>
                                  <m:r>
                                    <a:rPr lang="es-MX" sz="3200" b="0" i="1" smtClean="0">
                                      <a:latin typeface="Cambria Math" panose="02040503050406030204" pitchFamily="18" charset="0"/>
                                    </a:rPr>
                                    <m:t>𝑠</m:t>
                                  </m:r>
                                </m:e>
                                <m:sup>
                                  <m:r>
                                    <a:rPr lang="es-MX" sz="3200" b="0" i="1" smtClean="0">
                                      <a:latin typeface="Cambria Math" panose="02040503050406030204" pitchFamily="18" charset="0"/>
                                    </a:rPr>
                                    <m:t>2</m:t>
                                  </m:r>
                                </m:sup>
                              </m:sSup>
                            </m:den>
                          </m:f>
                        </m:e>
                      </m:d>
                    </m:oMath>
                  </m:oMathPara>
                </a14:m>
                <a:endParaRPr lang="es-MX" sz="3200" dirty="0"/>
              </a:p>
            </p:txBody>
          </p:sp>
        </mc:Choice>
        <mc:Fallback xmlns="">
          <p:sp>
            <p:nvSpPr>
              <p:cNvPr id="7" name="CuadroTexto 6">
                <a:extLst>
                  <a:ext uri="{FF2B5EF4-FFF2-40B4-BE49-F238E27FC236}">
                    <a16:creationId xmlns:a16="http://schemas.microsoft.com/office/drawing/2014/main" id="{38127312-1DD4-2F68-B199-3AD09AF437C0}"/>
                  </a:ext>
                </a:extLst>
              </p:cNvPr>
              <p:cNvSpPr txBox="1">
                <a:spLocks noRot="1" noChangeAspect="1" noMove="1" noResize="1" noEditPoints="1" noAdjustHandles="1" noChangeArrowheads="1" noChangeShapeType="1" noTextEdit="1"/>
              </p:cNvSpPr>
              <p:nvPr/>
            </p:nvSpPr>
            <p:spPr>
              <a:xfrm>
                <a:off x="3707904" y="5769694"/>
                <a:ext cx="2162451" cy="876458"/>
              </a:xfrm>
              <a:prstGeom prst="rect">
                <a:avLst/>
              </a:prstGeom>
              <a:blipFill>
                <a:blip r:embed="rId3"/>
                <a:stretch>
                  <a:fillRect/>
                </a:stretch>
              </a:blipFill>
            </p:spPr>
            <p:txBody>
              <a:bodyPr/>
              <a:lstStyle/>
              <a:p>
                <a:r>
                  <a:rPr lang="es-MX">
                    <a:noFill/>
                  </a:rPr>
                  <a:t> </a:t>
                </a:r>
              </a:p>
            </p:txBody>
          </p:sp>
        </mc:Fallback>
      </mc:AlternateContent>
    </p:spTree>
    <p:extLst>
      <p:ext uri="{BB962C8B-B14F-4D97-AF65-F5344CB8AC3E}">
        <p14:creationId xmlns:p14="http://schemas.microsoft.com/office/powerpoint/2010/main" val="42237418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AD492EB-2407-E071-AD82-86FDD3B865E2}"/>
              </a:ext>
            </a:extLst>
          </p:cNvPr>
          <p:cNvSpPr txBox="1"/>
          <p:nvPr/>
        </p:nvSpPr>
        <p:spPr>
          <a:xfrm>
            <a:off x="3480" y="-2732"/>
            <a:ext cx="9140519" cy="5262979"/>
          </a:xfrm>
          <a:prstGeom prst="rect">
            <a:avLst/>
          </a:prstGeom>
          <a:noFill/>
        </p:spPr>
        <p:txBody>
          <a:bodyPr wrap="square">
            <a:spAutoFit/>
          </a:bodyPr>
          <a:lstStyle/>
          <a:p>
            <a:pPr algn="l"/>
            <a:r>
              <a:rPr lang="es-MX" sz="2400" b="1" i="0" u="none" strike="noStrike" baseline="0" dirty="0">
                <a:latin typeface="Times New Roman" panose="02020603050405020304" pitchFamily="18" charset="0"/>
                <a:cs typeface="Times New Roman" panose="02020603050405020304" pitchFamily="18" charset="0"/>
              </a:rPr>
              <a:t>ACELERACIÓN INSTANTÁNEA</a:t>
            </a:r>
          </a:p>
          <a:p>
            <a:pPr algn="l"/>
            <a:r>
              <a:rPr lang="es-MX" sz="2400" b="0" i="0" u="none" strike="noStrike" baseline="0" dirty="0">
                <a:latin typeface="Times New Roman" panose="02020603050405020304" pitchFamily="18" charset="0"/>
                <a:cs typeface="Times New Roman" panose="02020603050405020304" pitchFamily="18" charset="0"/>
              </a:rPr>
              <a:t>Ahora definimos la </a:t>
            </a:r>
            <a:r>
              <a:rPr lang="es-MX" sz="2400" b="1" i="0" u="none" strike="noStrike" baseline="0" dirty="0">
                <a:latin typeface="Times New Roman" panose="02020603050405020304" pitchFamily="18" charset="0"/>
                <a:cs typeface="Times New Roman" panose="02020603050405020304" pitchFamily="18" charset="0"/>
              </a:rPr>
              <a:t>aceleración instantánea </a:t>
            </a:r>
            <a:r>
              <a:rPr lang="es-MX" sz="2400" b="0" i="0" u="none" strike="noStrike" baseline="0" dirty="0">
                <a:latin typeface="Times New Roman" panose="02020603050405020304" pitchFamily="18" charset="0"/>
                <a:cs typeface="Times New Roman" panose="02020603050405020304" pitchFamily="18" charset="0"/>
              </a:rPr>
              <a:t>con el mismo procedimiento que seguimos para la velocidad instantánea. </a:t>
            </a:r>
          </a:p>
          <a:p>
            <a:pPr algn="l"/>
            <a:r>
              <a:rPr lang="es-MX" sz="2400" b="0" i="0" u="none" strike="noStrike" baseline="0" dirty="0">
                <a:latin typeface="Times New Roman" panose="02020603050405020304" pitchFamily="18" charset="0"/>
                <a:cs typeface="Times New Roman" panose="02020603050405020304" pitchFamily="18" charset="0"/>
              </a:rPr>
              <a:t>Como ejemplo, suponga que un piloto de carreras está conduciendo en una recta, como se ilustra en la </a:t>
            </a:r>
            <a:r>
              <a:rPr lang="es-MX" sz="2400" i="0" u="none" strike="noStrike" baseline="0" dirty="0">
                <a:latin typeface="Times New Roman" panose="02020603050405020304" pitchFamily="18" charset="0"/>
                <a:cs typeface="Times New Roman" panose="02020603050405020304" pitchFamily="18" charset="0"/>
              </a:rPr>
              <a:t>figura</a:t>
            </a:r>
            <a:r>
              <a:rPr lang="es-MX" sz="2400" b="0" i="0" u="none" strike="noStrike" baseline="0" dirty="0">
                <a:latin typeface="Times New Roman" panose="02020603050405020304" pitchFamily="18" charset="0"/>
                <a:cs typeface="Times New Roman" panose="02020603050405020304" pitchFamily="18" charset="0"/>
              </a:rPr>
              <a:t>. </a:t>
            </a:r>
          </a:p>
          <a:p>
            <a:pPr algn="l"/>
            <a:endParaRPr lang="es-MX" sz="2400" dirty="0">
              <a:latin typeface="Times New Roman" panose="02020603050405020304" pitchFamily="18" charset="0"/>
              <a:cs typeface="Times New Roman" panose="02020603050405020304" pitchFamily="18" charset="0"/>
            </a:endParaRPr>
          </a:p>
          <a:p>
            <a:pPr algn="l"/>
            <a:endParaRPr lang="es-MX" sz="2400" b="0" i="0" u="none" strike="noStrike" baseline="0" dirty="0">
              <a:latin typeface="Times New Roman" panose="02020603050405020304" pitchFamily="18" charset="0"/>
              <a:cs typeface="Times New Roman" panose="02020603050405020304" pitchFamily="18" charset="0"/>
            </a:endParaRPr>
          </a:p>
          <a:p>
            <a:pPr algn="l"/>
            <a:endParaRPr lang="es-MX" sz="2400" dirty="0">
              <a:latin typeface="Times New Roman" panose="02020603050405020304" pitchFamily="18" charset="0"/>
              <a:cs typeface="Times New Roman" panose="02020603050405020304" pitchFamily="18" charset="0"/>
            </a:endParaRPr>
          </a:p>
          <a:p>
            <a:pPr algn="l"/>
            <a:endParaRPr lang="es-MX" sz="2400" b="0" i="0" u="none" strike="noStrike" baseline="0" dirty="0">
              <a:latin typeface="Times New Roman" panose="02020603050405020304" pitchFamily="18" charset="0"/>
              <a:cs typeface="Times New Roman" panose="02020603050405020304" pitchFamily="18" charset="0"/>
            </a:endParaRPr>
          </a:p>
          <a:p>
            <a:pPr algn="l"/>
            <a:endParaRPr lang="es-MX" sz="2400" dirty="0">
              <a:latin typeface="Times New Roman" panose="02020603050405020304" pitchFamily="18" charset="0"/>
              <a:cs typeface="Times New Roman" panose="02020603050405020304" pitchFamily="18" charset="0"/>
            </a:endParaRPr>
          </a:p>
          <a:p>
            <a:pPr algn="l"/>
            <a:r>
              <a:rPr lang="es-MX" sz="2400" b="0" i="0" u="none" strike="noStrike" baseline="0" dirty="0">
                <a:latin typeface="Times New Roman" panose="02020603050405020304" pitchFamily="18" charset="0"/>
                <a:cs typeface="Times New Roman" panose="02020603050405020304" pitchFamily="18" charset="0"/>
              </a:rPr>
              <a:t>Para definir la aceleración instantánea en el punto </a:t>
            </a:r>
            <a:r>
              <a:rPr lang="es-MX" sz="2400" b="0" i="1" u="none" strike="noStrike" baseline="0" dirty="0" err="1">
                <a:latin typeface="Times New Roman" panose="02020603050405020304" pitchFamily="18" charset="0"/>
                <a:cs typeface="Times New Roman" panose="02020603050405020304" pitchFamily="18" charset="0"/>
              </a:rPr>
              <a:t>P</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tomamos el punto </a:t>
            </a:r>
            <a:r>
              <a:rPr lang="es-MX" sz="2400" b="0" i="1" u="none" strike="noStrike" baseline="0" dirty="0" err="1">
                <a:latin typeface="Times New Roman" panose="02020603050405020304" pitchFamily="18" charset="0"/>
                <a:cs typeface="Times New Roman" panose="02020603050405020304" pitchFamily="18" charset="0"/>
              </a:rPr>
              <a:t>P</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en la figura cada vez más cerca de </a:t>
            </a:r>
            <a:r>
              <a:rPr lang="es-MX" sz="2400" b="0" i="1" u="none" strike="noStrike" baseline="0" dirty="0" err="1">
                <a:latin typeface="Times New Roman" panose="02020603050405020304" pitchFamily="18" charset="0"/>
                <a:cs typeface="Times New Roman" panose="02020603050405020304" pitchFamily="18" charset="0"/>
              </a:rPr>
              <a:t>P</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de modo que la aceleración media se calcule en intervalos cada vez más cortos. </a:t>
            </a:r>
          </a:p>
          <a:p>
            <a:pPr algn="l"/>
            <a:r>
              <a:rPr lang="es-MX" sz="2400" b="0" i="0" u="none" strike="noStrike" baseline="0" dirty="0">
                <a:latin typeface="Times New Roman" panose="02020603050405020304" pitchFamily="18" charset="0"/>
                <a:cs typeface="Times New Roman" panose="02020603050405020304" pitchFamily="18" charset="0"/>
              </a:rPr>
              <a:t>Así:</a:t>
            </a:r>
            <a:endParaRPr lang="es-MX" sz="2400" dirty="0">
              <a:latin typeface="Times New Roman" panose="02020603050405020304" pitchFamily="18" charset="0"/>
              <a:cs typeface="Times New Roman" panose="02020603050405020304" pitchFamily="18" charset="0"/>
            </a:endParaRPr>
          </a:p>
        </p:txBody>
      </p:sp>
      <p:pic>
        <p:nvPicPr>
          <p:cNvPr id="6" name="Imagen 5">
            <a:extLst>
              <a:ext uri="{FF2B5EF4-FFF2-40B4-BE49-F238E27FC236}">
                <a16:creationId xmlns:a16="http://schemas.microsoft.com/office/drawing/2014/main" id="{D81D6C38-EC6A-A6DD-E54F-46278EA66916}"/>
              </a:ext>
            </a:extLst>
          </p:cNvPr>
          <p:cNvPicPr>
            <a:picLocks noChangeAspect="1"/>
          </p:cNvPicPr>
          <p:nvPr/>
        </p:nvPicPr>
        <p:blipFill>
          <a:blip r:embed="rId2"/>
          <a:stretch>
            <a:fillRect/>
          </a:stretch>
        </p:blipFill>
        <p:spPr>
          <a:xfrm>
            <a:off x="0" y="2096518"/>
            <a:ext cx="9144000" cy="1304365"/>
          </a:xfrm>
          <a:prstGeom prst="rect">
            <a:avLst/>
          </a:prstGeom>
        </p:spPr>
      </p:pic>
      <p:pic>
        <p:nvPicPr>
          <p:cNvPr id="8" name="Imagen 7">
            <a:extLst>
              <a:ext uri="{FF2B5EF4-FFF2-40B4-BE49-F238E27FC236}">
                <a16:creationId xmlns:a16="http://schemas.microsoft.com/office/drawing/2014/main" id="{F28E6937-593D-F532-155A-996F58CEE16D}"/>
              </a:ext>
            </a:extLst>
          </p:cNvPr>
          <p:cNvPicPr>
            <a:picLocks noChangeAspect="1"/>
          </p:cNvPicPr>
          <p:nvPr/>
        </p:nvPicPr>
        <p:blipFill>
          <a:blip r:embed="rId3"/>
          <a:stretch>
            <a:fillRect/>
          </a:stretch>
        </p:blipFill>
        <p:spPr>
          <a:xfrm>
            <a:off x="2948" y="5324881"/>
            <a:ext cx="9144000" cy="1560503"/>
          </a:xfrm>
          <a:prstGeom prst="rect">
            <a:avLst/>
          </a:prstGeom>
          <a:ln w="12700">
            <a:solidFill>
              <a:schemeClr val="tx1"/>
            </a:solidFill>
          </a:ln>
        </p:spPr>
      </p:pic>
    </p:spTree>
    <p:extLst>
      <p:ext uri="{BB962C8B-B14F-4D97-AF65-F5344CB8AC3E}">
        <p14:creationId xmlns:p14="http://schemas.microsoft.com/office/powerpoint/2010/main" val="1759175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84D44C2-6453-9310-CA80-6096E7CC659C}"/>
              </a:ext>
            </a:extLst>
          </p:cNvPr>
          <p:cNvSpPr txBox="1"/>
          <p:nvPr/>
        </p:nvSpPr>
        <p:spPr>
          <a:xfrm>
            <a:off x="0" y="-5947"/>
            <a:ext cx="9144000" cy="1938992"/>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Observe que </a:t>
            </a:r>
            <a:r>
              <a:rPr lang="es-MX" sz="2400" b="0" i="1" u="none" strike="noStrike" baseline="0" dirty="0" err="1">
                <a:latin typeface="Times New Roman" panose="02020603050405020304" pitchFamily="18" charset="0"/>
                <a:cs typeface="Times New Roman" panose="02020603050405020304" pitchFamily="18" charset="0"/>
              </a:rPr>
              <a:t>a</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en la ecuación es realmente la componente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de la aceleración o la </a:t>
            </a:r>
            <a:r>
              <a:rPr lang="es-MX" sz="2400" b="1" i="0" u="none" strike="noStrike" baseline="0" dirty="0">
                <a:latin typeface="Times New Roman" panose="02020603050405020304" pitchFamily="18" charset="0"/>
                <a:cs typeface="Times New Roman" panose="02020603050405020304" pitchFamily="18" charset="0"/>
              </a:rPr>
              <a:t>aceleración instantánea</a:t>
            </a:r>
            <a:r>
              <a:rPr lang="es-MX" sz="2400" b="0" i="0" u="none" strike="noStrike" baseline="0" dirty="0">
                <a:latin typeface="Times New Roman" panose="02020603050405020304" pitchFamily="18" charset="0"/>
                <a:cs typeface="Times New Roman" panose="02020603050405020304" pitchFamily="18" charset="0"/>
              </a:rPr>
              <a:t>; en el movimiento rectilíneo, las demás componentes de este vector son cero. </a:t>
            </a:r>
          </a:p>
          <a:p>
            <a:pPr algn="l"/>
            <a:r>
              <a:rPr lang="es-MX" sz="2400" b="0" i="0" u="none" strike="noStrike" baseline="0" dirty="0">
                <a:latin typeface="Times New Roman" panose="02020603050405020304" pitchFamily="18" charset="0"/>
                <a:cs typeface="Times New Roman" panose="02020603050405020304" pitchFamily="18" charset="0"/>
              </a:rPr>
              <a:t>A partir de aquí, al hablar de “aceleración” nos referiremos siempre a la aceleración instantánea media, no a la aceleración media.</a:t>
            </a:r>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9335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4F5B495-6BE4-821E-CA0B-941A4436FC2D}"/>
              </a:ext>
            </a:extLst>
          </p:cNvPr>
          <p:cNvPicPr>
            <a:picLocks noChangeAspect="1"/>
          </p:cNvPicPr>
          <p:nvPr/>
        </p:nvPicPr>
        <p:blipFill>
          <a:blip r:embed="rId2"/>
          <a:stretch>
            <a:fillRect/>
          </a:stretch>
        </p:blipFill>
        <p:spPr>
          <a:xfrm>
            <a:off x="15807" y="0"/>
            <a:ext cx="9144000" cy="4006516"/>
          </a:xfrm>
          <a:prstGeom prst="rect">
            <a:avLst/>
          </a:prstGeom>
        </p:spPr>
      </p:pic>
    </p:spTree>
    <p:extLst>
      <p:ext uri="{BB962C8B-B14F-4D97-AF65-F5344CB8AC3E}">
        <p14:creationId xmlns:p14="http://schemas.microsoft.com/office/powerpoint/2010/main" val="20381125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C9B8243-A72F-62D6-51F8-4D4A71DF2B74}"/>
              </a:ext>
            </a:extLst>
          </p:cNvPr>
          <p:cNvSpPr txBox="1"/>
          <p:nvPr/>
        </p:nvSpPr>
        <p:spPr>
          <a:xfrm>
            <a:off x="0" y="-10558"/>
            <a:ext cx="9144000" cy="2308324"/>
          </a:xfrm>
          <a:prstGeom prst="rect">
            <a:avLst/>
          </a:prstGeom>
          <a:noFill/>
        </p:spPr>
        <p:txBody>
          <a:bodyPr wrap="square">
            <a:spAutoFit/>
          </a:bodyPr>
          <a:lstStyle/>
          <a:p>
            <a:pPr algn="l"/>
            <a:r>
              <a:rPr lang="es-MX" sz="2400" b="1" i="0" u="none" strike="noStrike" baseline="0" dirty="0">
                <a:latin typeface="Times New Roman" panose="02020603050405020304" pitchFamily="18" charset="0"/>
                <a:cs typeface="Times New Roman" panose="02020603050405020304" pitchFamily="18" charset="0"/>
              </a:rPr>
              <a:t>Cálculo de la aceleración en una gráfica </a:t>
            </a:r>
            <a:r>
              <a:rPr lang="es-MX" sz="2400" b="1" i="1" u="none" strike="noStrike" baseline="0" dirty="0" err="1">
                <a:latin typeface="Times New Roman" panose="02020603050405020304" pitchFamily="18" charset="0"/>
                <a:cs typeface="Times New Roman" panose="02020603050405020304" pitchFamily="18" charset="0"/>
              </a:rPr>
              <a:t>v</a:t>
            </a:r>
            <a:r>
              <a:rPr lang="es-MX" sz="2400" b="1" i="1" u="none" strike="noStrike" baseline="-25000" dirty="0" err="1">
                <a:latin typeface="Times New Roman" panose="02020603050405020304" pitchFamily="18" charset="0"/>
                <a:cs typeface="Times New Roman" panose="02020603050405020304" pitchFamily="18" charset="0"/>
              </a:rPr>
              <a:t>x</a:t>
            </a:r>
            <a:r>
              <a:rPr lang="es-MX" sz="2400" b="1" i="1" u="none" strike="noStrike" baseline="-25000" dirty="0">
                <a:latin typeface="Times New Roman" panose="02020603050405020304" pitchFamily="18" charset="0"/>
                <a:cs typeface="Times New Roman" panose="02020603050405020304" pitchFamily="18" charset="0"/>
              </a:rPr>
              <a:t> </a:t>
            </a:r>
            <a:r>
              <a:rPr lang="es-MX" sz="2400" b="1" i="0" u="none" strike="noStrike" dirty="0">
                <a:latin typeface="Times New Roman" panose="02020603050405020304" pitchFamily="18" charset="0"/>
                <a:cs typeface="Times New Roman" panose="02020603050405020304" pitchFamily="18" charset="0"/>
              </a:rPr>
              <a:t>–</a:t>
            </a:r>
            <a:r>
              <a:rPr lang="es-MX" sz="2400" b="1" i="1" u="none" strike="noStrike" dirty="0">
                <a:latin typeface="Times New Roman" panose="02020603050405020304" pitchFamily="18" charset="0"/>
                <a:cs typeface="Times New Roman" panose="02020603050405020304" pitchFamily="18" charset="0"/>
              </a:rPr>
              <a:t>t</a:t>
            </a:r>
            <a:r>
              <a:rPr lang="es-MX" sz="2400" b="1" i="1" u="none" strike="noStrike" baseline="0" dirty="0">
                <a:latin typeface="Times New Roman" panose="02020603050405020304" pitchFamily="18" charset="0"/>
                <a:cs typeface="Times New Roman" panose="02020603050405020304" pitchFamily="18" charset="0"/>
              </a:rPr>
              <a:t> </a:t>
            </a:r>
            <a:r>
              <a:rPr lang="es-MX" sz="2400" b="1" i="0" u="none" strike="noStrike" baseline="0" dirty="0">
                <a:latin typeface="Times New Roman" panose="02020603050405020304" pitchFamily="18" charset="0"/>
                <a:cs typeface="Times New Roman" panose="02020603050405020304" pitchFamily="18" charset="0"/>
              </a:rPr>
              <a:t>o una gráfica </a:t>
            </a:r>
            <a:r>
              <a:rPr lang="es-MX" sz="2400" b="1" i="1" u="none" strike="noStrike" baseline="0" dirty="0">
                <a:latin typeface="Times New Roman" panose="02020603050405020304" pitchFamily="18" charset="0"/>
                <a:cs typeface="Times New Roman" panose="02020603050405020304" pitchFamily="18" charset="0"/>
              </a:rPr>
              <a:t>x</a:t>
            </a:r>
            <a:r>
              <a:rPr lang="es-MX" sz="2400" b="1" i="0" u="none" strike="noStrike" baseline="0" dirty="0">
                <a:latin typeface="Times New Roman" panose="02020603050405020304" pitchFamily="18" charset="0"/>
                <a:cs typeface="Times New Roman" panose="02020603050405020304" pitchFamily="18" charset="0"/>
              </a:rPr>
              <a:t>-</a:t>
            </a:r>
            <a:r>
              <a:rPr lang="es-MX" sz="2400" b="1" i="1" u="none" strike="noStrike" baseline="0" dirty="0">
                <a:latin typeface="Times New Roman" panose="02020603050405020304" pitchFamily="18" charset="0"/>
                <a:cs typeface="Times New Roman" panose="02020603050405020304" pitchFamily="18" charset="0"/>
              </a:rPr>
              <a:t>t</a:t>
            </a:r>
          </a:p>
          <a:p>
            <a:pPr algn="l"/>
            <a:r>
              <a:rPr lang="es-MX" sz="2400" b="0" i="0" u="none" strike="noStrike" baseline="0" dirty="0">
                <a:latin typeface="Times New Roman" panose="02020603050405020304" pitchFamily="18" charset="0"/>
                <a:cs typeface="Times New Roman" panose="02020603050405020304" pitchFamily="18" charset="0"/>
              </a:rPr>
              <a:t>Antes interpretamos las velocidades media e instantánea en términos de</a:t>
            </a:r>
          </a:p>
          <a:p>
            <a:pPr algn="l"/>
            <a:r>
              <a:rPr lang="es-MX" sz="2400" b="0" i="0" u="none" strike="noStrike" baseline="0" dirty="0">
                <a:latin typeface="Times New Roman" panose="02020603050405020304" pitchFamily="18" charset="0"/>
                <a:cs typeface="Times New Roman" panose="02020603050405020304" pitchFamily="18" charset="0"/>
              </a:rPr>
              <a:t>la pendiente de una gráfica de posición contra tiempo. </a:t>
            </a:r>
          </a:p>
          <a:p>
            <a:pPr algn="l"/>
            <a:r>
              <a:rPr lang="es-MX" sz="2400" b="0" i="0" u="none" strike="noStrike" baseline="0" dirty="0">
                <a:latin typeface="Times New Roman" panose="02020603050405020304" pitchFamily="18" charset="0"/>
                <a:cs typeface="Times New Roman" panose="02020603050405020304" pitchFamily="18" charset="0"/>
              </a:rPr>
              <a:t>Igualmente, podemos entender mejor las aceleraciones media e instantánea graficando la velocidad instantánea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2500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en el eje vertical y el tiempo </a:t>
            </a:r>
            <a:r>
              <a:rPr lang="es-MX" sz="2400" b="0" i="1" u="none" strike="noStrike" baseline="0" dirty="0">
                <a:latin typeface="Times New Roman" panose="02020603050405020304" pitchFamily="18" charset="0"/>
                <a:cs typeface="Times New Roman" panose="02020603050405020304" pitchFamily="18" charset="0"/>
              </a:rPr>
              <a:t>t </a:t>
            </a:r>
            <a:r>
              <a:rPr lang="es-MX" sz="2400" b="0" i="0" u="none" strike="noStrike" baseline="0" dirty="0">
                <a:latin typeface="Times New Roman" panose="02020603050405020304" pitchFamily="18" charset="0"/>
                <a:cs typeface="Times New Roman" panose="02020603050405020304" pitchFamily="18" charset="0"/>
              </a:rPr>
              <a:t>en el eje horizontal, es decir, usando una </a:t>
            </a:r>
            <a:r>
              <a:rPr lang="es-MX" sz="2400" b="1" i="0" u="none" strike="noStrike" baseline="0" dirty="0">
                <a:latin typeface="Times New Roman" panose="02020603050405020304" pitchFamily="18" charset="0"/>
                <a:cs typeface="Times New Roman" panose="02020603050405020304" pitchFamily="18" charset="0"/>
              </a:rPr>
              <a:t>gráfica </a:t>
            </a:r>
            <a:r>
              <a:rPr lang="es-MX" sz="2400" b="1" i="1" u="none" strike="noStrike" baseline="0" dirty="0" err="1">
                <a:latin typeface="Times New Roman" panose="02020603050405020304" pitchFamily="18" charset="0"/>
                <a:cs typeface="Times New Roman" panose="02020603050405020304" pitchFamily="18" charset="0"/>
              </a:rPr>
              <a:t>v</a:t>
            </a:r>
            <a:r>
              <a:rPr lang="es-MX" sz="2400" b="1" i="1" u="none" strike="noStrike" baseline="-25000" dirty="0" err="1">
                <a:latin typeface="Times New Roman" panose="02020603050405020304" pitchFamily="18" charset="0"/>
                <a:cs typeface="Times New Roman" panose="02020603050405020304" pitchFamily="18" charset="0"/>
              </a:rPr>
              <a:t>x</a:t>
            </a:r>
            <a:r>
              <a:rPr lang="es-MX" sz="2400" b="1" i="1" u="none" strike="noStrike" baseline="0" dirty="0">
                <a:latin typeface="Times New Roman" panose="02020603050405020304" pitchFamily="18" charset="0"/>
                <a:cs typeface="Times New Roman" panose="02020603050405020304" pitchFamily="18" charset="0"/>
              </a:rPr>
              <a:t>-t </a:t>
            </a:r>
            <a:r>
              <a:rPr lang="es-MX" sz="2400" i="0" u="none" strike="noStrike" baseline="0" dirty="0">
                <a:latin typeface="Times New Roman" panose="02020603050405020304" pitchFamily="18" charset="0"/>
                <a:cs typeface="Times New Roman" panose="02020603050405020304" pitchFamily="18" charset="0"/>
              </a:rPr>
              <a:t>(figura)</a:t>
            </a:r>
            <a:r>
              <a:rPr lang="es-MX" sz="2400" b="0" i="0" u="none" strike="noStrike" baseline="0" dirty="0">
                <a:latin typeface="Times New Roman" panose="02020603050405020304" pitchFamily="18" charset="0"/>
                <a:cs typeface="Times New Roman" panose="02020603050405020304" pitchFamily="18" charset="0"/>
              </a:rPr>
              <a:t>. </a:t>
            </a:r>
          </a:p>
        </p:txBody>
      </p:sp>
      <p:pic>
        <p:nvPicPr>
          <p:cNvPr id="5" name="Imagen 4">
            <a:extLst>
              <a:ext uri="{FF2B5EF4-FFF2-40B4-BE49-F238E27FC236}">
                <a16:creationId xmlns:a16="http://schemas.microsoft.com/office/drawing/2014/main" id="{2D2426C9-0E8A-BB9A-7CC5-C0323251DFBE}"/>
              </a:ext>
            </a:extLst>
          </p:cNvPr>
          <p:cNvPicPr>
            <a:picLocks noChangeAspect="1"/>
          </p:cNvPicPr>
          <p:nvPr/>
        </p:nvPicPr>
        <p:blipFill>
          <a:blip r:embed="rId2"/>
          <a:stretch>
            <a:fillRect/>
          </a:stretch>
        </p:blipFill>
        <p:spPr>
          <a:xfrm>
            <a:off x="12326" y="2297766"/>
            <a:ext cx="9144000" cy="4657681"/>
          </a:xfrm>
          <a:prstGeom prst="rect">
            <a:avLst/>
          </a:prstGeom>
        </p:spPr>
      </p:pic>
    </p:spTree>
    <p:extLst>
      <p:ext uri="{BB962C8B-B14F-4D97-AF65-F5344CB8AC3E}">
        <p14:creationId xmlns:p14="http://schemas.microsoft.com/office/powerpoint/2010/main" val="31644623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C9B8243-A72F-62D6-51F8-4D4A71DF2B74}"/>
              </a:ext>
            </a:extLst>
          </p:cNvPr>
          <p:cNvSpPr txBox="1"/>
          <p:nvPr/>
        </p:nvSpPr>
        <p:spPr>
          <a:xfrm>
            <a:off x="0" y="-10558"/>
            <a:ext cx="9144000" cy="5262979"/>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Los puntos sobre la gráfica identificados como </a:t>
            </a:r>
            <a:r>
              <a:rPr lang="es-MX" sz="2400" b="0" i="1" u="none" strike="noStrike" baseline="0" dirty="0" err="1">
                <a:latin typeface="Times New Roman" panose="02020603050405020304" pitchFamily="18" charset="0"/>
                <a:cs typeface="Times New Roman" panose="02020603050405020304" pitchFamily="18" charset="0"/>
              </a:rPr>
              <a:t>p</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y </a:t>
            </a:r>
            <a:r>
              <a:rPr lang="es-MX" sz="2400" b="0" i="1" u="none" strike="noStrike" baseline="0" dirty="0" err="1">
                <a:latin typeface="Times New Roman" panose="02020603050405020304" pitchFamily="18" charset="0"/>
                <a:cs typeface="Times New Roman" panose="02020603050405020304" pitchFamily="18" charset="0"/>
              </a:rPr>
              <a:t>p</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corresponden</a:t>
            </a:r>
          </a:p>
          <a:p>
            <a:pPr algn="l"/>
            <a:r>
              <a:rPr lang="es-MX" sz="2400" b="0" i="0" u="none" strike="noStrike" baseline="0" dirty="0">
                <a:latin typeface="Times New Roman" panose="02020603050405020304" pitchFamily="18" charset="0"/>
                <a:cs typeface="Times New Roman" panose="02020603050405020304" pitchFamily="18" charset="0"/>
              </a:rPr>
              <a:t>a los puntos </a:t>
            </a:r>
            <a:r>
              <a:rPr lang="es-MX" sz="2400" b="0" i="1" u="none" strike="noStrike" baseline="0" dirty="0" err="1">
                <a:latin typeface="Times New Roman" panose="02020603050405020304" pitchFamily="18" charset="0"/>
                <a:cs typeface="Times New Roman" panose="02020603050405020304" pitchFamily="18" charset="0"/>
              </a:rPr>
              <a:t>P</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y </a:t>
            </a:r>
            <a:r>
              <a:rPr lang="es-MX" sz="2400" b="0" i="1" u="none" strike="noStrike" baseline="0" dirty="0" err="1">
                <a:latin typeface="Times New Roman" panose="02020603050405020304" pitchFamily="18" charset="0"/>
                <a:cs typeface="Times New Roman" panose="02020603050405020304" pitchFamily="18" charset="0"/>
              </a:rPr>
              <a:t>P</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de la figura. </a:t>
            </a:r>
          </a:p>
          <a:p>
            <a:pPr algn="l"/>
            <a:endParaRPr lang="es-MX" sz="2400" dirty="0">
              <a:latin typeface="Times New Roman" panose="02020603050405020304" pitchFamily="18" charset="0"/>
              <a:cs typeface="Times New Roman" panose="02020603050405020304" pitchFamily="18" charset="0"/>
            </a:endParaRPr>
          </a:p>
          <a:p>
            <a:pPr algn="l"/>
            <a:endParaRPr lang="es-MX" sz="2400" b="0" i="0" u="none" strike="noStrike" baseline="0" dirty="0">
              <a:latin typeface="Times New Roman" panose="02020603050405020304" pitchFamily="18" charset="0"/>
              <a:cs typeface="Times New Roman" panose="02020603050405020304" pitchFamily="18" charset="0"/>
            </a:endParaRPr>
          </a:p>
          <a:p>
            <a:pPr algn="l"/>
            <a:endParaRPr lang="es-MX" sz="2400" dirty="0">
              <a:latin typeface="Times New Roman" panose="02020603050405020304" pitchFamily="18" charset="0"/>
              <a:cs typeface="Times New Roman" panose="02020603050405020304" pitchFamily="18" charset="0"/>
            </a:endParaRPr>
          </a:p>
          <a:p>
            <a:pPr algn="l"/>
            <a:endParaRPr lang="es-MX" sz="2400" b="0" i="0" u="none" strike="noStrike" baseline="0" dirty="0">
              <a:latin typeface="Times New Roman" panose="02020603050405020304" pitchFamily="18" charset="0"/>
              <a:cs typeface="Times New Roman" panose="02020603050405020304" pitchFamily="18" charset="0"/>
            </a:endParaRPr>
          </a:p>
          <a:p>
            <a:pPr algn="l"/>
            <a:r>
              <a:rPr lang="es-MX" sz="2400" b="0" i="0" u="none" strike="noStrike" baseline="0" dirty="0">
                <a:latin typeface="Times New Roman" panose="02020603050405020304" pitchFamily="18" charset="0"/>
                <a:cs typeface="Times New Roman" panose="02020603050405020304" pitchFamily="18" charset="0"/>
              </a:rPr>
              <a:t>La aceleración media </a:t>
            </a:r>
            <a:r>
              <a:rPr lang="es-MX" sz="2400" b="0" i="1" u="none" strike="noStrike" baseline="0" dirty="0" err="1">
                <a:latin typeface="Times New Roman" panose="02020603050405020304" pitchFamily="18" charset="0"/>
                <a:cs typeface="Times New Roman" panose="02020603050405020304" pitchFamily="18" charset="0"/>
              </a:rPr>
              <a:t>a</a:t>
            </a:r>
            <a:r>
              <a:rPr lang="es-MX" sz="2400" b="0" i="0" u="none" strike="noStrike" baseline="-25000" dirty="0" err="1">
                <a:latin typeface="Times New Roman" panose="02020603050405020304" pitchFamily="18" charset="0"/>
                <a:cs typeface="Times New Roman" panose="02020603050405020304" pitchFamily="18" charset="0"/>
              </a:rPr>
              <a:t>med</a:t>
            </a:r>
            <a:r>
              <a:rPr lang="es-MX" sz="2400" b="0" i="0" u="none" strike="noStrike" baseline="-25000" dirty="0">
                <a:latin typeface="Times New Roman" panose="02020603050405020304" pitchFamily="18" charset="0"/>
                <a:cs typeface="Times New Roman" panose="02020603050405020304" pitchFamily="18" charset="0"/>
              </a:rPr>
              <a:t>-</a:t>
            </a:r>
            <a:r>
              <a:rPr lang="es-MX" sz="2400" b="0" i="1" u="none" strike="noStrike" baseline="-25000" dirty="0">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vx</a:t>
            </a:r>
            <a:r>
              <a:rPr lang="es-MX" sz="2400" dirty="0">
                <a:latin typeface="Times New Roman" panose="02020603050405020304" pitchFamily="18" charset="0"/>
                <a:cs typeface="Times New Roman" panose="02020603050405020304" pitchFamily="18" charset="0"/>
              </a:rPr>
              <a:t>/</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t</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durante este intervalo es la pendiente de la línea </a:t>
            </a:r>
            <a:r>
              <a:rPr lang="es-MX" sz="2400" b="0" i="1" u="none" strike="noStrike" baseline="0" dirty="0" err="1">
                <a:latin typeface="Times New Roman" panose="02020603050405020304" pitchFamily="18" charset="0"/>
                <a:cs typeface="Times New Roman" panose="02020603050405020304" pitchFamily="18" charset="0"/>
              </a:rPr>
              <a:t>p</a:t>
            </a:r>
            <a:r>
              <a:rPr lang="es-MX" sz="2400" b="0" i="0" u="none" strike="noStrike" baseline="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p</a:t>
            </a:r>
            <a:r>
              <a:rPr lang="es-MX" sz="2400" b="0" i="0" u="none" strike="noStrike" baseline="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a:t>
            </a:r>
          </a:p>
          <a:p>
            <a:pPr algn="l"/>
            <a:r>
              <a:rPr lang="es-MX" sz="2400" b="0" i="0" u="none" strike="noStrike" baseline="0" dirty="0">
                <a:latin typeface="Times New Roman" panose="02020603050405020304" pitchFamily="18" charset="0"/>
                <a:cs typeface="Times New Roman" panose="02020603050405020304" pitchFamily="18" charset="0"/>
              </a:rPr>
              <a:t>Al acercarse </a:t>
            </a:r>
            <a:r>
              <a:rPr lang="es-MX" sz="2400" b="0" i="1" u="none" strike="noStrike" baseline="0" dirty="0" err="1">
                <a:latin typeface="Times New Roman" panose="02020603050405020304" pitchFamily="18" charset="0"/>
                <a:cs typeface="Times New Roman" panose="02020603050405020304" pitchFamily="18" charset="0"/>
              </a:rPr>
              <a:t>P</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a </a:t>
            </a:r>
            <a:r>
              <a:rPr lang="es-MX" sz="2400" b="0" i="1" u="none" strike="noStrike" baseline="0" dirty="0" err="1">
                <a:latin typeface="Times New Roman" panose="02020603050405020304" pitchFamily="18" charset="0"/>
                <a:cs typeface="Times New Roman" panose="02020603050405020304" pitchFamily="18" charset="0"/>
              </a:rPr>
              <a:t>P</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en la figura, </a:t>
            </a:r>
            <a:r>
              <a:rPr lang="es-MX" sz="2400" b="0" i="1" u="none" strike="noStrike" baseline="0" dirty="0" err="1">
                <a:latin typeface="Times New Roman" panose="02020603050405020304" pitchFamily="18" charset="0"/>
                <a:cs typeface="Times New Roman" panose="02020603050405020304" pitchFamily="18" charset="0"/>
              </a:rPr>
              <a:t>p</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2500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se acerca a </a:t>
            </a:r>
            <a:r>
              <a:rPr lang="es-MX" sz="2400" b="0" i="1" u="none" strike="noStrike" baseline="0" dirty="0" err="1">
                <a:latin typeface="Times New Roman" panose="02020603050405020304" pitchFamily="18" charset="0"/>
                <a:cs typeface="Times New Roman" panose="02020603050405020304" pitchFamily="18" charset="0"/>
              </a:rPr>
              <a:t>p</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en la gráfica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a:t>
            </a:r>
            <a:r>
              <a:rPr lang="es-MX" sz="2400" b="0" i="1" u="none" strike="noStrike" baseline="0" dirty="0">
                <a:latin typeface="Times New Roman" panose="02020603050405020304" pitchFamily="18" charset="0"/>
                <a:cs typeface="Times New Roman" panose="02020603050405020304" pitchFamily="18" charset="0"/>
              </a:rPr>
              <a:t>t</a:t>
            </a:r>
            <a:r>
              <a:rPr lang="es-MX" sz="2400" b="0" i="0" u="none" strike="noStrike" baseline="0" dirty="0">
                <a:latin typeface="Times New Roman" panose="02020603050405020304" pitchFamily="18" charset="0"/>
                <a:cs typeface="Times New Roman" panose="02020603050405020304" pitchFamily="18" charset="0"/>
              </a:rPr>
              <a:t>, y la pendiente de la línea </a:t>
            </a:r>
            <a:r>
              <a:rPr lang="es-MX" sz="2400" b="0" i="1" u="none" strike="noStrike" baseline="0" dirty="0" err="1">
                <a:latin typeface="Times New Roman" panose="02020603050405020304" pitchFamily="18" charset="0"/>
                <a:cs typeface="Times New Roman" panose="02020603050405020304" pitchFamily="18" charset="0"/>
              </a:rPr>
              <a:t>p</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1" u="none" strike="noStrike" baseline="0" dirty="0" err="1">
                <a:latin typeface="Times New Roman" panose="02020603050405020304" pitchFamily="18" charset="0"/>
                <a:cs typeface="Times New Roman" panose="02020603050405020304" pitchFamily="18" charset="0"/>
              </a:rPr>
              <a:t>p</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se acerca a la pendiente de la tangente a la curva en el punto </a:t>
            </a:r>
            <a:r>
              <a:rPr lang="es-MX" sz="2400" b="0" i="1" u="none" strike="noStrike" baseline="0" dirty="0" err="1">
                <a:latin typeface="Times New Roman" panose="02020603050405020304" pitchFamily="18" charset="0"/>
                <a:cs typeface="Times New Roman" panose="02020603050405020304" pitchFamily="18" charset="0"/>
              </a:rPr>
              <a:t>p</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Así, </a:t>
            </a:r>
            <a:r>
              <a:rPr lang="es-MX" sz="2400" b="1" i="1" u="none" strike="noStrike" baseline="0" dirty="0">
                <a:latin typeface="Times New Roman" panose="02020603050405020304" pitchFamily="18" charset="0"/>
                <a:cs typeface="Times New Roman" panose="02020603050405020304" pitchFamily="18" charset="0"/>
              </a:rPr>
              <a:t>en una gráfica de velocidad en función del tiempo, la aceleración instantánea en x en cualquier punto es igual a la pendiente de la tangente de la curva en ese punto</a:t>
            </a:r>
            <a:r>
              <a:rPr lang="es-MX" sz="2400" b="0" i="0" u="none" strike="noStrike" baseline="0" dirty="0">
                <a:latin typeface="Times New Roman" panose="02020603050405020304" pitchFamily="18" charset="0"/>
                <a:cs typeface="Times New Roman" panose="02020603050405020304" pitchFamily="18" charset="0"/>
              </a:rPr>
              <a:t>. </a:t>
            </a:r>
          </a:p>
        </p:txBody>
      </p:sp>
      <p:pic>
        <p:nvPicPr>
          <p:cNvPr id="4" name="Imagen 3">
            <a:extLst>
              <a:ext uri="{FF2B5EF4-FFF2-40B4-BE49-F238E27FC236}">
                <a16:creationId xmlns:a16="http://schemas.microsoft.com/office/drawing/2014/main" id="{8D53CD03-36AB-3702-79DF-3B67D065D3E5}"/>
              </a:ext>
            </a:extLst>
          </p:cNvPr>
          <p:cNvPicPr>
            <a:picLocks noChangeAspect="1"/>
          </p:cNvPicPr>
          <p:nvPr/>
        </p:nvPicPr>
        <p:blipFill>
          <a:blip r:embed="rId2"/>
          <a:stretch>
            <a:fillRect/>
          </a:stretch>
        </p:blipFill>
        <p:spPr>
          <a:xfrm>
            <a:off x="21837" y="908720"/>
            <a:ext cx="9144000" cy="1256631"/>
          </a:xfrm>
          <a:prstGeom prst="rect">
            <a:avLst/>
          </a:prstGeom>
        </p:spPr>
      </p:pic>
    </p:spTree>
    <p:extLst>
      <p:ext uri="{BB962C8B-B14F-4D97-AF65-F5344CB8AC3E}">
        <p14:creationId xmlns:p14="http://schemas.microsoft.com/office/powerpoint/2010/main" val="23754429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C9B8243-A72F-62D6-51F8-4D4A71DF2B74}"/>
              </a:ext>
            </a:extLst>
          </p:cNvPr>
          <p:cNvSpPr txBox="1"/>
          <p:nvPr/>
        </p:nvSpPr>
        <p:spPr>
          <a:xfrm>
            <a:off x="0" y="-10558"/>
            <a:ext cx="9144000" cy="1200329"/>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En la figura, las tangentes trazadas en diferentes puntos en la curva tienen pendientes diferentes, de manera que la aceleración instantánea varía con el tiempo.</a:t>
            </a:r>
            <a:endParaRPr lang="es-MX" sz="2400" dirty="0">
              <a:latin typeface="Times New Roman" panose="02020603050405020304" pitchFamily="18" charset="0"/>
              <a:cs typeface="Times New Roman" panose="02020603050405020304" pitchFamily="18" charset="0"/>
            </a:endParaRPr>
          </a:p>
        </p:txBody>
      </p:sp>
      <p:pic>
        <p:nvPicPr>
          <p:cNvPr id="2" name="Imagen 1">
            <a:extLst>
              <a:ext uri="{FF2B5EF4-FFF2-40B4-BE49-F238E27FC236}">
                <a16:creationId xmlns:a16="http://schemas.microsoft.com/office/drawing/2014/main" id="{E85B146A-4171-2795-E1B8-852CB9431DF3}"/>
              </a:ext>
            </a:extLst>
          </p:cNvPr>
          <p:cNvPicPr>
            <a:picLocks noChangeAspect="1"/>
          </p:cNvPicPr>
          <p:nvPr/>
        </p:nvPicPr>
        <p:blipFill>
          <a:blip r:embed="rId2"/>
          <a:stretch>
            <a:fillRect/>
          </a:stretch>
        </p:blipFill>
        <p:spPr>
          <a:xfrm>
            <a:off x="12326" y="1558737"/>
            <a:ext cx="9144000" cy="5254639"/>
          </a:xfrm>
          <a:prstGeom prst="rect">
            <a:avLst/>
          </a:prstGeom>
        </p:spPr>
      </p:pic>
    </p:spTree>
    <p:extLst>
      <p:ext uri="{BB962C8B-B14F-4D97-AF65-F5344CB8AC3E}">
        <p14:creationId xmlns:p14="http://schemas.microsoft.com/office/powerpoint/2010/main" val="42393833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AB5E811-465E-6A5A-5F33-8234FF09731D}"/>
              </a:ext>
            </a:extLst>
          </p:cNvPr>
          <p:cNvSpPr txBox="1"/>
          <p:nvPr/>
        </p:nvSpPr>
        <p:spPr>
          <a:xfrm>
            <a:off x="0" y="-9386"/>
            <a:ext cx="9144000" cy="5632311"/>
          </a:xfrm>
          <a:prstGeom prst="rect">
            <a:avLst/>
          </a:prstGeom>
          <a:noFill/>
        </p:spPr>
        <p:txBody>
          <a:bodyPr wrap="square">
            <a:spAutoFit/>
          </a:bodyPr>
          <a:lstStyle/>
          <a:p>
            <a:pPr algn="l"/>
            <a:r>
              <a:rPr lang="es-MX" sz="2400" b="1" i="0" u="none" strike="noStrike" baseline="0" dirty="0">
                <a:latin typeface="Times New Roman" panose="02020603050405020304" pitchFamily="18" charset="0"/>
                <a:cs typeface="Times New Roman" panose="02020603050405020304" pitchFamily="18" charset="0"/>
              </a:rPr>
              <a:t>Signos de la aceleración en </a:t>
            </a:r>
            <a:r>
              <a:rPr lang="es-MX" sz="2400" b="1" i="1" u="none" strike="noStrike" baseline="0" dirty="0">
                <a:latin typeface="Times New Roman" panose="02020603050405020304" pitchFamily="18" charset="0"/>
                <a:cs typeface="Times New Roman" panose="02020603050405020304" pitchFamily="18" charset="0"/>
              </a:rPr>
              <a:t>x </a:t>
            </a:r>
            <a:r>
              <a:rPr lang="es-MX" sz="2400" b="1" i="0" u="none" strike="noStrike" baseline="0" dirty="0">
                <a:latin typeface="Times New Roman" panose="02020603050405020304" pitchFamily="18" charset="0"/>
                <a:cs typeface="Times New Roman" panose="02020603050405020304" pitchFamily="18" charset="0"/>
              </a:rPr>
              <a:t>y de la velocidad en </a:t>
            </a:r>
            <a:r>
              <a:rPr lang="es-MX" sz="2400" b="1" i="1" u="none" strike="noStrike" baseline="0" dirty="0">
                <a:latin typeface="Times New Roman" panose="02020603050405020304" pitchFamily="18" charset="0"/>
                <a:cs typeface="Times New Roman" panose="02020603050405020304" pitchFamily="18" charset="0"/>
              </a:rPr>
              <a:t>x </a:t>
            </a:r>
          </a:p>
          <a:p>
            <a:pPr algn="l"/>
            <a:r>
              <a:rPr lang="es-MX" sz="2400" b="0" i="0" u="none" strike="noStrike" baseline="0" dirty="0">
                <a:latin typeface="Times New Roman" panose="02020603050405020304" pitchFamily="18" charset="0"/>
                <a:cs typeface="Times New Roman" panose="02020603050405020304" pitchFamily="18" charset="0"/>
              </a:rPr>
              <a:t>Por sí mismo, el signo algebraico de la aceleración </a:t>
            </a:r>
            <a:r>
              <a:rPr lang="es-MX" sz="2400" b="0" i="1" u="none" strike="noStrike" baseline="0" dirty="0">
                <a:latin typeface="Times New Roman" panose="02020603050405020304" pitchFamily="18" charset="0"/>
                <a:cs typeface="Times New Roman" panose="02020603050405020304" pitchFamily="18" charset="0"/>
              </a:rPr>
              <a:t>no </a:t>
            </a:r>
            <a:r>
              <a:rPr lang="es-MX" sz="2400" b="0" i="0" u="none" strike="noStrike" baseline="0" dirty="0">
                <a:latin typeface="Times New Roman" panose="02020603050405020304" pitchFamily="18" charset="0"/>
                <a:cs typeface="Times New Roman" panose="02020603050405020304" pitchFamily="18" charset="0"/>
              </a:rPr>
              <a:t>nos indica si el cuerpo está acelerando o frenando; hay que comparar los signos de la velocidad en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y la aceleración en </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Si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y </a:t>
            </a:r>
            <a:r>
              <a:rPr lang="es-MX" sz="2400" b="0" i="1" u="none" strike="noStrike" baseline="0" dirty="0" err="1">
                <a:latin typeface="Times New Roman" panose="02020603050405020304" pitchFamily="18" charset="0"/>
                <a:cs typeface="Times New Roman" panose="02020603050405020304" pitchFamily="18" charset="0"/>
              </a:rPr>
              <a:t>a</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tienen el </a:t>
            </a:r>
            <a:r>
              <a:rPr lang="es-MX" sz="2400" b="0" i="1" u="none" strike="noStrike" baseline="0" dirty="0">
                <a:latin typeface="Times New Roman" panose="02020603050405020304" pitchFamily="18" charset="0"/>
                <a:cs typeface="Times New Roman" panose="02020603050405020304" pitchFamily="18" charset="0"/>
              </a:rPr>
              <a:t>mismo </a:t>
            </a:r>
            <a:r>
              <a:rPr lang="es-MX" sz="2400" b="0" i="0" u="none" strike="noStrike" baseline="0" dirty="0">
                <a:latin typeface="Times New Roman" panose="02020603050405020304" pitchFamily="18" charset="0"/>
                <a:cs typeface="Times New Roman" panose="02020603050405020304" pitchFamily="18" charset="0"/>
              </a:rPr>
              <a:t>signo, el cuerpo está acelerando; si ambas son positivas, el cuerpo se mueve en la dirección positiva con rapidez creciente. </a:t>
            </a:r>
          </a:p>
          <a:p>
            <a:pPr algn="l"/>
            <a:r>
              <a:rPr lang="es-MX" sz="2400" b="0" i="0" u="none" strike="noStrike" baseline="0" dirty="0">
                <a:latin typeface="Times New Roman" panose="02020603050405020304" pitchFamily="18" charset="0"/>
                <a:cs typeface="Times New Roman" panose="02020603050405020304" pitchFamily="18" charset="0"/>
              </a:rPr>
              <a:t>Si ambas son negativas, el cuerpo se mueve en la dirección negativa con velocidad en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cada vez más negativa, y la rapidez aumenta nuevamente. Si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y </a:t>
            </a:r>
            <a:r>
              <a:rPr lang="es-MX" sz="2400" b="0" i="1" u="none" strike="noStrike" baseline="0" dirty="0" err="1">
                <a:latin typeface="Times New Roman" panose="02020603050405020304" pitchFamily="18" charset="0"/>
                <a:cs typeface="Times New Roman" panose="02020603050405020304" pitchFamily="18" charset="0"/>
              </a:rPr>
              <a:t>a</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tienen signos </a:t>
            </a:r>
            <a:r>
              <a:rPr lang="es-MX" sz="2400" b="0" i="1" u="none" strike="noStrike" baseline="0" dirty="0">
                <a:latin typeface="Times New Roman" panose="02020603050405020304" pitchFamily="18" charset="0"/>
                <a:cs typeface="Times New Roman" panose="02020603050405020304" pitchFamily="18" charset="0"/>
              </a:rPr>
              <a:t>opuestos</a:t>
            </a:r>
            <a:r>
              <a:rPr lang="es-MX" sz="2400" b="0" i="0" u="none" strike="noStrike" baseline="0" dirty="0">
                <a:latin typeface="Times New Roman" panose="02020603050405020304" pitchFamily="18" charset="0"/>
                <a:cs typeface="Times New Roman" panose="02020603050405020304" pitchFamily="18" charset="0"/>
              </a:rPr>
              <a:t>, el cuerpo está frenando. </a:t>
            </a:r>
          </a:p>
          <a:p>
            <a:pPr algn="l"/>
            <a:r>
              <a:rPr lang="es-MX" sz="2400" b="0" i="0" u="none" strike="noStrike" baseline="0" dirty="0">
                <a:latin typeface="Times New Roman" panose="02020603050405020304" pitchFamily="18" charset="0"/>
                <a:cs typeface="Times New Roman" panose="02020603050405020304" pitchFamily="18" charset="0"/>
              </a:rPr>
              <a:t>Si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es positiva y </a:t>
            </a:r>
            <a:r>
              <a:rPr lang="es-MX" sz="2400" b="0" i="1" u="none" strike="noStrike" baseline="0" dirty="0" err="1">
                <a:latin typeface="Times New Roman" panose="02020603050405020304" pitchFamily="18" charset="0"/>
                <a:cs typeface="Times New Roman" panose="02020603050405020304" pitchFamily="18" charset="0"/>
              </a:rPr>
              <a:t>a</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negativa, el cuerpo se mueve en dirección positiva con rapidez decreciente; si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es negativa y </a:t>
            </a:r>
            <a:r>
              <a:rPr lang="es-MX" sz="2400" b="0" i="1" u="none" strike="noStrike" baseline="0" dirty="0" err="1">
                <a:latin typeface="Times New Roman" panose="02020603050405020304" pitchFamily="18" charset="0"/>
                <a:cs typeface="Times New Roman" panose="02020603050405020304" pitchFamily="18" charset="0"/>
              </a:rPr>
              <a:t>a</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positiva, el cuerpo se mueve en dirección negativa con una velocidad en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cada vez menos negativa, y de nuevo está frenando. </a:t>
            </a:r>
          </a:p>
          <a:p>
            <a:pPr algn="l"/>
            <a:r>
              <a:rPr lang="es-MX" sz="2400" i="0" u="none" strike="noStrike" baseline="0" dirty="0">
                <a:latin typeface="Times New Roman" panose="02020603050405020304" pitchFamily="18" charset="0"/>
                <a:cs typeface="Times New Roman" panose="02020603050405020304" pitchFamily="18" charset="0"/>
              </a:rPr>
              <a:t>La tabla resume estas ideas y la figura ilustra </a:t>
            </a:r>
            <a:r>
              <a:rPr lang="es-MX" sz="2400" b="0" i="0" u="none" strike="noStrike" baseline="0" dirty="0">
                <a:latin typeface="Times New Roman" panose="02020603050405020304" pitchFamily="18" charset="0"/>
                <a:cs typeface="Times New Roman" panose="02020603050405020304" pitchFamily="18" charset="0"/>
              </a:rPr>
              <a:t>algunas de ellas.</a:t>
            </a:r>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64764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343B8C1-F798-4B06-91A3-6F055A63A799}"/>
              </a:ext>
            </a:extLst>
          </p:cNvPr>
          <p:cNvPicPr>
            <a:picLocks noChangeAspect="1"/>
          </p:cNvPicPr>
          <p:nvPr/>
        </p:nvPicPr>
        <p:blipFill>
          <a:blip r:embed="rId2"/>
          <a:stretch>
            <a:fillRect/>
          </a:stretch>
        </p:blipFill>
        <p:spPr>
          <a:xfrm>
            <a:off x="2358100" y="0"/>
            <a:ext cx="4427800" cy="6858000"/>
          </a:xfrm>
          <a:prstGeom prst="rect">
            <a:avLst/>
          </a:prstGeom>
        </p:spPr>
      </p:pic>
    </p:spTree>
    <p:extLst>
      <p:ext uri="{BB962C8B-B14F-4D97-AF65-F5344CB8AC3E}">
        <p14:creationId xmlns:p14="http://schemas.microsoft.com/office/powerpoint/2010/main" val="39855407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AB5B42F-7C0D-5147-A153-346DD0084157}"/>
              </a:ext>
            </a:extLst>
          </p:cNvPr>
          <p:cNvPicPr>
            <a:picLocks noChangeAspect="1"/>
          </p:cNvPicPr>
          <p:nvPr/>
        </p:nvPicPr>
        <p:blipFill>
          <a:blip r:embed="rId2"/>
          <a:stretch>
            <a:fillRect/>
          </a:stretch>
        </p:blipFill>
        <p:spPr>
          <a:xfrm>
            <a:off x="0" y="1412776"/>
            <a:ext cx="9144000" cy="3734835"/>
          </a:xfrm>
          <a:prstGeom prst="rect">
            <a:avLst/>
          </a:prstGeom>
        </p:spPr>
      </p:pic>
    </p:spTree>
    <p:extLst>
      <p:ext uri="{BB962C8B-B14F-4D97-AF65-F5344CB8AC3E}">
        <p14:creationId xmlns:p14="http://schemas.microsoft.com/office/powerpoint/2010/main" val="40265525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06A0C98-EFD9-FB50-C31E-398046B1C95C}"/>
              </a:ext>
            </a:extLst>
          </p:cNvPr>
          <p:cNvSpPr txBox="1"/>
          <p:nvPr/>
        </p:nvSpPr>
        <p:spPr>
          <a:xfrm>
            <a:off x="12926" y="-2798"/>
            <a:ext cx="9131074" cy="2677656"/>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En ocasiones se usa el término “desaceleración” para referirse a una reducción de la rapidez. </a:t>
            </a:r>
          </a:p>
          <a:p>
            <a:pPr algn="l"/>
            <a:r>
              <a:rPr lang="es-MX" sz="2400" b="0" i="0" u="none" strike="noStrike" baseline="0" dirty="0">
                <a:latin typeface="Times New Roman" panose="02020603050405020304" pitchFamily="18" charset="0"/>
                <a:cs typeface="Times New Roman" panose="02020603050405020304" pitchFamily="18" charset="0"/>
              </a:rPr>
              <a:t>Como esto puede implicar una </a:t>
            </a:r>
            <a:r>
              <a:rPr lang="es-MX" sz="2400" b="0" i="1" u="none" strike="noStrike" baseline="0" dirty="0" err="1">
                <a:latin typeface="Times New Roman" panose="02020603050405020304" pitchFamily="18" charset="0"/>
                <a:cs typeface="Times New Roman" panose="02020603050405020304" pitchFamily="18" charset="0"/>
              </a:rPr>
              <a:t>a</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positiva o negativa, dependiendo del signo de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evitaremos este término.</a:t>
            </a:r>
          </a:p>
          <a:p>
            <a:pPr algn="l"/>
            <a:r>
              <a:rPr lang="es-MX" sz="2400" b="0" i="0" u="none" strike="noStrike" baseline="0" dirty="0">
                <a:latin typeface="Times New Roman" panose="02020603050405020304" pitchFamily="18" charset="0"/>
                <a:cs typeface="Times New Roman" panose="02020603050405020304" pitchFamily="18" charset="0"/>
              </a:rPr>
              <a:t>También conoceremos la aceleración de un cuerpo a partir de una gráfica de su </a:t>
            </a:r>
            <a:r>
              <a:rPr lang="es-MX" sz="2400" b="0" i="1" u="none" strike="noStrike" baseline="0" dirty="0">
                <a:latin typeface="Times New Roman" panose="02020603050405020304" pitchFamily="18" charset="0"/>
                <a:cs typeface="Times New Roman" panose="02020603050405020304" pitchFamily="18" charset="0"/>
              </a:rPr>
              <a:t>posición </a:t>
            </a:r>
            <a:r>
              <a:rPr lang="es-MX" sz="2400" b="0" i="0" u="none" strike="noStrike" baseline="0" dirty="0">
                <a:latin typeface="Times New Roman" panose="02020603050405020304" pitchFamily="18" charset="0"/>
                <a:cs typeface="Times New Roman" panose="02020603050405020304" pitchFamily="18" charset="0"/>
              </a:rPr>
              <a:t>contra el tiempo. </a:t>
            </a:r>
          </a:p>
          <a:p>
            <a:pPr algn="l"/>
            <a:r>
              <a:rPr lang="es-MX" sz="2400" b="0" i="0" u="none" strike="noStrike" baseline="0" dirty="0">
                <a:latin typeface="Times New Roman" panose="02020603050405020304" pitchFamily="18" charset="0"/>
                <a:cs typeface="Times New Roman" panose="02020603050405020304" pitchFamily="18" charset="0"/>
              </a:rPr>
              <a:t>Puesto que </a:t>
            </a:r>
            <a:r>
              <a:rPr lang="es-MX" sz="2400" b="0" i="1" u="none" strike="noStrike" baseline="0" dirty="0" err="1">
                <a:latin typeface="Times New Roman" panose="02020603050405020304" pitchFamily="18" charset="0"/>
                <a:cs typeface="Times New Roman" panose="02020603050405020304" pitchFamily="18" charset="0"/>
              </a:rPr>
              <a:t>a</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dv</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dirty="0">
                <a:latin typeface="Times New Roman" panose="02020603050405020304" pitchFamily="18" charset="0"/>
                <a:cs typeface="Times New Roman" panose="02020603050405020304" pitchFamily="18" charset="0"/>
              </a:rPr>
              <a:t>/</a:t>
            </a:r>
            <a:r>
              <a:rPr lang="es-MX" sz="2400" b="0" i="1" u="none" strike="noStrike" baseline="0" dirty="0" err="1">
                <a:latin typeface="Times New Roman" panose="02020603050405020304" pitchFamily="18" charset="0"/>
                <a:cs typeface="Times New Roman" panose="02020603050405020304" pitchFamily="18" charset="0"/>
              </a:rPr>
              <a:t>dt</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y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dx</a:t>
            </a:r>
            <a:r>
              <a:rPr lang="es-MX" sz="2400" dirty="0">
                <a:latin typeface="Times New Roman" panose="02020603050405020304" pitchFamily="18" charset="0"/>
                <a:cs typeface="Times New Roman" panose="02020603050405020304" pitchFamily="18" charset="0"/>
              </a:rPr>
              <a:t>/</a:t>
            </a:r>
            <a:r>
              <a:rPr lang="es-MX" sz="2400" b="0" i="1" u="none" strike="noStrike" baseline="0" dirty="0" err="1">
                <a:latin typeface="Times New Roman" panose="02020603050405020304" pitchFamily="18" charset="0"/>
                <a:cs typeface="Times New Roman" panose="02020603050405020304" pitchFamily="18" charset="0"/>
              </a:rPr>
              <a:t>dt</a:t>
            </a:r>
            <a:r>
              <a:rPr lang="es-MX" sz="2400" b="0" i="0" u="none" strike="noStrike" baseline="0" dirty="0">
                <a:latin typeface="Times New Roman" panose="02020603050405020304" pitchFamily="18" charset="0"/>
                <a:cs typeface="Times New Roman" panose="02020603050405020304" pitchFamily="18" charset="0"/>
              </a:rPr>
              <a:t>, escribimos:</a:t>
            </a:r>
            <a:endParaRPr lang="es-MX"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6B7EAC68-0041-850B-B3B1-9C289293FCCC}"/>
                  </a:ext>
                </a:extLst>
              </p:cNvPr>
              <p:cNvSpPr txBox="1"/>
              <p:nvPr/>
            </p:nvSpPr>
            <p:spPr>
              <a:xfrm>
                <a:off x="2055317" y="2888605"/>
                <a:ext cx="5033366" cy="111645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MX" sz="3200" b="0" i="1" smtClean="0">
                              <a:latin typeface="Cambria Math" panose="02040503050406030204" pitchFamily="18" charset="0"/>
                            </a:rPr>
                          </m:ctrlPr>
                        </m:sSubPr>
                        <m:e>
                          <m:r>
                            <a:rPr lang="es-MX" sz="3200" b="0" i="1" smtClean="0">
                              <a:latin typeface="Cambria Math" panose="02040503050406030204" pitchFamily="18" charset="0"/>
                            </a:rPr>
                            <m:t>𝑎</m:t>
                          </m:r>
                        </m:e>
                        <m:sub>
                          <m:r>
                            <a:rPr lang="es-MX" sz="3200" b="0" i="1" smtClean="0">
                              <a:latin typeface="Cambria Math" panose="02040503050406030204" pitchFamily="18" charset="0"/>
                            </a:rPr>
                            <m:t>𝑥</m:t>
                          </m:r>
                        </m:sub>
                      </m:sSub>
                      <m:r>
                        <a:rPr lang="es-MX" sz="3200" b="0" i="1" smtClean="0">
                          <a:latin typeface="Cambria Math" panose="02040503050406030204" pitchFamily="18" charset="0"/>
                        </a:rPr>
                        <m:t>=</m:t>
                      </m:r>
                      <m:f>
                        <m:fPr>
                          <m:ctrlPr>
                            <a:rPr lang="es-MX" sz="3200" i="1" smtClean="0">
                              <a:latin typeface="Cambria Math" panose="02040503050406030204" pitchFamily="18" charset="0"/>
                            </a:rPr>
                          </m:ctrlPr>
                        </m:fPr>
                        <m:num>
                          <m:r>
                            <a:rPr lang="es-MX" sz="3200" b="0" i="1" smtClean="0">
                              <a:latin typeface="Cambria Math" panose="02040503050406030204" pitchFamily="18" charset="0"/>
                            </a:rPr>
                            <m:t>𝑑</m:t>
                          </m:r>
                          <m:sSub>
                            <m:sSubPr>
                              <m:ctrlPr>
                                <a:rPr lang="es-MX" sz="3200" b="0" i="1" smtClean="0">
                                  <a:latin typeface="Cambria Math" panose="02040503050406030204" pitchFamily="18" charset="0"/>
                                </a:rPr>
                              </m:ctrlPr>
                            </m:sSubPr>
                            <m:e>
                              <m:r>
                                <a:rPr lang="es-MX" sz="3200" b="0" i="1" smtClean="0">
                                  <a:latin typeface="Cambria Math" panose="02040503050406030204" pitchFamily="18" charset="0"/>
                                </a:rPr>
                                <m:t>𝑣</m:t>
                              </m:r>
                            </m:e>
                            <m:sub>
                              <m:r>
                                <a:rPr lang="es-MX" sz="3200" b="0" i="1" smtClean="0">
                                  <a:latin typeface="Cambria Math" panose="02040503050406030204" pitchFamily="18" charset="0"/>
                                </a:rPr>
                                <m:t>𝑥</m:t>
                              </m:r>
                            </m:sub>
                          </m:sSub>
                        </m:num>
                        <m:den>
                          <m:r>
                            <a:rPr lang="es-MX" sz="3200" b="0" i="1" smtClean="0">
                              <a:latin typeface="Cambria Math" panose="02040503050406030204" pitchFamily="18" charset="0"/>
                            </a:rPr>
                            <m:t>𝑑𝑡</m:t>
                          </m:r>
                        </m:den>
                      </m:f>
                      <m:r>
                        <a:rPr lang="es-MX" sz="3200" b="0" i="1" smtClean="0">
                          <a:latin typeface="Cambria Math" panose="02040503050406030204" pitchFamily="18" charset="0"/>
                        </a:rPr>
                        <m:t>=</m:t>
                      </m:r>
                      <m:f>
                        <m:fPr>
                          <m:ctrlPr>
                            <a:rPr lang="es-MX" sz="3200" b="0" i="1" smtClean="0">
                              <a:latin typeface="Cambria Math" panose="02040503050406030204" pitchFamily="18" charset="0"/>
                            </a:rPr>
                          </m:ctrlPr>
                        </m:fPr>
                        <m:num>
                          <m:r>
                            <a:rPr lang="es-MX" sz="3200" b="0" i="1" smtClean="0">
                              <a:latin typeface="Cambria Math" panose="02040503050406030204" pitchFamily="18" charset="0"/>
                            </a:rPr>
                            <m:t>𝑑</m:t>
                          </m:r>
                        </m:num>
                        <m:den>
                          <m:r>
                            <a:rPr lang="es-MX" sz="3200" b="0" i="1" smtClean="0">
                              <a:latin typeface="Cambria Math" panose="02040503050406030204" pitchFamily="18" charset="0"/>
                            </a:rPr>
                            <m:t>𝑑𝑡</m:t>
                          </m:r>
                        </m:den>
                      </m:f>
                      <m:d>
                        <m:dPr>
                          <m:ctrlPr>
                            <a:rPr lang="es-MX" sz="3200" b="0" i="1" smtClean="0">
                              <a:latin typeface="Cambria Math" panose="02040503050406030204" pitchFamily="18" charset="0"/>
                            </a:rPr>
                          </m:ctrlPr>
                        </m:dPr>
                        <m:e>
                          <m:f>
                            <m:fPr>
                              <m:ctrlPr>
                                <a:rPr lang="es-MX" sz="3200" b="0" i="1" smtClean="0">
                                  <a:latin typeface="Cambria Math" panose="02040503050406030204" pitchFamily="18" charset="0"/>
                                </a:rPr>
                              </m:ctrlPr>
                            </m:fPr>
                            <m:num>
                              <m:r>
                                <a:rPr lang="es-MX" sz="3200" b="0" i="1" smtClean="0">
                                  <a:latin typeface="Cambria Math" panose="02040503050406030204" pitchFamily="18" charset="0"/>
                                </a:rPr>
                                <m:t>𝑑𝑥</m:t>
                              </m:r>
                            </m:num>
                            <m:den>
                              <m:r>
                                <a:rPr lang="es-MX" sz="3200" b="0" i="1" smtClean="0">
                                  <a:latin typeface="Cambria Math" panose="02040503050406030204" pitchFamily="18" charset="0"/>
                                </a:rPr>
                                <m:t>𝑑𝑡</m:t>
                              </m:r>
                            </m:den>
                          </m:f>
                        </m:e>
                      </m:d>
                      <m:r>
                        <a:rPr lang="es-MX" sz="3200" b="0" i="1" smtClean="0">
                          <a:latin typeface="Cambria Math" panose="02040503050406030204" pitchFamily="18" charset="0"/>
                        </a:rPr>
                        <m:t>=</m:t>
                      </m:r>
                      <m:f>
                        <m:fPr>
                          <m:ctrlPr>
                            <a:rPr lang="es-MX" sz="3200" b="0" i="1" smtClean="0">
                              <a:latin typeface="Cambria Math" panose="02040503050406030204" pitchFamily="18" charset="0"/>
                            </a:rPr>
                          </m:ctrlPr>
                        </m:fPr>
                        <m:num>
                          <m:sSup>
                            <m:sSupPr>
                              <m:ctrlPr>
                                <a:rPr lang="es-MX" sz="3200" b="0" i="1" smtClean="0">
                                  <a:latin typeface="Cambria Math" panose="02040503050406030204" pitchFamily="18" charset="0"/>
                                </a:rPr>
                              </m:ctrlPr>
                            </m:sSupPr>
                            <m:e>
                              <m:r>
                                <a:rPr lang="es-MX" sz="3200" b="0" i="1" smtClean="0">
                                  <a:latin typeface="Cambria Math" panose="02040503050406030204" pitchFamily="18" charset="0"/>
                                </a:rPr>
                                <m:t>𝑑</m:t>
                              </m:r>
                            </m:e>
                            <m:sup>
                              <m:r>
                                <a:rPr lang="es-MX" sz="3200" b="0" i="1" smtClean="0">
                                  <a:latin typeface="Cambria Math" panose="02040503050406030204" pitchFamily="18" charset="0"/>
                                </a:rPr>
                                <m:t>2</m:t>
                              </m:r>
                            </m:sup>
                          </m:sSup>
                          <m:sSub>
                            <m:sSubPr>
                              <m:ctrlPr>
                                <a:rPr lang="es-MX" sz="3200" b="0" i="1" smtClean="0">
                                  <a:latin typeface="Cambria Math" panose="02040503050406030204" pitchFamily="18" charset="0"/>
                                </a:rPr>
                              </m:ctrlPr>
                            </m:sSubPr>
                            <m:e>
                              <m:r>
                                <a:rPr lang="es-MX" sz="3200" b="0" i="1" smtClean="0">
                                  <a:latin typeface="Cambria Math" panose="02040503050406030204" pitchFamily="18" charset="0"/>
                                </a:rPr>
                                <m:t>𝑣</m:t>
                              </m:r>
                            </m:e>
                            <m:sub>
                              <m:r>
                                <a:rPr lang="es-MX" sz="3200" b="0" i="1" smtClean="0">
                                  <a:latin typeface="Cambria Math" panose="02040503050406030204" pitchFamily="18" charset="0"/>
                                </a:rPr>
                                <m:t>𝑥</m:t>
                              </m:r>
                            </m:sub>
                          </m:sSub>
                        </m:num>
                        <m:den>
                          <m:r>
                            <a:rPr lang="es-MX" sz="3200" b="0" i="1" smtClean="0">
                              <a:latin typeface="Cambria Math" panose="02040503050406030204" pitchFamily="18" charset="0"/>
                            </a:rPr>
                            <m:t>𝑑</m:t>
                          </m:r>
                          <m:sSup>
                            <m:sSupPr>
                              <m:ctrlPr>
                                <a:rPr lang="es-MX" sz="3200" b="0" i="1" smtClean="0">
                                  <a:latin typeface="Cambria Math" panose="02040503050406030204" pitchFamily="18" charset="0"/>
                                </a:rPr>
                              </m:ctrlPr>
                            </m:sSupPr>
                            <m:e>
                              <m:r>
                                <a:rPr lang="es-MX" sz="3200" b="0" i="1" smtClean="0">
                                  <a:latin typeface="Cambria Math" panose="02040503050406030204" pitchFamily="18" charset="0"/>
                                </a:rPr>
                                <m:t>𝑡</m:t>
                              </m:r>
                            </m:e>
                            <m:sup>
                              <m:r>
                                <a:rPr lang="es-MX" sz="3200" b="0" i="1" smtClean="0">
                                  <a:latin typeface="Cambria Math" panose="02040503050406030204" pitchFamily="18" charset="0"/>
                                </a:rPr>
                                <m:t>2</m:t>
                              </m:r>
                            </m:sup>
                          </m:sSup>
                        </m:den>
                      </m:f>
                    </m:oMath>
                  </m:oMathPara>
                </a14:m>
                <a:endParaRPr lang="es-MX" sz="3200" dirty="0"/>
              </a:p>
            </p:txBody>
          </p:sp>
        </mc:Choice>
        <mc:Fallback xmlns="">
          <p:sp>
            <p:nvSpPr>
              <p:cNvPr id="4" name="CuadroTexto 3">
                <a:extLst>
                  <a:ext uri="{FF2B5EF4-FFF2-40B4-BE49-F238E27FC236}">
                    <a16:creationId xmlns:a16="http://schemas.microsoft.com/office/drawing/2014/main" id="{6B7EAC68-0041-850B-B3B1-9C289293FCCC}"/>
                  </a:ext>
                </a:extLst>
              </p:cNvPr>
              <p:cNvSpPr txBox="1">
                <a:spLocks noRot="1" noChangeAspect="1" noMove="1" noResize="1" noEditPoints="1" noAdjustHandles="1" noChangeArrowheads="1" noChangeShapeType="1" noTextEdit="1"/>
              </p:cNvSpPr>
              <p:nvPr/>
            </p:nvSpPr>
            <p:spPr>
              <a:xfrm>
                <a:off x="2055317" y="2888605"/>
                <a:ext cx="5033366" cy="1116459"/>
              </a:xfrm>
              <a:prstGeom prst="rect">
                <a:avLst/>
              </a:prstGeom>
              <a:blipFill>
                <a:blip r:embed="rId2"/>
                <a:stretch>
                  <a:fillRect/>
                </a:stretch>
              </a:blipFill>
            </p:spPr>
            <p:txBody>
              <a:bodyPr/>
              <a:lstStyle/>
              <a:p>
                <a:r>
                  <a:rPr lang="es-MX">
                    <a:noFill/>
                  </a:rPr>
                  <a:t> </a:t>
                </a:r>
              </a:p>
            </p:txBody>
          </p:sp>
        </mc:Fallback>
      </mc:AlternateContent>
    </p:spTree>
    <p:extLst>
      <p:ext uri="{BB962C8B-B14F-4D97-AF65-F5344CB8AC3E}">
        <p14:creationId xmlns:p14="http://schemas.microsoft.com/office/powerpoint/2010/main" val="28328915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363D899-5453-0B5D-BD1B-DEEF5AB442A4}"/>
              </a:ext>
            </a:extLst>
          </p:cNvPr>
          <p:cNvSpPr txBox="1"/>
          <p:nvPr/>
        </p:nvSpPr>
        <p:spPr>
          <a:xfrm>
            <a:off x="0" y="-27384"/>
            <a:ext cx="9144000" cy="1200329"/>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Es decir, </a:t>
            </a:r>
            <a:r>
              <a:rPr lang="es-MX" sz="2400" b="0" i="1" u="none" strike="noStrike" baseline="0" dirty="0" err="1">
                <a:latin typeface="Times New Roman" panose="02020603050405020304" pitchFamily="18" charset="0"/>
                <a:cs typeface="Times New Roman" panose="02020603050405020304" pitchFamily="18" charset="0"/>
              </a:rPr>
              <a:t>a</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es la segunda derivada de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con respecto a </a:t>
            </a:r>
            <a:r>
              <a:rPr lang="es-MX" sz="2400" b="0" i="1" u="none" strike="noStrike" baseline="0" dirty="0">
                <a:latin typeface="Times New Roman" panose="02020603050405020304" pitchFamily="18" charset="0"/>
                <a:cs typeface="Times New Roman" panose="02020603050405020304" pitchFamily="18" charset="0"/>
              </a:rPr>
              <a:t>t</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La segunda derivada de cualquier función se relaciona directamente con la </a:t>
            </a:r>
            <a:r>
              <a:rPr lang="es-MX" sz="2400" b="0" i="1" u="none" strike="noStrike" baseline="0" dirty="0">
                <a:latin typeface="Times New Roman" panose="02020603050405020304" pitchFamily="18" charset="0"/>
                <a:cs typeface="Times New Roman" panose="02020603050405020304" pitchFamily="18" charset="0"/>
              </a:rPr>
              <a:t>concavidad </a:t>
            </a:r>
            <a:r>
              <a:rPr lang="es-MX" sz="2400" b="0" i="0" u="none" strike="noStrike" baseline="0" dirty="0">
                <a:latin typeface="Times New Roman" panose="02020603050405020304" pitchFamily="18" charset="0"/>
                <a:cs typeface="Times New Roman" panose="02020603050405020304" pitchFamily="18" charset="0"/>
              </a:rPr>
              <a:t>o </a:t>
            </a:r>
            <a:r>
              <a:rPr lang="es-MX" sz="2400" b="0" i="1" u="none" strike="noStrike" baseline="0" dirty="0">
                <a:latin typeface="Times New Roman" panose="02020603050405020304" pitchFamily="18" charset="0"/>
                <a:cs typeface="Times New Roman" panose="02020603050405020304" pitchFamily="18" charset="0"/>
              </a:rPr>
              <a:t>curvatura </a:t>
            </a:r>
            <a:r>
              <a:rPr lang="es-MX" sz="2400" b="0" i="0" u="none" strike="noStrike" baseline="0" dirty="0">
                <a:latin typeface="Times New Roman" panose="02020603050405020304" pitchFamily="18" charset="0"/>
                <a:cs typeface="Times New Roman" panose="02020603050405020304" pitchFamily="18" charset="0"/>
              </a:rPr>
              <a:t>de la gráfica de la función </a:t>
            </a:r>
            <a:r>
              <a:rPr lang="es-MX" sz="2400" i="0" u="none" strike="noStrike" baseline="0" dirty="0">
                <a:latin typeface="Times New Roman" panose="02020603050405020304" pitchFamily="18" charset="0"/>
                <a:cs typeface="Times New Roman" panose="02020603050405020304" pitchFamily="18" charset="0"/>
              </a:rPr>
              <a:t>(figura). </a:t>
            </a:r>
          </a:p>
        </p:txBody>
      </p:sp>
      <p:pic>
        <p:nvPicPr>
          <p:cNvPr id="5" name="Imagen 4">
            <a:extLst>
              <a:ext uri="{FF2B5EF4-FFF2-40B4-BE49-F238E27FC236}">
                <a16:creationId xmlns:a16="http://schemas.microsoft.com/office/drawing/2014/main" id="{23AF57CF-9E5E-BDBB-460A-D6DDC48F6078}"/>
              </a:ext>
            </a:extLst>
          </p:cNvPr>
          <p:cNvPicPr>
            <a:picLocks noChangeAspect="1"/>
          </p:cNvPicPr>
          <p:nvPr/>
        </p:nvPicPr>
        <p:blipFill>
          <a:blip r:embed="rId2"/>
          <a:stretch>
            <a:fillRect/>
          </a:stretch>
        </p:blipFill>
        <p:spPr>
          <a:xfrm>
            <a:off x="0" y="1487581"/>
            <a:ext cx="9144000" cy="3882838"/>
          </a:xfrm>
          <a:prstGeom prst="rect">
            <a:avLst/>
          </a:prstGeom>
        </p:spPr>
      </p:pic>
    </p:spTree>
    <p:extLst>
      <p:ext uri="{BB962C8B-B14F-4D97-AF65-F5344CB8AC3E}">
        <p14:creationId xmlns:p14="http://schemas.microsoft.com/office/powerpoint/2010/main" val="42036621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363D899-5453-0B5D-BD1B-DEEF5AB442A4}"/>
              </a:ext>
            </a:extLst>
          </p:cNvPr>
          <p:cNvSpPr txBox="1"/>
          <p:nvPr/>
        </p:nvSpPr>
        <p:spPr>
          <a:xfrm>
            <a:off x="0" y="-27384"/>
            <a:ext cx="9144000" cy="4893647"/>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En un punto donde la gráfica </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a:t>
            </a:r>
            <a:r>
              <a:rPr lang="es-MX" sz="2400" b="0" i="1" u="none" strike="noStrike" baseline="0" dirty="0">
                <a:latin typeface="Times New Roman" panose="02020603050405020304" pitchFamily="18" charset="0"/>
                <a:cs typeface="Times New Roman" panose="02020603050405020304" pitchFamily="18" charset="0"/>
              </a:rPr>
              <a:t>t </a:t>
            </a:r>
            <a:r>
              <a:rPr lang="es-MX" sz="2400" b="0" i="0" u="none" strike="noStrike" baseline="0" dirty="0">
                <a:latin typeface="Times New Roman" panose="02020603050405020304" pitchFamily="18" charset="0"/>
                <a:cs typeface="Times New Roman" panose="02020603050405020304" pitchFamily="18" charset="0"/>
              </a:rPr>
              <a:t>sea cóncava hacia arriba (curvada hacia arriba), tal como el punto </a:t>
            </a:r>
            <a:r>
              <a:rPr lang="es-MX" sz="2400" b="0" i="1" u="none" strike="noStrike" baseline="0" dirty="0">
                <a:latin typeface="Times New Roman" panose="02020603050405020304" pitchFamily="18" charset="0"/>
                <a:cs typeface="Times New Roman" panose="02020603050405020304" pitchFamily="18" charset="0"/>
              </a:rPr>
              <a:t>A </a:t>
            </a:r>
            <a:r>
              <a:rPr lang="es-MX" sz="2400" b="0" i="0" u="none" strike="noStrike" baseline="0" dirty="0">
                <a:latin typeface="Times New Roman" panose="02020603050405020304" pitchFamily="18" charset="0"/>
                <a:cs typeface="Times New Roman" panose="02020603050405020304" pitchFamily="18" charset="0"/>
              </a:rPr>
              <a:t>o </a:t>
            </a:r>
            <a:r>
              <a:rPr lang="es-MX" sz="2400" b="0" i="1" u="none" strike="noStrike" baseline="0" dirty="0">
                <a:latin typeface="Times New Roman" panose="02020603050405020304" pitchFamily="18" charset="0"/>
                <a:cs typeface="Times New Roman" panose="02020603050405020304" pitchFamily="18" charset="0"/>
              </a:rPr>
              <a:t>E </a:t>
            </a:r>
            <a:r>
              <a:rPr lang="es-MX" sz="2400" b="0" i="0" u="none" strike="noStrike" baseline="0" dirty="0">
                <a:latin typeface="Times New Roman" panose="02020603050405020304" pitchFamily="18" charset="0"/>
                <a:cs typeface="Times New Roman" panose="02020603050405020304" pitchFamily="18" charset="0"/>
              </a:rPr>
              <a:t>en la figura </a:t>
            </a:r>
            <a:r>
              <a:rPr lang="es-MX" sz="2400" b="0" i="1" u="none" strike="noStrike" baseline="0" dirty="0">
                <a:latin typeface="Times New Roman" panose="02020603050405020304" pitchFamily="18" charset="0"/>
                <a:cs typeface="Times New Roman" panose="02020603050405020304" pitchFamily="18" charset="0"/>
              </a:rPr>
              <a:t>a</a:t>
            </a:r>
            <a:r>
              <a:rPr lang="es-MX" sz="2400" b="0" i="0" u="none" strike="noStrike" baseline="0" dirty="0">
                <a:latin typeface="Times New Roman" panose="02020603050405020304" pitchFamily="18" charset="0"/>
                <a:cs typeface="Times New Roman" panose="02020603050405020304" pitchFamily="18" charset="0"/>
              </a:rPr>
              <a:t>, la aceleración en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es positiva y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aumenta. </a:t>
            </a:r>
          </a:p>
          <a:p>
            <a:pPr algn="l"/>
            <a:r>
              <a:rPr lang="es-MX" sz="2400" b="0" i="0" u="none" strike="noStrike" baseline="0" dirty="0">
                <a:latin typeface="Times New Roman" panose="02020603050405020304" pitchFamily="18" charset="0"/>
                <a:cs typeface="Times New Roman" panose="02020603050405020304" pitchFamily="18" charset="0"/>
              </a:rPr>
              <a:t>En un punto donde la gráfica </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a:t>
            </a:r>
            <a:r>
              <a:rPr lang="es-MX" sz="2400" b="0" i="1" u="none" strike="noStrike" baseline="0" dirty="0">
                <a:latin typeface="Times New Roman" panose="02020603050405020304" pitchFamily="18" charset="0"/>
                <a:cs typeface="Times New Roman" panose="02020603050405020304" pitchFamily="18" charset="0"/>
              </a:rPr>
              <a:t>t </a:t>
            </a:r>
            <a:r>
              <a:rPr lang="es-MX" sz="2400" b="0" i="0" u="none" strike="noStrike" baseline="0" dirty="0">
                <a:latin typeface="Times New Roman" panose="02020603050405020304" pitchFamily="18" charset="0"/>
                <a:cs typeface="Times New Roman" panose="02020603050405020304" pitchFamily="18" charset="0"/>
              </a:rPr>
              <a:t>es cóncava hacia abajo (curvada hacia abajo), tal como el punto </a:t>
            </a:r>
            <a:r>
              <a:rPr lang="es-MX" sz="2400" b="0" i="1" u="none" strike="noStrike" baseline="0" dirty="0">
                <a:latin typeface="Times New Roman" panose="02020603050405020304" pitchFamily="18" charset="0"/>
                <a:cs typeface="Times New Roman" panose="02020603050405020304" pitchFamily="18" charset="0"/>
              </a:rPr>
              <a:t>C </a:t>
            </a:r>
            <a:r>
              <a:rPr lang="es-MX" sz="2400" b="0" i="0" u="none" strike="noStrike" baseline="0" dirty="0">
                <a:latin typeface="Times New Roman" panose="02020603050405020304" pitchFamily="18" charset="0"/>
                <a:cs typeface="Times New Roman" panose="02020603050405020304" pitchFamily="18" charset="0"/>
              </a:rPr>
              <a:t>en la figura </a:t>
            </a:r>
            <a:r>
              <a:rPr lang="es-MX" sz="2400" b="0" i="1" u="none" strike="noStrike" baseline="0" dirty="0">
                <a:latin typeface="Times New Roman" panose="02020603050405020304" pitchFamily="18" charset="0"/>
                <a:cs typeface="Times New Roman" panose="02020603050405020304" pitchFamily="18" charset="0"/>
              </a:rPr>
              <a:t>a </a:t>
            </a:r>
            <a:r>
              <a:rPr lang="es-MX" sz="2400" b="0" i="0" u="none" strike="noStrike" baseline="0" dirty="0">
                <a:latin typeface="Times New Roman" panose="02020603050405020304" pitchFamily="18" charset="0"/>
                <a:cs typeface="Times New Roman" panose="02020603050405020304" pitchFamily="18" charset="0"/>
              </a:rPr>
              <a:t>la aceleración en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es negativa y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disminuye. En un punto donde la gráfica </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a:t>
            </a:r>
            <a:r>
              <a:rPr lang="es-MX" sz="2400" b="0" i="1" u="none" strike="noStrike" baseline="0" dirty="0">
                <a:latin typeface="Times New Roman" panose="02020603050405020304" pitchFamily="18" charset="0"/>
                <a:cs typeface="Times New Roman" panose="02020603050405020304" pitchFamily="18" charset="0"/>
              </a:rPr>
              <a:t>t </a:t>
            </a:r>
            <a:r>
              <a:rPr lang="es-MX" sz="2400" b="0" i="0" u="none" strike="noStrike" baseline="0" dirty="0">
                <a:latin typeface="Times New Roman" panose="02020603050405020304" pitchFamily="18" charset="0"/>
                <a:cs typeface="Times New Roman" panose="02020603050405020304" pitchFamily="18" charset="0"/>
              </a:rPr>
              <a:t>no tenga curvatura, tal como en los puntos de inflexión </a:t>
            </a:r>
            <a:r>
              <a:rPr lang="es-MX" sz="2400" b="0" i="1" u="none" strike="noStrike" baseline="0" dirty="0">
                <a:latin typeface="Times New Roman" panose="02020603050405020304" pitchFamily="18" charset="0"/>
                <a:cs typeface="Times New Roman" panose="02020603050405020304" pitchFamily="18" charset="0"/>
              </a:rPr>
              <a:t>B </a:t>
            </a:r>
            <a:r>
              <a:rPr lang="es-MX" sz="2400" b="0" i="0" u="none" strike="noStrike" baseline="0" dirty="0">
                <a:latin typeface="Times New Roman" panose="02020603050405020304" pitchFamily="18" charset="0"/>
                <a:cs typeface="Times New Roman" panose="02020603050405020304" pitchFamily="18" charset="0"/>
              </a:rPr>
              <a:t>y </a:t>
            </a:r>
            <a:r>
              <a:rPr lang="es-MX" sz="2400" b="0" i="1" u="none" strike="noStrike" baseline="0" dirty="0">
                <a:latin typeface="Times New Roman" panose="02020603050405020304" pitchFamily="18" charset="0"/>
                <a:cs typeface="Times New Roman" panose="02020603050405020304" pitchFamily="18" charset="0"/>
              </a:rPr>
              <a:t>D </a:t>
            </a:r>
            <a:r>
              <a:rPr lang="es-MX" sz="2400" b="0" i="0" u="none" strike="noStrike" baseline="0" dirty="0">
                <a:latin typeface="Times New Roman" panose="02020603050405020304" pitchFamily="18" charset="0"/>
                <a:cs typeface="Times New Roman" panose="02020603050405020304" pitchFamily="18" charset="0"/>
              </a:rPr>
              <a:t>en la figura </a:t>
            </a:r>
            <a:r>
              <a:rPr lang="es-MX" sz="2400" b="0" i="1" u="none" strike="noStrike" baseline="0" dirty="0">
                <a:latin typeface="Times New Roman" panose="02020603050405020304" pitchFamily="18" charset="0"/>
                <a:cs typeface="Times New Roman" panose="02020603050405020304" pitchFamily="18" charset="0"/>
              </a:rPr>
              <a:t>a</a:t>
            </a:r>
            <a:r>
              <a:rPr lang="es-MX" sz="2400" b="0" i="0" u="none" strike="noStrike" baseline="0" dirty="0">
                <a:latin typeface="Times New Roman" panose="02020603050405020304" pitchFamily="18" charset="0"/>
                <a:cs typeface="Times New Roman" panose="02020603050405020304" pitchFamily="18" charset="0"/>
              </a:rPr>
              <a:t>, la aceleración en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es cero y la velocidad es constante.</a:t>
            </a:r>
          </a:p>
          <a:p>
            <a:pPr algn="l"/>
            <a:r>
              <a:rPr lang="es-MX" sz="2400" b="0" i="0" u="none" strike="noStrike" baseline="0" dirty="0">
                <a:latin typeface="Times New Roman" panose="02020603050405020304" pitchFamily="18" charset="0"/>
                <a:cs typeface="Times New Roman" panose="02020603050405020304" pitchFamily="18" charset="0"/>
              </a:rPr>
              <a:t>Examinar la curvatura de una gráfica </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a:t>
            </a:r>
            <a:r>
              <a:rPr lang="es-MX" sz="2400" b="0" i="1" u="none" strike="noStrike" baseline="0" dirty="0">
                <a:latin typeface="Times New Roman" panose="02020603050405020304" pitchFamily="18" charset="0"/>
                <a:cs typeface="Times New Roman" panose="02020603050405020304" pitchFamily="18" charset="0"/>
              </a:rPr>
              <a:t>t </a:t>
            </a:r>
            <a:r>
              <a:rPr lang="es-MX" sz="2400" b="0" i="0" u="none" strike="noStrike" baseline="0" dirty="0">
                <a:latin typeface="Times New Roman" panose="02020603050405020304" pitchFamily="18" charset="0"/>
                <a:cs typeface="Times New Roman" panose="02020603050405020304" pitchFamily="18" charset="0"/>
              </a:rPr>
              <a:t>es una manera sencilla de determinar qué </a:t>
            </a:r>
            <a:r>
              <a:rPr lang="es-MX" sz="2400" b="1" i="1" u="none" strike="noStrike" baseline="0" dirty="0">
                <a:latin typeface="Times New Roman" panose="02020603050405020304" pitchFamily="18" charset="0"/>
                <a:cs typeface="Times New Roman" panose="02020603050405020304" pitchFamily="18" charset="0"/>
              </a:rPr>
              <a:t>signo</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tiene la aceleración. </a:t>
            </a:r>
          </a:p>
          <a:p>
            <a:pPr algn="l"/>
            <a:r>
              <a:rPr lang="es-MX" sz="2400" b="0" i="0" u="none" strike="noStrike" baseline="0" dirty="0">
                <a:latin typeface="Times New Roman" panose="02020603050405020304" pitchFamily="18" charset="0"/>
                <a:cs typeface="Times New Roman" panose="02020603050405020304" pitchFamily="18" charset="0"/>
              </a:rPr>
              <a:t>Esta técnica es menos útil para determinar valores numéricos de la aceleración, ya que es difícil medir con exactitud la curvatura de una gráfica.</a:t>
            </a:r>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44757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0851F71-7353-CA12-4C17-EF0F1AFDD46A}"/>
              </a:ext>
            </a:extLst>
          </p:cNvPr>
          <p:cNvSpPr txBox="1"/>
          <p:nvPr/>
        </p:nvSpPr>
        <p:spPr>
          <a:xfrm>
            <a:off x="0" y="0"/>
            <a:ext cx="9144000" cy="4524315"/>
          </a:xfrm>
          <a:prstGeom prst="rect">
            <a:avLst/>
          </a:prstGeom>
          <a:noFill/>
        </p:spPr>
        <p:txBody>
          <a:bodyPr wrap="square">
            <a:spAutoFit/>
          </a:bodyPr>
          <a:lstStyle/>
          <a:p>
            <a:pPr algn="l"/>
            <a:r>
              <a:rPr lang="es-MX" sz="2400" b="1" i="0" u="none" strike="noStrike" baseline="0" dirty="0">
                <a:latin typeface="Times New Roman" panose="02020603050405020304" pitchFamily="18" charset="0"/>
                <a:cs typeface="Times New Roman" panose="02020603050405020304" pitchFamily="18" charset="0"/>
              </a:rPr>
              <a:t>MOVIMIENTO CON ACELERACIÓN CONSTANTE</a:t>
            </a:r>
          </a:p>
          <a:p>
            <a:pPr algn="l"/>
            <a:r>
              <a:rPr lang="es-MX" sz="2400" b="0" i="0" u="none" strike="noStrike" baseline="0" dirty="0">
                <a:latin typeface="Times New Roman" panose="02020603050405020304" pitchFamily="18" charset="0"/>
                <a:cs typeface="Times New Roman" panose="02020603050405020304" pitchFamily="18" charset="0"/>
              </a:rPr>
              <a:t>El movimiento acelerado más sencillo es el rectilíneo con aceleración </a:t>
            </a:r>
            <a:r>
              <a:rPr lang="es-MX" sz="2400" b="0" i="1" u="none" strike="noStrike" baseline="0" dirty="0">
                <a:latin typeface="Times New Roman" panose="02020603050405020304" pitchFamily="18" charset="0"/>
                <a:cs typeface="Times New Roman" panose="02020603050405020304" pitchFamily="18" charset="0"/>
              </a:rPr>
              <a:t>constante</a:t>
            </a:r>
            <a:r>
              <a:rPr lang="es-MX" sz="2400" b="0" i="0" u="none" strike="noStrike" baseline="0" dirty="0">
                <a:latin typeface="Times New Roman" panose="02020603050405020304" pitchFamily="18" charset="0"/>
                <a:cs typeface="Times New Roman" panose="02020603050405020304" pitchFamily="18" charset="0"/>
              </a:rPr>
              <a:t>. En este caso, la velocidad cambia al mismo ritmo a lo largo del movimiento. Como ejemplo, un cuerpo que cae tiene aceleración constante si los efectos del aire no son importantes.</a:t>
            </a:r>
          </a:p>
          <a:p>
            <a:pPr algn="l"/>
            <a:r>
              <a:rPr lang="es-MX" sz="2400" b="0" i="0" u="none" strike="noStrike" baseline="0" dirty="0">
                <a:latin typeface="Times New Roman" panose="02020603050405020304" pitchFamily="18" charset="0"/>
                <a:cs typeface="Times New Roman" panose="02020603050405020304" pitchFamily="18" charset="0"/>
              </a:rPr>
              <a:t>Lo mismo sucede con un cuerpo que se desliza por una pendiente o sobre una superficie horizontal áspera, o con un avión cuando es lanzado con catapulta desde la cubierta de un portaaviones.</a:t>
            </a:r>
          </a:p>
          <a:p>
            <a:pPr algn="l"/>
            <a:r>
              <a:rPr lang="es-MX" sz="2400" i="0" u="none" strike="noStrike" baseline="0" dirty="0">
                <a:latin typeface="Times New Roman" panose="02020603050405020304" pitchFamily="18" charset="0"/>
                <a:cs typeface="Times New Roman" panose="02020603050405020304" pitchFamily="18" charset="0"/>
              </a:rPr>
              <a:t>La figura es </a:t>
            </a:r>
            <a:r>
              <a:rPr lang="es-MX" sz="2400" b="0" i="0" u="none" strike="noStrike" baseline="0" dirty="0">
                <a:latin typeface="Times New Roman" panose="02020603050405020304" pitchFamily="18" charset="0"/>
                <a:cs typeface="Times New Roman" panose="02020603050405020304" pitchFamily="18" charset="0"/>
              </a:rPr>
              <a:t>un diagrama de movimiento que muestra la posición, velocidad y aceleración de una partícula que se mueve con aceleración constante. </a:t>
            </a:r>
          </a:p>
          <a:p>
            <a:pPr algn="l"/>
            <a:endParaRPr lang="es-MX" sz="2400" b="0" i="0" u="none" strike="noStrike" baseline="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7691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226658C0-63E0-3397-49C8-BD1FA65584F3}"/>
              </a:ext>
            </a:extLst>
          </p:cNvPr>
          <p:cNvSpPr txBox="1"/>
          <p:nvPr/>
        </p:nvSpPr>
        <p:spPr>
          <a:xfrm>
            <a:off x="-9128" y="-8249"/>
            <a:ext cx="9153128" cy="4893647"/>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La figura muestra que este vector apunta a lo largo del eje </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a:t>
            </a:r>
          </a:p>
          <a:p>
            <a:pPr algn="l"/>
            <a:r>
              <a:rPr lang="es-MX" sz="2400" b="0" i="0" u="none" strike="noStrike" baseline="0" dirty="0">
                <a:latin typeface="Times New Roman" panose="02020603050405020304" pitchFamily="18" charset="0"/>
                <a:cs typeface="Times New Roman" panose="02020603050405020304" pitchFamily="18" charset="0"/>
              </a:rPr>
              <a:t>La componente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(vea la sección 1.8) del desplazamiento es el cambio en el valor de </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(277 m - 19 m) = 258 m, que tuvo lugar en un lapso de (4,0 s – 1,0 s) = 3,0 s. </a:t>
            </a:r>
          </a:p>
          <a:p>
            <a:pPr algn="l"/>
            <a:r>
              <a:rPr lang="es-MX" sz="2400" b="0" i="0" u="none" strike="noStrike" baseline="0" dirty="0">
                <a:latin typeface="Times New Roman" panose="02020603050405020304" pitchFamily="18" charset="0"/>
                <a:cs typeface="Times New Roman" panose="02020603050405020304" pitchFamily="18" charset="0"/>
              </a:rPr>
              <a:t>La </a:t>
            </a:r>
            <a:r>
              <a:rPr lang="es-MX" sz="2400" b="1" i="0" u="none" strike="noStrike" baseline="0" dirty="0">
                <a:latin typeface="Times New Roman" panose="02020603050405020304" pitchFamily="18" charset="0"/>
                <a:cs typeface="Times New Roman" panose="02020603050405020304" pitchFamily="18" charset="0"/>
              </a:rPr>
              <a:t>velocidad media </a:t>
            </a:r>
            <a:r>
              <a:rPr lang="es-MX" sz="2400" b="0" i="0" u="none" strike="noStrike" baseline="0" dirty="0">
                <a:latin typeface="Times New Roman" panose="02020603050405020304" pitchFamily="18" charset="0"/>
                <a:cs typeface="Times New Roman" panose="02020603050405020304" pitchFamily="18" charset="0"/>
              </a:rPr>
              <a:t>del automóvil durante este intervalo de tiempo se define como una cantidad </a:t>
            </a:r>
            <a:r>
              <a:rPr lang="es-MX" sz="2400" b="0" i="1" u="none" strike="noStrike" baseline="0" dirty="0">
                <a:latin typeface="Times New Roman" panose="02020603050405020304" pitchFamily="18" charset="0"/>
                <a:cs typeface="Times New Roman" panose="02020603050405020304" pitchFamily="18" charset="0"/>
              </a:rPr>
              <a:t>vectorial</a:t>
            </a:r>
            <a:r>
              <a:rPr lang="es-MX" sz="2400" b="0" i="0" u="none" strike="noStrike" baseline="0" dirty="0">
                <a:latin typeface="Times New Roman" panose="02020603050405020304" pitchFamily="18" charset="0"/>
                <a:cs typeface="Times New Roman" panose="02020603050405020304" pitchFamily="18" charset="0"/>
              </a:rPr>
              <a:t>, cuya componente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es el cambio de la posición en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dividido entre el intervalo de tiempo: (258 m)/(3,0 s) = 86 m/s.</a:t>
            </a:r>
          </a:p>
          <a:p>
            <a:pPr algn="l"/>
            <a:r>
              <a:rPr lang="es-MX" sz="2400" b="0" i="0" u="none" strike="noStrike" baseline="0" dirty="0">
                <a:latin typeface="Times New Roman" panose="02020603050405020304" pitchFamily="18" charset="0"/>
                <a:cs typeface="Times New Roman" panose="02020603050405020304" pitchFamily="18" charset="0"/>
              </a:rPr>
              <a:t>En general, la velocidad media depende del intervalo de tiempo específico elegido.</a:t>
            </a:r>
          </a:p>
          <a:p>
            <a:pPr algn="l"/>
            <a:r>
              <a:rPr lang="es-MX" sz="2400" b="0" i="0" u="none" strike="noStrike" baseline="0" dirty="0">
                <a:latin typeface="Times New Roman" panose="02020603050405020304" pitchFamily="18" charset="0"/>
                <a:cs typeface="Times New Roman" panose="02020603050405020304" pitchFamily="18" charset="0"/>
              </a:rPr>
              <a:t>Durante un lapso de 3,0 s </a:t>
            </a:r>
            <a:r>
              <a:rPr lang="es-MX" sz="2400" b="0" i="1" u="none" strike="noStrike" baseline="0" dirty="0">
                <a:latin typeface="Times New Roman" panose="02020603050405020304" pitchFamily="18" charset="0"/>
                <a:cs typeface="Times New Roman" panose="02020603050405020304" pitchFamily="18" charset="0"/>
              </a:rPr>
              <a:t>antes </a:t>
            </a:r>
            <a:r>
              <a:rPr lang="es-MX" sz="2400" b="0" i="0" u="none" strike="noStrike" baseline="0" dirty="0">
                <a:latin typeface="Times New Roman" panose="02020603050405020304" pitchFamily="18" charset="0"/>
                <a:cs typeface="Times New Roman" panose="02020603050405020304" pitchFamily="18" charset="0"/>
              </a:rPr>
              <a:t>del arranque, la velocidad media sería cero, porque el automóvil estaba en reposo en la línea de salida y tuvo un desplazamiento cero.</a:t>
            </a:r>
          </a:p>
        </p:txBody>
      </p:sp>
    </p:spTree>
    <p:extLst>
      <p:ext uri="{BB962C8B-B14F-4D97-AF65-F5344CB8AC3E}">
        <p14:creationId xmlns:p14="http://schemas.microsoft.com/office/powerpoint/2010/main" val="11094214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2B8EF84-69B8-405F-F949-C082A015F3C6}"/>
              </a:ext>
            </a:extLst>
          </p:cNvPr>
          <p:cNvPicPr>
            <a:picLocks noChangeAspect="1"/>
          </p:cNvPicPr>
          <p:nvPr/>
        </p:nvPicPr>
        <p:blipFill>
          <a:blip r:embed="rId2"/>
          <a:stretch>
            <a:fillRect/>
          </a:stretch>
        </p:blipFill>
        <p:spPr>
          <a:xfrm>
            <a:off x="1772816" y="0"/>
            <a:ext cx="5598367" cy="6858000"/>
          </a:xfrm>
          <a:prstGeom prst="rect">
            <a:avLst/>
          </a:prstGeom>
        </p:spPr>
      </p:pic>
    </p:spTree>
    <p:extLst>
      <p:ext uri="{BB962C8B-B14F-4D97-AF65-F5344CB8AC3E}">
        <p14:creationId xmlns:p14="http://schemas.microsoft.com/office/powerpoint/2010/main" val="25272211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D4D326B-011C-01BA-8661-B4BAE5473286}"/>
              </a:ext>
            </a:extLst>
          </p:cNvPr>
          <p:cNvPicPr>
            <a:picLocks noChangeAspect="1"/>
          </p:cNvPicPr>
          <p:nvPr/>
        </p:nvPicPr>
        <p:blipFill>
          <a:blip r:embed="rId2"/>
          <a:stretch>
            <a:fillRect/>
          </a:stretch>
        </p:blipFill>
        <p:spPr>
          <a:xfrm>
            <a:off x="925228" y="0"/>
            <a:ext cx="7391188" cy="6562048"/>
          </a:xfrm>
          <a:prstGeom prst="rect">
            <a:avLst/>
          </a:prstGeom>
        </p:spPr>
      </p:pic>
    </p:spTree>
    <p:extLst>
      <p:ext uri="{BB962C8B-B14F-4D97-AF65-F5344CB8AC3E}">
        <p14:creationId xmlns:p14="http://schemas.microsoft.com/office/powerpoint/2010/main" val="13088000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759B164-86D9-9F1C-5EE9-226AB678E09B}"/>
              </a:ext>
            </a:extLst>
          </p:cNvPr>
          <p:cNvPicPr>
            <a:picLocks noChangeAspect="1"/>
          </p:cNvPicPr>
          <p:nvPr/>
        </p:nvPicPr>
        <p:blipFill>
          <a:blip r:embed="rId2"/>
          <a:stretch>
            <a:fillRect/>
          </a:stretch>
        </p:blipFill>
        <p:spPr>
          <a:xfrm>
            <a:off x="1247261" y="0"/>
            <a:ext cx="6997147" cy="6857999"/>
          </a:xfrm>
          <a:prstGeom prst="rect">
            <a:avLst/>
          </a:prstGeom>
        </p:spPr>
      </p:pic>
    </p:spTree>
    <p:extLst>
      <p:ext uri="{BB962C8B-B14F-4D97-AF65-F5344CB8AC3E}">
        <p14:creationId xmlns:p14="http://schemas.microsoft.com/office/powerpoint/2010/main" val="6472714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4612EE57-3C73-579B-32CA-794881E490EC}"/>
              </a:ext>
            </a:extLst>
          </p:cNvPr>
          <p:cNvSpPr txBox="1"/>
          <p:nvPr/>
        </p:nvSpPr>
        <p:spPr>
          <a:xfrm>
            <a:off x="0" y="0"/>
            <a:ext cx="9144000" cy="2308324"/>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Cuando la aceleración en </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a</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es constante, la aceleración media </a:t>
            </a:r>
            <a:r>
              <a:rPr lang="es-MX" sz="2400" b="0" i="1" u="none" strike="noStrike" baseline="0" dirty="0" err="1">
                <a:latin typeface="Times New Roman" panose="02020603050405020304" pitchFamily="18" charset="0"/>
                <a:cs typeface="Times New Roman" panose="02020603050405020304" pitchFamily="18" charset="0"/>
              </a:rPr>
              <a:t>a</a:t>
            </a:r>
            <a:r>
              <a:rPr lang="es-MX" sz="2400" b="0" i="0" u="none" strike="noStrike" baseline="-25000" dirty="0" err="1">
                <a:latin typeface="Times New Roman" panose="02020603050405020304" pitchFamily="18" charset="0"/>
                <a:cs typeface="Times New Roman" panose="02020603050405020304" pitchFamily="18" charset="0"/>
              </a:rPr>
              <a:t>med</a:t>
            </a:r>
            <a:r>
              <a:rPr lang="es-MX" sz="2400" b="0" i="0" u="none" strike="noStrike" baseline="-25000" dirty="0">
                <a:latin typeface="Times New Roman" panose="02020603050405020304" pitchFamily="18" charset="0"/>
                <a:cs typeface="Times New Roman" panose="02020603050405020304" pitchFamily="18" charset="0"/>
              </a:rPr>
              <a:t>-</a:t>
            </a:r>
            <a:r>
              <a:rPr lang="es-MX" sz="2400" b="0" i="1" u="none" strike="noStrike" baseline="-25000" dirty="0">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para cualquier intervalo de tiempo es </a:t>
            </a:r>
            <a:r>
              <a:rPr lang="es-MX" sz="2400" b="0" i="1" u="none" strike="noStrike" baseline="0" dirty="0" err="1">
                <a:latin typeface="Times New Roman" panose="02020603050405020304" pitchFamily="18" charset="0"/>
                <a:cs typeface="Times New Roman" panose="02020603050405020304" pitchFamily="18" charset="0"/>
              </a:rPr>
              <a:t>a</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Lo anterior facilita la obtención de las ecuaciones para la posición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y la velocidad </a:t>
            </a:r>
            <a:r>
              <a:rPr lang="es-MX" sz="2400" b="0" i="1" u="none" strike="noStrike" baseline="0" dirty="0" err="1">
                <a:latin typeface="Times New Roman" panose="02020603050405020304" pitchFamily="18" charset="0"/>
                <a:cs typeface="Times New Roman" panose="02020603050405020304" pitchFamily="18" charset="0"/>
              </a:rPr>
              <a:t>vx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en función del tiempo. </a:t>
            </a:r>
          </a:p>
          <a:p>
            <a:pPr algn="l"/>
            <a:r>
              <a:rPr lang="es-MX" sz="2400" b="0" i="0" u="none" strike="noStrike" baseline="0" dirty="0">
                <a:latin typeface="Times New Roman" panose="02020603050405020304" pitchFamily="18" charset="0"/>
                <a:cs typeface="Times New Roman" panose="02020603050405020304" pitchFamily="18" charset="0"/>
              </a:rPr>
              <a:t>Con la finalidad de encontrar una expresión para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primero sustituimos </a:t>
            </a:r>
            <a:r>
              <a:rPr lang="es-MX" sz="2400" b="0" i="1" u="none" strike="noStrike" baseline="0" dirty="0" err="1">
                <a:latin typeface="Times New Roman" panose="02020603050405020304" pitchFamily="18" charset="0"/>
                <a:cs typeface="Times New Roman" panose="02020603050405020304" pitchFamily="18" charset="0"/>
              </a:rPr>
              <a:t>a</a:t>
            </a:r>
            <a:r>
              <a:rPr lang="es-MX" sz="2400" b="0" i="0" u="none" strike="noStrike" baseline="-25000" dirty="0" err="1">
                <a:latin typeface="Times New Roman" panose="02020603050405020304" pitchFamily="18" charset="0"/>
                <a:cs typeface="Times New Roman" panose="02020603050405020304" pitchFamily="18" charset="0"/>
              </a:rPr>
              <a:t>med</a:t>
            </a:r>
            <a:r>
              <a:rPr lang="es-MX" sz="2400" b="0" i="0" u="none" strike="noStrike" baseline="-25000" dirty="0">
                <a:latin typeface="Times New Roman" panose="02020603050405020304" pitchFamily="18" charset="0"/>
                <a:cs typeface="Times New Roman" panose="02020603050405020304" pitchFamily="18" charset="0"/>
              </a:rPr>
              <a:t>-</a:t>
            </a:r>
            <a:r>
              <a:rPr lang="es-MX" sz="2400" b="0" i="1" u="none" strike="noStrike" baseline="-25000" dirty="0">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por </a:t>
            </a:r>
            <a:r>
              <a:rPr lang="es-MX" sz="2400" b="0" i="1" u="none" strike="noStrike" baseline="0" dirty="0" err="1">
                <a:latin typeface="Times New Roman" panose="02020603050405020304" pitchFamily="18" charset="0"/>
                <a:cs typeface="Times New Roman" panose="02020603050405020304" pitchFamily="18" charset="0"/>
              </a:rPr>
              <a:t>a</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en la ecuación:</a:t>
            </a:r>
            <a:endParaRPr lang="es-MX" sz="24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5" name="CuadroTexto 4">
                <a:extLst>
                  <a:ext uri="{FF2B5EF4-FFF2-40B4-BE49-F238E27FC236}">
                    <a16:creationId xmlns:a16="http://schemas.microsoft.com/office/drawing/2014/main" id="{5DC85AF8-1214-5CBF-6BB0-F0A95F67D4C4}"/>
                  </a:ext>
                </a:extLst>
              </p:cNvPr>
              <p:cNvSpPr txBox="1"/>
              <p:nvPr/>
            </p:nvSpPr>
            <p:spPr>
              <a:xfrm>
                <a:off x="3131840" y="2619932"/>
                <a:ext cx="2389244" cy="809068"/>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s-MX" sz="2800" i="1" smtClean="0">
                              <a:latin typeface="Cambria Math" panose="02040503050406030204" pitchFamily="18" charset="0"/>
                            </a:rPr>
                          </m:ctrlPr>
                        </m:sSubPr>
                        <m:e>
                          <m:r>
                            <a:rPr lang="es-MX" sz="2800" b="0" i="1" smtClean="0">
                              <a:latin typeface="Cambria Math" panose="02040503050406030204" pitchFamily="18" charset="0"/>
                            </a:rPr>
                            <m:t>𝑎</m:t>
                          </m:r>
                        </m:e>
                        <m:sub>
                          <m:r>
                            <a:rPr lang="es-MX" sz="2800" b="0" i="1" smtClean="0">
                              <a:latin typeface="Cambria Math" panose="02040503050406030204" pitchFamily="18" charset="0"/>
                            </a:rPr>
                            <m:t>𝑥</m:t>
                          </m:r>
                        </m:sub>
                      </m:sSub>
                      <m:r>
                        <a:rPr lang="es-MX" sz="2800" b="0" i="1" smtClean="0">
                          <a:latin typeface="Cambria Math" panose="02040503050406030204" pitchFamily="18" charset="0"/>
                        </a:rPr>
                        <m:t>=</m:t>
                      </m:r>
                      <m:f>
                        <m:fPr>
                          <m:ctrlPr>
                            <a:rPr lang="es-MX" sz="2800" b="0" i="1" smtClean="0">
                              <a:latin typeface="Cambria Math" panose="02040503050406030204" pitchFamily="18" charset="0"/>
                            </a:rPr>
                          </m:ctrlPr>
                        </m:fPr>
                        <m:num>
                          <m:sSub>
                            <m:sSubPr>
                              <m:ctrlPr>
                                <a:rPr lang="es-MX" sz="2800" b="0" i="1" smtClean="0">
                                  <a:latin typeface="Cambria Math" panose="02040503050406030204" pitchFamily="18" charset="0"/>
                                </a:rPr>
                              </m:ctrlPr>
                            </m:sSubPr>
                            <m:e>
                              <m:r>
                                <a:rPr lang="es-MX" sz="2800" b="0" i="1" smtClean="0">
                                  <a:latin typeface="Cambria Math" panose="02040503050406030204" pitchFamily="18" charset="0"/>
                                </a:rPr>
                                <m:t>𝑣</m:t>
                              </m:r>
                            </m:e>
                            <m:sub>
                              <m:r>
                                <a:rPr lang="es-MX" sz="2800" b="0" i="1" smtClean="0">
                                  <a:latin typeface="Cambria Math" panose="02040503050406030204" pitchFamily="18" charset="0"/>
                                </a:rPr>
                                <m:t>2</m:t>
                              </m:r>
                              <m:r>
                                <a:rPr lang="es-MX" sz="2800" b="0" i="1" smtClean="0">
                                  <a:latin typeface="Cambria Math" panose="02040503050406030204" pitchFamily="18" charset="0"/>
                                </a:rPr>
                                <m:t>𝑥</m:t>
                              </m:r>
                            </m:sub>
                          </m:sSub>
                          <m:r>
                            <a:rPr lang="es-MX" sz="2800" b="0" i="1" smtClean="0">
                              <a:latin typeface="Cambria Math" panose="02040503050406030204" pitchFamily="18" charset="0"/>
                            </a:rPr>
                            <m:t>−</m:t>
                          </m:r>
                          <m:sSub>
                            <m:sSubPr>
                              <m:ctrlPr>
                                <a:rPr lang="es-MX" sz="2800" b="0" i="1" smtClean="0">
                                  <a:latin typeface="Cambria Math" panose="02040503050406030204" pitchFamily="18" charset="0"/>
                                </a:rPr>
                              </m:ctrlPr>
                            </m:sSubPr>
                            <m:e>
                              <m:r>
                                <a:rPr lang="es-MX" sz="2800" b="0" i="1" smtClean="0">
                                  <a:latin typeface="Cambria Math" panose="02040503050406030204" pitchFamily="18" charset="0"/>
                                </a:rPr>
                                <m:t>𝑣</m:t>
                              </m:r>
                            </m:e>
                            <m:sub>
                              <m:r>
                                <a:rPr lang="es-MX" sz="2800" b="0" i="1" smtClean="0">
                                  <a:latin typeface="Cambria Math" panose="02040503050406030204" pitchFamily="18" charset="0"/>
                                </a:rPr>
                                <m:t>1</m:t>
                              </m:r>
                              <m:r>
                                <a:rPr lang="es-MX" sz="2800" b="0" i="1" smtClean="0">
                                  <a:latin typeface="Cambria Math" panose="02040503050406030204" pitchFamily="18" charset="0"/>
                                </a:rPr>
                                <m:t>𝑥</m:t>
                              </m:r>
                            </m:sub>
                          </m:sSub>
                        </m:num>
                        <m:den>
                          <m:sSub>
                            <m:sSubPr>
                              <m:ctrlPr>
                                <a:rPr lang="es-MX" sz="2800" b="0" i="1" smtClean="0">
                                  <a:latin typeface="Cambria Math" panose="02040503050406030204" pitchFamily="18" charset="0"/>
                                </a:rPr>
                              </m:ctrlPr>
                            </m:sSubPr>
                            <m:e>
                              <m:r>
                                <a:rPr lang="es-MX" sz="2800" b="0" i="1" smtClean="0">
                                  <a:latin typeface="Cambria Math" panose="02040503050406030204" pitchFamily="18" charset="0"/>
                                </a:rPr>
                                <m:t>𝑡</m:t>
                              </m:r>
                            </m:e>
                            <m:sub>
                              <m:r>
                                <a:rPr lang="es-MX" sz="2800" b="0" i="1" smtClean="0">
                                  <a:latin typeface="Cambria Math" panose="02040503050406030204" pitchFamily="18" charset="0"/>
                                </a:rPr>
                                <m:t>2</m:t>
                              </m:r>
                            </m:sub>
                          </m:sSub>
                          <m:r>
                            <a:rPr lang="es-MX" sz="2800" b="0" i="1" smtClean="0">
                              <a:latin typeface="Cambria Math" panose="02040503050406030204" pitchFamily="18" charset="0"/>
                            </a:rPr>
                            <m:t>−</m:t>
                          </m:r>
                          <m:sSub>
                            <m:sSubPr>
                              <m:ctrlPr>
                                <a:rPr lang="es-MX" sz="2800" b="0" i="1" smtClean="0">
                                  <a:latin typeface="Cambria Math" panose="02040503050406030204" pitchFamily="18" charset="0"/>
                                </a:rPr>
                              </m:ctrlPr>
                            </m:sSubPr>
                            <m:e>
                              <m:r>
                                <a:rPr lang="es-MX" sz="2800" b="0" i="1" smtClean="0">
                                  <a:latin typeface="Cambria Math" panose="02040503050406030204" pitchFamily="18" charset="0"/>
                                </a:rPr>
                                <m:t>𝑡</m:t>
                              </m:r>
                            </m:e>
                            <m:sub>
                              <m:r>
                                <a:rPr lang="es-MX" sz="2800" b="0" i="1" smtClean="0">
                                  <a:latin typeface="Cambria Math" panose="02040503050406030204" pitchFamily="18" charset="0"/>
                                </a:rPr>
                                <m:t>1</m:t>
                              </m:r>
                            </m:sub>
                          </m:sSub>
                        </m:den>
                      </m:f>
                    </m:oMath>
                  </m:oMathPara>
                </a14:m>
                <a:endParaRPr lang="es-MX" sz="2800" dirty="0"/>
              </a:p>
            </p:txBody>
          </p:sp>
        </mc:Choice>
        <mc:Fallback>
          <p:sp>
            <p:nvSpPr>
              <p:cNvPr id="5" name="CuadroTexto 4">
                <a:extLst>
                  <a:ext uri="{FF2B5EF4-FFF2-40B4-BE49-F238E27FC236}">
                    <a16:creationId xmlns:a16="http://schemas.microsoft.com/office/drawing/2014/main" id="{5DC85AF8-1214-5CBF-6BB0-F0A95F67D4C4}"/>
                  </a:ext>
                </a:extLst>
              </p:cNvPr>
              <p:cNvSpPr txBox="1">
                <a:spLocks noRot="1" noChangeAspect="1" noMove="1" noResize="1" noEditPoints="1" noAdjustHandles="1" noChangeArrowheads="1" noChangeShapeType="1" noTextEdit="1"/>
              </p:cNvSpPr>
              <p:nvPr/>
            </p:nvSpPr>
            <p:spPr>
              <a:xfrm>
                <a:off x="3131840" y="2619932"/>
                <a:ext cx="2389244" cy="809068"/>
              </a:xfrm>
              <a:prstGeom prst="rect">
                <a:avLst/>
              </a:prstGeom>
              <a:blipFill>
                <a:blip r:embed="rId2"/>
                <a:stretch>
                  <a:fillRect/>
                </a:stretch>
              </a:blipFill>
            </p:spPr>
            <p:txBody>
              <a:bodyPr/>
              <a:lstStyle/>
              <a:p>
                <a:r>
                  <a:rPr lang="es-MX">
                    <a:noFill/>
                  </a:rPr>
                  <a:t> </a:t>
                </a:r>
              </a:p>
            </p:txBody>
          </p:sp>
        </mc:Fallback>
      </mc:AlternateContent>
      <p:sp>
        <p:nvSpPr>
          <p:cNvPr id="7" name="CuadroTexto 6">
            <a:extLst>
              <a:ext uri="{FF2B5EF4-FFF2-40B4-BE49-F238E27FC236}">
                <a16:creationId xmlns:a16="http://schemas.microsoft.com/office/drawing/2014/main" id="{E5FF3B80-D608-AC5F-8EB0-35E936D1DE23}"/>
              </a:ext>
            </a:extLst>
          </p:cNvPr>
          <p:cNvSpPr txBox="1"/>
          <p:nvPr/>
        </p:nvSpPr>
        <p:spPr>
          <a:xfrm>
            <a:off x="0" y="3657798"/>
            <a:ext cx="9144000" cy="1569660"/>
          </a:xfrm>
          <a:prstGeom prst="rect">
            <a:avLst/>
          </a:prstGeom>
          <a:noFill/>
        </p:spPr>
        <p:txBody>
          <a:bodyPr wrap="square">
            <a:spAutoFit/>
          </a:bodyPr>
          <a:lstStyle/>
          <a:p>
            <a:pPr algn="l"/>
            <a:r>
              <a:rPr lang="es-MX" sz="2400" b="0" i="0" u="none" strike="noStrike" baseline="0" dirty="0">
                <a:latin typeface="TimesLTStd-Roman"/>
              </a:rPr>
              <a:t>Sean ahora </a:t>
            </a:r>
            <a:r>
              <a:rPr lang="es-MX" sz="2400" b="0" i="1" u="none" strike="noStrike" baseline="0" dirty="0" err="1">
                <a:latin typeface="TimesLTStd-Italic"/>
              </a:rPr>
              <a:t>t</a:t>
            </a:r>
            <a:r>
              <a:rPr lang="es-MX" sz="2400" b="0" i="0" u="none" strike="noStrike" baseline="-25000" dirty="0" err="1">
                <a:latin typeface="TimesLTStd-Roman"/>
              </a:rPr>
              <a:t>1</a:t>
            </a:r>
            <a:r>
              <a:rPr lang="es-MX" sz="2400" b="0" i="0" u="none" strike="noStrike" baseline="0" dirty="0">
                <a:latin typeface="TimesLTStd-Roman"/>
              </a:rPr>
              <a:t> </a:t>
            </a:r>
            <a:r>
              <a:rPr lang="es-MX" sz="2400" b="0" i="0" u="none" strike="noStrike" baseline="0" dirty="0">
                <a:latin typeface="PearsonMATH02"/>
              </a:rPr>
              <a:t>= </a:t>
            </a:r>
            <a:r>
              <a:rPr lang="es-MX" sz="2400" b="0" i="0" u="none" strike="noStrike" baseline="0" dirty="0">
                <a:latin typeface="TimesLTStd-Roman"/>
              </a:rPr>
              <a:t>0 y </a:t>
            </a:r>
            <a:r>
              <a:rPr lang="es-MX" sz="2400" b="0" i="1" u="none" strike="noStrike" baseline="0" dirty="0" err="1">
                <a:latin typeface="TimesLTStd-Italic"/>
              </a:rPr>
              <a:t>t</a:t>
            </a:r>
            <a:r>
              <a:rPr lang="es-MX" sz="2400" b="0" i="0" u="none" strike="noStrike" baseline="-25000" dirty="0" err="1">
                <a:latin typeface="TimesLTStd-Roman"/>
              </a:rPr>
              <a:t>2</a:t>
            </a:r>
            <a:r>
              <a:rPr lang="es-MX" sz="2400" b="0" i="0" u="none" strike="noStrike" baseline="0" dirty="0">
                <a:latin typeface="TimesLTStd-Roman"/>
              </a:rPr>
              <a:t> cualquier instante posterior </a:t>
            </a:r>
            <a:r>
              <a:rPr lang="es-MX" sz="2400" b="0" i="1" u="none" strike="noStrike" baseline="0" dirty="0">
                <a:latin typeface="TimesLTStd-Italic"/>
              </a:rPr>
              <a:t>t</a:t>
            </a:r>
            <a:r>
              <a:rPr lang="es-MX" sz="2400" b="0" i="0" u="none" strike="noStrike" baseline="0" dirty="0">
                <a:latin typeface="TimesLTStd-Roman"/>
              </a:rPr>
              <a:t>. Simbolizamos con </a:t>
            </a:r>
            <a:r>
              <a:rPr lang="es-MX" sz="2400" b="0" i="1" u="none" strike="noStrike" baseline="0" dirty="0" err="1">
                <a:latin typeface="NewCenturySchlbk-Italic"/>
              </a:rPr>
              <a:t>v</a:t>
            </a:r>
            <a:r>
              <a:rPr lang="es-MX" sz="2400" b="0" i="0" u="none" strike="noStrike" baseline="-25000" dirty="0" err="1">
                <a:latin typeface="TimesLTStd-Roman"/>
              </a:rPr>
              <a:t>0</a:t>
            </a:r>
            <a:r>
              <a:rPr lang="es-MX" sz="2400" b="0" i="1" u="none" strike="noStrike" baseline="-25000" dirty="0" err="1">
                <a:latin typeface="TimesLTStd-Italic"/>
              </a:rPr>
              <a:t>x</a:t>
            </a:r>
            <a:r>
              <a:rPr lang="es-MX" sz="2400" b="0" i="1" u="none" strike="noStrike" baseline="0" dirty="0">
                <a:latin typeface="TimesLTStd-Italic"/>
              </a:rPr>
              <a:t> </a:t>
            </a:r>
            <a:r>
              <a:rPr lang="es-MX" sz="2400" b="0" i="0" u="none" strike="noStrike" baseline="0" dirty="0">
                <a:latin typeface="TimesLTStd-Roman"/>
              </a:rPr>
              <a:t>la velocidad </a:t>
            </a:r>
            <a:r>
              <a:rPr lang="es-MX" sz="2400" b="0" i="1" u="none" strike="noStrike" baseline="0" dirty="0">
                <a:latin typeface="TimesLTStd-Italic"/>
              </a:rPr>
              <a:t>x </a:t>
            </a:r>
            <a:r>
              <a:rPr lang="es-MX" sz="2400" b="0" i="0" u="none" strike="noStrike" baseline="0" dirty="0">
                <a:latin typeface="TimesLTStd-Roman"/>
              </a:rPr>
              <a:t>en el instante inicial </a:t>
            </a:r>
            <a:r>
              <a:rPr lang="es-MX" sz="2400" b="0" i="1" u="none" strike="noStrike" baseline="0" dirty="0">
                <a:latin typeface="TimesLTStd-Italic"/>
              </a:rPr>
              <a:t>t </a:t>
            </a:r>
            <a:r>
              <a:rPr lang="es-MX" sz="2400" b="0" i="0" u="none" strike="noStrike" baseline="0" dirty="0">
                <a:latin typeface="PearsonMATH02"/>
              </a:rPr>
              <a:t>= </a:t>
            </a:r>
            <a:r>
              <a:rPr lang="es-MX" sz="2400" b="0" i="0" u="none" strike="noStrike" baseline="0" dirty="0">
                <a:latin typeface="TimesLTStd-Roman"/>
              </a:rPr>
              <a:t>0; la velocidad en el instante posterior </a:t>
            </a:r>
            <a:r>
              <a:rPr lang="es-MX" sz="2400" b="0" i="1" u="none" strike="noStrike" baseline="0" dirty="0">
                <a:latin typeface="TimesLTStd-Italic"/>
              </a:rPr>
              <a:t>t </a:t>
            </a:r>
            <a:r>
              <a:rPr lang="es-MX" sz="2400" b="0" i="0" u="none" strike="noStrike" baseline="0" dirty="0">
                <a:latin typeface="TimesLTStd-Roman"/>
              </a:rPr>
              <a:t>es </a:t>
            </a:r>
            <a:r>
              <a:rPr lang="es-MX" sz="2400" b="0" i="1" u="none" strike="noStrike" baseline="0" dirty="0" err="1">
                <a:latin typeface="NewCenturySchlbk-Italic"/>
              </a:rPr>
              <a:t>v</a:t>
            </a:r>
            <a:r>
              <a:rPr lang="es-MX" sz="2400" b="0" i="1" u="none" strike="noStrike" baseline="-25000" dirty="0" err="1">
                <a:latin typeface="TimesLTStd-Italic"/>
              </a:rPr>
              <a:t>x</a:t>
            </a:r>
            <a:r>
              <a:rPr lang="es-MX" sz="2400" b="0" i="0" u="none" strike="noStrike" baseline="0" dirty="0">
                <a:latin typeface="TimesLTStd-Roman"/>
              </a:rPr>
              <a:t>. </a:t>
            </a:r>
          </a:p>
          <a:p>
            <a:pPr algn="l"/>
            <a:r>
              <a:rPr lang="es-MX" sz="2400" b="0" i="0" u="none" strike="noStrike" baseline="0" dirty="0">
                <a:latin typeface="TimesLTStd-Roman"/>
              </a:rPr>
              <a:t>Entonces, la ecuación se convierte en:</a:t>
            </a:r>
            <a:endParaRPr lang="es-MX" sz="2400" dirty="0"/>
          </a:p>
        </p:txBody>
      </p:sp>
      <mc:AlternateContent xmlns:mc="http://schemas.openxmlformats.org/markup-compatibility/2006">
        <mc:Choice xmlns:a14="http://schemas.microsoft.com/office/drawing/2010/main" Requires="a14">
          <p:sp>
            <p:nvSpPr>
              <p:cNvPr id="8" name="CuadroTexto 7">
                <a:extLst>
                  <a:ext uri="{FF2B5EF4-FFF2-40B4-BE49-F238E27FC236}">
                    <a16:creationId xmlns:a16="http://schemas.microsoft.com/office/drawing/2014/main" id="{A9C9D8C6-FD98-5C5C-F2FE-919585C76A89}"/>
                  </a:ext>
                </a:extLst>
              </p:cNvPr>
              <p:cNvSpPr txBox="1"/>
              <p:nvPr/>
            </p:nvSpPr>
            <p:spPr>
              <a:xfrm>
                <a:off x="3478900" y="5445224"/>
                <a:ext cx="2227726" cy="809068"/>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s-MX" sz="2800" i="1" smtClean="0">
                              <a:latin typeface="Cambria Math" panose="02040503050406030204" pitchFamily="18" charset="0"/>
                            </a:rPr>
                          </m:ctrlPr>
                        </m:sSubPr>
                        <m:e>
                          <m:r>
                            <a:rPr lang="es-MX" sz="2800" b="0" i="1" smtClean="0">
                              <a:latin typeface="Cambria Math" panose="02040503050406030204" pitchFamily="18" charset="0"/>
                            </a:rPr>
                            <m:t>𝑎</m:t>
                          </m:r>
                        </m:e>
                        <m:sub>
                          <m:r>
                            <a:rPr lang="es-MX" sz="2800" b="0" i="1" smtClean="0">
                              <a:latin typeface="Cambria Math" panose="02040503050406030204" pitchFamily="18" charset="0"/>
                            </a:rPr>
                            <m:t>𝑥</m:t>
                          </m:r>
                        </m:sub>
                      </m:sSub>
                      <m:r>
                        <a:rPr lang="es-MX" sz="2800" b="0" i="1" smtClean="0">
                          <a:latin typeface="Cambria Math" panose="02040503050406030204" pitchFamily="18" charset="0"/>
                        </a:rPr>
                        <m:t>=</m:t>
                      </m:r>
                      <m:f>
                        <m:fPr>
                          <m:ctrlPr>
                            <a:rPr lang="es-MX" sz="2800" b="0" i="1" smtClean="0">
                              <a:latin typeface="Cambria Math" panose="02040503050406030204" pitchFamily="18" charset="0"/>
                            </a:rPr>
                          </m:ctrlPr>
                        </m:fPr>
                        <m:num>
                          <m:sSub>
                            <m:sSubPr>
                              <m:ctrlPr>
                                <a:rPr lang="es-MX" sz="2800" b="0" i="1" smtClean="0">
                                  <a:latin typeface="Cambria Math" panose="02040503050406030204" pitchFamily="18" charset="0"/>
                                </a:rPr>
                              </m:ctrlPr>
                            </m:sSubPr>
                            <m:e>
                              <m:r>
                                <a:rPr lang="es-MX" sz="2800" b="0" i="1" smtClean="0">
                                  <a:latin typeface="Cambria Math" panose="02040503050406030204" pitchFamily="18" charset="0"/>
                                </a:rPr>
                                <m:t>𝑣</m:t>
                              </m:r>
                            </m:e>
                            <m:sub>
                              <m:r>
                                <a:rPr lang="es-MX" sz="2800" b="0" i="1" smtClean="0">
                                  <a:latin typeface="Cambria Math" panose="02040503050406030204" pitchFamily="18" charset="0"/>
                                </a:rPr>
                                <m:t>𝑥</m:t>
                              </m:r>
                            </m:sub>
                          </m:sSub>
                          <m:r>
                            <a:rPr lang="es-MX" sz="2800" b="0" i="1" smtClean="0">
                              <a:latin typeface="Cambria Math" panose="02040503050406030204" pitchFamily="18" charset="0"/>
                            </a:rPr>
                            <m:t>−</m:t>
                          </m:r>
                          <m:sSub>
                            <m:sSubPr>
                              <m:ctrlPr>
                                <a:rPr lang="es-MX" sz="2800" b="0" i="1" smtClean="0">
                                  <a:latin typeface="Cambria Math" panose="02040503050406030204" pitchFamily="18" charset="0"/>
                                </a:rPr>
                              </m:ctrlPr>
                            </m:sSubPr>
                            <m:e>
                              <m:r>
                                <a:rPr lang="es-MX" sz="2800" b="0" i="1" smtClean="0">
                                  <a:latin typeface="Cambria Math" panose="02040503050406030204" pitchFamily="18" charset="0"/>
                                </a:rPr>
                                <m:t>𝑣</m:t>
                              </m:r>
                            </m:e>
                            <m:sub>
                              <m:r>
                                <a:rPr lang="es-MX" sz="2800" b="0" i="1" smtClean="0">
                                  <a:latin typeface="Cambria Math" panose="02040503050406030204" pitchFamily="18" charset="0"/>
                                </a:rPr>
                                <m:t>0</m:t>
                              </m:r>
                              <m:r>
                                <a:rPr lang="es-MX" sz="2800" b="0" i="1" smtClean="0">
                                  <a:latin typeface="Cambria Math" panose="02040503050406030204" pitchFamily="18" charset="0"/>
                                </a:rPr>
                                <m:t>𝑥</m:t>
                              </m:r>
                            </m:sub>
                          </m:sSub>
                        </m:num>
                        <m:den>
                          <m:sSub>
                            <m:sSubPr>
                              <m:ctrlPr>
                                <a:rPr lang="es-MX" sz="2800" b="0" i="1" smtClean="0">
                                  <a:latin typeface="Cambria Math" panose="02040503050406030204" pitchFamily="18" charset="0"/>
                                </a:rPr>
                              </m:ctrlPr>
                            </m:sSubPr>
                            <m:e>
                              <m:r>
                                <a:rPr lang="es-MX" sz="2800" b="0" i="1" smtClean="0">
                                  <a:latin typeface="Cambria Math" panose="02040503050406030204" pitchFamily="18" charset="0"/>
                                </a:rPr>
                                <m:t>𝑡</m:t>
                              </m:r>
                            </m:e>
                            <m:sub/>
                          </m:sSub>
                          <m:r>
                            <a:rPr lang="es-MX" sz="2800" b="0" i="1" smtClean="0">
                              <a:latin typeface="Cambria Math" panose="02040503050406030204" pitchFamily="18" charset="0"/>
                            </a:rPr>
                            <m:t>−0</m:t>
                          </m:r>
                        </m:den>
                      </m:f>
                    </m:oMath>
                  </m:oMathPara>
                </a14:m>
                <a:endParaRPr lang="es-MX" sz="2800" dirty="0"/>
              </a:p>
            </p:txBody>
          </p:sp>
        </mc:Choice>
        <mc:Fallback>
          <p:sp>
            <p:nvSpPr>
              <p:cNvPr id="8" name="CuadroTexto 7">
                <a:extLst>
                  <a:ext uri="{FF2B5EF4-FFF2-40B4-BE49-F238E27FC236}">
                    <a16:creationId xmlns:a16="http://schemas.microsoft.com/office/drawing/2014/main" id="{A9C9D8C6-FD98-5C5C-F2FE-919585C76A89}"/>
                  </a:ext>
                </a:extLst>
              </p:cNvPr>
              <p:cNvSpPr txBox="1">
                <a:spLocks noRot="1" noChangeAspect="1" noMove="1" noResize="1" noEditPoints="1" noAdjustHandles="1" noChangeArrowheads="1" noChangeShapeType="1" noTextEdit="1"/>
              </p:cNvSpPr>
              <p:nvPr/>
            </p:nvSpPr>
            <p:spPr>
              <a:xfrm>
                <a:off x="3478900" y="5445224"/>
                <a:ext cx="2227726" cy="809068"/>
              </a:xfrm>
              <a:prstGeom prst="rect">
                <a:avLst/>
              </a:prstGeom>
              <a:blipFill>
                <a:blip r:embed="rId3"/>
                <a:stretch>
                  <a:fillRect/>
                </a:stretch>
              </a:blipFill>
            </p:spPr>
            <p:txBody>
              <a:bodyPr/>
              <a:lstStyle/>
              <a:p>
                <a:r>
                  <a:rPr lang="es-MX">
                    <a:noFill/>
                  </a:rPr>
                  <a:t> </a:t>
                </a:r>
              </a:p>
            </p:txBody>
          </p:sp>
        </mc:Fallback>
      </mc:AlternateContent>
    </p:spTree>
    <p:extLst>
      <p:ext uri="{BB962C8B-B14F-4D97-AF65-F5344CB8AC3E}">
        <p14:creationId xmlns:p14="http://schemas.microsoft.com/office/powerpoint/2010/main" val="10413529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20B55A1E-0C4C-62D2-F802-B1608C1D9A30}"/>
              </a:ext>
            </a:extLst>
          </p:cNvPr>
          <p:cNvPicPr>
            <a:picLocks noChangeAspect="1"/>
          </p:cNvPicPr>
          <p:nvPr/>
        </p:nvPicPr>
        <p:blipFill>
          <a:blip r:embed="rId2"/>
          <a:stretch>
            <a:fillRect/>
          </a:stretch>
        </p:blipFill>
        <p:spPr>
          <a:xfrm>
            <a:off x="0" y="0"/>
            <a:ext cx="9144000" cy="1371600"/>
          </a:xfrm>
          <a:prstGeom prst="rect">
            <a:avLst/>
          </a:prstGeom>
          <a:ln w="12700">
            <a:solidFill>
              <a:schemeClr val="tx1"/>
            </a:solidFill>
          </a:ln>
        </p:spPr>
      </p:pic>
      <p:sp>
        <p:nvSpPr>
          <p:cNvPr id="6" name="CuadroTexto 5">
            <a:extLst>
              <a:ext uri="{FF2B5EF4-FFF2-40B4-BE49-F238E27FC236}">
                <a16:creationId xmlns:a16="http://schemas.microsoft.com/office/drawing/2014/main" id="{2B2A1485-551C-D5C2-38A1-D2FDDFBE7DDC}"/>
              </a:ext>
            </a:extLst>
          </p:cNvPr>
          <p:cNvSpPr txBox="1"/>
          <p:nvPr/>
        </p:nvSpPr>
        <p:spPr>
          <a:xfrm>
            <a:off x="-25052" y="1700808"/>
            <a:ext cx="9144000" cy="4524315"/>
          </a:xfrm>
          <a:prstGeom prst="rect">
            <a:avLst/>
          </a:prstGeom>
          <a:noFill/>
        </p:spPr>
        <p:txBody>
          <a:bodyPr wrap="square">
            <a:spAutoFit/>
          </a:bodyPr>
          <a:lstStyle/>
          <a:p>
            <a:pPr algn="l"/>
            <a:r>
              <a:rPr lang="es-MX" sz="2400" b="0" i="0" u="none" strike="noStrike" baseline="0" dirty="0">
                <a:latin typeface="TimesLTStd-Roman"/>
              </a:rPr>
              <a:t>En la ecuación el término </a:t>
            </a:r>
            <a:r>
              <a:rPr lang="es-MX" sz="2400" b="0" i="1" u="none" strike="noStrike" baseline="0" dirty="0" err="1">
                <a:latin typeface="TimesLTStd-Italic"/>
              </a:rPr>
              <a:t>a</a:t>
            </a:r>
            <a:r>
              <a:rPr lang="es-MX" sz="2400" b="0" i="1" u="none" strike="noStrike" baseline="-25000" dirty="0" err="1">
                <a:latin typeface="TimesLTStd-Italic"/>
              </a:rPr>
              <a:t>x</a:t>
            </a:r>
            <a:r>
              <a:rPr lang="es-MX" sz="2400" b="0" i="1" u="none" strike="noStrike" baseline="-25000" dirty="0">
                <a:latin typeface="TimesLTStd-Italic"/>
              </a:rPr>
              <a:t> </a:t>
            </a:r>
            <a:r>
              <a:rPr lang="es-MX" sz="2400" b="0" i="1" u="none" strike="noStrike" baseline="0" dirty="0">
                <a:latin typeface="TimesLTStd-Italic"/>
              </a:rPr>
              <a:t>t </a:t>
            </a:r>
            <a:r>
              <a:rPr lang="es-MX" sz="2400" b="0" i="0" u="none" strike="noStrike" baseline="0" dirty="0">
                <a:latin typeface="TimesLTStd-Roman"/>
              </a:rPr>
              <a:t>es el producto de la tasa constante de cambio en la velocidad, </a:t>
            </a:r>
            <a:r>
              <a:rPr lang="es-MX" sz="2400" b="0" i="1" u="none" strike="noStrike" baseline="0" dirty="0" err="1">
                <a:latin typeface="TimesLTStd-Italic"/>
              </a:rPr>
              <a:t>a</a:t>
            </a:r>
            <a:r>
              <a:rPr lang="es-MX" sz="2400" b="0" i="1" u="none" strike="noStrike" baseline="-25000" dirty="0" err="1">
                <a:latin typeface="TimesLTStd-Italic"/>
              </a:rPr>
              <a:t>x</a:t>
            </a:r>
            <a:r>
              <a:rPr lang="es-MX" sz="2400" b="0" i="0" u="none" strike="noStrike" baseline="0" dirty="0">
                <a:latin typeface="TimesLTStd-Roman"/>
              </a:rPr>
              <a:t>, y el intervalo de tiempo </a:t>
            </a:r>
            <a:r>
              <a:rPr lang="es-MX" sz="2400" b="0" i="1" u="none" strike="noStrike" baseline="0" dirty="0">
                <a:latin typeface="TimesLTStd-Italic"/>
              </a:rPr>
              <a:t>t</a:t>
            </a:r>
            <a:r>
              <a:rPr lang="es-MX" sz="2400" b="0" i="0" u="none" strike="noStrike" baseline="0" dirty="0">
                <a:latin typeface="TimesLTStd-Roman"/>
              </a:rPr>
              <a:t>; por consiguiente, es el cambio </a:t>
            </a:r>
            <a:r>
              <a:rPr lang="es-MX" sz="2400" b="0" i="1" u="none" strike="noStrike" baseline="0" dirty="0">
                <a:latin typeface="TimesLTStd-Italic"/>
              </a:rPr>
              <a:t>total </a:t>
            </a:r>
            <a:r>
              <a:rPr lang="es-MX" sz="2400" b="0" i="0" u="none" strike="noStrike" baseline="0" dirty="0">
                <a:latin typeface="TimesLTStd-Roman"/>
              </a:rPr>
              <a:t>de la velocidad </a:t>
            </a:r>
            <a:r>
              <a:rPr lang="es-MX" sz="2400" b="0" i="1" u="none" strike="noStrike" baseline="0" dirty="0">
                <a:latin typeface="TimesLTStd-Italic"/>
              </a:rPr>
              <a:t>x </a:t>
            </a:r>
            <a:r>
              <a:rPr lang="es-MX" sz="2400" b="0" i="0" u="none" strike="noStrike" baseline="0" dirty="0">
                <a:latin typeface="TimesLTStd-Roman"/>
              </a:rPr>
              <a:t>desde el instante inicial </a:t>
            </a:r>
            <a:r>
              <a:rPr lang="es-MX" sz="2400" b="0" i="1" u="none" strike="noStrike" baseline="0" dirty="0">
                <a:latin typeface="TimesLTStd-Italic"/>
              </a:rPr>
              <a:t>t </a:t>
            </a:r>
            <a:r>
              <a:rPr lang="es-MX" sz="2400" b="0" i="0" u="none" strike="noStrike" baseline="0" dirty="0">
                <a:latin typeface="PearsonMATH02"/>
              </a:rPr>
              <a:t>= </a:t>
            </a:r>
            <a:r>
              <a:rPr lang="es-MX" sz="2400" b="0" i="0" u="none" strike="noStrike" baseline="0" dirty="0">
                <a:latin typeface="TimesLTStd-Roman"/>
              </a:rPr>
              <a:t>0 hasta un instante posterior </a:t>
            </a:r>
            <a:r>
              <a:rPr lang="es-MX" sz="2400" b="0" i="1" u="none" strike="noStrike" baseline="0" dirty="0">
                <a:latin typeface="TimesLTStd-Italic"/>
              </a:rPr>
              <a:t>t</a:t>
            </a:r>
            <a:r>
              <a:rPr lang="es-MX" sz="2400" b="0" i="0" u="none" strike="noStrike" baseline="0" dirty="0">
                <a:latin typeface="TimesLTStd-Roman"/>
              </a:rPr>
              <a:t>. </a:t>
            </a:r>
          </a:p>
          <a:p>
            <a:pPr algn="l"/>
            <a:r>
              <a:rPr lang="es-MX" sz="2400" b="0" i="0" u="none" strike="noStrike" baseline="0" dirty="0">
                <a:latin typeface="TimesLTStd-Roman"/>
              </a:rPr>
              <a:t>La velocidad </a:t>
            </a:r>
            <a:r>
              <a:rPr lang="es-MX" sz="2400" b="0" i="1" u="none" strike="noStrike" baseline="0" dirty="0" err="1">
                <a:latin typeface="NewCenturySchlbk-Italic"/>
              </a:rPr>
              <a:t>v</a:t>
            </a:r>
            <a:r>
              <a:rPr lang="es-MX" sz="2400" b="0" i="1" u="none" strike="noStrike" baseline="-25000" dirty="0" err="1">
                <a:latin typeface="TimesLTStd-Italic"/>
              </a:rPr>
              <a:t>x</a:t>
            </a:r>
            <a:r>
              <a:rPr lang="es-MX" sz="2400" b="0" i="1" u="none" strike="noStrike" baseline="0" dirty="0">
                <a:latin typeface="TimesLTStd-Italic"/>
              </a:rPr>
              <a:t> </a:t>
            </a:r>
            <a:r>
              <a:rPr lang="es-MX" sz="2400" b="0" i="0" u="none" strike="noStrike" baseline="0" dirty="0">
                <a:latin typeface="TimesLTStd-Roman"/>
              </a:rPr>
              <a:t>en cualquier instante </a:t>
            </a:r>
            <a:r>
              <a:rPr lang="es-MX" sz="2400" b="0" i="1" u="none" strike="noStrike" baseline="0" dirty="0">
                <a:latin typeface="TimesLTStd-Italic"/>
              </a:rPr>
              <a:t>t </a:t>
            </a:r>
            <a:r>
              <a:rPr lang="es-MX" sz="2400" b="0" i="0" u="none" strike="noStrike" baseline="0" dirty="0">
                <a:latin typeface="TimesLTStd-Roman"/>
              </a:rPr>
              <a:t>es entonces la velocidad inicial </a:t>
            </a:r>
            <a:r>
              <a:rPr lang="es-MX" sz="2400" b="0" i="1" u="none" strike="noStrike" baseline="0" dirty="0" err="1">
                <a:latin typeface="NewCenturySchlbk-Italic"/>
              </a:rPr>
              <a:t>v</a:t>
            </a:r>
            <a:r>
              <a:rPr lang="es-MX" sz="2400" b="0" i="0" u="none" strike="noStrike" baseline="-25000" dirty="0" err="1">
                <a:latin typeface="TimesLTStd-Roman"/>
              </a:rPr>
              <a:t>0</a:t>
            </a:r>
            <a:r>
              <a:rPr lang="es-MX" sz="2400" b="0" i="1" u="none" strike="noStrike" baseline="-25000" dirty="0" err="1">
                <a:latin typeface="TimesLTStd-Italic"/>
              </a:rPr>
              <a:t>x</a:t>
            </a:r>
            <a:r>
              <a:rPr lang="es-MX" sz="2400" b="0" i="1" u="none" strike="noStrike" baseline="0" dirty="0">
                <a:latin typeface="TimesLTStd-Italic"/>
              </a:rPr>
              <a:t> </a:t>
            </a:r>
            <a:r>
              <a:rPr lang="es-MX" sz="2400" b="0" i="0" u="none" strike="noStrike" baseline="0" dirty="0">
                <a:latin typeface="TimesLTStd-Roman"/>
              </a:rPr>
              <a:t>(en </a:t>
            </a:r>
            <a:r>
              <a:rPr lang="es-MX" sz="2400" b="0" i="1" u="none" strike="noStrike" baseline="0" dirty="0">
                <a:latin typeface="TimesLTStd-Italic"/>
              </a:rPr>
              <a:t>t </a:t>
            </a:r>
            <a:r>
              <a:rPr lang="es-MX" sz="2400" b="0" i="0" u="none" strike="noStrike" baseline="0" dirty="0">
                <a:latin typeface="PearsonMATH02"/>
              </a:rPr>
              <a:t>= </a:t>
            </a:r>
            <a:r>
              <a:rPr lang="es-MX" sz="2400" b="0" i="0" u="none" strike="noStrike" baseline="0" dirty="0">
                <a:latin typeface="TimesLTStd-Roman"/>
              </a:rPr>
              <a:t>0) más el cambio en la velocidad </a:t>
            </a:r>
            <a:r>
              <a:rPr lang="es-MX" sz="2400" b="0" i="1" u="none" strike="noStrike" baseline="0" dirty="0" err="1">
                <a:latin typeface="TimesLTStd-Italic"/>
              </a:rPr>
              <a:t>a</a:t>
            </a:r>
            <a:r>
              <a:rPr lang="es-MX" sz="2400" b="0" i="1" u="none" strike="noStrike" baseline="-25000" dirty="0" err="1">
                <a:latin typeface="TimesLTStd-Italic"/>
              </a:rPr>
              <a:t>x</a:t>
            </a:r>
            <a:r>
              <a:rPr lang="es-MX" sz="2400" b="0" i="1" u="none" strike="noStrike" baseline="-25000" dirty="0">
                <a:latin typeface="TimesLTStd-Italic"/>
              </a:rPr>
              <a:t> </a:t>
            </a:r>
            <a:r>
              <a:rPr lang="es-MX" sz="2400" b="0" i="1" u="none" strike="noStrike" baseline="0" dirty="0">
                <a:latin typeface="TimesLTStd-Italic"/>
              </a:rPr>
              <a:t>t</a:t>
            </a:r>
            <a:r>
              <a:rPr lang="es-MX" sz="2400" b="0" i="0" u="none" strike="noStrike" baseline="0" dirty="0">
                <a:latin typeface="TimesLTStd-Roman"/>
              </a:rPr>
              <a:t>.</a:t>
            </a:r>
          </a:p>
          <a:p>
            <a:pPr algn="l"/>
            <a:r>
              <a:rPr lang="es-MX" sz="2400" b="0" i="0" u="none" strike="noStrike" baseline="0" dirty="0">
                <a:latin typeface="TimesLTStd-Roman"/>
              </a:rPr>
              <a:t>La ecuación también indica que el cambio de velocidad </a:t>
            </a:r>
            <a:r>
              <a:rPr lang="es-MX" sz="2400" b="0" i="1" u="none" strike="noStrike" baseline="0" dirty="0" err="1">
                <a:latin typeface="NewCenturySchlbk-Italic"/>
              </a:rPr>
              <a:t>v</a:t>
            </a:r>
            <a:r>
              <a:rPr lang="es-MX" sz="2400" b="0" i="1" u="none" strike="noStrike" baseline="-25000" dirty="0" err="1">
                <a:latin typeface="TimesLTStd-Italic"/>
              </a:rPr>
              <a:t>x</a:t>
            </a:r>
            <a:r>
              <a:rPr lang="es-MX" sz="2400" b="0" i="1" u="none" strike="noStrike" baseline="0" dirty="0">
                <a:latin typeface="TimesLTStd-Italic"/>
              </a:rPr>
              <a:t> </a:t>
            </a:r>
            <a:r>
              <a:rPr lang="es-MX" sz="2400" b="0" i="0" u="none" strike="noStrike" baseline="0" dirty="0">
                <a:latin typeface="PearsonMATH02"/>
              </a:rPr>
              <a:t>- </a:t>
            </a:r>
            <a:r>
              <a:rPr lang="es-MX" sz="2400" b="0" i="1" u="none" strike="noStrike" baseline="0" dirty="0" err="1">
                <a:latin typeface="NewCenturySchlbk-Italic"/>
              </a:rPr>
              <a:t>v</a:t>
            </a:r>
            <a:r>
              <a:rPr lang="es-MX" sz="2400" b="0" i="0" u="none" strike="noStrike" baseline="-25000" dirty="0" err="1">
                <a:latin typeface="TimesLTStd-Roman"/>
              </a:rPr>
              <a:t>0</a:t>
            </a:r>
            <a:r>
              <a:rPr lang="es-MX" sz="2400" b="0" i="1" u="none" strike="noStrike" baseline="-25000" dirty="0" err="1">
                <a:latin typeface="TimesLTStd-Italic"/>
              </a:rPr>
              <a:t>x</a:t>
            </a:r>
            <a:r>
              <a:rPr lang="es-MX" sz="2400" b="0" i="1" u="none" strike="noStrike" baseline="0" dirty="0">
                <a:latin typeface="TimesLTStd-Italic"/>
              </a:rPr>
              <a:t> </a:t>
            </a:r>
            <a:r>
              <a:rPr lang="es-MX" sz="2400" b="0" i="0" u="none" strike="noStrike" baseline="0" dirty="0">
                <a:latin typeface="TimesLTStd-Roman"/>
              </a:rPr>
              <a:t>de la partícula entre </a:t>
            </a:r>
            <a:r>
              <a:rPr lang="es-MX" sz="2400" b="0" i="1" u="none" strike="noStrike" baseline="0" dirty="0">
                <a:latin typeface="TimesLTStd-Italic"/>
              </a:rPr>
              <a:t>t </a:t>
            </a:r>
            <a:r>
              <a:rPr lang="es-MX" sz="2400" b="0" i="0" u="none" strike="noStrike" baseline="0" dirty="0">
                <a:latin typeface="PearsonMATH02"/>
              </a:rPr>
              <a:t>= </a:t>
            </a:r>
            <a:r>
              <a:rPr lang="es-MX" sz="2400" b="0" i="0" u="none" strike="noStrike" baseline="0" dirty="0">
                <a:latin typeface="TimesLTStd-Roman"/>
              </a:rPr>
              <a:t>0 y un tiempo posterior </a:t>
            </a:r>
            <a:r>
              <a:rPr lang="es-MX" sz="2400" b="0" i="1" u="none" strike="noStrike" baseline="0" dirty="0">
                <a:latin typeface="TimesLTStd-Italic"/>
              </a:rPr>
              <a:t>t </a:t>
            </a:r>
            <a:r>
              <a:rPr lang="es-MX" sz="2400" b="0" i="0" u="none" strike="noStrike" baseline="0" dirty="0">
                <a:latin typeface="TimesLTStd-Roman"/>
              </a:rPr>
              <a:t>es igual al </a:t>
            </a:r>
            <a:r>
              <a:rPr lang="es-MX" sz="2400" b="0" i="1" u="none" strike="noStrike" baseline="0" dirty="0">
                <a:latin typeface="TimesLTStd-Italic"/>
              </a:rPr>
              <a:t>área </a:t>
            </a:r>
            <a:r>
              <a:rPr lang="es-MX" sz="2400" b="0" i="0" u="none" strike="noStrike" baseline="0" dirty="0">
                <a:latin typeface="TimesLTStd-Roman"/>
              </a:rPr>
              <a:t>bajo la gráfica </a:t>
            </a:r>
            <a:r>
              <a:rPr lang="es-MX" sz="2400" b="0" i="1" u="none" strike="noStrike" baseline="0" dirty="0" err="1">
                <a:latin typeface="TimesLTStd-Italic"/>
              </a:rPr>
              <a:t>a</a:t>
            </a:r>
            <a:r>
              <a:rPr lang="es-MX" sz="2400" b="0" i="1" u="none" strike="noStrike" baseline="-25000" dirty="0" err="1">
                <a:latin typeface="TimesLTStd-Italic"/>
              </a:rPr>
              <a:t>x</a:t>
            </a:r>
            <a:r>
              <a:rPr lang="es-MX" sz="2400" b="0" i="0" u="none" strike="noStrike" baseline="0" dirty="0">
                <a:latin typeface="TimesLTStd-Roman"/>
              </a:rPr>
              <a:t>-</a:t>
            </a:r>
            <a:r>
              <a:rPr lang="es-MX" sz="2400" b="0" i="1" u="none" strike="noStrike" baseline="0" dirty="0">
                <a:latin typeface="TimesLTStd-Italic"/>
              </a:rPr>
              <a:t>t </a:t>
            </a:r>
            <a:r>
              <a:rPr lang="es-MX" sz="2400" b="0" i="0" u="none" strike="noStrike" baseline="0" dirty="0">
                <a:latin typeface="TimesLTStd-Roman"/>
              </a:rPr>
              <a:t>entre ambos instantes. </a:t>
            </a:r>
          </a:p>
          <a:p>
            <a:pPr algn="l"/>
            <a:r>
              <a:rPr lang="es-MX" sz="2400" b="0" i="0" u="none" strike="noStrike" baseline="0" dirty="0">
                <a:latin typeface="TimesLTStd-Roman"/>
              </a:rPr>
              <a:t>Se puede verificar esto en la figura.</a:t>
            </a:r>
          </a:p>
          <a:p>
            <a:pPr algn="l"/>
            <a:endParaRPr lang="es-MX" sz="2400" dirty="0">
              <a:latin typeface="TimesLTStd-Roman"/>
            </a:endParaRPr>
          </a:p>
          <a:p>
            <a:pPr algn="l"/>
            <a:endParaRPr lang="es-MX" sz="2400" b="0" i="0" u="none" strike="noStrike" baseline="0" dirty="0">
              <a:latin typeface="TimesLTStd-Roman"/>
            </a:endParaRPr>
          </a:p>
        </p:txBody>
      </p:sp>
    </p:spTree>
    <p:extLst>
      <p:ext uri="{BB962C8B-B14F-4D97-AF65-F5344CB8AC3E}">
        <p14:creationId xmlns:p14="http://schemas.microsoft.com/office/powerpoint/2010/main" val="31942470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0F42368D-D229-1DEE-0D58-84F80C35E0C5}"/>
              </a:ext>
            </a:extLst>
          </p:cNvPr>
          <p:cNvPicPr>
            <a:picLocks noChangeAspect="1"/>
          </p:cNvPicPr>
          <p:nvPr/>
        </p:nvPicPr>
        <p:blipFill>
          <a:blip r:embed="rId2"/>
          <a:stretch>
            <a:fillRect/>
          </a:stretch>
        </p:blipFill>
        <p:spPr>
          <a:xfrm>
            <a:off x="870857" y="239485"/>
            <a:ext cx="7402286" cy="6379029"/>
          </a:xfrm>
          <a:prstGeom prst="rect">
            <a:avLst/>
          </a:prstGeom>
        </p:spPr>
      </p:pic>
    </p:spTree>
    <p:extLst>
      <p:ext uri="{BB962C8B-B14F-4D97-AF65-F5344CB8AC3E}">
        <p14:creationId xmlns:p14="http://schemas.microsoft.com/office/powerpoint/2010/main" val="7729356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2B2A1485-551C-D5C2-38A1-D2FDDFBE7DDC}"/>
              </a:ext>
            </a:extLst>
          </p:cNvPr>
          <p:cNvSpPr txBox="1"/>
          <p:nvPr/>
        </p:nvSpPr>
        <p:spPr>
          <a:xfrm>
            <a:off x="-25052" y="-27384"/>
            <a:ext cx="9144000" cy="5632311"/>
          </a:xfrm>
          <a:prstGeom prst="rect">
            <a:avLst/>
          </a:prstGeom>
          <a:noFill/>
        </p:spPr>
        <p:txBody>
          <a:bodyPr wrap="square">
            <a:spAutoFit/>
          </a:bodyPr>
          <a:lstStyle/>
          <a:p>
            <a:pPr algn="l"/>
            <a:r>
              <a:rPr lang="es-MX" sz="2400" dirty="0">
                <a:latin typeface="TimesLTStd-Roman"/>
              </a:rPr>
              <a:t>B</a:t>
            </a:r>
            <a:r>
              <a:rPr lang="es-MX" sz="2400" b="0" i="0" u="none" strike="noStrike" baseline="0" dirty="0">
                <a:latin typeface="TimesLTStd-Roman"/>
              </a:rPr>
              <a:t>ajo la curva hay un rectángulo con lado vertical </a:t>
            </a:r>
            <a:r>
              <a:rPr lang="es-MX" sz="2400" b="0" i="1" u="none" strike="noStrike" baseline="0" dirty="0" err="1">
                <a:latin typeface="TimesLTStd-Italic"/>
              </a:rPr>
              <a:t>a</a:t>
            </a:r>
            <a:r>
              <a:rPr lang="es-MX" sz="2400" b="0" i="1" u="none" strike="noStrike" baseline="-25000" dirty="0" err="1">
                <a:latin typeface="TimesLTStd-Italic"/>
              </a:rPr>
              <a:t>x</a:t>
            </a:r>
            <a:r>
              <a:rPr lang="es-MX" sz="2400" b="0" i="1" u="none" strike="noStrike" baseline="0" dirty="0">
                <a:latin typeface="TimesLTStd-Italic"/>
              </a:rPr>
              <a:t> </a:t>
            </a:r>
            <a:r>
              <a:rPr lang="es-MX" sz="2400" b="0" i="0" u="none" strike="noStrike" baseline="0" dirty="0">
                <a:latin typeface="TimesLTStd-Roman"/>
              </a:rPr>
              <a:t>y lado horizontal </a:t>
            </a:r>
            <a:r>
              <a:rPr lang="es-MX" sz="2400" b="0" i="1" u="none" strike="noStrike" baseline="0" dirty="0">
                <a:latin typeface="TimesLTStd-Italic"/>
              </a:rPr>
              <a:t>t</a:t>
            </a:r>
            <a:r>
              <a:rPr lang="es-MX" sz="2400" b="0" i="0" u="none" strike="noStrike" baseline="0" dirty="0">
                <a:latin typeface="TimesLTStd-Roman"/>
              </a:rPr>
              <a:t>. El área del rectángulo es </a:t>
            </a:r>
            <a:r>
              <a:rPr lang="es-MX" sz="2400" b="0" i="1" u="none" strike="noStrike" baseline="0" dirty="0" err="1">
                <a:latin typeface="TimesLTStd-Italic"/>
              </a:rPr>
              <a:t>a</a:t>
            </a:r>
            <a:r>
              <a:rPr lang="es-MX" sz="2400" b="0" i="1" u="none" strike="noStrike" baseline="-25000" dirty="0" err="1">
                <a:latin typeface="TimesLTStd-Italic"/>
              </a:rPr>
              <a:t>x</a:t>
            </a:r>
            <a:r>
              <a:rPr lang="es-MX" sz="2400" b="0" i="1" u="none" strike="noStrike" baseline="0" dirty="0" err="1">
                <a:latin typeface="TimesLTStd-Italic"/>
              </a:rPr>
              <a:t>t</a:t>
            </a:r>
            <a:r>
              <a:rPr lang="es-MX" sz="2400" b="0" i="0" u="none" strike="noStrike" baseline="0" dirty="0">
                <a:latin typeface="TimesLTStd-Roman"/>
              </a:rPr>
              <a:t>, que es igual al cambio de velocidad </a:t>
            </a:r>
            <a:r>
              <a:rPr lang="es-MX" sz="2400" b="0" i="1" u="none" strike="noStrike" baseline="0" dirty="0" err="1">
                <a:latin typeface="NewCenturySchlbk-Italic"/>
              </a:rPr>
              <a:t>v</a:t>
            </a:r>
            <a:r>
              <a:rPr lang="es-MX" sz="2400" b="0" i="1" u="none" strike="noStrike" baseline="-25000" dirty="0" err="1">
                <a:latin typeface="TimesLTStd-Italic"/>
              </a:rPr>
              <a:t>x</a:t>
            </a:r>
            <a:r>
              <a:rPr lang="es-MX" sz="2400" b="0" i="1" u="none" strike="noStrike" baseline="0" dirty="0">
                <a:latin typeface="TimesLTStd-Italic"/>
              </a:rPr>
              <a:t> </a:t>
            </a:r>
            <a:r>
              <a:rPr lang="es-MX" sz="2400" b="0" i="0" u="none" strike="noStrike" baseline="0" dirty="0">
                <a:latin typeface="PearsonMATH02"/>
              </a:rPr>
              <a:t>- </a:t>
            </a:r>
            <a:r>
              <a:rPr lang="es-MX" sz="2400" b="0" i="1" u="none" strike="noStrike" baseline="0" dirty="0" err="1">
                <a:latin typeface="NewCenturySchlbk-Italic"/>
              </a:rPr>
              <a:t>v</a:t>
            </a:r>
            <a:r>
              <a:rPr lang="es-MX" sz="2400" b="0" i="0" u="none" strike="noStrike" baseline="-25000" dirty="0" err="1">
                <a:latin typeface="TimesLTStd-Roman"/>
              </a:rPr>
              <a:t>0</a:t>
            </a:r>
            <a:r>
              <a:rPr lang="es-MX" sz="2400" b="0" i="1" u="none" strike="noStrike" baseline="-25000" dirty="0" err="1">
                <a:latin typeface="TimesLTStd-Italic"/>
              </a:rPr>
              <a:t>x</a:t>
            </a:r>
            <a:r>
              <a:rPr lang="es-MX" sz="2400" b="0" i="0" u="none" strike="noStrike" baseline="0" dirty="0">
                <a:latin typeface="TimesLTStd-Roman"/>
              </a:rPr>
              <a:t>. </a:t>
            </a:r>
          </a:p>
          <a:p>
            <a:pPr algn="l"/>
            <a:r>
              <a:rPr lang="es-MX" sz="2400" dirty="0">
                <a:latin typeface="TimesLTStd-Roman"/>
              </a:rPr>
              <a:t>A</a:t>
            </a:r>
            <a:r>
              <a:rPr lang="es-MX" sz="2400" b="0" i="0" u="none" strike="noStrike" baseline="0" dirty="0">
                <a:latin typeface="TimesLTStd-Roman"/>
              </a:rPr>
              <a:t>un cuando la aceleración en </a:t>
            </a:r>
            <a:r>
              <a:rPr lang="es-MX" sz="2400" b="0" i="1" u="none" strike="noStrike" baseline="0" dirty="0">
                <a:latin typeface="TimesLTStd-Italic"/>
              </a:rPr>
              <a:t>x </a:t>
            </a:r>
            <a:r>
              <a:rPr lang="es-MX" sz="2400" b="0" i="0" u="none" strike="noStrike" baseline="0" dirty="0">
                <a:latin typeface="TimesLTStd-Roman"/>
              </a:rPr>
              <a:t>no sea constante, el cambio de velocidad durante un intervalo de tiempo es igual al área bajo la curva </a:t>
            </a:r>
            <a:r>
              <a:rPr lang="es-MX" sz="2400" b="0" i="1" u="none" strike="noStrike" baseline="0" dirty="0" err="1">
                <a:latin typeface="TimesLTStd-Italic"/>
              </a:rPr>
              <a:t>ax</a:t>
            </a:r>
            <a:r>
              <a:rPr lang="es-MX" sz="2400" b="0" i="0" u="none" strike="noStrike" baseline="0" dirty="0">
                <a:latin typeface="TimesLTStd-Roman"/>
              </a:rPr>
              <a:t>-</a:t>
            </a:r>
            <a:r>
              <a:rPr lang="es-MX" sz="2400" b="0" i="1" u="none" strike="noStrike" baseline="0" dirty="0">
                <a:latin typeface="TimesLTStd-Italic"/>
              </a:rPr>
              <a:t>t</a:t>
            </a:r>
            <a:r>
              <a:rPr lang="es-MX" sz="2400" b="0" i="0" u="none" strike="noStrike" baseline="0" dirty="0">
                <a:latin typeface="TimesLTStd-Roman"/>
              </a:rPr>
              <a:t>, aunque en tal caso la ecuación no sea válida.</a:t>
            </a:r>
          </a:p>
          <a:p>
            <a:pPr algn="l"/>
            <a:r>
              <a:rPr lang="es-MX" sz="2400" b="0" i="0" u="none" strike="noStrike" baseline="0" dirty="0">
                <a:latin typeface="TimesLTStd-Roman"/>
              </a:rPr>
              <a:t>Ahora deduciremos una ecuación para la posición </a:t>
            </a:r>
            <a:r>
              <a:rPr lang="es-MX" sz="2400" b="0" i="1" u="none" strike="noStrike" baseline="0" dirty="0">
                <a:latin typeface="TimesLTStd-Italic"/>
              </a:rPr>
              <a:t>x </a:t>
            </a:r>
            <a:r>
              <a:rPr lang="es-MX" sz="2400" b="0" i="0" u="none" strike="noStrike" baseline="0" dirty="0">
                <a:latin typeface="TimesLTStd-Roman"/>
              </a:rPr>
              <a:t>en función del tiempo cuando la aceleración es constante. </a:t>
            </a:r>
          </a:p>
          <a:p>
            <a:pPr algn="l"/>
            <a:r>
              <a:rPr lang="es-MX" sz="2400" b="0" i="0" u="none" strike="noStrike" baseline="0" dirty="0">
                <a:latin typeface="TimesLTStd-Roman"/>
              </a:rPr>
              <a:t>Para ello, usamos dos expresiones distintas para la velocidad media </a:t>
            </a:r>
            <a:r>
              <a:rPr lang="es-MX" sz="2400" b="0" i="1" u="none" strike="noStrike" baseline="0" dirty="0" err="1">
                <a:latin typeface="NewCenturySchlbk-Italic"/>
              </a:rPr>
              <a:t>v</a:t>
            </a:r>
            <a:r>
              <a:rPr lang="es-MX" sz="2400" b="0" i="0" u="none" strike="noStrike" baseline="-25000" dirty="0" err="1">
                <a:latin typeface="TimesLTStd-Roman"/>
              </a:rPr>
              <a:t>med</a:t>
            </a:r>
            <a:r>
              <a:rPr lang="es-MX" sz="2400" b="0" i="0" u="none" strike="noStrike" baseline="-25000" dirty="0">
                <a:latin typeface="TimesLTStd-Roman"/>
              </a:rPr>
              <a:t>-</a:t>
            </a:r>
            <a:r>
              <a:rPr lang="es-MX" sz="2400" b="0" i="1" u="none" strike="noStrike" baseline="-25000" dirty="0">
                <a:latin typeface="TimesLTStd-Italic"/>
              </a:rPr>
              <a:t>x</a:t>
            </a:r>
            <a:r>
              <a:rPr lang="es-MX" sz="2400" b="0" i="1" u="none" strike="noStrike" baseline="0" dirty="0">
                <a:latin typeface="TimesLTStd-Italic"/>
              </a:rPr>
              <a:t> </a:t>
            </a:r>
            <a:r>
              <a:rPr lang="es-MX" sz="2400" b="0" i="0" u="none" strike="noStrike" baseline="0" dirty="0">
                <a:latin typeface="TimesLTStd-Roman"/>
              </a:rPr>
              <a:t>en el intervalo de </a:t>
            </a:r>
            <a:r>
              <a:rPr lang="es-MX" sz="2400" b="0" i="1" u="none" strike="noStrike" baseline="0" dirty="0">
                <a:latin typeface="TimesLTStd-Italic"/>
              </a:rPr>
              <a:t>t </a:t>
            </a:r>
            <a:r>
              <a:rPr lang="es-MX" sz="2400" b="0" i="0" u="none" strike="noStrike" baseline="0" dirty="0">
                <a:latin typeface="PearsonMATH02"/>
              </a:rPr>
              <a:t>= </a:t>
            </a:r>
            <a:r>
              <a:rPr lang="es-MX" sz="2400" b="0" i="0" u="none" strike="noStrike" baseline="0" dirty="0">
                <a:latin typeface="TimesLTStd-Roman"/>
              </a:rPr>
              <a:t>0 a cualquier tiempo </a:t>
            </a:r>
            <a:r>
              <a:rPr lang="es-MX" sz="2400" b="0" i="1" u="none" strike="noStrike" baseline="0" dirty="0">
                <a:latin typeface="TimesLTStd-Italic"/>
              </a:rPr>
              <a:t>t </a:t>
            </a:r>
            <a:r>
              <a:rPr lang="es-MX" sz="2400" b="0" i="0" u="none" strike="noStrike" baseline="0" dirty="0">
                <a:latin typeface="TimesLTStd-Roman"/>
              </a:rPr>
              <a:t>posterior. </a:t>
            </a:r>
          </a:p>
          <a:p>
            <a:pPr algn="l"/>
            <a:r>
              <a:rPr lang="es-MX" sz="2400" b="0" i="0" u="none" strike="noStrike" baseline="0" dirty="0">
                <a:latin typeface="TimesLTStd-Roman"/>
              </a:rPr>
              <a:t>La primera proviene de la definición de </a:t>
            </a:r>
            <a:r>
              <a:rPr lang="es-MX" sz="2400" b="0" i="1" u="none" strike="noStrike" baseline="0" dirty="0" err="1">
                <a:latin typeface="NewCenturySchlbk-Italic"/>
              </a:rPr>
              <a:t>v</a:t>
            </a:r>
            <a:r>
              <a:rPr lang="es-MX" sz="2400" b="0" i="0" u="none" strike="noStrike" baseline="-25000" dirty="0" err="1">
                <a:latin typeface="TimesLTStd-Roman"/>
              </a:rPr>
              <a:t>med</a:t>
            </a:r>
            <a:r>
              <a:rPr lang="es-MX" sz="2400" b="0" i="0" u="none" strike="noStrike" baseline="-25000" dirty="0">
                <a:latin typeface="TimesLTStd-Roman"/>
              </a:rPr>
              <a:t>-</a:t>
            </a:r>
            <a:r>
              <a:rPr lang="es-MX" sz="2400" b="0" i="1" u="none" strike="noStrike" baseline="-25000" dirty="0">
                <a:latin typeface="TimesLTStd-Italic"/>
              </a:rPr>
              <a:t>x </a:t>
            </a:r>
            <a:r>
              <a:rPr lang="es-MX" sz="2400" b="0" i="0" u="none" strike="noStrike" baseline="0" dirty="0">
                <a:latin typeface="TimesLTStd-Roman"/>
              </a:rPr>
              <a:t>, que se cumple independientemente de que la aceleración sea constante o no. </a:t>
            </a:r>
          </a:p>
          <a:p>
            <a:pPr algn="l"/>
            <a:r>
              <a:rPr lang="es-MX" sz="2400" b="0" i="0" u="none" strike="noStrike" baseline="0" dirty="0">
                <a:latin typeface="TimesLTStd-Roman"/>
              </a:rPr>
              <a:t>Llamamos a la posición en el tiempo </a:t>
            </a:r>
            <a:r>
              <a:rPr lang="es-MX" sz="2400" b="0" i="1" u="none" strike="noStrike" baseline="0" dirty="0">
                <a:latin typeface="TimesLTStd-Italic"/>
              </a:rPr>
              <a:t>t </a:t>
            </a:r>
            <a:r>
              <a:rPr lang="es-MX" sz="2400" b="0" i="0" u="none" strike="noStrike" baseline="0" dirty="0">
                <a:latin typeface="PearsonMATH02"/>
              </a:rPr>
              <a:t>= </a:t>
            </a:r>
            <a:r>
              <a:rPr lang="es-MX" sz="2400" b="0" i="0" u="none" strike="noStrike" baseline="0" dirty="0">
                <a:latin typeface="TimesLTStd-Roman"/>
              </a:rPr>
              <a:t>0 </a:t>
            </a:r>
            <a:r>
              <a:rPr lang="es-MX" sz="2400" b="0" i="1" u="none" strike="noStrike" baseline="0" dirty="0">
                <a:latin typeface="TimesLTStd-Italic"/>
              </a:rPr>
              <a:t>posición inicial</a:t>
            </a:r>
            <a:r>
              <a:rPr lang="es-MX" sz="2400" b="0" i="0" u="none" strike="noStrike" baseline="0" dirty="0">
                <a:latin typeface="TimesLTStd-Roman"/>
              </a:rPr>
              <a:t>, y la denotamos con </a:t>
            </a:r>
            <a:r>
              <a:rPr lang="es-MX" sz="2400" b="0" i="1" u="none" strike="noStrike" baseline="0" dirty="0" err="1">
                <a:latin typeface="TimesLTStd-Italic"/>
              </a:rPr>
              <a:t>x</a:t>
            </a:r>
            <a:r>
              <a:rPr lang="es-MX" sz="2400" b="0" i="0" u="none" strike="noStrike" baseline="-25000" dirty="0" err="1">
                <a:latin typeface="TimesLTStd-Roman"/>
              </a:rPr>
              <a:t>0</a:t>
            </a:r>
            <a:r>
              <a:rPr lang="es-MX" sz="2400" b="0" i="0" u="none" strike="noStrike" baseline="0" dirty="0">
                <a:latin typeface="TimesLTStd-Roman"/>
              </a:rPr>
              <a:t>. </a:t>
            </a:r>
          </a:p>
          <a:p>
            <a:pPr algn="l"/>
            <a:r>
              <a:rPr lang="es-MX" sz="2400" b="0" i="0" u="none" strike="noStrike" baseline="0" dirty="0">
                <a:latin typeface="TimesLTStd-Roman"/>
              </a:rPr>
              <a:t>La posición en el tiempo </a:t>
            </a:r>
            <a:r>
              <a:rPr lang="es-MX" sz="2400" b="0" i="1" u="none" strike="noStrike" baseline="0" dirty="0">
                <a:latin typeface="TimesLTStd-Italic"/>
              </a:rPr>
              <a:t>t </a:t>
            </a:r>
            <a:r>
              <a:rPr lang="es-MX" sz="2400" b="0" i="0" u="none" strike="noStrike" baseline="0" dirty="0">
                <a:latin typeface="TimesLTStd-Roman"/>
              </a:rPr>
              <a:t>posterior es simplemente </a:t>
            </a:r>
            <a:r>
              <a:rPr lang="es-MX" sz="2400" b="0" i="1" u="none" strike="noStrike" baseline="0" dirty="0">
                <a:latin typeface="TimesLTStd-Italic"/>
              </a:rPr>
              <a:t>x</a:t>
            </a:r>
            <a:r>
              <a:rPr lang="es-MX" sz="2400" b="0" i="0" u="none" strike="noStrike" baseline="0" dirty="0">
                <a:latin typeface="TimesLTStd-Roman"/>
              </a:rPr>
              <a:t>. </a:t>
            </a:r>
          </a:p>
          <a:p>
            <a:pPr algn="l"/>
            <a:r>
              <a:rPr lang="es-MX" sz="2400" b="0" i="0" u="none" strike="noStrike" baseline="0" dirty="0">
                <a:latin typeface="TimesLTStd-Roman"/>
              </a:rPr>
              <a:t>Así, para el intervalo </a:t>
            </a:r>
            <a:r>
              <a:rPr lang="es-MX" sz="2400" b="0" i="0" u="none" strike="noStrike" baseline="0" dirty="0" err="1">
                <a:latin typeface="MathematicalPiLTStd"/>
              </a:rPr>
              <a:t>Δ</a:t>
            </a:r>
            <a:r>
              <a:rPr lang="es-MX" sz="2400" b="0" i="1" u="none" strike="noStrike" baseline="0" dirty="0" err="1">
                <a:latin typeface="TimesLTStd-Italic"/>
              </a:rPr>
              <a:t>t</a:t>
            </a:r>
            <a:r>
              <a:rPr lang="es-MX" sz="2400" b="0" i="1" u="none" strike="noStrike" baseline="0" dirty="0">
                <a:latin typeface="TimesLTStd-Italic"/>
              </a:rPr>
              <a:t> </a:t>
            </a:r>
            <a:r>
              <a:rPr lang="es-MX" sz="2400" b="0" i="0" u="none" strike="noStrike" baseline="0" dirty="0">
                <a:latin typeface="PearsonMATH02"/>
              </a:rPr>
              <a:t>= </a:t>
            </a:r>
            <a:r>
              <a:rPr lang="es-MX" sz="2400" b="0" i="1" u="none" strike="noStrike" baseline="0" dirty="0">
                <a:latin typeface="TimesLTStd-Italic"/>
              </a:rPr>
              <a:t>t </a:t>
            </a:r>
            <a:r>
              <a:rPr lang="es-MX" sz="2400" b="0" i="0" u="none" strike="noStrike" baseline="0" dirty="0">
                <a:latin typeface="PearsonMATH02"/>
              </a:rPr>
              <a:t>- </a:t>
            </a:r>
            <a:r>
              <a:rPr lang="es-MX" sz="2400" b="0" i="0" u="none" strike="noStrike" baseline="0" dirty="0">
                <a:latin typeface="TimesLTStd-Roman"/>
              </a:rPr>
              <a:t>0, el desplazamiento es </a:t>
            </a:r>
            <a:r>
              <a:rPr lang="es-MX" sz="2400" b="0" i="0" u="none" strike="noStrike" baseline="0" dirty="0" err="1">
                <a:latin typeface="MathematicalPiLTStd"/>
              </a:rPr>
              <a:t>Δ</a:t>
            </a:r>
            <a:r>
              <a:rPr lang="es-MX" sz="2400" b="0" i="1" u="none" strike="noStrike" baseline="0" dirty="0" err="1">
                <a:latin typeface="TimesLTStd-Italic"/>
              </a:rPr>
              <a:t>x</a:t>
            </a:r>
            <a:r>
              <a:rPr lang="es-MX" sz="2400" b="0" i="1" u="none" strike="noStrike" baseline="0" dirty="0">
                <a:latin typeface="TimesLTStd-Italic"/>
              </a:rPr>
              <a:t> </a:t>
            </a:r>
            <a:r>
              <a:rPr lang="es-MX" sz="2400" b="0" i="0" u="none" strike="noStrike" baseline="0" dirty="0">
                <a:latin typeface="PearsonMATH02"/>
              </a:rPr>
              <a:t>= </a:t>
            </a:r>
            <a:r>
              <a:rPr lang="es-MX" sz="2400" b="0" i="1" u="none" strike="noStrike" baseline="0" dirty="0">
                <a:latin typeface="TimesLTStd-Italic"/>
              </a:rPr>
              <a:t>x </a:t>
            </a:r>
            <a:r>
              <a:rPr lang="es-MX" sz="2400" b="0" i="0" u="none" strike="noStrike" baseline="0" dirty="0">
                <a:latin typeface="PearsonMATH02"/>
              </a:rPr>
              <a:t>- </a:t>
            </a:r>
            <a:r>
              <a:rPr lang="es-MX" sz="2400" b="0" i="1" u="none" strike="noStrike" baseline="0" dirty="0" err="1">
                <a:latin typeface="TimesLTStd-Italic"/>
              </a:rPr>
              <a:t>x</a:t>
            </a:r>
            <a:r>
              <a:rPr lang="es-MX" sz="2400" b="0" i="0" u="none" strike="noStrike" baseline="-25000" dirty="0" err="1">
                <a:latin typeface="TimesLTStd-Roman"/>
              </a:rPr>
              <a:t>0</a:t>
            </a:r>
            <a:r>
              <a:rPr lang="es-MX" sz="2400" dirty="0">
                <a:latin typeface="TimesLTStd-Roman"/>
              </a:rPr>
              <a:t>:</a:t>
            </a:r>
            <a:endParaRPr lang="es-MX" sz="2400" dirty="0"/>
          </a:p>
        </p:txBody>
      </p:sp>
      <mc:AlternateContent xmlns:mc="http://schemas.openxmlformats.org/markup-compatibility/2006">
        <mc:Choice xmlns:a14="http://schemas.microsoft.com/office/drawing/2010/main" Requires="a14">
          <p:sp>
            <p:nvSpPr>
              <p:cNvPr id="2" name="CuadroTexto 1">
                <a:extLst>
                  <a:ext uri="{FF2B5EF4-FFF2-40B4-BE49-F238E27FC236}">
                    <a16:creationId xmlns:a16="http://schemas.microsoft.com/office/drawing/2014/main" id="{276F638A-0E71-F669-1507-4AA00497CFD4}"/>
                  </a:ext>
                </a:extLst>
              </p:cNvPr>
              <p:cNvSpPr txBox="1"/>
              <p:nvPr/>
            </p:nvSpPr>
            <p:spPr>
              <a:xfrm>
                <a:off x="3275856" y="5877272"/>
                <a:ext cx="2657009" cy="737959"/>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s-MX" sz="2800" i="1" smtClean="0">
                              <a:latin typeface="Cambria Math" panose="02040503050406030204" pitchFamily="18" charset="0"/>
                            </a:rPr>
                          </m:ctrlPr>
                        </m:sSubPr>
                        <m:e>
                          <m:r>
                            <a:rPr lang="es-MX" sz="2800" b="0" i="1" smtClean="0">
                              <a:latin typeface="Cambria Math" panose="02040503050406030204" pitchFamily="18" charset="0"/>
                            </a:rPr>
                            <m:t>𝑣</m:t>
                          </m:r>
                        </m:e>
                        <m:sub>
                          <m:r>
                            <a:rPr lang="es-MX" sz="2800" b="0" i="1" smtClean="0">
                              <a:latin typeface="Cambria Math" panose="02040503050406030204" pitchFamily="18" charset="0"/>
                            </a:rPr>
                            <m:t>𝑚𝑒𝑑</m:t>
                          </m:r>
                          <m:r>
                            <a:rPr lang="es-MX" sz="2800" b="0" i="1" smtClean="0">
                              <a:latin typeface="Cambria Math" panose="02040503050406030204" pitchFamily="18" charset="0"/>
                            </a:rPr>
                            <m:t>−</m:t>
                          </m:r>
                          <m:r>
                            <a:rPr lang="es-MX" sz="2800" b="0" i="1" smtClean="0">
                              <a:latin typeface="Cambria Math" panose="02040503050406030204" pitchFamily="18" charset="0"/>
                            </a:rPr>
                            <m:t>𝑥</m:t>
                          </m:r>
                        </m:sub>
                      </m:sSub>
                      <m:r>
                        <a:rPr lang="es-MX" sz="2800" b="0" i="1" smtClean="0">
                          <a:latin typeface="Cambria Math" panose="02040503050406030204" pitchFamily="18" charset="0"/>
                        </a:rPr>
                        <m:t>=</m:t>
                      </m:r>
                      <m:f>
                        <m:fPr>
                          <m:ctrlPr>
                            <a:rPr lang="es-MX" sz="2800" b="0" i="1" smtClean="0">
                              <a:latin typeface="Cambria Math" panose="02040503050406030204" pitchFamily="18" charset="0"/>
                            </a:rPr>
                          </m:ctrlPr>
                        </m:fPr>
                        <m:num>
                          <m:r>
                            <a:rPr lang="es-MX" sz="2800" b="0" i="1" smtClean="0">
                              <a:latin typeface="Cambria Math" panose="02040503050406030204" pitchFamily="18" charset="0"/>
                            </a:rPr>
                            <m:t>𝑥</m:t>
                          </m:r>
                          <m:r>
                            <a:rPr lang="es-MX" sz="2800" b="0" i="1" smtClean="0">
                              <a:latin typeface="Cambria Math" panose="02040503050406030204" pitchFamily="18" charset="0"/>
                            </a:rPr>
                            <m:t>−</m:t>
                          </m:r>
                          <m:sSub>
                            <m:sSubPr>
                              <m:ctrlPr>
                                <a:rPr lang="es-MX" sz="2800" b="0" i="1" smtClean="0">
                                  <a:latin typeface="Cambria Math" panose="02040503050406030204" pitchFamily="18" charset="0"/>
                                </a:rPr>
                              </m:ctrlPr>
                            </m:sSubPr>
                            <m:e>
                              <m:r>
                                <a:rPr lang="es-MX" sz="2800" b="0" i="1" smtClean="0">
                                  <a:latin typeface="Cambria Math" panose="02040503050406030204" pitchFamily="18" charset="0"/>
                                </a:rPr>
                                <m:t>𝑥</m:t>
                              </m:r>
                            </m:e>
                            <m:sub>
                              <m:r>
                                <a:rPr lang="es-MX" sz="2800" b="0" i="1" smtClean="0">
                                  <a:latin typeface="Cambria Math" panose="02040503050406030204" pitchFamily="18" charset="0"/>
                                </a:rPr>
                                <m:t>0</m:t>
                              </m:r>
                            </m:sub>
                          </m:sSub>
                        </m:num>
                        <m:den>
                          <m:r>
                            <a:rPr lang="es-MX" sz="2800" b="0" i="1" smtClean="0">
                              <a:latin typeface="Cambria Math" panose="02040503050406030204" pitchFamily="18" charset="0"/>
                            </a:rPr>
                            <m:t>𝑡</m:t>
                          </m:r>
                        </m:den>
                      </m:f>
                    </m:oMath>
                  </m:oMathPara>
                </a14:m>
                <a:endParaRPr lang="es-MX" sz="2800" dirty="0"/>
              </a:p>
            </p:txBody>
          </p:sp>
        </mc:Choice>
        <mc:Fallback>
          <p:sp>
            <p:nvSpPr>
              <p:cNvPr id="2" name="CuadroTexto 1">
                <a:extLst>
                  <a:ext uri="{FF2B5EF4-FFF2-40B4-BE49-F238E27FC236}">
                    <a16:creationId xmlns:a16="http://schemas.microsoft.com/office/drawing/2014/main" id="{276F638A-0E71-F669-1507-4AA00497CFD4}"/>
                  </a:ext>
                </a:extLst>
              </p:cNvPr>
              <p:cNvSpPr txBox="1">
                <a:spLocks noRot="1" noChangeAspect="1" noMove="1" noResize="1" noEditPoints="1" noAdjustHandles="1" noChangeArrowheads="1" noChangeShapeType="1" noTextEdit="1"/>
              </p:cNvSpPr>
              <p:nvPr/>
            </p:nvSpPr>
            <p:spPr>
              <a:xfrm>
                <a:off x="3275856" y="5877272"/>
                <a:ext cx="2657009" cy="737959"/>
              </a:xfrm>
              <a:prstGeom prst="rect">
                <a:avLst/>
              </a:prstGeom>
              <a:blipFill>
                <a:blip r:embed="rId2"/>
                <a:stretch>
                  <a:fillRect/>
                </a:stretch>
              </a:blipFill>
            </p:spPr>
            <p:txBody>
              <a:bodyPr/>
              <a:lstStyle/>
              <a:p>
                <a:r>
                  <a:rPr lang="es-MX">
                    <a:noFill/>
                  </a:rPr>
                  <a:t> </a:t>
                </a:r>
              </a:p>
            </p:txBody>
          </p:sp>
        </mc:Fallback>
      </mc:AlternateContent>
    </p:spTree>
    <p:extLst>
      <p:ext uri="{BB962C8B-B14F-4D97-AF65-F5344CB8AC3E}">
        <p14:creationId xmlns:p14="http://schemas.microsoft.com/office/powerpoint/2010/main" val="11068995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2EBC0CD-1312-1D01-9F4A-CE195E2B58CC}"/>
              </a:ext>
            </a:extLst>
          </p:cNvPr>
          <p:cNvSpPr txBox="1"/>
          <p:nvPr/>
        </p:nvSpPr>
        <p:spPr>
          <a:xfrm>
            <a:off x="-5830" y="9528"/>
            <a:ext cx="9149830" cy="2308324"/>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También podemos obtener otra expresión para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0" u="none" strike="noStrike" baseline="-25000" dirty="0" err="1">
                <a:latin typeface="Times New Roman" panose="02020603050405020304" pitchFamily="18" charset="0"/>
                <a:cs typeface="Times New Roman" panose="02020603050405020304" pitchFamily="18" charset="0"/>
              </a:rPr>
              <a:t>med</a:t>
            </a:r>
            <a:r>
              <a:rPr lang="es-MX" sz="2400" b="0" i="0" u="none" strike="noStrike" baseline="-25000" dirty="0">
                <a:latin typeface="Times New Roman" panose="02020603050405020304" pitchFamily="18" charset="0"/>
                <a:cs typeface="Times New Roman" panose="02020603050405020304" pitchFamily="18" charset="0"/>
              </a:rPr>
              <a:t>-</a:t>
            </a:r>
            <a:r>
              <a:rPr lang="es-MX" sz="2400" b="0" i="1" u="none" strike="noStrike" baseline="-25000" dirty="0">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que es válida únicamente si la aceleración en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es constante, de modo que la velocidad cambia a ritmo constante.</a:t>
            </a:r>
          </a:p>
          <a:p>
            <a:pPr algn="l"/>
            <a:r>
              <a:rPr lang="es-MX" sz="2400" b="0" i="0" u="none" strike="noStrike" baseline="0" dirty="0">
                <a:latin typeface="Times New Roman" panose="02020603050405020304" pitchFamily="18" charset="0"/>
                <a:cs typeface="Times New Roman" panose="02020603050405020304" pitchFamily="18" charset="0"/>
              </a:rPr>
              <a:t>En este caso, la velocidad media en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para el intervalo de 0 a </a:t>
            </a:r>
            <a:r>
              <a:rPr lang="es-MX" sz="2400" b="0" i="1" u="none" strike="noStrike" baseline="0" dirty="0">
                <a:latin typeface="Times New Roman" panose="02020603050405020304" pitchFamily="18" charset="0"/>
                <a:cs typeface="Times New Roman" panose="02020603050405020304" pitchFamily="18" charset="0"/>
              </a:rPr>
              <a:t>t </a:t>
            </a:r>
            <a:r>
              <a:rPr lang="es-MX" sz="2400" b="0" i="0" u="none" strike="noStrike" baseline="0" dirty="0">
                <a:latin typeface="Times New Roman" panose="02020603050405020304" pitchFamily="18" charset="0"/>
                <a:cs typeface="Times New Roman" panose="02020603050405020304" pitchFamily="18" charset="0"/>
              </a:rPr>
              <a:t>es simplemente el promedio</a:t>
            </a:r>
          </a:p>
          <a:p>
            <a:pPr algn="l"/>
            <a:r>
              <a:rPr lang="es-MX" sz="2400" b="0" i="0" u="none" strike="noStrike" baseline="0" dirty="0">
                <a:latin typeface="Times New Roman" panose="02020603050405020304" pitchFamily="18" charset="0"/>
                <a:cs typeface="Times New Roman" panose="02020603050405020304" pitchFamily="18" charset="0"/>
              </a:rPr>
              <a:t>de las velocidades en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al principio y al final del intervalo:</a:t>
            </a:r>
            <a:endParaRPr lang="es-MX" sz="2400" dirty="0">
              <a:latin typeface="Times New Roman" panose="02020603050405020304" pitchFamily="18" charset="0"/>
              <a:cs typeface="Times New Roman" panose="02020603050405020304" pitchFamily="18" charset="0"/>
            </a:endParaRPr>
          </a:p>
        </p:txBody>
      </p:sp>
      <p:pic>
        <p:nvPicPr>
          <p:cNvPr id="7" name="Imagen 6">
            <a:extLst>
              <a:ext uri="{FF2B5EF4-FFF2-40B4-BE49-F238E27FC236}">
                <a16:creationId xmlns:a16="http://schemas.microsoft.com/office/drawing/2014/main" id="{6370CA0A-D0AD-13B9-7AC1-C60BE1DA2DFF}"/>
              </a:ext>
            </a:extLst>
          </p:cNvPr>
          <p:cNvPicPr>
            <a:picLocks noChangeAspect="1"/>
          </p:cNvPicPr>
          <p:nvPr/>
        </p:nvPicPr>
        <p:blipFill>
          <a:blip r:embed="rId2"/>
          <a:stretch>
            <a:fillRect/>
          </a:stretch>
        </p:blipFill>
        <p:spPr>
          <a:xfrm>
            <a:off x="0" y="2348880"/>
            <a:ext cx="9144000" cy="857250"/>
          </a:xfrm>
          <a:prstGeom prst="rect">
            <a:avLst/>
          </a:prstGeom>
        </p:spPr>
      </p:pic>
      <p:sp>
        <p:nvSpPr>
          <p:cNvPr id="9" name="CuadroTexto 8">
            <a:extLst>
              <a:ext uri="{FF2B5EF4-FFF2-40B4-BE49-F238E27FC236}">
                <a16:creationId xmlns:a16="http://schemas.microsoft.com/office/drawing/2014/main" id="{8C9D1024-ECCD-87E6-CAC6-0922635BE823}"/>
              </a:ext>
            </a:extLst>
          </p:cNvPr>
          <p:cNvSpPr txBox="1"/>
          <p:nvPr/>
        </p:nvSpPr>
        <p:spPr>
          <a:xfrm>
            <a:off x="0" y="3206130"/>
            <a:ext cx="9036496" cy="1200329"/>
          </a:xfrm>
          <a:prstGeom prst="rect">
            <a:avLst/>
          </a:prstGeom>
          <a:noFill/>
        </p:spPr>
        <p:txBody>
          <a:bodyPr wrap="square">
            <a:spAutoFit/>
          </a:bodyPr>
          <a:lstStyle/>
          <a:p>
            <a:pPr algn="l"/>
            <a:r>
              <a:rPr lang="es-MX" sz="2400" b="0" i="0" u="none" strike="noStrike" baseline="0" dirty="0">
                <a:latin typeface="TimesLTStd-Roman"/>
              </a:rPr>
              <a:t>(Esta ecuación </a:t>
            </a:r>
            <a:r>
              <a:rPr lang="es-MX" sz="2400" b="0" i="1" u="none" strike="noStrike" baseline="0" dirty="0">
                <a:latin typeface="TimesLTStd-Italic"/>
              </a:rPr>
              <a:t>no </a:t>
            </a:r>
            <a:r>
              <a:rPr lang="es-MX" sz="2400" b="0" i="0" u="none" strike="noStrike" baseline="0" dirty="0">
                <a:latin typeface="TimesLTStd-Roman"/>
              </a:rPr>
              <a:t>se cumple si la aceleración varía durante el intervalo). También sabemos que, con aceleración constante, la velocidad </a:t>
            </a:r>
            <a:r>
              <a:rPr lang="es-MX" sz="2400" b="0" i="1" u="none" strike="noStrike" baseline="0" dirty="0" err="1">
                <a:latin typeface="NewCenturySchlbk-Italic"/>
              </a:rPr>
              <a:t>v</a:t>
            </a:r>
            <a:r>
              <a:rPr lang="es-MX" sz="2400" b="0" i="1" u="none" strike="noStrike" baseline="-25000" dirty="0" err="1">
                <a:latin typeface="TimesLTStd-Italic"/>
              </a:rPr>
              <a:t>x</a:t>
            </a:r>
            <a:r>
              <a:rPr lang="es-MX" sz="2400" b="0" i="1" u="none" strike="noStrike" baseline="0" dirty="0">
                <a:latin typeface="TimesLTStd-Italic"/>
              </a:rPr>
              <a:t> </a:t>
            </a:r>
            <a:r>
              <a:rPr lang="es-MX" sz="2400" b="0" i="0" u="none" strike="noStrike" baseline="0" dirty="0">
                <a:latin typeface="TimesLTStd-Roman"/>
              </a:rPr>
              <a:t>en un instante </a:t>
            </a:r>
            <a:r>
              <a:rPr lang="es-MX" sz="2400" b="0" i="1" u="none" strike="noStrike" baseline="0" dirty="0">
                <a:latin typeface="TimesLTStd-Italic"/>
              </a:rPr>
              <a:t>t </a:t>
            </a:r>
            <a:r>
              <a:rPr lang="es-MX" sz="2400" b="0" i="0" u="none" strike="noStrike" baseline="0" dirty="0">
                <a:latin typeface="TimesLTStd-Roman"/>
              </a:rPr>
              <a:t>está dada por: </a:t>
            </a:r>
            <a:endParaRPr lang="es-MX" sz="2400" dirty="0"/>
          </a:p>
        </p:txBody>
      </p:sp>
      <p:pic>
        <p:nvPicPr>
          <p:cNvPr id="11" name="Imagen 10">
            <a:extLst>
              <a:ext uri="{FF2B5EF4-FFF2-40B4-BE49-F238E27FC236}">
                <a16:creationId xmlns:a16="http://schemas.microsoft.com/office/drawing/2014/main" id="{60ED741E-6B89-5C5F-F10C-BCCAF9B30AD7}"/>
              </a:ext>
            </a:extLst>
          </p:cNvPr>
          <p:cNvPicPr>
            <a:picLocks noChangeAspect="1"/>
          </p:cNvPicPr>
          <p:nvPr/>
        </p:nvPicPr>
        <p:blipFill>
          <a:blip r:embed="rId3"/>
          <a:stretch>
            <a:fillRect/>
          </a:stretch>
        </p:blipFill>
        <p:spPr>
          <a:xfrm>
            <a:off x="21971" y="4565495"/>
            <a:ext cx="9144000" cy="1732701"/>
          </a:xfrm>
          <a:prstGeom prst="rect">
            <a:avLst/>
          </a:prstGeom>
        </p:spPr>
      </p:pic>
    </p:spTree>
    <p:extLst>
      <p:ext uri="{BB962C8B-B14F-4D97-AF65-F5344CB8AC3E}">
        <p14:creationId xmlns:p14="http://schemas.microsoft.com/office/powerpoint/2010/main" val="25847981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F19B4C2-620D-1656-9DFC-713B82CA9C1E}"/>
              </a:ext>
            </a:extLst>
          </p:cNvPr>
          <p:cNvPicPr>
            <a:picLocks noChangeAspect="1"/>
          </p:cNvPicPr>
          <p:nvPr/>
        </p:nvPicPr>
        <p:blipFill>
          <a:blip r:embed="rId2"/>
          <a:stretch>
            <a:fillRect/>
          </a:stretch>
        </p:blipFill>
        <p:spPr>
          <a:xfrm>
            <a:off x="1259632" y="-64637"/>
            <a:ext cx="6608642" cy="1477413"/>
          </a:xfrm>
          <a:prstGeom prst="rect">
            <a:avLst/>
          </a:prstGeom>
        </p:spPr>
      </p:pic>
      <p:pic>
        <p:nvPicPr>
          <p:cNvPr id="5" name="Imagen 4">
            <a:extLst>
              <a:ext uri="{FF2B5EF4-FFF2-40B4-BE49-F238E27FC236}">
                <a16:creationId xmlns:a16="http://schemas.microsoft.com/office/drawing/2014/main" id="{642B9AC9-1B25-0187-DFE3-49667F5D44D8}"/>
              </a:ext>
            </a:extLst>
          </p:cNvPr>
          <p:cNvPicPr>
            <a:picLocks noChangeAspect="1"/>
          </p:cNvPicPr>
          <p:nvPr/>
        </p:nvPicPr>
        <p:blipFill>
          <a:blip r:embed="rId3"/>
          <a:stretch>
            <a:fillRect/>
          </a:stretch>
        </p:blipFill>
        <p:spPr>
          <a:xfrm>
            <a:off x="0" y="1268760"/>
            <a:ext cx="9144000" cy="1597069"/>
          </a:xfrm>
          <a:prstGeom prst="rect">
            <a:avLst/>
          </a:prstGeom>
          <a:ln w="12700">
            <a:solidFill>
              <a:schemeClr val="tx1"/>
            </a:solidFill>
          </a:ln>
        </p:spPr>
      </p:pic>
      <p:sp>
        <p:nvSpPr>
          <p:cNvPr id="7" name="CuadroTexto 6">
            <a:extLst>
              <a:ext uri="{FF2B5EF4-FFF2-40B4-BE49-F238E27FC236}">
                <a16:creationId xmlns:a16="http://schemas.microsoft.com/office/drawing/2014/main" id="{1880F0A8-139E-FEC4-8864-3CEFD86A31E2}"/>
              </a:ext>
            </a:extLst>
          </p:cNvPr>
          <p:cNvSpPr txBox="1"/>
          <p:nvPr/>
        </p:nvSpPr>
        <p:spPr>
          <a:xfrm>
            <a:off x="36513" y="3183563"/>
            <a:ext cx="9107487" cy="1569660"/>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Esta ecuación nos dice que la posición de la partícula al tiempo </a:t>
            </a:r>
            <a:r>
              <a:rPr lang="es-MX" sz="2400" b="0" i="1" u="none" strike="noStrike" baseline="0" dirty="0">
                <a:latin typeface="Times New Roman" panose="02020603050405020304" pitchFamily="18" charset="0"/>
                <a:cs typeface="Times New Roman" panose="02020603050405020304" pitchFamily="18" charset="0"/>
              </a:rPr>
              <a:t>t </a:t>
            </a:r>
            <a:r>
              <a:rPr lang="es-MX" sz="2400" b="0" i="0" u="none" strike="noStrike" baseline="0" dirty="0">
                <a:latin typeface="Times New Roman" panose="02020603050405020304" pitchFamily="18" charset="0"/>
                <a:cs typeface="Times New Roman" panose="02020603050405020304" pitchFamily="18" charset="0"/>
              </a:rPr>
              <a:t>es la suma de tres términos: su posición inicial en </a:t>
            </a:r>
            <a:r>
              <a:rPr lang="es-MX" sz="2400" b="0" i="1" u="none" strike="noStrike" baseline="0" dirty="0">
                <a:latin typeface="Times New Roman" panose="02020603050405020304" pitchFamily="18" charset="0"/>
                <a:cs typeface="Times New Roman" panose="02020603050405020304" pitchFamily="18" charset="0"/>
              </a:rPr>
              <a:t>t </a:t>
            </a:r>
            <a:r>
              <a:rPr lang="es-MX" sz="2400" b="0" i="0" u="none" strike="noStrike" baseline="0" dirty="0">
                <a:latin typeface="Times New Roman" panose="02020603050405020304" pitchFamily="18" charset="0"/>
                <a:cs typeface="Times New Roman" panose="02020603050405020304" pitchFamily="18" charset="0"/>
              </a:rPr>
              <a:t>= 0,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0</a:t>
            </a:r>
            <a:r>
              <a:rPr lang="es-MX" sz="2400" b="0" i="0" u="none" strike="noStrike" baseline="0" dirty="0">
                <a:latin typeface="Times New Roman" panose="02020603050405020304" pitchFamily="18" charset="0"/>
                <a:cs typeface="Times New Roman" panose="02020603050405020304" pitchFamily="18" charset="0"/>
              </a:rPr>
              <a:t>, más el desplazamiento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0" u="none" strike="noStrike" baseline="-25000" dirty="0" err="1">
                <a:latin typeface="Times New Roman" panose="02020603050405020304" pitchFamily="18" charset="0"/>
                <a:cs typeface="Times New Roman" panose="02020603050405020304" pitchFamily="18" charset="0"/>
              </a:rPr>
              <a:t>0</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25000" dirty="0">
                <a:latin typeface="Times New Roman" panose="02020603050405020304" pitchFamily="18" charset="0"/>
                <a:cs typeface="Times New Roman" panose="02020603050405020304" pitchFamily="18" charset="0"/>
              </a:rPr>
              <a:t> </a:t>
            </a:r>
            <a:r>
              <a:rPr lang="es-MX" sz="2400" b="0" i="1" u="none" strike="noStrike" baseline="0" dirty="0">
                <a:latin typeface="Times New Roman" panose="02020603050405020304" pitchFamily="18" charset="0"/>
                <a:cs typeface="Times New Roman" panose="02020603050405020304" pitchFamily="18" charset="0"/>
              </a:rPr>
              <a:t>t </a:t>
            </a:r>
            <a:r>
              <a:rPr lang="es-MX" sz="2400" b="0" i="0" u="none" strike="noStrike" baseline="0" dirty="0">
                <a:latin typeface="Times New Roman" panose="02020603050405020304" pitchFamily="18" charset="0"/>
                <a:cs typeface="Times New Roman" panose="02020603050405020304" pitchFamily="18" charset="0"/>
              </a:rPr>
              <a:t>que recorrería si su velocidad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fuera constante, más un desplazamiento adicional </a:t>
            </a:r>
            <a:r>
              <a:rPr lang="es-MX" sz="2400" b="0" i="1" u="none" strike="noStrike" baseline="0" dirty="0" err="1">
                <a:latin typeface="Times New Roman" panose="02020603050405020304" pitchFamily="18" charset="0"/>
                <a:cs typeface="Times New Roman" panose="02020603050405020304" pitchFamily="18" charset="0"/>
              </a:rPr>
              <a:t>a</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2500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t</a:t>
            </a:r>
            <a:r>
              <a:rPr lang="es-MX" sz="2400" b="0" i="0" u="none" strike="noStrike" baseline="30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causado por el cambio de velocidad.</a:t>
            </a:r>
          </a:p>
        </p:txBody>
      </p:sp>
    </p:spTree>
    <p:extLst>
      <p:ext uri="{BB962C8B-B14F-4D97-AF65-F5344CB8AC3E}">
        <p14:creationId xmlns:p14="http://schemas.microsoft.com/office/powerpoint/2010/main" val="10351865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D2EC25F-B02E-D717-86BF-8026849A223D}"/>
              </a:ext>
            </a:extLst>
          </p:cNvPr>
          <p:cNvSpPr txBox="1"/>
          <p:nvPr/>
        </p:nvSpPr>
        <p:spPr>
          <a:xfrm>
            <a:off x="0" y="-21088"/>
            <a:ext cx="9144000" cy="5262979"/>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Una gráfica de la ecuación, es decir, una gráfica </a:t>
            </a:r>
            <a:r>
              <a:rPr lang="es-MX" sz="2400" b="0" i="1" u="none" strike="noStrike" baseline="0" dirty="0">
                <a:latin typeface="Times New Roman" panose="02020603050405020304" pitchFamily="18" charset="0"/>
                <a:cs typeface="Times New Roman" panose="02020603050405020304" pitchFamily="18" charset="0"/>
              </a:rPr>
              <a:t>x-t </a:t>
            </a:r>
            <a:r>
              <a:rPr lang="es-MX" sz="2400" b="0" i="0" u="none" strike="noStrike" baseline="0" dirty="0">
                <a:latin typeface="Times New Roman" panose="02020603050405020304" pitchFamily="18" charset="0"/>
                <a:cs typeface="Times New Roman" panose="02020603050405020304" pitchFamily="18" charset="0"/>
              </a:rPr>
              <a:t>para movimiento con aceleración constante </a:t>
            </a:r>
            <a:r>
              <a:rPr lang="es-MX" sz="2400" i="0" u="none" strike="noStrike" baseline="0" dirty="0">
                <a:latin typeface="Times New Roman" panose="02020603050405020304" pitchFamily="18" charset="0"/>
                <a:cs typeface="Times New Roman" panose="02020603050405020304" pitchFamily="18" charset="0"/>
              </a:rPr>
              <a:t>(figura </a:t>
            </a:r>
            <a:r>
              <a:rPr lang="es-MX" sz="2400" i="1" u="none" strike="noStrike" baseline="0" dirty="0">
                <a:latin typeface="Times New Roman" panose="02020603050405020304" pitchFamily="18" charset="0"/>
                <a:cs typeface="Times New Roman" panose="02020603050405020304" pitchFamily="18" charset="0"/>
              </a:rPr>
              <a:t>a</a:t>
            </a:r>
            <a:r>
              <a:rPr lang="es-MX" sz="2400" i="0" u="none" strike="noStrike" baseline="0" dirty="0">
                <a:latin typeface="Times New Roman" panose="02020603050405020304" pitchFamily="18" charset="0"/>
                <a:cs typeface="Times New Roman" panose="02020603050405020304" pitchFamily="18" charset="0"/>
              </a:rPr>
              <a:t>), siempre es una </a:t>
            </a:r>
            <a:r>
              <a:rPr lang="es-MX" sz="2400" i="1" u="none" strike="noStrike" baseline="0" dirty="0">
                <a:latin typeface="Times New Roman" panose="02020603050405020304" pitchFamily="18" charset="0"/>
                <a:cs typeface="Times New Roman" panose="02020603050405020304" pitchFamily="18" charset="0"/>
              </a:rPr>
              <a:t>parábola</a:t>
            </a:r>
            <a:r>
              <a:rPr lang="es-MX" sz="2400" i="0" u="none" strike="noStrike" baseline="0" dirty="0">
                <a:latin typeface="Times New Roman" panose="02020603050405020304" pitchFamily="18" charset="0"/>
                <a:cs typeface="Times New Roman" panose="02020603050405020304" pitchFamily="18" charset="0"/>
              </a:rPr>
              <a:t>. </a:t>
            </a:r>
          </a:p>
          <a:p>
            <a:pPr algn="l"/>
            <a:r>
              <a:rPr lang="es-MX" sz="2400" i="0" u="none" strike="noStrike" baseline="0" dirty="0">
                <a:latin typeface="Times New Roman" panose="02020603050405020304" pitchFamily="18" charset="0"/>
                <a:cs typeface="Times New Roman" panose="02020603050405020304" pitchFamily="18" charset="0"/>
              </a:rPr>
              <a:t>La figura </a:t>
            </a:r>
            <a:r>
              <a:rPr lang="es-MX" sz="2400" i="1" u="none" strike="noStrike" baseline="0" dirty="0">
                <a:latin typeface="Times New Roman" panose="02020603050405020304" pitchFamily="18" charset="0"/>
                <a:cs typeface="Times New Roman" panose="02020603050405020304" pitchFamily="18" charset="0"/>
              </a:rPr>
              <a:t>b </a:t>
            </a:r>
            <a:r>
              <a:rPr lang="es-MX" sz="2400" i="0" u="none" strike="noStrike" baseline="0" dirty="0">
                <a:latin typeface="Times New Roman" panose="02020603050405020304" pitchFamily="18" charset="0"/>
                <a:cs typeface="Times New Roman" panose="02020603050405020304" pitchFamily="18" charset="0"/>
              </a:rPr>
              <a:t>muestra una gráfica como ésta. </a:t>
            </a:r>
          </a:p>
          <a:p>
            <a:pPr algn="l"/>
            <a:endParaRPr lang="es-MX" sz="2400" dirty="0">
              <a:latin typeface="Times New Roman" panose="02020603050405020304" pitchFamily="18" charset="0"/>
              <a:cs typeface="Times New Roman" panose="02020603050405020304" pitchFamily="18" charset="0"/>
            </a:endParaRPr>
          </a:p>
          <a:p>
            <a:pPr algn="l"/>
            <a:endParaRPr lang="es-MX" sz="2400" b="0" i="0" u="none" strike="noStrike" baseline="0" dirty="0">
              <a:latin typeface="Times New Roman" panose="02020603050405020304" pitchFamily="18" charset="0"/>
              <a:cs typeface="Times New Roman" panose="02020603050405020304" pitchFamily="18" charset="0"/>
            </a:endParaRPr>
          </a:p>
          <a:p>
            <a:pPr algn="l"/>
            <a:endParaRPr lang="es-MX" sz="2400" dirty="0">
              <a:latin typeface="Times New Roman" panose="02020603050405020304" pitchFamily="18" charset="0"/>
              <a:cs typeface="Times New Roman" panose="02020603050405020304" pitchFamily="18" charset="0"/>
            </a:endParaRPr>
          </a:p>
          <a:p>
            <a:pPr algn="l"/>
            <a:endParaRPr lang="es-MX" sz="2400" b="0" i="0" u="none" strike="noStrike" baseline="0" dirty="0">
              <a:latin typeface="Times New Roman" panose="02020603050405020304" pitchFamily="18" charset="0"/>
              <a:cs typeface="Times New Roman" panose="02020603050405020304" pitchFamily="18" charset="0"/>
            </a:endParaRPr>
          </a:p>
          <a:p>
            <a:pPr algn="l"/>
            <a:endParaRPr lang="es-MX" sz="2400" dirty="0">
              <a:latin typeface="Times New Roman" panose="02020603050405020304" pitchFamily="18" charset="0"/>
              <a:cs typeface="Times New Roman" panose="02020603050405020304" pitchFamily="18" charset="0"/>
            </a:endParaRPr>
          </a:p>
          <a:p>
            <a:pPr algn="l"/>
            <a:endParaRPr lang="es-MX" sz="2400" b="0" i="0" u="none" strike="noStrike" baseline="0" dirty="0">
              <a:latin typeface="Times New Roman" panose="02020603050405020304" pitchFamily="18" charset="0"/>
              <a:cs typeface="Times New Roman" panose="02020603050405020304" pitchFamily="18" charset="0"/>
            </a:endParaRPr>
          </a:p>
          <a:p>
            <a:pPr algn="l"/>
            <a:endParaRPr lang="es-MX" sz="2400" dirty="0">
              <a:latin typeface="Times New Roman" panose="02020603050405020304" pitchFamily="18" charset="0"/>
              <a:cs typeface="Times New Roman" panose="02020603050405020304" pitchFamily="18" charset="0"/>
            </a:endParaRPr>
          </a:p>
          <a:p>
            <a:pPr algn="l"/>
            <a:endParaRPr lang="es-MX" sz="2400" b="0" i="0" u="none" strike="noStrike" baseline="0" dirty="0">
              <a:latin typeface="Times New Roman" panose="02020603050405020304" pitchFamily="18" charset="0"/>
              <a:cs typeface="Times New Roman" panose="02020603050405020304" pitchFamily="18" charset="0"/>
            </a:endParaRPr>
          </a:p>
          <a:p>
            <a:pPr algn="l"/>
            <a:endParaRPr lang="es-MX" sz="2400" dirty="0">
              <a:latin typeface="Times New Roman" panose="02020603050405020304" pitchFamily="18" charset="0"/>
              <a:cs typeface="Times New Roman" panose="02020603050405020304" pitchFamily="18" charset="0"/>
            </a:endParaRPr>
          </a:p>
          <a:p>
            <a:pPr algn="l"/>
            <a:endParaRPr lang="es-MX" sz="2400" b="0" i="0" u="none" strike="noStrike" baseline="0" dirty="0">
              <a:latin typeface="Times New Roman" panose="02020603050405020304" pitchFamily="18" charset="0"/>
              <a:cs typeface="Times New Roman" panose="02020603050405020304" pitchFamily="18" charset="0"/>
            </a:endParaRPr>
          </a:p>
          <a:p>
            <a:pPr algn="l"/>
            <a:endParaRPr lang="es-MX" sz="2400" dirty="0">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D25E5249-47B3-CE1C-1D87-B086960B517B}"/>
              </a:ext>
            </a:extLst>
          </p:cNvPr>
          <p:cNvPicPr>
            <a:picLocks noChangeAspect="1"/>
          </p:cNvPicPr>
          <p:nvPr/>
        </p:nvPicPr>
        <p:blipFill>
          <a:blip r:embed="rId2"/>
          <a:stretch>
            <a:fillRect/>
          </a:stretch>
        </p:blipFill>
        <p:spPr>
          <a:xfrm>
            <a:off x="-3015" y="1340768"/>
            <a:ext cx="9144000" cy="4503906"/>
          </a:xfrm>
          <a:prstGeom prst="rect">
            <a:avLst/>
          </a:prstGeom>
        </p:spPr>
      </p:pic>
    </p:spTree>
    <p:extLst>
      <p:ext uri="{BB962C8B-B14F-4D97-AF65-F5344CB8AC3E}">
        <p14:creationId xmlns:p14="http://schemas.microsoft.com/office/powerpoint/2010/main" val="4287061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226658C0-63E0-3397-49C8-BD1FA65584F3}"/>
              </a:ext>
            </a:extLst>
          </p:cNvPr>
          <p:cNvSpPr txBox="1"/>
          <p:nvPr/>
        </p:nvSpPr>
        <p:spPr>
          <a:xfrm>
            <a:off x="-9128" y="-8249"/>
            <a:ext cx="9153128" cy="2677656"/>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Generalicemos el concepto de velocidad media. </a:t>
            </a:r>
          </a:p>
          <a:p>
            <a:pPr algn="l"/>
            <a:r>
              <a:rPr lang="es-MX" sz="2400" b="0" i="0" u="none" strike="noStrike" baseline="0" dirty="0">
                <a:latin typeface="Times New Roman" panose="02020603050405020304" pitchFamily="18" charset="0"/>
                <a:cs typeface="Times New Roman" panose="02020603050405020304" pitchFamily="18" charset="0"/>
              </a:rPr>
              <a:t>En el tiempo </a:t>
            </a:r>
            <a:r>
              <a:rPr lang="es-MX" sz="2400" b="0" i="1" u="none" strike="noStrike" baseline="0" dirty="0" err="1">
                <a:latin typeface="Times New Roman" panose="02020603050405020304" pitchFamily="18" charset="0"/>
                <a:cs typeface="Times New Roman" panose="02020603050405020304" pitchFamily="18" charset="0"/>
              </a:rPr>
              <a:t>t</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el automóvil está en el punto </a:t>
            </a:r>
            <a:r>
              <a:rPr lang="es-MX" sz="2400" b="0" i="1" u="none" strike="noStrike" baseline="0" dirty="0" err="1">
                <a:latin typeface="Times New Roman" panose="02020603050405020304" pitchFamily="18" charset="0"/>
                <a:cs typeface="Times New Roman" panose="02020603050405020304" pitchFamily="18" charset="0"/>
              </a:rPr>
              <a:t>P</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con la coordenada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y en el tiempo </a:t>
            </a:r>
            <a:r>
              <a:rPr lang="es-MX" sz="2400" b="0" i="1" u="none" strike="noStrike" baseline="0" dirty="0" err="1">
                <a:latin typeface="Times New Roman" panose="02020603050405020304" pitchFamily="18" charset="0"/>
                <a:cs typeface="Times New Roman" panose="02020603050405020304" pitchFamily="18" charset="0"/>
              </a:rPr>
              <a:t>t</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está en el punto </a:t>
            </a:r>
            <a:r>
              <a:rPr lang="es-MX" sz="2400" b="0" i="1" u="none" strike="noStrike" baseline="0" dirty="0" err="1">
                <a:latin typeface="Times New Roman" panose="02020603050405020304" pitchFamily="18" charset="0"/>
                <a:cs typeface="Times New Roman" panose="02020603050405020304" pitchFamily="18" charset="0"/>
              </a:rPr>
              <a:t>P</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con la coordenada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El desplazamiento del automóvil en el intervalo de </a:t>
            </a:r>
            <a:r>
              <a:rPr lang="es-MX" sz="2400" b="0" i="1" u="none" strike="noStrike" baseline="0" dirty="0" err="1">
                <a:latin typeface="Times New Roman" panose="02020603050405020304" pitchFamily="18" charset="0"/>
                <a:cs typeface="Times New Roman" panose="02020603050405020304" pitchFamily="18" charset="0"/>
              </a:rPr>
              <a:t>t</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a </a:t>
            </a:r>
            <a:r>
              <a:rPr lang="es-MX" sz="2400" b="0" i="1" u="none" strike="noStrike" baseline="0" dirty="0" err="1">
                <a:latin typeface="Times New Roman" panose="02020603050405020304" pitchFamily="18" charset="0"/>
                <a:cs typeface="Times New Roman" panose="02020603050405020304" pitchFamily="18" charset="0"/>
              </a:rPr>
              <a:t>t</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es el vector de </a:t>
            </a:r>
            <a:r>
              <a:rPr lang="es-MX" sz="2400" b="0" i="1" u="none" strike="noStrike" baseline="0" dirty="0" err="1">
                <a:latin typeface="Times New Roman" panose="02020603050405020304" pitchFamily="18" charset="0"/>
                <a:cs typeface="Times New Roman" panose="02020603050405020304" pitchFamily="18" charset="0"/>
              </a:rPr>
              <a:t>P</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a </a:t>
            </a:r>
            <a:r>
              <a:rPr lang="es-MX" sz="2400" b="0" i="1" u="none" strike="noStrike" baseline="0" dirty="0" err="1">
                <a:latin typeface="Times New Roman" panose="02020603050405020304" pitchFamily="18" charset="0"/>
                <a:cs typeface="Times New Roman" panose="02020603050405020304" pitchFamily="18" charset="0"/>
              </a:rPr>
              <a:t>P</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La componente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del desplazamiento, denotada con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es el cambio en la coordenada </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a:t>
            </a:r>
            <a:endParaRPr lang="es-ES" sz="2400" dirty="0">
              <a:latin typeface="Times New Roman" panose="02020603050405020304" pitchFamily="18" charset="0"/>
              <a:cs typeface="Times New Roman" panose="02020603050405020304" pitchFamily="18" charset="0"/>
            </a:endParaRPr>
          </a:p>
        </p:txBody>
      </p:sp>
      <p:pic>
        <p:nvPicPr>
          <p:cNvPr id="4" name="Imagen 3">
            <a:extLst>
              <a:ext uri="{FF2B5EF4-FFF2-40B4-BE49-F238E27FC236}">
                <a16:creationId xmlns:a16="http://schemas.microsoft.com/office/drawing/2014/main" id="{F17264BE-3FFF-0253-1681-EF0D5A743E57}"/>
              </a:ext>
            </a:extLst>
          </p:cNvPr>
          <p:cNvPicPr>
            <a:picLocks noChangeAspect="1"/>
          </p:cNvPicPr>
          <p:nvPr/>
        </p:nvPicPr>
        <p:blipFill>
          <a:blip r:embed="rId2"/>
          <a:stretch>
            <a:fillRect/>
          </a:stretch>
        </p:blipFill>
        <p:spPr>
          <a:xfrm>
            <a:off x="2960914" y="2906485"/>
            <a:ext cx="3222171" cy="1045029"/>
          </a:xfrm>
          <a:prstGeom prst="rect">
            <a:avLst/>
          </a:prstGeom>
          <a:ln w="12700">
            <a:solidFill>
              <a:schemeClr val="tx1"/>
            </a:solidFill>
          </a:ln>
        </p:spPr>
      </p:pic>
      <p:sp>
        <p:nvSpPr>
          <p:cNvPr id="6" name="CuadroTexto 5">
            <a:extLst>
              <a:ext uri="{FF2B5EF4-FFF2-40B4-BE49-F238E27FC236}">
                <a16:creationId xmlns:a16="http://schemas.microsoft.com/office/drawing/2014/main" id="{BB147DD6-6061-CE1D-BC59-CBFF7E83D05A}"/>
              </a:ext>
            </a:extLst>
          </p:cNvPr>
          <p:cNvSpPr txBox="1"/>
          <p:nvPr/>
        </p:nvSpPr>
        <p:spPr>
          <a:xfrm>
            <a:off x="0" y="4149080"/>
            <a:ext cx="9117547" cy="830997"/>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El automóvil se desplaza solamente a lo largo del eje </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de manera que</a:t>
            </a:r>
          </a:p>
          <a:p>
            <a:pPr algn="l"/>
            <a:r>
              <a:rPr lang="es-MX" sz="2400" b="0" i="0" u="none" strike="noStrike" baseline="0" dirty="0">
                <a:latin typeface="Times New Roman" panose="02020603050405020304" pitchFamily="18" charset="0"/>
                <a:cs typeface="Times New Roman" panose="02020603050405020304" pitchFamily="18" charset="0"/>
              </a:rPr>
              <a:t>las componentes </a:t>
            </a:r>
            <a:r>
              <a:rPr lang="es-MX" sz="2400" b="0" i="1" u="none" strike="noStrike" baseline="0" dirty="0">
                <a:latin typeface="Times New Roman" panose="02020603050405020304" pitchFamily="18" charset="0"/>
                <a:cs typeface="Times New Roman" panose="02020603050405020304" pitchFamily="18" charset="0"/>
              </a:rPr>
              <a:t>y </a:t>
            </a:r>
            <a:r>
              <a:rPr lang="es-MX" sz="2400" b="0" i="0" u="none" strike="noStrike" baseline="0" dirty="0" err="1">
                <a:latin typeface="Times New Roman" panose="02020603050405020304" pitchFamily="18" charset="0"/>
                <a:cs typeface="Times New Roman" panose="02020603050405020304" pitchFamily="18" charset="0"/>
              </a:rPr>
              <a:t>y</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a:latin typeface="Times New Roman" panose="02020603050405020304" pitchFamily="18" charset="0"/>
                <a:cs typeface="Times New Roman" panose="02020603050405020304" pitchFamily="18" charset="0"/>
              </a:rPr>
              <a:t>z </a:t>
            </a:r>
            <a:r>
              <a:rPr lang="es-MX" sz="2400" b="0" i="0" u="none" strike="noStrike" baseline="0" dirty="0">
                <a:latin typeface="Times New Roman" panose="02020603050405020304" pitchFamily="18" charset="0"/>
                <a:cs typeface="Times New Roman" panose="02020603050405020304" pitchFamily="18" charset="0"/>
              </a:rPr>
              <a:t>del desplazamiento son iguales a cero.</a:t>
            </a:r>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57504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D2EC25F-B02E-D717-86BF-8026849A223D}"/>
              </a:ext>
            </a:extLst>
          </p:cNvPr>
          <p:cNvSpPr txBox="1"/>
          <p:nvPr/>
        </p:nvSpPr>
        <p:spPr>
          <a:xfrm>
            <a:off x="0" y="-21088"/>
            <a:ext cx="9144000" cy="4524315"/>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La curva hace intersección con el eje vertical (</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en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0</a:t>
            </a:r>
            <a:r>
              <a:rPr lang="es-MX" sz="2400" b="0" i="0" u="none" strike="noStrike" baseline="0" dirty="0">
                <a:latin typeface="Times New Roman" panose="02020603050405020304" pitchFamily="18" charset="0"/>
                <a:cs typeface="Times New Roman" panose="02020603050405020304" pitchFamily="18" charset="0"/>
              </a:rPr>
              <a:t>, la posición en </a:t>
            </a:r>
            <a:r>
              <a:rPr lang="es-MX" sz="2400" b="0" i="1" u="none" strike="noStrike" baseline="0" dirty="0">
                <a:latin typeface="Times New Roman" panose="02020603050405020304" pitchFamily="18" charset="0"/>
                <a:cs typeface="Times New Roman" panose="02020603050405020304" pitchFamily="18" charset="0"/>
              </a:rPr>
              <a:t>t </a:t>
            </a:r>
            <a:r>
              <a:rPr lang="es-MX" sz="2400" b="0" i="0" u="none" strike="noStrike" baseline="0" dirty="0">
                <a:latin typeface="Times New Roman" panose="02020603050405020304" pitchFamily="18" charset="0"/>
                <a:cs typeface="Times New Roman" panose="02020603050405020304" pitchFamily="18" charset="0"/>
              </a:rPr>
              <a:t>= 0. La pendiente de la tangente en </a:t>
            </a:r>
            <a:r>
              <a:rPr lang="es-MX" sz="2400" b="0" i="1" u="none" strike="noStrike" baseline="0" dirty="0">
                <a:latin typeface="Times New Roman" panose="02020603050405020304" pitchFamily="18" charset="0"/>
                <a:cs typeface="Times New Roman" panose="02020603050405020304" pitchFamily="18" charset="0"/>
              </a:rPr>
              <a:t>t </a:t>
            </a:r>
            <a:r>
              <a:rPr lang="es-MX" sz="2400" b="0" i="0" u="none" strike="noStrike" baseline="0" dirty="0">
                <a:latin typeface="Times New Roman" panose="02020603050405020304" pitchFamily="18" charset="0"/>
                <a:cs typeface="Times New Roman" panose="02020603050405020304" pitchFamily="18" charset="0"/>
              </a:rPr>
              <a:t>= 0 es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0" u="none" strike="noStrike" baseline="-25000" dirty="0" err="1">
                <a:latin typeface="Times New Roman" panose="02020603050405020304" pitchFamily="18" charset="0"/>
                <a:cs typeface="Times New Roman" panose="02020603050405020304" pitchFamily="18" charset="0"/>
              </a:rPr>
              <a:t>0</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la velocidad inicial</a:t>
            </a:r>
          </a:p>
          <a:p>
            <a:pPr algn="l"/>
            <a:r>
              <a:rPr lang="es-MX" sz="2400" b="0" i="0" u="none" strike="noStrike" baseline="0" dirty="0">
                <a:latin typeface="Times New Roman" panose="02020603050405020304" pitchFamily="18" charset="0"/>
                <a:cs typeface="Times New Roman" panose="02020603050405020304" pitchFamily="18" charset="0"/>
              </a:rPr>
              <a:t>en </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y la pendiente de la tangente en cualquier tiempo </a:t>
            </a:r>
            <a:r>
              <a:rPr lang="es-MX" sz="2400" b="0" i="1" u="none" strike="noStrike" baseline="0" dirty="0">
                <a:latin typeface="Times New Roman" panose="02020603050405020304" pitchFamily="18" charset="0"/>
                <a:cs typeface="Times New Roman" panose="02020603050405020304" pitchFamily="18" charset="0"/>
              </a:rPr>
              <a:t>t </a:t>
            </a:r>
            <a:r>
              <a:rPr lang="es-MX" sz="2400" b="0" i="0" u="none" strike="noStrike" baseline="0" dirty="0">
                <a:latin typeface="Times New Roman" panose="02020603050405020304" pitchFamily="18" charset="0"/>
                <a:cs typeface="Times New Roman" panose="02020603050405020304" pitchFamily="18" charset="0"/>
              </a:rPr>
              <a:t>es la velocidad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en ese instante. </a:t>
            </a:r>
          </a:p>
          <a:p>
            <a:pPr algn="l"/>
            <a:r>
              <a:rPr lang="es-MX" sz="2400" b="0" i="0" u="none" strike="noStrike" baseline="0" dirty="0">
                <a:latin typeface="Times New Roman" panose="02020603050405020304" pitchFamily="18" charset="0"/>
                <a:cs typeface="Times New Roman" panose="02020603050405020304" pitchFamily="18" charset="0"/>
              </a:rPr>
              <a:t>La pendiente y la velocidad en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aumentan continuamente, así que la aceleración </a:t>
            </a:r>
            <a:r>
              <a:rPr lang="es-MX" sz="2400" b="0" i="1" u="none" strike="noStrike" baseline="0" dirty="0" err="1">
                <a:latin typeface="Times New Roman" panose="02020603050405020304" pitchFamily="18" charset="0"/>
                <a:cs typeface="Times New Roman" panose="02020603050405020304" pitchFamily="18" charset="0"/>
              </a:rPr>
              <a:t>a</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es positiva; usted también puede ver esto porque la gráfica de la figura </a:t>
            </a:r>
            <a:r>
              <a:rPr lang="es-MX" sz="2400" b="0" i="1" u="none" strike="noStrike" baseline="0" dirty="0">
                <a:latin typeface="Times New Roman" panose="02020603050405020304" pitchFamily="18" charset="0"/>
                <a:cs typeface="Times New Roman" panose="02020603050405020304" pitchFamily="18" charset="0"/>
              </a:rPr>
              <a:t>b </a:t>
            </a:r>
            <a:r>
              <a:rPr lang="es-MX" sz="2400" b="0" i="0" u="none" strike="noStrike" baseline="0" dirty="0">
                <a:latin typeface="Times New Roman" panose="02020603050405020304" pitchFamily="18" charset="0"/>
                <a:cs typeface="Times New Roman" panose="02020603050405020304" pitchFamily="18" charset="0"/>
              </a:rPr>
              <a:t>es cóncava hacia arriba (se curva hacia arriba). </a:t>
            </a:r>
          </a:p>
          <a:p>
            <a:pPr algn="l"/>
            <a:r>
              <a:rPr lang="es-MX" sz="2400" b="0" i="0" u="none" strike="noStrike" baseline="0" dirty="0">
                <a:latin typeface="Times New Roman" panose="02020603050405020304" pitchFamily="18" charset="0"/>
                <a:cs typeface="Times New Roman" panose="02020603050405020304" pitchFamily="18" charset="0"/>
              </a:rPr>
              <a:t>Si </a:t>
            </a:r>
            <a:r>
              <a:rPr lang="es-MX" sz="2400" b="0" i="1" u="none" strike="noStrike" baseline="0" dirty="0" err="1">
                <a:latin typeface="Times New Roman" panose="02020603050405020304" pitchFamily="18" charset="0"/>
                <a:cs typeface="Times New Roman" panose="02020603050405020304" pitchFamily="18" charset="0"/>
              </a:rPr>
              <a:t>ax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es negativa, la gráfica </a:t>
            </a:r>
            <a:r>
              <a:rPr lang="es-MX" sz="2400" b="0" i="1" u="none" strike="noStrike" baseline="0" dirty="0">
                <a:latin typeface="Times New Roman" panose="02020603050405020304" pitchFamily="18" charset="0"/>
                <a:cs typeface="Times New Roman" panose="02020603050405020304" pitchFamily="18" charset="0"/>
              </a:rPr>
              <a:t>x-t </a:t>
            </a:r>
            <a:r>
              <a:rPr lang="es-MX" sz="2400" b="0" i="0" u="none" strike="noStrike" baseline="0" dirty="0">
                <a:latin typeface="Times New Roman" panose="02020603050405020304" pitchFamily="18" charset="0"/>
                <a:cs typeface="Times New Roman" panose="02020603050405020304" pitchFamily="18" charset="0"/>
              </a:rPr>
              <a:t>es una parábola cóncava hacia abajo (tiene curvatura hacia abajo).</a:t>
            </a:r>
          </a:p>
          <a:p>
            <a:pPr algn="l"/>
            <a:r>
              <a:rPr lang="es-MX" sz="2400" b="0" i="0" u="none" strike="noStrike" baseline="0" dirty="0">
                <a:latin typeface="Times New Roman" panose="02020603050405020304" pitchFamily="18" charset="0"/>
                <a:cs typeface="Times New Roman" panose="02020603050405020304" pitchFamily="18" charset="0"/>
              </a:rPr>
              <a:t>Si la aceleración en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es cero, la gráfica </a:t>
            </a:r>
            <a:r>
              <a:rPr lang="es-MX" sz="2400" b="0" i="1" u="none" strike="noStrike" baseline="0" dirty="0">
                <a:latin typeface="Times New Roman" panose="02020603050405020304" pitchFamily="18" charset="0"/>
                <a:cs typeface="Times New Roman" panose="02020603050405020304" pitchFamily="18" charset="0"/>
              </a:rPr>
              <a:t>x-t </a:t>
            </a:r>
            <a:r>
              <a:rPr lang="es-MX" sz="2400" b="0" i="0" u="none" strike="noStrike" baseline="0" dirty="0">
                <a:latin typeface="Times New Roman" panose="02020603050405020304" pitchFamily="18" charset="0"/>
                <a:cs typeface="Times New Roman" panose="02020603050405020304" pitchFamily="18" charset="0"/>
              </a:rPr>
              <a:t>es una recta; si hay una aceleración constante, el término adicional </a:t>
            </a:r>
            <a:r>
              <a:rPr lang="es-MX" sz="2400" b="0" i="1" u="none" strike="noStrike" baseline="0" dirty="0" err="1">
                <a:latin typeface="Times New Roman" panose="02020603050405020304" pitchFamily="18" charset="0"/>
                <a:cs typeface="Times New Roman" panose="02020603050405020304" pitchFamily="18" charset="0"/>
              </a:rPr>
              <a:t>a</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2500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t</a:t>
            </a:r>
            <a:r>
              <a:rPr lang="es-MX" sz="2400" b="0" i="0" u="none" strike="noStrike" baseline="30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en la ecuación para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en función de </a:t>
            </a:r>
            <a:r>
              <a:rPr lang="es-MX" sz="2400" b="0" i="1" u="none" strike="noStrike" baseline="0" dirty="0">
                <a:latin typeface="Times New Roman" panose="02020603050405020304" pitchFamily="18" charset="0"/>
                <a:cs typeface="Times New Roman" panose="02020603050405020304" pitchFamily="18" charset="0"/>
              </a:rPr>
              <a:t>t </a:t>
            </a:r>
            <a:r>
              <a:rPr lang="es-MX" sz="2400" b="0" i="0" u="none" strike="noStrike" baseline="0" dirty="0">
                <a:latin typeface="Times New Roman" panose="02020603050405020304" pitchFamily="18" charset="0"/>
                <a:cs typeface="Times New Roman" panose="02020603050405020304" pitchFamily="18" charset="0"/>
              </a:rPr>
              <a:t>curva la gráfica en una parábola (</a:t>
            </a:r>
            <a:r>
              <a:rPr lang="es-MX" sz="2400" b="1" i="0" u="none" strike="noStrike" baseline="0" dirty="0">
                <a:latin typeface="Times New Roman" panose="02020603050405020304" pitchFamily="18" charset="0"/>
                <a:cs typeface="Times New Roman" panose="02020603050405020304" pitchFamily="18" charset="0"/>
              </a:rPr>
              <a:t>figura </a:t>
            </a:r>
            <a:r>
              <a:rPr lang="es-MX" sz="2400" b="1" i="0" u="none" strike="noStrike" baseline="0" dirty="0" err="1">
                <a:latin typeface="Times New Roman" panose="02020603050405020304" pitchFamily="18" charset="0"/>
                <a:cs typeface="Times New Roman" panose="02020603050405020304" pitchFamily="18" charset="0"/>
              </a:rPr>
              <a:t>2.19</a:t>
            </a:r>
            <a:r>
              <a:rPr lang="es-MX" sz="2400" b="1" i="1" u="none" strike="noStrike" baseline="0" dirty="0" err="1">
                <a:latin typeface="Times New Roman" panose="02020603050405020304" pitchFamily="18" charset="0"/>
                <a:cs typeface="Times New Roman" panose="02020603050405020304" pitchFamily="18" charset="0"/>
              </a:rPr>
              <a:t>a</a:t>
            </a:r>
            <a:r>
              <a:rPr lang="es-MX" sz="2400" b="0" i="0" u="none" strike="noStrike" baseline="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1640311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0AA4F05-08FE-6635-BE25-027A6E63CE9E}"/>
              </a:ext>
            </a:extLst>
          </p:cNvPr>
          <p:cNvPicPr>
            <a:picLocks noChangeAspect="1"/>
          </p:cNvPicPr>
          <p:nvPr/>
        </p:nvPicPr>
        <p:blipFill>
          <a:blip r:embed="rId2"/>
          <a:stretch>
            <a:fillRect/>
          </a:stretch>
        </p:blipFill>
        <p:spPr>
          <a:xfrm>
            <a:off x="0" y="1513582"/>
            <a:ext cx="9144000" cy="3830836"/>
          </a:xfrm>
          <a:prstGeom prst="rect">
            <a:avLst/>
          </a:prstGeom>
        </p:spPr>
      </p:pic>
    </p:spTree>
    <p:extLst>
      <p:ext uri="{BB962C8B-B14F-4D97-AF65-F5344CB8AC3E}">
        <p14:creationId xmlns:p14="http://schemas.microsoft.com/office/powerpoint/2010/main" val="38420282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D2EC25F-B02E-D717-86BF-8026849A223D}"/>
              </a:ext>
            </a:extLst>
          </p:cNvPr>
          <p:cNvSpPr txBox="1"/>
          <p:nvPr/>
        </p:nvSpPr>
        <p:spPr>
          <a:xfrm>
            <a:off x="0" y="-21088"/>
            <a:ext cx="9144000" cy="4154984"/>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Si la aceleración en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es cero, la gráfica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a:t>
            </a:r>
            <a:r>
              <a:rPr lang="es-MX" sz="2400" b="0" i="1" u="none" strike="noStrike" baseline="0" dirty="0">
                <a:latin typeface="Times New Roman" panose="02020603050405020304" pitchFamily="18" charset="0"/>
                <a:cs typeface="Times New Roman" panose="02020603050405020304" pitchFamily="18" charset="0"/>
              </a:rPr>
              <a:t>t </a:t>
            </a:r>
            <a:r>
              <a:rPr lang="es-MX" sz="2400" b="0" i="0" u="none" strike="noStrike" baseline="0" dirty="0">
                <a:latin typeface="Times New Roman" panose="02020603050405020304" pitchFamily="18" charset="0"/>
                <a:cs typeface="Times New Roman" panose="02020603050405020304" pitchFamily="18" charset="0"/>
              </a:rPr>
              <a:t>es una recta horizontal (la velocidad en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es constante). </a:t>
            </a:r>
          </a:p>
          <a:p>
            <a:pPr algn="l"/>
            <a:r>
              <a:rPr lang="es-MX" sz="2400" b="0" i="0" u="none" strike="noStrike" baseline="0" dirty="0">
                <a:latin typeface="Times New Roman" panose="02020603050405020304" pitchFamily="18" charset="0"/>
                <a:cs typeface="Times New Roman" panose="02020603050405020304" pitchFamily="18" charset="0"/>
              </a:rPr>
              <a:t>Agregando una aceleración en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constante en la ecuación da una pendiente para la gráfica (figura </a:t>
            </a:r>
            <a:r>
              <a:rPr lang="es-MX" sz="2400" b="0" i="1" u="none" strike="noStrike" baseline="0" dirty="0">
                <a:latin typeface="Times New Roman" panose="02020603050405020304" pitchFamily="18" charset="0"/>
                <a:cs typeface="Times New Roman" panose="02020603050405020304" pitchFamily="18" charset="0"/>
              </a:rPr>
              <a:t>b</a:t>
            </a:r>
            <a:r>
              <a:rPr lang="es-MX" sz="2400" b="0" i="0" u="none" strike="noStrike" baseline="0" dirty="0">
                <a:latin typeface="Times New Roman" panose="02020603050405020304" pitchFamily="18" charset="0"/>
                <a:cs typeface="Times New Roman" panose="02020603050405020304" pitchFamily="18" charset="0"/>
              </a:rPr>
              <a:t>).</a:t>
            </a:r>
          </a:p>
          <a:p>
            <a:pPr algn="l"/>
            <a:r>
              <a:rPr lang="es-MX" sz="2400" b="0" i="0" u="none" strike="noStrike" baseline="0" dirty="0">
                <a:latin typeface="Times New Roman" panose="02020603050405020304" pitchFamily="18" charset="0"/>
                <a:cs typeface="Times New Roman" panose="02020603050405020304" pitchFamily="18" charset="0"/>
              </a:rPr>
              <a:t>Veamos otra forma de derivar la ecuación. Así como el cambio de velocidad en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de la partícula es igual al área bajo la curva en la gráfica </a:t>
            </a:r>
            <a:r>
              <a:rPr lang="es-MX" sz="2400" b="0" i="1" u="none" strike="noStrike" baseline="0" dirty="0" err="1">
                <a:latin typeface="Times New Roman" panose="02020603050405020304" pitchFamily="18" charset="0"/>
                <a:cs typeface="Times New Roman" panose="02020603050405020304" pitchFamily="18" charset="0"/>
              </a:rPr>
              <a:t>a</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a:t>
            </a:r>
            <a:r>
              <a:rPr lang="es-MX" sz="2400" b="0" i="1" u="none" strike="noStrike" baseline="0" dirty="0">
                <a:latin typeface="Times New Roman" panose="02020603050405020304" pitchFamily="18" charset="0"/>
                <a:cs typeface="Times New Roman" panose="02020603050405020304" pitchFamily="18" charset="0"/>
              </a:rPr>
              <a:t>t</a:t>
            </a:r>
            <a:r>
              <a:rPr lang="es-MX" sz="2400" b="0" i="0" u="none" strike="noStrike" baseline="0" dirty="0">
                <a:latin typeface="Times New Roman" panose="02020603050405020304" pitchFamily="18" charset="0"/>
                <a:cs typeface="Times New Roman" panose="02020603050405020304" pitchFamily="18" charset="0"/>
              </a:rPr>
              <a:t>, el desplazamiento (es decir, el cambio de posición) es igual al área bajo la curva en la gráfica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a:t>
            </a:r>
            <a:r>
              <a:rPr lang="es-MX" sz="2400" b="0" i="1" u="none" strike="noStrike" baseline="0" dirty="0">
                <a:latin typeface="Times New Roman" panose="02020603050405020304" pitchFamily="18" charset="0"/>
                <a:cs typeface="Times New Roman" panose="02020603050405020304" pitchFamily="18" charset="0"/>
              </a:rPr>
              <a:t>t</a:t>
            </a:r>
            <a:r>
              <a:rPr lang="es-MX" sz="2400" b="0" i="0" u="none" strike="noStrike" baseline="0" dirty="0">
                <a:latin typeface="Times New Roman" panose="02020603050405020304" pitchFamily="18" charset="0"/>
                <a:cs typeface="Times New Roman" panose="02020603050405020304" pitchFamily="18" charset="0"/>
              </a:rPr>
              <a:t>.</a:t>
            </a:r>
          </a:p>
          <a:p>
            <a:pPr algn="l"/>
            <a:r>
              <a:rPr lang="es-MX" sz="2400" b="0" i="0" u="none" strike="noStrike" baseline="0" dirty="0">
                <a:latin typeface="Times New Roman" panose="02020603050405020304" pitchFamily="18" charset="0"/>
                <a:cs typeface="Times New Roman" panose="02020603050405020304" pitchFamily="18" charset="0"/>
              </a:rPr>
              <a:t>Específicamente, el desplazamiento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0</a:t>
            </a:r>
            <a:r>
              <a:rPr lang="es-MX" sz="2400" b="0" i="0" u="none" strike="noStrike" baseline="0" dirty="0">
                <a:latin typeface="Times New Roman" panose="02020603050405020304" pitchFamily="18" charset="0"/>
                <a:cs typeface="Times New Roman" panose="02020603050405020304" pitchFamily="18" charset="0"/>
              </a:rPr>
              <a:t> de la partícula entre </a:t>
            </a:r>
            <a:r>
              <a:rPr lang="es-MX" sz="2400" b="0" i="1" u="none" strike="noStrike" baseline="0" dirty="0">
                <a:latin typeface="Times New Roman" panose="02020603050405020304" pitchFamily="18" charset="0"/>
                <a:cs typeface="Times New Roman" panose="02020603050405020304" pitchFamily="18" charset="0"/>
              </a:rPr>
              <a:t>t </a:t>
            </a:r>
            <a:r>
              <a:rPr lang="es-MX" sz="2400" b="0" i="0" u="none" strike="noStrike" baseline="0" dirty="0">
                <a:latin typeface="Times New Roman" panose="02020603050405020304" pitchFamily="18" charset="0"/>
                <a:cs typeface="Times New Roman" panose="02020603050405020304" pitchFamily="18" charset="0"/>
              </a:rPr>
              <a:t>= 0 y cualquier instante </a:t>
            </a:r>
            <a:r>
              <a:rPr lang="es-MX" sz="2400" b="0" i="1" u="none" strike="noStrike" baseline="0" dirty="0">
                <a:latin typeface="Times New Roman" panose="02020603050405020304" pitchFamily="18" charset="0"/>
                <a:cs typeface="Times New Roman" panose="02020603050405020304" pitchFamily="18" charset="0"/>
              </a:rPr>
              <a:t>t </a:t>
            </a:r>
            <a:r>
              <a:rPr lang="es-MX" sz="2400" b="0" i="0" u="none" strike="noStrike" baseline="0" dirty="0">
                <a:latin typeface="Times New Roman" panose="02020603050405020304" pitchFamily="18" charset="0"/>
                <a:cs typeface="Times New Roman" panose="02020603050405020304" pitchFamily="18" charset="0"/>
              </a:rPr>
              <a:t>posterior es igual al área bajo la curva en la gráfica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a:t>
            </a:r>
            <a:r>
              <a:rPr lang="es-MX" sz="2400" b="0" i="1" u="none" strike="noStrike" baseline="0" dirty="0">
                <a:latin typeface="Times New Roman" panose="02020603050405020304" pitchFamily="18" charset="0"/>
                <a:cs typeface="Times New Roman" panose="02020603050405020304" pitchFamily="18" charset="0"/>
              </a:rPr>
              <a:t>t </a:t>
            </a:r>
            <a:r>
              <a:rPr lang="es-MX" sz="2400" b="0" i="0" u="none" strike="noStrike" baseline="0" dirty="0">
                <a:latin typeface="Times New Roman" panose="02020603050405020304" pitchFamily="18" charset="0"/>
                <a:cs typeface="Times New Roman" panose="02020603050405020304" pitchFamily="18" charset="0"/>
              </a:rPr>
              <a:t>entre esos dos instantes.</a:t>
            </a:r>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34119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02581D5-AD9B-D18A-FE86-F3DC2BAF69ED}"/>
              </a:ext>
            </a:extLst>
          </p:cNvPr>
          <p:cNvSpPr txBox="1"/>
          <p:nvPr/>
        </p:nvSpPr>
        <p:spPr>
          <a:xfrm>
            <a:off x="0" y="683"/>
            <a:ext cx="9144000" cy="1200329"/>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En la figura el área bajo la curva se dividió en un rectángulo oscuro (con lado vertical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0" u="none" strike="noStrike" baseline="-25000" dirty="0" err="1">
                <a:latin typeface="Times New Roman" panose="02020603050405020304" pitchFamily="18" charset="0"/>
                <a:cs typeface="Times New Roman" panose="02020603050405020304" pitchFamily="18" charset="0"/>
              </a:rPr>
              <a:t>0</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lado horizontal </a:t>
            </a:r>
            <a:r>
              <a:rPr lang="es-MX" sz="2400" b="0" i="1" u="none" strike="noStrike" baseline="0" dirty="0">
                <a:latin typeface="Times New Roman" panose="02020603050405020304" pitchFamily="18" charset="0"/>
                <a:cs typeface="Times New Roman" panose="02020603050405020304" pitchFamily="18" charset="0"/>
              </a:rPr>
              <a:t>t </a:t>
            </a:r>
            <a:r>
              <a:rPr lang="es-MX" sz="2400" b="0" i="0" u="none" strike="noStrike" baseline="0" dirty="0">
                <a:latin typeface="Times New Roman" panose="02020603050405020304" pitchFamily="18" charset="0"/>
                <a:cs typeface="Times New Roman" panose="02020603050405020304" pitchFamily="18" charset="0"/>
              </a:rPr>
              <a:t>y área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0" u="none" strike="noStrike" baseline="-25000" dirty="0" err="1">
                <a:latin typeface="Times New Roman" panose="02020603050405020304" pitchFamily="18" charset="0"/>
                <a:cs typeface="Times New Roman" panose="02020603050405020304" pitchFamily="18" charset="0"/>
              </a:rPr>
              <a:t>0</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25000" dirty="0">
                <a:latin typeface="Times New Roman" panose="02020603050405020304" pitchFamily="18" charset="0"/>
                <a:cs typeface="Times New Roman" panose="02020603050405020304" pitchFamily="18" charset="0"/>
              </a:rPr>
              <a:t> </a:t>
            </a:r>
            <a:r>
              <a:rPr lang="es-MX" sz="2400" b="0" i="1" u="none" strike="noStrike" baseline="0" dirty="0">
                <a:latin typeface="Times New Roman" panose="02020603050405020304" pitchFamily="18" charset="0"/>
                <a:cs typeface="Times New Roman" panose="02020603050405020304" pitchFamily="18" charset="0"/>
              </a:rPr>
              <a:t>t</a:t>
            </a:r>
            <a:r>
              <a:rPr lang="es-MX" sz="2400" b="0" i="0" u="none" strike="noStrike" baseline="0" dirty="0">
                <a:latin typeface="Times New Roman" panose="02020603050405020304" pitchFamily="18" charset="0"/>
                <a:cs typeface="Times New Roman" panose="02020603050405020304" pitchFamily="18" charset="0"/>
              </a:rPr>
              <a:t>) y un triángulo rectángulo claro (con lado vertical </a:t>
            </a:r>
            <a:r>
              <a:rPr lang="es-MX" sz="2400" b="0" i="1" u="none" strike="noStrike" baseline="0" dirty="0" err="1">
                <a:latin typeface="Times New Roman" panose="02020603050405020304" pitchFamily="18" charset="0"/>
                <a:cs typeface="Times New Roman" panose="02020603050405020304" pitchFamily="18" charset="0"/>
              </a:rPr>
              <a:t>a</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25000" dirty="0">
                <a:latin typeface="Times New Roman" panose="02020603050405020304" pitchFamily="18" charset="0"/>
                <a:cs typeface="Times New Roman" panose="02020603050405020304" pitchFamily="18" charset="0"/>
              </a:rPr>
              <a:t> </a:t>
            </a:r>
            <a:r>
              <a:rPr lang="es-MX" sz="2400" b="0" i="1" u="none" strike="noStrike" baseline="0" dirty="0">
                <a:latin typeface="Times New Roman" panose="02020603050405020304" pitchFamily="18" charset="0"/>
                <a:cs typeface="Times New Roman" panose="02020603050405020304" pitchFamily="18" charset="0"/>
              </a:rPr>
              <a:t>t</a:t>
            </a:r>
            <a:r>
              <a:rPr lang="es-MX" sz="2400" b="0" i="0" u="none" strike="noStrike" baseline="0" dirty="0">
                <a:latin typeface="Times New Roman" panose="02020603050405020304" pitchFamily="18" charset="0"/>
                <a:cs typeface="Times New Roman" panose="02020603050405020304" pitchFamily="18" charset="0"/>
              </a:rPr>
              <a:t>, lado horizontal </a:t>
            </a:r>
            <a:r>
              <a:rPr lang="es-MX" sz="2400" b="0" i="1" u="none" strike="noStrike" baseline="0" dirty="0">
                <a:latin typeface="Times New Roman" panose="02020603050405020304" pitchFamily="18" charset="0"/>
                <a:cs typeface="Times New Roman" panose="02020603050405020304" pitchFamily="18" charset="0"/>
              </a:rPr>
              <a:t>t </a:t>
            </a:r>
            <a:r>
              <a:rPr lang="es-MX" sz="2400" b="0" i="0" u="none" strike="noStrike" baseline="0" dirty="0">
                <a:latin typeface="Times New Roman" panose="02020603050405020304" pitchFamily="18" charset="0"/>
                <a:cs typeface="Times New Roman" panose="02020603050405020304" pitchFamily="18" charset="0"/>
              </a:rPr>
              <a:t>y área (</a:t>
            </a:r>
            <a:r>
              <a:rPr lang="es-MX" sz="2400" b="0" i="1" u="none" strike="noStrike" baseline="0" dirty="0" err="1">
                <a:latin typeface="Times New Roman" panose="02020603050405020304" pitchFamily="18" charset="0"/>
                <a:cs typeface="Times New Roman" panose="02020603050405020304" pitchFamily="18" charset="0"/>
              </a:rPr>
              <a:t>a</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25000" dirty="0">
                <a:latin typeface="Times New Roman" panose="02020603050405020304" pitchFamily="18" charset="0"/>
                <a:cs typeface="Times New Roman" panose="02020603050405020304" pitchFamily="18" charset="0"/>
              </a:rPr>
              <a:t> </a:t>
            </a:r>
            <a:r>
              <a:rPr lang="es-MX" sz="2400" b="0" i="1" u="none" strike="noStrike" baseline="0" dirty="0">
                <a:latin typeface="Times New Roman" panose="02020603050405020304" pitchFamily="18" charset="0"/>
                <a:cs typeface="Times New Roman" panose="02020603050405020304" pitchFamily="18" charset="0"/>
              </a:rPr>
              <a:t>t</a:t>
            </a:r>
            <a:r>
              <a:rPr lang="es-MX" sz="2400" b="0" i="0" u="none" strike="noStrike" baseline="0" dirty="0">
                <a:latin typeface="Times New Roman" panose="02020603050405020304" pitchFamily="18" charset="0"/>
                <a:cs typeface="Times New Roman" panose="02020603050405020304" pitchFamily="18" charset="0"/>
              </a:rPr>
              <a:t>)(</a:t>
            </a:r>
            <a:r>
              <a:rPr lang="es-MX" sz="2400" b="0" i="1" u="none" strike="noStrike" baseline="0" dirty="0">
                <a:latin typeface="Times New Roman" panose="02020603050405020304" pitchFamily="18" charset="0"/>
                <a:cs typeface="Times New Roman" panose="02020603050405020304" pitchFamily="18" charset="0"/>
              </a:rPr>
              <a:t>t</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err="1">
                <a:latin typeface="Times New Roman" panose="02020603050405020304" pitchFamily="18" charset="0"/>
                <a:cs typeface="Times New Roman" panose="02020603050405020304" pitchFamily="18" charset="0"/>
              </a:rPr>
              <a:t>a</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2500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t</a:t>
            </a:r>
            <a:r>
              <a:rPr lang="es-MX" sz="2400" b="0" i="0" u="none" strike="noStrike" baseline="30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a:t>
            </a:r>
          </a:p>
        </p:txBody>
      </p:sp>
      <p:pic>
        <p:nvPicPr>
          <p:cNvPr id="6" name="Imagen 5">
            <a:extLst>
              <a:ext uri="{FF2B5EF4-FFF2-40B4-BE49-F238E27FC236}">
                <a16:creationId xmlns:a16="http://schemas.microsoft.com/office/drawing/2014/main" id="{8E8BD028-9252-854E-E766-AAF6C12217E4}"/>
              </a:ext>
            </a:extLst>
          </p:cNvPr>
          <p:cNvPicPr>
            <a:picLocks noChangeAspect="1"/>
          </p:cNvPicPr>
          <p:nvPr/>
        </p:nvPicPr>
        <p:blipFill>
          <a:blip r:embed="rId2"/>
          <a:stretch>
            <a:fillRect/>
          </a:stretch>
        </p:blipFill>
        <p:spPr>
          <a:xfrm>
            <a:off x="1907704" y="1259607"/>
            <a:ext cx="5574771" cy="5598393"/>
          </a:xfrm>
          <a:prstGeom prst="rect">
            <a:avLst/>
          </a:prstGeom>
        </p:spPr>
      </p:pic>
    </p:spTree>
    <p:extLst>
      <p:ext uri="{BB962C8B-B14F-4D97-AF65-F5344CB8AC3E}">
        <p14:creationId xmlns:p14="http://schemas.microsoft.com/office/powerpoint/2010/main" val="6216971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002581D5-AD9B-D18A-FE86-F3DC2BAF69ED}"/>
              </a:ext>
            </a:extLst>
          </p:cNvPr>
          <p:cNvSpPr txBox="1"/>
          <p:nvPr/>
        </p:nvSpPr>
        <p:spPr>
          <a:xfrm>
            <a:off x="0" y="683"/>
            <a:ext cx="9144000" cy="3416320"/>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El área total bajo la curva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-t </a:t>
            </a:r>
            <a:r>
              <a:rPr lang="es-MX" sz="2400" b="0" i="0" u="none" strike="noStrike" baseline="0" dirty="0">
                <a:latin typeface="Times New Roman" panose="02020603050405020304" pitchFamily="18" charset="0"/>
                <a:cs typeface="Times New Roman" panose="02020603050405020304" pitchFamily="18" charset="0"/>
              </a:rPr>
              <a:t>es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0</a:t>
            </a:r>
            <a:r>
              <a:rPr lang="es-MX" sz="2400" b="0" i="0" u="none" strike="noStrike" baseline="0" dirty="0">
                <a:latin typeface="Times New Roman" panose="02020603050405020304" pitchFamily="18" charset="0"/>
                <a:cs typeface="Times New Roman" panose="02020603050405020304" pitchFamily="18" charset="0"/>
              </a:rPr>
              <a:t> =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0" u="none" strike="noStrike" baseline="-25000" dirty="0" err="1">
                <a:latin typeface="Times New Roman" panose="02020603050405020304" pitchFamily="18" charset="0"/>
                <a:cs typeface="Times New Roman" panose="02020603050405020304" pitchFamily="18" charset="0"/>
              </a:rPr>
              <a:t>0</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t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a</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2500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t</a:t>
            </a:r>
            <a:r>
              <a:rPr lang="es-MX" sz="2400" b="0" i="0" u="none" strike="noStrike" baseline="30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que es congruente con la ecuación anterior.</a:t>
            </a:r>
          </a:p>
          <a:p>
            <a:pPr algn="l"/>
            <a:r>
              <a:rPr lang="es-MX" sz="2400" b="0" i="0" u="none" strike="noStrike" baseline="0" dirty="0">
                <a:latin typeface="Times New Roman" panose="02020603050405020304" pitchFamily="18" charset="0"/>
                <a:cs typeface="Times New Roman" panose="02020603050405020304" pitchFamily="18" charset="0"/>
              </a:rPr>
              <a:t>El desplazamiento durante un intervalo siempre puede obtenerse del área bajo la curva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a:t>
            </a:r>
            <a:r>
              <a:rPr lang="es-MX" sz="2400" b="0" i="1" u="none" strike="noStrike" baseline="0" dirty="0">
                <a:latin typeface="Times New Roman" panose="02020603050405020304" pitchFamily="18" charset="0"/>
                <a:cs typeface="Times New Roman" panose="02020603050405020304" pitchFamily="18" charset="0"/>
              </a:rPr>
              <a:t>t</a:t>
            </a:r>
            <a:r>
              <a:rPr lang="es-MX" sz="2400" b="0" i="0" u="none" strike="noStrike" baseline="0" dirty="0">
                <a:latin typeface="Times New Roman" panose="02020603050405020304" pitchFamily="18" charset="0"/>
                <a:cs typeface="Times New Roman" panose="02020603050405020304" pitchFamily="18" charset="0"/>
              </a:rPr>
              <a:t>, incluso si la aceleración </a:t>
            </a:r>
            <a:r>
              <a:rPr lang="es-MX" sz="2400" b="0" i="1" u="none" strike="noStrike" baseline="0" dirty="0">
                <a:latin typeface="Times New Roman" panose="02020603050405020304" pitchFamily="18" charset="0"/>
                <a:cs typeface="Times New Roman" panose="02020603050405020304" pitchFamily="18" charset="0"/>
              </a:rPr>
              <a:t>no </a:t>
            </a:r>
            <a:r>
              <a:rPr lang="es-MX" sz="2400" b="0" i="0" u="none" strike="noStrike" baseline="0" dirty="0">
                <a:latin typeface="Times New Roman" panose="02020603050405020304" pitchFamily="18" charset="0"/>
                <a:cs typeface="Times New Roman" panose="02020603050405020304" pitchFamily="18" charset="0"/>
              </a:rPr>
              <a:t>es constante; aunque en tal caso la ecuación (2.12) no sería válida.</a:t>
            </a:r>
          </a:p>
          <a:p>
            <a:pPr algn="l"/>
            <a:r>
              <a:rPr lang="es-MX" sz="2400" b="0" i="0" u="none" strike="noStrike" baseline="0" dirty="0">
                <a:latin typeface="Times New Roman" panose="02020603050405020304" pitchFamily="18" charset="0"/>
                <a:cs typeface="Times New Roman" panose="02020603050405020304" pitchFamily="18" charset="0"/>
              </a:rPr>
              <a:t>A menudo es útil tener una relación para la posición, la velocidad y la aceleración (constante) que no involucre el tiempo. </a:t>
            </a:r>
          </a:p>
          <a:p>
            <a:pPr algn="l"/>
            <a:r>
              <a:rPr lang="es-MX" sz="2400" b="0" i="0" u="none" strike="noStrike" baseline="0" dirty="0">
                <a:latin typeface="Times New Roman" panose="02020603050405020304" pitchFamily="18" charset="0"/>
                <a:cs typeface="Times New Roman" panose="02020603050405020304" pitchFamily="18" charset="0"/>
              </a:rPr>
              <a:t>Para lograrlo, primero despejamos </a:t>
            </a:r>
            <a:r>
              <a:rPr lang="es-MX" sz="2400" b="0" i="1" u="none" strike="noStrike" baseline="0" dirty="0">
                <a:latin typeface="Times New Roman" panose="02020603050405020304" pitchFamily="18" charset="0"/>
                <a:cs typeface="Times New Roman" panose="02020603050405020304" pitchFamily="18" charset="0"/>
              </a:rPr>
              <a:t>t </a:t>
            </a:r>
            <a:r>
              <a:rPr lang="es-MX" sz="2400" b="0" i="0" u="none" strike="noStrike" baseline="0" dirty="0">
                <a:latin typeface="Times New Roman" panose="02020603050405020304" pitchFamily="18" charset="0"/>
                <a:cs typeface="Times New Roman" panose="02020603050405020304" pitchFamily="18" charset="0"/>
              </a:rPr>
              <a:t>y luego sustituimos la expresión resultante:</a:t>
            </a:r>
            <a:endParaRPr lang="es-MX" sz="2400" dirty="0">
              <a:latin typeface="Times New Roman" panose="02020603050405020304" pitchFamily="18" charset="0"/>
              <a:cs typeface="Times New Roman" panose="02020603050405020304" pitchFamily="18" charset="0"/>
            </a:endParaRPr>
          </a:p>
        </p:txBody>
      </p:sp>
      <p:pic>
        <p:nvPicPr>
          <p:cNvPr id="3" name="Imagen 2">
            <a:extLst>
              <a:ext uri="{FF2B5EF4-FFF2-40B4-BE49-F238E27FC236}">
                <a16:creationId xmlns:a16="http://schemas.microsoft.com/office/drawing/2014/main" id="{237061C3-DF69-BFE6-71AA-123DFEDF0578}"/>
              </a:ext>
            </a:extLst>
          </p:cNvPr>
          <p:cNvPicPr>
            <a:picLocks noChangeAspect="1"/>
          </p:cNvPicPr>
          <p:nvPr/>
        </p:nvPicPr>
        <p:blipFill>
          <a:blip r:embed="rId2"/>
          <a:stretch>
            <a:fillRect/>
          </a:stretch>
        </p:blipFill>
        <p:spPr>
          <a:xfrm>
            <a:off x="899592" y="3651393"/>
            <a:ext cx="7602899" cy="2441903"/>
          </a:xfrm>
          <a:prstGeom prst="rect">
            <a:avLst/>
          </a:prstGeom>
        </p:spPr>
      </p:pic>
    </p:spTree>
    <p:extLst>
      <p:ext uri="{BB962C8B-B14F-4D97-AF65-F5344CB8AC3E}">
        <p14:creationId xmlns:p14="http://schemas.microsoft.com/office/powerpoint/2010/main" val="31048021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C0265A7-156D-681A-593B-17C86A7CCF35}"/>
              </a:ext>
            </a:extLst>
          </p:cNvPr>
          <p:cNvPicPr>
            <a:picLocks noChangeAspect="1"/>
          </p:cNvPicPr>
          <p:nvPr/>
        </p:nvPicPr>
        <p:blipFill>
          <a:blip r:embed="rId2"/>
          <a:stretch>
            <a:fillRect/>
          </a:stretch>
        </p:blipFill>
        <p:spPr>
          <a:xfrm>
            <a:off x="0" y="-4809"/>
            <a:ext cx="9144000" cy="1129553"/>
          </a:xfrm>
          <a:prstGeom prst="rect">
            <a:avLst/>
          </a:prstGeom>
        </p:spPr>
      </p:pic>
      <p:pic>
        <p:nvPicPr>
          <p:cNvPr id="6" name="Imagen 5">
            <a:extLst>
              <a:ext uri="{FF2B5EF4-FFF2-40B4-BE49-F238E27FC236}">
                <a16:creationId xmlns:a16="http://schemas.microsoft.com/office/drawing/2014/main" id="{D61E0588-CA73-185F-2EC9-22471E791463}"/>
              </a:ext>
            </a:extLst>
          </p:cNvPr>
          <p:cNvPicPr>
            <a:picLocks noChangeAspect="1"/>
          </p:cNvPicPr>
          <p:nvPr/>
        </p:nvPicPr>
        <p:blipFill>
          <a:blip r:embed="rId3"/>
          <a:stretch>
            <a:fillRect/>
          </a:stretch>
        </p:blipFill>
        <p:spPr>
          <a:xfrm>
            <a:off x="0" y="908720"/>
            <a:ext cx="9144000" cy="1733460"/>
          </a:xfrm>
          <a:prstGeom prst="rect">
            <a:avLst/>
          </a:prstGeom>
          <a:ln w="12700">
            <a:solidFill>
              <a:schemeClr val="tx1"/>
            </a:solidFill>
          </a:ln>
        </p:spPr>
      </p:pic>
      <p:sp>
        <p:nvSpPr>
          <p:cNvPr id="8" name="CuadroTexto 7">
            <a:extLst>
              <a:ext uri="{FF2B5EF4-FFF2-40B4-BE49-F238E27FC236}">
                <a16:creationId xmlns:a16="http://schemas.microsoft.com/office/drawing/2014/main" id="{160877E5-9FEC-4359-491F-6651FFF9C664}"/>
              </a:ext>
            </a:extLst>
          </p:cNvPr>
          <p:cNvSpPr txBox="1"/>
          <p:nvPr/>
        </p:nvSpPr>
        <p:spPr>
          <a:xfrm>
            <a:off x="-28268" y="2828835"/>
            <a:ext cx="9143999" cy="1200329"/>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Podemos obtener una relación más útil igualando las dos expresiones para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0" u="none" strike="noStrike" baseline="-25000" dirty="0" err="1">
                <a:latin typeface="Times New Roman" panose="02020603050405020304" pitchFamily="18" charset="0"/>
                <a:cs typeface="Times New Roman" panose="02020603050405020304" pitchFamily="18" charset="0"/>
              </a:rPr>
              <a:t>med</a:t>
            </a:r>
            <a:r>
              <a:rPr lang="es-MX" sz="2400" b="0" i="0" u="none" strike="noStrike" baseline="-25000" dirty="0">
                <a:latin typeface="Times New Roman" panose="02020603050405020304" pitchFamily="18" charset="0"/>
                <a:cs typeface="Times New Roman" panose="02020603050405020304" pitchFamily="18" charset="0"/>
              </a:rPr>
              <a:t>-</a:t>
            </a:r>
            <a:r>
              <a:rPr lang="es-MX" sz="2400" b="0" i="1" u="none" strike="noStrike" baseline="-25000" dirty="0">
                <a:latin typeface="Times New Roman" panose="02020603050405020304" pitchFamily="18" charset="0"/>
                <a:cs typeface="Times New Roman" panose="02020603050405020304" pitchFamily="18" charset="0"/>
              </a:rPr>
              <a:t>x</a:t>
            </a:r>
            <a:r>
              <a:rPr lang="es-MX" sz="240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y multiplicando por </a:t>
            </a:r>
            <a:r>
              <a:rPr lang="es-MX" sz="2400" b="0" i="1" u="none" strike="noStrike" baseline="0" dirty="0">
                <a:latin typeface="Times New Roman" panose="02020603050405020304" pitchFamily="18" charset="0"/>
                <a:cs typeface="Times New Roman" panose="02020603050405020304" pitchFamily="18" charset="0"/>
              </a:rPr>
              <a:t>t</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Al hacerlo, obtenemos:</a:t>
            </a:r>
            <a:endParaRPr lang="es-MX" sz="2400" dirty="0">
              <a:latin typeface="Times New Roman" panose="02020603050405020304" pitchFamily="18" charset="0"/>
              <a:cs typeface="Times New Roman" panose="02020603050405020304" pitchFamily="18" charset="0"/>
            </a:endParaRPr>
          </a:p>
        </p:txBody>
      </p:sp>
      <p:pic>
        <p:nvPicPr>
          <p:cNvPr id="10" name="Imagen 9">
            <a:extLst>
              <a:ext uri="{FF2B5EF4-FFF2-40B4-BE49-F238E27FC236}">
                <a16:creationId xmlns:a16="http://schemas.microsoft.com/office/drawing/2014/main" id="{FFDD88F9-A1ED-39D0-4402-1EEFB02A6C67}"/>
              </a:ext>
            </a:extLst>
          </p:cNvPr>
          <p:cNvPicPr>
            <a:picLocks noChangeAspect="1"/>
          </p:cNvPicPr>
          <p:nvPr/>
        </p:nvPicPr>
        <p:blipFill>
          <a:blip r:embed="rId4"/>
          <a:stretch>
            <a:fillRect/>
          </a:stretch>
        </p:blipFill>
        <p:spPr>
          <a:xfrm>
            <a:off x="267" y="4149080"/>
            <a:ext cx="9144000" cy="1460500"/>
          </a:xfrm>
          <a:prstGeom prst="rect">
            <a:avLst/>
          </a:prstGeom>
          <a:ln w="12700">
            <a:solidFill>
              <a:schemeClr val="tx1"/>
            </a:solidFill>
          </a:ln>
        </p:spPr>
      </p:pic>
    </p:spTree>
    <p:extLst>
      <p:ext uri="{BB962C8B-B14F-4D97-AF65-F5344CB8AC3E}">
        <p14:creationId xmlns:p14="http://schemas.microsoft.com/office/powerpoint/2010/main" val="22745939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960C9D1-8267-F4D2-AA4E-FF23947194A6}"/>
              </a:ext>
            </a:extLst>
          </p:cNvPr>
          <p:cNvSpPr txBox="1"/>
          <p:nvPr/>
        </p:nvSpPr>
        <p:spPr>
          <a:xfrm>
            <a:off x="0" y="-27384"/>
            <a:ext cx="9144000" cy="1569660"/>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Observe que esta ecuación no incluye la aceleración en </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a</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Esta ecuación es útil cuando </a:t>
            </a:r>
            <a:r>
              <a:rPr lang="es-MX" sz="2400" b="0" i="1" u="none" strike="noStrike" baseline="0" dirty="0" err="1">
                <a:latin typeface="Times New Roman" panose="02020603050405020304" pitchFamily="18" charset="0"/>
                <a:cs typeface="Times New Roman" panose="02020603050405020304" pitchFamily="18" charset="0"/>
              </a:rPr>
              <a:t>a</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es constante, pero se desconoce su valor.</a:t>
            </a:r>
          </a:p>
          <a:p>
            <a:pPr algn="l"/>
            <a:r>
              <a:rPr lang="es-MX" sz="2400" b="0" i="0" u="none" strike="noStrike" baseline="0" dirty="0">
                <a:latin typeface="Times New Roman" panose="02020603050405020304" pitchFamily="18" charset="0"/>
                <a:cs typeface="Times New Roman" panose="02020603050405020304" pitchFamily="18" charset="0"/>
              </a:rPr>
              <a:t>Las ecuaciones anteriores son las </a:t>
            </a:r>
            <a:r>
              <a:rPr lang="es-MX" sz="2400" b="1" i="1" u="none" strike="noStrike" baseline="0" dirty="0">
                <a:latin typeface="Times New Roman" panose="02020603050405020304" pitchFamily="18" charset="0"/>
                <a:cs typeface="Times New Roman" panose="02020603050405020304" pitchFamily="18" charset="0"/>
              </a:rPr>
              <a:t>ecuaciones del movimiento uniformemente acelerado (con aceleración constante) </a:t>
            </a:r>
            <a:r>
              <a:rPr lang="es-MX" sz="2400" i="0" u="none" strike="noStrike" baseline="0" dirty="0">
                <a:latin typeface="Times New Roman" panose="02020603050405020304" pitchFamily="18" charset="0"/>
                <a:cs typeface="Times New Roman" panose="02020603050405020304" pitchFamily="18" charset="0"/>
              </a:rPr>
              <a:t>(tabla). </a:t>
            </a:r>
          </a:p>
        </p:txBody>
      </p:sp>
      <p:pic>
        <p:nvPicPr>
          <p:cNvPr id="5" name="Imagen 4">
            <a:extLst>
              <a:ext uri="{FF2B5EF4-FFF2-40B4-BE49-F238E27FC236}">
                <a16:creationId xmlns:a16="http://schemas.microsoft.com/office/drawing/2014/main" id="{B66B8CE7-1881-D694-40F9-59C19344E7E6}"/>
              </a:ext>
            </a:extLst>
          </p:cNvPr>
          <p:cNvPicPr>
            <a:picLocks noChangeAspect="1"/>
          </p:cNvPicPr>
          <p:nvPr/>
        </p:nvPicPr>
        <p:blipFill>
          <a:blip r:embed="rId2"/>
          <a:stretch>
            <a:fillRect/>
          </a:stretch>
        </p:blipFill>
        <p:spPr>
          <a:xfrm>
            <a:off x="1115616" y="1571319"/>
            <a:ext cx="6967416" cy="5286680"/>
          </a:xfrm>
          <a:prstGeom prst="rect">
            <a:avLst/>
          </a:prstGeom>
          <a:ln w="12700">
            <a:solidFill>
              <a:schemeClr val="tx1"/>
            </a:solidFill>
          </a:ln>
        </p:spPr>
      </p:pic>
    </p:spTree>
    <p:extLst>
      <p:ext uri="{BB962C8B-B14F-4D97-AF65-F5344CB8AC3E}">
        <p14:creationId xmlns:p14="http://schemas.microsoft.com/office/powerpoint/2010/main" val="18486977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D2945BA-8677-9B20-7428-9F16765AABDE}"/>
              </a:ext>
            </a:extLst>
          </p:cNvPr>
          <p:cNvSpPr txBox="1"/>
          <p:nvPr/>
        </p:nvSpPr>
        <p:spPr>
          <a:xfrm>
            <a:off x="0" y="0"/>
            <a:ext cx="9144000" cy="6740307"/>
          </a:xfrm>
          <a:prstGeom prst="rect">
            <a:avLst/>
          </a:prstGeom>
          <a:noFill/>
        </p:spPr>
        <p:txBody>
          <a:bodyPr wrap="square">
            <a:spAutoFit/>
          </a:bodyPr>
          <a:lstStyle/>
          <a:p>
            <a:pPr algn="l"/>
            <a:r>
              <a:rPr lang="es-MX" sz="2400" b="1" i="0" u="none" strike="noStrike" baseline="0" dirty="0">
                <a:latin typeface="Times New Roman" panose="02020603050405020304" pitchFamily="18" charset="0"/>
                <a:cs typeface="Times New Roman" panose="02020603050405020304" pitchFamily="18" charset="0"/>
              </a:rPr>
              <a:t>CUERPOS EN CAÍDA LIBRE</a:t>
            </a:r>
          </a:p>
          <a:p>
            <a:pPr algn="l"/>
            <a:r>
              <a:rPr lang="es-MX" sz="2400" b="0" i="0" u="none" strike="noStrike" baseline="0" dirty="0">
                <a:latin typeface="Times New Roman" panose="02020603050405020304" pitchFamily="18" charset="0"/>
                <a:cs typeface="Times New Roman" panose="02020603050405020304" pitchFamily="18" charset="0"/>
              </a:rPr>
              <a:t>El ejemplo más conocido de movimiento con aceleración (casi) constante es la caída de un cuerpo bajo la influencia de la atracción gravitacional de la Tierra. Dicho movimiento ha interesado a filósofos y científicos desde la Antigüedad. </a:t>
            </a:r>
          </a:p>
          <a:p>
            <a:pPr algn="l"/>
            <a:r>
              <a:rPr lang="es-MX" sz="2400" b="0" i="0" u="none" strike="noStrike" baseline="0" dirty="0">
                <a:latin typeface="Times New Roman" panose="02020603050405020304" pitchFamily="18" charset="0"/>
                <a:cs typeface="Times New Roman" panose="02020603050405020304" pitchFamily="18" charset="0"/>
              </a:rPr>
              <a:t>En el siglo </a:t>
            </a:r>
            <a:r>
              <a:rPr lang="es-MX" sz="2400" dirty="0">
                <a:latin typeface="Times New Roman" panose="02020603050405020304" pitchFamily="18" charset="0"/>
                <a:cs typeface="Times New Roman" panose="02020603050405020304" pitchFamily="18" charset="0"/>
              </a:rPr>
              <a:t>IV</a:t>
            </a:r>
            <a:r>
              <a:rPr lang="es-MX" sz="2400" b="0" i="0" u="none" strike="noStrike" baseline="0" dirty="0">
                <a:latin typeface="Times New Roman" panose="02020603050405020304" pitchFamily="18" charset="0"/>
                <a:cs typeface="Times New Roman" panose="02020603050405020304" pitchFamily="18" charset="0"/>
              </a:rPr>
              <a:t> a. C., Aristóteles pensaba (erróneamente) que los objetos pesados caían con mayor rapidez que los ligeros, en proporción a su peso. Diecinueve siglos después, Galileo afirmó que los cuerpos caían con una aceleración constante e independiente de su peso.</a:t>
            </a:r>
          </a:p>
          <a:p>
            <a:pPr algn="l"/>
            <a:r>
              <a:rPr lang="es-MX" sz="2400" b="0" i="0" u="none" strike="noStrike" baseline="0" dirty="0">
                <a:latin typeface="Times New Roman" panose="02020603050405020304" pitchFamily="18" charset="0"/>
                <a:cs typeface="Times New Roman" panose="02020603050405020304" pitchFamily="18" charset="0"/>
              </a:rPr>
              <a:t>Los experimentos indican que, si es posible omitir el efecto del aire, Galileo está en lo cierto: todos los cuerpos en un lugar específico caen con la misma aceleración hacia abajo, independientemente de su tamaño o peso. Si, además, la distancia de caída es pequeña en comparación con el radio terrestre, y si ignoramos los pequeños efectos debidos a la rotación del planeta, la aceleración es constante. </a:t>
            </a:r>
          </a:p>
          <a:p>
            <a:pPr algn="l"/>
            <a:r>
              <a:rPr lang="es-MX" sz="2400" b="0" i="0" u="none" strike="noStrike" baseline="0" dirty="0">
                <a:latin typeface="Times New Roman" panose="02020603050405020304" pitchFamily="18" charset="0"/>
                <a:cs typeface="Times New Roman" panose="02020603050405020304" pitchFamily="18" charset="0"/>
              </a:rPr>
              <a:t>El modelo idealizado que surge de tales supuestos se denomina </a:t>
            </a:r>
            <a:r>
              <a:rPr lang="es-MX" sz="2400" b="1" i="0" u="none" strike="noStrike" baseline="0" dirty="0">
                <a:latin typeface="Times New Roman" panose="02020603050405020304" pitchFamily="18" charset="0"/>
                <a:cs typeface="Times New Roman" panose="02020603050405020304" pitchFamily="18" charset="0"/>
              </a:rPr>
              <a:t>caída libre</a:t>
            </a:r>
            <a:r>
              <a:rPr lang="es-MX" sz="2400" b="0" i="0" u="none" strike="noStrike" baseline="0" dirty="0">
                <a:latin typeface="Times New Roman" panose="02020603050405020304" pitchFamily="18" charset="0"/>
                <a:cs typeface="Times New Roman" panose="02020603050405020304" pitchFamily="18" charset="0"/>
              </a:rPr>
              <a:t>, aunque también incluye el movimiento ascendente.</a:t>
            </a:r>
          </a:p>
          <a:p>
            <a:pPr algn="l"/>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57825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D2945BA-8677-9B20-7428-9F16765AABDE}"/>
              </a:ext>
            </a:extLst>
          </p:cNvPr>
          <p:cNvSpPr txBox="1"/>
          <p:nvPr/>
        </p:nvSpPr>
        <p:spPr>
          <a:xfrm>
            <a:off x="0" y="0"/>
            <a:ext cx="9144000" cy="2308324"/>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La </a:t>
            </a:r>
            <a:r>
              <a:rPr lang="es-MX" sz="2400" i="0" u="none" strike="noStrike" baseline="0" dirty="0">
                <a:latin typeface="Times New Roman" panose="02020603050405020304" pitchFamily="18" charset="0"/>
                <a:cs typeface="Times New Roman" panose="02020603050405020304" pitchFamily="18" charset="0"/>
              </a:rPr>
              <a:t>figura e</a:t>
            </a:r>
            <a:r>
              <a:rPr lang="es-MX" sz="2400" b="0" i="0" u="none" strike="noStrike" baseline="0" dirty="0">
                <a:latin typeface="Times New Roman" panose="02020603050405020304" pitchFamily="18" charset="0"/>
                <a:cs typeface="Times New Roman" panose="02020603050405020304" pitchFamily="18" charset="0"/>
              </a:rPr>
              <a:t>s una fotografía de </a:t>
            </a:r>
          </a:p>
          <a:p>
            <a:pPr algn="l"/>
            <a:r>
              <a:rPr lang="es-MX" sz="2400" b="0" i="0" u="none" strike="noStrike" baseline="0" dirty="0">
                <a:latin typeface="Times New Roman" panose="02020603050405020304" pitchFamily="18" charset="0"/>
                <a:cs typeface="Times New Roman" panose="02020603050405020304" pitchFamily="18" charset="0"/>
              </a:rPr>
              <a:t>una bola que cae, tomada </a:t>
            </a:r>
          </a:p>
          <a:p>
            <a:pPr algn="l"/>
            <a:r>
              <a:rPr lang="es-MX" sz="2400" b="0" i="0" u="none" strike="noStrike" baseline="0" dirty="0">
                <a:latin typeface="Times New Roman" panose="02020603050405020304" pitchFamily="18" charset="0"/>
                <a:cs typeface="Times New Roman" panose="02020603050405020304" pitchFamily="18" charset="0"/>
              </a:rPr>
              <a:t>con una lámpara estroboscópica </a:t>
            </a:r>
          </a:p>
          <a:p>
            <a:pPr algn="l"/>
            <a:r>
              <a:rPr lang="es-MX" sz="2400" b="0" i="0" u="none" strike="noStrike" baseline="0" dirty="0">
                <a:latin typeface="Times New Roman" panose="02020603050405020304" pitchFamily="18" charset="0"/>
                <a:cs typeface="Times New Roman" panose="02020603050405020304" pitchFamily="18" charset="0"/>
              </a:rPr>
              <a:t>que produce una serie de destellos </a:t>
            </a:r>
          </a:p>
          <a:p>
            <a:pPr algn="l"/>
            <a:r>
              <a:rPr lang="es-MX" sz="2400" b="0" i="0" u="none" strike="noStrike" baseline="0" dirty="0">
                <a:latin typeface="Times New Roman" panose="02020603050405020304" pitchFamily="18" charset="0"/>
                <a:cs typeface="Times New Roman" panose="02020603050405020304" pitchFamily="18" charset="0"/>
              </a:rPr>
              <a:t>intensos cortos, en intervalos de </a:t>
            </a:r>
          </a:p>
          <a:p>
            <a:pPr algn="l"/>
            <a:r>
              <a:rPr lang="es-MX" sz="2400" b="0" i="0" u="none" strike="noStrike" baseline="0" dirty="0">
                <a:latin typeface="Times New Roman" panose="02020603050405020304" pitchFamily="18" charset="0"/>
                <a:cs typeface="Times New Roman" panose="02020603050405020304" pitchFamily="18" charset="0"/>
              </a:rPr>
              <a:t>tiempos iguales. </a:t>
            </a:r>
          </a:p>
        </p:txBody>
      </p:sp>
      <p:pic>
        <p:nvPicPr>
          <p:cNvPr id="2" name="Imagen 1">
            <a:extLst>
              <a:ext uri="{FF2B5EF4-FFF2-40B4-BE49-F238E27FC236}">
                <a16:creationId xmlns:a16="http://schemas.microsoft.com/office/drawing/2014/main" id="{6056E004-CB11-B645-66D7-F4709102A876}"/>
              </a:ext>
            </a:extLst>
          </p:cNvPr>
          <p:cNvPicPr>
            <a:picLocks noChangeAspect="1"/>
          </p:cNvPicPr>
          <p:nvPr/>
        </p:nvPicPr>
        <p:blipFill rotWithShape="1">
          <a:blip r:embed="rId2"/>
          <a:srcRect t="6951"/>
          <a:stretch/>
        </p:blipFill>
        <p:spPr>
          <a:xfrm>
            <a:off x="5148064" y="-99392"/>
            <a:ext cx="3995936" cy="6859512"/>
          </a:xfrm>
          <a:prstGeom prst="rect">
            <a:avLst/>
          </a:prstGeom>
        </p:spPr>
      </p:pic>
    </p:spTree>
    <p:extLst>
      <p:ext uri="{BB962C8B-B14F-4D97-AF65-F5344CB8AC3E}">
        <p14:creationId xmlns:p14="http://schemas.microsoft.com/office/powerpoint/2010/main" val="3137989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D2945BA-8677-9B20-7428-9F16765AABDE}"/>
              </a:ext>
            </a:extLst>
          </p:cNvPr>
          <p:cNvSpPr txBox="1"/>
          <p:nvPr/>
        </p:nvSpPr>
        <p:spPr>
          <a:xfrm>
            <a:off x="0" y="0"/>
            <a:ext cx="9144000" cy="4154984"/>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En cada destello, se registra una imagen fotográfica de la bola en ese instante. En la figura el aumento en las distancias entre las imágenes indica que la bola acelera hacia abajo. </a:t>
            </a:r>
          </a:p>
          <a:p>
            <a:pPr algn="l"/>
            <a:r>
              <a:rPr lang="es-MX" sz="2400" b="0" i="0" u="none" strike="noStrike" baseline="0" dirty="0">
                <a:latin typeface="Times New Roman" panose="02020603050405020304" pitchFamily="18" charset="0"/>
                <a:cs typeface="Times New Roman" panose="02020603050405020304" pitchFamily="18" charset="0"/>
              </a:rPr>
              <a:t>Una medición cuidadosa revela que el cambio de velocidad es el mismo en cada intervalo, así que la aceleración de la bola en caída libre es</a:t>
            </a:r>
          </a:p>
          <a:p>
            <a:pPr algn="l"/>
            <a:r>
              <a:rPr lang="es-MX" sz="2400" b="0" i="0" u="none" strike="noStrike" baseline="0" dirty="0">
                <a:latin typeface="Times New Roman" panose="02020603050405020304" pitchFamily="18" charset="0"/>
                <a:cs typeface="Times New Roman" panose="02020603050405020304" pitchFamily="18" charset="0"/>
              </a:rPr>
              <a:t>constante.</a:t>
            </a:r>
          </a:p>
          <a:p>
            <a:pPr algn="l"/>
            <a:r>
              <a:rPr lang="es-MX" sz="2400" b="0" i="0" u="none" strike="noStrike" baseline="0" dirty="0">
                <a:latin typeface="Times New Roman" panose="02020603050405020304" pitchFamily="18" charset="0"/>
                <a:cs typeface="Times New Roman" panose="02020603050405020304" pitchFamily="18" charset="0"/>
              </a:rPr>
              <a:t>La aceleración constante de un cuerpo en caída libre se llama </a:t>
            </a:r>
            <a:r>
              <a:rPr lang="es-MX" sz="2400" b="1" i="0" u="none" strike="noStrike" baseline="0" dirty="0">
                <a:latin typeface="Times New Roman" panose="02020603050405020304" pitchFamily="18" charset="0"/>
                <a:cs typeface="Times New Roman" panose="02020603050405020304" pitchFamily="18" charset="0"/>
              </a:rPr>
              <a:t>aceleración debida a la gravedad</a:t>
            </a:r>
            <a:r>
              <a:rPr lang="es-MX" sz="2400" b="0" i="0" u="none" strike="noStrike" baseline="0" dirty="0">
                <a:latin typeface="Times New Roman" panose="02020603050405020304" pitchFamily="18" charset="0"/>
                <a:cs typeface="Times New Roman" panose="02020603050405020304" pitchFamily="18" charset="0"/>
              </a:rPr>
              <a:t>, y denotamos su magnitud con la letra </a:t>
            </a:r>
            <a:r>
              <a:rPr lang="es-MX" sz="2400" b="0" i="1" u="none" strike="noStrike" baseline="0" dirty="0">
                <a:latin typeface="Times New Roman" panose="02020603050405020304" pitchFamily="18" charset="0"/>
                <a:cs typeface="Times New Roman" panose="02020603050405020304" pitchFamily="18" charset="0"/>
              </a:rPr>
              <a:t>g</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Por lo regular, usaremos el valor aproximado de </a:t>
            </a:r>
            <a:r>
              <a:rPr lang="es-MX" sz="2400" b="0" i="1" u="none" strike="noStrike" baseline="0" dirty="0">
                <a:latin typeface="Times New Roman" panose="02020603050405020304" pitchFamily="18" charset="0"/>
                <a:cs typeface="Times New Roman" panose="02020603050405020304" pitchFamily="18" charset="0"/>
              </a:rPr>
              <a:t>g </a:t>
            </a:r>
            <a:r>
              <a:rPr lang="es-MX" sz="2400" b="0" i="0" u="none" strike="noStrike" baseline="0" dirty="0">
                <a:latin typeface="Times New Roman" panose="02020603050405020304" pitchFamily="18" charset="0"/>
                <a:cs typeface="Times New Roman" panose="02020603050405020304" pitchFamily="18" charset="0"/>
              </a:rPr>
              <a:t>en la superficie terrestre o cerca de ella:</a:t>
            </a:r>
            <a:endParaRPr lang="es-MX" sz="2400" dirty="0">
              <a:latin typeface="Times New Roman" panose="02020603050405020304" pitchFamily="18" charset="0"/>
              <a:cs typeface="Times New Roman" panose="02020603050405020304" pitchFamily="18" charset="0"/>
            </a:endParaRPr>
          </a:p>
        </p:txBody>
      </p:sp>
      <p:pic>
        <p:nvPicPr>
          <p:cNvPr id="3" name="Imagen 2">
            <a:extLst>
              <a:ext uri="{FF2B5EF4-FFF2-40B4-BE49-F238E27FC236}">
                <a16:creationId xmlns:a16="http://schemas.microsoft.com/office/drawing/2014/main" id="{386DDC36-2078-AF1D-0E96-E919B4D6BD5C}"/>
              </a:ext>
            </a:extLst>
          </p:cNvPr>
          <p:cNvPicPr>
            <a:picLocks noChangeAspect="1"/>
          </p:cNvPicPr>
          <p:nvPr/>
        </p:nvPicPr>
        <p:blipFill>
          <a:blip r:embed="rId2"/>
          <a:stretch>
            <a:fillRect/>
          </a:stretch>
        </p:blipFill>
        <p:spPr>
          <a:xfrm>
            <a:off x="0" y="4077072"/>
            <a:ext cx="9144000" cy="939297"/>
          </a:xfrm>
          <a:prstGeom prst="rect">
            <a:avLst/>
          </a:prstGeom>
          <a:ln w="12700">
            <a:solidFill>
              <a:schemeClr val="tx1"/>
            </a:solidFill>
          </a:ln>
        </p:spPr>
      </p:pic>
      <p:sp>
        <p:nvSpPr>
          <p:cNvPr id="6" name="CuadroTexto 5">
            <a:extLst>
              <a:ext uri="{FF2B5EF4-FFF2-40B4-BE49-F238E27FC236}">
                <a16:creationId xmlns:a16="http://schemas.microsoft.com/office/drawing/2014/main" id="{A1F4308A-74CC-B106-FAA5-5F5CD0F053FE}"/>
              </a:ext>
            </a:extLst>
          </p:cNvPr>
          <p:cNvSpPr txBox="1"/>
          <p:nvPr/>
        </p:nvSpPr>
        <p:spPr>
          <a:xfrm>
            <a:off x="0" y="4941168"/>
            <a:ext cx="9144000" cy="1938992"/>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El valor exacto varía según el lugar, así que normalmente daremos el valor de </a:t>
            </a:r>
            <a:r>
              <a:rPr lang="es-MX" sz="2400" b="0" i="1" u="none" strike="noStrike" baseline="0" dirty="0">
                <a:latin typeface="Times New Roman" panose="02020603050405020304" pitchFamily="18" charset="0"/>
                <a:cs typeface="Times New Roman" panose="02020603050405020304" pitchFamily="18" charset="0"/>
              </a:rPr>
              <a:t>g </a:t>
            </a:r>
            <a:r>
              <a:rPr lang="es-MX" sz="2400" b="0" i="0" u="none" strike="noStrike" baseline="0" dirty="0">
                <a:latin typeface="Times New Roman" panose="02020603050405020304" pitchFamily="18" charset="0"/>
                <a:cs typeface="Times New Roman" panose="02020603050405020304" pitchFamily="18" charset="0"/>
              </a:rPr>
              <a:t>en  la superficie de la Tierra, con solo dos cifras significativas, como 9,8 m/</a:t>
            </a:r>
            <a:r>
              <a:rPr lang="es-MX" sz="2400" b="0" i="0" u="none" strike="noStrike" baseline="0" dirty="0" err="1">
                <a:latin typeface="Times New Roman" panose="02020603050405020304" pitchFamily="18" charset="0"/>
                <a:cs typeface="Times New Roman" panose="02020603050405020304" pitchFamily="18" charset="0"/>
              </a:rPr>
              <a:t>s</a:t>
            </a:r>
            <a:r>
              <a:rPr lang="es-MX" sz="2400" b="0" i="0" u="none" strike="noStrike" baseline="30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En la superficie de la Luna, la aceleración debida a la gravedad es causada por la fuerza de atracción de la Luna, no de la Tierra, y </a:t>
            </a:r>
            <a:r>
              <a:rPr lang="es-MX" sz="2400" b="0" i="1" u="none" strike="noStrike" baseline="0" dirty="0">
                <a:latin typeface="Times New Roman" panose="02020603050405020304" pitchFamily="18" charset="0"/>
                <a:cs typeface="Times New Roman" panose="02020603050405020304" pitchFamily="18" charset="0"/>
              </a:rPr>
              <a:t>g </a:t>
            </a:r>
            <a:r>
              <a:rPr lang="es-MX" sz="2400" b="0" i="0" u="none" strike="noStrike" baseline="0" dirty="0">
                <a:latin typeface="Times New Roman" panose="02020603050405020304" pitchFamily="18" charset="0"/>
                <a:cs typeface="Times New Roman" panose="02020603050405020304" pitchFamily="18" charset="0"/>
              </a:rPr>
              <a:t>= 1,6 m/</a:t>
            </a:r>
            <a:r>
              <a:rPr lang="es-MX" sz="2400" b="0" i="0" u="none" strike="noStrike" baseline="0" dirty="0" err="1">
                <a:latin typeface="Times New Roman" panose="02020603050405020304" pitchFamily="18" charset="0"/>
                <a:cs typeface="Times New Roman" panose="02020603050405020304" pitchFamily="18" charset="0"/>
              </a:rPr>
              <a:t>s</a:t>
            </a:r>
            <a:r>
              <a:rPr lang="es-MX" sz="2400" b="0" i="0" u="none" strike="noStrike" baseline="30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Cerca de la superficie del Sol, </a:t>
            </a:r>
            <a:r>
              <a:rPr lang="es-MX" sz="2400" b="0" i="1" u="none" strike="noStrike" baseline="0" dirty="0">
                <a:latin typeface="Times New Roman" panose="02020603050405020304" pitchFamily="18" charset="0"/>
                <a:cs typeface="Times New Roman" panose="02020603050405020304" pitchFamily="18" charset="0"/>
              </a:rPr>
              <a:t>g </a:t>
            </a:r>
            <a:r>
              <a:rPr lang="es-MX" sz="2400" b="0" i="0" u="none" strike="noStrike" baseline="0" dirty="0">
                <a:latin typeface="Times New Roman" panose="02020603050405020304" pitchFamily="18" charset="0"/>
                <a:cs typeface="Times New Roman" panose="02020603050405020304" pitchFamily="18" charset="0"/>
              </a:rPr>
              <a:t>= 270 m/</a:t>
            </a:r>
            <a:r>
              <a:rPr lang="es-MX" sz="2400" b="0" i="0" u="none" strike="noStrike" baseline="0" dirty="0" err="1">
                <a:latin typeface="Times New Roman" panose="02020603050405020304" pitchFamily="18" charset="0"/>
                <a:cs typeface="Times New Roman" panose="02020603050405020304" pitchFamily="18" charset="0"/>
              </a:rPr>
              <a:t>s</a:t>
            </a:r>
            <a:r>
              <a:rPr lang="es-MX" sz="2400" b="0" i="0" u="none" strike="noStrike" baseline="30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a:t>
            </a:r>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4010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86008A4-24D1-0C63-C004-C7FDB8F34517}"/>
              </a:ext>
            </a:extLst>
          </p:cNvPr>
          <p:cNvSpPr txBox="1"/>
          <p:nvPr/>
        </p:nvSpPr>
        <p:spPr>
          <a:xfrm>
            <a:off x="3480" y="0"/>
            <a:ext cx="9140519" cy="2308324"/>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La componente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de la velocidad media, o </a:t>
            </a:r>
            <a:r>
              <a:rPr lang="es-MX" sz="2400" b="1" i="0" u="none" strike="noStrike" baseline="0" dirty="0">
                <a:latin typeface="Times New Roman" panose="02020603050405020304" pitchFamily="18" charset="0"/>
                <a:cs typeface="Times New Roman" panose="02020603050405020304" pitchFamily="18" charset="0"/>
              </a:rPr>
              <a:t>velocidad media en </a:t>
            </a:r>
            <a:r>
              <a:rPr lang="es-MX" sz="2400" b="1"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es la componente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del desplazamiento,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 dividida entre el intervalo de tiempo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t</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durante el cual ocurre el desplazamiento. </a:t>
            </a:r>
          </a:p>
          <a:p>
            <a:pPr algn="l"/>
            <a:r>
              <a:rPr lang="es-MX" sz="2400" b="0" i="0" u="none" strike="noStrike" baseline="0" dirty="0">
                <a:latin typeface="Times New Roman" panose="02020603050405020304" pitchFamily="18" charset="0"/>
                <a:cs typeface="Times New Roman" panose="02020603050405020304" pitchFamily="18" charset="0"/>
              </a:rPr>
              <a:t>Usamos el símbolo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0" u="none" strike="noStrike" baseline="-25000" dirty="0" err="1">
                <a:latin typeface="Times New Roman" panose="02020603050405020304" pitchFamily="18" charset="0"/>
                <a:cs typeface="Times New Roman" panose="02020603050405020304" pitchFamily="18" charset="0"/>
              </a:rPr>
              <a:t>med</a:t>
            </a:r>
            <a:r>
              <a:rPr lang="es-MX" sz="2400" b="0" i="0" u="none" strike="noStrike" baseline="-25000" dirty="0">
                <a:latin typeface="Times New Roman" panose="02020603050405020304" pitchFamily="18" charset="0"/>
                <a:cs typeface="Times New Roman" panose="02020603050405020304" pitchFamily="18" charset="0"/>
              </a:rPr>
              <a:t>-</a:t>
            </a:r>
            <a:r>
              <a:rPr lang="es-MX" sz="2400" b="0" i="1" u="none" strike="noStrike" baseline="-2500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para representar la velocidad media (el subíndice “media” indica que se trata de un valor medio, y el subíndice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indica que es la componente </a:t>
            </a:r>
            <a:r>
              <a:rPr lang="es-MX" sz="2400" b="0" i="1" u="none" strike="noStrike" baseline="0" dirty="0">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a:t>
            </a:r>
            <a:endParaRPr lang="es-MX" sz="2400" dirty="0">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23DEC700-827F-B8B4-3877-8EBB75333A6C}"/>
              </a:ext>
            </a:extLst>
          </p:cNvPr>
          <p:cNvPicPr>
            <a:picLocks noChangeAspect="1"/>
          </p:cNvPicPr>
          <p:nvPr/>
        </p:nvPicPr>
        <p:blipFill>
          <a:blip r:embed="rId2"/>
          <a:stretch>
            <a:fillRect/>
          </a:stretch>
        </p:blipFill>
        <p:spPr>
          <a:xfrm>
            <a:off x="0" y="2472764"/>
            <a:ext cx="9144000" cy="1912471"/>
          </a:xfrm>
          <a:prstGeom prst="rect">
            <a:avLst/>
          </a:prstGeom>
          <a:ln w="12700">
            <a:solidFill>
              <a:schemeClr val="tx1"/>
            </a:solid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214AB14-90C2-2F20-519A-A892881928D0}"/>
              </a:ext>
            </a:extLst>
          </p:cNvPr>
          <p:cNvSpPr txBox="1"/>
          <p:nvPr/>
        </p:nvSpPr>
        <p:spPr>
          <a:xfrm>
            <a:off x="12858" y="19639"/>
            <a:ext cx="9131141" cy="6001643"/>
          </a:xfrm>
          <a:prstGeom prst="rect">
            <a:avLst/>
          </a:prstGeom>
          <a:noFill/>
        </p:spPr>
        <p:txBody>
          <a:bodyPr wrap="square">
            <a:spAutoFit/>
          </a:bodyPr>
          <a:lstStyle/>
          <a:p>
            <a:pPr algn="l"/>
            <a:r>
              <a:rPr lang="es-MX" sz="2400" b="1" i="0" u="none" strike="noStrike" baseline="0" dirty="0">
                <a:latin typeface="Times New Roman" panose="02020603050405020304" pitchFamily="18" charset="0"/>
                <a:cs typeface="Times New Roman" panose="02020603050405020304" pitchFamily="18" charset="0"/>
              </a:rPr>
              <a:t>VELOCIDAD Y POSICIÓN POR INTEGRACIÓN</a:t>
            </a:r>
            <a:endParaRPr lang="es-MX" sz="2400" b="0" i="0" u="none" strike="noStrike" baseline="0" dirty="0">
              <a:latin typeface="Times New Roman" panose="02020603050405020304" pitchFamily="18" charset="0"/>
              <a:cs typeface="Times New Roman" panose="02020603050405020304" pitchFamily="18" charset="0"/>
            </a:endParaRPr>
          </a:p>
          <a:p>
            <a:pPr algn="l"/>
            <a:r>
              <a:rPr lang="es-MX" sz="2400" b="0" i="0" u="none" strike="noStrike" baseline="0" dirty="0">
                <a:latin typeface="Times New Roman" panose="02020603050405020304" pitchFamily="18" charset="0"/>
                <a:cs typeface="Times New Roman" panose="02020603050405020304" pitchFamily="18" charset="0"/>
              </a:rPr>
              <a:t>Si </a:t>
            </a:r>
            <a:r>
              <a:rPr lang="es-MX" sz="2400" b="0" i="1" u="none" strike="noStrike" baseline="0" dirty="0" err="1">
                <a:latin typeface="Times New Roman" panose="02020603050405020304" pitchFamily="18" charset="0"/>
                <a:cs typeface="Times New Roman" panose="02020603050405020304" pitchFamily="18" charset="0"/>
              </a:rPr>
              <a:t>a</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no es constante, como sucede comúnmente, no podremos aplicar las ecuaciones que dedujimos anteriormente. </a:t>
            </a:r>
          </a:p>
          <a:p>
            <a:pPr algn="l"/>
            <a:r>
              <a:rPr lang="es-MX" sz="2400" b="0" i="0" u="none" strike="noStrike" baseline="0" dirty="0">
                <a:latin typeface="Times New Roman" panose="02020603050405020304" pitchFamily="18" charset="0"/>
                <a:cs typeface="Times New Roman" panose="02020603050405020304" pitchFamily="18" charset="0"/>
              </a:rPr>
              <a:t>Pero aun si </a:t>
            </a:r>
            <a:r>
              <a:rPr lang="es-MX" sz="2400" b="0" i="1" u="none" strike="noStrike" baseline="0" dirty="0" err="1">
                <a:latin typeface="Times New Roman" panose="02020603050405020304" pitchFamily="18" charset="0"/>
                <a:cs typeface="Times New Roman" panose="02020603050405020304" pitchFamily="18" charset="0"/>
              </a:rPr>
              <a:t>a</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varía con el tiempo, podemos usar la relación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dx</a:t>
            </a:r>
            <a:r>
              <a:rPr lang="es-MX" sz="2400" dirty="0">
                <a:latin typeface="Times New Roman" panose="02020603050405020304" pitchFamily="18" charset="0"/>
                <a:cs typeface="Times New Roman" panose="02020603050405020304" pitchFamily="18" charset="0"/>
              </a:rPr>
              <a:t>/</a:t>
            </a:r>
            <a:r>
              <a:rPr lang="es-MX" sz="2400" b="0" i="1" u="none" strike="noStrike" baseline="0" dirty="0" err="1">
                <a:latin typeface="Times New Roman" panose="02020603050405020304" pitchFamily="18" charset="0"/>
                <a:cs typeface="Times New Roman" panose="02020603050405020304" pitchFamily="18" charset="0"/>
              </a:rPr>
              <a:t>dt</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para obtener la velocidad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en función del tiempo, si la posición</a:t>
            </a:r>
          </a:p>
          <a:p>
            <a:pPr algn="l"/>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es una función conocida de </a:t>
            </a:r>
            <a:r>
              <a:rPr lang="es-MX" sz="2400" b="0" i="1" u="none" strike="noStrike" baseline="0" dirty="0">
                <a:latin typeface="Times New Roman" panose="02020603050405020304" pitchFamily="18" charset="0"/>
                <a:cs typeface="Times New Roman" panose="02020603050405020304" pitchFamily="18" charset="0"/>
              </a:rPr>
              <a:t>t</a:t>
            </a:r>
            <a:r>
              <a:rPr lang="es-MX" sz="2400" b="0" i="0" u="none" strike="noStrike" baseline="0" dirty="0">
                <a:latin typeface="Times New Roman" panose="02020603050405020304" pitchFamily="18" charset="0"/>
                <a:cs typeface="Times New Roman" panose="02020603050405020304" pitchFamily="18" charset="0"/>
              </a:rPr>
              <a:t>, y podemos usar </a:t>
            </a:r>
            <a:r>
              <a:rPr lang="es-MX" sz="2400" b="0" i="1" u="none" strike="noStrike" baseline="0" dirty="0" err="1">
                <a:latin typeface="Times New Roman" panose="02020603050405020304" pitchFamily="18" charset="0"/>
                <a:cs typeface="Times New Roman" panose="02020603050405020304" pitchFamily="18" charset="0"/>
              </a:rPr>
              <a:t>a</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 </a:t>
            </a:r>
            <a:r>
              <a:rPr lang="es-MX" sz="2400" b="0" i="1" u="none" strike="noStrike" baseline="0" dirty="0" err="1">
                <a:latin typeface="Times New Roman" panose="02020603050405020304" pitchFamily="18" charset="0"/>
                <a:cs typeface="Times New Roman" panose="02020603050405020304" pitchFamily="18" charset="0"/>
              </a:rPr>
              <a:t>dv</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dirty="0">
                <a:latin typeface="Times New Roman" panose="02020603050405020304" pitchFamily="18" charset="0"/>
                <a:cs typeface="Times New Roman" panose="02020603050405020304" pitchFamily="18" charset="0"/>
              </a:rPr>
              <a:t>/</a:t>
            </a:r>
            <a:r>
              <a:rPr lang="es-MX" sz="2400" b="0" i="1" u="none" strike="noStrike" baseline="0" dirty="0" err="1">
                <a:latin typeface="Times New Roman" panose="02020603050405020304" pitchFamily="18" charset="0"/>
                <a:cs typeface="Times New Roman" panose="02020603050405020304" pitchFamily="18" charset="0"/>
              </a:rPr>
              <a:t>dt</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para obtener la aceleración </a:t>
            </a:r>
            <a:r>
              <a:rPr lang="es-MX" sz="2400" b="0" i="1" u="none" strike="noStrike" baseline="0" dirty="0" err="1">
                <a:latin typeface="Times New Roman" panose="02020603050405020304" pitchFamily="18" charset="0"/>
                <a:cs typeface="Times New Roman" panose="02020603050405020304" pitchFamily="18" charset="0"/>
              </a:rPr>
              <a:t>a</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en función del tiempo si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es una función conocida de </a:t>
            </a:r>
            <a:r>
              <a:rPr lang="es-MX" sz="2400" b="0" i="1" u="none" strike="noStrike" baseline="0" dirty="0">
                <a:latin typeface="Times New Roman" panose="02020603050405020304" pitchFamily="18" charset="0"/>
                <a:cs typeface="Times New Roman" panose="02020603050405020304" pitchFamily="18" charset="0"/>
              </a:rPr>
              <a:t>t</a:t>
            </a:r>
            <a:r>
              <a:rPr lang="es-MX" sz="2400" b="0" i="0" u="none" strike="noStrike" baseline="0" dirty="0">
                <a:latin typeface="Times New Roman" panose="02020603050405020304" pitchFamily="18" charset="0"/>
                <a:cs typeface="Times New Roman" panose="02020603050405020304" pitchFamily="18" charset="0"/>
              </a:rPr>
              <a:t>.</a:t>
            </a:r>
          </a:p>
          <a:p>
            <a:pPr algn="l"/>
            <a:r>
              <a:rPr lang="es-MX" sz="2400" b="0" i="0" u="none" strike="noStrike" baseline="0" dirty="0">
                <a:latin typeface="Times New Roman" panose="02020603050405020304" pitchFamily="18" charset="0"/>
                <a:cs typeface="Times New Roman" panose="02020603050405020304" pitchFamily="18" charset="0"/>
              </a:rPr>
              <a:t>Sin embargo, en muchas situaciones no se conocen la posición ni la velocidad en función del tiempo, pero sí la aceleración. </a:t>
            </a:r>
          </a:p>
          <a:p>
            <a:pPr algn="l"/>
            <a:r>
              <a:rPr lang="es-MX" sz="2400" b="0" i="0" u="none" strike="noStrike" baseline="0" dirty="0">
                <a:latin typeface="Times New Roman" panose="02020603050405020304" pitchFamily="18" charset="0"/>
                <a:cs typeface="Times New Roman" panose="02020603050405020304" pitchFamily="18" charset="0"/>
              </a:rPr>
              <a:t>¿Cómo obtenemos la posición y la velocidad en el movimiento rectilíneo a partir de la función de aceleración </a:t>
            </a:r>
            <a:r>
              <a:rPr lang="es-MX" sz="2400" b="0" i="1" u="none" strike="noStrike" baseline="0" dirty="0" err="1">
                <a:latin typeface="Times New Roman" panose="02020603050405020304" pitchFamily="18" charset="0"/>
                <a:cs typeface="Times New Roman" panose="02020603050405020304" pitchFamily="18" charset="0"/>
              </a:rPr>
              <a:t>a</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a:t>
            </a:r>
            <a:r>
              <a:rPr lang="es-MX" sz="2400" b="0" i="1" u="none" strike="noStrike" baseline="0" dirty="0">
                <a:latin typeface="Times New Roman" panose="02020603050405020304" pitchFamily="18" charset="0"/>
                <a:cs typeface="Times New Roman" panose="02020603050405020304" pitchFamily="18" charset="0"/>
              </a:rPr>
              <a:t>t</a:t>
            </a:r>
            <a:r>
              <a:rPr lang="es-MX" sz="2400" b="0" i="0" u="none" strike="noStrike" baseline="0" dirty="0">
                <a:latin typeface="Times New Roman" panose="02020603050405020304" pitchFamily="18" charset="0"/>
                <a:cs typeface="Times New Roman" panose="02020603050405020304" pitchFamily="18" charset="0"/>
              </a:rPr>
              <a:t>)?</a:t>
            </a:r>
          </a:p>
          <a:p>
            <a:pPr algn="l"/>
            <a:r>
              <a:rPr lang="es-MX" sz="2400" b="0" i="0" u="none" strike="noStrike" baseline="0" dirty="0">
                <a:latin typeface="Times New Roman" panose="02020603050405020304" pitchFamily="18" charset="0"/>
                <a:cs typeface="Times New Roman" panose="02020603050405020304" pitchFamily="18" charset="0"/>
              </a:rPr>
              <a:t>La </a:t>
            </a:r>
            <a:r>
              <a:rPr lang="es-MX" sz="2400" i="0" u="none" strike="noStrike" baseline="0" dirty="0">
                <a:latin typeface="Times New Roman" panose="02020603050405020304" pitchFamily="18" charset="0"/>
                <a:cs typeface="Times New Roman" panose="02020603050405020304" pitchFamily="18" charset="0"/>
              </a:rPr>
              <a:t>figura siguiente es </a:t>
            </a:r>
            <a:r>
              <a:rPr lang="es-MX" sz="2400" b="0" i="0" u="none" strike="noStrike" baseline="0" dirty="0">
                <a:latin typeface="Times New Roman" panose="02020603050405020304" pitchFamily="18" charset="0"/>
                <a:cs typeface="Times New Roman" panose="02020603050405020304" pitchFamily="18" charset="0"/>
              </a:rPr>
              <a:t>una gráfica de aceleración contra tiempo para un cuerpo cuya aceleración no es constante. </a:t>
            </a:r>
          </a:p>
          <a:p>
            <a:pPr algn="l"/>
            <a:r>
              <a:rPr lang="es-MX" sz="2400" b="0" i="0" u="none" strike="noStrike" baseline="0" dirty="0">
                <a:latin typeface="Times New Roman" panose="02020603050405020304" pitchFamily="18" charset="0"/>
                <a:cs typeface="Times New Roman" panose="02020603050405020304" pitchFamily="18" charset="0"/>
              </a:rPr>
              <a:t>Podemos dividir el intervalo entre los tiempos </a:t>
            </a:r>
            <a:r>
              <a:rPr lang="es-MX" sz="2400" b="0" i="1" u="none" strike="noStrike" baseline="0" dirty="0" err="1">
                <a:latin typeface="Times New Roman" panose="02020603050405020304" pitchFamily="18" charset="0"/>
                <a:cs typeface="Times New Roman" panose="02020603050405020304" pitchFamily="18" charset="0"/>
              </a:rPr>
              <a:t>t</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y </a:t>
            </a:r>
            <a:r>
              <a:rPr lang="es-MX" sz="2400" b="0" i="1" u="none" strike="noStrike" baseline="0" dirty="0" err="1">
                <a:latin typeface="Times New Roman" panose="02020603050405020304" pitchFamily="18" charset="0"/>
                <a:cs typeface="Times New Roman" panose="02020603050405020304" pitchFamily="18" charset="0"/>
              </a:rPr>
              <a:t>t</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en muchos intervalos más pequeños, llamando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t</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a uno representativo. </a:t>
            </a:r>
          </a:p>
          <a:p>
            <a:pPr algn="l"/>
            <a:r>
              <a:rPr lang="es-MX" sz="2400" b="0" i="0" u="none" strike="noStrike" baseline="0" dirty="0">
                <a:latin typeface="Times New Roman" panose="02020603050405020304" pitchFamily="18" charset="0"/>
                <a:cs typeface="Times New Roman" panose="02020603050405020304" pitchFamily="18" charset="0"/>
              </a:rPr>
              <a:t>Sea </a:t>
            </a:r>
            <a:r>
              <a:rPr lang="es-MX" sz="2400" b="0" i="1" u="none" strike="noStrike" baseline="0" dirty="0" err="1">
                <a:latin typeface="Times New Roman" panose="02020603050405020304" pitchFamily="18" charset="0"/>
                <a:cs typeface="Times New Roman" panose="02020603050405020304" pitchFamily="18" charset="0"/>
              </a:rPr>
              <a:t>a</a:t>
            </a:r>
            <a:r>
              <a:rPr lang="es-MX" sz="2400" b="0" i="0" u="none" strike="noStrike" baseline="-25000" dirty="0" err="1">
                <a:latin typeface="Times New Roman" panose="02020603050405020304" pitchFamily="18" charset="0"/>
                <a:cs typeface="Times New Roman" panose="02020603050405020304" pitchFamily="18" charset="0"/>
              </a:rPr>
              <a:t>med</a:t>
            </a:r>
            <a:r>
              <a:rPr lang="es-MX" sz="2400" b="0" i="0" u="none" strike="noStrike" baseline="-25000" dirty="0">
                <a:latin typeface="Times New Roman" panose="02020603050405020304" pitchFamily="18" charset="0"/>
                <a:cs typeface="Times New Roman" panose="02020603050405020304" pitchFamily="18" charset="0"/>
              </a:rPr>
              <a:t>-</a:t>
            </a:r>
            <a:r>
              <a:rPr lang="es-MX" sz="2400" b="0" i="1" u="none" strike="noStrike" baseline="-25000" dirty="0">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la aceleración media durante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t</a:t>
            </a:r>
            <a:r>
              <a:rPr lang="es-MX" sz="2400" b="0" i="0" u="none" strike="noStrike" baseline="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0765501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4D4218C-EF7F-EBA3-823A-5C1EDC80ABE5}"/>
              </a:ext>
            </a:extLst>
          </p:cNvPr>
          <p:cNvPicPr>
            <a:picLocks noChangeAspect="1"/>
          </p:cNvPicPr>
          <p:nvPr/>
        </p:nvPicPr>
        <p:blipFill>
          <a:blip r:embed="rId2"/>
          <a:stretch>
            <a:fillRect/>
          </a:stretch>
        </p:blipFill>
        <p:spPr>
          <a:xfrm>
            <a:off x="1037617" y="0"/>
            <a:ext cx="7068766" cy="6858000"/>
          </a:xfrm>
          <a:prstGeom prst="rect">
            <a:avLst/>
          </a:prstGeom>
        </p:spPr>
      </p:pic>
    </p:spTree>
    <p:extLst>
      <p:ext uri="{BB962C8B-B14F-4D97-AF65-F5344CB8AC3E}">
        <p14:creationId xmlns:p14="http://schemas.microsoft.com/office/powerpoint/2010/main" val="5671376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A3BF0C7-00EE-A61D-AD40-CEF9A76C2B94}"/>
              </a:ext>
            </a:extLst>
          </p:cNvPr>
          <p:cNvSpPr txBox="1"/>
          <p:nvPr/>
        </p:nvSpPr>
        <p:spPr>
          <a:xfrm>
            <a:off x="25118" y="0"/>
            <a:ext cx="9118881" cy="461665"/>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El cambio de velocidad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durante </a:t>
            </a:r>
            <a:r>
              <a:rPr lang="el-GR" sz="2400" b="0" i="0" u="none" strike="noStrike" baseline="0" dirty="0">
                <a:latin typeface="Times New Roman" panose="02020603050405020304" pitchFamily="18" charset="0"/>
                <a:cs typeface="Times New Roman" panose="02020603050405020304" pitchFamily="18" charset="0"/>
              </a:rPr>
              <a:t>Δ</a:t>
            </a:r>
            <a:r>
              <a:rPr lang="es-MX" sz="2400" b="0" i="1" u="none" strike="noStrike" baseline="0" dirty="0">
                <a:latin typeface="Times New Roman" panose="02020603050405020304" pitchFamily="18" charset="0"/>
                <a:cs typeface="Times New Roman" panose="02020603050405020304" pitchFamily="18" charset="0"/>
              </a:rPr>
              <a:t>t </a:t>
            </a:r>
            <a:r>
              <a:rPr lang="es-MX" sz="2400" b="0" i="0" u="none" strike="noStrike" baseline="0" dirty="0">
                <a:latin typeface="Times New Roman" panose="02020603050405020304" pitchFamily="18" charset="0"/>
                <a:cs typeface="Times New Roman" panose="02020603050405020304" pitchFamily="18" charset="0"/>
              </a:rPr>
              <a:t>es:</a:t>
            </a:r>
            <a:endParaRPr lang="es-MX" sz="2400" dirty="0">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E7B23A80-F2AA-0CDC-7D35-6E0B6CD3D2AA}"/>
              </a:ext>
            </a:extLst>
          </p:cNvPr>
          <p:cNvPicPr>
            <a:picLocks noChangeAspect="1"/>
          </p:cNvPicPr>
          <p:nvPr/>
        </p:nvPicPr>
        <p:blipFill>
          <a:blip r:embed="rId2"/>
          <a:stretch>
            <a:fillRect/>
          </a:stretch>
        </p:blipFill>
        <p:spPr>
          <a:xfrm>
            <a:off x="3252327" y="692696"/>
            <a:ext cx="2639346" cy="843125"/>
          </a:xfrm>
          <a:prstGeom prst="rect">
            <a:avLst/>
          </a:prstGeom>
        </p:spPr>
      </p:pic>
      <p:sp>
        <p:nvSpPr>
          <p:cNvPr id="7" name="CuadroTexto 6">
            <a:extLst>
              <a:ext uri="{FF2B5EF4-FFF2-40B4-BE49-F238E27FC236}">
                <a16:creationId xmlns:a16="http://schemas.microsoft.com/office/drawing/2014/main" id="{91959800-8798-DC54-0F1D-C0E012653F0B}"/>
              </a:ext>
            </a:extLst>
          </p:cNvPr>
          <p:cNvSpPr txBox="1"/>
          <p:nvPr/>
        </p:nvSpPr>
        <p:spPr>
          <a:xfrm>
            <a:off x="-1" y="1412776"/>
            <a:ext cx="9143999" cy="5632311"/>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Gráficamente,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es igual al área de la tira sombreada con altura </a:t>
            </a:r>
            <a:r>
              <a:rPr lang="es-MX" sz="2400" b="0" i="1" u="none" strike="noStrike" baseline="0" dirty="0" err="1">
                <a:latin typeface="Times New Roman" panose="02020603050405020304" pitchFamily="18" charset="0"/>
                <a:cs typeface="Times New Roman" panose="02020603050405020304" pitchFamily="18" charset="0"/>
              </a:rPr>
              <a:t>a</a:t>
            </a:r>
            <a:r>
              <a:rPr lang="es-MX" sz="2400" b="0" i="0" u="none" strike="noStrike" baseline="0" dirty="0" err="1">
                <a:latin typeface="Times New Roman" panose="02020603050405020304" pitchFamily="18" charset="0"/>
                <a:cs typeface="Times New Roman" panose="02020603050405020304" pitchFamily="18" charset="0"/>
              </a:rPr>
              <a:t>med</a:t>
            </a:r>
            <a:r>
              <a:rPr lang="es-MX" sz="2400" b="0" i="0" u="none" strike="noStrike" baseline="0" dirty="0">
                <a:latin typeface="Times New Roman" panose="02020603050405020304" pitchFamily="18" charset="0"/>
                <a:cs typeface="Times New Roman" panose="02020603050405020304" pitchFamily="18" charset="0"/>
              </a:rPr>
              <a:t>-</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y ancho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t</a:t>
            </a:r>
            <a:r>
              <a:rPr lang="es-MX" sz="2400" b="0" i="0" u="none" strike="noStrike" baseline="0" dirty="0">
                <a:latin typeface="Times New Roman" panose="02020603050405020304" pitchFamily="18" charset="0"/>
                <a:cs typeface="Times New Roman" panose="02020603050405020304" pitchFamily="18" charset="0"/>
              </a:rPr>
              <a:t>, es decir, el área bajo la curva entre los lados derecho e izquierdo de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t</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El cambio total de velocidad en cualquier intervalo (digamos, de </a:t>
            </a:r>
            <a:r>
              <a:rPr lang="es-MX" sz="2400" b="0" i="1" u="none" strike="noStrike" baseline="0" dirty="0" err="1">
                <a:latin typeface="Times New Roman" panose="02020603050405020304" pitchFamily="18" charset="0"/>
                <a:cs typeface="Times New Roman" panose="02020603050405020304" pitchFamily="18" charset="0"/>
              </a:rPr>
              <a:t>t</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a </a:t>
            </a:r>
            <a:r>
              <a:rPr lang="es-MX" sz="2400" b="0" i="1" u="none" strike="noStrike" baseline="0" dirty="0" err="1">
                <a:latin typeface="Times New Roman" panose="02020603050405020304" pitchFamily="18" charset="0"/>
                <a:cs typeface="Times New Roman" panose="02020603050405020304" pitchFamily="18" charset="0"/>
              </a:rPr>
              <a:t>t</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es la suma de los cambios de velocidad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en los subintervalos pequeños. </a:t>
            </a:r>
          </a:p>
          <a:p>
            <a:pPr algn="l"/>
            <a:r>
              <a:rPr lang="es-MX" sz="2400" b="0" i="0" u="none" strike="noStrike" baseline="0" dirty="0">
                <a:latin typeface="Times New Roman" panose="02020603050405020304" pitchFamily="18" charset="0"/>
                <a:cs typeface="Times New Roman" panose="02020603050405020304" pitchFamily="18" charset="0"/>
              </a:rPr>
              <a:t>De esta manera, el cambio total de velocidad se representa gráficamente con el área </a:t>
            </a:r>
            <a:r>
              <a:rPr lang="es-MX" sz="2400" b="0" i="1" u="none" strike="noStrike" baseline="0" dirty="0">
                <a:latin typeface="Times New Roman" panose="02020603050405020304" pitchFamily="18" charset="0"/>
                <a:cs typeface="Times New Roman" panose="02020603050405020304" pitchFamily="18" charset="0"/>
              </a:rPr>
              <a:t>total </a:t>
            </a:r>
            <a:r>
              <a:rPr lang="es-MX" sz="2400" b="0" i="0" u="none" strike="noStrike" baseline="0" dirty="0">
                <a:latin typeface="Times New Roman" panose="02020603050405020304" pitchFamily="18" charset="0"/>
                <a:cs typeface="Times New Roman" panose="02020603050405020304" pitchFamily="18" charset="0"/>
              </a:rPr>
              <a:t>bajo la curva </a:t>
            </a:r>
            <a:r>
              <a:rPr lang="es-MX" sz="2400" b="0" i="1" u="none" strike="noStrike" baseline="0" dirty="0" err="1">
                <a:latin typeface="Times New Roman" panose="02020603050405020304" pitchFamily="18" charset="0"/>
                <a:cs typeface="Times New Roman" panose="02020603050405020304" pitchFamily="18" charset="0"/>
              </a:rPr>
              <a:t>a</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-t </a:t>
            </a:r>
            <a:r>
              <a:rPr lang="es-MX" sz="2400" b="0" i="0" u="none" strike="noStrike" baseline="0" dirty="0">
                <a:latin typeface="Times New Roman" panose="02020603050405020304" pitchFamily="18" charset="0"/>
                <a:cs typeface="Times New Roman" panose="02020603050405020304" pitchFamily="18" charset="0"/>
              </a:rPr>
              <a:t>entre las líneas verticales </a:t>
            </a:r>
            <a:r>
              <a:rPr lang="es-MX" sz="2400" b="0" i="1" u="none" strike="noStrike" baseline="0" dirty="0" err="1">
                <a:latin typeface="Times New Roman" panose="02020603050405020304" pitchFamily="18" charset="0"/>
                <a:cs typeface="Times New Roman" panose="02020603050405020304" pitchFamily="18" charset="0"/>
              </a:rPr>
              <a:t>t</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y </a:t>
            </a:r>
            <a:r>
              <a:rPr lang="es-MX" sz="2400" b="0" i="1" u="none" strike="noStrike" baseline="0" dirty="0" err="1">
                <a:latin typeface="Times New Roman" panose="02020603050405020304" pitchFamily="18" charset="0"/>
                <a:cs typeface="Times New Roman" panose="02020603050405020304" pitchFamily="18" charset="0"/>
              </a:rPr>
              <a:t>t</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(en la sección 2.4 demostramos que esto se cumplía para el caso especial donde la aceleración </a:t>
            </a:r>
            <a:r>
              <a:rPr lang="es-MX" sz="2400" b="0" i="1" u="none" strike="noStrike" baseline="0" dirty="0" err="1">
                <a:latin typeface="Times New Roman" panose="02020603050405020304" pitchFamily="18" charset="0"/>
                <a:cs typeface="Times New Roman" panose="02020603050405020304" pitchFamily="18" charset="0"/>
              </a:rPr>
              <a:t>a</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es constante).</a:t>
            </a:r>
          </a:p>
          <a:p>
            <a:pPr algn="l"/>
            <a:r>
              <a:rPr lang="es-MX" sz="2400" b="0" i="0" u="none" strike="noStrike" baseline="0" dirty="0">
                <a:latin typeface="Times New Roman" panose="02020603050405020304" pitchFamily="18" charset="0"/>
                <a:cs typeface="Times New Roman" panose="02020603050405020304" pitchFamily="18" charset="0"/>
              </a:rPr>
              <a:t>En el límite donde todos los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t</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se hacen muy pequeños y muy numerosos, el valor de </a:t>
            </a:r>
            <a:r>
              <a:rPr lang="es-MX" sz="2400" b="0" i="1" u="none" strike="noStrike" baseline="0" dirty="0" err="1">
                <a:latin typeface="Times New Roman" panose="02020603050405020304" pitchFamily="18" charset="0"/>
                <a:cs typeface="Times New Roman" panose="02020603050405020304" pitchFamily="18" charset="0"/>
              </a:rPr>
              <a:t>a</a:t>
            </a:r>
            <a:r>
              <a:rPr lang="es-MX" sz="2400" b="0" i="0" u="none" strike="noStrike" baseline="-25000" dirty="0" err="1">
                <a:latin typeface="Times New Roman" panose="02020603050405020304" pitchFamily="18" charset="0"/>
                <a:cs typeface="Times New Roman" panose="02020603050405020304" pitchFamily="18" charset="0"/>
              </a:rPr>
              <a:t>med</a:t>
            </a:r>
            <a:r>
              <a:rPr lang="es-MX" sz="2400" b="0" i="0" u="none" strike="noStrike" baseline="-25000" dirty="0">
                <a:latin typeface="Times New Roman" panose="02020603050405020304" pitchFamily="18" charset="0"/>
                <a:cs typeface="Times New Roman" panose="02020603050405020304" pitchFamily="18" charset="0"/>
              </a:rPr>
              <a:t>-</a:t>
            </a:r>
            <a:r>
              <a:rPr lang="es-MX" sz="2400" b="0" i="1" u="none" strike="noStrike" baseline="-25000" dirty="0">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para el intervalo de cualquier </a:t>
            </a:r>
            <a:r>
              <a:rPr lang="es-MX" sz="2400" b="0" i="1" u="none" strike="noStrike" baseline="0" dirty="0">
                <a:latin typeface="Times New Roman" panose="02020603050405020304" pitchFamily="18" charset="0"/>
                <a:cs typeface="Times New Roman" panose="02020603050405020304" pitchFamily="18" charset="0"/>
              </a:rPr>
              <a:t>t </a:t>
            </a:r>
            <a:r>
              <a:rPr lang="es-MX" sz="2400" b="0" i="0" u="none" strike="noStrike" baseline="0" dirty="0">
                <a:latin typeface="Times New Roman" panose="02020603050405020304" pitchFamily="18" charset="0"/>
                <a:cs typeface="Times New Roman" panose="02020603050405020304" pitchFamily="18" charset="0"/>
              </a:rPr>
              <a:t>a </a:t>
            </a:r>
            <a:r>
              <a:rPr lang="es-MX" sz="2400" b="0" i="1" u="none" strike="noStrike" baseline="0" dirty="0">
                <a:latin typeface="Times New Roman" panose="02020603050405020304" pitchFamily="18" charset="0"/>
                <a:cs typeface="Times New Roman" panose="02020603050405020304" pitchFamily="18" charset="0"/>
              </a:rPr>
              <a:t>t </a:t>
            </a:r>
            <a:r>
              <a:rPr lang="es-MX" sz="2400" b="0" i="0"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t</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se acerca a la aceleración instantánea </a:t>
            </a:r>
            <a:r>
              <a:rPr lang="es-MX" sz="2400" b="0" i="1" u="none" strike="noStrike" baseline="0" dirty="0" err="1">
                <a:latin typeface="Times New Roman" panose="02020603050405020304" pitchFamily="18" charset="0"/>
                <a:cs typeface="Times New Roman" panose="02020603050405020304" pitchFamily="18" charset="0"/>
              </a:rPr>
              <a:t>a</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en el instante </a:t>
            </a:r>
            <a:r>
              <a:rPr lang="es-MX" sz="2400" b="0" i="1" u="none" strike="noStrike" baseline="0" dirty="0">
                <a:latin typeface="Times New Roman" panose="02020603050405020304" pitchFamily="18" charset="0"/>
                <a:cs typeface="Times New Roman" panose="02020603050405020304" pitchFamily="18" charset="0"/>
              </a:rPr>
              <a:t>t</a:t>
            </a:r>
            <a:r>
              <a:rPr lang="es-MX" sz="2400" b="0" i="0" u="none" strike="noStrike" baseline="0" dirty="0">
                <a:latin typeface="Times New Roman" panose="02020603050405020304" pitchFamily="18" charset="0"/>
                <a:cs typeface="Times New Roman" panose="02020603050405020304" pitchFamily="18" charset="0"/>
              </a:rPr>
              <a:t>. </a:t>
            </a:r>
          </a:p>
          <a:p>
            <a:pPr algn="l"/>
            <a:r>
              <a:rPr lang="es-MX" sz="2400" b="0" i="0" u="none" strike="noStrike" baseline="0" dirty="0">
                <a:latin typeface="Times New Roman" panose="02020603050405020304" pitchFamily="18" charset="0"/>
                <a:cs typeface="Times New Roman" panose="02020603050405020304" pitchFamily="18" charset="0"/>
              </a:rPr>
              <a:t>En este límite, el área bajo la curva </a:t>
            </a:r>
            <a:r>
              <a:rPr lang="es-MX" sz="2400" b="0" i="1" u="none" strike="noStrike" baseline="0" dirty="0" err="1">
                <a:latin typeface="Times New Roman" panose="02020603050405020304" pitchFamily="18" charset="0"/>
                <a:cs typeface="Times New Roman" panose="02020603050405020304" pitchFamily="18" charset="0"/>
              </a:rPr>
              <a:t>a</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0" u="none" strike="noStrike" baseline="0" dirty="0">
                <a:latin typeface="Times New Roman" panose="02020603050405020304" pitchFamily="18" charset="0"/>
                <a:cs typeface="Times New Roman" panose="02020603050405020304" pitchFamily="18" charset="0"/>
              </a:rPr>
              <a:t>-</a:t>
            </a:r>
            <a:r>
              <a:rPr lang="es-MX" sz="2400" b="0" i="1" u="none" strike="noStrike" baseline="0" dirty="0">
                <a:latin typeface="Times New Roman" panose="02020603050405020304" pitchFamily="18" charset="0"/>
                <a:cs typeface="Times New Roman" panose="02020603050405020304" pitchFamily="18" charset="0"/>
              </a:rPr>
              <a:t>t </a:t>
            </a:r>
            <a:r>
              <a:rPr lang="es-MX" sz="2400" b="0" i="0" u="none" strike="noStrike" baseline="0" dirty="0">
                <a:latin typeface="Times New Roman" panose="02020603050405020304" pitchFamily="18" charset="0"/>
                <a:cs typeface="Times New Roman" panose="02020603050405020304" pitchFamily="18" charset="0"/>
              </a:rPr>
              <a:t>es la </a:t>
            </a:r>
            <a:r>
              <a:rPr lang="es-MX" sz="2400" b="0" i="1" u="none" strike="noStrike" baseline="0" dirty="0">
                <a:latin typeface="Times New Roman" panose="02020603050405020304" pitchFamily="18" charset="0"/>
                <a:cs typeface="Times New Roman" panose="02020603050405020304" pitchFamily="18" charset="0"/>
              </a:rPr>
              <a:t>integral </a:t>
            </a:r>
            <a:r>
              <a:rPr lang="es-MX" sz="2400" b="0" i="0" u="none" strike="noStrike" baseline="0" dirty="0">
                <a:latin typeface="Times New Roman" panose="02020603050405020304" pitchFamily="18" charset="0"/>
                <a:cs typeface="Times New Roman" panose="02020603050405020304" pitchFamily="18" charset="0"/>
              </a:rPr>
              <a:t>de </a:t>
            </a:r>
            <a:r>
              <a:rPr lang="es-MX" sz="2400" b="0" i="1" u="none" strike="noStrike" baseline="0" dirty="0" err="1">
                <a:latin typeface="Times New Roman" panose="02020603050405020304" pitchFamily="18" charset="0"/>
                <a:cs typeface="Times New Roman" panose="02020603050405020304" pitchFamily="18" charset="0"/>
              </a:rPr>
              <a:t>ax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(que, en</a:t>
            </a:r>
          </a:p>
          <a:p>
            <a:pPr algn="l"/>
            <a:r>
              <a:rPr lang="es-MX" sz="2400" b="0" i="0" u="none" strike="noStrike" baseline="0" dirty="0">
                <a:latin typeface="Times New Roman" panose="02020603050405020304" pitchFamily="18" charset="0"/>
                <a:cs typeface="Times New Roman" panose="02020603050405020304" pitchFamily="18" charset="0"/>
              </a:rPr>
              <a:t>general, es una función de </a:t>
            </a:r>
            <a:r>
              <a:rPr lang="es-MX" sz="2400" b="0" i="1" u="none" strike="noStrike" baseline="0" dirty="0">
                <a:latin typeface="Times New Roman" panose="02020603050405020304" pitchFamily="18" charset="0"/>
                <a:cs typeface="Times New Roman" panose="02020603050405020304" pitchFamily="18" charset="0"/>
              </a:rPr>
              <a:t>t</a:t>
            </a:r>
            <a:r>
              <a:rPr lang="es-MX" sz="2400" b="0" i="0" u="none" strike="noStrike" baseline="0" dirty="0">
                <a:latin typeface="Times New Roman" panose="02020603050405020304" pitchFamily="18" charset="0"/>
                <a:cs typeface="Times New Roman" panose="02020603050405020304" pitchFamily="18" charset="0"/>
              </a:rPr>
              <a:t>) de </a:t>
            </a:r>
            <a:r>
              <a:rPr lang="es-MX" sz="2400" b="0" i="1" u="none" strike="noStrike" baseline="0" dirty="0" err="1">
                <a:latin typeface="Times New Roman" panose="02020603050405020304" pitchFamily="18" charset="0"/>
                <a:cs typeface="Times New Roman" panose="02020603050405020304" pitchFamily="18" charset="0"/>
              </a:rPr>
              <a:t>t</a:t>
            </a:r>
            <a:r>
              <a:rPr lang="es-MX" sz="2400" b="0" i="0" u="none" strike="noStrike" baseline="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a </a:t>
            </a:r>
            <a:r>
              <a:rPr lang="es-MX" sz="2400" b="0" i="1" u="none" strike="noStrike" baseline="0" dirty="0" err="1">
                <a:latin typeface="Times New Roman" panose="02020603050405020304" pitchFamily="18" charset="0"/>
                <a:cs typeface="Times New Roman" panose="02020603050405020304" pitchFamily="18" charset="0"/>
              </a:rPr>
              <a:t>t</a:t>
            </a:r>
            <a:r>
              <a:rPr lang="es-MX" sz="2400" b="0" i="0" u="none" strike="noStrike" baseline="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a:t>
            </a:r>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69889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A3BF0C7-00EE-A61D-AD40-CEF9A76C2B94}"/>
              </a:ext>
            </a:extLst>
          </p:cNvPr>
          <p:cNvSpPr txBox="1"/>
          <p:nvPr/>
        </p:nvSpPr>
        <p:spPr>
          <a:xfrm>
            <a:off x="25118" y="0"/>
            <a:ext cx="9118881" cy="461665"/>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El cambio de velocidad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durante </a:t>
            </a:r>
            <a:r>
              <a:rPr lang="el-GR" sz="2400" b="0" i="0" u="none" strike="noStrike" baseline="0" dirty="0">
                <a:latin typeface="Times New Roman" panose="02020603050405020304" pitchFamily="18" charset="0"/>
                <a:cs typeface="Times New Roman" panose="02020603050405020304" pitchFamily="18" charset="0"/>
              </a:rPr>
              <a:t>Δ</a:t>
            </a:r>
            <a:r>
              <a:rPr lang="es-MX" sz="2400" b="0" i="1" u="none" strike="noStrike" baseline="0" dirty="0">
                <a:latin typeface="Times New Roman" panose="02020603050405020304" pitchFamily="18" charset="0"/>
                <a:cs typeface="Times New Roman" panose="02020603050405020304" pitchFamily="18" charset="0"/>
              </a:rPr>
              <a:t>t </a:t>
            </a:r>
            <a:r>
              <a:rPr lang="es-MX" sz="2400" b="0" i="0" u="none" strike="noStrike" baseline="0" dirty="0">
                <a:latin typeface="Times New Roman" panose="02020603050405020304" pitchFamily="18" charset="0"/>
                <a:cs typeface="Times New Roman" panose="02020603050405020304" pitchFamily="18" charset="0"/>
              </a:rPr>
              <a:t>es:</a:t>
            </a:r>
            <a:endParaRPr lang="es-MX" sz="2400" dirty="0">
              <a:latin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E7B23A80-F2AA-0CDC-7D35-6E0B6CD3D2AA}"/>
              </a:ext>
            </a:extLst>
          </p:cNvPr>
          <p:cNvPicPr>
            <a:picLocks noChangeAspect="1"/>
          </p:cNvPicPr>
          <p:nvPr/>
        </p:nvPicPr>
        <p:blipFill>
          <a:blip r:embed="rId2"/>
          <a:stretch>
            <a:fillRect/>
          </a:stretch>
        </p:blipFill>
        <p:spPr>
          <a:xfrm>
            <a:off x="3252327" y="548680"/>
            <a:ext cx="2639346" cy="843125"/>
          </a:xfrm>
          <a:prstGeom prst="rect">
            <a:avLst/>
          </a:prstGeom>
        </p:spPr>
      </p:pic>
      <p:sp>
        <p:nvSpPr>
          <p:cNvPr id="7" name="CuadroTexto 6">
            <a:extLst>
              <a:ext uri="{FF2B5EF4-FFF2-40B4-BE49-F238E27FC236}">
                <a16:creationId xmlns:a16="http://schemas.microsoft.com/office/drawing/2014/main" id="{91959800-8798-DC54-0F1D-C0E012653F0B}"/>
              </a:ext>
            </a:extLst>
          </p:cNvPr>
          <p:cNvSpPr txBox="1"/>
          <p:nvPr/>
        </p:nvSpPr>
        <p:spPr>
          <a:xfrm>
            <a:off x="-1" y="1412776"/>
            <a:ext cx="9143999" cy="5262979"/>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Gráficamente,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es igual al área de la tira sombreada con altura </a:t>
            </a:r>
            <a:r>
              <a:rPr lang="es-MX" sz="2400" b="0" i="1" u="none" strike="noStrike" baseline="0" dirty="0" err="1">
                <a:latin typeface="Times New Roman" panose="02020603050405020304" pitchFamily="18" charset="0"/>
                <a:cs typeface="Times New Roman" panose="02020603050405020304" pitchFamily="18" charset="0"/>
              </a:rPr>
              <a:t>a</a:t>
            </a:r>
            <a:r>
              <a:rPr lang="es-MX" sz="2400" b="0" i="0" u="none" strike="noStrike" baseline="-25000" dirty="0" err="1">
                <a:latin typeface="Times New Roman" panose="02020603050405020304" pitchFamily="18" charset="0"/>
                <a:cs typeface="Times New Roman" panose="02020603050405020304" pitchFamily="18" charset="0"/>
              </a:rPr>
              <a:t>med</a:t>
            </a:r>
            <a:r>
              <a:rPr lang="es-MX" sz="2400" b="0" i="0" u="none" strike="noStrike" baseline="-25000" dirty="0">
                <a:latin typeface="Times New Roman" panose="02020603050405020304" pitchFamily="18" charset="0"/>
                <a:cs typeface="Times New Roman" panose="02020603050405020304" pitchFamily="18" charset="0"/>
              </a:rPr>
              <a:t>-</a:t>
            </a:r>
            <a:r>
              <a:rPr lang="es-MX" sz="2400" b="0" i="1" u="none" strike="noStrike" baseline="-25000" dirty="0">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y ancho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t</a:t>
            </a:r>
            <a:r>
              <a:rPr lang="es-MX" sz="2400" b="0" i="0" u="none" strike="noStrike" baseline="0" dirty="0">
                <a:latin typeface="Times New Roman" panose="02020603050405020304" pitchFamily="18" charset="0"/>
                <a:cs typeface="Times New Roman" panose="02020603050405020304" pitchFamily="18" charset="0"/>
              </a:rPr>
              <a:t>, es decir, el área bajo la curva entre los lados derecho e izquierdo de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t</a:t>
            </a:r>
            <a:r>
              <a:rPr lang="es-MX" sz="2400" b="0" i="0" u="none" strike="noStrike" baseline="0" dirty="0">
                <a:latin typeface="Times New Roman" panose="02020603050405020304" pitchFamily="18" charset="0"/>
                <a:cs typeface="Times New Roman" panose="02020603050405020304" pitchFamily="18" charset="0"/>
              </a:rPr>
              <a:t>. El cambio total de velocidad en cualquier intervalo (digamos, de </a:t>
            </a:r>
            <a:r>
              <a:rPr lang="es-MX" sz="2400" b="0" i="1" u="none" strike="noStrike" baseline="0" dirty="0" err="1">
                <a:latin typeface="Times New Roman" panose="02020603050405020304" pitchFamily="18" charset="0"/>
                <a:cs typeface="Times New Roman" panose="02020603050405020304" pitchFamily="18" charset="0"/>
              </a:rPr>
              <a:t>t</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a </a:t>
            </a:r>
            <a:r>
              <a:rPr lang="es-MX" sz="2400" b="0" i="1" u="none" strike="noStrike" baseline="0" dirty="0" err="1">
                <a:latin typeface="Times New Roman" panose="02020603050405020304" pitchFamily="18" charset="0"/>
                <a:cs typeface="Times New Roman" panose="02020603050405020304" pitchFamily="18" charset="0"/>
              </a:rPr>
              <a:t>t</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es la suma de los cambios de velocidad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en los subintervalos pequeños. </a:t>
            </a:r>
          </a:p>
          <a:p>
            <a:pPr algn="l"/>
            <a:r>
              <a:rPr lang="es-MX" sz="2400" b="0" i="0" u="none" strike="noStrike" baseline="0" dirty="0">
                <a:latin typeface="Times New Roman" panose="02020603050405020304" pitchFamily="18" charset="0"/>
                <a:cs typeface="Times New Roman" panose="02020603050405020304" pitchFamily="18" charset="0"/>
              </a:rPr>
              <a:t>De esta manera, el cambio total de velocidad se representa gráficamente con el área </a:t>
            </a:r>
            <a:r>
              <a:rPr lang="es-MX" sz="2400" b="0" i="1" u="none" strike="noStrike" baseline="0" dirty="0">
                <a:latin typeface="Times New Roman" panose="02020603050405020304" pitchFamily="18" charset="0"/>
                <a:cs typeface="Times New Roman" panose="02020603050405020304" pitchFamily="18" charset="0"/>
              </a:rPr>
              <a:t>total </a:t>
            </a:r>
            <a:r>
              <a:rPr lang="es-MX" sz="2400" b="0" i="0" u="none" strike="noStrike" baseline="0" dirty="0">
                <a:latin typeface="Times New Roman" panose="02020603050405020304" pitchFamily="18" charset="0"/>
                <a:cs typeface="Times New Roman" panose="02020603050405020304" pitchFamily="18" charset="0"/>
              </a:rPr>
              <a:t>bajo la curva </a:t>
            </a:r>
            <a:r>
              <a:rPr lang="es-MX" sz="2400" b="0" i="1" u="none" strike="noStrike" baseline="0" dirty="0" err="1">
                <a:latin typeface="Times New Roman" panose="02020603050405020304" pitchFamily="18" charset="0"/>
                <a:cs typeface="Times New Roman" panose="02020603050405020304" pitchFamily="18" charset="0"/>
              </a:rPr>
              <a:t>ax</a:t>
            </a:r>
            <a:r>
              <a:rPr lang="es-MX" sz="2400" b="0" i="1" u="none" strike="noStrike" baseline="0" dirty="0">
                <a:latin typeface="Times New Roman" panose="02020603050405020304" pitchFamily="18" charset="0"/>
                <a:cs typeface="Times New Roman" panose="02020603050405020304" pitchFamily="18" charset="0"/>
              </a:rPr>
              <a:t>-t </a:t>
            </a:r>
            <a:r>
              <a:rPr lang="es-MX" sz="2400" b="0" i="0" u="none" strike="noStrike" baseline="0" dirty="0">
                <a:latin typeface="Times New Roman" panose="02020603050405020304" pitchFamily="18" charset="0"/>
                <a:cs typeface="Times New Roman" panose="02020603050405020304" pitchFamily="18" charset="0"/>
              </a:rPr>
              <a:t>entre las líneas verticales </a:t>
            </a:r>
            <a:r>
              <a:rPr lang="es-MX" sz="2400" b="0" i="1" u="none" strike="noStrike" baseline="0" dirty="0" err="1">
                <a:latin typeface="Times New Roman" panose="02020603050405020304" pitchFamily="18" charset="0"/>
                <a:cs typeface="Times New Roman" panose="02020603050405020304" pitchFamily="18" charset="0"/>
              </a:rPr>
              <a:t>t</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y </a:t>
            </a:r>
            <a:r>
              <a:rPr lang="es-MX" sz="2400" b="0" i="1" u="none" strike="noStrike" baseline="0" dirty="0" err="1">
                <a:latin typeface="Times New Roman" panose="02020603050405020304" pitchFamily="18" charset="0"/>
                <a:cs typeface="Times New Roman" panose="02020603050405020304" pitchFamily="18" charset="0"/>
              </a:rPr>
              <a:t>t</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(en la sección 2.4 demostramos que esto se cumplía para el caso especial donde la aceleración </a:t>
            </a:r>
            <a:r>
              <a:rPr lang="es-MX" sz="2400" b="0" i="1" u="none" strike="noStrike" baseline="0" dirty="0" err="1">
                <a:latin typeface="Times New Roman" panose="02020603050405020304" pitchFamily="18" charset="0"/>
                <a:cs typeface="Times New Roman" panose="02020603050405020304" pitchFamily="18" charset="0"/>
              </a:rPr>
              <a:t>ax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es constante).</a:t>
            </a:r>
          </a:p>
          <a:p>
            <a:pPr algn="l"/>
            <a:r>
              <a:rPr lang="es-MX" sz="2400" b="0" i="0" u="none" strike="noStrike" baseline="0" dirty="0">
                <a:latin typeface="Times New Roman" panose="02020603050405020304" pitchFamily="18" charset="0"/>
                <a:cs typeface="Times New Roman" panose="02020603050405020304" pitchFamily="18" charset="0"/>
              </a:rPr>
              <a:t>En el límite donde todos los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t</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se hacen muy pequeños y muy numerosos, el valor de </a:t>
            </a:r>
            <a:r>
              <a:rPr lang="es-MX" sz="2400" b="0" i="1" u="none" strike="noStrike" baseline="0" dirty="0" err="1">
                <a:latin typeface="Times New Roman" panose="02020603050405020304" pitchFamily="18" charset="0"/>
                <a:cs typeface="Times New Roman" panose="02020603050405020304" pitchFamily="18" charset="0"/>
              </a:rPr>
              <a:t>a</a:t>
            </a:r>
            <a:r>
              <a:rPr lang="es-MX" sz="2400" b="0" i="0" u="none" strike="noStrike" baseline="-25000" dirty="0" err="1">
                <a:latin typeface="Times New Roman" panose="02020603050405020304" pitchFamily="18" charset="0"/>
                <a:cs typeface="Times New Roman" panose="02020603050405020304" pitchFamily="18" charset="0"/>
              </a:rPr>
              <a:t>med</a:t>
            </a:r>
            <a:r>
              <a:rPr lang="es-MX" sz="2400" b="0" i="0" u="none" strike="noStrike" baseline="-25000" dirty="0">
                <a:latin typeface="Times New Roman" panose="02020603050405020304" pitchFamily="18" charset="0"/>
                <a:cs typeface="Times New Roman" panose="02020603050405020304" pitchFamily="18" charset="0"/>
              </a:rPr>
              <a:t>-</a:t>
            </a:r>
            <a:r>
              <a:rPr lang="es-MX" sz="2400" b="0" i="1" u="none" strike="noStrike" baseline="-25000" dirty="0">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para el intervalo de cualquier </a:t>
            </a:r>
            <a:r>
              <a:rPr lang="es-MX" sz="2400" b="0" i="1" u="none" strike="noStrike" baseline="0" dirty="0">
                <a:latin typeface="Times New Roman" panose="02020603050405020304" pitchFamily="18" charset="0"/>
                <a:cs typeface="Times New Roman" panose="02020603050405020304" pitchFamily="18" charset="0"/>
              </a:rPr>
              <a:t>t </a:t>
            </a:r>
            <a:r>
              <a:rPr lang="es-MX" sz="2400" b="0" i="0" u="none" strike="noStrike" baseline="0" dirty="0">
                <a:latin typeface="Times New Roman" panose="02020603050405020304" pitchFamily="18" charset="0"/>
                <a:cs typeface="Times New Roman" panose="02020603050405020304" pitchFamily="18" charset="0"/>
              </a:rPr>
              <a:t>a </a:t>
            </a:r>
            <a:r>
              <a:rPr lang="es-MX" sz="2400" b="0" i="1" u="none" strike="noStrike" baseline="0" dirty="0">
                <a:latin typeface="Times New Roman" panose="02020603050405020304" pitchFamily="18" charset="0"/>
                <a:cs typeface="Times New Roman" panose="02020603050405020304" pitchFamily="18" charset="0"/>
              </a:rPr>
              <a:t>t </a:t>
            </a:r>
            <a:r>
              <a:rPr lang="es-MX" sz="2400" b="0" i="0"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err="1">
                <a:latin typeface="Times New Roman" panose="02020603050405020304" pitchFamily="18" charset="0"/>
                <a:cs typeface="Times New Roman" panose="02020603050405020304" pitchFamily="18" charset="0"/>
              </a:rPr>
              <a:t>Δ</a:t>
            </a:r>
            <a:r>
              <a:rPr lang="es-MX" sz="2400" b="0" i="1" u="none" strike="noStrike" baseline="0" dirty="0" err="1">
                <a:latin typeface="Times New Roman" panose="02020603050405020304" pitchFamily="18" charset="0"/>
                <a:cs typeface="Times New Roman" panose="02020603050405020304" pitchFamily="18" charset="0"/>
              </a:rPr>
              <a:t>t</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se acerca a la aceleración instantánea </a:t>
            </a:r>
            <a:r>
              <a:rPr lang="es-MX" sz="2400" b="0" i="1" u="none" strike="noStrike" baseline="0" dirty="0" err="1">
                <a:latin typeface="Times New Roman" panose="02020603050405020304" pitchFamily="18" charset="0"/>
                <a:cs typeface="Times New Roman" panose="02020603050405020304" pitchFamily="18" charset="0"/>
              </a:rPr>
              <a:t>ax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en el instante </a:t>
            </a:r>
            <a:r>
              <a:rPr lang="es-MX" sz="2400" b="0" i="1" u="none" strike="noStrike" baseline="0" dirty="0">
                <a:latin typeface="Times New Roman" panose="02020603050405020304" pitchFamily="18" charset="0"/>
                <a:cs typeface="Times New Roman" panose="02020603050405020304" pitchFamily="18" charset="0"/>
              </a:rPr>
              <a:t>t</a:t>
            </a:r>
            <a:r>
              <a:rPr lang="es-MX" sz="2400" b="0" i="0" u="none" strike="noStrike" baseline="0" dirty="0">
                <a:latin typeface="Times New Roman" panose="02020603050405020304" pitchFamily="18" charset="0"/>
                <a:cs typeface="Times New Roman" panose="02020603050405020304" pitchFamily="18" charset="0"/>
              </a:rPr>
              <a:t>. En este límite, el área bajo la curva </a:t>
            </a:r>
            <a:r>
              <a:rPr lang="es-MX" sz="2400" b="0" i="1" u="none" strike="noStrike" baseline="0" dirty="0" err="1">
                <a:latin typeface="Times New Roman" panose="02020603050405020304" pitchFamily="18" charset="0"/>
                <a:cs typeface="Times New Roman" panose="02020603050405020304" pitchFamily="18" charset="0"/>
              </a:rPr>
              <a:t>ax</a:t>
            </a:r>
            <a:r>
              <a:rPr lang="es-MX" sz="2400" b="0" i="0" u="none" strike="noStrike" baseline="0" dirty="0">
                <a:latin typeface="Times New Roman" panose="02020603050405020304" pitchFamily="18" charset="0"/>
                <a:cs typeface="Times New Roman" panose="02020603050405020304" pitchFamily="18" charset="0"/>
              </a:rPr>
              <a:t>-</a:t>
            </a:r>
            <a:r>
              <a:rPr lang="es-MX" sz="2400" b="0" i="1" u="none" strike="noStrike" baseline="0" dirty="0">
                <a:latin typeface="Times New Roman" panose="02020603050405020304" pitchFamily="18" charset="0"/>
                <a:cs typeface="Times New Roman" panose="02020603050405020304" pitchFamily="18" charset="0"/>
              </a:rPr>
              <a:t>t </a:t>
            </a:r>
            <a:r>
              <a:rPr lang="es-MX" sz="2400" b="0" i="0" u="none" strike="noStrike" baseline="0" dirty="0">
                <a:latin typeface="Times New Roman" panose="02020603050405020304" pitchFamily="18" charset="0"/>
                <a:cs typeface="Times New Roman" panose="02020603050405020304" pitchFamily="18" charset="0"/>
              </a:rPr>
              <a:t>es la </a:t>
            </a:r>
            <a:r>
              <a:rPr lang="es-MX" sz="2400" b="0" i="1" u="none" strike="noStrike" baseline="0" dirty="0">
                <a:latin typeface="Times New Roman" panose="02020603050405020304" pitchFamily="18" charset="0"/>
                <a:cs typeface="Times New Roman" panose="02020603050405020304" pitchFamily="18" charset="0"/>
              </a:rPr>
              <a:t>integral </a:t>
            </a:r>
            <a:r>
              <a:rPr lang="es-MX" sz="2400" b="0" i="0" u="none" strike="noStrike" baseline="0" dirty="0">
                <a:latin typeface="Times New Roman" panose="02020603050405020304" pitchFamily="18" charset="0"/>
                <a:cs typeface="Times New Roman" panose="02020603050405020304" pitchFamily="18" charset="0"/>
              </a:rPr>
              <a:t>de </a:t>
            </a:r>
            <a:r>
              <a:rPr lang="es-MX" sz="2400" b="0" i="1" u="none" strike="noStrike" baseline="0" dirty="0" err="1">
                <a:latin typeface="Times New Roman" panose="02020603050405020304" pitchFamily="18" charset="0"/>
                <a:cs typeface="Times New Roman" panose="02020603050405020304" pitchFamily="18" charset="0"/>
              </a:rPr>
              <a:t>ax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(que, en general, es una función de </a:t>
            </a:r>
            <a:r>
              <a:rPr lang="es-MX" sz="2400" b="0" i="1" u="none" strike="noStrike" baseline="0" dirty="0">
                <a:latin typeface="Times New Roman" panose="02020603050405020304" pitchFamily="18" charset="0"/>
                <a:cs typeface="Times New Roman" panose="02020603050405020304" pitchFamily="18" charset="0"/>
              </a:rPr>
              <a:t>t</a:t>
            </a:r>
            <a:r>
              <a:rPr lang="es-MX" sz="2400" b="0" i="0" u="none" strike="noStrike" baseline="0" dirty="0">
                <a:latin typeface="Times New Roman" panose="02020603050405020304" pitchFamily="18" charset="0"/>
                <a:cs typeface="Times New Roman" panose="02020603050405020304" pitchFamily="18" charset="0"/>
              </a:rPr>
              <a:t>) de </a:t>
            </a:r>
            <a:r>
              <a:rPr lang="es-MX" sz="2400" b="0" i="1" u="none" strike="noStrike" baseline="0" dirty="0" err="1">
                <a:latin typeface="Times New Roman" panose="02020603050405020304" pitchFamily="18" charset="0"/>
                <a:cs typeface="Times New Roman" panose="02020603050405020304" pitchFamily="18" charset="0"/>
              </a:rPr>
              <a:t>t</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a </a:t>
            </a:r>
            <a:r>
              <a:rPr lang="es-MX" sz="2400" b="0" i="1" u="none" strike="noStrike" baseline="0" dirty="0" err="1">
                <a:latin typeface="Times New Roman" panose="02020603050405020304" pitchFamily="18" charset="0"/>
                <a:cs typeface="Times New Roman" panose="02020603050405020304" pitchFamily="18" charset="0"/>
              </a:rPr>
              <a:t>t</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a:t>
            </a:r>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21848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C410C953-55FE-7883-1C8E-AAB66981E153}"/>
              </a:ext>
            </a:extLst>
          </p:cNvPr>
          <p:cNvSpPr txBox="1"/>
          <p:nvPr/>
        </p:nvSpPr>
        <p:spPr>
          <a:xfrm>
            <a:off x="0" y="0"/>
            <a:ext cx="9144000" cy="830997"/>
          </a:xfrm>
          <a:prstGeom prst="rect">
            <a:avLst/>
          </a:prstGeom>
          <a:noFill/>
        </p:spPr>
        <p:txBody>
          <a:bodyPr wrap="square">
            <a:spAutoFit/>
          </a:bodyPr>
          <a:lstStyle/>
          <a:p>
            <a:r>
              <a:rPr lang="es-MX" sz="2400" b="0" i="0" u="none" strike="noStrike" baseline="0" dirty="0">
                <a:latin typeface="Times New Roman" panose="02020603050405020304" pitchFamily="18" charset="0"/>
                <a:cs typeface="Times New Roman" panose="02020603050405020304" pitchFamily="18" charset="0"/>
              </a:rPr>
              <a:t>Si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es la velocidad del cuerpo en </a:t>
            </a:r>
            <a:r>
              <a:rPr lang="es-MX" sz="2400" b="0" i="1" u="none" strike="noStrike" baseline="0" dirty="0" err="1">
                <a:latin typeface="Times New Roman" panose="02020603050405020304" pitchFamily="18" charset="0"/>
                <a:cs typeface="Times New Roman" panose="02020603050405020304" pitchFamily="18" charset="0"/>
              </a:rPr>
              <a:t>t</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y </a:t>
            </a:r>
            <a:r>
              <a:rPr lang="es-MX" sz="2400" b="0" i="1" u="none" strike="noStrike" baseline="0" dirty="0" err="1">
                <a:latin typeface="Times New Roman" panose="02020603050405020304" pitchFamily="18" charset="0"/>
                <a:cs typeface="Times New Roman" panose="02020603050405020304" pitchFamily="18" charset="0"/>
              </a:rPr>
              <a:t>v</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1" u="none" strike="noStrike" baseline="-25000" dirty="0" err="1">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es la velocidad en </a:t>
            </a:r>
            <a:r>
              <a:rPr lang="es-MX" sz="2400" b="0" i="1" u="none" strike="noStrike" baseline="0" dirty="0" err="1">
                <a:latin typeface="Times New Roman" panose="02020603050405020304" pitchFamily="18" charset="0"/>
                <a:cs typeface="Times New Roman" panose="02020603050405020304" pitchFamily="18" charset="0"/>
              </a:rPr>
              <a:t>t</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entonces:</a:t>
            </a:r>
            <a:endParaRPr lang="es-MX" sz="2400" dirty="0"/>
          </a:p>
        </p:txBody>
      </p:sp>
      <p:pic>
        <p:nvPicPr>
          <p:cNvPr id="7" name="Imagen 6">
            <a:extLst>
              <a:ext uri="{FF2B5EF4-FFF2-40B4-BE49-F238E27FC236}">
                <a16:creationId xmlns:a16="http://schemas.microsoft.com/office/drawing/2014/main" id="{469407A9-41DF-C832-68F2-B8B28DEE33AE}"/>
              </a:ext>
            </a:extLst>
          </p:cNvPr>
          <p:cNvPicPr>
            <a:picLocks noChangeAspect="1"/>
          </p:cNvPicPr>
          <p:nvPr/>
        </p:nvPicPr>
        <p:blipFill>
          <a:blip r:embed="rId2"/>
          <a:stretch>
            <a:fillRect/>
          </a:stretch>
        </p:blipFill>
        <p:spPr>
          <a:xfrm>
            <a:off x="1853838" y="480265"/>
            <a:ext cx="5336116" cy="1508575"/>
          </a:xfrm>
          <a:prstGeom prst="rect">
            <a:avLst/>
          </a:prstGeom>
          <a:ln w="12700">
            <a:solidFill>
              <a:schemeClr val="tx1"/>
            </a:solidFill>
          </a:ln>
        </p:spPr>
      </p:pic>
      <p:sp>
        <p:nvSpPr>
          <p:cNvPr id="9" name="CuadroTexto 8">
            <a:extLst>
              <a:ext uri="{FF2B5EF4-FFF2-40B4-BE49-F238E27FC236}">
                <a16:creationId xmlns:a16="http://schemas.microsoft.com/office/drawing/2014/main" id="{784E820E-AB79-DDE0-5078-F1105165D4B8}"/>
              </a:ext>
            </a:extLst>
          </p:cNvPr>
          <p:cNvSpPr txBox="1"/>
          <p:nvPr/>
        </p:nvSpPr>
        <p:spPr>
          <a:xfrm>
            <a:off x="0" y="1966188"/>
            <a:ext cx="9144000" cy="3046988"/>
          </a:xfrm>
          <a:prstGeom prst="rect">
            <a:avLst/>
          </a:prstGeom>
          <a:noFill/>
        </p:spPr>
        <p:txBody>
          <a:bodyPr wrap="square">
            <a:spAutoFit/>
          </a:bodyPr>
          <a:lstStyle/>
          <a:p>
            <a:pPr algn="l"/>
            <a:r>
              <a:rPr lang="es-MX" sz="2400" b="0" i="0" u="none" strike="noStrike" baseline="0" dirty="0">
                <a:latin typeface="TimesLTStd-Roman"/>
              </a:rPr>
              <a:t>El cambio en la velocidad </a:t>
            </a:r>
            <a:r>
              <a:rPr lang="es-MX" sz="2400" b="0" i="1" u="none" strike="noStrike" baseline="0" dirty="0" err="1">
                <a:latin typeface="NewCenturySchlbk-Italic"/>
              </a:rPr>
              <a:t>v</a:t>
            </a:r>
            <a:r>
              <a:rPr lang="es-MX" sz="2400" b="0" i="1" u="none" strike="noStrike" baseline="-25000" dirty="0" err="1">
                <a:latin typeface="TimesLTStd-Italic"/>
              </a:rPr>
              <a:t>x</a:t>
            </a:r>
            <a:r>
              <a:rPr lang="es-MX" sz="2400" b="0" i="1" u="none" strike="noStrike" baseline="0" dirty="0">
                <a:latin typeface="TimesLTStd-Italic"/>
              </a:rPr>
              <a:t> </a:t>
            </a:r>
            <a:r>
              <a:rPr lang="es-MX" sz="2400" b="0" i="0" u="none" strike="noStrike" baseline="0" dirty="0">
                <a:latin typeface="TimesLTStd-Roman"/>
              </a:rPr>
              <a:t>es la integral de la aceleración </a:t>
            </a:r>
            <a:r>
              <a:rPr lang="es-MX" sz="2400" b="0" i="1" u="none" strike="noStrike" baseline="0" dirty="0" err="1">
                <a:latin typeface="TimesLTStd-Italic"/>
              </a:rPr>
              <a:t>a</a:t>
            </a:r>
            <a:r>
              <a:rPr lang="es-MX" sz="2400" b="0" i="1" u="none" strike="noStrike" baseline="-25000" dirty="0" err="1">
                <a:latin typeface="TimesLTStd-Italic"/>
              </a:rPr>
              <a:t>x</a:t>
            </a:r>
            <a:r>
              <a:rPr lang="es-MX" sz="2400" b="0" i="1" u="none" strike="noStrike" baseline="0" dirty="0">
                <a:latin typeface="TimesLTStd-Italic"/>
              </a:rPr>
              <a:t> </a:t>
            </a:r>
            <a:r>
              <a:rPr lang="es-MX" sz="2400" b="0" i="0" u="none" strike="noStrike" baseline="0" dirty="0">
                <a:latin typeface="TimesLTStd-Roman"/>
              </a:rPr>
              <a:t>con respecto al tiempo.</a:t>
            </a:r>
          </a:p>
          <a:p>
            <a:pPr algn="l"/>
            <a:r>
              <a:rPr lang="es-MX" sz="2400" b="0" i="0" u="none" strike="noStrike" baseline="0" dirty="0">
                <a:latin typeface="TimesLTStd-Roman"/>
              </a:rPr>
              <a:t>Podemos seguir exactamente el mismo procedimiento con la curva de la velocidad contra el tiempo. </a:t>
            </a:r>
          </a:p>
          <a:p>
            <a:pPr algn="l"/>
            <a:r>
              <a:rPr lang="es-MX" sz="2400" b="0" i="0" u="none" strike="noStrike" baseline="0" dirty="0">
                <a:latin typeface="TimesLTStd-Roman"/>
              </a:rPr>
              <a:t>Si </a:t>
            </a:r>
            <a:r>
              <a:rPr lang="es-MX" sz="2400" b="0" i="1" u="none" strike="noStrike" baseline="0" dirty="0" err="1">
                <a:latin typeface="TimesLTStd-Italic"/>
              </a:rPr>
              <a:t>x</a:t>
            </a:r>
            <a:r>
              <a:rPr lang="es-MX" sz="2400" b="0" i="0" u="none" strike="noStrike" baseline="-25000" dirty="0" err="1">
                <a:latin typeface="TimesLTStd-Roman"/>
              </a:rPr>
              <a:t>1</a:t>
            </a:r>
            <a:r>
              <a:rPr lang="es-MX" sz="2400" b="0" i="0" u="none" strike="noStrike" baseline="0" dirty="0">
                <a:latin typeface="TimesLTStd-Roman"/>
              </a:rPr>
              <a:t> es la posición de un cuerpo en </a:t>
            </a:r>
            <a:r>
              <a:rPr lang="es-MX" sz="2400" b="0" i="1" u="none" strike="noStrike" baseline="0" dirty="0" err="1">
                <a:latin typeface="TimesLTStd-Italic"/>
              </a:rPr>
              <a:t>t</a:t>
            </a:r>
            <a:r>
              <a:rPr lang="es-MX" sz="2400" b="0" i="0" u="none" strike="noStrike" baseline="-25000" dirty="0" err="1">
                <a:latin typeface="TimesLTStd-Roman"/>
              </a:rPr>
              <a:t>1</a:t>
            </a:r>
            <a:r>
              <a:rPr lang="es-MX" sz="2400" b="0" i="0" u="none" strike="noStrike" baseline="0" dirty="0">
                <a:latin typeface="TimesLTStd-Roman"/>
              </a:rPr>
              <a:t>, y </a:t>
            </a:r>
            <a:r>
              <a:rPr lang="es-MX" sz="2400" b="0" i="1" u="none" strike="noStrike" baseline="0" dirty="0" err="1">
                <a:latin typeface="TimesLTStd-Italic"/>
              </a:rPr>
              <a:t>x</a:t>
            </a:r>
            <a:r>
              <a:rPr lang="es-MX" sz="2400" b="0" i="0" u="none" strike="noStrike" baseline="-25000" dirty="0" err="1">
                <a:latin typeface="TimesLTStd-Roman"/>
              </a:rPr>
              <a:t>2</a:t>
            </a:r>
            <a:r>
              <a:rPr lang="es-MX" sz="2400" b="0" i="0" u="none" strike="noStrike" baseline="0" dirty="0">
                <a:latin typeface="TimesLTStd-Roman"/>
              </a:rPr>
              <a:t> es su posición en </a:t>
            </a:r>
            <a:r>
              <a:rPr lang="es-MX" sz="2400" b="0" i="1" u="none" strike="noStrike" baseline="0" dirty="0" err="1">
                <a:latin typeface="TimesLTStd-Italic"/>
              </a:rPr>
              <a:t>t</a:t>
            </a:r>
            <a:r>
              <a:rPr lang="es-MX" sz="2400" b="0" i="0" u="none" strike="noStrike" baseline="-25000" dirty="0" err="1">
                <a:latin typeface="TimesLTStd-Roman"/>
              </a:rPr>
              <a:t>2</a:t>
            </a:r>
            <a:r>
              <a:rPr lang="es-MX" sz="2400" b="0" i="0" u="none" strike="noStrike" baseline="0" dirty="0">
                <a:latin typeface="TimesLTStd-Roman"/>
              </a:rPr>
              <a:t>, el desplazamiento </a:t>
            </a:r>
            <a:r>
              <a:rPr lang="es-MX" sz="2400" b="0" i="0" u="none" strike="noStrike" baseline="0" dirty="0" err="1">
                <a:latin typeface="MathematicalPiLTStd"/>
              </a:rPr>
              <a:t>Δ</a:t>
            </a:r>
            <a:r>
              <a:rPr lang="es-MX" sz="2400" b="0" i="1" u="none" strike="noStrike" baseline="0" dirty="0" err="1">
                <a:latin typeface="TimesLTStd-Italic"/>
              </a:rPr>
              <a:t>x</a:t>
            </a:r>
            <a:r>
              <a:rPr lang="es-MX" sz="2400" b="0" i="1" u="none" strike="noStrike" baseline="0" dirty="0">
                <a:latin typeface="TimesLTStd-Italic"/>
              </a:rPr>
              <a:t> </a:t>
            </a:r>
            <a:r>
              <a:rPr lang="es-MX" sz="2400" b="0" i="0" u="none" strike="noStrike" baseline="0" dirty="0">
                <a:latin typeface="TimesLTStd-Roman"/>
              </a:rPr>
              <a:t>en un intervalo </a:t>
            </a:r>
            <a:r>
              <a:rPr lang="es-MX" sz="2400" b="0" i="0" u="none" strike="noStrike" baseline="0" dirty="0" err="1">
                <a:latin typeface="MathematicalPiLTStd"/>
              </a:rPr>
              <a:t>Δ</a:t>
            </a:r>
            <a:r>
              <a:rPr lang="es-MX" sz="2400" b="0" i="1" u="none" strike="noStrike" baseline="0" dirty="0" err="1">
                <a:latin typeface="TimesLTStd-Italic"/>
              </a:rPr>
              <a:t>t</a:t>
            </a:r>
            <a:r>
              <a:rPr lang="es-MX" sz="2400" b="0" i="1" u="none" strike="noStrike" baseline="0" dirty="0">
                <a:latin typeface="TimesLTStd-Italic"/>
              </a:rPr>
              <a:t> </a:t>
            </a:r>
            <a:r>
              <a:rPr lang="es-MX" sz="2400" b="0" i="0" u="none" strike="noStrike" baseline="0" dirty="0">
                <a:latin typeface="TimesLTStd-Roman"/>
              </a:rPr>
              <a:t>pequeño es </a:t>
            </a:r>
            <a:r>
              <a:rPr lang="es-MX" sz="2400" b="0" i="1" u="none" strike="noStrike" baseline="0" dirty="0" err="1">
                <a:latin typeface="NewCenturySchlbk-Italic"/>
              </a:rPr>
              <a:t>v</a:t>
            </a:r>
            <a:r>
              <a:rPr lang="es-MX" sz="2400" b="0" i="0" u="none" strike="noStrike" baseline="-25000" dirty="0" err="1">
                <a:latin typeface="TimesLTStd-Roman"/>
              </a:rPr>
              <a:t>med</a:t>
            </a:r>
            <a:r>
              <a:rPr lang="es-MX" sz="2400" b="0" i="0" u="none" strike="noStrike" baseline="-25000" dirty="0">
                <a:latin typeface="TimesLTStd-Roman"/>
              </a:rPr>
              <a:t>-</a:t>
            </a:r>
            <a:r>
              <a:rPr lang="es-MX" sz="2400" b="0" i="1" u="none" strike="noStrike" baseline="-25000" dirty="0">
                <a:latin typeface="TimesLTStd-Italic"/>
              </a:rPr>
              <a:t>x</a:t>
            </a:r>
            <a:r>
              <a:rPr lang="es-MX" sz="2400" b="0" i="1" u="none" strike="noStrike" baseline="0" dirty="0">
                <a:latin typeface="TimesLTStd-Italic"/>
              </a:rPr>
              <a:t> </a:t>
            </a:r>
            <a:r>
              <a:rPr lang="es-MX" sz="2400" b="0" i="0" u="none" strike="noStrike" baseline="0" dirty="0" err="1">
                <a:latin typeface="MathematicalPiLTStd"/>
              </a:rPr>
              <a:t>Δ</a:t>
            </a:r>
            <a:r>
              <a:rPr lang="es-MX" sz="2400" b="0" i="1" u="none" strike="noStrike" baseline="0" dirty="0" err="1">
                <a:latin typeface="TimesLTStd-Italic"/>
              </a:rPr>
              <a:t>t</a:t>
            </a:r>
            <a:r>
              <a:rPr lang="es-MX" sz="2400" b="0" i="0" u="none" strike="noStrike" baseline="0" dirty="0">
                <a:latin typeface="TimesLTStd-Roman"/>
              </a:rPr>
              <a:t>, donde </a:t>
            </a:r>
            <a:r>
              <a:rPr lang="es-MX" sz="2400" b="0" i="1" u="none" strike="noStrike" baseline="0" dirty="0" err="1">
                <a:latin typeface="NewCenturySchlbk-Italic"/>
              </a:rPr>
              <a:t>v</a:t>
            </a:r>
            <a:r>
              <a:rPr lang="es-MX" sz="2400" b="0" i="0" u="none" strike="noStrike" baseline="-25000" dirty="0" err="1">
                <a:latin typeface="TimesLTStd-Roman"/>
              </a:rPr>
              <a:t>med</a:t>
            </a:r>
            <a:r>
              <a:rPr lang="es-MX" sz="2400" b="0" i="0" u="none" strike="noStrike" baseline="-25000" dirty="0">
                <a:latin typeface="TimesLTStd-Roman"/>
              </a:rPr>
              <a:t>-</a:t>
            </a:r>
            <a:r>
              <a:rPr lang="es-MX" sz="2400" b="0" i="1" u="none" strike="noStrike" baseline="-25000" dirty="0">
                <a:latin typeface="TimesLTStd-Italic"/>
              </a:rPr>
              <a:t>x</a:t>
            </a:r>
            <a:r>
              <a:rPr lang="es-MX" sz="2400" b="0" i="1" u="none" strike="noStrike" baseline="0" dirty="0">
                <a:latin typeface="TimesLTStd-Italic"/>
              </a:rPr>
              <a:t> </a:t>
            </a:r>
            <a:r>
              <a:rPr lang="es-MX" sz="2400" b="0" i="0" u="none" strike="noStrike" baseline="0" dirty="0">
                <a:latin typeface="TimesLTStd-Roman"/>
              </a:rPr>
              <a:t>es la velocidad media durante </a:t>
            </a:r>
            <a:r>
              <a:rPr lang="es-MX" sz="2400" b="0" i="0" u="none" strike="noStrike" baseline="0" dirty="0" err="1">
                <a:latin typeface="MathematicalPiLTStd"/>
              </a:rPr>
              <a:t>Δ</a:t>
            </a:r>
            <a:r>
              <a:rPr lang="es-MX" sz="2400" b="0" i="1" u="none" strike="noStrike" baseline="0" dirty="0" err="1">
                <a:latin typeface="TimesLTStd-Italic"/>
              </a:rPr>
              <a:t>t</a:t>
            </a:r>
            <a:r>
              <a:rPr lang="es-MX" sz="2400" b="0" i="0" u="none" strike="noStrike" baseline="0" dirty="0">
                <a:latin typeface="TimesLTStd-Roman"/>
              </a:rPr>
              <a:t>. </a:t>
            </a:r>
          </a:p>
          <a:p>
            <a:pPr algn="l"/>
            <a:r>
              <a:rPr lang="es-MX" sz="2400" b="0" i="0" u="none" strike="noStrike" baseline="0" dirty="0">
                <a:latin typeface="TimesLTStd-Roman"/>
              </a:rPr>
              <a:t>El desplazamiento total </a:t>
            </a:r>
            <a:r>
              <a:rPr lang="es-MX" sz="2400" b="0" i="1" u="none" strike="noStrike" baseline="0" dirty="0" err="1">
                <a:latin typeface="TimesLTStd-Italic"/>
              </a:rPr>
              <a:t>x</a:t>
            </a:r>
            <a:r>
              <a:rPr lang="es-MX" sz="2400" b="0" i="0" u="none" strike="noStrike" baseline="-25000" dirty="0" err="1">
                <a:latin typeface="TimesLTStd-Roman"/>
              </a:rPr>
              <a:t>2</a:t>
            </a:r>
            <a:r>
              <a:rPr lang="es-MX" sz="2400" b="0" i="0" u="none" strike="noStrike" baseline="0" dirty="0">
                <a:latin typeface="TimesLTStd-Roman"/>
              </a:rPr>
              <a:t> </a:t>
            </a:r>
            <a:r>
              <a:rPr lang="es-MX" sz="2400" b="0" i="0" u="none" strike="noStrike" baseline="0" dirty="0">
                <a:latin typeface="PearsonMATH02"/>
              </a:rPr>
              <a:t>- </a:t>
            </a:r>
            <a:r>
              <a:rPr lang="es-MX" sz="2400" b="0" i="1" u="none" strike="noStrike" baseline="0" dirty="0" err="1">
                <a:latin typeface="TimesLTStd-Italic"/>
              </a:rPr>
              <a:t>x</a:t>
            </a:r>
            <a:r>
              <a:rPr lang="es-MX" sz="2400" b="0" i="0" u="none" strike="noStrike" baseline="-25000" dirty="0" err="1">
                <a:latin typeface="TimesLTStd-Roman"/>
              </a:rPr>
              <a:t>1</a:t>
            </a:r>
            <a:r>
              <a:rPr lang="es-MX" sz="2400" b="0" i="0" u="none" strike="noStrike" baseline="0" dirty="0">
                <a:latin typeface="TimesLTStd-Roman"/>
              </a:rPr>
              <a:t> durante </a:t>
            </a:r>
            <a:r>
              <a:rPr lang="es-MX" sz="2400" b="0" i="1" u="none" strike="noStrike" baseline="0" dirty="0" err="1">
                <a:latin typeface="TimesLTStd-Italic"/>
              </a:rPr>
              <a:t>t</a:t>
            </a:r>
            <a:r>
              <a:rPr lang="es-MX" sz="2400" b="0" i="0" u="none" strike="noStrike" baseline="-25000" dirty="0" err="1">
                <a:latin typeface="TimesLTStd-Roman"/>
              </a:rPr>
              <a:t>2</a:t>
            </a:r>
            <a:r>
              <a:rPr lang="es-MX" sz="2400" b="0" i="0" u="none" strike="noStrike" baseline="0" dirty="0">
                <a:latin typeface="TimesLTStd-Roman"/>
              </a:rPr>
              <a:t> </a:t>
            </a:r>
            <a:r>
              <a:rPr lang="es-MX" sz="2400" b="0" i="0" u="none" strike="noStrike" baseline="0" dirty="0">
                <a:latin typeface="PearsonMATH02"/>
              </a:rPr>
              <a:t>- </a:t>
            </a:r>
            <a:r>
              <a:rPr lang="es-MX" sz="2400" b="0" i="1" u="none" strike="noStrike" baseline="0" dirty="0" err="1">
                <a:latin typeface="TimesLTStd-Italic"/>
              </a:rPr>
              <a:t>t</a:t>
            </a:r>
            <a:r>
              <a:rPr lang="es-MX" sz="2400" b="0" i="0" u="none" strike="noStrike" baseline="-25000" dirty="0" err="1">
                <a:latin typeface="TimesLTStd-Roman"/>
              </a:rPr>
              <a:t>1</a:t>
            </a:r>
            <a:r>
              <a:rPr lang="es-MX" sz="2400" b="0" i="0" u="none" strike="noStrike" baseline="0" dirty="0">
                <a:latin typeface="TimesLTStd-Roman"/>
              </a:rPr>
              <a:t> está dado por</a:t>
            </a:r>
            <a:endParaRPr lang="es-MX" sz="2400" dirty="0"/>
          </a:p>
        </p:txBody>
      </p:sp>
      <p:pic>
        <p:nvPicPr>
          <p:cNvPr id="11" name="Imagen 10">
            <a:extLst>
              <a:ext uri="{FF2B5EF4-FFF2-40B4-BE49-F238E27FC236}">
                <a16:creationId xmlns:a16="http://schemas.microsoft.com/office/drawing/2014/main" id="{8C3918CC-996C-31E6-7BF9-67CB1CB6A180}"/>
              </a:ext>
            </a:extLst>
          </p:cNvPr>
          <p:cNvPicPr>
            <a:picLocks noChangeAspect="1"/>
          </p:cNvPicPr>
          <p:nvPr/>
        </p:nvPicPr>
        <p:blipFill>
          <a:blip r:embed="rId3"/>
          <a:stretch>
            <a:fillRect/>
          </a:stretch>
        </p:blipFill>
        <p:spPr>
          <a:xfrm>
            <a:off x="1907704" y="5256842"/>
            <a:ext cx="5519801" cy="1607571"/>
          </a:xfrm>
          <a:prstGeom prst="rect">
            <a:avLst/>
          </a:prstGeom>
          <a:ln w="12700">
            <a:solidFill>
              <a:schemeClr val="tx1"/>
            </a:solidFill>
          </a:ln>
        </p:spPr>
      </p:pic>
    </p:spTree>
    <p:extLst>
      <p:ext uri="{BB962C8B-B14F-4D97-AF65-F5344CB8AC3E}">
        <p14:creationId xmlns:p14="http://schemas.microsoft.com/office/powerpoint/2010/main" val="39054884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4AA0C60-FBC2-682E-E862-F9BE2A87EC54}"/>
              </a:ext>
            </a:extLst>
          </p:cNvPr>
          <p:cNvSpPr txBox="1"/>
          <p:nvPr/>
        </p:nvSpPr>
        <p:spPr>
          <a:xfrm>
            <a:off x="0" y="0"/>
            <a:ext cx="9144000" cy="2308324"/>
          </a:xfrm>
          <a:prstGeom prst="rect">
            <a:avLst/>
          </a:prstGeom>
          <a:noFill/>
        </p:spPr>
        <p:txBody>
          <a:bodyPr wrap="square">
            <a:spAutoFit/>
          </a:bodyPr>
          <a:lstStyle/>
          <a:p>
            <a:pPr algn="l"/>
            <a:r>
              <a:rPr lang="es-MX" sz="2400" b="0" i="0" u="none" strike="noStrike" baseline="0" dirty="0">
                <a:latin typeface="TimesLTStd-Roman"/>
              </a:rPr>
              <a:t>El cambio en la posición </a:t>
            </a:r>
            <a:r>
              <a:rPr lang="es-MX" sz="2400" b="0" i="1" u="none" strike="noStrike" baseline="0" dirty="0">
                <a:latin typeface="TimesLTStd-Italic"/>
              </a:rPr>
              <a:t>x </a:t>
            </a:r>
            <a:r>
              <a:rPr lang="es-MX" sz="2400" b="0" i="0" u="none" strike="noStrike" baseline="0" dirty="0">
                <a:latin typeface="TimesLTStd-Roman"/>
              </a:rPr>
              <a:t>(es decir, el desplazamiento) es la integral con respecto al tiempo de la velocidad </a:t>
            </a:r>
            <a:r>
              <a:rPr lang="es-MX" sz="2400" b="0" i="1" u="none" strike="noStrike" baseline="0" dirty="0" err="1">
                <a:latin typeface="NewCenturySchlbk-Italic"/>
              </a:rPr>
              <a:t>v</a:t>
            </a:r>
            <a:r>
              <a:rPr lang="es-MX" sz="2400" b="0" i="1" u="none" strike="noStrike" baseline="-25000" dirty="0" err="1">
                <a:latin typeface="TimesLTStd-Italic"/>
              </a:rPr>
              <a:t>x</a:t>
            </a:r>
            <a:r>
              <a:rPr lang="es-MX" sz="2400" b="0" i="0" u="none" strike="noStrike" baseline="0" dirty="0">
                <a:latin typeface="TimesLTStd-Roman"/>
              </a:rPr>
              <a:t>. </a:t>
            </a:r>
          </a:p>
          <a:p>
            <a:pPr algn="l"/>
            <a:r>
              <a:rPr lang="es-MX" sz="2400" b="0" i="0" u="none" strike="noStrike" baseline="0" dirty="0">
                <a:latin typeface="TimesLTStd-Roman"/>
              </a:rPr>
              <a:t>Gráficamente, el desplazamiento entre </a:t>
            </a:r>
            <a:r>
              <a:rPr lang="es-MX" sz="2400" b="0" i="1" u="none" strike="noStrike" baseline="0" dirty="0" err="1">
                <a:latin typeface="TimesLTStd-Italic"/>
              </a:rPr>
              <a:t>t</a:t>
            </a:r>
            <a:r>
              <a:rPr lang="es-MX" sz="2400" b="0" i="0" u="none" strike="noStrike" baseline="-25000" dirty="0" err="1">
                <a:latin typeface="TimesLTStd-Roman"/>
              </a:rPr>
              <a:t>1</a:t>
            </a:r>
            <a:r>
              <a:rPr lang="es-MX" sz="2400" b="0" i="0" u="none" strike="noStrike" baseline="0" dirty="0">
                <a:latin typeface="TimesLTStd-Roman"/>
              </a:rPr>
              <a:t> y </a:t>
            </a:r>
            <a:r>
              <a:rPr lang="es-MX" sz="2400" b="0" i="1" u="none" strike="noStrike" baseline="0" dirty="0" err="1">
                <a:latin typeface="TimesLTStd-Italic"/>
              </a:rPr>
              <a:t>t</a:t>
            </a:r>
            <a:r>
              <a:rPr lang="es-MX" sz="2400" b="0" i="0" u="none" strike="noStrike" baseline="-25000" dirty="0" err="1">
                <a:latin typeface="TimesLTStd-Roman"/>
              </a:rPr>
              <a:t>2</a:t>
            </a:r>
            <a:r>
              <a:rPr lang="es-MX" sz="2400" b="0" i="0" u="none" strike="noStrike" baseline="0" dirty="0">
                <a:latin typeface="TimesLTStd-Roman"/>
              </a:rPr>
              <a:t> es el área bajo la curva </a:t>
            </a:r>
            <a:r>
              <a:rPr lang="es-MX" sz="2400" b="0" i="1" u="none" strike="noStrike" baseline="0" dirty="0" err="1">
                <a:latin typeface="NewCenturySchlbk-Italic"/>
              </a:rPr>
              <a:t>v</a:t>
            </a:r>
            <a:r>
              <a:rPr lang="es-MX" sz="2400" b="0" i="1" u="none" strike="noStrike" baseline="-25000" dirty="0" err="1">
                <a:latin typeface="TimesLTStd-Italic"/>
              </a:rPr>
              <a:t>x</a:t>
            </a:r>
            <a:r>
              <a:rPr lang="es-MX" sz="2400" b="0" i="0" u="none" strike="noStrike" baseline="0" dirty="0">
                <a:latin typeface="TimesLTStd-Roman"/>
              </a:rPr>
              <a:t>-</a:t>
            </a:r>
            <a:r>
              <a:rPr lang="es-MX" sz="2400" b="0" i="1" u="none" strike="noStrike" baseline="0" dirty="0">
                <a:latin typeface="TimesLTStd-Italic"/>
              </a:rPr>
              <a:t>t </a:t>
            </a:r>
            <a:r>
              <a:rPr lang="es-MX" sz="2400" b="0" i="0" u="none" strike="noStrike" baseline="0" dirty="0">
                <a:latin typeface="TimesLTStd-Roman"/>
              </a:rPr>
              <a:t>entre esos dos instantes. Si </a:t>
            </a:r>
            <a:r>
              <a:rPr lang="es-MX" sz="2400" b="0" i="1" u="none" strike="noStrike" baseline="0" dirty="0" err="1">
                <a:latin typeface="TimesLTStd-Italic"/>
              </a:rPr>
              <a:t>t</a:t>
            </a:r>
            <a:r>
              <a:rPr lang="es-MX" sz="2400" b="0" i="0" u="none" strike="noStrike" baseline="-25000" dirty="0" err="1">
                <a:latin typeface="TimesLTStd-Roman"/>
              </a:rPr>
              <a:t>1</a:t>
            </a:r>
            <a:r>
              <a:rPr lang="es-MX" sz="2400" b="0" i="0" u="none" strike="noStrike" baseline="0" dirty="0">
                <a:latin typeface="TimesLTStd-Roman"/>
              </a:rPr>
              <a:t> </a:t>
            </a:r>
            <a:r>
              <a:rPr lang="es-MX" sz="2400" b="0" i="0" u="none" strike="noStrike" baseline="0" dirty="0">
                <a:latin typeface="PearsonMATH02"/>
              </a:rPr>
              <a:t>= </a:t>
            </a:r>
            <a:r>
              <a:rPr lang="es-MX" sz="2400" b="0" i="0" u="none" strike="noStrike" baseline="0" dirty="0">
                <a:latin typeface="TimesLTStd-Roman"/>
              </a:rPr>
              <a:t>0 y </a:t>
            </a:r>
            <a:r>
              <a:rPr lang="es-MX" sz="2400" b="0" i="1" u="none" strike="noStrike" baseline="0" dirty="0" err="1">
                <a:latin typeface="TimesLTStd-Italic"/>
              </a:rPr>
              <a:t>t</a:t>
            </a:r>
            <a:r>
              <a:rPr lang="es-MX" sz="2400" b="0" i="0" u="none" strike="noStrike" baseline="-25000" dirty="0" err="1">
                <a:latin typeface="TimesLTStd-Roman"/>
              </a:rPr>
              <a:t>2</a:t>
            </a:r>
            <a:r>
              <a:rPr lang="es-MX" sz="2400" b="0" i="0" u="none" strike="noStrike" baseline="0" dirty="0">
                <a:latin typeface="TimesLTStd-Roman"/>
              </a:rPr>
              <a:t> es cualquier instante posterior </a:t>
            </a:r>
            <a:r>
              <a:rPr lang="es-MX" sz="2400" b="0" i="1" u="none" strike="noStrike" baseline="0" dirty="0">
                <a:latin typeface="TimesLTStd-Italic"/>
              </a:rPr>
              <a:t>t</a:t>
            </a:r>
            <a:r>
              <a:rPr lang="es-MX" sz="2400" b="0" i="0" u="none" strike="noStrike" baseline="0" dirty="0">
                <a:latin typeface="TimesLTStd-Roman"/>
              </a:rPr>
              <a:t>, y si </a:t>
            </a:r>
            <a:r>
              <a:rPr lang="es-MX" sz="2400" b="0" i="1" u="none" strike="noStrike" baseline="0" dirty="0" err="1">
                <a:latin typeface="TimesLTStd-Italic"/>
              </a:rPr>
              <a:t>x</a:t>
            </a:r>
            <a:r>
              <a:rPr lang="es-MX" sz="2400" b="0" i="0" u="none" strike="noStrike" baseline="-25000" dirty="0" err="1">
                <a:latin typeface="TimesLTStd-Roman"/>
              </a:rPr>
              <a:t>0</a:t>
            </a:r>
            <a:r>
              <a:rPr lang="es-MX" sz="2400" b="0" i="0" u="none" strike="noStrike" baseline="0" dirty="0">
                <a:latin typeface="TimesLTStd-Roman"/>
              </a:rPr>
              <a:t> y </a:t>
            </a:r>
            <a:r>
              <a:rPr lang="es-MX" sz="2400" b="0" i="1" u="none" strike="noStrike" baseline="0" dirty="0" err="1">
                <a:latin typeface="NewCenturySchlbk-Italic"/>
              </a:rPr>
              <a:t>v</a:t>
            </a:r>
            <a:r>
              <a:rPr lang="es-MX" sz="2400" b="0" i="0" u="none" strike="noStrike" baseline="-25000" dirty="0" err="1">
                <a:latin typeface="TimesLTStd-Roman"/>
              </a:rPr>
              <a:t>0</a:t>
            </a:r>
            <a:r>
              <a:rPr lang="es-MX" sz="2400" b="0" i="1" u="none" strike="noStrike" baseline="-25000" dirty="0" err="1">
                <a:latin typeface="TimesLTStd-Italic"/>
              </a:rPr>
              <a:t>x</a:t>
            </a:r>
            <a:r>
              <a:rPr lang="es-MX" sz="2400" b="0" i="1" u="none" strike="noStrike" baseline="0" dirty="0">
                <a:latin typeface="TimesLTStd-Italic"/>
              </a:rPr>
              <a:t> </a:t>
            </a:r>
            <a:r>
              <a:rPr lang="es-MX" sz="2400" b="0" i="0" u="none" strike="noStrike" baseline="0" dirty="0">
                <a:latin typeface="TimesLTStd-Roman"/>
              </a:rPr>
              <a:t>son la posición y la velocidad en </a:t>
            </a:r>
            <a:r>
              <a:rPr lang="es-MX" sz="2400" b="0" i="1" u="none" strike="noStrike" baseline="0" dirty="0">
                <a:latin typeface="TimesLTStd-Italic"/>
              </a:rPr>
              <a:t>t </a:t>
            </a:r>
            <a:r>
              <a:rPr lang="es-MX" sz="2400" b="0" i="0" u="none" strike="noStrike" baseline="0" dirty="0">
                <a:latin typeface="PearsonMATH02"/>
              </a:rPr>
              <a:t>= </a:t>
            </a:r>
            <a:r>
              <a:rPr lang="es-MX" sz="2400" b="0" i="0" u="none" strike="noStrike" baseline="0" dirty="0">
                <a:latin typeface="TimesLTStd-Roman"/>
              </a:rPr>
              <a:t>0, respectivamente, entonces reescribimos las ecuaciones como:</a:t>
            </a:r>
            <a:endParaRPr lang="es-MX" sz="2400" dirty="0"/>
          </a:p>
        </p:txBody>
      </p:sp>
      <p:pic>
        <p:nvPicPr>
          <p:cNvPr id="5" name="Imagen 4">
            <a:extLst>
              <a:ext uri="{FF2B5EF4-FFF2-40B4-BE49-F238E27FC236}">
                <a16:creationId xmlns:a16="http://schemas.microsoft.com/office/drawing/2014/main" id="{E9B6CFC6-141A-F2B8-9225-7BC0AE07D04A}"/>
              </a:ext>
            </a:extLst>
          </p:cNvPr>
          <p:cNvPicPr>
            <a:picLocks noChangeAspect="1"/>
          </p:cNvPicPr>
          <p:nvPr/>
        </p:nvPicPr>
        <p:blipFill>
          <a:blip r:embed="rId2"/>
          <a:stretch>
            <a:fillRect/>
          </a:stretch>
        </p:blipFill>
        <p:spPr>
          <a:xfrm>
            <a:off x="0" y="2276872"/>
            <a:ext cx="9144000" cy="2220686"/>
          </a:xfrm>
          <a:prstGeom prst="rect">
            <a:avLst/>
          </a:prstGeom>
          <a:ln w="12700">
            <a:solidFill>
              <a:schemeClr val="tx1"/>
            </a:solidFill>
          </a:ln>
        </p:spPr>
      </p:pic>
      <p:pic>
        <p:nvPicPr>
          <p:cNvPr id="7" name="Imagen 6">
            <a:extLst>
              <a:ext uri="{FF2B5EF4-FFF2-40B4-BE49-F238E27FC236}">
                <a16:creationId xmlns:a16="http://schemas.microsoft.com/office/drawing/2014/main" id="{368A989A-2B1A-79F6-B78D-A467B644CBE0}"/>
              </a:ext>
            </a:extLst>
          </p:cNvPr>
          <p:cNvPicPr>
            <a:picLocks noChangeAspect="1"/>
          </p:cNvPicPr>
          <p:nvPr/>
        </p:nvPicPr>
        <p:blipFill>
          <a:blip r:embed="rId3"/>
          <a:stretch>
            <a:fillRect/>
          </a:stretch>
        </p:blipFill>
        <p:spPr>
          <a:xfrm>
            <a:off x="0" y="4539343"/>
            <a:ext cx="9144000" cy="2367643"/>
          </a:xfrm>
          <a:prstGeom prst="rect">
            <a:avLst/>
          </a:prstGeom>
          <a:ln w="12700">
            <a:solidFill>
              <a:schemeClr val="tx1"/>
            </a:solidFill>
          </a:ln>
        </p:spPr>
      </p:pic>
    </p:spTree>
    <p:extLst>
      <p:ext uri="{BB962C8B-B14F-4D97-AF65-F5344CB8AC3E}">
        <p14:creationId xmlns:p14="http://schemas.microsoft.com/office/powerpoint/2010/main" val="2463189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0DFE6CC-23E7-3E05-F980-F85157A3AF6D}"/>
              </a:ext>
            </a:extLst>
          </p:cNvPr>
          <p:cNvSpPr txBox="1"/>
          <p:nvPr/>
        </p:nvSpPr>
        <p:spPr>
          <a:xfrm>
            <a:off x="0" y="-27384"/>
            <a:ext cx="9144000" cy="2308324"/>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En el ejemplo del automóvil en la figura,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 19 m,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 277 m, </a:t>
            </a:r>
            <a:r>
              <a:rPr lang="es-MX" sz="2400" b="0" i="1" u="none" strike="noStrike" baseline="0" dirty="0" err="1">
                <a:latin typeface="Times New Roman" panose="02020603050405020304" pitchFamily="18" charset="0"/>
                <a:cs typeface="Times New Roman" panose="02020603050405020304" pitchFamily="18" charset="0"/>
              </a:rPr>
              <a:t>t</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 1.0 s y </a:t>
            </a:r>
            <a:r>
              <a:rPr lang="es-MX" sz="2400" b="0" i="1" u="none" strike="noStrike" baseline="0" dirty="0" err="1">
                <a:latin typeface="Times New Roman" panose="02020603050405020304" pitchFamily="18" charset="0"/>
                <a:cs typeface="Times New Roman" panose="02020603050405020304" pitchFamily="18" charset="0"/>
              </a:rPr>
              <a:t>t</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 4.0 s, así que la ecuación da</a:t>
            </a:r>
          </a:p>
          <a:p>
            <a:pPr algn="l"/>
            <a:r>
              <a:rPr lang="es-MX" sz="2400" b="0" i="1" u="none" strike="noStrike" baseline="0" dirty="0" err="1">
                <a:latin typeface="Times New Roman" panose="02020603050405020304" pitchFamily="18" charset="0"/>
                <a:cs typeface="Times New Roman" panose="02020603050405020304" pitchFamily="18" charset="0"/>
              </a:rPr>
              <a:t>V</a:t>
            </a:r>
            <a:r>
              <a:rPr lang="es-MX" sz="2400" b="0" i="0" u="none" strike="noStrike" baseline="-25000" dirty="0" err="1">
                <a:latin typeface="Times New Roman" panose="02020603050405020304" pitchFamily="18" charset="0"/>
                <a:cs typeface="Times New Roman" panose="02020603050405020304" pitchFamily="18" charset="0"/>
              </a:rPr>
              <a:t>med</a:t>
            </a:r>
            <a:r>
              <a:rPr lang="es-MX" sz="2400" b="0" i="0" u="none" strike="noStrike" baseline="-25000" dirty="0">
                <a:latin typeface="Times New Roman" panose="02020603050405020304" pitchFamily="18" charset="0"/>
                <a:cs typeface="Times New Roman" panose="02020603050405020304" pitchFamily="18" charset="0"/>
              </a:rPr>
              <a:t>-</a:t>
            </a:r>
            <a:r>
              <a:rPr lang="es-MX" sz="2400" b="0" i="1" u="none" strike="noStrike" baseline="-25000" dirty="0">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 (277 m - 19 m) </a:t>
            </a:r>
            <a:r>
              <a:rPr lang="es-MX" sz="240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4,0 s – 1,0 s) = 258 m/3,0 s = 86 m/s</a:t>
            </a:r>
          </a:p>
          <a:p>
            <a:pPr algn="l"/>
            <a:r>
              <a:rPr lang="es-MX" sz="2400" b="0" i="0" u="none" strike="noStrike" baseline="0" dirty="0">
                <a:latin typeface="Times New Roman" panose="02020603050405020304" pitchFamily="18" charset="0"/>
                <a:cs typeface="Times New Roman" panose="02020603050405020304" pitchFamily="18" charset="0"/>
              </a:rPr>
              <a:t>La velocidad media en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del automóvil es positiva, lo cual significa que, durante el intervalo, la coordenada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aumentó y el auto se movió en la dirección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(a la derecha en la figura).</a:t>
            </a:r>
          </a:p>
        </p:txBody>
      </p:sp>
    </p:spTree>
    <p:extLst>
      <p:ext uri="{BB962C8B-B14F-4D97-AF65-F5344CB8AC3E}">
        <p14:creationId xmlns:p14="http://schemas.microsoft.com/office/powerpoint/2010/main" val="32556790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0DFE6CC-23E7-3E05-F980-F85157A3AF6D}"/>
              </a:ext>
            </a:extLst>
          </p:cNvPr>
          <p:cNvSpPr txBox="1"/>
          <p:nvPr/>
        </p:nvSpPr>
        <p:spPr>
          <a:xfrm>
            <a:off x="0" y="-27384"/>
            <a:ext cx="9144000" cy="3785652"/>
          </a:xfrm>
          <a:prstGeom prst="rect">
            <a:avLst/>
          </a:prstGeom>
          <a:noFill/>
        </p:spPr>
        <p:txBody>
          <a:bodyPr wrap="square">
            <a:spAutoFit/>
          </a:bodyPr>
          <a:lstStyle/>
          <a:p>
            <a:pPr algn="l"/>
            <a:r>
              <a:rPr lang="es-MX" sz="2400" b="0" i="0" u="none" strike="noStrike" baseline="0" dirty="0">
                <a:latin typeface="Times New Roman" panose="02020603050405020304" pitchFamily="18" charset="0"/>
                <a:cs typeface="Times New Roman" panose="02020603050405020304" pitchFamily="18" charset="0"/>
              </a:rPr>
              <a:t>En el ejemplo del automóvil en la figura,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 19 m, </a:t>
            </a:r>
            <a:r>
              <a:rPr lang="es-MX" sz="2400" b="0" i="1" u="none" strike="noStrike" baseline="0" dirty="0" err="1">
                <a:latin typeface="Times New Roman" panose="02020603050405020304" pitchFamily="18" charset="0"/>
                <a:cs typeface="Times New Roman" panose="02020603050405020304" pitchFamily="18" charset="0"/>
              </a:rPr>
              <a:t>x</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 277 m, </a:t>
            </a:r>
            <a:r>
              <a:rPr lang="es-MX" sz="2400" b="0" i="1" u="none" strike="noStrike" baseline="0" dirty="0" err="1">
                <a:latin typeface="Times New Roman" panose="02020603050405020304" pitchFamily="18" charset="0"/>
                <a:cs typeface="Times New Roman" panose="02020603050405020304" pitchFamily="18" charset="0"/>
              </a:rPr>
              <a:t>t</a:t>
            </a:r>
            <a:r>
              <a:rPr lang="es-MX" sz="2400" b="0" i="0" u="none" strike="noStrike" baseline="-25000" dirty="0" err="1">
                <a:latin typeface="Times New Roman" panose="02020603050405020304" pitchFamily="18" charset="0"/>
                <a:cs typeface="Times New Roman" panose="02020603050405020304" pitchFamily="18" charset="0"/>
              </a:rPr>
              <a:t>1</a:t>
            </a:r>
            <a:r>
              <a:rPr lang="es-MX" sz="2400" b="0" i="0" u="none" strike="noStrike" baseline="0" dirty="0">
                <a:latin typeface="Times New Roman" panose="02020603050405020304" pitchFamily="18" charset="0"/>
                <a:cs typeface="Times New Roman" panose="02020603050405020304" pitchFamily="18" charset="0"/>
              </a:rPr>
              <a:t> = 1.0 s y </a:t>
            </a:r>
            <a:r>
              <a:rPr lang="es-MX" sz="2400" b="0" i="1" u="none" strike="noStrike" baseline="0" dirty="0" err="1">
                <a:latin typeface="Times New Roman" panose="02020603050405020304" pitchFamily="18" charset="0"/>
                <a:cs typeface="Times New Roman" panose="02020603050405020304" pitchFamily="18" charset="0"/>
              </a:rPr>
              <a:t>t</a:t>
            </a:r>
            <a:r>
              <a:rPr lang="es-MX" sz="2400" b="0" i="0" u="none" strike="noStrike" baseline="-25000" dirty="0" err="1">
                <a:latin typeface="Times New Roman" panose="02020603050405020304" pitchFamily="18" charset="0"/>
                <a:cs typeface="Times New Roman" panose="02020603050405020304" pitchFamily="18" charset="0"/>
              </a:rPr>
              <a:t>2</a:t>
            </a:r>
            <a:r>
              <a:rPr lang="es-MX" sz="2400" b="0" i="0" u="none" strike="noStrike" baseline="0" dirty="0">
                <a:latin typeface="Times New Roman" panose="02020603050405020304" pitchFamily="18" charset="0"/>
                <a:cs typeface="Times New Roman" panose="02020603050405020304" pitchFamily="18" charset="0"/>
              </a:rPr>
              <a:t> = 4.0 s, así que la ecuación da</a:t>
            </a:r>
          </a:p>
          <a:p>
            <a:pPr algn="l"/>
            <a:r>
              <a:rPr lang="es-MX" sz="2400" b="0" i="1" u="none" strike="noStrike" baseline="0" dirty="0" err="1">
                <a:latin typeface="Times New Roman" panose="02020603050405020304" pitchFamily="18" charset="0"/>
                <a:cs typeface="Times New Roman" panose="02020603050405020304" pitchFamily="18" charset="0"/>
              </a:rPr>
              <a:t>V</a:t>
            </a:r>
            <a:r>
              <a:rPr lang="es-MX" sz="2400" b="0" i="0" u="none" strike="noStrike" baseline="-25000" dirty="0" err="1">
                <a:latin typeface="Times New Roman" panose="02020603050405020304" pitchFamily="18" charset="0"/>
                <a:cs typeface="Times New Roman" panose="02020603050405020304" pitchFamily="18" charset="0"/>
              </a:rPr>
              <a:t>med</a:t>
            </a:r>
            <a:r>
              <a:rPr lang="es-MX" sz="2400" b="0" i="0" u="none" strike="noStrike" baseline="-25000" dirty="0">
                <a:latin typeface="Times New Roman" panose="02020603050405020304" pitchFamily="18" charset="0"/>
                <a:cs typeface="Times New Roman" panose="02020603050405020304" pitchFamily="18" charset="0"/>
              </a:rPr>
              <a:t>-</a:t>
            </a:r>
            <a:r>
              <a:rPr lang="es-MX" sz="2400" b="0" i="1" u="none" strike="noStrike" baseline="-25000" dirty="0">
                <a:latin typeface="Times New Roman" panose="02020603050405020304" pitchFamily="18" charset="0"/>
                <a:cs typeface="Times New Roman" panose="02020603050405020304" pitchFamily="18" charset="0"/>
              </a:rPr>
              <a:t>x</a:t>
            </a:r>
            <a:r>
              <a:rPr lang="es-MX" sz="2400" b="0" i="1" u="none" strike="noStrike" baseline="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 (277 m - 19 m) </a:t>
            </a:r>
            <a:r>
              <a:rPr lang="es-MX" sz="2400" dirty="0">
                <a:latin typeface="Times New Roman" panose="02020603050405020304" pitchFamily="18" charset="0"/>
                <a:cs typeface="Times New Roman" panose="02020603050405020304" pitchFamily="18" charset="0"/>
              </a:rPr>
              <a:t>/ (</a:t>
            </a:r>
            <a:r>
              <a:rPr lang="es-MX" sz="2400" b="0" i="0" u="none" strike="noStrike" baseline="0" dirty="0">
                <a:latin typeface="Times New Roman" panose="02020603050405020304" pitchFamily="18" charset="0"/>
                <a:cs typeface="Times New Roman" panose="02020603050405020304" pitchFamily="18" charset="0"/>
              </a:rPr>
              <a:t>4,0 s – 1,0 s) = 258 m/3,0 s = 86 m/s</a:t>
            </a:r>
          </a:p>
          <a:p>
            <a:pPr algn="l"/>
            <a:r>
              <a:rPr lang="es-MX" sz="2400" b="0" i="0" u="none" strike="noStrike" baseline="0" dirty="0">
                <a:latin typeface="Times New Roman" panose="02020603050405020304" pitchFamily="18" charset="0"/>
                <a:cs typeface="Times New Roman" panose="02020603050405020304" pitchFamily="18" charset="0"/>
              </a:rPr>
              <a:t>La velocidad media en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del automóvil es positiva, lo cual significa que, durante el intervalo, la coordenada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aumentó y el auto se movió en la dirección +</a:t>
            </a:r>
            <a:r>
              <a:rPr lang="es-MX" sz="2400" b="0" i="1" u="none" strike="noStrike" baseline="0" dirty="0">
                <a:latin typeface="Times New Roman" panose="02020603050405020304" pitchFamily="18" charset="0"/>
                <a:cs typeface="Times New Roman" panose="02020603050405020304" pitchFamily="18" charset="0"/>
              </a:rPr>
              <a:t>x </a:t>
            </a:r>
            <a:r>
              <a:rPr lang="es-MX" sz="2400" b="0" i="0" u="none" strike="noStrike" baseline="0" dirty="0">
                <a:latin typeface="Times New Roman" panose="02020603050405020304" pitchFamily="18" charset="0"/>
                <a:cs typeface="Times New Roman" panose="02020603050405020304" pitchFamily="18" charset="0"/>
              </a:rPr>
              <a:t>(a la derecha en la figura).</a:t>
            </a:r>
          </a:p>
          <a:p>
            <a:pPr algn="l"/>
            <a:r>
              <a:rPr lang="es-MX" sz="2400" b="0" i="0" u="none" strike="noStrike" baseline="0" dirty="0">
                <a:latin typeface="Times New Roman" panose="02020603050405020304" pitchFamily="18" charset="0"/>
                <a:cs typeface="Times New Roman" panose="02020603050405020304" pitchFamily="18" charset="0"/>
              </a:rPr>
              <a:t>Si una partícula se mueve en la dirección </a:t>
            </a:r>
            <a:r>
              <a:rPr lang="es-MX" sz="2400" b="0" i="1" u="none" strike="noStrike" baseline="0" dirty="0">
                <a:latin typeface="Times New Roman" panose="02020603050405020304" pitchFamily="18" charset="0"/>
                <a:cs typeface="Times New Roman" panose="02020603050405020304" pitchFamily="18" charset="0"/>
              </a:rPr>
              <a:t>x negativa </a:t>
            </a:r>
            <a:r>
              <a:rPr lang="es-MX" sz="2400" b="0" i="0" u="none" strike="noStrike" baseline="0" dirty="0">
                <a:latin typeface="Times New Roman" panose="02020603050405020304" pitchFamily="18" charset="0"/>
                <a:cs typeface="Times New Roman" panose="02020603050405020304" pitchFamily="18" charset="0"/>
              </a:rPr>
              <a:t>durante un intervalo de tiempo, su velocidad media para ese lapso es negativa. </a:t>
            </a:r>
          </a:p>
          <a:p>
            <a:pPr algn="l"/>
            <a:r>
              <a:rPr lang="es-MX" sz="2400" b="0" i="0" u="none" strike="noStrike" baseline="0" dirty="0">
                <a:latin typeface="Times New Roman" panose="02020603050405020304" pitchFamily="18" charset="0"/>
                <a:cs typeface="Times New Roman" panose="02020603050405020304" pitchFamily="18" charset="0"/>
              </a:rPr>
              <a:t>Por ejemplo, suponga que la camioneta de un oficial se desplaza hacia la izquierda sobre la pista (</a:t>
            </a:r>
            <a:r>
              <a:rPr lang="es-MX" sz="2400" b="1" i="0" u="none" strike="noStrike" baseline="0" dirty="0">
                <a:latin typeface="Times New Roman" panose="02020603050405020304" pitchFamily="18" charset="0"/>
                <a:cs typeface="Times New Roman" panose="02020603050405020304" pitchFamily="18" charset="0"/>
              </a:rPr>
              <a:t>figura</a:t>
            </a:r>
            <a:r>
              <a:rPr lang="es-MX" sz="2400" b="0" i="0" u="none" strike="noStrike" baseline="0" dirty="0">
                <a:latin typeface="Times New Roman" panose="02020603050405020304" pitchFamily="18" charset="0"/>
                <a:cs typeface="Times New Roman" panose="02020603050405020304" pitchFamily="18" charset="0"/>
              </a:rPr>
              <a:t>). </a:t>
            </a:r>
            <a:endParaRPr lang="es-MX"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4257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797BB6E6-2B30-99A2-74F6-C5130F829A1E}"/>
              </a:ext>
            </a:extLst>
          </p:cNvPr>
          <p:cNvPicPr>
            <a:picLocks noChangeAspect="1"/>
          </p:cNvPicPr>
          <p:nvPr/>
        </p:nvPicPr>
        <p:blipFill>
          <a:blip r:embed="rId2"/>
          <a:stretch>
            <a:fillRect/>
          </a:stretch>
        </p:blipFill>
        <p:spPr>
          <a:xfrm>
            <a:off x="0" y="1532514"/>
            <a:ext cx="9144000" cy="3792972"/>
          </a:xfrm>
          <a:prstGeom prst="rect">
            <a:avLst/>
          </a:prstGeom>
        </p:spPr>
      </p:pic>
    </p:spTree>
    <p:extLst>
      <p:ext uri="{BB962C8B-B14F-4D97-AF65-F5344CB8AC3E}">
        <p14:creationId xmlns:p14="http://schemas.microsoft.com/office/powerpoint/2010/main" val="2190519285"/>
      </p:ext>
    </p:extLst>
  </p:cSld>
  <p:clrMapOvr>
    <a:masterClrMapping/>
  </p:clrMapOvr>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1953</TotalTime>
  <Words>5875</Words>
  <Application>Microsoft Office PowerPoint</Application>
  <PresentationFormat>Presentación en pantalla (4:3)</PresentationFormat>
  <Paragraphs>275</Paragraphs>
  <Slides>65</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65</vt:i4>
      </vt:variant>
    </vt:vector>
  </HeadingPairs>
  <TitlesOfParts>
    <vt:vector size="75" baseType="lpstr">
      <vt:lpstr>Arial</vt:lpstr>
      <vt:lpstr>Calibri</vt:lpstr>
      <vt:lpstr>Cambria Math</vt:lpstr>
      <vt:lpstr>MathematicalPiLTStd</vt:lpstr>
      <vt:lpstr>NewCenturySchlbk-Italic</vt:lpstr>
      <vt:lpstr>PearsonMATH02</vt:lpstr>
      <vt:lpstr>Times New Roman</vt:lpstr>
      <vt:lpstr>TimesLTStd-Italic</vt:lpstr>
      <vt:lpstr>TimesLTStd-Roman</vt:lpstr>
      <vt:lpstr>Tema de Office</vt:lpstr>
      <vt:lpstr>CINEMÁTICA  unidimensional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11. TRABAJO, ENERGÍA Y POTENCIA</dc:title>
  <dc:creator>Miguel</dc:creator>
  <cp:lastModifiedBy>Ernesto Gandolfo Raso</cp:lastModifiedBy>
  <cp:revision>81</cp:revision>
  <dcterms:created xsi:type="dcterms:W3CDTF">2012-05-17T18:36:51Z</dcterms:created>
  <dcterms:modified xsi:type="dcterms:W3CDTF">2024-05-30T22:02:21Z</dcterms:modified>
</cp:coreProperties>
</file>