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419" r:id="rId4"/>
    <p:sldId id="455" r:id="rId5"/>
    <p:sldId id="471" r:id="rId6"/>
    <p:sldId id="357" r:id="rId7"/>
    <p:sldId id="465" r:id="rId8"/>
    <p:sldId id="476" r:id="rId9"/>
    <p:sldId id="466" r:id="rId10"/>
    <p:sldId id="467" r:id="rId11"/>
    <p:sldId id="424" r:id="rId12"/>
    <p:sldId id="414" r:id="rId13"/>
    <p:sldId id="262" r:id="rId14"/>
    <p:sldId id="420" r:id="rId15"/>
    <p:sldId id="358" r:id="rId16"/>
    <p:sldId id="470" r:id="rId17"/>
    <p:sldId id="263" r:id="rId18"/>
    <p:sldId id="354" r:id="rId19"/>
    <p:sldId id="264" r:id="rId20"/>
    <p:sldId id="421" r:id="rId21"/>
    <p:sldId id="353" r:id="rId22"/>
    <p:sldId id="443" r:id="rId23"/>
    <p:sldId id="265" r:id="rId24"/>
    <p:sldId id="359" r:id="rId25"/>
    <p:sldId id="469" r:id="rId26"/>
    <p:sldId id="266" r:id="rId27"/>
    <p:sldId id="422" r:id="rId28"/>
    <p:sldId id="439" r:id="rId29"/>
    <p:sldId id="450" r:id="rId30"/>
    <p:sldId id="438" r:id="rId31"/>
    <p:sldId id="269" r:id="rId32"/>
    <p:sldId id="451" r:id="rId33"/>
    <p:sldId id="449" r:id="rId34"/>
    <p:sldId id="462" r:id="rId35"/>
    <p:sldId id="363" r:id="rId36"/>
    <p:sldId id="423" r:id="rId37"/>
    <p:sldId id="477" r:id="rId38"/>
    <p:sldId id="399" r:id="rId39"/>
    <p:sldId id="456" r:id="rId40"/>
    <p:sldId id="463" r:id="rId41"/>
    <p:sldId id="271" r:id="rId42"/>
    <p:sldId id="460" r:id="rId43"/>
    <p:sldId id="478" r:id="rId44"/>
    <p:sldId id="444" r:id="rId45"/>
    <p:sldId id="273" r:id="rId46"/>
    <p:sldId id="274" r:id="rId47"/>
    <p:sldId id="445" r:id="rId48"/>
    <p:sldId id="473" r:id="rId49"/>
    <p:sldId id="472" r:id="rId50"/>
    <p:sldId id="393" r:id="rId51"/>
    <p:sldId id="392" r:id="rId52"/>
    <p:sldId id="278" r:id="rId53"/>
    <p:sldId id="279" r:id="rId54"/>
    <p:sldId id="344" r:id="rId55"/>
    <p:sldId id="280" r:id="rId56"/>
    <p:sldId id="281" r:id="rId57"/>
    <p:sldId id="283" r:id="rId58"/>
    <p:sldId id="446" r:id="rId59"/>
    <p:sldId id="284" r:id="rId60"/>
    <p:sldId id="285" r:id="rId61"/>
    <p:sldId id="286" r:id="rId62"/>
    <p:sldId id="287" r:id="rId63"/>
    <p:sldId id="288" r:id="rId64"/>
    <p:sldId id="474" r:id="rId65"/>
    <p:sldId id="475" r:id="rId66"/>
    <p:sldId id="290" r:id="rId67"/>
    <p:sldId id="291" r:id="rId68"/>
    <p:sldId id="292" r:id="rId69"/>
    <p:sldId id="293" r:id="rId70"/>
    <p:sldId id="447" r:id="rId71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7E6A0-40B9-4031-8E51-8F82EA15EE51}" v="140" dt="2024-10-22T12:06:47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34" autoAdjust="0"/>
    <p:restoredTop sz="94660"/>
  </p:normalViewPr>
  <p:slideViewPr>
    <p:cSldViewPr>
      <p:cViewPr varScale="1">
        <p:scale>
          <a:sx n="55" d="100"/>
          <a:sy n="55" d="100"/>
        </p:scale>
        <p:origin x="828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ADEB4BAE-D6AA-4DED-8240-07269D3C7F26}"/>
    <pc:docChg chg="custSel addSld delSld modSld sldOrd">
      <pc:chgData name="Ernesto Gandolfo Raso" userId="9b53afdb15782c0c" providerId="LiveId" clId="{ADEB4BAE-D6AA-4DED-8240-07269D3C7F26}" dt="2023-10-11T14:11:37.359" v="556"/>
      <pc:docMkLst>
        <pc:docMk/>
      </pc:docMkLst>
      <pc:sldChg chg="modSp mod">
        <pc:chgData name="Ernesto Gandolfo Raso" userId="9b53afdb15782c0c" providerId="LiveId" clId="{ADEB4BAE-D6AA-4DED-8240-07269D3C7F26}" dt="2023-10-11T13:08:38.847" v="8" actId="6549"/>
        <pc:sldMkLst>
          <pc:docMk/>
          <pc:sldMk cId="0" sldId="257"/>
        </pc:sldMkLst>
        <pc:spChg chg="mod">
          <ac:chgData name="Ernesto Gandolfo Raso" userId="9b53afdb15782c0c" providerId="LiveId" clId="{ADEB4BAE-D6AA-4DED-8240-07269D3C7F26}" dt="2023-10-11T13:08:38.847" v="8" actId="6549"/>
          <ac:spMkLst>
            <pc:docMk/>
            <pc:sldMk cId="0" sldId="257"/>
            <ac:spMk id="3075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17:20.832" v="263"/>
        <pc:sldMkLst>
          <pc:docMk/>
          <pc:sldMk cId="0" sldId="263"/>
        </pc:sldMkLst>
        <pc:spChg chg="mod">
          <ac:chgData name="Ernesto Gandolfo Raso" userId="9b53afdb15782c0c" providerId="LiveId" clId="{ADEB4BAE-D6AA-4DED-8240-07269D3C7F26}" dt="2023-10-11T13:17:20.832" v="263"/>
          <ac:spMkLst>
            <pc:docMk/>
            <pc:sldMk cId="0" sldId="263"/>
            <ac:spMk id="11266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8:51.538" v="272"/>
        <pc:sldMkLst>
          <pc:docMk/>
          <pc:sldMk cId="0" sldId="265"/>
        </pc:sldMkLst>
        <pc:spChg chg="mod">
          <ac:chgData name="Ernesto Gandolfo Raso" userId="9b53afdb15782c0c" providerId="LiveId" clId="{ADEB4BAE-D6AA-4DED-8240-07269D3C7F26}" dt="2023-10-11T13:18:51.538" v="272"/>
          <ac:spMkLst>
            <pc:docMk/>
            <pc:sldMk cId="0" sldId="265"/>
            <ac:spMk id="15362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31:36.750" v="307" actId="20577"/>
        <pc:sldMkLst>
          <pc:docMk/>
          <pc:sldMk cId="0" sldId="271"/>
        </pc:sldMkLst>
        <pc:spChg chg="mod">
          <ac:chgData name="Ernesto Gandolfo Raso" userId="9b53afdb15782c0c" providerId="LiveId" clId="{ADEB4BAE-D6AA-4DED-8240-07269D3C7F26}" dt="2023-10-11T13:31:36.750" v="307" actId="20577"/>
          <ac:spMkLst>
            <pc:docMk/>
            <pc:sldMk cId="0" sldId="271"/>
            <ac:spMk id="26627" creationId="{00000000-0000-0000-0000-000000000000}"/>
          </ac:spMkLst>
        </pc:spChg>
      </pc:sldChg>
      <pc:sldChg chg="delSp modSp mod modAnim">
        <pc:chgData name="Ernesto Gandolfo Raso" userId="9b53afdb15782c0c" providerId="LiveId" clId="{ADEB4BAE-D6AA-4DED-8240-07269D3C7F26}" dt="2023-10-11T13:37:24.998" v="380" actId="478"/>
        <pc:sldMkLst>
          <pc:docMk/>
          <pc:sldMk cId="0" sldId="274"/>
        </pc:sldMkLst>
        <pc:spChg chg="del mod">
          <ac:chgData name="Ernesto Gandolfo Raso" userId="9b53afdb15782c0c" providerId="LiveId" clId="{ADEB4BAE-D6AA-4DED-8240-07269D3C7F26}" dt="2023-10-11T13:37:24.998" v="380" actId="478"/>
          <ac:spMkLst>
            <pc:docMk/>
            <pc:sldMk cId="0" sldId="274"/>
            <ac:spMk id="4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6:23.566" v="369"/>
          <ac:spMkLst>
            <pc:docMk/>
            <pc:sldMk cId="0" sldId="274"/>
            <ac:spMk id="21507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37:21.481" v="377" actId="478"/>
          <ac:spMkLst>
            <pc:docMk/>
            <pc:sldMk cId="0" sldId="274"/>
            <ac:spMk id="21508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37:23.810" v="379" actId="478"/>
          <ac:spMkLst>
            <pc:docMk/>
            <pc:sldMk cId="0" sldId="274"/>
            <ac:spMk id="21515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46:13.568" v="511" actId="255"/>
        <pc:sldMkLst>
          <pc:docMk/>
          <pc:sldMk cId="0" sldId="278"/>
        </pc:sldMkLst>
        <pc:spChg chg="mod">
          <ac:chgData name="Ernesto Gandolfo Raso" userId="9b53afdb15782c0c" providerId="LiveId" clId="{ADEB4BAE-D6AA-4DED-8240-07269D3C7F26}" dt="2023-10-11T13:46:13.568" v="511" actId="255"/>
          <ac:spMkLst>
            <pc:docMk/>
            <pc:sldMk cId="0" sldId="278"/>
            <ac:spMk id="2560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47.432" v="500" actId="14100"/>
          <ac:spMkLst>
            <pc:docMk/>
            <pc:sldMk cId="0" sldId="278"/>
            <ac:spMk id="35842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47:26.258" v="514" actId="14100"/>
        <pc:sldMkLst>
          <pc:docMk/>
          <pc:sldMk cId="0" sldId="279"/>
        </pc:sldMkLst>
        <pc:spChg chg="mod">
          <ac:chgData name="Ernesto Gandolfo Raso" userId="9b53afdb15782c0c" providerId="LiveId" clId="{ADEB4BAE-D6AA-4DED-8240-07269D3C7F26}" dt="2023-10-11T13:46:30.393" v="512"/>
          <ac:spMkLst>
            <pc:docMk/>
            <pc:sldMk cId="0" sldId="279"/>
            <ac:spMk id="3686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7:23.960" v="513" actId="255"/>
          <ac:spMkLst>
            <pc:docMk/>
            <pc:sldMk cId="0" sldId="279"/>
            <ac:spMk id="36867" creationId="{00000000-0000-0000-0000-000000000000}"/>
          </ac:spMkLst>
        </pc:spChg>
        <pc:picChg chg="mod">
          <ac:chgData name="Ernesto Gandolfo Raso" userId="9b53afdb15782c0c" providerId="LiveId" clId="{ADEB4BAE-D6AA-4DED-8240-07269D3C7F26}" dt="2023-10-11T13:47:26.258" v="514" actId="14100"/>
          <ac:picMkLst>
            <pc:docMk/>
            <pc:sldMk cId="0" sldId="279"/>
            <ac:picMk id="36868" creationId="{00000000-0000-0000-0000-000000000000}"/>
          </ac:picMkLst>
        </pc:picChg>
      </pc:sldChg>
      <pc:sldChg chg="modSp">
        <pc:chgData name="Ernesto Gandolfo Raso" userId="9b53afdb15782c0c" providerId="LiveId" clId="{ADEB4BAE-D6AA-4DED-8240-07269D3C7F26}" dt="2023-10-11T13:51:40.663" v="517" actId="1036"/>
        <pc:sldMkLst>
          <pc:docMk/>
          <pc:sldMk cId="0" sldId="280"/>
        </pc:sldMkLst>
        <pc:spChg chg="mod">
          <ac:chgData name="Ernesto Gandolfo Raso" userId="9b53afdb15782c0c" providerId="LiveId" clId="{ADEB4BAE-D6AA-4DED-8240-07269D3C7F26}" dt="2023-10-11T13:51:40.663" v="517" actId="1036"/>
          <ac:spMkLst>
            <pc:docMk/>
            <pc:sldMk cId="0" sldId="280"/>
            <ac:spMk id="38914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52:10.413" v="519" actId="33524"/>
        <pc:sldMkLst>
          <pc:docMk/>
          <pc:sldMk cId="0" sldId="281"/>
        </pc:sldMkLst>
        <pc:spChg chg="mod">
          <ac:chgData name="Ernesto Gandolfo Raso" userId="9b53afdb15782c0c" providerId="LiveId" clId="{ADEB4BAE-D6AA-4DED-8240-07269D3C7F26}" dt="2023-10-11T13:52:05.772" v="518"/>
          <ac:spMkLst>
            <pc:docMk/>
            <pc:sldMk cId="0" sldId="281"/>
            <ac:spMk id="3993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52:10.413" v="519" actId="33524"/>
          <ac:spMkLst>
            <pc:docMk/>
            <pc:sldMk cId="0" sldId="281"/>
            <ac:spMk id="39939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52:44.958" v="521"/>
        <pc:sldMkLst>
          <pc:docMk/>
          <pc:sldMk cId="0" sldId="284"/>
        </pc:sldMkLst>
        <pc:spChg chg="mod">
          <ac:chgData name="Ernesto Gandolfo Raso" userId="9b53afdb15782c0c" providerId="LiveId" clId="{ADEB4BAE-D6AA-4DED-8240-07269D3C7F26}" dt="2023-10-11T13:52:44.958" v="521"/>
          <ac:spMkLst>
            <pc:docMk/>
            <pc:sldMk cId="0" sldId="284"/>
            <ac:spMk id="43010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53:55.294" v="525" actId="6549"/>
        <pc:sldMkLst>
          <pc:docMk/>
          <pc:sldMk cId="0" sldId="286"/>
        </pc:sldMkLst>
        <pc:spChg chg="mod">
          <ac:chgData name="Ernesto Gandolfo Raso" userId="9b53afdb15782c0c" providerId="LiveId" clId="{ADEB4BAE-D6AA-4DED-8240-07269D3C7F26}" dt="2023-10-11T13:53:55.294" v="525" actId="6549"/>
          <ac:spMkLst>
            <pc:docMk/>
            <pc:sldMk cId="0" sldId="286"/>
            <ac:spMk id="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53:15.254" v="522"/>
          <ac:spMkLst>
            <pc:docMk/>
            <pc:sldMk cId="0" sldId="286"/>
            <ac:spMk id="45058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54:34.336" v="527" actId="14100"/>
        <pc:sldMkLst>
          <pc:docMk/>
          <pc:sldMk cId="0" sldId="288"/>
        </pc:sldMkLst>
        <pc:spChg chg="mod">
          <ac:chgData name="Ernesto Gandolfo Raso" userId="9b53afdb15782c0c" providerId="LiveId" clId="{ADEB4BAE-D6AA-4DED-8240-07269D3C7F26}" dt="2023-10-11T13:54:30.945" v="526"/>
          <ac:spMkLst>
            <pc:docMk/>
            <pc:sldMk cId="0" sldId="288"/>
            <ac:spMk id="48130" creationId="{00000000-0000-0000-0000-000000000000}"/>
          </ac:spMkLst>
        </pc:spChg>
        <pc:picChg chg="mod">
          <ac:chgData name="Ernesto Gandolfo Raso" userId="9b53afdb15782c0c" providerId="LiveId" clId="{ADEB4BAE-D6AA-4DED-8240-07269D3C7F26}" dt="2023-10-11T13:54:34.336" v="527" actId="14100"/>
          <ac:picMkLst>
            <pc:docMk/>
            <pc:sldMk cId="0" sldId="288"/>
            <ac:picMk id="48132" creationId="{00000000-0000-0000-0000-000000000000}"/>
          </ac:picMkLst>
        </pc:picChg>
      </pc:sldChg>
      <pc:sldChg chg="modSp mod">
        <pc:chgData name="Ernesto Gandolfo Raso" userId="9b53afdb15782c0c" providerId="LiveId" clId="{ADEB4BAE-D6AA-4DED-8240-07269D3C7F26}" dt="2023-10-11T13:18:35.500" v="270" actId="20577"/>
        <pc:sldMkLst>
          <pc:docMk/>
          <pc:sldMk cId="0" sldId="353"/>
        </pc:sldMkLst>
        <pc:spChg chg="mod">
          <ac:chgData name="Ernesto Gandolfo Raso" userId="9b53afdb15782c0c" providerId="LiveId" clId="{ADEB4BAE-D6AA-4DED-8240-07269D3C7F26}" dt="2023-10-11T13:18:35.500" v="270" actId="20577"/>
          <ac:spMkLst>
            <pc:docMk/>
            <pc:sldMk cId="0" sldId="353"/>
            <ac:spMk id="14338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8:04.746" v="267" actId="14100"/>
        <pc:sldMkLst>
          <pc:docMk/>
          <pc:sldMk cId="0" sldId="354"/>
        </pc:sldMkLst>
        <pc:spChg chg="mod">
          <ac:chgData name="Ernesto Gandolfo Raso" userId="9b53afdb15782c0c" providerId="LiveId" clId="{ADEB4BAE-D6AA-4DED-8240-07269D3C7F26}" dt="2023-10-11T13:17:56.689" v="266" actId="33524"/>
          <ac:spMkLst>
            <pc:docMk/>
            <pc:sldMk cId="0" sldId="354"/>
            <ac:spMk id="12290" creationId="{00000000-0000-0000-0000-000000000000}"/>
          </ac:spMkLst>
        </pc:spChg>
        <pc:picChg chg="mod">
          <ac:chgData name="Ernesto Gandolfo Raso" userId="9b53afdb15782c0c" providerId="LiveId" clId="{ADEB4BAE-D6AA-4DED-8240-07269D3C7F26}" dt="2023-10-11T13:18:04.746" v="267" actId="14100"/>
          <ac:picMkLst>
            <pc:docMk/>
            <pc:sldMk cId="0" sldId="354"/>
            <ac:picMk id="12291" creationId="{00000000-0000-0000-0000-000000000000}"/>
          </ac:picMkLst>
        </pc:picChg>
      </pc:sldChg>
      <pc:sldChg chg="addSp delSp modSp">
        <pc:chgData name="Ernesto Gandolfo Raso" userId="9b53afdb15782c0c" providerId="LiveId" clId="{ADEB4BAE-D6AA-4DED-8240-07269D3C7F26}" dt="2023-10-11T13:17:08.969" v="262" actId="14100"/>
        <pc:sldMkLst>
          <pc:docMk/>
          <pc:sldMk cId="0" sldId="358"/>
        </pc:sldMkLst>
        <pc:picChg chg="add del mod">
          <ac:chgData name="Ernesto Gandolfo Raso" userId="9b53afdb15782c0c" providerId="LiveId" clId="{ADEB4BAE-D6AA-4DED-8240-07269D3C7F26}" dt="2023-10-11T13:16:29.818" v="226" actId="21"/>
          <ac:picMkLst>
            <pc:docMk/>
            <pc:sldMk cId="0" sldId="358"/>
            <ac:picMk id="2" creationId="{5E2DECAB-F066-3C5F-14F1-483A247F0A15}"/>
          </ac:picMkLst>
        </pc:picChg>
        <pc:picChg chg="add del mod">
          <ac:chgData name="Ernesto Gandolfo Raso" userId="9b53afdb15782c0c" providerId="LiveId" clId="{ADEB4BAE-D6AA-4DED-8240-07269D3C7F26}" dt="2023-10-11T13:17:03.048" v="259" actId="21"/>
          <ac:picMkLst>
            <pc:docMk/>
            <pc:sldMk cId="0" sldId="358"/>
            <ac:picMk id="3" creationId="{607BA3B4-6C13-67CF-DF0E-E41E87D37B91}"/>
          </ac:picMkLst>
        </pc:picChg>
        <pc:picChg chg="add mod">
          <ac:chgData name="Ernesto Gandolfo Raso" userId="9b53afdb15782c0c" providerId="LiveId" clId="{ADEB4BAE-D6AA-4DED-8240-07269D3C7F26}" dt="2023-10-11T13:17:08.969" v="262" actId="14100"/>
          <ac:picMkLst>
            <pc:docMk/>
            <pc:sldMk cId="0" sldId="358"/>
            <ac:picMk id="4" creationId="{B9EA5589-9FBE-FB50-DBAD-5CCE52589332}"/>
          </ac:picMkLst>
        </pc:picChg>
        <pc:picChg chg="del mod">
          <ac:chgData name="Ernesto Gandolfo Raso" userId="9b53afdb15782c0c" providerId="LiveId" clId="{ADEB4BAE-D6AA-4DED-8240-07269D3C7F26}" dt="2023-10-11T13:16:13.030" v="221" actId="21"/>
          <ac:picMkLst>
            <pc:docMk/>
            <pc:sldMk cId="0" sldId="358"/>
            <ac:picMk id="10242" creationId="{00000000-0000-0000-0000-000000000000}"/>
          </ac:picMkLst>
        </pc:picChg>
      </pc:sldChg>
      <pc:sldChg chg="modSp mod">
        <pc:chgData name="Ernesto Gandolfo Raso" userId="9b53afdb15782c0c" providerId="LiveId" clId="{ADEB4BAE-D6AA-4DED-8240-07269D3C7F26}" dt="2023-10-11T13:30:38.675" v="301" actId="14100"/>
        <pc:sldMkLst>
          <pc:docMk/>
          <pc:sldMk cId="1325685899" sldId="399"/>
        </pc:sldMkLst>
        <pc:spChg chg="mod">
          <ac:chgData name="Ernesto Gandolfo Raso" userId="9b53afdb15782c0c" providerId="LiveId" clId="{ADEB4BAE-D6AA-4DED-8240-07269D3C7F26}" dt="2023-10-11T13:30:38.675" v="301" actId="14100"/>
          <ac:spMkLst>
            <pc:docMk/>
            <pc:sldMk cId="1325685899" sldId="399"/>
            <ac:spMk id="14338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4:03.233" v="176" actId="179"/>
        <pc:sldMkLst>
          <pc:docMk/>
          <pc:sldMk cId="664578989" sldId="414"/>
        </pc:sldMkLst>
        <pc:spChg chg="mod">
          <ac:chgData name="Ernesto Gandolfo Raso" userId="9b53afdb15782c0c" providerId="LiveId" clId="{ADEB4BAE-D6AA-4DED-8240-07269D3C7F26}" dt="2023-10-11T13:14:03.233" v="176" actId="179"/>
          <ac:spMkLst>
            <pc:docMk/>
            <pc:sldMk cId="664578989" sldId="414"/>
            <ac:spMk id="7171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09:03.421" v="9" actId="33524"/>
        <pc:sldMkLst>
          <pc:docMk/>
          <pc:sldMk cId="3852530841" sldId="419"/>
        </pc:sldMkLst>
        <pc:spChg chg="mod">
          <ac:chgData name="Ernesto Gandolfo Raso" userId="9b53afdb15782c0c" providerId="LiveId" clId="{ADEB4BAE-D6AA-4DED-8240-07269D3C7F26}" dt="2023-10-11T13:09:03.421" v="9" actId="33524"/>
          <ac:spMkLst>
            <pc:docMk/>
            <pc:sldMk cId="3852530841" sldId="419"/>
            <ac:spMk id="3075" creationId="{00000000-0000-0000-0000-000000000000}"/>
          </ac:spMkLst>
        </pc:spChg>
      </pc:sldChg>
      <pc:sldChg chg="modSp mod">
        <pc:chgData name="Ernesto Gandolfo Raso" userId="9b53afdb15782c0c" providerId="LiveId" clId="{ADEB4BAE-D6AA-4DED-8240-07269D3C7F26}" dt="2023-10-11T13:15:04.059" v="202" actId="6549"/>
        <pc:sldMkLst>
          <pc:docMk/>
          <pc:sldMk cId="3424467981" sldId="420"/>
        </pc:sldMkLst>
        <pc:spChg chg="mod">
          <ac:chgData name="Ernesto Gandolfo Raso" userId="9b53afdb15782c0c" providerId="LiveId" clId="{ADEB4BAE-D6AA-4DED-8240-07269D3C7F26}" dt="2023-10-11T13:15:04.059" v="202" actId="6549"/>
          <ac:spMkLst>
            <pc:docMk/>
            <pc:sldMk cId="3424467981" sldId="420"/>
            <ac:spMk id="9219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18:11.856" v="268"/>
        <pc:sldMkLst>
          <pc:docMk/>
          <pc:sldMk cId="3066942826" sldId="421"/>
        </pc:sldMkLst>
        <pc:spChg chg="mod">
          <ac:chgData name="Ernesto Gandolfo Raso" userId="9b53afdb15782c0c" providerId="LiveId" clId="{ADEB4BAE-D6AA-4DED-8240-07269D3C7F26}" dt="2023-10-11T13:18:11.856" v="268"/>
          <ac:spMkLst>
            <pc:docMk/>
            <pc:sldMk cId="3066942826" sldId="421"/>
            <ac:spMk id="11266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22:45.999" v="273"/>
        <pc:sldMkLst>
          <pc:docMk/>
          <pc:sldMk cId="3032098891" sldId="422"/>
        </pc:sldMkLst>
        <pc:spChg chg="mod">
          <ac:chgData name="Ernesto Gandolfo Raso" userId="9b53afdb15782c0c" providerId="LiveId" clId="{ADEB4BAE-D6AA-4DED-8240-07269D3C7F26}" dt="2023-10-11T13:22:45.999" v="273"/>
          <ac:spMkLst>
            <pc:docMk/>
            <pc:sldMk cId="3032098891" sldId="422"/>
            <ac:spMk id="13314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29:36.086" v="293"/>
        <pc:sldMkLst>
          <pc:docMk/>
          <pc:sldMk cId="1396488397" sldId="423"/>
        </pc:sldMkLst>
        <pc:spChg chg="mod">
          <ac:chgData name="Ernesto Gandolfo Raso" userId="9b53afdb15782c0c" providerId="LiveId" clId="{ADEB4BAE-D6AA-4DED-8240-07269D3C7F26}" dt="2023-10-11T13:29:36.086" v="293"/>
          <ac:spMkLst>
            <pc:docMk/>
            <pc:sldMk cId="1396488397" sldId="423"/>
            <ac:spMk id="14338" creationId="{00000000-0000-0000-0000-000000000000}"/>
          </ac:spMkLst>
        </pc:spChg>
      </pc:sldChg>
      <pc:sldChg chg="modSp">
        <pc:chgData name="Ernesto Gandolfo Raso" userId="9b53afdb15782c0c" providerId="LiveId" clId="{ADEB4BAE-D6AA-4DED-8240-07269D3C7F26}" dt="2023-10-11T13:25:39.915" v="284"/>
        <pc:sldMkLst>
          <pc:docMk/>
          <pc:sldMk cId="3320534805" sldId="438"/>
        </pc:sldMkLst>
        <pc:spChg chg="mod">
          <ac:chgData name="Ernesto Gandolfo Raso" userId="9b53afdb15782c0c" providerId="LiveId" clId="{ADEB4BAE-D6AA-4DED-8240-07269D3C7F26}" dt="2023-10-11T13:25:39.915" v="284"/>
          <ac:spMkLst>
            <pc:docMk/>
            <pc:sldMk cId="3320534805" sldId="438"/>
            <ac:spMk id="13314" creationId="{00000000-0000-0000-0000-000000000000}"/>
          </ac:spMkLst>
        </pc:spChg>
      </pc:sldChg>
      <pc:sldChg chg="addSp delSp modSp mod delAnim modAnim">
        <pc:chgData name="Ernesto Gandolfo Raso" userId="9b53afdb15782c0c" providerId="LiveId" clId="{ADEB4BAE-D6AA-4DED-8240-07269D3C7F26}" dt="2023-10-11T13:35:54.034" v="368" actId="179"/>
        <pc:sldMkLst>
          <pc:docMk/>
          <pc:sldMk cId="3671648657" sldId="444"/>
        </pc:sldMkLst>
        <pc:spChg chg="add mod">
          <ac:chgData name="Ernesto Gandolfo Raso" userId="9b53afdb15782c0c" providerId="LiveId" clId="{ADEB4BAE-D6AA-4DED-8240-07269D3C7F26}" dt="2023-10-11T13:35:16.853" v="357" actId="113"/>
          <ac:spMkLst>
            <pc:docMk/>
            <pc:sldMk cId="3671648657" sldId="444"/>
            <ac:spMk id="9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5:54.034" v="368" actId="179"/>
          <ac:spMkLst>
            <pc:docMk/>
            <pc:sldMk cId="3671648657" sldId="444"/>
            <ac:spMk id="10" creationId="{00000000-0000-0000-0000-000000000000}"/>
          </ac:spMkLst>
        </pc:spChg>
        <pc:spChg chg="add mod">
          <ac:chgData name="Ernesto Gandolfo Raso" userId="9b53afdb15782c0c" providerId="LiveId" clId="{ADEB4BAE-D6AA-4DED-8240-07269D3C7F26}" dt="2023-10-11T13:35:20.342" v="358" actId="113"/>
          <ac:spMkLst>
            <pc:docMk/>
            <pc:sldMk cId="3671648657" sldId="444"/>
            <ac:spMk id="19460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5:37.322" v="362" actId="179"/>
          <ac:spMkLst>
            <pc:docMk/>
            <pc:sldMk cId="3671648657" sldId="444"/>
            <ac:spMk id="19462" creationId="{00000000-0000-0000-0000-000000000000}"/>
          </ac:spMkLst>
        </pc:spChg>
        <pc:graphicFrameChg chg="del mod replId">
          <ac:chgData name="Ernesto Gandolfo Raso" userId="9b53afdb15782c0c" providerId="LiveId" clId="{ADEB4BAE-D6AA-4DED-8240-07269D3C7F26}" dt="2023-10-11T13:34:36.999" v="348"/>
          <ac:graphicFrameMkLst>
            <pc:docMk/>
            <pc:sldMk cId="3671648657" sldId="444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ADEB4BAE-D6AA-4DED-8240-07269D3C7F26}" dt="2023-10-11T13:34:49.705" v="351"/>
          <ac:graphicFrameMkLst>
            <pc:docMk/>
            <pc:sldMk cId="3671648657" sldId="444"/>
            <ac:graphicFrameMk id="4" creationId="{00000000-0000-0000-0000-000000000000}"/>
          </ac:graphicFrameMkLst>
        </pc:graphicFrameChg>
      </pc:sldChg>
      <pc:sldChg chg="addSp delSp modSp mod ord">
        <pc:chgData name="Ernesto Gandolfo Raso" userId="9b53afdb15782c0c" providerId="LiveId" clId="{ADEB4BAE-D6AA-4DED-8240-07269D3C7F26}" dt="2023-10-11T13:39:01.893" v="423" actId="1038"/>
        <pc:sldMkLst>
          <pc:docMk/>
          <pc:sldMk cId="478700154" sldId="445"/>
        </pc:sldMkLst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4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49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50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11.196" v="387" actId="478"/>
          <ac:spMkLst>
            <pc:docMk/>
            <pc:sldMk cId="478700154" sldId="445"/>
            <ac:spMk id="3175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0.151" v="393" actId="478"/>
          <ac:spMkLst>
            <pc:docMk/>
            <pc:sldMk cId="478700154" sldId="445"/>
            <ac:spMk id="31757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7.457" v="399" actId="478"/>
          <ac:spMkLst>
            <pc:docMk/>
            <pc:sldMk cId="478700154" sldId="445"/>
            <ac:spMk id="3175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6.747" v="398" actId="478"/>
          <ac:spMkLst>
            <pc:docMk/>
            <pc:sldMk cId="478700154" sldId="445"/>
            <ac:spMk id="31764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17.756" v="392" actId="478"/>
          <ac:spMkLst>
            <pc:docMk/>
            <pc:sldMk cId="478700154" sldId="445"/>
            <ac:spMk id="3176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16.171" v="391" actId="478"/>
          <ac:spMkLst>
            <pc:docMk/>
            <pc:sldMk cId="478700154" sldId="445"/>
            <ac:spMk id="3176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04.876" v="382" actId="478"/>
          <ac:spMkLst>
            <pc:docMk/>
            <pc:sldMk cId="478700154" sldId="445"/>
            <ac:spMk id="31772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38.432" v="403" actId="478"/>
          <ac:spMkLst>
            <pc:docMk/>
            <pc:sldMk cId="478700154" sldId="445"/>
            <ac:spMk id="31773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06.032" v="383" actId="478"/>
          <ac:spMkLst>
            <pc:docMk/>
            <pc:sldMk cId="478700154" sldId="445"/>
            <ac:spMk id="31774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8:25.344" v="397" actId="478"/>
          <ac:spMkLst>
            <pc:docMk/>
            <pc:sldMk cId="478700154" sldId="445"/>
            <ac:spMk id="31775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7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0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7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39:01.893" v="423" actId="1038"/>
          <ac:spMkLst>
            <pc:docMk/>
            <pc:sldMk cId="478700154" sldId="445"/>
            <ac:spMk id="31789" creationId="{00000000-0000-0000-0000-000000000000}"/>
          </ac:spMkLst>
        </pc:spChg>
        <pc:grpChg chg="add del 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47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2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3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4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39:01.893" v="423" actId="1038"/>
          <ac:grpSpMkLst>
            <pc:docMk/>
            <pc:sldMk cId="478700154" sldId="445"/>
            <ac:grpSpMk id="31755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38.432" v="403" actId="478"/>
          <ac:grpSpMkLst>
            <pc:docMk/>
            <pc:sldMk cId="478700154" sldId="445"/>
            <ac:grpSpMk id="31760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12.087" v="388" actId="478"/>
          <ac:grpSpMkLst>
            <pc:docMk/>
            <pc:sldMk cId="478700154" sldId="445"/>
            <ac:grpSpMk id="31761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17.756" v="392" actId="478"/>
          <ac:grpSpMkLst>
            <pc:docMk/>
            <pc:sldMk cId="478700154" sldId="445"/>
            <ac:grpSpMk id="31762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8:26.747" v="398" actId="478"/>
          <ac:grpSpMkLst>
            <pc:docMk/>
            <pc:sldMk cId="478700154" sldId="445"/>
            <ac:grpSpMk id="31763" creationId="{00000000-0000-0000-0000-000000000000}"/>
          </ac:grpSpMkLst>
        </pc:grp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2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4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40.334" v="404" actId="478"/>
          <ac:graphicFrameMkLst>
            <pc:docMk/>
            <pc:sldMk cId="478700154" sldId="445"/>
            <ac:graphicFrameMk id="31759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28.857" v="400" actId="478"/>
          <ac:graphicFrameMkLst>
            <pc:docMk/>
            <pc:sldMk cId="478700154" sldId="445"/>
            <ac:graphicFrameMk id="31765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21.400" v="394" actId="478"/>
          <ac:graphicFrameMkLst>
            <pc:docMk/>
            <pc:sldMk cId="478700154" sldId="445"/>
            <ac:graphicFrameMk id="31767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12.087" v="388" actId="478"/>
          <ac:graphicFrameMkLst>
            <pc:docMk/>
            <pc:sldMk cId="478700154" sldId="445"/>
            <ac:graphicFrameMk id="31769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07.062" v="384" actId="478"/>
          <ac:graphicFrameMkLst>
            <pc:docMk/>
            <pc:sldMk cId="478700154" sldId="445"/>
            <ac:graphicFrameMk id="31770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35.991" v="402" actId="478"/>
          <ac:graphicFrameMkLst>
            <pc:docMk/>
            <pc:sldMk cId="478700154" sldId="445"/>
            <ac:graphicFrameMk id="31771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31.737" v="401" actId="478"/>
          <ac:graphicFrameMkLst>
            <pc:docMk/>
            <pc:sldMk cId="478700154" sldId="445"/>
            <ac:graphicFrameMk id="31776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8:44.948" v="407" actId="478"/>
          <ac:graphicFrameMkLst>
            <pc:docMk/>
            <pc:sldMk cId="478700154" sldId="445"/>
            <ac:graphicFrameMk id="31777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79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1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3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85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90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39:01.893" v="423" actId="1038"/>
          <ac:graphicFrameMkLst>
            <pc:docMk/>
            <pc:sldMk cId="478700154" sldId="445"/>
            <ac:graphicFrameMk id="31791" creationId="{00000000-0000-0000-0000-000000000000}"/>
          </ac:graphicFrameMkLst>
        </pc:graphicFrameChg>
      </pc:sldChg>
      <pc:sldChg chg="modSp">
        <pc:chgData name="Ernesto Gandolfo Raso" userId="9b53afdb15782c0c" providerId="LiveId" clId="{ADEB4BAE-D6AA-4DED-8240-07269D3C7F26}" dt="2023-10-11T14:11:37.359" v="556"/>
        <pc:sldMkLst>
          <pc:docMk/>
          <pc:sldMk cId="3314979406" sldId="447"/>
        </pc:sldMkLst>
        <pc:spChg chg="mod">
          <ac:chgData name="Ernesto Gandolfo Raso" userId="9b53afdb15782c0c" providerId="LiveId" clId="{ADEB4BAE-D6AA-4DED-8240-07269D3C7F26}" dt="2023-10-11T14:11:37.359" v="556"/>
          <ac:spMkLst>
            <pc:docMk/>
            <pc:sldMk cId="3314979406" sldId="447"/>
            <ac:spMk id="49154" creationId="{00000000-0000-0000-0000-000000000000}"/>
          </ac:spMkLst>
        </pc:spChg>
      </pc:sldChg>
      <pc:sldChg chg="del">
        <pc:chgData name="Ernesto Gandolfo Raso" userId="9b53afdb15782c0c" providerId="LiveId" clId="{ADEB4BAE-D6AA-4DED-8240-07269D3C7F26}" dt="2023-10-11T13:29:27.419" v="292" actId="2696"/>
        <pc:sldMkLst>
          <pc:docMk/>
          <pc:sldMk cId="3542248102" sldId="452"/>
        </pc:sldMkLst>
      </pc:sldChg>
      <pc:sldChg chg="modSp mod">
        <pc:chgData name="Ernesto Gandolfo Raso" userId="9b53afdb15782c0c" providerId="LiveId" clId="{ADEB4BAE-D6AA-4DED-8240-07269D3C7F26}" dt="2023-10-11T13:30:14.213" v="298" actId="14100"/>
        <pc:sldMkLst>
          <pc:docMk/>
          <pc:sldMk cId="3588895996" sldId="456"/>
        </pc:sldMkLst>
        <pc:spChg chg="mod">
          <ac:chgData name="Ernesto Gandolfo Raso" userId="9b53afdb15782c0c" providerId="LiveId" clId="{ADEB4BAE-D6AA-4DED-8240-07269D3C7F26}" dt="2023-10-11T13:30:14.213" v="298" actId="14100"/>
          <ac:spMkLst>
            <pc:docMk/>
            <pc:sldMk cId="3588895996" sldId="456"/>
            <ac:spMk id="14338" creationId="{00000000-0000-0000-0000-000000000000}"/>
          </ac:spMkLst>
        </pc:spChg>
      </pc:sldChg>
      <pc:sldChg chg="addSp delSp modSp mod">
        <pc:chgData name="Ernesto Gandolfo Raso" userId="9b53afdb15782c0c" providerId="LiveId" clId="{ADEB4BAE-D6AA-4DED-8240-07269D3C7F26}" dt="2023-10-11T13:32:45.734" v="328" actId="114"/>
        <pc:sldMkLst>
          <pc:docMk/>
          <pc:sldMk cId="3242537226" sldId="460"/>
        </pc:sldMkLst>
        <pc:spChg chg="mod">
          <ac:chgData name="Ernesto Gandolfo Raso" userId="9b53afdb15782c0c" providerId="LiveId" clId="{ADEB4BAE-D6AA-4DED-8240-07269D3C7F26}" dt="2023-10-11T13:32:45.734" v="328" actId="114"/>
          <ac:spMkLst>
            <pc:docMk/>
            <pc:sldMk cId="3242537226" sldId="460"/>
            <ac:spMk id="5" creationId="{00000000-0000-0000-0000-000000000000}"/>
          </ac:spMkLst>
        </pc:spChg>
        <pc:picChg chg="add mod">
          <ac:chgData name="Ernesto Gandolfo Raso" userId="9b53afdb15782c0c" providerId="LiveId" clId="{ADEB4BAE-D6AA-4DED-8240-07269D3C7F26}" dt="2023-10-11T13:32:21.401" v="312" actId="14100"/>
          <ac:picMkLst>
            <pc:docMk/>
            <pc:sldMk cId="3242537226" sldId="460"/>
            <ac:picMk id="2" creationId="{0EF4950F-3F6C-D045-E80A-FD24BBB9879E}"/>
          </ac:picMkLst>
        </pc:picChg>
        <pc:picChg chg="del mod">
          <ac:chgData name="Ernesto Gandolfo Raso" userId="9b53afdb15782c0c" providerId="LiveId" clId="{ADEB4BAE-D6AA-4DED-8240-07269D3C7F26}" dt="2023-10-11T13:32:11.950" v="309" actId="21"/>
          <ac:picMkLst>
            <pc:docMk/>
            <pc:sldMk cId="3242537226" sldId="460"/>
            <ac:picMk id="142338" creationId="{00000000-0000-0000-0000-000000000000}"/>
          </ac:picMkLst>
        </pc:picChg>
      </pc:sldChg>
      <pc:sldChg chg="addSp delSp modSp mod">
        <pc:chgData name="Ernesto Gandolfo Raso" userId="9b53afdb15782c0c" providerId="LiveId" clId="{ADEB4BAE-D6AA-4DED-8240-07269D3C7F26}" dt="2023-10-11T13:11:11.832" v="38" actId="14100"/>
        <pc:sldMkLst>
          <pc:docMk/>
          <pc:sldMk cId="160744649" sldId="465"/>
        </pc:sldMkLst>
        <pc:spChg chg="mod">
          <ac:chgData name="Ernesto Gandolfo Raso" userId="9b53afdb15782c0c" providerId="LiveId" clId="{ADEB4BAE-D6AA-4DED-8240-07269D3C7F26}" dt="2023-10-11T13:09:59.486" v="28" actId="20577"/>
          <ac:spMkLst>
            <pc:docMk/>
            <pc:sldMk cId="160744649" sldId="465"/>
            <ac:spMk id="5123" creationId="{00000000-0000-0000-0000-000000000000}"/>
          </ac:spMkLst>
        </pc:spChg>
        <pc:picChg chg="add mod">
          <ac:chgData name="Ernesto Gandolfo Raso" userId="9b53afdb15782c0c" providerId="LiveId" clId="{ADEB4BAE-D6AA-4DED-8240-07269D3C7F26}" dt="2023-10-11T13:11:11.832" v="38" actId="14100"/>
          <ac:picMkLst>
            <pc:docMk/>
            <pc:sldMk cId="160744649" sldId="465"/>
            <ac:picMk id="2" creationId="{48CDF909-4725-8614-24F7-E8DFC3F56DB3}"/>
          </ac:picMkLst>
        </pc:picChg>
        <pc:picChg chg="del mod modCrop">
          <ac:chgData name="Ernesto Gandolfo Raso" userId="9b53afdb15782c0c" providerId="LiveId" clId="{ADEB4BAE-D6AA-4DED-8240-07269D3C7F26}" dt="2023-10-11T13:11:06.512" v="35" actId="21"/>
          <ac:picMkLst>
            <pc:docMk/>
            <pc:sldMk cId="160744649" sldId="465"/>
            <ac:picMk id="5" creationId="{00000000-0000-0000-0000-000000000000}"/>
          </ac:picMkLst>
        </pc:picChg>
      </pc:sldChg>
      <pc:sldChg chg="addSp delSp modSp mod">
        <pc:chgData name="Ernesto Gandolfo Raso" userId="9b53afdb15782c0c" providerId="LiveId" clId="{ADEB4BAE-D6AA-4DED-8240-07269D3C7F26}" dt="2023-10-11T13:12:40.070" v="169" actId="114"/>
        <pc:sldMkLst>
          <pc:docMk/>
          <pc:sldMk cId="70821672" sldId="466"/>
        </pc:sldMkLst>
        <pc:spChg chg="mod">
          <ac:chgData name="Ernesto Gandolfo Raso" userId="9b53afdb15782c0c" providerId="LiveId" clId="{ADEB4BAE-D6AA-4DED-8240-07269D3C7F26}" dt="2023-10-11T13:12:40.070" v="169" actId="114"/>
          <ac:spMkLst>
            <pc:docMk/>
            <pc:sldMk cId="70821672" sldId="466"/>
            <ac:spMk id="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12:24.743" v="168" actId="20577"/>
          <ac:spMkLst>
            <pc:docMk/>
            <pc:sldMk cId="70821672" sldId="466"/>
            <ac:spMk id="5123" creationId="{00000000-0000-0000-0000-000000000000}"/>
          </ac:spMkLst>
        </pc:spChg>
        <pc:picChg chg="add mod">
          <ac:chgData name="Ernesto Gandolfo Raso" userId="9b53afdb15782c0c" providerId="LiveId" clId="{ADEB4BAE-D6AA-4DED-8240-07269D3C7F26}" dt="2023-10-11T13:12:20.957" v="165" actId="1035"/>
          <ac:picMkLst>
            <pc:docMk/>
            <pc:sldMk cId="70821672" sldId="466"/>
            <ac:picMk id="3" creationId="{09742F81-02FC-5161-9324-69D328A959FE}"/>
          </ac:picMkLst>
        </pc:picChg>
        <pc:picChg chg="del mod modCrop">
          <ac:chgData name="Ernesto Gandolfo Raso" userId="9b53afdb15782c0c" providerId="LiveId" clId="{ADEB4BAE-D6AA-4DED-8240-07269D3C7F26}" dt="2023-10-11T13:10:50.528" v="31" actId="21"/>
          <ac:picMkLst>
            <pc:docMk/>
            <pc:sldMk cId="70821672" sldId="466"/>
            <ac:picMk id="4" creationId="{00000000-0000-0000-0000-000000000000}"/>
          </ac:picMkLst>
        </pc:picChg>
      </pc:sldChg>
      <pc:sldChg chg="addSp delSp modSp add">
        <pc:chgData name="Ernesto Gandolfo Raso" userId="9b53afdb15782c0c" providerId="LiveId" clId="{ADEB4BAE-D6AA-4DED-8240-07269D3C7F26}" dt="2023-10-11T13:16:01.357" v="219" actId="1037"/>
        <pc:sldMkLst>
          <pc:docMk/>
          <pc:sldMk cId="2217054736" sldId="468"/>
        </pc:sldMkLst>
        <pc:picChg chg="add mod">
          <ac:chgData name="Ernesto Gandolfo Raso" userId="9b53afdb15782c0c" providerId="LiveId" clId="{ADEB4BAE-D6AA-4DED-8240-07269D3C7F26}" dt="2023-10-11T13:16:01.357" v="219" actId="1037"/>
          <ac:picMkLst>
            <pc:docMk/>
            <pc:sldMk cId="2217054736" sldId="468"/>
            <ac:picMk id="2" creationId="{B99BFDF7-6A1C-6BEA-AFE1-E2758DA814B4}"/>
          </ac:picMkLst>
        </pc:picChg>
        <pc:picChg chg="del mod">
          <ac:chgData name="Ernesto Gandolfo Raso" userId="9b53afdb15782c0c" providerId="LiveId" clId="{ADEB4BAE-D6AA-4DED-8240-07269D3C7F26}" dt="2023-10-11T13:15:46.591" v="205" actId="21"/>
          <ac:picMkLst>
            <pc:docMk/>
            <pc:sldMk cId="2217054736" sldId="468"/>
            <ac:picMk id="10242" creationId="{00000000-0000-0000-0000-000000000000}"/>
          </ac:picMkLst>
        </pc:picChg>
      </pc:sldChg>
      <pc:sldChg chg="addSp delSp add">
        <pc:chgData name="Ernesto Gandolfo Raso" userId="9b53afdb15782c0c" providerId="LiveId" clId="{ADEB4BAE-D6AA-4DED-8240-07269D3C7F26}" dt="2023-10-11T13:23:53.657" v="276"/>
        <pc:sldMkLst>
          <pc:docMk/>
          <pc:sldMk cId="2584617682" sldId="469"/>
        </pc:sldMkLst>
        <pc:picChg chg="del">
          <ac:chgData name="Ernesto Gandolfo Raso" userId="9b53afdb15782c0c" providerId="LiveId" clId="{ADEB4BAE-D6AA-4DED-8240-07269D3C7F26}" dt="2023-10-11T13:23:51.971" v="275" actId="478"/>
          <ac:picMkLst>
            <pc:docMk/>
            <pc:sldMk cId="2584617682" sldId="469"/>
            <ac:picMk id="16386" creationId="{00000000-0000-0000-0000-000000000000}"/>
          </ac:picMkLst>
        </pc:picChg>
        <pc:picChg chg="add">
          <ac:chgData name="Ernesto Gandolfo Raso" userId="9b53afdb15782c0c" providerId="LiveId" clId="{ADEB4BAE-D6AA-4DED-8240-07269D3C7F26}" dt="2023-10-11T13:23:53.657" v="276"/>
          <ac:picMkLst>
            <pc:docMk/>
            <pc:sldMk cId="2584617682" sldId="469"/>
            <ac:picMk id="137218" creationId="{CC03A2CB-A7B0-8954-27FC-A1D2BF42DCF6}"/>
          </ac:picMkLst>
        </pc:picChg>
      </pc:sldChg>
      <pc:sldChg chg="addSp delSp modSp add">
        <pc:chgData name="Ernesto Gandolfo Raso" userId="9b53afdb15782c0c" providerId="LiveId" clId="{ADEB4BAE-D6AA-4DED-8240-07269D3C7F26}" dt="2023-10-11T13:25:21.323" v="283" actId="14100"/>
        <pc:sldMkLst>
          <pc:docMk/>
          <pc:sldMk cId="3712939704" sldId="470"/>
        </pc:sldMkLst>
        <pc:picChg chg="add mod">
          <ac:chgData name="Ernesto Gandolfo Raso" userId="9b53afdb15782c0c" providerId="LiveId" clId="{ADEB4BAE-D6AA-4DED-8240-07269D3C7F26}" dt="2023-10-11T13:25:21.323" v="283" actId="14100"/>
          <ac:picMkLst>
            <pc:docMk/>
            <pc:sldMk cId="3712939704" sldId="470"/>
            <ac:picMk id="2" creationId="{1D1452F0-8E2D-D4DE-E10E-D77BFCD60C4A}"/>
          </ac:picMkLst>
        </pc:picChg>
        <pc:picChg chg="del">
          <ac:chgData name="Ernesto Gandolfo Raso" userId="9b53afdb15782c0c" providerId="LiveId" clId="{ADEB4BAE-D6AA-4DED-8240-07269D3C7F26}" dt="2023-10-11T13:25:06.572" v="278" actId="478"/>
          <ac:picMkLst>
            <pc:docMk/>
            <pc:sldMk cId="3712939704" sldId="470"/>
            <ac:picMk id="16386" creationId="{00000000-0000-0000-0000-000000000000}"/>
          </ac:picMkLst>
        </pc:picChg>
        <pc:picChg chg="add del mod">
          <ac:chgData name="Ernesto Gandolfo Raso" userId="9b53afdb15782c0c" providerId="LiveId" clId="{ADEB4BAE-D6AA-4DED-8240-07269D3C7F26}" dt="2023-10-11T13:25:17.892" v="281" actId="21"/>
          <ac:picMkLst>
            <pc:docMk/>
            <pc:sldMk cId="3712939704" sldId="470"/>
            <ac:picMk id="138242" creationId="{5321157F-8668-BC43-7368-F9735613349F}"/>
          </ac:picMkLst>
        </pc:picChg>
      </pc:sldChg>
      <pc:sldChg chg="addSp delSp modSp add mod">
        <pc:chgData name="Ernesto Gandolfo Raso" userId="9b53afdb15782c0c" providerId="LiveId" clId="{ADEB4BAE-D6AA-4DED-8240-07269D3C7F26}" dt="2023-10-11T13:26:59.210" v="291" actId="14100"/>
        <pc:sldMkLst>
          <pc:docMk/>
          <pc:sldMk cId="4146872449" sldId="471"/>
        </pc:sldMkLst>
        <pc:picChg chg="add mod">
          <ac:chgData name="Ernesto Gandolfo Raso" userId="9b53afdb15782c0c" providerId="LiveId" clId="{ADEB4BAE-D6AA-4DED-8240-07269D3C7F26}" dt="2023-10-11T13:26:59.210" v="291" actId="14100"/>
          <ac:picMkLst>
            <pc:docMk/>
            <pc:sldMk cId="4146872449" sldId="471"/>
            <ac:picMk id="3" creationId="{D377E769-9DB5-9950-DEDC-81B2C04ED28D}"/>
          </ac:picMkLst>
        </pc:picChg>
        <pc:picChg chg="del">
          <ac:chgData name="Ernesto Gandolfo Raso" userId="9b53afdb15782c0c" providerId="LiveId" clId="{ADEB4BAE-D6AA-4DED-8240-07269D3C7F26}" dt="2023-10-11T13:26:46.435" v="286" actId="478"/>
          <ac:picMkLst>
            <pc:docMk/>
            <pc:sldMk cId="4146872449" sldId="471"/>
            <ac:picMk id="139270" creationId="{00000000-0000-0000-0000-000000000000}"/>
          </ac:picMkLst>
        </pc:picChg>
      </pc:sldChg>
      <pc:sldChg chg="addSp delSp modSp add mod">
        <pc:chgData name="Ernesto Gandolfo Raso" userId="9b53afdb15782c0c" providerId="LiveId" clId="{ADEB4BAE-D6AA-4DED-8240-07269D3C7F26}" dt="2023-10-11T13:40:28.636" v="498" actId="1037"/>
        <pc:sldMkLst>
          <pc:docMk/>
          <pc:sldMk cId="2374871799" sldId="472"/>
        </pc:sldMkLst>
        <pc:spChg chg="mod">
          <ac:chgData name="Ernesto Gandolfo Raso" userId="9b53afdb15782c0c" providerId="LiveId" clId="{ADEB4BAE-D6AA-4DED-8240-07269D3C7F26}" dt="2023-10-11T13:40:04.706" v="446" actId="14100"/>
          <ac:spMkLst>
            <pc:docMk/>
            <pc:sldMk cId="2374871799" sldId="472"/>
            <ac:spMk id="3174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15.088" v="425" actId="478"/>
          <ac:spMkLst>
            <pc:docMk/>
            <pc:sldMk cId="2374871799" sldId="472"/>
            <ac:spMk id="3174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28.773" v="431" actId="478"/>
          <ac:spMkLst>
            <pc:docMk/>
            <pc:sldMk cId="2374871799" sldId="472"/>
            <ac:spMk id="31749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31.167" v="432" actId="478"/>
          <ac:spMkLst>
            <pc:docMk/>
            <pc:sldMk cId="2374871799" sldId="472"/>
            <ac:spMk id="31750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5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57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5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64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66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68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2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3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4" creationId="{00000000-0000-0000-0000-000000000000}"/>
          </ac:spMkLst>
        </pc:spChg>
        <pc:spChg chg="mod">
          <ac:chgData name="Ernesto Gandolfo Raso" userId="9b53afdb15782c0c" providerId="LiveId" clId="{ADEB4BAE-D6AA-4DED-8240-07269D3C7F26}" dt="2023-10-11T13:40:28.636" v="498" actId="1037"/>
          <ac:spMkLst>
            <pc:docMk/>
            <pc:sldMk cId="2374871799" sldId="472"/>
            <ac:spMk id="31775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46.079" v="440" actId="478"/>
          <ac:spMkLst>
            <pc:docMk/>
            <pc:sldMk cId="2374871799" sldId="472"/>
            <ac:spMk id="3177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23.664" v="429" actId="478"/>
          <ac:spMkLst>
            <pc:docMk/>
            <pc:sldMk cId="2374871799" sldId="472"/>
            <ac:spMk id="31780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16.261" v="426" actId="478"/>
          <ac:spMkLst>
            <pc:docMk/>
            <pc:sldMk cId="2374871799" sldId="472"/>
            <ac:spMk id="31782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21.540" v="428" actId="478"/>
          <ac:spMkLst>
            <pc:docMk/>
            <pc:sldMk cId="2374871799" sldId="472"/>
            <ac:spMk id="31786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47.494" v="441" actId="478"/>
          <ac:spMkLst>
            <pc:docMk/>
            <pc:sldMk cId="2374871799" sldId="472"/>
            <ac:spMk id="31787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39:13.447" v="424" actId="478"/>
          <ac:spMkLst>
            <pc:docMk/>
            <pc:sldMk cId="2374871799" sldId="472"/>
            <ac:spMk id="31788" creationId="{00000000-0000-0000-0000-000000000000}"/>
          </ac:spMkLst>
        </pc:spChg>
        <pc:spChg chg="del mod">
          <ac:chgData name="Ernesto Gandolfo Raso" userId="9b53afdb15782c0c" providerId="LiveId" clId="{ADEB4BAE-D6AA-4DED-8240-07269D3C7F26}" dt="2023-10-11T13:39:32.287" v="433" actId="478"/>
          <ac:spMkLst>
            <pc:docMk/>
            <pc:sldMk cId="2374871799" sldId="472"/>
            <ac:spMk id="31789" creationId="{00000000-0000-0000-0000-000000000000}"/>
          </ac:spMkLst>
        </pc:spChg>
        <pc:grpChg chg="add del 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47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47.494" v="441" actId="478"/>
          <ac:grpSpMkLst>
            <pc:docMk/>
            <pc:sldMk cId="2374871799" sldId="472"/>
            <ac:grpSpMk id="31752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16.261" v="426" actId="478"/>
          <ac:grpSpMkLst>
            <pc:docMk/>
            <pc:sldMk cId="2374871799" sldId="472"/>
            <ac:grpSpMk id="31753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23.664" v="429" actId="478"/>
          <ac:grpSpMkLst>
            <pc:docMk/>
            <pc:sldMk cId="2374871799" sldId="472"/>
            <ac:grpSpMk id="31754" creationId="{00000000-0000-0000-0000-000000000000}"/>
          </ac:grpSpMkLst>
        </pc:grpChg>
        <pc:grpChg chg="del mod">
          <ac:chgData name="Ernesto Gandolfo Raso" userId="9b53afdb15782c0c" providerId="LiveId" clId="{ADEB4BAE-D6AA-4DED-8240-07269D3C7F26}" dt="2023-10-11T13:39:33.323" v="434" actId="478"/>
          <ac:grpSpMkLst>
            <pc:docMk/>
            <pc:sldMk cId="2374871799" sldId="472"/>
            <ac:grpSpMk id="31755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0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1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2" creationId="{00000000-0000-0000-0000-000000000000}"/>
          </ac:grpSpMkLst>
        </pc:grpChg>
        <pc:grpChg chg="mod">
          <ac:chgData name="Ernesto Gandolfo Raso" userId="9b53afdb15782c0c" providerId="LiveId" clId="{ADEB4BAE-D6AA-4DED-8240-07269D3C7F26}" dt="2023-10-11T13:40:28.636" v="498" actId="1037"/>
          <ac:grpSpMkLst>
            <pc:docMk/>
            <pc:sldMk cId="2374871799" sldId="472"/>
            <ac:grpSpMk id="31763" creationId="{00000000-0000-0000-0000-000000000000}"/>
          </ac:grpSpMkLst>
        </pc:grp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2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4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49.019" v="442" actId="478"/>
          <ac:graphicFrameMkLst>
            <pc:docMk/>
            <pc:sldMk cId="2374871799" sldId="472"/>
            <ac:graphicFrameMk id="31751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65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67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69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1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6" creationId="{00000000-0000-0000-0000-000000000000}"/>
          </ac:graphicFrameMkLst>
        </pc:graphicFrameChg>
        <pc:graphicFrameChg chg="mod">
          <ac:chgData name="Ernesto Gandolfo Raso" userId="9b53afdb15782c0c" providerId="LiveId" clId="{ADEB4BAE-D6AA-4DED-8240-07269D3C7F26}" dt="2023-10-11T13:40:28.636" v="498" actId="1037"/>
          <ac:graphicFrameMkLst>
            <pc:docMk/>
            <pc:sldMk cId="2374871799" sldId="472"/>
            <ac:graphicFrameMk id="31777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33.323" v="434" actId="478"/>
          <ac:graphicFrameMkLst>
            <pc:docMk/>
            <pc:sldMk cId="2374871799" sldId="472"/>
            <ac:graphicFrameMk id="31779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38.576" v="438" actId="478"/>
          <ac:graphicFrameMkLst>
            <pc:docMk/>
            <pc:sldMk cId="2374871799" sldId="472"/>
            <ac:graphicFrameMk id="31781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17.121" v="427" actId="478"/>
          <ac:graphicFrameMkLst>
            <pc:docMk/>
            <pc:sldMk cId="2374871799" sldId="472"/>
            <ac:graphicFrameMk id="31783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36.845" v="437" actId="478"/>
          <ac:graphicFrameMkLst>
            <pc:docMk/>
            <pc:sldMk cId="2374871799" sldId="472"/>
            <ac:graphicFrameMk id="31784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26.575" v="430" actId="478"/>
          <ac:graphicFrameMkLst>
            <pc:docMk/>
            <pc:sldMk cId="2374871799" sldId="472"/>
            <ac:graphicFrameMk id="31785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41.786" v="439" actId="478"/>
          <ac:graphicFrameMkLst>
            <pc:docMk/>
            <pc:sldMk cId="2374871799" sldId="472"/>
            <ac:graphicFrameMk id="31790" creationId="{00000000-0000-0000-0000-000000000000}"/>
          </ac:graphicFrameMkLst>
        </pc:graphicFrameChg>
        <pc:graphicFrameChg chg="del mod">
          <ac:chgData name="Ernesto Gandolfo Raso" userId="9b53afdb15782c0c" providerId="LiveId" clId="{ADEB4BAE-D6AA-4DED-8240-07269D3C7F26}" dt="2023-10-11T13:39:50.829" v="443" actId="478"/>
          <ac:graphicFrameMkLst>
            <pc:docMk/>
            <pc:sldMk cId="2374871799" sldId="472"/>
            <ac:graphicFrameMk id="31791" creationId="{00000000-0000-0000-0000-000000000000}"/>
          </ac:graphicFrameMkLst>
        </pc:graphicFrameChg>
      </pc:sldChg>
      <pc:sldChg chg="add ord">
        <pc:chgData name="Ernesto Gandolfo Raso" userId="9b53afdb15782c0c" providerId="LiveId" clId="{ADEB4BAE-D6AA-4DED-8240-07269D3C7F26}" dt="2023-10-11T13:37:13.540" v="376"/>
        <pc:sldMkLst>
          <pc:docMk/>
          <pc:sldMk cId="2830978200" sldId="473"/>
        </pc:sldMkLst>
      </pc:sldChg>
      <pc:sldChg chg="addSp delSp modSp add">
        <pc:chgData name="Ernesto Gandolfo Raso" userId="9b53afdb15782c0c" providerId="LiveId" clId="{ADEB4BAE-D6AA-4DED-8240-07269D3C7F26}" dt="2023-10-11T14:08:29.376" v="550" actId="14100"/>
        <pc:sldMkLst>
          <pc:docMk/>
          <pc:sldMk cId="1310938708" sldId="474"/>
        </pc:sldMkLst>
        <pc:spChg chg="del">
          <ac:chgData name="Ernesto Gandolfo Raso" userId="9b53afdb15782c0c" providerId="LiveId" clId="{ADEB4BAE-D6AA-4DED-8240-07269D3C7F26}" dt="2023-10-11T13:55:35.562" v="531" actId="478"/>
          <ac:spMkLst>
            <pc:docMk/>
            <pc:sldMk cId="1310938708" sldId="474"/>
            <ac:spMk id="48130" creationId="{00000000-0000-0000-0000-000000000000}"/>
          </ac:spMkLst>
        </pc:spChg>
        <pc:spChg chg="del">
          <ac:chgData name="Ernesto Gandolfo Raso" userId="9b53afdb15782c0c" providerId="LiveId" clId="{ADEB4BAE-D6AA-4DED-8240-07269D3C7F26}" dt="2023-10-11T13:55:33.956" v="530" actId="478"/>
          <ac:spMkLst>
            <pc:docMk/>
            <pc:sldMk cId="1310938708" sldId="474"/>
            <ac:spMk id="48131" creationId="{00000000-0000-0000-0000-000000000000}"/>
          </ac:spMkLst>
        </pc:spChg>
        <pc:picChg chg="add del mod">
          <ac:chgData name="Ernesto Gandolfo Raso" userId="9b53afdb15782c0c" providerId="LiveId" clId="{ADEB4BAE-D6AA-4DED-8240-07269D3C7F26}" dt="2023-10-11T14:08:13.692" v="545" actId="478"/>
          <ac:picMkLst>
            <pc:docMk/>
            <pc:sldMk cId="1310938708" sldId="474"/>
            <ac:picMk id="2" creationId="{14EFAF7D-0E66-D0D4-FAAF-26F43544D8EB}"/>
          </ac:picMkLst>
        </pc:picChg>
        <pc:picChg chg="del">
          <ac:chgData name="Ernesto Gandolfo Raso" userId="9b53afdb15782c0c" providerId="LiveId" clId="{ADEB4BAE-D6AA-4DED-8240-07269D3C7F26}" dt="2023-10-11T13:55:32.384" v="529" actId="478"/>
          <ac:picMkLst>
            <pc:docMk/>
            <pc:sldMk cId="1310938708" sldId="474"/>
            <ac:picMk id="48132" creationId="{00000000-0000-0000-0000-000000000000}"/>
          </ac:picMkLst>
        </pc:picChg>
        <pc:picChg chg="add del mod">
          <ac:chgData name="Ernesto Gandolfo Raso" userId="9b53afdb15782c0c" providerId="LiveId" clId="{ADEB4BAE-D6AA-4DED-8240-07269D3C7F26}" dt="2023-10-11T14:00:26.571" v="539" actId="21"/>
          <ac:picMkLst>
            <pc:docMk/>
            <pc:sldMk cId="1310938708" sldId="474"/>
            <ac:picMk id="139266" creationId="{6DA10E5B-E853-A3CF-C0F8-4DEB1A8A0E24}"/>
          </ac:picMkLst>
        </pc:picChg>
        <pc:picChg chg="add mod">
          <ac:chgData name="Ernesto Gandolfo Raso" userId="9b53afdb15782c0c" providerId="LiveId" clId="{ADEB4BAE-D6AA-4DED-8240-07269D3C7F26}" dt="2023-10-11T14:08:29.376" v="550" actId="14100"/>
          <ac:picMkLst>
            <pc:docMk/>
            <pc:sldMk cId="1310938708" sldId="474"/>
            <ac:picMk id="139268" creationId="{50F56385-0BFA-DE98-FA85-9BFD80885A91}"/>
          </ac:picMkLst>
        </pc:picChg>
      </pc:sldChg>
      <pc:sldChg chg="addSp delSp modSp add">
        <pc:chgData name="Ernesto Gandolfo Raso" userId="9b53afdb15782c0c" providerId="LiveId" clId="{ADEB4BAE-D6AA-4DED-8240-07269D3C7F26}" dt="2023-10-11T14:10:40.899" v="555" actId="14100"/>
        <pc:sldMkLst>
          <pc:docMk/>
          <pc:sldMk cId="134744947" sldId="475"/>
        </pc:sldMkLst>
        <pc:picChg chg="del">
          <ac:chgData name="Ernesto Gandolfo Raso" userId="9b53afdb15782c0c" providerId="LiveId" clId="{ADEB4BAE-D6AA-4DED-8240-07269D3C7F26}" dt="2023-10-11T14:09:01.973" v="551" actId="478"/>
          <ac:picMkLst>
            <pc:docMk/>
            <pc:sldMk cId="134744947" sldId="475"/>
            <ac:picMk id="2" creationId="{14EFAF7D-0E66-D0D4-FAAF-26F43544D8EB}"/>
          </ac:picMkLst>
        </pc:picChg>
        <pc:picChg chg="add mod">
          <ac:chgData name="Ernesto Gandolfo Raso" userId="9b53afdb15782c0c" providerId="LiveId" clId="{ADEB4BAE-D6AA-4DED-8240-07269D3C7F26}" dt="2023-10-11T14:10:40.899" v="555" actId="14100"/>
          <ac:picMkLst>
            <pc:docMk/>
            <pc:sldMk cId="134744947" sldId="475"/>
            <ac:picMk id="140290" creationId="{5C24A6EE-8939-DC09-24FD-C509EAC9FE90}"/>
          </ac:picMkLst>
        </pc:picChg>
      </pc:sldChg>
    </pc:docChg>
  </pc:docChgLst>
  <pc:docChgLst>
    <pc:chgData name="Ernesto Gandolfo Raso" userId="9b53afdb15782c0c" providerId="LiveId" clId="{E667E6A0-40B9-4031-8E51-8F82EA15EE51}"/>
    <pc:docChg chg="undo custSel addSld delSld modSld">
      <pc:chgData name="Ernesto Gandolfo Raso" userId="9b53afdb15782c0c" providerId="LiveId" clId="{E667E6A0-40B9-4031-8E51-8F82EA15EE51}" dt="2024-10-22T12:08:06.831" v="508" actId="114"/>
      <pc:docMkLst>
        <pc:docMk/>
      </pc:docMkLst>
      <pc:sldChg chg="modSp mod">
        <pc:chgData name="Ernesto Gandolfo Raso" userId="9b53afdb15782c0c" providerId="LiveId" clId="{E667E6A0-40B9-4031-8E51-8F82EA15EE51}" dt="2024-10-22T11:41:10.411" v="275" actId="114"/>
        <pc:sldMkLst>
          <pc:docMk/>
          <pc:sldMk cId="0" sldId="257"/>
        </pc:sldMkLst>
        <pc:spChg chg="mod">
          <ac:chgData name="Ernesto Gandolfo Raso" userId="9b53afdb15782c0c" providerId="LiveId" clId="{E667E6A0-40B9-4031-8E51-8F82EA15EE51}" dt="2024-10-22T11:41:10.411" v="275" actId="114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2T11:48:14.269" v="337"/>
        <pc:sldMkLst>
          <pc:docMk/>
          <pc:sldMk cId="0" sldId="262"/>
        </pc:sldMkLst>
        <pc:spChg chg="mod">
          <ac:chgData name="Ernesto Gandolfo Raso" userId="9b53afdb15782c0c" providerId="LiveId" clId="{E667E6A0-40B9-4031-8E51-8F82EA15EE51}" dt="2024-10-22T11:48:14.269" v="337"/>
          <ac:spMkLst>
            <pc:docMk/>
            <pc:sldMk cId="0" sldId="262"/>
            <ac:spMk id="9218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2T11:47:52.974" v="336" actId="14100"/>
        <pc:sldMkLst>
          <pc:docMk/>
          <pc:sldMk cId="0" sldId="264"/>
        </pc:sldMkLst>
        <pc:spChg chg="mod">
          <ac:chgData name="Ernesto Gandolfo Raso" userId="9b53afdb15782c0c" providerId="LiveId" clId="{E667E6A0-40B9-4031-8E51-8F82EA15EE51}" dt="2024-10-22T11:47:52.974" v="336" actId="14100"/>
          <ac:spMkLst>
            <pc:docMk/>
            <pc:sldMk cId="0" sldId="264"/>
            <ac:spMk id="13314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1T13:13:19.472" v="178" actId="255"/>
        <pc:sldMkLst>
          <pc:docMk/>
          <pc:sldMk cId="0" sldId="271"/>
        </pc:sldMkLst>
        <pc:spChg chg="mod">
          <ac:chgData name="Ernesto Gandolfo Raso" userId="9b53afdb15782c0c" providerId="LiveId" clId="{E667E6A0-40B9-4031-8E51-8F82EA15EE51}" dt="2024-10-21T13:13:19.472" v="178" actId="255"/>
          <ac:spMkLst>
            <pc:docMk/>
            <pc:sldMk cId="0" sldId="271"/>
            <ac:spMk id="26627" creationId="{00000000-0000-0000-0000-000000000000}"/>
          </ac:spMkLst>
        </pc:spChg>
      </pc:sldChg>
      <pc:sldChg chg="addSp delSp modSp mod">
        <pc:chgData name="Ernesto Gandolfo Raso" userId="9b53afdb15782c0c" providerId="LiveId" clId="{E667E6A0-40B9-4031-8E51-8F82EA15EE51}" dt="2024-10-22T12:05:16.553" v="484" actId="1035"/>
        <pc:sldMkLst>
          <pc:docMk/>
          <pc:sldMk cId="0" sldId="273"/>
        </pc:sldMkLst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78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79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80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81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82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5:16.553" v="484" actId="1035"/>
          <ac:spMkLst>
            <pc:docMk/>
            <pc:sldMk cId="0" sldId="273"/>
            <ac:spMk id="28683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87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88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89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93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95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696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700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702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703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0" sldId="273"/>
            <ac:spMk id="28704" creationId="{00000000-0000-0000-0000-000000000000}"/>
          </ac:spMkLst>
        </pc:s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74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84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85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86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91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92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98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0" sldId="273"/>
            <ac:grpSpMk id="28699" creationId="{00000000-0000-0000-0000-000000000000}"/>
          </ac:grpSpMkLst>
        </pc:grp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4" creationId="{00000000-0000-0000-0000-000000000000}"/>
          </ac:graphicFrameMkLst>
        </pc:graphicFrame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6" creationId="{00000000-0000-0000-0000-000000000000}"/>
          </ac:graphicFrameMkLst>
        </pc:graphicFrame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8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28690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28694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28697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28701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0" sldId="273"/>
            <ac:graphicFrameMk id="28705" creationId="{00000000-0000-0000-0000-000000000000}"/>
          </ac:graphicFrameMkLst>
        </pc:graphicFrameChg>
      </pc:sldChg>
      <pc:sldChg chg="modSp">
        <pc:chgData name="Ernesto Gandolfo Raso" userId="9b53afdb15782c0c" providerId="LiveId" clId="{E667E6A0-40B9-4031-8E51-8F82EA15EE51}" dt="2024-10-11T14:41:51.171" v="77" actId="207"/>
        <pc:sldMkLst>
          <pc:docMk/>
          <pc:sldMk cId="0" sldId="274"/>
        </pc:sldMkLst>
        <pc:spChg chg="mod">
          <ac:chgData name="Ernesto Gandolfo Raso" userId="9b53afdb15782c0c" providerId="LiveId" clId="{E667E6A0-40B9-4031-8E51-8F82EA15EE51}" dt="2024-10-11T14:41:38.840" v="75" actId="255"/>
          <ac:spMkLst>
            <pc:docMk/>
            <pc:sldMk cId="0" sldId="274"/>
            <ac:spMk id="5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11T14:41:51.171" v="77" actId="207"/>
          <ac:spMkLst>
            <pc:docMk/>
            <pc:sldMk cId="0" sldId="274"/>
            <ac:spMk id="21507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1T13:06:27.289" v="167" actId="313"/>
        <pc:sldMkLst>
          <pc:docMk/>
          <pc:sldMk cId="0" sldId="353"/>
        </pc:sldMkLst>
        <pc:spChg chg="mod">
          <ac:chgData name="Ernesto Gandolfo Raso" userId="9b53afdb15782c0c" providerId="LiveId" clId="{E667E6A0-40B9-4031-8E51-8F82EA15EE51}" dt="2024-10-21T13:06:27.289" v="167" actId="313"/>
          <ac:spMkLst>
            <pc:docMk/>
            <pc:sldMk cId="0" sldId="353"/>
            <ac:spMk id="14338" creationId="{00000000-0000-0000-0000-000000000000}"/>
          </ac:spMkLst>
        </pc:spChg>
      </pc:sldChg>
      <pc:sldChg chg="addSp delSp modSp mod">
        <pc:chgData name="Ernesto Gandolfo Raso" userId="9b53afdb15782c0c" providerId="LiveId" clId="{E667E6A0-40B9-4031-8E51-8F82EA15EE51}" dt="2024-10-11T14:18:45.238" v="11" actId="22"/>
        <pc:sldMkLst>
          <pc:docMk/>
          <pc:sldMk cId="0" sldId="358"/>
        </pc:sldMkLst>
        <pc:picChg chg="add del mod">
          <ac:chgData name="Ernesto Gandolfo Raso" userId="9b53afdb15782c0c" providerId="LiveId" clId="{E667E6A0-40B9-4031-8E51-8F82EA15EE51}" dt="2024-10-11T14:18:44.145" v="10" actId="478"/>
          <ac:picMkLst>
            <pc:docMk/>
            <pc:sldMk cId="0" sldId="358"/>
            <ac:picMk id="2" creationId="{B9EA5589-9FBE-FB50-DBAD-5CCE52589332}"/>
          </ac:picMkLst>
        </pc:picChg>
        <pc:picChg chg="del">
          <ac:chgData name="Ernesto Gandolfo Raso" userId="9b53afdb15782c0c" providerId="LiveId" clId="{E667E6A0-40B9-4031-8E51-8F82EA15EE51}" dt="2024-10-11T14:18:35.416" v="8" actId="21"/>
          <ac:picMkLst>
            <pc:docMk/>
            <pc:sldMk cId="0" sldId="358"/>
            <ac:picMk id="4" creationId="{B9EA5589-9FBE-FB50-DBAD-5CCE52589332}"/>
          </ac:picMkLst>
        </pc:picChg>
        <pc:picChg chg="add">
          <ac:chgData name="Ernesto Gandolfo Raso" userId="9b53afdb15782c0c" providerId="LiveId" clId="{E667E6A0-40B9-4031-8E51-8F82EA15EE51}" dt="2024-10-11T14:18:45.238" v="11" actId="22"/>
          <ac:picMkLst>
            <pc:docMk/>
            <pc:sldMk cId="0" sldId="358"/>
            <ac:picMk id="5" creationId="{1C29EE83-861A-46C4-5B9A-1240E87A1E93}"/>
          </ac:picMkLst>
        </pc:picChg>
      </pc:sldChg>
      <pc:sldChg chg="modSp mod">
        <pc:chgData name="Ernesto Gandolfo Raso" userId="9b53afdb15782c0c" providerId="LiveId" clId="{E667E6A0-40B9-4031-8E51-8F82EA15EE51}" dt="2024-10-11T14:21:08.087" v="72" actId="6549"/>
        <pc:sldMkLst>
          <pc:docMk/>
          <pc:sldMk cId="0" sldId="363"/>
        </pc:sldMkLst>
        <pc:spChg chg="mod">
          <ac:chgData name="Ernesto Gandolfo Raso" userId="9b53afdb15782c0c" providerId="LiveId" clId="{E667E6A0-40B9-4031-8E51-8F82EA15EE51}" dt="2024-10-11T14:21:08.087" v="72" actId="6549"/>
          <ac:spMkLst>
            <pc:docMk/>
            <pc:sldMk cId="0" sldId="363"/>
            <ac:spMk id="22530" creationId="{00000000-0000-0000-0000-000000000000}"/>
          </ac:spMkLst>
        </pc:spChg>
      </pc:sldChg>
      <pc:sldChg chg="addSp delSp modSp mod">
        <pc:chgData name="Ernesto Gandolfo Raso" userId="9b53afdb15782c0c" providerId="LiveId" clId="{E667E6A0-40B9-4031-8E51-8F82EA15EE51}" dt="2024-10-22T12:06:47.558" v="499" actId="1038"/>
        <pc:sldMkLst>
          <pc:docMk/>
          <pc:sldMk cId="3278882164" sldId="392"/>
        </pc:sldMkLst>
        <pc:picChg chg="add del mod">
          <ac:chgData name="Ernesto Gandolfo Raso" userId="9b53afdb15782c0c" providerId="LiveId" clId="{E667E6A0-40B9-4031-8E51-8F82EA15EE51}" dt="2024-10-11T14:43:14.491" v="87" actId="21"/>
          <ac:picMkLst>
            <pc:docMk/>
            <pc:sldMk cId="3278882164" sldId="392"/>
            <ac:picMk id="2" creationId="{74071469-D2D5-BDCF-A90B-506ECE217C81}"/>
          </ac:picMkLst>
        </pc:picChg>
        <pc:picChg chg="mod">
          <ac:chgData name="Ernesto Gandolfo Raso" userId="9b53afdb15782c0c" providerId="LiveId" clId="{E667E6A0-40B9-4031-8E51-8F82EA15EE51}" dt="2024-10-22T12:06:47.558" v="499" actId="1038"/>
          <ac:picMkLst>
            <pc:docMk/>
            <pc:sldMk cId="3278882164" sldId="392"/>
            <ac:picMk id="3" creationId="{00000000-0000-0000-0000-000000000000}"/>
          </ac:picMkLst>
        </pc:picChg>
        <pc:picChg chg="add del mod">
          <ac:chgData name="Ernesto Gandolfo Raso" userId="9b53afdb15782c0c" providerId="LiveId" clId="{E667E6A0-40B9-4031-8E51-8F82EA15EE51}" dt="2024-10-11T14:44:10.699" v="104" actId="21"/>
          <ac:picMkLst>
            <pc:docMk/>
            <pc:sldMk cId="3278882164" sldId="392"/>
            <ac:picMk id="4" creationId="{74071469-D2D5-BDCF-A90B-506ECE217C81}"/>
          </ac:picMkLst>
        </pc:picChg>
        <pc:picChg chg="add del mod">
          <ac:chgData name="Ernesto Gandolfo Raso" userId="9b53afdb15782c0c" providerId="LiveId" clId="{E667E6A0-40B9-4031-8E51-8F82EA15EE51}" dt="2024-10-11T14:43:57.469" v="100" actId="21"/>
          <ac:picMkLst>
            <pc:docMk/>
            <pc:sldMk cId="3278882164" sldId="392"/>
            <ac:picMk id="5" creationId="{F4F8E51C-CA28-9D4E-16E6-9BBDBDBE9D70}"/>
          </ac:picMkLst>
        </pc:picChg>
        <pc:picChg chg="add del mod">
          <ac:chgData name="Ernesto Gandolfo Raso" userId="9b53afdb15782c0c" providerId="LiveId" clId="{E667E6A0-40B9-4031-8E51-8F82EA15EE51}" dt="2024-10-11T14:43:42.692" v="95" actId="21"/>
          <ac:picMkLst>
            <pc:docMk/>
            <pc:sldMk cId="3278882164" sldId="392"/>
            <ac:picMk id="6" creationId="{8925C913-2383-EB8F-5D4A-768EF4EE7896}"/>
          </ac:picMkLst>
        </pc:picChg>
        <pc:picChg chg="add del mod">
          <ac:chgData name="Ernesto Gandolfo Raso" userId="9b53afdb15782c0c" providerId="LiveId" clId="{E667E6A0-40B9-4031-8E51-8F82EA15EE51}" dt="2024-10-11T14:47:00.139" v="161" actId="478"/>
          <ac:picMkLst>
            <pc:docMk/>
            <pc:sldMk cId="3278882164" sldId="392"/>
            <ac:picMk id="7" creationId="{8925C913-2383-EB8F-5D4A-768EF4EE7896}"/>
          </ac:picMkLst>
        </pc:picChg>
        <pc:picChg chg="add del mod">
          <ac:chgData name="Ernesto Gandolfo Raso" userId="9b53afdb15782c0c" providerId="LiveId" clId="{E667E6A0-40B9-4031-8E51-8F82EA15EE51}" dt="2024-10-11T14:47:01.279" v="162" actId="478"/>
          <ac:picMkLst>
            <pc:docMk/>
            <pc:sldMk cId="3278882164" sldId="392"/>
            <ac:picMk id="8" creationId="{F4F8E51C-CA28-9D4E-16E6-9BBDBDBE9D70}"/>
          </ac:picMkLst>
        </pc:picChg>
        <pc:picChg chg="add del mod">
          <ac:chgData name="Ernesto Gandolfo Raso" userId="9b53afdb15782c0c" providerId="LiveId" clId="{E667E6A0-40B9-4031-8E51-8F82EA15EE51}" dt="2024-10-11T14:47:01.928" v="163" actId="478"/>
          <ac:picMkLst>
            <pc:docMk/>
            <pc:sldMk cId="3278882164" sldId="392"/>
            <ac:picMk id="9" creationId="{74071469-D2D5-BDCF-A90B-506ECE217C81}"/>
          </ac:picMkLst>
        </pc:picChg>
      </pc:sldChg>
      <pc:sldChg chg="modSp">
        <pc:chgData name="Ernesto Gandolfo Raso" userId="9b53afdb15782c0c" providerId="LiveId" clId="{E667E6A0-40B9-4031-8E51-8F82EA15EE51}" dt="2024-10-11T14:42:42.065" v="84" actId="1035"/>
        <pc:sldMkLst>
          <pc:docMk/>
          <pc:sldMk cId="3253559772" sldId="393"/>
        </pc:sldMkLst>
        <pc:picChg chg="mod">
          <ac:chgData name="Ernesto Gandolfo Raso" userId="9b53afdb15782c0c" providerId="LiveId" clId="{E667E6A0-40B9-4031-8E51-8F82EA15EE51}" dt="2024-10-11T14:42:42.065" v="84" actId="1035"/>
          <ac:picMkLst>
            <pc:docMk/>
            <pc:sldMk cId="3253559772" sldId="393"/>
            <ac:picMk id="122882" creationId="{00000000-0000-0000-0000-000000000000}"/>
          </ac:picMkLst>
        </pc:picChg>
      </pc:sldChg>
      <pc:sldChg chg="modSp mod">
        <pc:chgData name="Ernesto Gandolfo Raso" userId="9b53afdb15782c0c" providerId="LiveId" clId="{E667E6A0-40B9-4031-8E51-8F82EA15EE51}" dt="2024-10-22T11:41:46.821" v="277" actId="20577"/>
        <pc:sldMkLst>
          <pc:docMk/>
          <pc:sldMk cId="3852530841" sldId="419"/>
        </pc:sldMkLst>
        <pc:spChg chg="mod">
          <ac:chgData name="Ernesto Gandolfo Raso" userId="9b53afdb15782c0c" providerId="LiveId" clId="{E667E6A0-40B9-4031-8E51-8F82EA15EE51}" dt="2024-10-22T11:41:46.821" v="277" actId="20577"/>
          <ac:spMkLst>
            <pc:docMk/>
            <pc:sldMk cId="3852530841" sldId="419"/>
            <ac:spMk id="3075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2T11:46:34.123" v="325" actId="6549"/>
        <pc:sldMkLst>
          <pc:docMk/>
          <pc:sldMk cId="3424467981" sldId="420"/>
        </pc:sldMkLst>
        <pc:spChg chg="mod">
          <ac:chgData name="Ernesto Gandolfo Raso" userId="9b53afdb15782c0c" providerId="LiveId" clId="{E667E6A0-40B9-4031-8E51-8F82EA15EE51}" dt="2024-10-22T11:46:34.123" v="325" actId="6549"/>
          <ac:spMkLst>
            <pc:docMk/>
            <pc:sldMk cId="3424467981" sldId="420"/>
            <ac:spMk id="9219" creationId="{00000000-0000-0000-0000-000000000000}"/>
          </ac:spMkLst>
        </pc:spChg>
      </pc:sldChg>
      <pc:sldChg chg="addSp delSp modSp mod">
        <pc:chgData name="Ernesto Gandolfo Raso" userId="9b53afdb15782c0c" providerId="LiveId" clId="{E667E6A0-40B9-4031-8E51-8F82EA15EE51}" dt="2024-10-22T11:52:45.702" v="341" actId="6549"/>
        <pc:sldMkLst>
          <pc:docMk/>
          <pc:sldMk cId="1396488397" sldId="423"/>
        </pc:sldMkLst>
        <pc:spChg chg="mod">
          <ac:chgData name="Ernesto Gandolfo Raso" userId="9b53afdb15782c0c" providerId="LiveId" clId="{E667E6A0-40B9-4031-8E51-8F82EA15EE51}" dt="2024-10-22T11:52:45.702" v="341" actId="6549"/>
          <ac:spMkLst>
            <pc:docMk/>
            <pc:sldMk cId="1396488397" sldId="423"/>
            <ac:spMk id="14338" creationId="{00000000-0000-0000-0000-000000000000}"/>
          </ac:spMkLst>
        </pc:spChg>
        <pc:picChg chg="del">
          <ac:chgData name="Ernesto Gandolfo Raso" userId="9b53afdb15782c0c" providerId="LiveId" clId="{E667E6A0-40B9-4031-8E51-8F82EA15EE51}" dt="2024-10-21T13:10:53.052" v="170" actId="478"/>
          <ac:picMkLst>
            <pc:docMk/>
            <pc:sldMk cId="1396488397" sldId="423"/>
            <ac:picMk id="8" creationId="{00000000-0000-0000-0000-000000000000}"/>
          </ac:picMkLst>
        </pc:picChg>
        <pc:picChg chg="add mod">
          <ac:chgData name="Ernesto Gandolfo Raso" userId="9b53afdb15782c0c" providerId="LiveId" clId="{E667E6A0-40B9-4031-8E51-8F82EA15EE51}" dt="2024-10-21T13:11:03.300" v="174" actId="14100"/>
          <ac:picMkLst>
            <pc:docMk/>
            <pc:sldMk cId="1396488397" sldId="423"/>
            <ac:picMk id="1026" creationId="{FAED37A2-353B-871D-4DF5-0DFD2F32A2CE}"/>
          </ac:picMkLst>
        </pc:picChg>
      </pc:sldChg>
      <pc:sldChg chg="modSp">
        <pc:chgData name="Ernesto Gandolfo Raso" userId="9b53afdb15782c0c" providerId="LiveId" clId="{E667E6A0-40B9-4031-8E51-8F82EA15EE51}" dt="2024-10-11T14:23:02.700" v="74" actId="20577"/>
        <pc:sldMkLst>
          <pc:docMk/>
          <pc:sldMk cId="3671648657" sldId="444"/>
        </pc:sldMkLst>
        <pc:spChg chg="mod">
          <ac:chgData name="Ernesto Gandolfo Raso" userId="9b53afdb15782c0c" providerId="LiveId" clId="{E667E6A0-40B9-4031-8E51-8F82EA15EE51}" dt="2024-10-11T14:23:02.700" v="74" actId="20577"/>
          <ac:spMkLst>
            <pc:docMk/>
            <pc:sldMk cId="3671648657" sldId="444"/>
            <ac:spMk id="19458" creationId="{00000000-0000-0000-0000-000000000000}"/>
          </ac:spMkLst>
        </pc:spChg>
      </pc:sldChg>
      <pc:sldChg chg="addSp delSp modSp mod">
        <pc:chgData name="Ernesto Gandolfo Raso" userId="9b53afdb15782c0c" providerId="LiveId" clId="{E667E6A0-40B9-4031-8E51-8F82EA15EE51}" dt="2024-10-22T12:04:46.464" v="466" actId="27636"/>
        <pc:sldMkLst>
          <pc:docMk/>
          <pc:sldMk cId="478700154" sldId="445"/>
        </pc:sldMkLst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48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49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50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51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78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80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82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464" v="466" actId="27636"/>
          <ac:spMkLst>
            <pc:docMk/>
            <pc:sldMk cId="478700154" sldId="445"/>
            <ac:spMk id="31784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86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87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88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478700154" sldId="445"/>
            <ac:spMk id="31789" creationId="{00000000-0000-0000-0000-000000000000}"/>
          </ac:spMkLst>
        </pc:s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478700154" sldId="445"/>
            <ac:grpSpMk id="31747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478700154" sldId="445"/>
            <ac:grpSpMk id="31752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478700154" sldId="445"/>
            <ac:grpSpMk id="31753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478700154" sldId="445"/>
            <ac:grpSpMk id="31754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478700154" sldId="445"/>
            <ac:grpSpMk id="31755" creationId="{00000000-0000-0000-0000-000000000000}"/>
          </ac:grpSpMkLst>
        </pc:grp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4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31779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31781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31783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31785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31790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478700154" sldId="445"/>
            <ac:graphicFrameMk id="31791" creationId="{00000000-0000-0000-0000-000000000000}"/>
          </ac:graphicFrameMkLst>
        </pc:graphicFrameChg>
      </pc:sldChg>
      <pc:sldChg chg="modSp">
        <pc:chgData name="Ernesto Gandolfo Raso" userId="9b53afdb15782c0c" providerId="LiveId" clId="{E667E6A0-40B9-4031-8E51-8F82EA15EE51}" dt="2024-10-21T13:07:43.546" v="168" actId="14100"/>
        <pc:sldMkLst>
          <pc:docMk/>
          <pc:sldMk cId="3535827790" sldId="451"/>
        </pc:sldMkLst>
        <pc:picChg chg="mod">
          <ac:chgData name="Ernesto Gandolfo Raso" userId="9b53afdb15782c0c" providerId="LiveId" clId="{E667E6A0-40B9-4031-8E51-8F82EA15EE51}" dt="2024-10-21T13:07:43.546" v="168" actId="14100"/>
          <ac:picMkLst>
            <pc:docMk/>
            <pc:sldMk cId="3535827790" sldId="451"/>
            <ac:picMk id="4" creationId="{00000000-0000-0000-0000-000000000000}"/>
          </ac:picMkLst>
        </pc:picChg>
      </pc:sldChg>
      <pc:sldChg chg="modSp mod">
        <pc:chgData name="Ernesto Gandolfo Raso" userId="9b53afdb15782c0c" providerId="LiveId" clId="{E667E6A0-40B9-4031-8E51-8F82EA15EE51}" dt="2024-10-22T11:54:10.721" v="439" actId="6549"/>
        <pc:sldMkLst>
          <pc:docMk/>
          <pc:sldMk cId="3588895996" sldId="456"/>
        </pc:sldMkLst>
        <pc:spChg chg="mod">
          <ac:chgData name="Ernesto Gandolfo Raso" userId="9b53afdb15782c0c" providerId="LiveId" clId="{E667E6A0-40B9-4031-8E51-8F82EA15EE51}" dt="2024-10-22T11:54:10.721" v="439" actId="6549"/>
          <ac:spMkLst>
            <pc:docMk/>
            <pc:sldMk cId="3588895996" sldId="456"/>
            <ac:spMk id="14338" creationId="{00000000-0000-0000-0000-000000000000}"/>
          </ac:spMkLst>
        </pc:spChg>
      </pc:sldChg>
      <pc:sldChg chg="modSp del mod">
        <pc:chgData name="Ernesto Gandolfo Raso" userId="9b53afdb15782c0c" providerId="LiveId" clId="{E667E6A0-40B9-4031-8E51-8F82EA15EE51}" dt="2024-10-22T12:07:40.269" v="500" actId="2696"/>
        <pc:sldMkLst>
          <pc:docMk/>
          <pc:sldMk cId="3344480296" sldId="461"/>
        </pc:sldMkLst>
        <pc:spChg chg="mod">
          <ac:chgData name="Ernesto Gandolfo Raso" userId="9b53afdb15782c0c" providerId="LiveId" clId="{E667E6A0-40B9-4031-8E51-8F82EA15EE51}" dt="2024-10-21T13:14:44.955" v="271" actId="20577"/>
          <ac:spMkLst>
            <pc:docMk/>
            <pc:sldMk cId="3344480296" sldId="461"/>
            <ac:spMk id="4" creationId="{00000000-0000-0000-0000-000000000000}"/>
          </ac:spMkLst>
        </pc:spChg>
        <pc:picChg chg="mod">
          <ac:chgData name="Ernesto Gandolfo Raso" userId="9b53afdb15782c0c" providerId="LiveId" clId="{E667E6A0-40B9-4031-8E51-8F82EA15EE51}" dt="2024-10-21T13:14:52.209" v="272" actId="14100"/>
          <ac:picMkLst>
            <pc:docMk/>
            <pc:sldMk cId="3344480296" sldId="461"/>
            <ac:picMk id="7" creationId="{00000000-0000-0000-0000-000000000000}"/>
          </ac:picMkLst>
        </pc:picChg>
      </pc:sldChg>
      <pc:sldChg chg="modSp mod">
        <pc:chgData name="Ernesto Gandolfo Raso" userId="9b53afdb15782c0c" providerId="LiveId" clId="{E667E6A0-40B9-4031-8E51-8F82EA15EE51}" dt="2024-10-22T11:54:24.047" v="448" actId="1035"/>
        <pc:sldMkLst>
          <pc:docMk/>
          <pc:sldMk cId="2962609023" sldId="463"/>
        </pc:sldMkLst>
        <pc:spChg chg="mod">
          <ac:chgData name="Ernesto Gandolfo Raso" userId="9b53afdb15782c0c" providerId="LiveId" clId="{E667E6A0-40B9-4031-8E51-8F82EA15EE51}" dt="2024-10-22T11:54:24.047" v="448" actId="1035"/>
          <ac:spMkLst>
            <pc:docMk/>
            <pc:sldMk cId="2962609023" sldId="463"/>
            <ac:spMk id="27650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11T14:13:40.581" v="1" actId="1076"/>
        <pc:sldMkLst>
          <pc:docMk/>
          <pc:sldMk cId="160744649" sldId="465"/>
        </pc:sldMkLst>
        <pc:spChg chg="mod">
          <ac:chgData name="Ernesto Gandolfo Raso" userId="9b53afdb15782c0c" providerId="LiveId" clId="{E667E6A0-40B9-4031-8E51-8F82EA15EE51}" dt="2024-10-11T14:13:40.581" v="1" actId="1076"/>
          <ac:spMkLst>
            <pc:docMk/>
            <pc:sldMk cId="160744649" sldId="465"/>
            <ac:spMk id="5122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2T11:45:19.368" v="301" actId="1036"/>
        <pc:sldMkLst>
          <pc:docMk/>
          <pc:sldMk cId="70821672" sldId="466"/>
        </pc:sldMkLst>
        <pc:spChg chg="mod">
          <ac:chgData name="Ernesto Gandolfo Raso" userId="9b53afdb15782c0c" providerId="LiveId" clId="{E667E6A0-40B9-4031-8E51-8F82EA15EE51}" dt="2024-10-22T11:45:15.133" v="299" actId="20577"/>
          <ac:spMkLst>
            <pc:docMk/>
            <pc:sldMk cId="70821672" sldId="466"/>
            <ac:spMk id="2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1:44:46.089" v="288" actId="255"/>
          <ac:spMkLst>
            <pc:docMk/>
            <pc:sldMk cId="70821672" sldId="466"/>
            <ac:spMk id="5123" creationId="{00000000-0000-0000-0000-000000000000}"/>
          </ac:spMkLst>
        </pc:spChg>
        <pc:picChg chg="mod">
          <ac:chgData name="Ernesto Gandolfo Raso" userId="9b53afdb15782c0c" providerId="LiveId" clId="{E667E6A0-40B9-4031-8E51-8F82EA15EE51}" dt="2024-10-22T11:45:19.368" v="301" actId="1036"/>
          <ac:picMkLst>
            <pc:docMk/>
            <pc:sldMk cId="70821672" sldId="466"/>
            <ac:picMk id="3" creationId="{09742F81-02FC-5161-9324-69D328A959FE}"/>
          </ac:picMkLst>
        </pc:picChg>
      </pc:sldChg>
      <pc:sldChg chg="del">
        <pc:chgData name="Ernesto Gandolfo Raso" userId="9b53afdb15782c0c" providerId="LiveId" clId="{E667E6A0-40B9-4031-8E51-8F82EA15EE51}" dt="2024-10-11T14:19:21.168" v="13" actId="2696"/>
        <pc:sldMkLst>
          <pc:docMk/>
          <pc:sldMk cId="2217054736" sldId="468"/>
        </pc:sldMkLst>
      </pc:sldChg>
      <pc:sldChg chg="add">
        <pc:chgData name="Ernesto Gandolfo Raso" userId="9b53afdb15782c0c" providerId="LiveId" clId="{E667E6A0-40B9-4031-8E51-8F82EA15EE51}" dt="2024-10-11T14:20:08.639" v="15"/>
        <pc:sldMkLst>
          <pc:docMk/>
          <pc:sldMk cId="127062354" sldId="470"/>
        </pc:sldMkLst>
      </pc:sldChg>
      <pc:sldChg chg="del">
        <pc:chgData name="Ernesto Gandolfo Raso" userId="9b53afdb15782c0c" providerId="LiveId" clId="{E667E6A0-40B9-4031-8E51-8F82EA15EE51}" dt="2024-10-11T14:20:03.015" v="14" actId="2696"/>
        <pc:sldMkLst>
          <pc:docMk/>
          <pc:sldMk cId="3712939704" sldId="470"/>
        </pc:sldMkLst>
      </pc:sldChg>
      <pc:sldChg chg="addSp delSp modSp mod">
        <pc:chgData name="Ernesto Gandolfo Raso" userId="9b53afdb15782c0c" providerId="LiveId" clId="{E667E6A0-40B9-4031-8E51-8F82EA15EE51}" dt="2024-10-22T12:04:46.484" v="467" actId="27636"/>
        <pc:sldMkLst>
          <pc:docMk/>
          <pc:sldMk cId="2374871799" sldId="472"/>
        </pc:sldMkLst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56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57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58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59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64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66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68" creationId="{00000000-0000-0000-0000-000000000000}"/>
          </ac:spMkLst>
        </pc:spChg>
        <pc:spChg chg="add mod">
          <ac:chgData name="Ernesto Gandolfo Raso" userId="9b53afdb15782c0c" providerId="LiveId" clId="{E667E6A0-40B9-4031-8E51-8F82EA15EE51}" dt="2024-10-22T12:04:46.484" v="467" actId="27636"/>
          <ac:spMkLst>
            <pc:docMk/>
            <pc:sldMk cId="2374871799" sldId="472"/>
            <ac:spMk id="31770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72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73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74" creationId="{00000000-0000-0000-0000-000000000000}"/>
          </ac:spMkLst>
        </pc:spChg>
        <pc:spChg chg="mod">
          <ac:chgData name="Ernesto Gandolfo Raso" userId="9b53afdb15782c0c" providerId="LiveId" clId="{E667E6A0-40B9-4031-8E51-8F82EA15EE51}" dt="2024-10-22T12:04:46.382" v="465"/>
          <ac:spMkLst>
            <pc:docMk/>
            <pc:sldMk cId="2374871799" sldId="472"/>
            <ac:spMk id="31775" creationId="{00000000-0000-0000-0000-000000000000}"/>
          </ac:spMkLst>
        </pc:s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2374871799" sldId="472"/>
            <ac:grpSpMk id="31747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2374871799" sldId="472"/>
            <ac:grpSpMk id="31760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2374871799" sldId="472"/>
            <ac:grpSpMk id="31761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2374871799" sldId="472"/>
            <ac:grpSpMk id="31762" creationId="{00000000-0000-0000-0000-000000000000}"/>
          </ac:grpSpMkLst>
        </pc:grpChg>
        <pc:grpChg chg="mod">
          <ac:chgData name="Ernesto Gandolfo Raso" userId="9b53afdb15782c0c" providerId="LiveId" clId="{E667E6A0-40B9-4031-8E51-8F82EA15EE51}" dt="2024-10-22T12:04:46.382" v="465"/>
          <ac:grpSpMkLst>
            <pc:docMk/>
            <pc:sldMk cId="2374871799" sldId="472"/>
            <ac:grpSpMk id="31763" creationId="{00000000-0000-0000-0000-000000000000}"/>
          </ac:grpSpMkLst>
        </pc:grp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2" creationId="{00000000-0000-0000-0000-000000000000}"/>
          </ac:graphicFrameMkLst>
        </pc:graphicFrameChg>
        <pc:graphicFrameChg chg="del mod replI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4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31765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31767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31769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31771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31776" creationId="{00000000-0000-0000-0000-000000000000}"/>
          </ac:graphicFrameMkLst>
        </pc:graphicFrameChg>
        <pc:graphicFrameChg chg="mod">
          <ac:chgData name="Ernesto Gandolfo Raso" userId="9b53afdb15782c0c" providerId="LiveId" clId="{E667E6A0-40B9-4031-8E51-8F82EA15EE51}" dt="2024-10-22T12:04:46.382" v="465"/>
          <ac:graphicFrameMkLst>
            <pc:docMk/>
            <pc:sldMk cId="2374871799" sldId="472"/>
            <ac:graphicFrameMk id="31777" creationId="{00000000-0000-0000-0000-000000000000}"/>
          </ac:graphicFrameMkLst>
        </pc:graphicFrameChg>
      </pc:sldChg>
      <pc:sldChg chg="modSp">
        <pc:chgData name="Ernesto Gandolfo Raso" userId="9b53afdb15782c0c" providerId="LiveId" clId="{E667E6A0-40B9-4031-8E51-8F82EA15EE51}" dt="2024-10-11T14:42:13.523" v="78" actId="207"/>
        <pc:sldMkLst>
          <pc:docMk/>
          <pc:sldMk cId="2830978200" sldId="473"/>
        </pc:sldMkLst>
        <pc:spChg chg="mod">
          <ac:chgData name="Ernesto Gandolfo Raso" userId="9b53afdb15782c0c" providerId="LiveId" clId="{E667E6A0-40B9-4031-8E51-8F82EA15EE51}" dt="2024-10-11T14:42:13.523" v="78" actId="207"/>
          <ac:spMkLst>
            <pc:docMk/>
            <pc:sldMk cId="2830978200" sldId="473"/>
            <ac:spMk id="21507" creationId="{00000000-0000-0000-0000-000000000000}"/>
          </ac:spMkLst>
        </pc:spChg>
      </pc:sldChg>
      <pc:sldChg chg="modSp mod">
        <pc:chgData name="Ernesto Gandolfo Raso" userId="9b53afdb15782c0c" providerId="LiveId" clId="{E667E6A0-40B9-4031-8E51-8F82EA15EE51}" dt="2024-10-22T11:43:40.982" v="284" actId="6549"/>
        <pc:sldMkLst>
          <pc:docMk/>
          <pc:sldMk cId="897410578" sldId="476"/>
        </pc:sldMkLst>
        <pc:spChg chg="mod">
          <ac:chgData name="Ernesto Gandolfo Raso" userId="9b53afdb15782c0c" providerId="LiveId" clId="{E667E6A0-40B9-4031-8E51-8F82EA15EE51}" dt="2024-10-22T11:43:40.982" v="284" actId="6549"/>
          <ac:spMkLst>
            <pc:docMk/>
            <pc:sldMk cId="897410578" sldId="476"/>
            <ac:spMk id="5123" creationId="{00000000-0000-0000-0000-000000000000}"/>
          </ac:spMkLst>
        </pc:spChg>
      </pc:sldChg>
      <pc:sldChg chg="add del">
        <pc:chgData name="Ernesto Gandolfo Raso" userId="9b53afdb15782c0c" providerId="LiveId" clId="{E667E6A0-40B9-4031-8E51-8F82EA15EE51}" dt="2024-10-11T14:19:04.865" v="12" actId="47"/>
        <pc:sldMkLst>
          <pc:docMk/>
          <pc:sldMk cId="1306335447" sldId="477"/>
        </pc:sldMkLst>
      </pc:sldChg>
      <pc:sldChg chg="modSp add mod">
        <pc:chgData name="Ernesto Gandolfo Raso" userId="9b53afdb15782c0c" providerId="LiveId" clId="{E667E6A0-40B9-4031-8E51-8F82EA15EE51}" dt="2024-10-22T11:53:43.281" v="420" actId="14100"/>
        <pc:sldMkLst>
          <pc:docMk/>
          <pc:sldMk cId="1700515665" sldId="477"/>
        </pc:sldMkLst>
        <pc:spChg chg="mod">
          <ac:chgData name="Ernesto Gandolfo Raso" userId="9b53afdb15782c0c" providerId="LiveId" clId="{E667E6A0-40B9-4031-8E51-8F82EA15EE51}" dt="2024-10-22T11:53:38.488" v="419" actId="6549"/>
          <ac:spMkLst>
            <pc:docMk/>
            <pc:sldMk cId="1700515665" sldId="477"/>
            <ac:spMk id="14338" creationId="{BA7B12E3-A935-F3D4-B186-4B6DA2BE2DE2}"/>
          </ac:spMkLst>
        </pc:spChg>
        <pc:picChg chg="mod">
          <ac:chgData name="Ernesto Gandolfo Raso" userId="9b53afdb15782c0c" providerId="LiveId" clId="{E667E6A0-40B9-4031-8E51-8F82EA15EE51}" dt="2024-10-22T11:53:43.281" v="420" actId="14100"/>
          <ac:picMkLst>
            <pc:docMk/>
            <pc:sldMk cId="1700515665" sldId="477"/>
            <ac:picMk id="8" creationId="{0DBD11C1-E148-3EF7-ECCC-B47FEABB717A}"/>
          </ac:picMkLst>
        </pc:picChg>
      </pc:sldChg>
      <pc:sldChg chg="addSp delSp modSp add mod">
        <pc:chgData name="Ernesto Gandolfo Raso" userId="9b53afdb15782c0c" providerId="LiveId" clId="{E667E6A0-40B9-4031-8E51-8F82EA15EE51}" dt="2024-10-22T12:08:06.831" v="508" actId="114"/>
        <pc:sldMkLst>
          <pc:docMk/>
          <pc:sldMk cId="1595359138" sldId="478"/>
        </pc:sldMkLst>
        <pc:spChg chg="mod">
          <ac:chgData name="Ernesto Gandolfo Raso" userId="9b53afdb15782c0c" providerId="LiveId" clId="{E667E6A0-40B9-4031-8E51-8F82EA15EE51}" dt="2024-10-22T12:08:06.831" v="508" actId="114"/>
          <ac:spMkLst>
            <pc:docMk/>
            <pc:sldMk cId="1595359138" sldId="478"/>
            <ac:spMk id="4" creationId="{0ADA6B08-9FC3-D6AE-8086-E6B11D014634}"/>
          </ac:spMkLst>
        </pc:spChg>
        <pc:picChg chg="add mod">
          <ac:chgData name="Ernesto Gandolfo Raso" userId="9b53afdb15782c0c" providerId="LiveId" clId="{E667E6A0-40B9-4031-8E51-8F82EA15EE51}" dt="2024-10-22T12:02:17.332" v="452" actId="1076"/>
          <ac:picMkLst>
            <pc:docMk/>
            <pc:sldMk cId="1595359138" sldId="478"/>
            <ac:picMk id="3" creationId="{25A941F3-3186-7B53-FD9E-41EE880D03E0}"/>
          </ac:picMkLst>
        </pc:picChg>
        <pc:picChg chg="del">
          <ac:chgData name="Ernesto Gandolfo Raso" userId="9b53afdb15782c0c" providerId="LiveId" clId="{E667E6A0-40B9-4031-8E51-8F82EA15EE51}" dt="2024-10-22T12:02:12.968" v="450" actId="478"/>
          <ac:picMkLst>
            <pc:docMk/>
            <pc:sldMk cId="1595359138" sldId="478"/>
            <ac:picMk id="7" creationId="{92409A5F-5BD6-74EA-4C9C-6B3E2672FC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5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6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7" name="Text Box 4"/>
          <p:cNvSpPr txBox="1">
            <a:spLocks noChangeArrowheads="1"/>
          </p:cNvSpPr>
          <p:nvPr/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8" name="Text Box 5"/>
          <p:cNvSpPr txBox="1">
            <a:spLocks noChangeArrowheads="1"/>
          </p:cNvSpPr>
          <p:nvPr/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11059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2662" cy="3594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31520" y="4560570"/>
            <a:ext cx="5847081" cy="431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AR" noProof="0"/>
          </a:p>
        </p:txBody>
      </p:sp>
      <p:sp>
        <p:nvSpPr>
          <p:cNvPr id="110601" name="Text Box 8"/>
          <p:cNvSpPr txBox="1">
            <a:spLocks noChangeArrowheads="1"/>
          </p:cNvSpPr>
          <p:nvPr/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143588" y="9119474"/>
            <a:ext cx="3164839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13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B8AC35E9-1AD7-42BC-96ED-81644DEFC32F}" type="slidenum">
              <a:rPr lang="es-MX" altLang="pt-BR"/>
              <a:pPr/>
              <a:t>‹Nº›</a:t>
            </a:fld>
            <a:endParaRPr lang="es-MX" altLang="pt-BR"/>
          </a:p>
        </p:txBody>
      </p:sp>
    </p:spTree>
    <p:extLst>
      <p:ext uri="{BB962C8B-B14F-4D97-AF65-F5344CB8AC3E}">
        <p14:creationId xmlns:p14="http://schemas.microsoft.com/office/powerpoint/2010/main" val="240933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CB6241A-E61B-4A4C-B516-6894C204084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D5EFE0F-5467-49A1-9E43-454E8F79C68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C8328E1-9B2C-42F3-B3AA-89432CDCAC5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162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91B5FF-656A-48FF-8B4A-7D59B642A6EF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16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A960727-59F1-432D-9BB8-CA46ED3FA9E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57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292873-9557-4AFB-952F-A066F696B9A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4E6FC96-0CF6-4265-8B3D-225933DBF48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57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943112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4506872-40FE-45B2-9F5C-AA34BC3AA5C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D55F9-A114-44E6-9532-6FB3D0B4C4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A31E63-C812-4D82-93CB-F14E86C31EC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4506872-40FE-45B2-9F5C-AA34BC3AA5C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60D55F9-A114-44E6-9532-6FB3D0B4C4F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A31E63-C812-4D82-93CB-F14E86C31EC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674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020920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6ED3903-C8A3-4144-BCF4-789E9C67012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6E9D15-88EB-435C-B119-3A1E0976FCF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93C391-6AEB-41FF-A77F-F604F1817F3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776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51EB2B8-2375-4713-8BBD-136E8074A5B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CDB9B08-7295-479E-BFE7-503E31EB380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92F911F-D49C-45DC-B312-40ECE2A6EC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87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50EC5514-DFDE-4187-A971-83865C88B4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3837C0-DD01-4EAF-A8BF-75DDA311FD8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6AF6675-1879-4534-A6B7-0EDA3FC963E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98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7675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26D39C9-8732-464F-9B23-3BE82A3BFCE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C579CE-6D14-4888-B528-ACD77B1156A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1C5904-B673-4FAF-9353-0AD6FD3DDB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E26D39C9-8732-464F-9B23-3BE82A3BFCE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C579CE-6D14-4888-B528-ACD77B1156A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21C5904-B673-4FAF-9353-0AD6FD3DDB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08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2841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EEAC846-1A7F-4DBE-AD74-96F4F0D6D48F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18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14E950E-F634-4F62-B51E-6AC1AA4EFF6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5DEFE29-25CB-4B81-81A1-1D1AF7D46F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18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076255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B5C3A88-6668-4873-A5CD-A9368B1100E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28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49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64FEFE-E5CA-4776-BDCA-7DA51BC3AB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AE9B27-2618-4736-A17C-64BD21391E3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28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49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358796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C88DB27-EE55-409D-B237-40F3D333F2C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28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171D39-2B8F-4058-8E17-7FEB7CCBA47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D5DA-9610-41E0-83CD-A42020354F9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28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807258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F89E969-24F7-4FF1-B627-899995F0E9E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39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2972E60-2CC0-4C58-8912-60A530E90D3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C19294C-58B6-4555-9BE5-6966A1E76A2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390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391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0082928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71C99F-061D-82BE-971B-233084C22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>
            <a:extLst>
              <a:ext uri="{FF2B5EF4-FFF2-40B4-BE49-F238E27FC236}">
                <a16:creationId xmlns:a16="http://schemas.microsoft.com/office/drawing/2014/main" id="{D4CFC540-6F1F-3EA7-BFCB-48546608B46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A4BA5C72-9D2B-82E4-0C54-A265AF52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>
            <a:extLst>
              <a:ext uri="{FF2B5EF4-FFF2-40B4-BE49-F238E27FC236}">
                <a16:creationId xmlns:a16="http://schemas.microsoft.com/office/drawing/2014/main" id="{4C5D42D5-EE87-0A4D-D006-F6185911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>
            <a:extLst>
              <a:ext uri="{FF2B5EF4-FFF2-40B4-BE49-F238E27FC236}">
                <a16:creationId xmlns:a16="http://schemas.microsoft.com/office/drawing/2014/main" id="{FDFE5EDD-A479-9CAC-99F9-1844D3C6B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>
            <a:extLst>
              <a:ext uri="{FF2B5EF4-FFF2-40B4-BE49-F238E27FC236}">
                <a16:creationId xmlns:a16="http://schemas.microsoft.com/office/drawing/2014/main" id="{A02BF140-5C13-CF43-43DC-F9ACAC8CB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2073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768632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E4AD487-05BB-4C72-8BEF-6D38FCCF218D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59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DA683E-A975-41CE-BECF-1729F07A28F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3624478-EC44-42DE-B170-4DFA17AD4F6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595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150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019851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3082ECB-FCF2-4C58-BC6C-44E0C103EE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0CEF1-A066-4C4A-B051-8374DEB000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DB17C8-0047-4ABC-8769-EEBBAAB881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453194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2F13F8C-5AF9-4E2A-9DEA-DE209348F84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F9DAC0-4355-4E72-879B-645E4CAA02B6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97C6B26-C283-4737-95C1-45F1C848119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A26A518-A4B7-413A-B3F3-CB6CF3D5830A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80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549980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B3082ECB-FCF2-4C58-BC6C-44E0C103EE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2902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0CEF1-A066-4C4A-B051-8374DEB000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CDB17C8-0047-4ABC-8769-EEBBAAB8810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30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29238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FE3BD212-F07D-469D-91D7-AF48ACD36B8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005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AF5A354-AE53-4A7A-B86A-AC5697778C5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4BD52C-E542-4505-B727-5C347C9EB95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00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4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004E1E1-0D3E-4C4B-AA55-8783F276DB0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4DB70-D93D-4298-BC4D-CE1BA165C5B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D9A6CC-6E86-4497-B003-DAA07B9E7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37FBC5-946E-4AAE-93E4-824156A811D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2C136A-1A8C-41CE-9656-F0462A7B69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FA6C31-CD11-4D4F-A445-3F93E8E266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8524760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004E1E1-0D3E-4C4B-AA55-8783F276DB0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107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904DB70-D93D-4298-BC4D-CE1BA165C5B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2D9A6CC-6E86-4497-B003-DAA07B9E7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107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8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6086658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D37FBC5-946E-4AAE-93E4-824156A811D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209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2C136A-1A8C-41CE-9656-F0462A7B69C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AFA6C31-CD11-4D4F-A445-3F93E8E2666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21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50888"/>
            <a:ext cx="4803775" cy="36020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102" name="Text Box 4"/>
          <p:cNvSpPr txBox="1">
            <a:spLocks noChangeArrowheads="1"/>
          </p:cNvSpPr>
          <p:nvPr/>
        </p:nvSpPr>
        <p:spPr bwMode="auto">
          <a:xfrm>
            <a:off x="975360" y="4577239"/>
            <a:ext cx="5369561" cy="427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704149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BFDB04E-6D01-4414-AC50-8E301BDC2E10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619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D0716-5D0D-4974-82DE-02F095298CF3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FEB8EC6-6F51-47F6-A431-638D06C3113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619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2645945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74AA357-139D-4BB8-BDEA-97399542792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721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B879D6-8471-48E2-8C6C-F3253F423D1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6C7CF-870E-45CF-BFE9-BA6A18CC2E4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72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2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297F606-11E9-48B2-8DC5-086014DA91F4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82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FBC257-905B-47BB-8A6C-9FEF159E065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0046D-9BC8-4DB7-9D96-8BEB4BB3A46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824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6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DAEAB3F-3847-41AD-9D66-BBF748303DB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392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DECFB4-FA34-4A46-88B3-D1674A570C1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FAC806-B247-404D-B990-94AD2372AA9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3926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BD127DB-FCE3-4389-88E4-84811084AEA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131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4EF031-A873-4B89-885F-47CBE448364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7" name="Text Box 3"/>
          <p:cNvSpPr txBox="1">
            <a:spLocks noChangeArrowheads="1"/>
          </p:cNvSpPr>
          <p:nvPr/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6C9D1C4-186F-4F41-8142-E23FE6BD3AF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233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95B870D-5F15-42D1-B410-DED504AECBF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094A8AB-0DC2-4972-BBEE-F332BF6AC09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234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289743-EC58-47D6-80AB-755887CCC5E7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23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43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23E7CC65-066B-4B9E-B8D7-D7BE2C7C67C3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336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E1E5AB-BCE7-49A9-A8F3-A497F309EFF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5" name="Text Box 3"/>
          <p:cNvSpPr txBox="1">
            <a:spLocks noChangeArrowheads="1"/>
          </p:cNvSpPr>
          <p:nvPr/>
        </p:nvSpPr>
        <p:spPr bwMode="auto">
          <a:xfrm>
            <a:off x="731521" y="4560570"/>
            <a:ext cx="5850467" cy="431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08C8BE9-298B-4001-8FBC-07CBD3ED0D3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61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0E83E5-65D9-4033-8FF2-7D5DDB04A6C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438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4A4C84B-59BE-4207-ADD6-FACE8FDCE9A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61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438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90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ABA944C2-9401-4832-A11C-B751B0DAD8CE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62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541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67E9ED-C824-4210-B4C3-4F522F03482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541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8A74B10-4FDB-458A-A022-4CF4B7BDC49C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62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541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5414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63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63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64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64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2127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D0AFA49-86A0-41CF-8B01-EB203B30B85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578147-79CE-4893-929F-1530BA11EECF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E58CAC-E5D9-4F92-B479-A0718B35B1D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264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F5741C9-39D6-4C0F-8FA2-3353CA48E7C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26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21036103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68432ACC-067A-46CA-8E48-E1A4D78C81A5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65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643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BDDDC-9F99-4298-B418-E253CEA2B827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C4815A5-3731-42D0-B137-E14E042EE6B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65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643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8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1690993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D467C0F-153F-4D1C-A180-BA8CB9B950B2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8483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CCBBCA-336A-47B9-8221-A0BABC6CE1FD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8484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C4ABD39-A048-4835-AE37-35E11DAAE955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8485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0BAF55-B04D-464B-8C28-DCE4AD941E7B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66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84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7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C1E5976-A108-41EF-A3B7-E2F5B28AB1BA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950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7419C06-C214-4B0C-B185-D983FBA884A1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950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7561DD7-6D6E-41FA-8C99-E421DDC7980E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950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96FCD56-B1F6-41EF-81CB-86352162E2E2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95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1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C3A4A685-6EFD-4348-8DA7-81759D29249B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0531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0AB2602-C03B-40E5-B604-9AF9F687FD0A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0532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3AD0819-9E88-45DF-AB88-1091AA849854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053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8BA781-F012-4701-ACDB-ABB48BA8C5E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05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D838BA13-0963-43C3-AEE5-44C6F282F846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69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1555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F3CBA26-5E1D-4AF7-9F83-8DC3D09C67C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1556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091AB0-F685-4AFB-925C-A1BB3162CAE0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5155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79865C-50A7-4ADA-9241-E51E277895A5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51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9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7BE32EAC-D226-405C-8D5A-9390F82F9F3C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47459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CEDBB0-1F74-49D4-A391-78346000DAA8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7460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52389CF-801F-4193-8152-730CBFF8E4C2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4746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62" name="Text Box 4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3236249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4017767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917351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57233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658184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141490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24796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08102" indent="-241653" defTabSz="47491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73237" algn="l"/>
                <a:tab pos="948153" algn="l"/>
                <a:tab pos="1423068" algn="l"/>
                <a:tab pos="1897984" algn="l"/>
                <a:tab pos="2372899" algn="l"/>
                <a:tab pos="2847815" algn="l"/>
                <a:tab pos="3322730" algn="l"/>
                <a:tab pos="3797645" algn="l"/>
                <a:tab pos="4272560" algn="l"/>
                <a:tab pos="4747476" algn="l"/>
                <a:tab pos="5222391" algn="l"/>
                <a:tab pos="5697307" algn="l"/>
                <a:tab pos="6172222" algn="l"/>
                <a:tab pos="6647138" algn="l"/>
                <a:tab pos="7122053" algn="l"/>
                <a:tab pos="7596969" algn="l"/>
                <a:tab pos="8071883" algn="l"/>
                <a:tab pos="8546799" algn="l"/>
                <a:tab pos="9021714" algn="l"/>
                <a:tab pos="9496630" algn="l"/>
              </a:tabLst>
              <a:defRPr sz="25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374EBA63-60D3-4A17-87D0-6883FD12F461}" type="slidenum">
              <a:rPr lang="es-MX" altLang="pt-BR" sz="1300">
                <a:solidFill>
                  <a:srgbClr val="000000"/>
                </a:solidFill>
              </a:rPr>
              <a:pPr eaLnBrk="1" hangingPunct="1"/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67" name="Text Box 1"/>
          <p:cNvSpPr txBox="1">
            <a:spLocks noChangeArrowheads="1"/>
          </p:cNvSpPr>
          <p:nvPr/>
        </p:nvSpPr>
        <p:spPr bwMode="auto">
          <a:xfrm>
            <a:off x="4143588" y="9119474"/>
            <a:ext cx="3166533" cy="47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BA04E-55A2-4984-92C6-E60295737F6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4143587" y="9119473"/>
            <a:ext cx="3168226" cy="47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9F72AE7-AF0C-456E-A680-1D797B590E39}" type="slidenum">
              <a:rPr lang="es-MX" altLang="pt-BR" sz="1300">
                <a:solidFill>
                  <a:srgbClr val="000000"/>
                </a:solidFill>
                <a:cs typeface="Segoe UI" panose="020B0502040204020203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113669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139" tIns="49472" rIns="95139" bIns="49472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2EC8ED-FE57-45F9-B391-2F8E461CD310}" type="slidenum">
              <a:rPr lang="es-MX" altLang="pt-BR" sz="13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es-MX" altLang="pt-BR" sz="1300">
              <a:solidFill>
                <a:srgbClr val="000000"/>
              </a:solidFill>
            </a:endParaRPr>
          </a:p>
        </p:txBody>
      </p:sp>
      <p:sp>
        <p:nvSpPr>
          <p:cNvPr id="1136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71" name="Text Box 5"/>
          <p:cNvSpPr txBox="1">
            <a:spLocks noChangeArrowheads="1"/>
          </p:cNvSpPr>
          <p:nvPr/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61" tIns="48331" rIns="96661" bIns="48331" anchor="ctr"/>
          <a:lstStyle/>
          <a:p>
            <a:endParaRPr lang="es-AR" altLang="pt-BR"/>
          </a:p>
        </p:txBody>
      </p:sp>
    </p:spTree>
    <p:extLst>
      <p:ext uri="{BB962C8B-B14F-4D97-AF65-F5344CB8AC3E}">
        <p14:creationId xmlns:p14="http://schemas.microsoft.com/office/powerpoint/2010/main" val="156139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A6782-CFE3-49DF-AF9B-D3CBE4B118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5669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C9585-C2F8-4597-A420-CE935400154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05028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1925" y="609600"/>
            <a:ext cx="1941513" cy="54816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3725" cy="54816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09529-244D-4904-BBBF-DCE76C58446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759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B2D79-9C1E-446A-B7CE-24E54E310E50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1137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42AFF-92BB-4A6A-9D01-9C7E3D756FB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3110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69050-37D6-4BD7-9D58-3F1F87CD5B4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798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AACDC2-C115-4B29-9C78-6C57CA3CE10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27230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3A991-9AC7-49AC-B21A-4AB3CFA9CC0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095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86469-C2D9-4E2D-A765-A83EAB5EF27E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2767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951AD-D3DD-48B7-970B-F0685D41E67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7202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B2097-7BF6-462A-9475-20CBF8C9F5E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9450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67638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del texto de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Pulse para editar el formato de esquema del texto</a:t>
            </a:r>
          </a:p>
          <a:p>
            <a:pPr lvl="1"/>
            <a:r>
              <a:rPr lang="en-GB" altLang="pt-BR"/>
              <a:t>Segundo nivel del esquema</a:t>
            </a:r>
          </a:p>
          <a:p>
            <a:pPr lvl="2"/>
            <a:r>
              <a:rPr lang="en-GB" altLang="pt-BR"/>
              <a:t>Tercer nivel del esquema</a:t>
            </a:r>
          </a:p>
          <a:p>
            <a:pPr lvl="3"/>
            <a:r>
              <a:rPr lang="en-GB" altLang="pt-BR"/>
              <a:t>Cuarto nivel del esquema</a:t>
            </a:r>
          </a:p>
          <a:p>
            <a:pPr lvl="4"/>
            <a:r>
              <a:rPr lang="en-GB" altLang="pt-BR"/>
              <a:t>Quinto nivel del esquema</a:t>
            </a:r>
          </a:p>
          <a:p>
            <a:pPr lvl="4"/>
            <a:r>
              <a:rPr lang="en-GB" altLang="pt-BR"/>
              <a:t>Sexto nivel del esquema</a:t>
            </a:r>
          </a:p>
          <a:p>
            <a:pPr lvl="4"/>
            <a:r>
              <a:rPr lang="en-GB" altLang="pt-BR"/>
              <a:t>Séptimo nivel del esquema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1F48DA1F-3925-49BD-8C64-5D4F4D2705D7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6.wmf"/><Relationship Id="rId3" Type="http://schemas.openxmlformats.org/officeDocument/2006/relationships/image" Target="../media/image30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7.png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9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9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gif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gif"/><Relationship Id="rId4" Type="http://schemas.openxmlformats.org/officeDocument/2006/relationships/image" Target="../media/image6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gif"/><Relationship Id="rId4" Type="http://schemas.openxmlformats.org/officeDocument/2006/relationships/image" Target="../media/image6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3 d representación del arte abstracto de la maquinaria industrial surrealista fondo 3d con parte del motor de chorro de turbina o embudo basado en líneas onduladas de curva paralela de hojas afiladas en material de metal púrpura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0" y="2286000"/>
            <a:ext cx="9144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ES" sz="6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ONDAS MECÁNICAS</a:t>
            </a:r>
            <a:endParaRPr lang="es-ES" altLang="pt-BR" sz="66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-27384"/>
            <a:ext cx="9144000" cy="15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VALLE: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punto más bajo de la onda.</a:t>
            </a:r>
          </a:p>
          <a:p>
            <a:pPr eaLnBrk="1" hangingPunct="1">
              <a:spcBef>
                <a:spcPts val="700"/>
              </a:spcBef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CRESTA: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punto más alto de la onda.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AMPLITUD: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altura de la cresta o del valle.</a:t>
            </a:r>
          </a:p>
        </p:txBody>
      </p:sp>
      <p:pic>
        <p:nvPicPr>
          <p:cNvPr id="5" name="Picture 2" descr="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/>
          <a:stretch/>
        </p:blipFill>
        <p:spPr bwMode="auto">
          <a:xfrm>
            <a:off x="13648" y="2060848"/>
            <a:ext cx="913035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3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6328" r="1404" b="8127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44450"/>
            <a:ext cx="9144000" cy="10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cs typeface="Arial" panose="020B0604020202020204" pitchFamily="34" charset="0"/>
              </a:rPr>
              <a:t>CLASIFICACIÓN DE LAS ONDAS</a:t>
            </a:r>
          </a:p>
        </p:txBody>
      </p:sp>
    </p:spTree>
    <p:extLst>
      <p:ext uri="{BB962C8B-B14F-4D97-AF65-F5344CB8AC3E}">
        <p14:creationId xmlns:p14="http://schemas.microsoft.com/office/powerpoint/2010/main" val="3988988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738188" indent="-28098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de clasificas atendiendo a diferentes aspectos.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pueden clasificar en función: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del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en que se propagan la perturbación.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cs typeface="Arial" panose="020B0604020202020204" pitchFamily="34" charset="0"/>
              </a:rPr>
              <a:t>del </a:t>
            </a:r>
            <a:r>
              <a:rPr lang="es-CL" altLang="pt-BR" sz="3200" b="1" dirty="0">
                <a:solidFill>
                  <a:schemeClr val="tx1"/>
                </a:solidFill>
                <a:cs typeface="Arial" panose="020B0604020202020204" pitchFamily="34" charset="0"/>
              </a:rPr>
              <a:t>ESPACIO</a:t>
            </a:r>
            <a:r>
              <a:rPr lang="es-CL" altLang="pt-BR" sz="3200" dirty="0">
                <a:solidFill>
                  <a:srgbClr val="000000"/>
                </a:solidFill>
                <a:cs typeface="Arial" panose="020B0604020202020204" pitchFamily="34" charset="0"/>
              </a:rPr>
              <a:t> en el que se propaga la perturbación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DIRECCIÓN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 la propagación de la perturbación.</a:t>
            </a:r>
          </a:p>
          <a:p>
            <a:pPr marL="358775" lvl="1" indent="-358775" eaLnBrk="1" hangingPunct="1">
              <a:spcBef>
                <a:spcPts val="700"/>
              </a:spcBef>
              <a:buFont typeface="Times New Roman" panose="02020603050405020304" pitchFamily="18" charset="0"/>
              <a:buChar char="–"/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PERIODICIDAD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 que se repite la perturbación.</a:t>
            </a:r>
          </a:p>
        </p:txBody>
      </p:sp>
    </p:spTree>
    <p:extLst>
      <p:ext uri="{BB962C8B-B14F-4D97-AF65-F5344CB8AC3E}">
        <p14:creationId xmlns:p14="http://schemas.microsoft.com/office/powerpoint/2010/main" val="664578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389" y="2852936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Clasificación </a:t>
            </a:r>
          </a:p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las </a:t>
            </a:r>
          </a:p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el medio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que se propaga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MECÁNICAS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necesitan un </a:t>
            </a:r>
            <a:r>
              <a:rPr lang="es-CL" altLang="pt-BR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 material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(solido, liquido o gaseoso) para propagarse. 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partículas del medio oscilan alrededor de un punto fijo de equilibrio, por lo que </a:t>
            </a: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no existe transporte neto de materia </a:t>
            </a: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través del medio.  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cuerdas vibrantes.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sonoras.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membranas elásticas.</a:t>
            </a:r>
          </a:p>
          <a:p>
            <a:pPr algn="just"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sísmicas.</a:t>
            </a:r>
          </a:p>
        </p:txBody>
      </p:sp>
    </p:spTree>
    <p:extLst>
      <p:ext uri="{BB962C8B-B14F-4D97-AF65-F5344CB8AC3E}">
        <p14:creationId xmlns:p14="http://schemas.microsoft.com/office/powerpoint/2010/main" val="3424467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29EE83-861A-46C4-5B9A-1240E87A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193"/>
            <a:ext cx="9144000" cy="42196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ndas sísmicas fotografías e imágenes de alta resolución - Alamy">
            <a:extLst>
              <a:ext uri="{FF2B5EF4-FFF2-40B4-BE49-F238E27FC236}">
                <a16:creationId xmlns:a16="http://schemas.microsoft.com/office/drawing/2014/main" id="{1D1452F0-8E2D-D4DE-E10E-D77BFCD60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"/>
          <a:stretch/>
        </p:blipFill>
        <p:spPr bwMode="auto">
          <a:xfrm>
            <a:off x="1187624" y="13185"/>
            <a:ext cx="6696744" cy="68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6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ELECTROMAGNÉTICAS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propagan por el espacio sin necesidad de un medio material, pudiendo, por tanto, propagarse en el vacío. </a:t>
            </a:r>
            <a:endParaRPr lang="es-CL" altLang="pt-BR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1267" name="Picture 4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19739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76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GRAVITACIONALES</a:t>
            </a:r>
          </a:p>
          <a:p>
            <a:pPr eaLnBrk="1" hangingPunct="1">
              <a:spcBef>
                <a:spcPts val="80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perturbaciones que alteran la geometría misma del espacio-tiempo. Es común representarlas viajando en el vacío, pero técnicamente no podemos afirmar que se desplacen por ningún espacio, sino que en sí mismas son alteraciones del espacio-tiempo.</a:t>
            </a:r>
          </a:p>
          <a:p>
            <a:pPr lvl="1" eaLnBrk="1" hangingPunct="1">
              <a:spcBef>
                <a:spcPts val="700"/>
              </a:spcBef>
              <a:buClrTx/>
              <a:buFontTx/>
              <a:buNone/>
            </a:pPr>
            <a:endParaRPr lang="es-CL" altLang="pt-BR" sz="2800" dirty="0">
              <a:solidFill>
                <a:srgbClr val="000000"/>
              </a:solidFill>
            </a:endParaRPr>
          </a:p>
        </p:txBody>
      </p:sp>
      <p:pic>
        <p:nvPicPr>
          <p:cNvPr id="12291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10001"/>
            <a:ext cx="6516117" cy="403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-3785" y="980728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Clasificación </a:t>
            </a:r>
          </a:p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las </a:t>
            </a:r>
          </a:p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espacio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que la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PERTURBACIÓN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PROPAGA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23179"/>
            <a:ext cx="9144000" cy="55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MECÁNICA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es </a:t>
            </a:r>
            <a:r>
              <a:rPr lang="es-MX" sz="3200" dirty="0">
                <a:solidFill>
                  <a:schemeClr val="tx1"/>
                </a:solidFill>
                <a:cs typeface="Arial" panose="020B0604020202020204" pitchFamily="34" charset="0"/>
              </a:rPr>
              <a:t>u</a:t>
            </a:r>
            <a:r>
              <a:rPr lang="es-MX" alt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  <a:r>
              <a:rPr lang="es-MX" altLang="pt-BR" sz="3200" b="1" dirty="0">
                <a:solidFill>
                  <a:schemeClr val="tx1"/>
                </a:solidFill>
                <a:cs typeface="Arial" panose="020B0604020202020204" pitchFamily="34" charset="0"/>
              </a:rPr>
              <a:t> FENÓMENO DE PROPAGACIÓN </a:t>
            </a:r>
            <a:r>
              <a:rPr lang="es-MX" alt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de una </a:t>
            </a:r>
            <a:r>
              <a:rPr lang="es-MX" altLang="pt-BR" sz="3200" b="1" i="1" dirty="0">
                <a:solidFill>
                  <a:schemeClr val="tx1"/>
                </a:solidFill>
                <a:cs typeface="Arial" panose="020B0604020202020204" pitchFamily="34" charset="0"/>
              </a:rPr>
              <a:t>perturbación</a:t>
            </a:r>
            <a:r>
              <a:rPr lang="es-MX" altLang="pt-BR" sz="3200" dirty="0">
                <a:solidFill>
                  <a:schemeClr val="tx1"/>
                </a:solidFill>
                <a:cs typeface="Arial" panose="020B0604020202020204" pitchFamily="34" charset="0"/>
              </a:rPr>
              <a:t>, donde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1- Una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PERTURBACIÓN TEMPORAL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 viaja a través de un material o una sustancia, que es el </a:t>
            </a:r>
            <a:r>
              <a:rPr lang="es-E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MEDIO </a:t>
            </a:r>
            <a:r>
              <a:rPr lang="es-ES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que utiliza la onda para propagarse.</a:t>
            </a:r>
          </a:p>
          <a:p>
            <a:endParaRPr lang="es-ES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2- I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nvolucra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TRANSPORTE DE ENERGÍA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y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CANTIDAD DE MOVIMIENTO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endParaRPr lang="es-MX" altLang="pt-BR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3-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NO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HAY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TRANSPORTE DE MATERIA.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5439"/>
            <a:ext cx="9144000" cy="169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68288" indent="-2682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635000" indent="-242888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UNIDIMENSIONALES o LONGITUDINALES</a:t>
            </a:r>
          </a:p>
          <a:p>
            <a:pPr marL="0" indent="0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propagan a lo largo de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sola dirección del espacio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como las ondas en las cuerdas vibrantes. </a:t>
            </a:r>
            <a:endParaRPr lang="es-CL" sz="2800" b="1" dirty="0">
              <a:solidFill>
                <a:srgbClr val="000000"/>
              </a:solidFill>
              <a:latin typeface="+mn-lt"/>
            </a:endParaRPr>
          </a:p>
          <a:p>
            <a:pPr marL="636588" lvl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es-CL" sz="2200" dirty="0">
              <a:solidFill>
                <a:srgbClr val="000000"/>
              </a:solidFill>
            </a:endParaRPr>
          </a:p>
          <a:p>
            <a:pPr marL="636588" lvl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defRPr/>
            </a:pPr>
            <a:endParaRPr lang="es-CL" sz="2200" dirty="0">
              <a:solidFill>
                <a:srgbClr val="000000"/>
              </a:solidFill>
            </a:endParaRPr>
          </a:p>
        </p:txBody>
      </p:sp>
      <p:pic>
        <p:nvPicPr>
          <p:cNvPr id="13316" name="Picture 5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95" y="1844824"/>
            <a:ext cx="9144000" cy="472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9428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636588" indent="-242888"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8288" algn="l"/>
                <a:tab pos="715963" algn="l"/>
                <a:tab pos="1165225" algn="l"/>
                <a:tab pos="1614488" algn="l"/>
                <a:tab pos="2063750" algn="l"/>
                <a:tab pos="2513013" algn="l"/>
                <a:tab pos="2962275" algn="l"/>
                <a:tab pos="3411538" algn="l"/>
                <a:tab pos="3860800" algn="l"/>
                <a:tab pos="4310063" algn="l"/>
                <a:tab pos="4759325" algn="l"/>
                <a:tab pos="5208588" algn="l"/>
                <a:tab pos="5657850" algn="l"/>
                <a:tab pos="6107113" algn="l"/>
                <a:tab pos="6556375" algn="l"/>
                <a:tab pos="7005638" algn="l"/>
                <a:tab pos="7454900" algn="l"/>
                <a:tab pos="7904163" algn="l"/>
                <a:tab pos="8353425" algn="l"/>
                <a:tab pos="8802688" algn="l"/>
                <a:tab pos="92519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BIDIMENSIONALES o SUPERFICIALES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 ondas que se propagan en </a:t>
            </a: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dos direcciones espaciales</a:t>
            </a: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propagan en las dos direcciones simultáneamente, por ello, se denominan también ondas superficiales.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endParaRPr lang="es-CL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una superficie liquida en reposo. </a:t>
            </a:r>
          </a:p>
          <a:p>
            <a:pPr eaLnBrk="1" hangingPunct="1">
              <a:lnSpc>
                <a:spcPct val="80000"/>
              </a:lnSpc>
              <a:spcBef>
                <a:spcPts val="650"/>
              </a:spcBef>
              <a:buClr>
                <a:srgbClr val="FFFFFF"/>
              </a:buClr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en membranas elásticas.</a:t>
            </a: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CL" altLang="pt-BR" sz="22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</a:pPr>
            <a:endParaRPr lang="es-CL" altLang="pt-BR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581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s-CL" altLang="pt-BR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ONDAS TRIDIMENSIONALES o VOLUMÉTRICAS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ondas que se propagan en tres direcciones espaciales. 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tridimensionales se conocen también como ondas esféricas, porque sus frentes de onda son esferas concéntricas que salen de la fuente de perturbación expandiéndose en todas direcciones. 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Ejemplos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Ondas sonoras.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Ondas electromagnéticas.</a:t>
            </a:r>
          </a:p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3. Ondas sísmicas.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5"/>
            <a:ext cx="792088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Representación del movimiento que causan los tres tipos de ondas... |  Download Scientific Diagram">
            <a:extLst>
              <a:ext uri="{FF2B5EF4-FFF2-40B4-BE49-F238E27FC236}">
                <a16:creationId xmlns:a16="http://schemas.microsoft.com/office/drawing/2014/main" id="{CC03A2CB-A7B0-8954-27FC-A1D2BF42D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0"/>
            <a:ext cx="7689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5496" y="2060848"/>
            <a:ext cx="9144000" cy="150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Clasificación </a:t>
            </a:r>
          </a:p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las ondas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dirección de propagación</a:t>
            </a:r>
            <a:r>
              <a:rPr lang="es-CL" altLang="pt-BR" sz="5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de la perturbación</a:t>
            </a:r>
          </a:p>
          <a:p>
            <a:pPr algn="ctr" eaLnBrk="1" hangingPunct="1">
              <a:buClrTx/>
              <a:buFontTx/>
              <a:buNone/>
            </a:pPr>
            <a:endParaRPr lang="es-CL" altLang="pt-BR" sz="36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13" y="0"/>
            <a:ext cx="9144000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LONGITUDINALES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caracterizan porque las partículas del medio se mueven (o vibran) </a:t>
            </a: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paralelamente </a:t>
            </a: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 la dirección de propagación de la onda.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1"/>
          <a:stretch/>
        </p:blipFill>
        <p:spPr>
          <a:xfrm>
            <a:off x="0" y="3501008"/>
            <a:ext cx="9143999" cy="2736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20988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49994" y="4329136"/>
            <a:ext cx="3917950" cy="1908176"/>
            <a:chOff x="431" y="2519"/>
            <a:chExt cx="2037" cy="1202"/>
          </a:xfrm>
        </p:grpSpPr>
        <p:sp>
          <p:nvSpPr>
            <p:cNvPr id="21515" name="Line 7"/>
            <p:cNvSpPr>
              <a:spLocks noChangeShapeType="1"/>
            </p:cNvSpPr>
            <p:nvPr/>
          </p:nvSpPr>
          <p:spPr bwMode="auto">
            <a:xfrm>
              <a:off x="1888" y="3122"/>
              <a:ext cx="580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431" y="2519"/>
              <a:ext cx="1421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Movimiento de las partículas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del medio material</a:t>
              </a:r>
            </a:p>
          </p:txBody>
        </p:sp>
      </p:grpSp>
      <p:grpSp>
        <p:nvGrpSpPr>
          <p:cNvPr id="17417" name="Group 9"/>
          <p:cNvGrpSpPr>
            <a:grpSpLocks/>
          </p:cNvGrpSpPr>
          <p:nvPr/>
        </p:nvGrpSpPr>
        <p:grpSpPr bwMode="auto">
          <a:xfrm>
            <a:off x="4857749" y="4214814"/>
            <a:ext cx="4106739" cy="1477963"/>
            <a:chOff x="3060" y="2655"/>
            <a:chExt cx="2313" cy="931"/>
          </a:xfrm>
        </p:grpSpPr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4474" y="3122"/>
              <a:ext cx="899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514" name="Text Box 11"/>
            <p:cNvSpPr txBox="1">
              <a:spLocks noChangeArrowheads="1"/>
            </p:cNvSpPr>
            <p:nvPr/>
          </p:nvSpPr>
          <p:spPr bwMode="auto">
            <a:xfrm>
              <a:off x="3060" y="2655"/>
              <a:ext cx="1414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Dirección de propagación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de la onda</a:t>
              </a:r>
            </a:p>
          </p:txBody>
        </p:sp>
      </p:grp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2942" b="6808"/>
          <a:stretch>
            <a:fillRect/>
          </a:stretch>
        </p:blipFill>
        <p:spPr bwMode="auto">
          <a:xfrm>
            <a:off x="0" y="548680"/>
            <a:ext cx="9142413" cy="360104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08" r="2942" b="6808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2627784" y="2060848"/>
            <a:ext cx="2293937" cy="800100"/>
            <a:chOff x="1625" y="1620"/>
            <a:chExt cx="1445" cy="504"/>
          </a:xfrm>
        </p:grpSpPr>
        <p:sp>
          <p:nvSpPr>
            <p:cNvPr id="21511" name="Line 4"/>
            <p:cNvSpPr>
              <a:spLocks noChangeShapeType="1"/>
            </p:cNvSpPr>
            <p:nvPr/>
          </p:nvSpPr>
          <p:spPr bwMode="auto">
            <a:xfrm>
              <a:off x="1625" y="1904"/>
              <a:ext cx="813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 Box 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630" y="1620"/>
              <a:ext cx="440" cy="504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 w="9525" cap="flat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r>
                <a:rPr lang="es-AR">
                  <a:noFill/>
                  <a:latin typeface="Times New Roman" pitchFamily="16" charset="0"/>
                  <a:ea typeface="Microsoft YaHei" charset="-122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314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7" b="36319"/>
          <a:stretch/>
        </p:blipFill>
        <p:spPr bwMode="auto">
          <a:xfrm>
            <a:off x="6678" y="34389"/>
            <a:ext cx="9144000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uracientifica.com/app/uploads/2018/10/clases-de-onda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" y="2482661"/>
            <a:ext cx="9125746" cy="44027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9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72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onda mecánica requiere de: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1- Una 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FUENTE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que origina la perturbación que se propaga.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2- Un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MEDIO MATERIAL 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se puede </a:t>
            </a: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deformar elásticamente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750"/>
              </a:spcBef>
            </a:pP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3- Una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MX" altLang="pt-BR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CONEXIÓN FÍSICA </a:t>
            </a:r>
            <a:r>
              <a:rPr lang="es-MX" altLang="pt-BR" sz="3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través de la cual partes adyacentes del medio puedan interactuar entre sí y permitir que la perturbación se propague</a:t>
            </a:r>
            <a:r>
              <a:rPr lang="es-MX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2530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913" y="0"/>
            <a:ext cx="91440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TRANSVERSALES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Son aquellas que se caracterizan porque las partículas del medio vibran </a:t>
            </a: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perpendicularmente</a:t>
            </a:r>
            <a:r>
              <a:rPr lang="es-CL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a la dirección de propagación de la onda.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b="40909"/>
          <a:stretch/>
        </p:blipFill>
        <p:spPr>
          <a:xfrm>
            <a:off x="3625" y="2636912"/>
            <a:ext cx="9143999" cy="3024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0534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0" y="-20638"/>
            <a:ext cx="9144000" cy="146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pt-BR" sz="2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Onda transversal: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vibración de las partículas individuales del medio es perpendicular a la dirección de propagación de la onda.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78932" y="5263280"/>
            <a:ext cx="3600980" cy="1477963"/>
            <a:chOff x="113" y="3078"/>
            <a:chExt cx="2237" cy="931"/>
          </a:xfrm>
        </p:grpSpPr>
        <p:sp>
          <p:nvSpPr>
            <p:cNvPr id="20488" name="Line 4"/>
            <p:cNvSpPr>
              <a:spLocks noChangeShapeType="1"/>
            </p:cNvSpPr>
            <p:nvPr/>
          </p:nvSpPr>
          <p:spPr bwMode="auto">
            <a:xfrm>
              <a:off x="2350" y="3246"/>
              <a:ext cx="0" cy="5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Text Box 5"/>
            <p:cNvSpPr txBox="1">
              <a:spLocks noChangeArrowheads="1"/>
            </p:cNvSpPr>
            <p:nvPr/>
          </p:nvSpPr>
          <p:spPr bwMode="auto">
            <a:xfrm>
              <a:off x="113" y="3078"/>
              <a:ext cx="2220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Movimiento de las partículas del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 medio material</a:t>
              </a:r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4675188" y="5191272"/>
            <a:ext cx="3785244" cy="1477963"/>
            <a:chOff x="2945" y="3062"/>
            <a:chExt cx="2109" cy="931"/>
          </a:xfrm>
        </p:grpSpPr>
        <p:sp>
          <p:nvSpPr>
            <p:cNvPr id="20486" name="Line 7"/>
            <p:cNvSpPr>
              <a:spLocks noChangeShapeType="1"/>
            </p:cNvSpPr>
            <p:nvPr/>
          </p:nvSpPr>
          <p:spPr bwMode="auto">
            <a:xfrm>
              <a:off x="4279" y="3530"/>
              <a:ext cx="775" cy="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945" y="3062"/>
              <a:ext cx="131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91440" rIns="90000" bIns="91440" anchor="ctr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Dirección de propagación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es-MX" altLang="pt-BR" sz="2800" dirty="0">
                  <a:solidFill>
                    <a:srgbClr val="000000"/>
                  </a:solidFill>
                  <a:cs typeface="Arial" panose="020B0604020202020204" pitchFamily="34" charset="0"/>
                </a:rPr>
                <a:t> de la onda</a:t>
              </a: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r="3116" b="4594"/>
          <a:stretch>
            <a:fillRect/>
          </a:stretch>
        </p:blipFill>
        <p:spPr bwMode="auto">
          <a:xfrm>
            <a:off x="0" y="1415455"/>
            <a:ext cx="9144000" cy="374173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02" r="3116" b="459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2"/>
          <a:stretch/>
        </p:blipFill>
        <p:spPr bwMode="auto">
          <a:xfrm>
            <a:off x="0" y="1814458"/>
            <a:ext cx="9144000" cy="276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827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35884"/>
            <a:ext cx="9144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Algunas ondas no son ni transversales ni longitudinales como las ondas en la superficie del agua. Éstas tienen componentes longitudinal y transversal.</a:t>
            </a:r>
          </a:p>
        </p:txBody>
      </p:sp>
      <p:pic>
        <p:nvPicPr>
          <p:cNvPr id="4" name="Picture 2" descr="Resultado de imagen para imagenes ondas mecanic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04"/>
          <a:stretch/>
        </p:blipFill>
        <p:spPr bwMode="auto">
          <a:xfrm>
            <a:off x="0" y="1196752"/>
            <a:ext cx="914400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ulturacientifica.com/app/uploads/2018/10/clases-de-ondas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70073" r="12396"/>
          <a:stretch/>
        </p:blipFill>
        <p:spPr bwMode="auto">
          <a:xfrm>
            <a:off x="0" y="4797152"/>
            <a:ext cx="9143999" cy="20608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12" y="3973266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torsionales.</a:t>
            </a:r>
          </a:p>
        </p:txBody>
      </p:sp>
    </p:spTree>
    <p:extLst>
      <p:ext uri="{BB962C8B-B14F-4D97-AF65-F5344CB8AC3E}">
        <p14:creationId xmlns:p14="http://schemas.microsoft.com/office/powerpoint/2010/main" val="1690723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Artículos - Elbibliot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3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63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4020" y="2492896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Clasificación de las ondas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según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el tiempo en el que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se repite </a:t>
            </a:r>
          </a:p>
          <a:p>
            <a:pPr algn="ctr" eaLnBrk="1" hangingPunct="1">
              <a:buClrTx/>
              <a:buFontTx/>
              <a:buNone/>
            </a:pPr>
            <a:r>
              <a:rPr lang="es-CL" altLang="pt-BR" sz="5400" b="1" dirty="0">
                <a:solidFill>
                  <a:srgbClr val="000000"/>
                </a:solidFill>
                <a:cs typeface="Arial" panose="020B0604020202020204" pitchFamily="34" charset="0"/>
              </a:rPr>
              <a:t>la perturbación</a:t>
            </a:r>
            <a:endParaRPr lang="es-CL" altLang="pt-BR" sz="54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9294"/>
            <a:ext cx="91440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PERIÓDICAS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local que las origina se repite a intervalos constantes llamado período, </a:t>
            </a:r>
            <a:r>
              <a:rPr lang="es-CL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Por ejemplo, onda </a:t>
            </a:r>
            <a:r>
              <a:rPr lang="es-ES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senoidal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nda senoidal - EcuRed">
            <a:extLst>
              <a:ext uri="{FF2B5EF4-FFF2-40B4-BE49-F238E27FC236}">
                <a16:creationId xmlns:a16="http://schemas.microsoft.com/office/drawing/2014/main" id="{FAED37A2-353B-871D-4DF5-0DFD2F32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" y="2060848"/>
            <a:ext cx="91440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88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C1C7-C2DF-B880-87C0-3464347D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BA7B12E3-A935-F3D4-B186-4B6DA2BE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294"/>
            <a:ext cx="9144000" cy="17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local que las origina puede repetirse a intervalos constantes sin necesidad de que sea senoidal. 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n para imagenes ondas periodicas y no periodicas">
            <a:extLst>
              <a:ext uri="{FF2B5EF4-FFF2-40B4-BE49-F238E27FC236}">
                <a16:creationId xmlns:a16="http://schemas.microsoft.com/office/drawing/2014/main" id="{0DBD11C1-E148-3EF7-ECCC-B47FEABB71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r="660" b="8146"/>
          <a:stretch/>
        </p:blipFill>
        <p:spPr bwMode="auto">
          <a:xfrm>
            <a:off x="-8803" y="1412776"/>
            <a:ext cx="913746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515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10" y="-14064"/>
            <a:ext cx="9144000" cy="20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 algn="ctr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NO PERIÓDICAS</a:t>
            </a:r>
          </a:p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perturbación que las origina se da aisladamente o, en el caso de que se repita, las perturbaciones sucesivas tienen características diferentes. </a:t>
            </a:r>
          </a:p>
        </p:txBody>
      </p:sp>
      <p:pic>
        <p:nvPicPr>
          <p:cNvPr id="5" name="Picture 2" descr="Resultado de imagen para imagenes ondas periodicas y no periodic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4" b="9703"/>
          <a:stretch/>
        </p:blipFill>
        <p:spPr bwMode="auto">
          <a:xfrm>
            <a:off x="12010" y="2564904"/>
            <a:ext cx="9063492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6858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010" y="-14064"/>
            <a:ext cx="9144000" cy="6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 marL="738188" indent="-28098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perturbaciones aisladas también se denominan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PULSOS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0290" name="Picture 2" descr="ONDAS - PARTE 2: PULSO, TREN DE ONDAS, FRENTE DE ONDA, RAYO, DESCRIPCION DE  LA PROPAGACION DE UNA ONDA Y ECUACION DE ONDA. — Stee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1380537"/>
            <a:ext cx="9131990" cy="4712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895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0" name="Picture 6" descr="8.1 CLASIFICACIÓN DE LAS ONDAS - Ciencias Básicas Aplic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3400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4073" y="1628800"/>
            <a:ext cx="9144001" cy="338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Descripción matemática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las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mecánicas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ES" altLang="pt-BR" sz="4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unidimensionales</a:t>
            </a:r>
          </a:p>
        </p:txBody>
      </p:sp>
    </p:spTree>
    <p:extLst>
      <p:ext uri="{BB962C8B-B14F-4D97-AF65-F5344CB8AC3E}">
        <p14:creationId xmlns:p14="http://schemas.microsoft.com/office/powerpoint/2010/main" val="2962609023"/>
      </p:ext>
    </p:extLst>
  </p:cSld>
  <p:clrMapOvr>
    <a:masterClrMapping/>
  </p:clrMapOvr>
  <p:transition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3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Ondas viajeras unidimensionales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581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onda viajera se puede representar como una función: </a:t>
            </a:r>
          </a:p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 = f(x, t) 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Esto es, una función de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dos variables independientes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la forma de la onda no cambia con el tiempo, podemos representar el desplazamiento vertical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y,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onda, para todos los tiempos ulteriores como: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            y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= 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– </a:t>
            </a:r>
            <a:r>
              <a:rPr lang="es-MX" altLang="pt-BR" sz="28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t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 Onda desplazándose a la derecha.</a:t>
            </a: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                 y = f (x + </a:t>
            </a:r>
            <a:r>
              <a:rPr lang="es-MX" altLang="pt-BR" sz="2800" i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v t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) 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desplazándose a la izquierda.</a:t>
            </a:r>
          </a:p>
          <a:p>
            <a:pPr eaLnBrk="1" hangingPunct="1">
              <a:spcBef>
                <a:spcPts val="1500"/>
              </a:spcBef>
              <a:buClrTx/>
            </a:pP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y(</a:t>
            </a:r>
            <a:r>
              <a:rPr lang="es-MX" altLang="pt-BR" sz="2800" i="1" dirty="0" err="1">
                <a:solidFill>
                  <a:srgbClr val="000000"/>
                </a:solidFill>
                <a:cs typeface="Arial" panose="020B0604020202020204" pitchFamily="34" charset="0"/>
              </a:rPr>
              <a:t>x,t</a:t>
            </a:r>
            <a:r>
              <a:rPr lang="es-MX" altLang="pt-BR" sz="2800" i="1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se le llama </a:t>
            </a:r>
            <a:r>
              <a:rPr lang="es-MX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FUNCIÓN DE ONDA</a:t>
            </a:r>
            <a:r>
              <a:rPr lang="es-MX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s-MX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es la velocidad de desplazamiento de la onda.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2415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FUNCIÓN DE ONDA</a:t>
            </a:r>
            <a:endParaRPr lang="es-MX" altLang="pt-BR" sz="32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2" descr="14. Ondas mecánicas">
            <a:extLst>
              <a:ext uri="{FF2B5EF4-FFF2-40B4-BE49-F238E27FC236}">
                <a16:creationId xmlns:a16="http://schemas.microsoft.com/office/drawing/2014/main" id="{0EF4950F-3F6C-D045-E80A-FD24BBB98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/>
          <a:stretch/>
        </p:blipFill>
        <p:spPr bwMode="auto">
          <a:xfrm>
            <a:off x="0" y="1080120"/>
            <a:ext cx="913740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3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776EF-90EA-8BF3-98CD-2BC8F642C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ADA6B08-9FC3-D6AE-8086-E6B11D014634}"/>
              </a:ext>
            </a:extLst>
          </p:cNvPr>
          <p:cNvSpPr txBox="1"/>
          <p:nvPr/>
        </p:nvSpPr>
        <p:spPr>
          <a:xfrm>
            <a:off x="14211" y="-3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 pulso se propaga con una </a:t>
            </a:r>
            <a:r>
              <a:rPr lang="es-E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velocidad constante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s-ES" b="1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si el medio es homogéneo (densidad constate) e isotrópico (mismas propiedades en todas las direcciones del espacio).</a:t>
            </a:r>
          </a:p>
          <a:p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 amplitud del pulso es variable con respecto a la posición, </a:t>
            </a:r>
            <a:r>
              <a:rPr lang="es-ES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y se representa como una función de </a:t>
            </a:r>
            <a:r>
              <a:rPr lang="es-ES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y = f(x, t).</a:t>
            </a:r>
          </a:p>
          <a:p>
            <a:r>
              <a:rPr lang="es-E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 cabo de cierto tiempo, el pulso se ha desplazado una cierta distancia </a:t>
            </a:r>
            <a:r>
              <a:rPr lang="es-ES" i="1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vt</a:t>
            </a:r>
            <a:r>
              <a:rPr lang="es-ES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A941F3-3186-7B53-FD9E-41EE880D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" y="2780928"/>
            <a:ext cx="9144000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91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906" y="137752"/>
            <a:ext cx="9101138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Sea una 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función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podría representar a cualquier magnitud física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Object 4"/>
              <p:cNvSpPr txBox="1"/>
              <p:nvPr/>
            </p:nvSpPr>
            <p:spPr bwMode="auto">
              <a:xfrm>
                <a:off x="3131840" y="2376488"/>
                <a:ext cx="3027363" cy="80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1946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1840" y="2376488"/>
                <a:ext cx="3027363" cy="809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588" y="1772816"/>
            <a:ext cx="91217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7325" indent="-182563"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73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se sustituye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por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x-x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se obtiene la función: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2225" y="3212976"/>
            <a:ext cx="9121775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4763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que tendría  la misma forma que la función original, pero aparecería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desplazada hacia la derecha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cantidad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0.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5496" y="4293096"/>
            <a:ext cx="9101138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la misma forma la siguiente función: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32"/>
              <p:cNvSpPr txBox="1"/>
              <p:nvPr/>
            </p:nvSpPr>
            <p:spPr bwMode="auto">
              <a:xfrm>
                <a:off x="2987675" y="4868863"/>
                <a:ext cx="3249613" cy="981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9" name="Object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868863"/>
                <a:ext cx="3249613" cy="9810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11905" y="5949280"/>
            <a:ext cx="9121775" cy="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0" indent="4763" eaLnBrk="1" hangingPunct="1">
              <a:lnSpc>
                <a:spcPct val="90000"/>
              </a:lnSpc>
              <a:spcBef>
                <a:spcPts val="625"/>
              </a:spcBef>
              <a:buClrTx/>
              <a:buFontTx/>
              <a:buNone/>
              <a:tabLst>
                <a:tab pos="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corresponde a la función original </a:t>
            </a:r>
            <a:r>
              <a:rPr lang="es-ES" altLang="pt-BR" sz="28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desplazada hacia la  izquierda</a:t>
            </a:r>
            <a:r>
              <a:rPr lang="es-ES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 cantidad </a:t>
            </a:r>
            <a:r>
              <a:rPr lang="es-ES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4"/>
              <p:cNvSpPr txBox="1"/>
              <p:nvPr/>
            </p:nvSpPr>
            <p:spPr bwMode="auto">
              <a:xfrm>
                <a:off x="3563888" y="888430"/>
                <a:ext cx="2016224" cy="809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s-ES" sz="3600" dirty="0"/>
              </a:p>
            </p:txBody>
          </p:sp>
        </mc:Choice>
        <mc:Fallback xmlns="">
          <p:sp>
            <p:nvSpPr>
              <p:cNvPr id="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888430"/>
                <a:ext cx="2016224" cy="809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6486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0" y="1258381"/>
            <a:ext cx="9036496" cy="4618891"/>
            <a:chOff x="50" y="1562"/>
            <a:chExt cx="5658" cy="2773"/>
          </a:xfrm>
        </p:grpSpPr>
        <p:sp>
          <p:nvSpPr>
            <p:cNvPr id="28678" name="Freeform 2"/>
            <p:cNvSpPr>
              <a:spLocks noChangeArrowheads="1"/>
            </p:cNvSpPr>
            <p:nvPr/>
          </p:nvSpPr>
          <p:spPr bwMode="auto">
            <a:xfrm>
              <a:off x="245" y="2372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79" name="Freeform 3"/>
            <p:cNvSpPr>
              <a:spLocks noChangeArrowheads="1"/>
            </p:cNvSpPr>
            <p:nvPr/>
          </p:nvSpPr>
          <p:spPr bwMode="auto">
            <a:xfrm>
              <a:off x="3916" y="2390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80" name="Freeform 4"/>
            <p:cNvSpPr>
              <a:spLocks noChangeArrowheads="1"/>
            </p:cNvSpPr>
            <p:nvPr/>
          </p:nvSpPr>
          <p:spPr bwMode="auto">
            <a:xfrm>
              <a:off x="2087" y="2390"/>
              <a:ext cx="1575" cy="1275"/>
            </a:xfrm>
            <a:custGeom>
              <a:avLst/>
              <a:gdLst>
                <a:gd name="T0" fmla="*/ 0 w 1096"/>
                <a:gd name="T1" fmla="*/ 2147483647 h 552"/>
                <a:gd name="T2" fmla="*/ 2147483647 w 1096"/>
                <a:gd name="T3" fmla="*/ 2147483647 h 552"/>
                <a:gd name="T4" fmla="*/ 2147483647 w 1096"/>
                <a:gd name="T5" fmla="*/ 2147483647 h 552"/>
                <a:gd name="T6" fmla="*/ 2147483647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681" name="Object 5"/>
                <p:cNvSpPr txBox="1"/>
                <p:nvPr/>
              </p:nvSpPr>
              <p:spPr bwMode="auto">
                <a:xfrm>
                  <a:off x="2424" y="1908"/>
                  <a:ext cx="1059" cy="4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>
            <p:sp>
              <p:nvSpPr>
                <p:cNvPr id="2868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24" y="1908"/>
                  <a:ext cx="1059" cy="453"/>
                </a:xfrm>
                <a:prstGeom prst="rect">
                  <a:avLst/>
                </a:prstGeom>
                <a:blipFill>
                  <a:blip r:embed="rId3"/>
                  <a:stretch>
                    <a:fillRect l="-108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682" name="Object 6"/>
                <p:cNvSpPr txBox="1"/>
                <p:nvPr/>
              </p:nvSpPr>
              <p:spPr bwMode="auto">
                <a:xfrm>
                  <a:off x="4066" y="1922"/>
                  <a:ext cx="1396" cy="4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s-MX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MX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s-MX"/>
                </a:p>
              </p:txBody>
            </p:sp>
          </mc:Choice>
          <mc:Fallback>
            <p:sp>
              <p:nvSpPr>
                <p:cNvPr id="28682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66" y="1922"/>
                  <a:ext cx="1396" cy="462"/>
                </a:xfrm>
                <a:prstGeom prst="rect">
                  <a:avLst/>
                </a:prstGeom>
                <a:blipFill>
                  <a:blip r:embed="rId4"/>
                  <a:stretch>
                    <a:fillRect l="-82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683" name="Object 7"/>
                <p:cNvSpPr txBox="1"/>
                <p:nvPr/>
              </p:nvSpPr>
              <p:spPr bwMode="auto">
                <a:xfrm>
                  <a:off x="245" y="1871"/>
                  <a:ext cx="1312" cy="5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MX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MX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MX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s-MX" dirty="0"/>
                </a:p>
              </p:txBody>
            </p:sp>
          </mc:Choice>
          <mc:Fallback>
            <p:sp>
              <p:nvSpPr>
                <p:cNvPr id="2868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" y="1871"/>
                  <a:ext cx="1312" cy="535"/>
                </a:xfrm>
                <a:prstGeom prst="rect">
                  <a:avLst/>
                </a:prstGeom>
                <a:blipFill>
                  <a:blip r:embed="rId5"/>
                  <a:stretch>
                    <a:fillRect l="-87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684" name="Group 8"/>
            <p:cNvGrpSpPr>
              <a:grpSpLocks/>
            </p:cNvGrpSpPr>
            <p:nvPr/>
          </p:nvGrpSpPr>
          <p:grpSpPr bwMode="auto">
            <a:xfrm>
              <a:off x="2107" y="2614"/>
              <a:ext cx="2270" cy="1673"/>
              <a:chOff x="2107" y="2614"/>
              <a:chExt cx="2270" cy="1673"/>
            </a:xfrm>
          </p:grpSpPr>
          <p:grpSp>
            <p:nvGrpSpPr>
              <p:cNvPr id="28698" name="Group 9"/>
              <p:cNvGrpSpPr>
                <a:grpSpLocks/>
              </p:cNvGrpSpPr>
              <p:nvPr/>
            </p:nvGrpSpPr>
            <p:grpSpPr bwMode="auto">
              <a:xfrm>
                <a:off x="2107" y="3703"/>
                <a:ext cx="1847" cy="584"/>
                <a:chOff x="2107" y="3703"/>
                <a:chExt cx="1847" cy="584"/>
              </a:xfrm>
            </p:grpSpPr>
            <p:sp>
              <p:nvSpPr>
                <p:cNvPr id="28702" name="Line 10"/>
                <p:cNvSpPr>
                  <a:spLocks noChangeShapeType="1"/>
                </p:cNvSpPr>
                <p:nvPr/>
              </p:nvSpPr>
              <p:spPr bwMode="auto">
                <a:xfrm>
                  <a:off x="2107" y="3703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3" name="Line 11"/>
                <p:cNvSpPr>
                  <a:spLocks noChangeShapeType="1"/>
                </p:cNvSpPr>
                <p:nvPr/>
              </p:nvSpPr>
              <p:spPr bwMode="auto">
                <a:xfrm>
                  <a:off x="3937" y="3703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704" name="Line 12"/>
                <p:cNvSpPr>
                  <a:spLocks noChangeShapeType="1"/>
                </p:cNvSpPr>
                <p:nvPr/>
              </p:nvSpPr>
              <p:spPr bwMode="auto">
                <a:xfrm>
                  <a:off x="2117" y="396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graphicFrame>
                  <p:nvGraphicFramePr>
                    <p:cNvPr id="28705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854" y="3886"/>
                    <a:ext cx="34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6" imgW="188203" imgH="238395" progId="">
                            <p:embed/>
                          </p:oleObj>
                        </mc:Choice>
                        <mc:Fallback>
                          <p:oleObj r:id="rId6" imgW="188203" imgH="238395" progId="">
                            <p:embed/>
                            <p:pic>
                              <p:nvPicPr>
                                <p:cNvPr id="28705" name="Object 1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4" y="3886"/>
                                  <a:ext cx="34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>
                <p:graphicFrame>
                  <p:nvGraphicFramePr>
                    <p:cNvPr id="28705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854" y="3886"/>
                    <a:ext cx="34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6" imgW="188203" imgH="238395" progId="">
                            <p:embed/>
                          </p:oleObj>
                        </mc:Choice>
                        <mc:Fallback>
                          <p:oleObj r:id="rId6" imgW="188203" imgH="238395" progId="">
                            <p:embed/>
                            <p:pic>
                              <p:nvPicPr>
                                <p:cNvPr id="28705" name="Object 1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854" y="3886"/>
                                  <a:ext cx="34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grpSp>
            <p:nvGrpSpPr>
              <p:cNvPr id="28699" name="Group 14"/>
              <p:cNvGrpSpPr>
                <a:grpSpLocks/>
              </p:cNvGrpSpPr>
              <p:nvPr/>
            </p:nvGrpSpPr>
            <p:grpSpPr bwMode="auto">
              <a:xfrm>
                <a:off x="2540" y="2614"/>
                <a:ext cx="1837" cy="402"/>
                <a:chOff x="2540" y="2614"/>
                <a:chExt cx="1837" cy="402"/>
              </a:xfrm>
            </p:grpSpPr>
            <p:sp>
              <p:nvSpPr>
                <p:cNvPr id="28700" name="Line 15"/>
                <p:cNvSpPr>
                  <a:spLocks noChangeShapeType="1"/>
                </p:cNvSpPr>
                <p:nvPr/>
              </p:nvSpPr>
              <p:spPr bwMode="auto">
                <a:xfrm>
                  <a:off x="2540" y="298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graphicFrame>
                  <p:nvGraphicFramePr>
                    <p:cNvPr id="28701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28" y="2614"/>
                    <a:ext cx="31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8" imgW="188203" imgH="238395" progId="">
                            <p:embed/>
                          </p:oleObj>
                        </mc:Choice>
                        <mc:Fallback>
                          <p:oleObj r:id="rId8" imgW="188203" imgH="238395" progId="">
                            <p:embed/>
                            <p:pic>
                              <p:nvPicPr>
                                <p:cNvPr id="28701" name="Object 1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428" y="2614"/>
                                  <a:ext cx="31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>
                <p:graphicFrame>
                  <p:nvGraphicFramePr>
                    <p:cNvPr id="28701" name="Object 1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428" y="2614"/>
                    <a:ext cx="311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8" imgW="188203" imgH="238395" progId="">
                            <p:embed/>
                          </p:oleObj>
                        </mc:Choice>
                        <mc:Fallback>
                          <p:oleObj r:id="rId8" imgW="188203" imgH="238395" progId="">
                            <p:embed/>
                            <p:pic>
                              <p:nvPicPr>
                                <p:cNvPr id="28701" name="Object 1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428" y="2614"/>
                                  <a:ext cx="311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</p:grpSp>
        <p:grpSp>
          <p:nvGrpSpPr>
            <p:cNvPr id="28685" name="Group 17"/>
            <p:cNvGrpSpPr>
              <a:grpSpLocks/>
            </p:cNvGrpSpPr>
            <p:nvPr/>
          </p:nvGrpSpPr>
          <p:grpSpPr bwMode="auto">
            <a:xfrm>
              <a:off x="245" y="2614"/>
              <a:ext cx="2285" cy="1721"/>
              <a:chOff x="245" y="2614"/>
              <a:chExt cx="2285" cy="1721"/>
            </a:xfrm>
          </p:grpSpPr>
          <p:grpSp>
            <p:nvGrpSpPr>
              <p:cNvPr id="28691" name="Group 18"/>
              <p:cNvGrpSpPr>
                <a:grpSpLocks/>
              </p:cNvGrpSpPr>
              <p:nvPr/>
            </p:nvGrpSpPr>
            <p:grpSpPr bwMode="auto">
              <a:xfrm>
                <a:off x="245" y="3667"/>
                <a:ext cx="1837" cy="668"/>
                <a:chOff x="245" y="3667"/>
                <a:chExt cx="1837" cy="668"/>
              </a:xfrm>
            </p:grpSpPr>
            <p:sp>
              <p:nvSpPr>
                <p:cNvPr id="28695" name="Line 19"/>
                <p:cNvSpPr>
                  <a:spLocks noChangeShapeType="1"/>
                </p:cNvSpPr>
                <p:nvPr/>
              </p:nvSpPr>
              <p:spPr bwMode="auto">
                <a:xfrm>
                  <a:off x="245" y="3667"/>
                  <a:ext cx="0" cy="402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8696" name="Line 20"/>
                <p:cNvSpPr>
                  <a:spLocks noChangeShapeType="1"/>
                </p:cNvSpPr>
                <p:nvPr/>
              </p:nvSpPr>
              <p:spPr bwMode="auto">
                <a:xfrm>
                  <a:off x="245" y="396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graphicFrame>
                  <p:nvGraphicFramePr>
                    <p:cNvPr id="28697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79" y="3932"/>
                    <a:ext cx="283" cy="40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9" imgW="188203" imgH="238395" progId="">
                            <p:embed/>
                          </p:oleObj>
                        </mc:Choice>
                        <mc:Fallback>
                          <p:oleObj r:id="rId9" imgW="188203" imgH="238395" progId="">
                            <p:embed/>
                            <p:pic>
                              <p:nvPicPr>
                                <p:cNvPr id="28697" name="Object 2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79" y="3932"/>
                                  <a:ext cx="283" cy="40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>
                <p:graphicFrame>
                  <p:nvGraphicFramePr>
                    <p:cNvPr id="28697" name="Object 2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79" y="3932"/>
                    <a:ext cx="283" cy="40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9" imgW="188203" imgH="238395" progId="">
                            <p:embed/>
                          </p:oleObj>
                        </mc:Choice>
                        <mc:Fallback>
                          <p:oleObj r:id="rId9" imgW="188203" imgH="238395" progId="">
                            <p:embed/>
                            <p:pic>
                              <p:nvPicPr>
                                <p:cNvPr id="28697" name="Object 2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79" y="3932"/>
                                  <a:ext cx="283" cy="40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  <p:grpSp>
            <p:nvGrpSpPr>
              <p:cNvPr id="28692" name="Group 22"/>
              <p:cNvGrpSpPr>
                <a:grpSpLocks/>
              </p:cNvGrpSpPr>
              <p:nvPr/>
            </p:nvGrpSpPr>
            <p:grpSpPr bwMode="auto">
              <a:xfrm>
                <a:off x="693" y="2614"/>
                <a:ext cx="1837" cy="402"/>
                <a:chOff x="693" y="2614"/>
                <a:chExt cx="1837" cy="402"/>
              </a:xfrm>
            </p:grpSpPr>
            <p:sp>
              <p:nvSpPr>
                <p:cNvPr id="28693" name="Line 23"/>
                <p:cNvSpPr>
                  <a:spLocks noChangeShapeType="1"/>
                </p:cNvSpPr>
                <p:nvPr/>
              </p:nvSpPr>
              <p:spPr bwMode="auto">
                <a:xfrm>
                  <a:off x="693" y="2982"/>
                  <a:ext cx="1837" cy="0"/>
                </a:xfrm>
                <a:prstGeom prst="line">
                  <a:avLst/>
                </a:prstGeom>
                <a:noFill/>
                <a:ln w="9360" cap="sq">
                  <a:solidFill>
                    <a:schemeClr val="tx1"/>
                  </a:solidFill>
                  <a:miter lim="800000"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graphicFrame>
                  <p:nvGraphicFramePr>
                    <p:cNvPr id="28694" name="Object 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08" y="2614"/>
                    <a:ext cx="335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10" imgW="188203" imgH="238395" progId="">
                            <p:embed/>
                          </p:oleObj>
                        </mc:Choice>
                        <mc:Fallback>
                          <p:oleObj r:id="rId10" imgW="188203" imgH="238395" progId="">
                            <p:embed/>
                            <p:pic>
                              <p:nvPicPr>
                                <p:cNvPr id="28694" name="Object 2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08" y="2614"/>
                                  <a:ext cx="335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>
                <p:graphicFrame>
                  <p:nvGraphicFramePr>
                    <p:cNvPr id="28694" name="Object 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408" y="2614"/>
                    <a:ext cx="335" cy="40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r:id="rId10" imgW="188203" imgH="238395" progId="">
                            <p:embed/>
                          </p:oleObj>
                        </mc:Choice>
                        <mc:Fallback>
                          <p:oleObj r:id="rId10" imgW="188203" imgH="238395" progId="">
                            <p:embed/>
                            <p:pic>
                              <p:nvPicPr>
                                <p:cNvPr id="28694" name="Object 2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7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08" y="2614"/>
                                  <a:ext cx="335" cy="402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blipFill dpi="0" rotWithShape="0">
                                        <a:blip/>
                                        <a:srcRect/>
                                        <a:stretch>
                                          <a:fillRect/>
                                        </a:stretch>
                                      </a:blip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</p:grpSp>
        </p:grpSp>
        <p:grpSp>
          <p:nvGrpSpPr>
            <p:cNvPr id="28686" name="Group 25"/>
            <p:cNvGrpSpPr>
              <a:grpSpLocks/>
            </p:cNvGrpSpPr>
            <p:nvPr/>
          </p:nvGrpSpPr>
          <p:grpSpPr bwMode="auto">
            <a:xfrm>
              <a:off x="50" y="1562"/>
              <a:ext cx="5658" cy="2637"/>
              <a:chOff x="50" y="1562"/>
              <a:chExt cx="5658" cy="2637"/>
            </a:xfrm>
          </p:grpSpPr>
          <p:sp>
            <p:nvSpPr>
              <p:cNvPr id="28687" name="Line 26"/>
              <p:cNvSpPr>
                <a:spLocks noChangeShapeType="1"/>
              </p:cNvSpPr>
              <p:nvPr/>
            </p:nvSpPr>
            <p:spPr bwMode="auto">
              <a:xfrm>
                <a:off x="1822" y="1669"/>
                <a:ext cx="0" cy="2530"/>
              </a:xfrm>
              <a:prstGeom prst="line">
                <a:avLst/>
              </a:prstGeom>
              <a:noFill/>
              <a:ln w="9360" cap="sq">
                <a:solidFill>
                  <a:schemeClr val="tx1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88" name="Line 27"/>
              <p:cNvSpPr>
                <a:spLocks noChangeShapeType="1"/>
              </p:cNvSpPr>
              <p:nvPr/>
            </p:nvSpPr>
            <p:spPr bwMode="auto">
              <a:xfrm>
                <a:off x="50" y="3648"/>
                <a:ext cx="5611" cy="0"/>
              </a:xfrm>
              <a:prstGeom prst="line">
                <a:avLst/>
              </a:prstGeom>
              <a:noFill/>
              <a:ln w="3240" cap="sq">
                <a:solidFill>
                  <a:schemeClr val="tx1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689" name="Object 28"/>
                  <p:cNvSpPr txBox="1"/>
                  <p:nvPr/>
                </p:nvSpPr>
                <p:spPr bwMode="auto">
                  <a:xfrm>
                    <a:off x="1595" y="1562"/>
                    <a:ext cx="240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s-MX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MX"/>
                  </a:p>
                </p:txBody>
              </p:sp>
            </mc:Choice>
            <mc:Fallback>
              <p:sp>
                <p:nvSpPr>
                  <p:cNvPr id="28689" name="Object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95" y="1562"/>
                    <a:ext cx="240" cy="28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762" b="-7595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28690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5568" y="3688"/>
                  <a:ext cx="140" cy="25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3044" imgH="177873" progId="">
                          <p:embed/>
                        </p:oleObj>
                      </mc:Choice>
                      <mc:Fallback>
                        <p:oleObj r:id="rId12" imgW="163044" imgH="177873" progId="">
                          <p:embed/>
                          <p:pic>
                            <p:nvPicPr>
                              <p:cNvPr id="28690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68" y="3688"/>
                                <a:ext cx="140" cy="25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28690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5568" y="3688"/>
                  <a:ext cx="140" cy="255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3044" imgH="177873" progId="">
                          <p:embed/>
                        </p:oleObj>
                      </mc:Choice>
                      <mc:Fallback>
                        <p:oleObj r:id="rId12" imgW="163044" imgH="177873" progId="">
                          <p:embed/>
                          <p:pic>
                            <p:nvPicPr>
                              <p:cNvPr id="28690" name="Object 2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68" y="3688"/>
                                <a:ext cx="140" cy="25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</p:cSld>
  <p:clrMapOvr>
    <a:masterClrMapping/>
  </p:clrMapOvr>
  <p:transition>
    <p:strip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800100"/>
            <a:ext cx="80756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9213"/>
            <a:ext cx="9144000" cy="48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25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</a:t>
            </a:r>
            <a:r>
              <a:rPr lang="es-ES" altLang="pt-BR" sz="2800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x</a:t>
            </a:r>
            <a:r>
              <a:rPr lang="es-ES" altLang="pt-BR" sz="2800" i="1" baseline="-250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0</a:t>
            </a:r>
            <a:r>
              <a:rPr lang="es-ES" altLang="pt-BR" sz="2800" baseline="-25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varía con el tiempo, se puede expresar como: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3"/>
              <p:cNvSpPr txBox="1">
                <a:spLocks noChangeArrowheads="1"/>
              </p:cNvSpPr>
              <p:nvPr/>
            </p:nvSpPr>
            <p:spPr bwMode="auto">
              <a:xfrm>
                <a:off x="0" y="1772816"/>
                <a:ext cx="9144000" cy="3553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marL="101600" indent="-96838"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1pPr>
                <a:lvl2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2pPr>
                <a:lvl3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3pPr>
                <a:lvl4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4pPr>
                <a:lvl5pPr eaLnBrk="0" hangingPunct="0"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101600" algn="l"/>
                    <a:tab pos="549275" algn="l"/>
                    <a:tab pos="998538" algn="l"/>
                    <a:tab pos="1447800" algn="l"/>
                    <a:tab pos="1897063" algn="l"/>
                    <a:tab pos="2346325" algn="l"/>
                    <a:tab pos="2795588" algn="l"/>
                    <a:tab pos="3244850" algn="l"/>
                    <a:tab pos="3694113" algn="l"/>
                    <a:tab pos="4143375" algn="l"/>
                    <a:tab pos="4592638" algn="l"/>
                    <a:tab pos="5041900" algn="l"/>
                    <a:tab pos="5491163" algn="l"/>
                    <a:tab pos="5940425" algn="l"/>
                    <a:tab pos="6389688" algn="l"/>
                    <a:tab pos="6838950" algn="l"/>
                    <a:tab pos="7288213" algn="l"/>
                    <a:tab pos="7737475" algn="l"/>
                    <a:tab pos="8186738" algn="l"/>
                    <a:tab pos="8636000" algn="l"/>
                    <a:tab pos="9085263" algn="l"/>
                  </a:tabLst>
                  <a:def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Entonces: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4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4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altLang="pt-BR" sz="4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endParaRPr lang="es-ES" altLang="pt-BR" sz="28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que representa físicamente una perturbación que se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mueve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hacia la derecha 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con velocidad constante 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,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s-ES" altLang="pt-BR" sz="2800" dirty="0" err="1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semi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eje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b="1" i="1" dirty="0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+</a:t>
                </a:r>
                <a:r>
                  <a:rPr lang="es-ES" altLang="pt-BR" sz="2800" b="1" i="1" dirty="0">
                    <a:solidFill>
                      <a:srgbClr val="FF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X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)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 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563"/>
                  </a:spcBef>
                  <a:buClrTx/>
                  <a:buFontTx/>
                  <a:buNone/>
                </a:pP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Esta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velocidad</a:t>
                </a:r>
                <a:r>
                  <a:rPr lang="es-ES" altLang="pt-BR" sz="2800" b="1" i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se denomina </a:t>
                </a:r>
                <a:r>
                  <a:rPr lang="es-ES" altLang="pt-BR" sz="2800" b="1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VELOCIDAD DE FASE</a:t>
                </a:r>
                <a:r>
                  <a:rPr lang="es-ES" altLang="pt-BR" sz="2800" dirty="0">
                    <a:solidFill>
                      <a:srgbClr val="000000"/>
                    </a:solidFill>
                    <a:latin typeface="+mn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5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72816"/>
                <a:ext cx="9144000" cy="3553923"/>
              </a:xfrm>
              <a:prstGeom prst="rect">
                <a:avLst/>
              </a:prstGeom>
              <a:blipFill>
                <a:blip r:embed="rId3"/>
                <a:stretch>
                  <a:fillRect l="-1333" t="-3087" b="-154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275856" y="873125"/>
                <a:ext cx="234051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4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4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</m:oMath>
                  </m:oMathPara>
                </a14:m>
                <a:endParaRPr lang="es-AR" sz="48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873125"/>
                <a:ext cx="234051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77788" y="800100"/>
            <a:ext cx="9029706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003003" y="116632"/>
            <a:ext cx="7169397" cy="6741368"/>
            <a:chOff x="15" y="345"/>
            <a:chExt cx="2479" cy="2638"/>
          </a:xfrm>
        </p:grpSpPr>
        <p:sp>
          <p:nvSpPr>
            <p:cNvPr id="31748" name="Freeform 3"/>
            <p:cNvSpPr>
              <a:spLocks noChangeArrowheads="1"/>
            </p:cNvSpPr>
            <p:nvPr/>
          </p:nvSpPr>
          <p:spPr bwMode="auto">
            <a:xfrm>
              <a:off x="207" y="530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49" name="Freeform 4"/>
            <p:cNvSpPr>
              <a:spLocks noChangeArrowheads="1"/>
            </p:cNvSpPr>
            <p:nvPr/>
          </p:nvSpPr>
          <p:spPr bwMode="auto">
            <a:xfrm>
              <a:off x="694" y="1315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0" name="Freeform 5"/>
            <p:cNvSpPr>
              <a:spLocks noChangeArrowheads="1"/>
            </p:cNvSpPr>
            <p:nvPr/>
          </p:nvSpPr>
          <p:spPr bwMode="auto">
            <a:xfrm>
              <a:off x="1182" y="2089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751" name="Object 6"/>
                <p:cNvSpPr txBox="1"/>
                <p:nvPr/>
              </p:nvSpPr>
              <p:spPr bwMode="auto">
                <a:xfrm>
                  <a:off x="825" y="2734"/>
                  <a:ext cx="1208" cy="2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𝑣𝑡</m:t>
                            </m:r>
                          </m:e>
                        </m:d>
                      </m:oMath>
                    </m:oMathPara>
                  </a14:m>
                  <a:endParaRPr lang="es-MX"/>
                </a:p>
              </p:txBody>
            </p:sp>
          </mc:Choice>
          <mc:Fallback>
            <p:sp>
              <p:nvSpPr>
                <p:cNvPr id="31751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5" y="2734"/>
                  <a:ext cx="1208" cy="249"/>
                </a:xfrm>
                <a:prstGeom prst="rect">
                  <a:avLst/>
                </a:prstGeom>
                <a:blipFill>
                  <a:blip r:embed="rId3"/>
                  <a:stretch>
                    <a:fillRect l="-524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52" name="Group 7"/>
            <p:cNvGrpSpPr>
              <a:grpSpLocks/>
            </p:cNvGrpSpPr>
            <p:nvPr/>
          </p:nvGrpSpPr>
          <p:grpSpPr bwMode="auto">
            <a:xfrm>
              <a:off x="15" y="345"/>
              <a:ext cx="2479" cy="2506"/>
              <a:chOff x="15" y="345"/>
              <a:chExt cx="2479" cy="250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784" name="Object 8"/>
                  <p:cNvSpPr txBox="1"/>
                  <p:nvPr/>
                </p:nvSpPr>
                <p:spPr bwMode="auto">
                  <a:xfrm>
                    <a:off x="15" y="345"/>
                    <a:ext cx="123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925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s-MX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MX"/>
                  </a:p>
                </p:txBody>
              </p:sp>
            </mc:Choice>
            <mc:Fallback>
              <p:sp>
                <p:nvSpPr>
                  <p:cNvPr id="31784" name="Object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" y="345"/>
                    <a:ext cx="123" cy="1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448" b="-9859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85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2338" y="1161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85" name="Object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8" y="1161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85" name="Object 9"/>
                  <p:cNvGraphicFramePr>
                    <a:graphicFrameLocks noChangeAspect="1"/>
                  </p:cNvGraphicFramePr>
                  <p:nvPr/>
                </p:nvGraphicFramePr>
                <p:xfrm>
                  <a:off x="2338" y="1161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85" name="Object 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38" y="1161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1786" name="Line 10"/>
              <p:cNvSpPr>
                <a:spLocks noChangeShapeType="1"/>
              </p:cNvSpPr>
              <p:nvPr/>
            </p:nvSpPr>
            <p:spPr bwMode="auto">
              <a:xfrm>
                <a:off x="187" y="386"/>
                <a:ext cx="0" cy="23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7" name="Line 11"/>
              <p:cNvSpPr>
                <a:spLocks noChangeShapeType="1"/>
              </p:cNvSpPr>
              <p:nvPr/>
            </p:nvSpPr>
            <p:spPr bwMode="auto">
              <a:xfrm>
                <a:off x="71" y="2665"/>
                <a:ext cx="2423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8" name="Line 12"/>
              <p:cNvSpPr>
                <a:spLocks noChangeShapeType="1"/>
              </p:cNvSpPr>
              <p:nvPr/>
            </p:nvSpPr>
            <p:spPr bwMode="auto">
              <a:xfrm>
                <a:off x="71" y="1105"/>
                <a:ext cx="238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89" name="Line 13"/>
              <p:cNvSpPr>
                <a:spLocks noChangeShapeType="1"/>
              </p:cNvSpPr>
              <p:nvPr/>
            </p:nvSpPr>
            <p:spPr bwMode="auto">
              <a:xfrm>
                <a:off x="71" y="1891"/>
                <a:ext cx="240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90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348" y="1937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7" imgW="163044" imgH="177873" progId="">
                          <p:embed/>
                        </p:oleObj>
                      </mc:Choice>
                      <mc:Fallback>
                        <p:oleObj r:id="rId7" imgW="163044" imgH="177873" progId="">
                          <p:embed/>
                          <p:pic>
                            <p:nvPicPr>
                              <p:cNvPr id="31790" name="Object 1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48" y="1937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90" name="Object 14"/>
                  <p:cNvGraphicFramePr>
                    <a:graphicFrameLocks noChangeAspect="1"/>
                  </p:cNvGraphicFramePr>
                  <p:nvPr/>
                </p:nvGraphicFramePr>
                <p:xfrm>
                  <a:off x="2348" y="1937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7" imgW="163044" imgH="177873" progId="">
                          <p:embed/>
                        </p:oleObj>
                      </mc:Choice>
                      <mc:Fallback>
                        <p:oleObj r:id="rId7" imgW="163044" imgH="177873" progId="">
                          <p:embed/>
                          <p:pic>
                            <p:nvPicPr>
                              <p:cNvPr id="31790" name="Object 1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48" y="1937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91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358" y="2700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8" imgW="163044" imgH="177873" progId="">
                          <p:embed/>
                        </p:oleObj>
                      </mc:Choice>
                      <mc:Fallback>
                        <p:oleObj r:id="rId8" imgW="163044" imgH="177873" progId="">
                          <p:embed/>
                          <p:pic>
                            <p:nvPicPr>
                              <p:cNvPr id="31791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58" y="2700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91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358" y="2700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8" imgW="163044" imgH="177873" progId="">
                          <p:embed/>
                        </p:oleObj>
                      </mc:Choice>
                      <mc:Fallback>
                        <p:oleObj r:id="rId8" imgW="163044" imgH="177873" progId="">
                          <p:embed/>
                          <p:pic>
                            <p:nvPicPr>
                              <p:cNvPr id="31791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58" y="2700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53" name="Group 16"/>
            <p:cNvGrpSpPr>
              <a:grpSpLocks/>
            </p:cNvGrpSpPr>
            <p:nvPr/>
          </p:nvGrpSpPr>
          <p:grpSpPr bwMode="auto">
            <a:xfrm>
              <a:off x="645" y="463"/>
              <a:ext cx="542" cy="168"/>
              <a:chOff x="645" y="463"/>
              <a:chExt cx="542" cy="168"/>
            </a:xfrm>
          </p:grpSpPr>
          <p:sp>
            <p:nvSpPr>
              <p:cNvPr id="31782" name="Line 17"/>
              <p:cNvSpPr>
                <a:spLocks noChangeShapeType="1"/>
              </p:cNvSpPr>
              <p:nvPr/>
            </p:nvSpPr>
            <p:spPr bwMode="auto">
              <a:xfrm>
                <a:off x="645" y="463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83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862" y="49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9" imgW="160291" imgH="176307" progId="">
                          <p:embed/>
                        </p:oleObj>
                      </mc:Choice>
                      <mc:Fallback>
                        <p:oleObj r:id="rId9" imgW="160291" imgH="176307" progId="">
                          <p:embed/>
                          <p:pic>
                            <p:nvPicPr>
                              <p:cNvPr id="31783" name="Object 1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62" y="49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83" name="Object 18"/>
                  <p:cNvGraphicFramePr>
                    <a:graphicFrameLocks noChangeAspect="1"/>
                  </p:cNvGraphicFramePr>
                  <p:nvPr/>
                </p:nvGraphicFramePr>
                <p:xfrm>
                  <a:off x="862" y="49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9" imgW="160291" imgH="176307" progId="">
                          <p:embed/>
                        </p:oleObj>
                      </mc:Choice>
                      <mc:Fallback>
                        <p:oleObj r:id="rId9" imgW="160291" imgH="176307" progId="">
                          <p:embed/>
                          <p:pic>
                            <p:nvPicPr>
                              <p:cNvPr id="31783" name="Object 1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62" y="49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54" name="Group 19"/>
            <p:cNvGrpSpPr>
              <a:grpSpLocks/>
            </p:cNvGrpSpPr>
            <p:nvPr/>
          </p:nvGrpSpPr>
          <p:grpSpPr bwMode="auto">
            <a:xfrm>
              <a:off x="1173" y="1227"/>
              <a:ext cx="542" cy="168"/>
              <a:chOff x="1173" y="1227"/>
              <a:chExt cx="542" cy="168"/>
            </a:xfrm>
          </p:grpSpPr>
          <p:sp>
            <p:nvSpPr>
              <p:cNvPr id="31780" name="Line 20"/>
              <p:cNvSpPr>
                <a:spLocks noChangeShapeType="1"/>
              </p:cNvSpPr>
              <p:nvPr/>
            </p:nvSpPr>
            <p:spPr bwMode="auto">
              <a:xfrm>
                <a:off x="1173" y="1227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8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1388" y="1257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1" imgW="160291" imgH="176307" progId="">
                          <p:embed/>
                        </p:oleObj>
                      </mc:Choice>
                      <mc:Fallback>
                        <p:oleObj r:id="rId11" imgW="160291" imgH="176307" progId="">
                          <p:embed/>
                          <p:pic>
                            <p:nvPicPr>
                              <p:cNvPr id="31781" name="Object 2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8" y="1257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81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1388" y="1257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1" imgW="160291" imgH="176307" progId="">
                          <p:embed/>
                        </p:oleObj>
                      </mc:Choice>
                      <mc:Fallback>
                        <p:oleObj r:id="rId11" imgW="160291" imgH="176307" progId="">
                          <p:embed/>
                          <p:pic>
                            <p:nvPicPr>
                              <p:cNvPr id="31781" name="Object 2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388" y="1257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55" name="Group 22"/>
            <p:cNvGrpSpPr>
              <a:grpSpLocks/>
            </p:cNvGrpSpPr>
            <p:nvPr/>
          </p:nvGrpSpPr>
          <p:grpSpPr bwMode="auto">
            <a:xfrm>
              <a:off x="1602" y="2012"/>
              <a:ext cx="542" cy="157"/>
              <a:chOff x="1602" y="2012"/>
              <a:chExt cx="542" cy="157"/>
            </a:xfrm>
          </p:grpSpPr>
          <p:sp>
            <p:nvSpPr>
              <p:cNvPr id="31778" name="Line 23"/>
              <p:cNvSpPr>
                <a:spLocks noChangeShapeType="1"/>
              </p:cNvSpPr>
              <p:nvPr/>
            </p:nvSpPr>
            <p:spPr bwMode="auto">
              <a:xfrm>
                <a:off x="1602" y="2012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79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1828" y="2031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0291" imgH="176307" progId="">
                          <p:embed/>
                        </p:oleObj>
                      </mc:Choice>
                      <mc:Fallback>
                        <p:oleObj r:id="rId12" imgW="160291" imgH="176307" progId="">
                          <p:embed/>
                          <p:pic>
                            <p:nvPicPr>
                              <p:cNvPr id="31779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28" y="2031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79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1828" y="2031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0291" imgH="176307" progId="">
                          <p:embed/>
                        </p:oleObj>
                      </mc:Choice>
                      <mc:Fallback>
                        <p:oleObj r:id="rId12" imgW="160291" imgH="176307" progId="">
                          <p:embed/>
                          <p:pic>
                            <p:nvPicPr>
                              <p:cNvPr id="31779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828" y="2031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78700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609600" y="800100"/>
            <a:ext cx="8075613" cy="543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2300453"/>
            <a:ext cx="9144000" cy="319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01600" indent="-96838"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01600" algn="l"/>
                <a:tab pos="549275" algn="l"/>
                <a:tab pos="998538" algn="l"/>
                <a:tab pos="1447800" algn="l"/>
                <a:tab pos="1897063" algn="l"/>
                <a:tab pos="2346325" algn="l"/>
                <a:tab pos="2795588" algn="l"/>
                <a:tab pos="3244850" algn="l"/>
                <a:tab pos="3694113" algn="l"/>
                <a:tab pos="4143375" algn="l"/>
                <a:tab pos="4592638" algn="l"/>
                <a:tab pos="5041900" algn="l"/>
                <a:tab pos="5491163" algn="l"/>
                <a:tab pos="5940425" algn="l"/>
                <a:tab pos="6389688" algn="l"/>
                <a:tab pos="6838950" algn="l"/>
                <a:tab pos="7288213" algn="l"/>
                <a:tab pos="7737475" algn="l"/>
                <a:tab pos="8186738" algn="l"/>
                <a:tab pos="8636000" algn="l"/>
                <a:tab pos="90852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Entonces: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  <a:buFontTx/>
              <a:buNone/>
            </a:pPr>
            <a:endParaRPr lang="es-ES" altLang="pt-BR" sz="2800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</a:pP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que representa a una perturbación que se mueve </a:t>
            </a:r>
            <a:r>
              <a:rPr lang="es-ES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hacia la izquierda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con velocidad 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(</a:t>
            </a:r>
            <a:r>
              <a:rPr lang="es-ES" altLang="pt-BR" sz="2800" dirty="0" err="1">
                <a:solidFill>
                  <a:srgbClr val="000000"/>
                </a:solidFill>
                <a:cs typeface="Arial" panose="020B0604020202020204" pitchFamily="34" charset="0"/>
              </a:rPr>
              <a:t>semi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 eje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s-ES" altLang="pt-BR" sz="2800" b="1" i="1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es-ES" altLang="pt-BR" sz="2800" b="1" dirty="0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es-ES" altLang="pt-BR" sz="2800" b="1" i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ts val="563"/>
              </a:spcBef>
              <a:buClrTx/>
            </a:pPr>
            <a:r>
              <a:rPr lang="es-ES" altLang="pt-BR" sz="2800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454" y="51658"/>
            <a:ext cx="91090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63"/>
              </a:spcBef>
            </a:pP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Del mismo modo: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2287179" y="2865710"/>
                <a:ext cx="45170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𝑦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AR" sz="54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179" y="2865710"/>
                <a:ext cx="4517069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2843808" y="691289"/>
                <a:ext cx="312662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sz="5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5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s-ES" sz="5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s-ES" sz="5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𝑣𝑡</m:t>
                      </m:r>
                    </m:oMath>
                  </m:oMathPara>
                </a14:m>
                <a:endParaRPr lang="es-AR" sz="5400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91289"/>
                <a:ext cx="3126625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78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339752" y="0"/>
            <a:ext cx="67677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 altLang="pt-BR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1691680" y="91915"/>
            <a:ext cx="5688632" cy="6649453"/>
            <a:chOff x="3254" y="323"/>
            <a:chExt cx="2480" cy="2642"/>
          </a:xfrm>
        </p:grpSpPr>
        <p:sp>
          <p:nvSpPr>
            <p:cNvPr id="31756" name="Freeform 25"/>
            <p:cNvSpPr>
              <a:spLocks noChangeArrowheads="1"/>
            </p:cNvSpPr>
            <p:nvPr/>
          </p:nvSpPr>
          <p:spPr bwMode="auto">
            <a:xfrm>
              <a:off x="4568" y="518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7" name="Freeform 26"/>
            <p:cNvSpPr>
              <a:spLocks noChangeArrowheads="1"/>
            </p:cNvSpPr>
            <p:nvPr/>
          </p:nvSpPr>
          <p:spPr bwMode="auto">
            <a:xfrm>
              <a:off x="4108" y="1293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8" name="Freeform 27"/>
            <p:cNvSpPr>
              <a:spLocks noChangeArrowheads="1"/>
            </p:cNvSpPr>
            <p:nvPr/>
          </p:nvSpPr>
          <p:spPr bwMode="auto">
            <a:xfrm>
              <a:off x="3601" y="2067"/>
              <a:ext cx="999" cy="570"/>
            </a:xfrm>
            <a:custGeom>
              <a:avLst/>
              <a:gdLst>
                <a:gd name="T0" fmla="*/ 0 w 1096"/>
                <a:gd name="T1" fmla="*/ 2147483647 h 552"/>
                <a:gd name="T2" fmla="*/ 1123696210 w 1096"/>
                <a:gd name="T3" fmla="*/ 2147483647 h 552"/>
                <a:gd name="T4" fmla="*/ 1123696210 w 1096"/>
                <a:gd name="T5" fmla="*/ 2147483647 h 552"/>
                <a:gd name="T6" fmla="*/ 1123696210 w 1096"/>
                <a:gd name="T7" fmla="*/ 2147483647 h 5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96" h="552">
                  <a:moveTo>
                    <a:pt x="0" y="552"/>
                  </a:moveTo>
                  <a:cubicBezTo>
                    <a:pt x="440" y="376"/>
                    <a:pt x="288" y="0"/>
                    <a:pt x="480" y="8"/>
                  </a:cubicBezTo>
                  <a:cubicBezTo>
                    <a:pt x="672" y="16"/>
                    <a:pt x="488" y="208"/>
                    <a:pt x="680" y="344"/>
                  </a:cubicBezTo>
                  <a:cubicBezTo>
                    <a:pt x="872" y="480"/>
                    <a:pt x="880" y="296"/>
                    <a:pt x="1096" y="552"/>
                  </a:cubicBezTo>
                </a:path>
              </a:pathLst>
            </a:custGeom>
            <a:solidFill>
              <a:srgbClr val="FFCC99"/>
            </a:solidFill>
            <a:ln w="28440" cap="flat">
              <a:solidFill>
                <a:srgbClr val="FF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759" name="Object 28"/>
                <p:cNvSpPr txBox="1"/>
                <p:nvPr/>
              </p:nvSpPr>
              <p:spPr bwMode="auto">
                <a:xfrm>
                  <a:off x="4204" y="2707"/>
                  <a:ext cx="1152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𝑣𝑡</m:t>
                            </m:r>
                          </m:e>
                        </m:d>
                      </m:oMath>
                    </m:oMathPara>
                  </a14:m>
                  <a:endParaRPr lang="es-MX"/>
                </a:p>
              </p:txBody>
            </p:sp>
          </mc:Choice>
          <mc:Fallback>
            <p:sp>
              <p:nvSpPr>
                <p:cNvPr id="31759" name="Object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04" y="2707"/>
                  <a:ext cx="1152" cy="258"/>
                </a:xfrm>
                <a:prstGeom prst="rect">
                  <a:avLst/>
                </a:prstGeom>
                <a:blipFill>
                  <a:blip r:embed="rId3"/>
                  <a:stretch>
                    <a:fillRect l="-69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s-MX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760" name="Group 29"/>
            <p:cNvGrpSpPr>
              <a:grpSpLocks/>
            </p:cNvGrpSpPr>
            <p:nvPr/>
          </p:nvGrpSpPr>
          <p:grpSpPr bwMode="auto">
            <a:xfrm>
              <a:off x="3254" y="323"/>
              <a:ext cx="2480" cy="2506"/>
              <a:chOff x="3254" y="323"/>
              <a:chExt cx="2480" cy="2506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770" name="Object 30"/>
                  <p:cNvSpPr txBox="1"/>
                  <p:nvPr/>
                </p:nvSpPr>
                <p:spPr bwMode="auto">
                  <a:xfrm>
                    <a:off x="3254" y="323"/>
                    <a:ext cx="123" cy="16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 fontScale="85000" lnSpcReduction="10000"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s-MX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MX"/>
                  </a:p>
                </p:txBody>
              </p:sp>
            </mc:Choice>
            <mc:Fallback>
              <p:sp>
                <p:nvSpPr>
                  <p:cNvPr id="31770" name="Object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54" y="323"/>
                    <a:ext cx="123" cy="16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7391" b="-2857"/>
                    </a:stretch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es-MX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71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5578" y="1139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71" name="Object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78" y="1139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71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5578" y="1139"/>
                  <a:ext cx="118" cy="152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5" imgW="163044" imgH="177873" progId="">
                          <p:embed/>
                        </p:oleObj>
                      </mc:Choice>
                      <mc:Fallback>
                        <p:oleObj r:id="rId5" imgW="163044" imgH="177873" progId="">
                          <p:embed/>
                          <p:pic>
                            <p:nvPicPr>
                              <p:cNvPr id="31771" name="Object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78" y="1139"/>
                                <a:ext cx="118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31772" name="Line 32"/>
              <p:cNvSpPr>
                <a:spLocks noChangeShapeType="1"/>
              </p:cNvSpPr>
              <p:nvPr/>
            </p:nvSpPr>
            <p:spPr bwMode="auto">
              <a:xfrm>
                <a:off x="3426" y="364"/>
                <a:ext cx="0" cy="239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arrow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3" name="Line 33"/>
              <p:cNvSpPr>
                <a:spLocks noChangeShapeType="1"/>
              </p:cNvSpPr>
              <p:nvPr/>
            </p:nvSpPr>
            <p:spPr bwMode="auto">
              <a:xfrm>
                <a:off x="3309" y="2644"/>
                <a:ext cx="242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4" name="Line 34"/>
              <p:cNvSpPr>
                <a:spLocks noChangeShapeType="1"/>
              </p:cNvSpPr>
              <p:nvPr/>
            </p:nvSpPr>
            <p:spPr bwMode="auto">
              <a:xfrm>
                <a:off x="3309" y="1083"/>
                <a:ext cx="2386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1775" name="Line 35"/>
              <p:cNvSpPr>
                <a:spLocks noChangeShapeType="1"/>
              </p:cNvSpPr>
              <p:nvPr/>
            </p:nvSpPr>
            <p:spPr bwMode="auto">
              <a:xfrm>
                <a:off x="3309" y="1869"/>
                <a:ext cx="2405" cy="0"/>
              </a:xfrm>
              <a:prstGeom prst="line">
                <a:avLst/>
              </a:prstGeom>
              <a:noFill/>
              <a:ln w="3240" cap="sq">
                <a:solidFill>
                  <a:srgbClr val="000000"/>
                </a:solidFill>
                <a:miter lim="800000"/>
                <a:headEnd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76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588" y="1915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7" imgW="163044" imgH="177873" progId="">
                          <p:embed/>
                        </p:oleObj>
                      </mc:Choice>
                      <mc:Fallback>
                        <p:oleObj r:id="rId7" imgW="163044" imgH="177873" progId="">
                          <p:embed/>
                          <p:pic>
                            <p:nvPicPr>
                              <p:cNvPr id="31776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88" y="1915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76" name="Object 36"/>
                  <p:cNvGraphicFramePr>
                    <a:graphicFrameLocks noChangeAspect="1"/>
                  </p:cNvGraphicFramePr>
                  <p:nvPr/>
                </p:nvGraphicFramePr>
                <p:xfrm>
                  <a:off x="5588" y="1915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7" imgW="163044" imgH="177873" progId="">
                          <p:embed/>
                        </p:oleObj>
                      </mc:Choice>
                      <mc:Fallback>
                        <p:oleObj r:id="rId7" imgW="163044" imgH="177873" progId="">
                          <p:embed/>
                          <p:pic>
                            <p:nvPicPr>
                              <p:cNvPr id="31776" name="Object 3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88" y="1915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77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5597" y="2678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8" imgW="163044" imgH="177873" progId="">
                          <p:embed/>
                        </p:oleObj>
                      </mc:Choice>
                      <mc:Fallback>
                        <p:oleObj r:id="rId8" imgW="163044" imgH="177873" progId="">
                          <p:embed/>
                          <p:pic>
                            <p:nvPicPr>
                              <p:cNvPr id="31777" name="Object 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97" y="2678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77" name="Object 37"/>
                  <p:cNvGraphicFramePr>
                    <a:graphicFrameLocks noChangeAspect="1"/>
                  </p:cNvGraphicFramePr>
                  <p:nvPr/>
                </p:nvGraphicFramePr>
                <p:xfrm>
                  <a:off x="5597" y="2678"/>
                  <a:ext cx="118" cy="15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8" imgW="163044" imgH="177873" progId="">
                          <p:embed/>
                        </p:oleObj>
                      </mc:Choice>
                      <mc:Fallback>
                        <p:oleObj r:id="rId8" imgW="163044" imgH="177873" progId="">
                          <p:embed/>
                          <p:pic>
                            <p:nvPicPr>
                              <p:cNvPr id="31777" name="Object 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597" y="2678"/>
                                <a:ext cx="118" cy="151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61" name="Group 38"/>
            <p:cNvGrpSpPr>
              <a:grpSpLocks/>
            </p:cNvGrpSpPr>
            <p:nvPr/>
          </p:nvGrpSpPr>
          <p:grpSpPr bwMode="auto">
            <a:xfrm>
              <a:off x="4432" y="485"/>
              <a:ext cx="543" cy="168"/>
              <a:chOff x="4432" y="485"/>
              <a:chExt cx="543" cy="168"/>
            </a:xfrm>
          </p:grpSpPr>
          <p:sp>
            <p:nvSpPr>
              <p:cNvPr id="31768" name="Line 39"/>
              <p:cNvSpPr>
                <a:spLocks noChangeShapeType="1"/>
              </p:cNvSpPr>
              <p:nvPr/>
            </p:nvSpPr>
            <p:spPr bwMode="auto">
              <a:xfrm>
                <a:off x="4432" y="485"/>
                <a:ext cx="54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69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647" y="516"/>
                  <a:ext cx="108" cy="1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9" imgW="160291" imgH="176307" progId="">
                          <p:embed/>
                        </p:oleObj>
                      </mc:Choice>
                      <mc:Fallback>
                        <p:oleObj r:id="rId9" imgW="160291" imgH="176307" progId="">
                          <p:embed/>
                          <p:pic>
                            <p:nvPicPr>
                              <p:cNvPr id="31769" name="Object 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47" y="516"/>
                                <a:ext cx="108" cy="1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69" name="Object 40"/>
                  <p:cNvGraphicFramePr>
                    <a:graphicFrameLocks noChangeAspect="1"/>
                  </p:cNvGraphicFramePr>
                  <p:nvPr/>
                </p:nvGraphicFramePr>
                <p:xfrm>
                  <a:off x="4647" y="516"/>
                  <a:ext cx="108" cy="137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9" imgW="160291" imgH="176307" progId="">
                          <p:embed/>
                        </p:oleObj>
                      </mc:Choice>
                      <mc:Fallback>
                        <p:oleObj r:id="rId9" imgW="160291" imgH="176307" progId="">
                          <p:embed/>
                          <p:pic>
                            <p:nvPicPr>
                              <p:cNvPr id="31769" name="Object 40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47" y="516"/>
                                <a:ext cx="108" cy="1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62" name="Group 41"/>
            <p:cNvGrpSpPr>
              <a:grpSpLocks/>
            </p:cNvGrpSpPr>
            <p:nvPr/>
          </p:nvGrpSpPr>
          <p:grpSpPr bwMode="auto">
            <a:xfrm>
              <a:off x="3915" y="1260"/>
              <a:ext cx="542" cy="168"/>
              <a:chOff x="3915" y="1260"/>
              <a:chExt cx="542" cy="168"/>
            </a:xfrm>
          </p:grpSpPr>
          <p:sp>
            <p:nvSpPr>
              <p:cNvPr id="31766" name="Line 42"/>
              <p:cNvSpPr>
                <a:spLocks noChangeShapeType="1"/>
              </p:cNvSpPr>
              <p:nvPr/>
            </p:nvSpPr>
            <p:spPr bwMode="auto">
              <a:xfrm>
                <a:off x="3915" y="1260"/>
                <a:ext cx="54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67" name="Object 43"/>
                  <p:cNvGraphicFramePr>
                    <a:graphicFrameLocks noChangeAspect="1"/>
                  </p:cNvGraphicFramePr>
                  <p:nvPr/>
                </p:nvGraphicFramePr>
                <p:xfrm>
                  <a:off x="4130" y="1290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1" imgW="160291" imgH="176307" progId="">
                          <p:embed/>
                        </p:oleObj>
                      </mc:Choice>
                      <mc:Fallback>
                        <p:oleObj r:id="rId11" imgW="160291" imgH="176307" progId="">
                          <p:embed/>
                          <p:pic>
                            <p:nvPicPr>
                              <p:cNvPr id="31767" name="Object 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30" y="1290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67" name="Object 43"/>
                  <p:cNvGraphicFramePr>
                    <a:graphicFrameLocks noChangeAspect="1"/>
                  </p:cNvGraphicFramePr>
                  <p:nvPr/>
                </p:nvGraphicFramePr>
                <p:xfrm>
                  <a:off x="4130" y="1290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1" imgW="160291" imgH="176307" progId="">
                          <p:embed/>
                        </p:oleObj>
                      </mc:Choice>
                      <mc:Fallback>
                        <p:oleObj r:id="rId11" imgW="160291" imgH="176307" progId="">
                          <p:embed/>
                          <p:pic>
                            <p:nvPicPr>
                              <p:cNvPr id="31767" name="Object 4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130" y="1290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grpSp>
          <p:nvGrpSpPr>
            <p:cNvPr id="31763" name="Group 44"/>
            <p:cNvGrpSpPr>
              <a:grpSpLocks/>
            </p:cNvGrpSpPr>
            <p:nvPr/>
          </p:nvGrpSpPr>
          <p:grpSpPr bwMode="auto">
            <a:xfrm>
              <a:off x="3485" y="2023"/>
              <a:ext cx="543" cy="168"/>
              <a:chOff x="3485" y="2023"/>
              <a:chExt cx="543" cy="168"/>
            </a:xfrm>
          </p:grpSpPr>
          <p:sp>
            <p:nvSpPr>
              <p:cNvPr id="31764" name="Line 45"/>
              <p:cNvSpPr>
                <a:spLocks noChangeShapeType="1"/>
              </p:cNvSpPr>
              <p:nvPr/>
            </p:nvSpPr>
            <p:spPr bwMode="auto">
              <a:xfrm>
                <a:off x="3485" y="2023"/>
                <a:ext cx="54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31765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720" y="205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0291" imgH="176307" progId="">
                          <p:embed/>
                        </p:oleObj>
                      </mc:Choice>
                      <mc:Fallback>
                        <p:oleObj r:id="rId12" imgW="160291" imgH="176307" progId="">
                          <p:embed/>
                          <p:pic>
                            <p:nvPicPr>
                              <p:cNvPr id="31765" name="Object 4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20" y="205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31765" name="Object 46"/>
                  <p:cNvGraphicFramePr>
                    <a:graphicFrameLocks noChangeAspect="1"/>
                  </p:cNvGraphicFramePr>
                  <p:nvPr/>
                </p:nvGraphicFramePr>
                <p:xfrm>
                  <a:off x="3720" y="2053"/>
                  <a:ext cx="108" cy="13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r:id="rId12" imgW="160291" imgH="176307" progId="">
                          <p:embed/>
                        </p:oleObj>
                      </mc:Choice>
                      <mc:Fallback>
                        <p:oleObj r:id="rId12" imgW="160291" imgH="176307" progId="">
                          <p:embed/>
                          <p:pic>
                            <p:nvPicPr>
                              <p:cNvPr id="31765" name="Object 4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20" y="2053"/>
                                <a:ext cx="108" cy="1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/>
                                      <a:srcRect/>
                                      <a:stretch>
                                        <a:fillRect/>
                                      </a:stretch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74871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77E769-9DB5-9950-DEDC-81B2C04ED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0" y="1412775"/>
            <a:ext cx="9144000" cy="411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724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pt-BR" sz="4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Ejemplo</a:t>
            </a:r>
          </a:p>
        </p:txBody>
      </p:sp>
    </p:spTree>
    <p:extLst>
      <p:ext uri="{BB962C8B-B14F-4D97-AF65-F5344CB8AC3E}">
        <p14:creationId xmlns:p14="http://schemas.microsoft.com/office/powerpoint/2010/main" val="3253559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/>
          <a:stretch/>
        </p:blipFill>
        <p:spPr bwMode="auto">
          <a:xfrm>
            <a:off x="936104" y="1"/>
            <a:ext cx="72362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821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8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FENÓMENOS ONDULATORIOS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901700"/>
            <a:ext cx="91440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Todas las ondas tienen un comportamiento común bajo un numero de situaciones estándar, a esto se les llama </a:t>
            </a:r>
            <a:r>
              <a:rPr lang="es-CL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fenómenos ondulatorios</a:t>
            </a: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marL="914400" indent="-91440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pueden experimentar los siguientes</a:t>
            </a:r>
          </a:p>
          <a:p>
            <a:pPr marL="914400" indent="-914400">
              <a:spcBef>
                <a:spcPts val="8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comportamientos: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Difracción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Efecto Doppler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3. Onda de choque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4. Interferencia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5. Reflexión</a:t>
            </a:r>
          </a:p>
          <a:p>
            <a:pPr marL="914400" lvl="2" indent="-914400">
              <a:spcBef>
                <a:spcPts val="600"/>
              </a:spcBef>
              <a:defRPr/>
            </a:pPr>
            <a:r>
              <a:rPr lang="es-CL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6. Refracción o Transmisión</a:t>
            </a:r>
          </a:p>
          <a:p>
            <a:pPr lvl="2" indent="-227013">
              <a:spcBef>
                <a:spcPts val="6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DIFRACCIÓN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Consiste en el curvado y esparcido de las ondas cuando encuentran un obstáculo o al atravesar una abertura.</a:t>
            </a:r>
          </a:p>
        </p:txBody>
      </p:sp>
      <p:pic>
        <p:nvPicPr>
          <p:cNvPr id="36868" name="Picture 5" descr="Resultado de imagen para imagenes de difracción d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4150" r="2638"/>
          <a:stretch>
            <a:fillRect/>
          </a:stretch>
        </p:blipFill>
        <p:spPr bwMode="auto">
          <a:xfrm>
            <a:off x="0" y="1916832"/>
            <a:ext cx="9144000" cy="4964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esultado de imagen para imagenes de difracción de o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201"/>
          <a:stretch>
            <a:fillRect/>
          </a:stretch>
        </p:blipFill>
        <p:spPr bwMode="auto">
          <a:xfrm>
            <a:off x="2555776" y="2420938"/>
            <a:ext cx="65882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89" r="320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0" y="45120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EFECTO DOPPLER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0" y="836613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 produce en ondas sonoras cuando la fuente se mueve rápido en el espacio y el receptor percibe un cambio en la frecuencia de la onda que genera el sonido, pero este cambio de frecuencia percibido es solo aparente.</a:t>
            </a:r>
          </a:p>
          <a:p>
            <a:pPr eaLnBrk="1" hangingPunct="1">
              <a:spcBef>
                <a:spcPts val="600"/>
              </a:spcBef>
              <a:buClrTx/>
              <a:buFontTx/>
              <a:buNone/>
            </a:pPr>
            <a:endParaRPr lang="es-CL" altLang="pt-BR" dirty="0">
              <a:solidFill>
                <a:srgbClr val="000000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2411810"/>
            <a:ext cx="2987824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 el dibujo se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observa que 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receptor </a:t>
            </a:r>
            <a:r>
              <a:rPr lang="es-CL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percibe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sonido más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grave (menor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frecuencia),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mientras que el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receptor </a:t>
            </a:r>
            <a:r>
              <a:rPr lang="es-CL" altLang="pt-BR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B </a:t>
            </a: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percibe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sonido más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agudo (mayor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Tx/>
              <a:buFontTx/>
              <a:buNone/>
            </a:pPr>
            <a:r>
              <a:rPr lang="es-CL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frecuencia).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0" y="-26987"/>
            <a:ext cx="9144000" cy="8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 DE CHOQUE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764704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varias ondas que viajan en un medio se superponen formando un cono. El ejemplo más común de este fenómeno es el desplazamiento de los aviones.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b="8467"/>
          <a:stretch>
            <a:fillRect/>
          </a:stretch>
        </p:blipFill>
        <p:spPr bwMode="auto">
          <a:xfrm>
            <a:off x="0" y="2204864"/>
            <a:ext cx="9159875" cy="4797152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45" b="846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4279" r="9537" b="246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379" t="4279" r="9537" b="24672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3465A4"/>
            </a:solidFill>
          </a:ln>
        </p:spPr>
      </p:pic>
    </p:spTree>
    <p:extLst>
      <p:ext uri="{BB962C8B-B14F-4D97-AF65-F5344CB8AC3E}">
        <p14:creationId xmlns:p14="http://schemas.microsoft.com/office/powerpoint/2010/main" val="1830356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11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4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SUPERPOSICIÓN DE ONDAS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0" y="1125538"/>
            <a:ext cx="9144000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PRINCIPIO DE SUPERPOSICIÓN 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establece que: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 dos o más ondas viajeras se mueven a través de un medio isotrópico y homogéneo, la función de onda resultante en cualquier punto es la suma algebraica de las funciones de ondas individuales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ondas que obedecen este principio son llamadas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LINEALES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endParaRPr lang="es-MX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Las que no lo cumples son </a:t>
            </a:r>
            <a:r>
              <a:rPr lang="es-MX" altLang="pt-BR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ONDAS NO LINEALES</a:t>
            </a:r>
            <a:r>
              <a:rPr lang="es-MX" altLang="pt-BR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38E130-3FCF-16B9-2886-D1803BE13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3768"/>
            <a:ext cx="9144000" cy="16611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imagenes ondas mecan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348" b="4480"/>
          <a:stretch>
            <a:fillRect/>
          </a:stretch>
        </p:blipFill>
        <p:spPr bwMode="auto">
          <a:xfrm>
            <a:off x="0" y="0"/>
            <a:ext cx="91567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1 CuadroTexto"/>
          <p:cNvSpPr txBox="1">
            <a:spLocks noChangeArrowheads="1"/>
          </p:cNvSpPr>
          <p:nvPr/>
        </p:nvSpPr>
        <p:spPr bwMode="auto">
          <a:xfrm>
            <a:off x="7164388" y="0"/>
            <a:ext cx="19923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AR" altLang="pt-BR" sz="32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687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768350"/>
            <a:ext cx="424815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INTERFERENCIA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 marL="0" indent="0">
              <a:spcBef>
                <a:spcPts val="600"/>
              </a:spcBef>
              <a:buFont typeface="Times New Roman" pitchFamily="16" charset="0"/>
              <a:buNone/>
              <a:defRPr/>
            </a:pPr>
            <a:r>
              <a:rPr lang="es-CL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dos ondas se combinan al encontrarse en el mismo punto del espacio. Al propagarse dos o más ondas por un medio, la perturbación total resultante es la suma de las perturbaciones de ambas ondas. La interferencia puede ser constructiva (izquierda) o destructiva (derecha).</a:t>
            </a: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  <a:p>
            <a:pPr marL="339725">
              <a:spcBef>
                <a:spcPts val="800"/>
              </a:spcBef>
              <a:buClrTx/>
              <a:buFontTx/>
              <a:buNone/>
              <a:defRPr/>
            </a:pPr>
            <a:endParaRPr lang="es-CL" sz="3200" dirty="0">
              <a:solidFill>
                <a:srgbClr val="000000"/>
              </a:solidFill>
            </a:endParaRP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58288" cy="3645024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Resultado de imagen para imagenes de difracción de on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2469" b="4520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0" y="676275"/>
            <a:ext cx="9144000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 reflexión es el cambio de dirección de un rayo o una onda que ocurre en la superficie de separación entre dos medios, de tal forma que regresa al medio inicial. Ejemplos comunes son la reflexión de la luz, el sonido y las ondas en el agua.</a:t>
            </a: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4346"/>
          <a:stretch>
            <a:fillRect/>
          </a:stretch>
        </p:blipFill>
        <p:spPr bwMode="auto">
          <a:xfrm>
            <a:off x="1527053" y="2636912"/>
            <a:ext cx="6314633" cy="4221088"/>
          </a:xfrm>
          <a:prstGeom prst="rect">
            <a:avLst/>
          </a:prstGeom>
          <a:noFill/>
          <a:ln w="9525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43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Reflexion del sonido | ESTADISTICA Y FISICA">
            <a:extLst>
              <a:ext uri="{FF2B5EF4-FFF2-40B4-BE49-F238E27FC236}">
                <a16:creationId xmlns:a16="http://schemas.microsoft.com/office/drawing/2014/main" id="{50F56385-0BFA-DE98-FA85-9BFD8088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98" y="-10886"/>
            <a:ext cx="9148798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38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ONDAS MECÁNICAS: Fenomenos Acusticos: reflexión de una onda sonora">
            <a:extLst>
              <a:ext uri="{FF2B5EF4-FFF2-40B4-BE49-F238E27FC236}">
                <a16:creationId xmlns:a16="http://schemas.microsoft.com/office/drawing/2014/main" id="{5C24A6EE-8939-DC09-24FD-C509EAC9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44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5410200" y="922338"/>
            <a:ext cx="3733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5638800" y="6362700"/>
            <a:ext cx="3505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0" y="86128"/>
            <a:ext cx="5076056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 de un pulso de onda viajera en 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extremo fijo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una cuerda alargada.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pulso reflejado se invierte, pero su forma permanece igual.</a:t>
            </a:r>
          </a:p>
        </p:txBody>
      </p:sp>
      <p:graphicFrame>
        <p:nvGraphicFramePr>
          <p:cNvPr id="50182" name="Object 5"/>
          <p:cNvGraphicFramePr>
            <a:graphicFrameLocks noChangeAspect="1"/>
          </p:cNvGraphicFramePr>
          <p:nvPr/>
        </p:nvGraphicFramePr>
        <p:xfrm>
          <a:off x="5257800" y="1541463"/>
          <a:ext cx="38862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352301" imgH="3200216" progId="">
                  <p:embed/>
                </p:oleObj>
              </mc:Choice>
              <mc:Fallback>
                <p:oleObj r:id="rId3" imgW="2352301" imgH="3200216" progId="">
                  <p:embed/>
                  <p:pic>
                    <p:nvPicPr>
                      <p:cNvPr id="501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41463"/>
                        <a:ext cx="3886200" cy="484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356719"/>
            <a:ext cx="4165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5545138" y="-26988"/>
            <a:ext cx="3635375" cy="52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5472113" y="6308725"/>
            <a:ext cx="35639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3379"/>
            <a:ext cx="4572000" cy="24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Reflexión de un pulso de onda viajera en el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extremo libre 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de una cuerda alargada.</a:t>
            </a:r>
          </a:p>
          <a:p>
            <a:pPr eaLnBrk="1" hangingPunct="1">
              <a:spcBef>
                <a:spcPts val="175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 pulso reflejado no se invierte.</a:t>
            </a:r>
          </a:p>
        </p:txBody>
      </p:sp>
      <p:graphicFrame>
        <p:nvGraphicFramePr>
          <p:cNvPr id="51205" name="Object 4"/>
          <p:cNvGraphicFramePr>
            <a:graphicFrameLocks noChangeAspect="1"/>
          </p:cNvGraphicFramePr>
          <p:nvPr/>
        </p:nvGraphicFramePr>
        <p:xfrm>
          <a:off x="4787900" y="581025"/>
          <a:ext cx="4356100" cy="560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76370" imgH="3200216" progId="">
                  <p:embed/>
                </p:oleObj>
              </mc:Choice>
              <mc:Fallback>
                <p:oleObj r:id="rId3" imgW="2276370" imgH="3200216" progId="">
                  <p:embed/>
                  <p:pic>
                    <p:nvPicPr>
                      <p:cNvPr id="5120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1025"/>
                        <a:ext cx="4356100" cy="560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356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4267200" y="823913"/>
          <a:ext cx="4876800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457243" imgH="1905128" progId="">
                  <p:embed/>
                </p:oleObj>
              </mc:Choice>
              <mc:Fallback>
                <p:oleObj r:id="rId3" imgW="3457243" imgH="1905128" progId="">
                  <p:embed/>
                  <p:pic>
                    <p:nvPicPr>
                      <p:cNvPr id="522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23913"/>
                        <a:ext cx="4876800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4876800" y="365125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648200" y="3032125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6781800" y="2812744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transmitido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0" y="100483"/>
            <a:ext cx="426720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pulso viaja hacia la derecha en una cuerda ligera unida a una cuerda pesada. Parte del pulso se refleja y parte del pulso se transmite a la cuerda más pesada.</a:t>
            </a:r>
          </a:p>
        </p:txBody>
      </p:sp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4267200" y="4267200"/>
          <a:ext cx="4876800" cy="196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14563" imgH="1562189" progId="">
                  <p:embed/>
                </p:oleObj>
              </mc:Choice>
              <mc:Fallback>
                <p:oleObj r:id="rId5" imgW="3514563" imgH="1562189" progId="">
                  <p:embed/>
                  <p:pic>
                    <p:nvPicPr>
                      <p:cNvPr id="522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267200"/>
                        <a:ext cx="4876800" cy="196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4648200" y="3804443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incidente</a:t>
            </a:r>
          </a:p>
        </p:txBody>
      </p: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4572000" y="6096000"/>
            <a:ext cx="1905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reflejado</a:t>
            </a:r>
          </a:p>
        </p:txBody>
      </p:sp>
      <p:sp>
        <p:nvSpPr>
          <p:cNvPr id="52234" name="Text Box 9"/>
          <p:cNvSpPr txBox="1">
            <a:spLocks noChangeArrowheads="1"/>
          </p:cNvSpPr>
          <p:nvPr/>
        </p:nvSpPr>
        <p:spPr bwMode="auto">
          <a:xfrm>
            <a:off x="6752665" y="6109855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s-MX" altLang="pt-BR" sz="20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Pulso transmitido</a:t>
            </a:r>
          </a:p>
        </p:txBody>
      </p:sp>
      <p:sp>
        <p:nvSpPr>
          <p:cNvPr id="52235" name="Text Box 10"/>
          <p:cNvSpPr txBox="1">
            <a:spLocks noChangeArrowheads="1"/>
          </p:cNvSpPr>
          <p:nvPr/>
        </p:nvSpPr>
        <p:spPr bwMode="auto">
          <a:xfrm>
            <a:off x="0" y="3716338"/>
            <a:ext cx="4191000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 pulso viaja hacia la derecha en una cuerda pesada unida a una cuerda ligera. Parte del pulso se refleja y parte del pulso se transmite a la cuerda más ligera</a:t>
            </a:r>
            <a:r>
              <a:rPr lang="es-MX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2"/>
            <a:ext cx="9144000" cy="470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1484313"/>
            <a:ext cx="3886200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54500"/>
            <a:ext cx="3705225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-108520" y="2780928"/>
            <a:ext cx="91440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MX" altLang="pt-BR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Características </a:t>
            </a:r>
          </a:p>
          <a:p>
            <a:pPr algn="ctr" eaLnBrk="1" hangingPunct="1">
              <a:buClrTx/>
              <a:buFontTx/>
              <a:buNone/>
            </a:pPr>
            <a:r>
              <a:rPr lang="es-MX" altLang="pt-BR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una </a:t>
            </a:r>
          </a:p>
          <a:p>
            <a:pPr algn="ctr" eaLnBrk="1" hangingPunct="1">
              <a:buClrTx/>
              <a:buFontTx/>
              <a:buNone/>
            </a:pPr>
            <a:r>
              <a:rPr lang="es-MX" altLang="pt-BR" sz="66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Onda</a:t>
            </a:r>
          </a:p>
        </p:txBody>
      </p:sp>
    </p:spTree>
    <p:extLst>
      <p:ext uri="{BB962C8B-B14F-4D97-AF65-F5344CB8AC3E}">
        <p14:creationId xmlns:p14="http://schemas.microsoft.com/office/powerpoint/2010/main" val="1607446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0" y="-26988"/>
            <a:ext cx="9144000" cy="86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s-CL" altLang="pt-BR" sz="40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REFRACCIÓN O TRANSMISIÓN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0" y="632324"/>
            <a:ext cx="91805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es-CL" altLang="pt-BR" sz="32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Ocurre cuando una onda cambia de dirección al entrar en un nuevo medio en el que viaja a distinta velocidad.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 b="4346"/>
          <a:stretch>
            <a:fillRect/>
          </a:stretch>
        </p:blipFill>
        <p:spPr bwMode="auto">
          <a:xfrm>
            <a:off x="1103284" y="2215061"/>
            <a:ext cx="6853092" cy="458102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3557" b="434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79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425" y="33148"/>
            <a:ext cx="9144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LONGITUD DE ONDA: </a:t>
            </a:r>
            <a:r>
              <a:rPr lang="el-GR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λ 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[</a:t>
            </a:r>
            <a:r>
              <a:rPr lang="es-MX" altLang="pt-BR" sz="2800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s-ES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],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distancia mínima entre dos puntos adyacentes cualesquiera de una onda que </a:t>
            </a:r>
            <a:r>
              <a:rPr lang="es-MX" altLang="pt-BR" sz="28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tienen el mismo estado de perturbación</a:t>
            </a:r>
            <a:r>
              <a:rPr lang="es-MX" altLang="pt-BR" sz="2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8CDF909-4725-8614-24F7-E8DFC3F56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7" t="12224" r="25507" b="52012"/>
          <a:stretch/>
        </p:blipFill>
        <p:spPr>
          <a:xfrm>
            <a:off x="-1" y="1772816"/>
            <a:ext cx="9144001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10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</a:pPr>
            <a:r>
              <a:rPr lang="es-MX" altLang="pt-BR" b="1" dirty="0">
                <a:solidFill>
                  <a:srgbClr val="000000"/>
                </a:solidFill>
                <a:cs typeface="Arial" panose="020B0604020202020204" pitchFamily="34" charset="0"/>
              </a:rPr>
              <a:t>PERÍODO</a:t>
            </a:r>
            <a:r>
              <a:rPr lang="es-MX" altLang="pt-BR" dirty="0">
                <a:solidFill>
                  <a:srgbClr val="000000"/>
                </a:solidFill>
                <a:cs typeface="Arial" panose="020B0604020202020204" pitchFamily="34" charset="0"/>
              </a:rPr>
              <a:t>: T [s], tiempo que tarda en completarse una  oscilación completa</a:t>
            </a:r>
            <a:r>
              <a:rPr lang="es-MX" altLang="pt-BR" dirty="0">
                <a:solidFill>
                  <a:srgbClr val="000000"/>
                </a:solidFill>
              </a:rPr>
              <a:t>. Tiempo que le lleva a la perturbación recorrer una distancia igual a una longitud de onda.</a:t>
            </a:r>
            <a:endParaRPr lang="es-ES" altLang="pt-BR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/>
              <p:cNvSpPr/>
              <p:nvPr/>
            </p:nvSpPr>
            <p:spPr>
              <a:xfrm>
                <a:off x="0" y="4941168"/>
                <a:ext cx="9144000" cy="1876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s-MX" altLang="pt-BR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FRECUENCIA: </a:t>
                </a:r>
                <a:r>
                  <a:rPr lang="es-MX" altLang="pt-BR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s-MX" altLang="pt-BR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f</a:t>
                </a:r>
                <a:r>
                  <a:rPr lang="es-MX" altLang="pt-BR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[Hz], es la tasa de tiempo a la cual la perturbación se repite a sí misma.</a:t>
                </a:r>
                <a14:m>
                  <m:oMath xmlns:m="http://schemas.openxmlformats.org/officeDocument/2006/math">
                    <m:r>
                      <a:rPr lang="es-ES" altLang="pt-BR" sz="3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</m:oMath>
                </a14:m>
                <a:endParaRPr lang="es-MX" altLang="pt-BR" sz="3200" b="0" i="0" dirty="0">
                  <a:solidFill>
                    <a:srgbClr val="0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ts val="1500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s-ES" alt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s-MX" alt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MX" alt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s-ES" alt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den>
                      </m:f>
                      <m:r>
                        <m:rPr>
                          <m:nor/>
                        </m:rPr>
                        <a:rPr lang="es-MX" altLang="pt-BR" sz="3200" i="1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[1/</m:t>
                      </m:r>
                      <m:r>
                        <m:rPr>
                          <m:nor/>
                        </m:rPr>
                        <a:rPr lang="es-MX" altLang="pt-BR" sz="3200" i="1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s-MX" altLang="pt-BR" sz="3200" i="1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] = [</m:t>
                      </m:r>
                      <m:r>
                        <m:rPr>
                          <m:nor/>
                        </m:rPr>
                        <a:rPr lang="es-MX" altLang="pt-BR" sz="3200" i="1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Hz</m:t>
                      </m:r>
                      <m:r>
                        <m:rPr>
                          <m:nor/>
                        </m:rPr>
                        <a:rPr lang="es-MX" altLang="pt-BR" sz="3200" i="1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s-MX" altLang="pt-BR" sz="3200" i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41168"/>
                <a:ext cx="9144000" cy="1876091"/>
              </a:xfrm>
              <a:prstGeom prst="rect">
                <a:avLst/>
              </a:prstGeom>
              <a:blipFill>
                <a:blip r:embed="rId3"/>
                <a:stretch>
                  <a:fillRect l="-1000" t="-2606" r="-86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09742F81-02FC-5161-9324-69D328A959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27" t="63765" r="9030"/>
          <a:stretch/>
        </p:blipFill>
        <p:spPr>
          <a:xfrm>
            <a:off x="0" y="1215776"/>
            <a:ext cx="9133456" cy="37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6334</TotalTime>
  <Words>1911</Words>
  <Application>Microsoft Office PowerPoint</Application>
  <PresentationFormat>Presentación en pantalla (4:3)</PresentationFormat>
  <Paragraphs>392</Paragraphs>
  <Slides>70</Slides>
  <Notes>55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70</vt:i4>
      </vt:variant>
    </vt:vector>
  </HeadingPairs>
  <TitlesOfParts>
    <vt:vector size="75" baseType="lpstr">
      <vt:lpstr>Arial</vt:lpstr>
      <vt:lpstr>Cambria Math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Movimiento Ondulatorio</dc:title>
  <dc:subject/>
  <dc:creator>Héctor E. Medellí Anaya</dc:creator>
  <cp:keywords/>
  <dc:description/>
  <cp:lastModifiedBy>Ernesto Gandolfo Raso</cp:lastModifiedBy>
  <cp:revision>661</cp:revision>
  <cp:lastPrinted>2017-10-25T11:12:25Z</cp:lastPrinted>
  <dcterms:created xsi:type="dcterms:W3CDTF">2001-12-20T20:14:58Z</dcterms:created>
  <dcterms:modified xsi:type="dcterms:W3CDTF">2024-10-22T12:08:12Z</dcterms:modified>
</cp:coreProperties>
</file>