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8"/>
  </p:notesMasterIdLst>
  <p:sldIdLst>
    <p:sldId id="294" r:id="rId2"/>
    <p:sldId id="438" r:id="rId3"/>
    <p:sldId id="440" r:id="rId4"/>
    <p:sldId id="437" r:id="rId5"/>
    <p:sldId id="441" r:id="rId6"/>
    <p:sldId id="471" r:id="rId7"/>
    <p:sldId id="472" r:id="rId8"/>
    <p:sldId id="428" r:id="rId9"/>
    <p:sldId id="473" r:id="rId10"/>
    <p:sldId id="467" r:id="rId11"/>
    <p:sldId id="295" r:id="rId12"/>
    <p:sldId id="468" r:id="rId13"/>
    <p:sldId id="469" r:id="rId14"/>
    <p:sldId id="296" r:id="rId15"/>
    <p:sldId id="299" r:id="rId16"/>
    <p:sldId id="302" r:id="rId17"/>
    <p:sldId id="464" r:id="rId18"/>
    <p:sldId id="388" r:id="rId19"/>
    <p:sldId id="462" r:id="rId20"/>
    <p:sldId id="391" r:id="rId21"/>
    <p:sldId id="389" r:id="rId22"/>
    <p:sldId id="470" r:id="rId23"/>
    <p:sldId id="436" r:id="rId24"/>
    <p:sldId id="308" r:id="rId25"/>
    <p:sldId id="309" r:id="rId26"/>
    <p:sldId id="456" r:id="rId27"/>
    <p:sldId id="390" r:id="rId28"/>
    <p:sldId id="412" r:id="rId29"/>
    <p:sldId id="310" r:id="rId30"/>
    <p:sldId id="457" r:id="rId31"/>
    <p:sldId id="431" r:id="rId32"/>
    <p:sldId id="443" r:id="rId33"/>
    <p:sldId id="311" r:id="rId34"/>
    <p:sldId id="435" r:id="rId35"/>
    <p:sldId id="312" r:id="rId36"/>
    <p:sldId id="458" r:id="rId37"/>
    <p:sldId id="459" r:id="rId38"/>
    <p:sldId id="460" r:id="rId39"/>
    <p:sldId id="465" r:id="rId40"/>
    <p:sldId id="461" r:id="rId41"/>
    <p:sldId id="314" r:id="rId42"/>
    <p:sldId id="477" r:id="rId43"/>
    <p:sldId id="453" r:id="rId44"/>
    <p:sldId id="445" r:id="rId45"/>
    <p:sldId id="446" r:id="rId46"/>
    <p:sldId id="447" r:id="rId47"/>
    <p:sldId id="448" r:id="rId48"/>
    <p:sldId id="449" r:id="rId49"/>
    <p:sldId id="450" r:id="rId50"/>
    <p:sldId id="452" r:id="rId51"/>
    <p:sldId id="411" r:id="rId52"/>
    <p:sldId id="463" r:id="rId53"/>
    <p:sldId id="466" r:id="rId54"/>
    <p:sldId id="442" r:id="rId55"/>
    <p:sldId id="315" r:id="rId56"/>
    <p:sldId id="476" r:id="rId57"/>
    <p:sldId id="475" r:id="rId58"/>
    <p:sldId id="316" r:id="rId59"/>
    <p:sldId id="433" r:id="rId60"/>
    <p:sldId id="317" r:id="rId61"/>
    <p:sldId id="434" r:id="rId62"/>
    <p:sldId id="402" r:id="rId63"/>
    <p:sldId id="387" r:id="rId64"/>
    <p:sldId id="403" r:id="rId65"/>
    <p:sldId id="319" r:id="rId66"/>
    <p:sldId id="454" r:id="rId67"/>
  </p:sldIdLst>
  <p:sldSz cx="9144000" cy="6858000" type="screen4x3"/>
  <p:notesSz cx="7315200" cy="96012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A63107-D7C9-4111-B0A9-C884BE1D1A05}" v="438" dt="2024-10-22T13:03:20.2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534" autoAdjust="0"/>
    <p:restoredTop sz="94660"/>
  </p:normalViewPr>
  <p:slideViewPr>
    <p:cSldViewPr>
      <p:cViewPr varScale="1">
        <p:scale>
          <a:sx n="51" d="100"/>
          <a:sy n="51" d="100"/>
        </p:scale>
        <p:origin x="948" y="4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nesto Gandolfo Raso" userId="9b53afdb15782c0c" providerId="LiveId" clId="{132FB06E-4F7D-4D25-9CC9-F1C71C549895}"/>
    <pc:docChg chg="modSld">
      <pc:chgData name="Ernesto Gandolfo Raso" userId="9b53afdb15782c0c" providerId="LiveId" clId="{132FB06E-4F7D-4D25-9CC9-F1C71C549895}" dt="2023-10-25T15:51:07.947" v="80" actId="20577"/>
      <pc:docMkLst>
        <pc:docMk/>
      </pc:docMkLst>
      <pc:sldChg chg="modSp mod">
        <pc:chgData name="Ernesto Gandolfo Raso" userId="9b53afdb15782c0c" providerId="LiveId" clId="{132FB06E-4F7D-4D25-9CC9-F1C71C549895}" dt="2023-10-25T15:49:45.017" v="69" actId="207"/>
        <pc:sldMkLst>
          <pc:docMk/>
          <pc:sldMk cId="3743026143" sldId="387"/>
        </pc:sldMkLst>
        <pc:spChg chg="mod">
          <ac:chgData name="Ernesto Gandolfo Raso" userId="9b53afdb15782c0c" providerId="LiveId" clId="{132FB06E-4F7D-4D25-9CC9-F1C71C549895}" dt="2023-10-25T15:49:45.017" v="69" actId="207"/>
          <ac:spMkLst>
            <pc:docMk/>
            <pc:sldMk cId="3743026143" sldId="387"/>
            <ac:spMk id="8" creationId="{00000000-0000-0000-0000-000000000000}"/>
          </ac:spMkLst>
        </pc:spChg>
        <pc:spChg chg="mod">
          <ac:chgData name="Ernesto Gandolfo Raso" userId="9b53afdb15782c0c" providerId="LiveId" clId="{132FB06E-4F7D-4D25-9CC9-F1C71C549895}" dt="2023-10-25T15:49:11.458" v="67" actId="2711"/>
          <ac:spMkLst>
            <pc:docMk/>
            <pc:sldMk cId="3743026143" sldId="387"/>
            <ac:spMk id="57357" creationId="{00000000-0000-0000-0000-000000000000}"/>
          </ac:spMkLst>
        </pc:spChg>
      </pc:sldChg>
      <pc:sldChg chg="modSp mod">
        <pc:chgData name="Ernesto Gandolfo Raso" userId="9b53afdb15782c0c" providerId="LiveId" clId="{132FB06E-4F7D-4D25-9CC9-F1C71C549895}" dt="2023-10-25T15:51:07.947" v="80" actId="20577"/>
        <pc:sldMkLst>
          <pc:docMk/>
          <pc:sldMk cId="3089098650" sldId="411"/>
        </pc:sldMkLst>
        <pc:spChg chg="mod">
          <ac:chgData name="Ernesto Gandolfo Raso" userId="9b53afdb15782c0c" providerId="LiveId" clId="{132FB06E-4F7D-4D25-9CC9-F1C71C549895}" dt="2023-10-25T15:51:07.947" v="80" actId="20577"/>
          <ac:spMkLst>
            <pc:docMk/>
            <pc:sldMk cId="3089098650" sldId="411"/>
            <ac:spMk id="4" creationId="{00000000-0000-0000-0000-000000000000}"/>
          </ac:spMkLst>
        </pc:spChg>
        <pc:spChg chg="mod">
          <ac:chgData name="Ernesto Gandolfo Raso" userId="9b53afdb15782c0c" providerId="LiveId" clId="{132FB06E-4F7D-4D25-9CC9-F1C71C549895}" dt="2023-10-25T15:51:02.397" v="79" actId="1037"/>
          <ac:spMkLst>
            <pc:docMk/>
            <pc:sldMk cId="3089098650" sldId="411"/>
            <ac:spMk id="5" creationId="{00000000-0000-0000-0000-000000000000}"/>
          </ac:spMkLst>
        </pc:spChg>
      </pc:sldChg>
      <pc:sldChg chg="modSp mod">
        <pc:chgData name="Ernesto Gandolfo Raso" userId="9b53afdb15782c0c" providerId="LiveId" clId="{132FB06E-4F7D-4D25-9CC9-F1C71C549895}" dt="2023-10-25T15:48:47.206" v="61" actId="20577"/>
        <pc:sldMkLst>
          <pc:docMk/>
          <pc:sldMk cId="937030035" sldId="434"/>
        </pc:sldMkLst>
        <pc:spChg chg="mod">
          <ac:chgData name="Ernesto Gandolfo Raso" userId="9b53afdb15782c0c" providerId="LiveId" clId="{132FB06E-4F7D-4D25-9CC9-F1C71C549895}" dt="2023-10-25T15:48:47.206" v="61" actId="20577"/>
          <ac:spMkLst>
            <pc:docMk/>
            <pc:sldMk cId="937030035" sldId="434"/>
            <ac:spMk id="81923" creationId="{00000000-0000-0000-0000-000000000000}"/>
          </ac:spMkLst>
        </pc:spChg>
      </pc:sldChg>
    </pc:docChg>
  </pc:docChgLst>
  <pc:docChgLst>
    <pc:chgData name="Ernesto Gandolfo Raso" userId="9b53afdb15782c0c" providerId="LiveId" clId="{EC240488-CF69-4B26-9A6C-95C4DB2ED61D}"/>
    <pc:docChg chg="undo custSel addSld delSld modSld">
      <pc:chgData name="Ernesto Gandolfo Raso" userId="9b53afdb15782c0c" providerId="LiveId" clId="{EC240488-CF69-4B26-9A6C-95C4DB2ED61D}" dt="2023-10-11T22:26:41.098" v="1979"/>
      <pc:docMkLst>
        <pc:docMk/>
      </pc:docMkLst>
      <pc:sldChg chg="modSp mod">
        <pc:chgData name="Ernesto Gandolfo Raso" userId="9b53afdb15782c0c" providerId="LiveId" clId="{EC240488-CF69-4B26-9A6C-95C4DB2ED61D}" dt="2023-10-11T20:02:15.760" v="275" actId="33524"/>
        <pc:sldMkLst>
          <pc:docMk/>
          <pc:sldMk cId="0" sldId="295"/>
        </pc:sldMkLst>
        <pc:spChg chg="mod">
          <ac:chgData name="Ernesto Gandolfo Raso" userId="9b53afdb15782c0c" providerId="LiveId" clId="{EC240488-CF69-4B26-9A6C-95C4DB2ED61D}" dt="2023-10-11T20:02:15.760" v="275" actId="33524"/>
          <ac:spMkLst>
            <pc:docMk/>
            <pc:sldMk cId="0" sldId="295"/>
            <ac:spMk id="56322" creationId="{00000000-0000-0000-0000-000000000000}"/>
          </ac:spMkLst>
        </pc:spChg>
      </pc:sldChg>
      <pc:sldChg chg="modSp mod">
        <pc:chgData name="Ernesto Gandolfo Raso" userId="9b53afdb15782c0c" providerId="LiveId" clId="{EC240488-CF69-4B26-9A6C-95C4DB2ED61D}" dt="2023-10-11T20:04:12.470" v="302" actId="20577"/>
        <pc:sldMkLst>
          <pc:docMk/>
          <pc:sldMk cId="0" sldId="296"/>
        </pc:sldMkLst>
        <pc:spChg chg="mod">
          <ac:chgData name="Ernesto Gandolfo Raso" userId="9b53afdb15782c0c" providerId="LiveId" clId="{EC240488-CF69-4B26-9A6C-95C4DB2ED61D}" dt="2023-10-11T20:03:49.212" v="284" actId="1076"/>
          <ac:spMkLst>
            <pc:docMk/>
            <pc:sldMk cId="0" sldId="296"/>
            <ac:spMk id="2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1T20:04:12.470" v="302" actId="20577"/>
          <ac:spMkLst>
            <pc:docMk/>
            <pc:sldMk cId="0" sldId="296"/>
            <ac:spMk id="3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1T20:03:52.419" v="285" actId="6549"/>
          <ac:spMkLst>
            <pc:docMk/>
            <pc:sldMk cId="0" sldId="296"/>
            <ac:spMk id="57346" creationId="{00000000-0000-0000-0000-000000000000}"/>
          </ac:spMkLst>
        </pc:spChg>
        <pc:picChg chg="mod">
          <ac:chgData name="Ernesto Gandolfo Raso" userId="9b53afdb15782c0c" providerId="LiveId" clId="{EC240488-CF69-4B26-9A6C-95C4DB2ED61D}" dt="2023-10-11T20:04:04.260" v="301" actId="14100"/>
          <ac:picMkLst>
            <pc:docMk/>
            <pc:sldMk cId="0" sldId="296"/>
            <ac:picMk id="6" creationId="{00000000-0000-0000-0000-000000000000}"/>
          </ac:picMkLst>
        </pc:picChg>
      </pc:sldChg>
      <pc:sldChg chg="modSp mod">
        <pc:chgData name="Ernesto Gandolfo Raso" userId="9b53afdb15782c0c" providerId="LiveId" clId="{EC240488-CF69-4B26-9A6C-95C4DB2ED61D}" dt="2023-10-11T20:06:24.950" v="351" actId="692"/>
        <pc:sldMkLst>
          <pc:docMk/>
          <pc:sldMk cId="0" sldId="299"/>
        </pc:sldMkLst>
        <pc:spChg chg="mod">
          <ac:chgData name="Ernesto Gandolfo Raso" userId="9b53afdb15782c0c" providerId="LiveId" clId="{EC240488-CF69-4B26-9A6C-95C4DB2ED61D}" dt="2023-10-10T14:55:15.655" v="25" actId="20577"/>
          <ac:spMkLst>
            <pc:docMk/>
            <pc:sldMk cId="0" sldId="299"/>
            <ac:spMk id="16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1T20:06:24.950" v="351" actId="692"/>
          <ac:spMkLst>
            <pc:docMk/>
            <pc:sldMk cId="0" sldId="299"/>
            <ac:spMk id="19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1T20:06:05.261" v="348" actId="14100"/>
          <ac:spMkLst>
            <pc:docMk/>
            <pc:sldMk cId="0" sldId="299"/>
            <ac:spMk id="47106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0T14:56:13.684" v="62" actId="1035"/>
          <ac:spMkLst>
            <pc:docMk/>
            <pc:sldMk cId="0" sldId="299"/>
            <ac:spMk id="47116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0T14:55:08.016" v="22" actId="20577"/>
          <ac:spMkLst>
            <pc:docMk/>
            <pc:sldMk cId="0" sldId="299"/>
            <ac:spMk id="47120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1T20:05:21.905" v="333"/>
          <ac:spMkLst>
            <pc:docMk/>
            <pc:sldMk cId="0" sldId="299"/>
            <ac:spMk id="61442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0T14:54:56.660" v="19" actId="1076"/>
          <ac:spMkLst>
            <pc:docMk/>
            <pc:sldMk cId="0" sldId="299"/>
            <ac:spMk id="61456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0T14:55:02.490" v="21" actId="20577"/>
          <ac:spMkLst>
            <pc:docMk/>
            <pc:sldMk cId="0" sldId="299"/>
            <ac:spMk id="61457" creationId="{00000000-0000-0000-0000-000000000000}"/>
          </ac:spMkLst>
        </pc:spChg>
        <pc:grpChg chg="mod">
          <ac:chgData name="Ernesto Gandolfo Raso" userId="9b53afdb15782c0c" providerId="LiveId" clId="{EC240488-CF69-4B26-9A6C-95C4DB2ED61D}" dt="2023-10-10T14:54:56.660" v="19" actId="1076"/>
          <ac:grpSpMkLst>
            <pc:docMk/>
            <pc:sldMk cId="0" sldId="299"/>
            <ac:grpSpMk id="47110" creationId="{00000000-0000-0000-0000-000000000000}"/>
          </ac:grpSpMkLst>
        </pc:grpChg>
      </pc:sldChg>
      <pc:sldChg chg="delSp modSp mod">
        <pc:chgData name="Ernesto Gandolfo Raso" userId="9b53afdb15782c0c" providerId="LiveId" clId="{EC240488-CF69-4B26-9A6C-95C4DB2ED61D}" dt="2023-10-11T21:05:26.999" v="449" actId="20577"/>
        <pc:sldMkLst>
          <pc:docMk/>
          <pc:sldMk cId="0" sldId="302"/>
        </pc:sldMkLst>
        <pc:spChg chg="mod">
          <ac:chgData name="Ernesto Gandolfo Raso" userId="9b53afdb15782c0c" providerId="LiveId" clId="{EC240488-CF69-4B26-9A6C-95C4DB2ED61D}" dt="2023-10-10T14:57:06.995" v="84" actId="1036"/>
          <ac:spMkLst>
            <pc:docMk/>
            <pc:sldMk cId="0" sldId="302"/>
            <ac:spMk id="10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0T14:57:04.166" v="78" actId="1036"/>
          <ac:spMkLst>
            <pc:docMk/>
            <pc:sldMk cId="0" sldId="302"/>
            <ac:spMk id="11" creationId="{00000000-0000-0000-0000-000000000000}"/>
          </ac:spMkLst>
        </pc:spChg>
        <pc:spChg chg="del">
          <ac:chgData name="Ernesto Gandolfo Raso" userId="9b53afdb15782c0c" providerId="LiveId" clId="{EC240488-CF69-4B26-9A6C-95C4DB2ED61D}" dt="2023-10-10T14:56:55.075" v="66" actId="478"/>
          <ac:spMkLst>
            <pc:docMk/>
            <pc:sldMk cId="0" sldId="302"/>
            <ac:spMk id="12" creationId="{00000000-0000-0000-0000-000000000000}"/>
          </ac:spMkLst>
        </pc:spChg>
        <pc:spChg chg="del">
          <ac:chgData name="Ernesto Gandolfo Raso" userId="9b53afdb15782c0c" providerId="LiveId" clId="{EC240488-CF69-4B26-9A6C-95C4DB2ED61D}" dt="2023-10-10T14:56:53.412" v="65" actId="478"/>
          <ac:spMkLst>
            <pc:docMk/>
            <pc:sldMk cId="0" sldId="302"/>
            <ac:spMk id="13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1T21:05:26.999" v="449" actId="20577"/>
          <ac:spMkLst>
            <pc:docMk/>
            <pc:sldMk cId="0" sldId="302"/>
            <ac:spMk id="64517" creationId="{00000000-0000-0000-0000-000000000000}"/>
          </ac:spMkLst>
        </pc:spChg>
        <pc:spChg chg="del">
          <ac:chgData name="Ernesto Gandolfo Raso" userId="9b53afdb15782c0c" providerId="LiveId" clId="{EC240488-CF69-4B26-9A6C-95C4DB2ED61D}" dt="2023-10-10T14:56:57.219" v="67" actId="478"/>
          <ac:spMkLst>
            <pc:docMk/>
            <pc:sldMk cId="0" sldId="302"/>
            <ac:spMk id="64520" creationId="{00000000-0000-0000-0000-000000000000}"/>
          </ac:spMkLst>
        </pc:spChg>
      </pc:sldChg>
      <pc:sldChg chg="modSp">
        <pc:chgData name="Ernesto Gandolfo Raso" userId="9b53afdb15782c0c" providerId="LiveId" clId="{EC240488-CF69-4B26-9A6C-95C4DB2ED61D}" dt="2023-10-11T21:13:13.334" v="492" actId="1035"/>
        <pc:sldMkLst>
          <pc:docMk/>
          <pc:sldMk cId="0" sldId="309"/>
        </pc:sldMkLst>
        <pc:picChg chg="mod">
          <ac:chgData name="Ernesto Gandolfo Raso" userId="9b53afdb15782c0c" providerId="LiveId" clId="{EC240488-CF69-4B26-9A6C-95C4DB2ED61D}" dt="2023-10-11T21:13:13.334" v="492" actId="1035"/>
          <ac:picMkLst>
            <pc:docMk/>
            <pc:sldMk cId="0" sldId="309"/>
            <ac:picMk id="73731" creationId="{00000000-0000-0000-0000-000000000000}"/>
          </ac:picMkLst>
        </pc:picChg>
      </pc:sldChg>
      <pc:sldChg chg="addSp delSp modSp mod">
        <pc:chgData name="Ernesto Gandolfo Raso" userId="9b53afdb15782c0c" providerId="LiveId" clId="{EC240488-CF69-4B26-9A6C-95C4DB2ED61D}" dt="2023-10-11T21:31:15.103" v="694" actId="1037"/>
        <pc:sldMkLst>
          <pc:docMk/>
          <pc:sldMk cId="0" sldId="311"/>
        </pc:sldMkLst>
        <pc:spChg chg="mod">
          <ac:chgData name="Ernesto Gandolfo Raso" userId="9b53afdb15782c0c" providerId="LiveId" clId="{EC240488-CF69-4B26-9A6C-95C4DB2ED61D}" dt="2023-10-11T21:23:39.618" v="612" actId="14100"/>
          <ac:spMkLst>
            <pc:docMk/>
            <pc:sldMk cId="0" sldId="311"/>
            <ac:spMk id="2" creationId="{00000000-0000-0000-0000-000000000000}"/>
          </ac:spMkLst>
        </pc:spChg>
        <pc:spChg chg="add mod">
          <ac:chgData name="Ernesto Gandolfo Raso" userId="9b53afdb15782c0c" providerId="LiveId" clId="{EC240488-CF69-4B26-9A6C-95C4DB2ED61D}" dt="2023-10-11T21:31:15.103" v="694" actId="1037"/>
          <ac:spMkLst>
            <pc:docMk/>
            <pc:sldMk cId="0" sldId="311"/>
            <ac:spMk id="3" creationId="{F5F18FFF-A57C-78BE-1CAC-45CA216CAEE7}"/>
          </ac:spMkLst>
        </pc:spChg>
        <pc:picChg chg="del mod">
          <ac:chgData name="Ernesto Gandolfo Raso" userId="9b53afdb15782c0c" providerId="LiveId" clId="{EC240488-CF69-4B26-9A6C-95C4DB2ED61D}" dt="2023-10-11T21:31:02.511" v="685" actId="478"/>
          <ac:picMkLst>
            <pc:docMk/>
            <pc:sldMk cId="0" sldId="311"/>
            <ac:picMk id="11" creationId="{00000000-0000-0000-0000-000000000000}"/>
          </ac:picMkLst>
        </pc:picChg>
      </pc:sldChg>
      <pc:sldChg chg="addSp delSp modSp mod">
        <pc:chgData name="Ernesto Gandolfo Raso" userId="9b53afdb15782c0c" providerId="LiveId" clId="{EC240488-CF69-4B26-9A6C-95C4DB2ED61D}" dt="2023-10-11T21:42:26.716" v="913" actId="1036"/>
        <pc:sldMkLst>
          <pc:docMk/>
          <pc:sldMk cId="0" sldId="312"/>
        </pc:sldMkLst>
        <pc:spChg chg="mod">
          <ac:chgData name="Ernesto Gandolfo Raso" userId="9b53afdb15782c0c" providerId="LiveId" clId="{EC240488-CF69-4B26-9A6C-95C4DB2ED61D}" dt="2023-10-11T21:40:09.880" v="878" actId="1035"/>
          <ac:spMkLst>
            <pc:docMk/>
            <pc:sldMk cId="0" sldId="312"/>
            <ac:spMk id="2" creationId="{00000000-0000-0000-0000-000000000000}"/>
          </ac:spMkLst>
        </pc:spChg>
        <pc:spChg chg="add mod">
          <ac:chgData name="Ernesto Gandolfo Raso" userId="9b53afdb15782c0c" providerId="LiveId" clId="{EC240488-CF69-4B26-9A6C-95C4DB2ED61D}" dt="2023-10-11T21:40:05.700" v="875" actId="1036"/>
          <ac:spMkLst>
            <pc:docMk/>
            <pc:sldMk cId="0" sldId="312"/>
            <ac:spMk id="3" creationId="{E272C7EF-94F1-5C2E-C952-344FE9057249}"/>
          </ac:spMkLst>
        </pc:spChg>
        <pc:spChg chg="add mod">
          <ac:chgData name="Ernesto Gandolfo Raso" userId="9b53afdb15782c0c" providerId="LiveId" clId="{EC240488-CF69-4B26-9A6C-95C4DB2ED61D}" dt="2023-10-11T21:39:36.720" v="851" actId="1036"/>
          <ac:spMkLst>
            <pc:docMk/>
            <pc:sldMk cId="0" sldId="312"/>
            <ac:spMk id="4" creationId="{B8EC7E84-24CD-F4D9-8187-42BB32116E90}"/>
          </ac:spMkLst>
        </pc:spChg>
        <pc:spChg chg="mod">
          <ac:chgData name="Ernesto Gandolfo Raso" userId="9b53afdb15782c0c" providerId="LiveId" clId="{EC240488-CF69-4B26-9A6C-95C4DB2ED61D}" dt="2023-10-11T21:40:20.658" v="884" actId="1035"/>
          <ac:spMkLst>
            <pc:docMk/>
            <pc:sldMk cId="0" sldId="312"/>
            <ac:spMk id="5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1T21:42:20.278" v="911" actId="20577"/>
          <ac:spMkLst>
            <pc:docMk/>
            <pc:sldMk cId="0" sldId="312"/>
            <ac:spMk id="6" creationId="{00000000-0000-0000-0000-000000000000}"/>
          </ac:spMkLst>
        </pc:spChg>
        <pc:picChg chg="mod">
          <ac:chgData name="Ernesto Gandolfo Raso" userId="9b53afdb15782c0c" providerId="LiveId" clId="{EC240488-CF69-4B26-9A6C-95C4DB2ED61D}" dt="2023-10-11T21:42:26.716" v="913" actId="1036"/>
          <ac:picMkLst>
            <pc:docMk/>
            <pc:sldMk cId="0" sldId="312"/>
            <ac:picMk id="76803" creationId="{00000000-0000-0000-0000-000000000000}"/>
          </ac:picMkLst>
        </pc:picChg>
        <pc:picChg chg="del mod">
          <ac:chgData name="Ernesto Gandolfo Raso" userId="9b53afdb15782c0c" providerId="LiveId" clId="{EC240488-CF69-4B26-9A6C-95C4DB2ED61D}" dt="2023-10-11T21:38:46.659" v="742" actId="478"/>
          <ac:picMkLst>
            <pc:docMk/>
            <pc:sldMk cId="0" sldId="312"/>
            <ac:picMk id="76804" creationId="{00000000-0000-0000-0000-000000000000}"/>
          </ac:picMkLst>
        </pc:picChg>
      </pc:sldChg>
      <pc:sldChg chg="modSp">
        <pc:chgData name="Ernesto Gandolfo Raso" userId="9b53afdb15782c0c" providerId="LiveId" clId="{EC240488-CF69-4B26-9A6C-95C4DB2ED61D}" dt="2023-10-10T15:09:55.222" v="199" actId="20577"/>
        <pc:sldMkLst>
          <pc:docMk/>
          <pc:sldMk cId="0" sldId="316"/>
        </pc:sldMkLst>
        <pc:spChg chg="mod">
          <ac:chgData name="Ernesto Gandolfo Raso" userId="9b53afdb15782c0c" providerId="LiveId" clId="{EC240488-CF69-4B26-9A6C-95C4DB2ED61D}" dt="2023-10-10T15:09:55.222" v="199" actId="20577"/>
          <ac:spMkLst>
            <pc:docMk/>
            <pc:sldMk cId="0" sldId="316"/>
            <ac:spMk id="11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0T15:09:39.591" v="192" actId="20577"/>
          <ac:spMkLst>
            <pc:docMk/>
            <pc:sldMk cId="0" sldId="316"/>
            <ac:spMk id="12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0T15:09:48.980" v="195" actId="20577"/>
          <ac:spMkLst>
            <pc:docMk/>
            <pc:sldMk cId="0" sldId="316"/>
            <ac:spMk id="13" creationId="{00000000-0000-0000-0000-000000000000}"/>
          </ac:spMkLst>
        </pc:spChg>
      </pc:sldChg>
      <pc:sldChg chg="modSp mod">
        <pc:chgData name="Ernesto Gandolfo Raso" userId="9b53afdb15782c0c" providerId="LiveId" clId="{EC240488-CF69-4B26-9A6C-95C4DB2ED61D}" dt="2023-10-11T20:02:52.035" v="277" actId="113"/>
        <pc:sldMkLst>
          <pc:docMk/>
          <pc:sldMk cId="1476705509" sldId="376"/>
        </pc:sldMkLst>
        <pc:spChg chg="mod">
          <ac:chgData name="Ernesto Gandolfo Raso" userId="9b53afdb15782c0c" providerId="LiveId" clId="{EC240488-CF69-4B26-9A6C-95C4DB2ED61D}" dt="2023-10-11T20:02:52.035" v="277" actId="113"/>
          <ac:spMkLst>
            <pc:docMk/>
            <pc:sldMk cId="1476705509" sldId="376"/>
            <ac:spMk id="56327" creationId="{00000000-0000-0000-0000-000000000000}"/>
          </ac:spMkLst>
        </pc:spChg>
      </pc:sldChg>
      <pc:sldChg chg="addSp delSp modSp mod">
        <pc:chgData name="Ernesto Gandolfo Raso" userId="9b53afdb15782c0c" providerId="LiveId" clId="{EC240488-CF69-4B26-9A6C-95C4DB2ED61D}" dt="2023-10-11T22:26:41.098" v="1979"/>
        <pc:sldMkLst>
          <pc:docMk/>
          <pc:sldMk cId="3743026143" sldId="387"/>
        </pc:sldMkLst>
        <pc:spChg chg="mod">
          <ac:chgData name="Ernesto Gandolfo Raso" userId="9b53afdb15782c0c" providerId="LiveId" clId="{EC240488-CF69-4B26-9A6C-95C4DB2ED61D}" dt="2023-10-11T22:26:41.098" v="1979"/>
          <ac:spMkLst>
            <pc:docMk/>
            <pc:sldMk cId="3743026143" sldId="387"/>
            <ac:spMk id="8" creationId="{00000000-0000-0000-0000-000000000000}"/>
          </ac:spMkLst>
        </pc:spChg>
        <pc:spChg chg="add mod">
          <ac:chgData name="Ernesto Gandolfo Raso" userId="9b53afdb15782c0c" providerId="LiveId" clId="{EC240488-CF69-4B26-9A6C-95C4DB2ED61D}" dt="2023-10-11T22:26:23.175" v="1967" actId="14100"/>
          <ac:spMkLst>
            <pc:docMk/>
            <pc:sldMk cId="3743026143" sldId="387"/>
            <ac:spMk id="24579" creationId="{00000000-0000-0000-0000-000000000000}"/>
          </ac:spMkLst>
        </pc:spChg>
        <pc:spChg chg="add mod">
          <ac:chgData name="Ernesto Gandolfo Raso" userId="9b53afdb15782c0c" providerId="LiveId" clId="{EC240488-CF69-4B26-9A6C-95C4DB2ED61D}" dt="2023-10-11T22:26:35.362" v="1976" actId="1038"/>
          <ac:spMkLst>
            <pc:docMk/>
            <pc:sldMk cId="3743026143" sldId="387"/>
            <ac:spMk id="24583" creationId="{00000000-0000-0000-0000-000000000000}"/>
          </ac:spMkLst>
        </pc:spChg>
        <pc:graphicFrameChg chg="del mod replId">
          <ac:chgData name="Ernesto Gandolfo Raso" userId="9b53afdb15782c0c" providerId="LiveId" clId="{EC240488-CF69-4B26-9A6C-95C4DB2ED61D}" dt="2023-10-11T22:09:55.179" v="1491"/>
          <ac:graphicFrameMkLst>
            <pc:docMk/>
            <pc:sldMk cId="3743026143" sldId="387"/>
            <ac:graphicFrameMk id="2" creationId="{00000000-0000-0000-0000-000000000000}"/>
          </ac:graphicFrameMkLst>
        </pc:graphicFrameChg>
        <pc:graphicFrameChg chg="del mod replId">
          <ac:chgData name="Ernesto Gandolfo Raso" userId="9b53afdb15782c0c" providerId="LiveId" clId="{EC240488-CF69-4B26-9A6C-95C4DB2ED61D}" dt="2023-10-11T22:09:55.179" v="1491"/>
          <ac:graphicFrameMkLst>
            <pc:docMk/>
            <pc:sldMk cId="3743026143" sldId="387"/>
            <ac:graphicFrameMk id="4" creationId="{00000000-0000-0000-0000-000000000000}"/>
          </ac:graphicFrameMkLst>
        </pc:graphicFrameChg>
      </pc:sldChg>
      <pc:sldChg chg="modSp mod">
        <pc:chgData name="Ernesto Gandolfo Raso" userId="9b53afdb15782c0c" providerId="LiveId" clId="{EC240488-CF69-4B26-9A6C-95C4DB2ED61D}" dt="2023-10-11T21:12:14.549" v="488" actId="20577"/>
        <pc:sldMkLst>
          <pc:docMk/>
          <pc:sldMk cId="1150027815" sldId="389"/>
        </pc:sldMkLst>
        <pc:spChg chg="mod">
          <ac:chgData name="Ernesto Gandolfo Raso" userId="9b53afdb15782c0c" providerId="LiveId" clId="{EC240488-CF69-4B26-9A6C-95C4DB2ED61D}" dt="2023-10-10T14:59:47.988" v="142" actId="20577"/>
          <ac:spMkLst>
            <pc:docMk/>
            <pc:sldMk cId="1150027815" sldId="389"/>
            <ac:spMk id="2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1T21:12:14.549" v="488" actId="20577"/>
          <ac:spMkLst>
            <pc:docMk/>
            <pc:sldMk cId="1150027815" sldId="389"/>
            <ac:spMk id="3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1T21:12:06.654" v="487"/>
          <ac:spMkLst>
            <pc:docMk/>
            <pc:sldMk cId="1150027815" sldId="389"/>
            <ac:spMk id="7" creationId="{00000000-0000-0000-0000-000000000000}"/>
          </ac:spMkLst>
        </pc:spChg>
      </pc:sldChg>
      <pc:sldChg chg="modSp mod">
        <pc:chgData name="Ernesto Gandolfo Raso" userId="9b53afdb15782c0c" providerId="LiveId" clId="{EC240488-CF69-4B26-9A6C-95C4DB2ED61D}" dt="2023-10-10T15:11:08.438" v="206" actId="2085"/>
        <pc:sldMkLst>
          <pc:docMk/>
          <pc:sldMk cId="1676058847" sldId="402"/>
        </pc:sldMkLst>
        <pc:spChg chg="mod">
          <ac:chgData name="Ernesto Gandolfo Raso" userId="9b53afdb15782c0c" providerId="LiveId" clId="{EC240488-CF69-4B26-9A6C-95C4DB2ED61D}" dt="2023-10-10T15:11:08.438" v="206" actId="2085"/>
          <ac:spMkLst>
            <pc:docMk/>
            <pc:sldMk cId="1676058847" sldId="402"/>
            <ac:spMk id="2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0T15:10:40.192" v="201" actId="20577"/>
          <ac:spMkLst>
            <pc:docMk/>
            <pc:sldMk cId="1676058847" sldId="402"/>
            <ac:spMk id="81923" creationId="{00000000-0000-0000-0000-000000000000}"/>
          </ac:spMkLst>
        </pc:spChg>
      </pc:sldChg>
      <pc:sldChg chg="addSp delSp modSp mod">
        <pc:chgData name="Ernesto Gandolfo Raso" userId="9b53afdb15782c0c" providerId="LiveId" clId="{EC240488-CF69-4B26-9A6C-95C4DB2ED61D}" dt="2023-10-11T22:22:02.200" v="1732" actId="1038"/>
        <pc:sldMkLst>
          <pc:docMk/>
          <pc:sldMk cId="3089098650" sldId="411"/>
        </pc:sldMkLst>
        <pc:spChg chg="mod">
          <ac:chgData name="Ernesto Gandolfo Raso" userId="9b53afdb15782c0c" providerId="LiveId" clId="{EC240488-CF69-4B26-9A6C-95C4DB2ED61D}" dt="2023-10-11T22:21:48.246" v="1728" actId="20577"/>
          <ac:spMkLst>
            <pc:docMk/>
            <pc:sldMk cId="3089098650" sldId="411"/>
            <ac:spMk id="4" creationId="{00000000-0000-0000-0000-000000000000}"/>
          </ac:spMkLst>
        </pc:spChg>
        <pc:spChg chg="add mod">
          <ac:chgData name="Ernesto Gandolfo Raso" userId="9b53afdb15782c0c" providerId="LiveId" clId="{EC240488-CF69-4B26-9A6C-95C4DB2ED61D}" dt="2023-10-11T22:20:55.605" v="1700" actId="14100"/>
          <ac:spMkLst>
            <pc:docMk/>
            <pc:sldMk cId="3089098650" sldId="411"/>
            <ac:spMk id="5" creationId="{00000000-0000-0000-0000-000000000000}"/>
          </ac:spMkLst>
        </pc:spChg>
        <pc:graphicFrameChg chg="del mod replId">
          <ac:chgData name="Ernesto Gandolfo Raso" userId="9b53afdb15782c0c" providerId="LiveId" clId="{EC240488-CF69-4B26-9A6C-95C4DB2ED61D}" dt="2023-10-11T22:09:55.179" v="1491"/>
          <ac:graphicFrameMkLst>
            <pc:docMk/>
            <pc:sldMk cId="3089098650" sldId="411"/>
            <ac:graphicFrameMk id="2" creationId="{00000000-0000-0000-0000-000000000000}"/>
          </ac:graphicFrameMkLst>
        </pc:graphicFrameChg>
        <pc:picChg chg="mod">
          <ac:chgData name="Ernesto Gandolfo Raso" userId="9b53afdb15782c0c" providerId="LiveId" clId="{EC240488-CF69-4B26-9A6C-95C4DB2ED61D}" dt="2023-10-11T22:22:02.200" v="1732" actId="1038"/>
          <ac:picMkLst>
            <pc:docMk/>
            <pc:sldMk cId="3089098650" sldId="411"/>
            <ac:picMk id="3" creationId="{00000000-0000-0000-0000-000000000000}"/>
          </ac:picMkLst>
        </pc:picChg>
      </pc:sldChg>
      <pc:sldChg chg="modSp mod">
        <pc:chgData name="Ernesto Gandolfo Raso" userId="9b53afdb15782c0c" providerId="LiveId" clId="{EC240488-CF69-4B26-9A6C-95C4DB2ED61D}" dt="2023-10-11T21:18:24.617" v="593" actId="20577"/>
        <pc:sldMkLst>
          <pc:docMk/>
          <pc:sldMk cId="1484145656" sldId="412"/>
        </pc:sldMkLst>
        <pc:spChg chg="mod">
          <ac:chgData name="Ernesto Gandolfo Raso" userId="9b53afdb15782c0c" providerId="LiveId" clId="{EC240488-CF69-4B26-9A6C-95C4DB2ED61D}" dt="2023-10-11T21:18:24.617" v="593" actId="20577"/>
          <ac:spMkLst>
            <pc:docMk/>
            <pc:sldMk cId="1484145656" sldId="412"/>
            <ac:spMk id="8" creationId="{00000000-0000-0000-0000-000000000000}"/>
          </ac:spMkLst>
        </pc:spChg>
      </pc:sldChg>
      <pc:sldChg chg="modSp mod">
        <pc:chgData name="Ernesto Gandolfo Raso" userId="9b53afdb15782c0c" providerId="LiveId" clId="{EC240488-CF69-4B26-9A6C-95C4DB2ED61D}" dt="2023-10-11T20:01:09.260" v="272" actId="5793"/>
        <pc:sldMkLst>
          <pc:docMk/>
          <pc:sldMk cId="2956234896" sldId="428"/>
        </pc:sldMkLst>
        <pc:spChg chg="mod">
          <ac:chgData name="Ernesto Gandolfo Raso" userId="9b53afdb15782c0c" providerId="LiveId" clId="{EC240488-CF69-4B26-9A6C-95C4DB2ED61D}" dt="2023-10-11T20:01:09.260" v="272" actId="5793"/>
          <ac:spMkLst>
            <pc:docMk/>
            <pc:sldMk cId="2956234896" sldId="428"/>
            <ac:spMk id="55299" creationId="{00000000-0000-0000-0000-000000000000}"/>
          </ac:spMkLst>
        </pc:spChg>
      </pc:sldChg>
      <pc:sldChg chg="modSp">
        <pc:chgData name="Ernesto Gandolfo Raso" userId="9b53afdb15782c0c" providerId="LiveId" clId="{EC240488-CF69-4B26-9A6C-95C4DB2ED61D}" dt="2023-10-11T20:01:30.201" v="274" actId="20577"/>
        <pc:sldMkLst>
          <pc:docMk/>
          <pc:sldMk cId="1504401760" sldId="429"/>
        </pc:sldMkLst>
        <pc:spChg chg="mod">
          <ac:chgData name="Ernesto Gandolfo Raso" userId="9b53afdb15782c0c" providerId="LiveId" clId="{EC240488-CF69-4B26-9A6C-95C4DB2ED61D}" dt="2023-10-11T20:01:30.201" v="274" actId="20577"/>
          <ac:spMkLst>
            <pc:docMk/>
            <pc:sldMk cId="1504401760" sldId="429"/>
            <ac:spMk id="55301" creationId="{00000000-0000-0000-0000-000000000000}"/>
          </ac:spMkLst>
        </pc:spChg>
      </pc:sldChg>
      <pc:sldChg chg="modSp mod">
        <pc:chgData name="Ernesto Gandolfo Raso" userId="9b53afdb15782c0c" providerId="LiveId" clId="{EC240488-CF69-4B26-9A6C-95C4DB2ED61D}" dt="2023-10-10T15:10:20.529" v="200" actId="2085"/>
        <pc:sldMkLst>
          <pc:docMk/>
          <pc:sldMk cId="937030035" sldId="434"/>
        </pc:sldMkLst>
        <pc:spChg chg="mod">
          <ac:chgData name="Ernesto Gandolfo Raso" userId="9b53afdb15782c0c" providerId="LiveId" clId="{EC240488-CF69-4B26-9A6C-95C4DB2ED61D}" dt="2023-10-10T15:10:20.529" v="200" actId="2085"/>
          <ac:spMkLst>
            <pc:docMk/>
            <pc:sldMk cId="937030035" sldId="434"/>
            <ac:spMk id="4" creationId="{00000000-0000-0000-0000-000000000000}"/>
          </ac:spMkLst>
        </pc:spChg>
      </pc:sldChg>
      <pc:sldChg chg="modSp mod">
        <pc:chgData name="Ernesto Gandolfo Raso" userId="9b53afdb15782c0c" providerId="LiveId" clId="{EC240488-CF69-4B26-9A6C-95C4DB2ED61D}" dt="2023-10-11T21:32:25.016" v="709" actId="20577"/>
        <pc:sldMkLst>
          <pc:docMk/>
          <pc:sldMk cId="1414178390" sldId="435"/>
        </pc:sldMkLst>
        <pc:spChg chg="mod">
          <ac:chgData name="Ernesto Gandolfo Raso" userId="9b53afdb15782c0c" providerId="LiveId" clId="{EC240488-CF69-4B26-9A6C-95C4DB2ED61D}" dt="2023-10-11T21:32:25.016" v="709" actId="20577"/>
          <ac:spMkLst>
            <pc:docMk/>
            <pc:sldMk cId="1414178390" sldId="435"/>
            <ac:spMk id="2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1T21:31:52.786" v="699" actId="255"/>
          <ac:spMkLst>
            <pc:docMk/>
            <pc:sldMk cId="1414178390" sldId="435"/>
            <ac:spMk id="3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1T21:32:22.604" v="708" actId="20577"/>
          <ac:spMkLst>
            <pc:docMk/>
            <pc:sldMk cId="1414178390" sldId="435"/>
            <ac:spMk id="10" creationId="{00000000-0000-0000-0000-000000000000}"/>
          </ac:spMkLst>
        </pc:spChg>
      </pc:sldChg>
      <pc:sldChg chg="modSp mod">
        <pc:chgData name="Ernesto Gandolfo Raso" userId="9b53afdb15782c0c" providerId="LiveId" clId="{EC240488-CF69-4B26-9A6C-95C4DB2ED61D}" dt="2023-10-11T21:12:40.022" v="489" actId="20577"/>
        <pc:sldMkLst>
          <pc:docMk/>
          <pc:sldMk cId="125281147" sldId="436"/>
        </pc:sldMkLst>
        <pc:spChg chg="mod">
          <ac:chgData name="Ernesto Gandolfo Raso" userId="9b53afdb15782c0c" providerId="LiveId" clId="{EC240488-CF69-4B26-9A6C-95C4DB2ED61D}" dt="2023-10-11T21:12:40.022" v="489" actId="20577"/>
          <ac:spMkLst>
            <pc:docMk/>
            <pc:sldMk cId="125281147" sldId="436"/>
            <ac:spMk id="3" creationId="{00000000-0000-0000-0000-000000000000}"/>
          </ac:spMkLst>
        </pc:spChg>
      </pc:sldChg>
      <pc:sldChg chg="modSp mod">
        <pc:chgData name="Ernesto Gandolfo Raso" userId="9b53afdb15782c0c" providerId="LiveId" clId="{EC240488-CF69-4B26-9A6C-95C4DB2ED61D}" dt="2023-10-11T19:58:50.609" v="216" actId="114"/>
        <pc:sldMkLst>
          <pc:docMk/>
          <pc:sldMk cId="1901883672" sldId="438"/>
        </pc:sldMkLst>
        <pc:spChg chg="mod">
          <ac:chgData name="Ernesto Gandolfo Raso" userId="9b53afdb15782c0c" providerId="LiveId" clId="{EC240488-CF69-4B26-9A6C-95C4DB2ED61D}" dt="2023-10-11T19:58:50.609" v="216" actId="114"/>
          <ac:spMkLst>
            <pc:docMk/>
            <pc:sldMk cId="1901883672" sldId="438"/>
            <ac:spMk id="2" creationId="{00000000-0000-0000-0000-000000000000}"/>
          </ac:spMkLst>
        </pc:spChg>
      </pc:sldChg>
      <pc:sldChg chg="modSp mod">
        <pc:chgData name="Ernesto Gandolfo Raso" userId="9b53afdb15782c0c" providerId="LiveId" clId="{EC240488-CF69-4B26-9A6C-95C4DB2ED61D}" dt="2023-10-11T19:59:43.116" v="223" actId="1036"/>
        <pc:sldMkLst>
          <pc:docMk/>
          <pc:sldMk cId="1921268606" sldId="441"/>
        </pc:sldMkLst>
        <pc:spChg chg="mod">
          <ac:chgData name="Ernesto Gandolfo Raso" userId="9b53afdb15782c0c" providerId="LiveId" clId="{EC240488-CF69-4B26-9A6C-95C4DB2ED61D}" dt="2023-10-11T19:59:33.314" v="220" actId="113"/>
          <ac:spMkLst>
            <pc:docMk/>
            <pc:sldMk cId="1921268606" sldId="441"/>
            <ac:spMk id="3" creationId="{00000000-0000-0000-0000-000000000000}"/>
          </ac:spMkLst>
        </pc:spChg>
        <pc:picChg chg="mod">
          <ac:chgData name="Ernesto Gandolfo Raso" userId="9b53afdb15782c0c" providerId="LiveId" clId="{EC240488-CF69-4B26-9A6C-95C4DB2ED61D}" dt="2023-10-11T19:59:43.116" v="223" actId="1036"/>
          <ac:picMkLst>
            <pc:docMk/>
            <pc:sldMk cId="1921268606" sldId="441"/>
            <ac:picMk id="2" creationId="{00000000-0000-0000-0000-000000000000}"/>
          </ac:picMkLst>
        </pc:picChg>
      </pc:sldChg>
      <pc:sldChg chg="addSp modSp mod">
        <pc:chgData name="Ernesto Gandolfo Raso" userId="9b53afdb15782c0c" providerId="LiveId" clId="{EC240488-CF69-4B26-9A6C-95C4DB2ED61D}" dt="2023-10-11T22:25:40.001" v="1960" actId="20577"/>
        <pc:sldMkLst>
          <pc:docMk/>
          <pc:sldMk cId="4280163522" sldId="442"/>
        </pc:sldMkLst>
        <pc:spChg chg="add mod">
          <ac:chgData name="Ernesto Gandolfo Raso" userId="9b53afdb15782c0c" providerId="LiveId" clId="{EC240488-CF69-4B26-9A6C-95C4DB2ED61D}" dt="2023-10-11T22:24:56.964" v="1812"/>
          <ac:spMkLst>
            <pc:docMk/>
            <pc:sldMk cId="4280163522" sldId="442"/>
            <ac:spMk id="2" creationId="{ADCE265B-37C4-8BE5-C93F-7D3C86991746}"/>
          </ac:spMkLst>
        </pc:spChg>
        <pc:spChg chg="mod">
          <ac:chgData name="Ernesto Gandolfo Raso" userId="9b53afdb15782c0c" providerId="LiveId" clId="{EC240488-CF69-4B26-9A6C-95C4DB2ED61D}" dt="2023-10-11T22:25:40.001" v="1960" actId="20577"/>
          <ac:spMkLst>
            <pc:docMk/>
            <pc:sldMk cId="4280163522" sldId="442"/>
            <ac:spMk id="78852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0T15:08:47.692" v="187" actId="113"/>
          <ac:spMkLst>
            <pc:docMk/>
            <pc:sldMk cId="4280163522" sldId="442"/>
            <ac:spMk id="78853" creationId="{00000000-0000-0000-0000-000000000000}"/>
          </ac:spMkLst>
        </pc:spChg>
      </pc:sldChg>
      <pc:sldChg chg="modSp mod">
        <pc:chgData name="Ernesto Gandolfo Raso" userId="9b53afdb15782c0c" providerId="LiveId" clId="{EC240488-CF69-4B26-9A6C-95C4DB2ED61D}" dt="2023-10-11T21:49:33.240" v="1320" actId="20577"/>
        <pc:sldMkLst>
          <pc:docMk/>
          <pc:sldMk cId="3952835391" sldId="444"/>
        </pc:sldMkLst>
        <pc:spChg chg="mod">
          <ac:chgData name="Ernesto Gandolfo Raso" userId="9b53afdb15782c0c" providerId="LiveId" clId="{EC240488-CF69-4B26-9A6C-95C4DB2ED61D}" dt="2023-10-11T21:49:33.240" v="1320" actId="20577"/>
          <ac:spMkLst>
            <pc:docMk/>
            <pc:sldMk cId="3952835391" sldId="444"/>
            <ac:spMk id="65538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1T21:48:59.356" v="1312" actId="6549"/>
          <ac:spMkLst>
            <pc:docMk/>
            <pc:sldMk cId="3952835391" sldId="444"/>
            <ac:spMk id="65539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0T15:01:19.449" v="151" actId="692"/>
          <ac:spMkLst>
            <pc:docMk/>
            <pc:sldMk cId="3952835391" sldId="444"/>
            <ac:spMk id="65549" creationId="{00000000-0000-0000-0000-000000000000}"/>
          </ac:spMkLst>
        </pc:spChg>
      </pc:sldChg>
      <pc:sldChg chg="addSp delSp modSp mod">
        <pc:chgData name="Ernesto Gandolfo Raso" userId="9b53afdb15782c0c" providerId="LiveId" clId="{EC240488-CF69-4B26-9A6C-95C4DB2ED61D}" dt="2023-10-11T22:11:45.205" v="1508" actId="20577"/>
        <pc:sldMkLst>
          <pc:docMk/>
          <pc:sldMk cId="1218443837" sldId="445"/>
        </pc:sldMkLst>
        <pc:spChg chg="mod">
          <ac:chgData name="Ernesto Gandolfo Raso" userId="9b53afdb15782c0c" providerId="LiveId" clId="{EC240488-CF69-4B26-9A6C-95C4DB2ED61D}" dt="2023-10-11T22:11:45.205" v="1508" actId="20577"/>
          <ac:spMkLst>
            <pc:docMk/>
            <pc:sldMk cId="1218443837" sldId="445"/>
            <ac:spMk id="4" creationId="{00000000-0000-0000-0000-000000000000}"/>
          </ac:spMkLst>
        </pc:spChg>
        <pc:spChg chg="add mod">
          <ac:chgData name="Ernesto Gandolfo Raso" userId="9b53afdb15782c0c" providerId="LiveId" clId="{EC240488-CF69-4B26-9A6C-95C4DB2ED61D}" dt="2023-10-11T22:10:17.978" v="1503" actId="1036"/>
          <ac:spMkLst>
            <pc:docMk/>
            <pc:sldMk cId="1218443837" sldId="445"/>
            <ac:spMk id="66562" creationId="{00000000-0000-0000-0000-000000000000}"/>
          </ac:spMkLst>
        </pc:spChg>
        <pc:graphicFrameChg chg="del mod replId">
          <ac:chgData name="Ernesto Gandolfo Raso" userId="9b53afdb15782c0c" providerId="LiveId" clId="{EC240488-CF69-4B26-9A6C-95C4DB2ED61D}" dt="2023-10-11T22:09:55.179" v="1491"/>
          <ac:graphicFrameMkLst>
            <pc:docMk/>
            <pc:sldMk cId="1218443837" sldId="445"/>
            <ac:graphicFrameMk id="2" creationId="{00000000-0000-0000-0000-000000000000}"/>
          </ac:graphicFrameMkLst>
        </pc:graphicFrameChg>
        <pc:graphicFrameChg chg="mod">
          <ac:chgData name="Ernesto Gandolfo Raso" userId="9b53afdb15782c0c" providerId="LiveId" clId="{EC240488-CF69-4B26-9A6C-95C4DB2ED61D}" dt="2023-10-11T22:11:25.243" v="1506" actId="1035"/>
          <ac:graphicFrameMkLst>
            <pc:docMk/>
            <pc:sldMk cId="1218443837" sldId="445"/>
            <ac:graphicFrameMk id="66565" creationId="{00000000-0000-0000-0000-000000000000}"/>
          </ac:graphicFrameMkLst>
        </pc:graphicFrameChg>
      </pc:sldChg>
      <pc:sldChg chg="addSp delSp modSp mod">
        <pc:chgData name="Ernesto Gandolfo Raso" userId="9b53afdb15782c0c" providerId="LiveId" clId="{EC240488-CF69-4B26-9A6C-95C4DB2ED61D}" dt="2023-10-11T22:12:38.231" v="1523" actId="255"/>
        <pc:sldMkLst>
          <pc:docMk/>
          <pc:sldMk cId="2887334948" sldId="446"/>
        </pc:sldMkLst>
        <pc:spChg chg="mod">
          <ac:chgData name="Ernesto Gandolfo Raso" userId="9b53afdb15782c0c" providerId="LiveId" clId="{EC240488-CF69-4B26-9A6C-95C4DB2ED61D}" dt="2023-10-11T22:11:57.444" v="1516" actId="1037"/>
          <ac:spMkLst>
            <pc:docMk/>
            <pc:sldMk cId="2887334948" sldId="446"/>
            <ac:spMk id="2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1T22:12:24.030" v="1522" actId="114"/>
          <ac:spMkLst>
            <pc:docMk/>
            <pc:sldMk cId="2887334948" sldId="446"/>
            <ac:spMk id="10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1T22:12:14.063" v="1520" actId="114"/>
          <ac:spMkLst>
            <pc:docMk/>
            <pc:sldMk cId="2887334948" sldId="446"/>
            <ac:spMk id="67590" creationId="{00000000-0000-0000-0000-000000000000}"/>
          </ac:spMkLst>
        </pc:spChg>
        <pc:spChg chg="add mod">
          <ac:chgData name="Ernesto Gandolfo Raso" userId="9b53afdb15782c0c" providerId="LiveId" clId="{EC240488-CF69-4B26-9A6C-95C4DB2ED61D}" dt="2023-10-11T22:12:38.231" v="1523" actId="255"/>
          <ac:spMkLst>
            <pc:docMk/>
            <pc:sldMk cId="2887334948" sldId="446"/>
            <ac:spMk id="67591" creationId="{00000000-0000-0000-0000-000000000000}"/>
          </ac:spMkLst>
        </pc:spChg>
        <pc:graphicFrameChg chg="del mod replId">
          <ac:chgData name="Ernesto Gandolfo Raso" userId="9b53afdb15782c0c" providerId="LiveId" clId="{EC240488-CF69-4B26-9A6C-95C4DB2ED61D}" dt="2023-10-11T22:09:55.179" v="1491"/>
          <ac:graphicFrameMkLst>
            <pc:docMk/>
            <pc:sldMk cId="2887334948" sldId="446"/>
            <ac:graphicFrameMk id="3" creationId="{00000000-0000-0000-0000-000000000000}"/>
          </ac:graphicFrameMkLst>
        </pc:graphicFrameChg>
      </pc:sldChg>
      <pc:sldChg chg="modSp">
        <pc:chgData name="Ernesto Gandolfo Raso" userId="9b53afdb15782c0c" providerId="LiveId" clId="{EC240488-CF69-4B26-9A6C-95C4DB2ED61D}" dt="2023-10-11T22:13:06.793" v="1524" actId="255"/>
        <pc:sldMkLst>
          <pc:docMk/>
          <pc:sldMk cId="1810328049" sldId="447"/>
        </pc:sldMkLst>
        <pc:spChg chg="mod">
          <ac:chgData name="Ernesto Gandolfo Raso" userId="9b53afdb15782c0c" providerId="LiveId" clId="{EC240488-CF69-4B26-9A6C-95C4DB2ED61D}" dt="2023-10-11T22:13:06.793" v="1524" actId="255"/>
          <ac:spMkLst>
            <pc:docMk/>
            <pc:sldMk cId="1810328049" sldId="447"/>
            <ac:spMk id="2" creationId="{00000000-0000-0000-0000-000000000000}"/>
          </ac:spMkLst>
        </pc:spChg>
      </pc:sldChg>
      <pc:sldChg chg="addSp delSp modSp mod">
        <pc:chgData name="Ernesto Gandolfo Raso" userId="9b53afdb15782c0c" providerId="LiveId" clId="{EC240488-CF69-4B26-9A6C-95C4DB2ED61D}" dt="2023-10-11T22:14:58.381" v="1532" actId="20577"/>
        <pc:sldMkLst>
          <pc:docMk/>
          <pc:sldMk cId="3664932563" sldId="449"/>
        </pc:sldMkLst>
        <pc:spChg chg="mod">
          <ac:chgData name="Ernesto Gandolfo Raso" userId="9b53afdb15782c0c" providerId="LiveId" clId="{EC240488-CF69-4B26-9A6C-95C4DB2ED61D}" dt="2023-10-11T22:14:47.562" v="1530" actId="33524"/>
          <ac:spMkLst>
            <pc:docMk/>
            <pc:sldMk cId="3664932563" sldId="449"/>
            <ac:spMk id="68612" creationId="{00000000-0000-0000-0000-000000000000}"/>
          </ac:spMkLst>
        </pc:spChg>
        <pc:spChg chg="add mod">
          <ac:chgData name="Ernesto Gandolfo Raso" userId="9b53afdb15782c0c" providerId="LiveId" clId="{EC240488-CF69-4B26-9A6C-95C4DB2ED61D}" dt="2023-10-11T22:14:58.381" v="1532" actId="20577"/>
          <ac:spMkLst>
            <pc:docMk/>
            <pc:sldMk cId="3664932563" sldId="449"/>
            <ac:spMk id="68613" creationId="{00000000-0000-0000-0000-000000000000}"/>
          </ac:spMkLst>
        </pc:spChg>
        <pc:graphicFrameChg chg="del mod replId">
          <ac:chgData name="Ernesto Gandolfo Raso" userId="9b53afdb15782c0c" providerId="LiveId" clId="{EC240488-CF69-4B26-9A6C-95C4DB2ED61D}" dt="2023-10-11T22:09:55.179" v="1491"/>
          <ac:graphicFrameMkLst>
            <pc:docMk/>
            <pc:sldMk cId="3664932563" sldId="449"/>
            <ac:graphicFrameMk id="2" creationId="{00000000-0000-0000-0000-000000000000}"/>
          </ac:graphicFrameMkLst>
        </pc:graphicFrameChg>
      </pc:sldChg>
      <pc:sldChg chg="addSp delSp modSp mod">
        <pc:chgData name="Ernesto Gandolfo Raso" userId="9b53afdb15782c0c" providerId="LiveId" clId="{EC240488-CF69-4B26-9A6C-95C4DB2ED61D}" dt="2023-10-11T22:19:10.145" v="1639" actId="1076"/>
        <pc:sldMkLst>
          <pc:docMk/>
          <pc:sldMk cId="1930155769" sldId="450"/>
        </pc:sldMkLst>
        <pc:spChg chg="add mod">
          <ac:chgData name="Ernesto Gandolfo Raso" userId="9b53afdb15782c0c" providerId="LiveId" clId="{EC240488-CF69-4B26-9A6C-95C4DB2ED61D}" dt="2023-10-11T22:19:01.813" v="1637" actId="14100"/>
          <ac:spMkLst>
            <pc:docMk/>
            <pc:sldMk cId="1930155769" sldId="450"/>
            <ac:spMk id="2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1T22:15:11.271" v="1543" actId="20577"/>
          <ac:spMkLst>
            <pc:docMk/>
            <pc:sldMk cId="1930155769" sldId="450"/>
            <ac:spMk id="3" creationId="{00000000-0000-0000-0000-000000000000}"/>
          </ac:spMkLst>
        </pc:spChg>
        <pc:spChg chg="del mod">
          <ac:chgData name="Ernesto Gandolfo Raso" userId="9b53afdb15782c0c" providerId="LiveId" clId="{EC240488-CF69-4B26-9A6C-95C4DB2ED61D}" dt="2023-10-11T22:17:30.408" v="1593" actId="478"/>
          <ac:spMkLst>
            <pc:docMk/>
            <pc:sldMk cId="1930155769" sldId="450"/>
            <ac:spMk id="4" creationId="{00000000-0000-0000-0000-000000000000}"/>
          </ac:spMkLst>
        </pc:spChg>
        <pc:spChg chg="add del">
          <ac:chgData name="Ernesto Gandolfo Raso" userId="9b53afdb15782c0c" providerId="LiveId" clId="{EC240488-CF69-4B26-9A6C-95C4DB2ED61D}" dt="2023-10-11T22:17:32.269" v="1594" actId="478"/>
          <ac:spMkLst>
            <pc:docMk/>
            <pc:sldMk cId="1930155769" sldId="450"/>
            <ac:spMk id="5" creationId="{00000000-0000-0000-0000-000000000000}"/>
          </ac:spMkLst>
        </pc:spChg>
        <pc:spChg chg="del">
          <ac:chgData name="Ernesto Gandolfo Raso" userId="9b53afdb15782c0c" providerId="LiveId" clId="{EC240488-CF69-4B26-9A6C-95C4DB2ED61D}" dt="2023-10-11T22:17:35.277" v="1596" actId="478"/>
          <ac:spMkLst>
            <pc:docMk/>
            <pc:sldMk cId="1930155769" sldId="450"/>
            <ac:spMk id="6" creationId="{00000000-0000-0000-0000-000000000000}"/>
          </ac:spMkLst>
        </pc:spChg>
        <pc:spChg chg="add del mod">
          <ac:chgData name="Ernesto Gandolfo Raso" userId="9b53afdb15782c0c" providerId="LiveId" clId="{EC240488-CF69-4B26-9A6C-95C4DB2ED61D}" dt="2023-10-11T22:17:33.512" v="1595" actId="478"/>
          <ac:spMkLst>
            <pc:docMk/>
            <pc:sldMk cId="1930155769" sldId="450"/>
            <ac:spMk id="7" creationId="{00000000-0000-0000-0000-000000000000}"/>
          </ac:spMkLst>
        </pc:spChg>
        <pc:spChg chg="add del mod">
          <ac:chgData name="Ernesto Gandolfo Raso" userId="9b53afdb15782c0c" providerId="LiveId" clId="{EC240488-CF69-4B26-9A6C-95C4DB2ED61D}" dt="2023-10-11T22:18:13.883" v="1603" actId="478"/>
          <ac:spMkLst>
            <pc:docMk/>
            <pc:sldMk cId="1930155769" sldId="450"/>
            <ac:spMk id="14" creationId="{F5704280-2AE0-2C6D-023E-94F93C9C9C84}"/>
          </ac:spMkLst>
        </pc:spChg>
        <pc:spChg chg="add mod">
          <ac:chgData name="Ernesto Gandolfo Raso" userId="9b53afdb15782c0c" providerId="LiveId" clId="{EC240488-CF69-4B26-9A6C-95C4DB2ED61D}" dt="2023-10-11T22:19:05.944" v="1638" actId="1076"/>
          <ac:spMkLst>
            <pc:docMk/>
            <pc:sldMk cId="1930155769" sldId="450"/>
            <ac:spMk id="15" creationId="{EF70E713-6342-50C7-7258-8DCBEBEE7E36}"/>
          </ac:spMkLst>
        </pc:spChg>
        <pc:spChg chg="add mod">
          <ac:chgData name="Ernesto Gandolfo Raso" userId="9b53afdb15782c0c" providerId="LiveId" clId="{EC240488-CF69-4B26-9A6C-95C4DB2ED61D}" dt="2023-10-11T22:19:10.145" v="1639" actId="1076"/>
          <ac:spMkLst>
            <pc:docMk/>
            <pc:sldMk cId="1930155769" sldId="450"/>
            <ac:spMk id="16" creationId="{CE133A5B-B67E-2CFA-0533-55877D74F6FE}"/>
          </ac:spMkLst>
        </pc:spChg>
        <pc:graphicFrameChg chg="del mod replId">
          <ac:chgData name="Ernesto Gandolfo Raso" userId="9b53afdb15782c0c" providerId="LiveId" clId="{EC240488-CF69-4B26-9A6C-95C4DB2ED61D}" dt="2023-10-11T22:09:55.179" v="1491"/>
          <ac:graphicFrameMkLst>
            <pc:docMk/>
            <pc:sldMk cId="1930155769" sldId="450"/>
            <ac:graphicFrameMk id="8" creationId="{00000000-0000-0000-0000-000000000000}"/>
          </ac:graphicFrameMkLst>
        </pc:graphicFrameChg>
        <pc:graphicFrameChg chg="del mod replId">
          <ac:chgData name="Ernesto Gandolfo Raso" userId="9b53afdb15782c0c" providerId="LiveId" clId="{EC240488-CF69-4B26-9A6C-95C4DB2ED61D}" dt="2023-10-11T22:09:55.179" v="1491"/>
          <ac:graphicFrameMkLst>
            <pc:docMk/>
            <pc:sldMk cId="1930155769" sldId="450"/>
            <ac:graphicFrameMk id="10" creationId="{00000000-0000-0000-0000-000000000000}"/>
          </ac:graphicFrameMkLst>
        </pc:graphicFrameChg>
        <pc:graphicFrameChg chg="del mod replId">
          <ac:chgData name="Ernesto Gandolfo Raso" userId="9b53afdb15782c0c" providerId="LiveId" clId="{EC240488-CF69-4B26-9A6C-95C4DB2ED61D}" dt="2023-10-11T22:09:55.179" v="1491"/>
          <ac:graphicFrameMkLst>
            <pc:docMk/>
            <pc:sldMk cId="1930155769" sldId="450"/>
            <ac:graphicFrameMk id="12" creationId="{00000000-0000-0000-0000-000000000000}"/>
          </ac:graphicFrameMkLst>
        </pc:graphicFrameChg>
      </pc:sldChg>
      <pc:sldChg chg="addSp delSp modSp del mod">
        <pc:chgData name="Ernesto Gandolfo Raso" userId="9b53afdb15782c0c" providerId="LiveId" clId="{EC240488-CF69-4B26-9A6C-95C4DB2ED61D}" dt="2023-10-11T22:19:55.592" v="1667" actId="2696"/>
        <pc:sldMkLst>
          <pc:docMk/>
          <pc:sldMk cId="2678696930" sldId="451"/>
        </pc:sldMkLst>
        <pc:spChg chg="add del mod">
          <ac:chgData name="Ernesto Gandolfo Raso" userId="9b53afdb15782c0c" providerId="LiveId" clId="{EC240488-CF69-4B26-9A6C-95C4DB2ED61D}" dt="2023-10-11T22:17:58.666" v="1600" actId="21"/>
          <ac:spMkLst>
            <pc:docMk/>
            <pc:sldMk cId="2678696930" sldId="451"/>
            <ac:spMk id="2" creationId="{00000000-0000-0000-0000-000000000000}"/>
          </ac:spMkLst>
        </pc:spChg>
        <pc:spChg chg="del">
          <ac:chgData name="Ernesto Gandolfo Raso" userId="9b53afdb15782c0c" providerId="LiveId" clId="{EC240488-CF69-4B26-9A6C-95C4DB2ED61D}" dt="2023-10-11T22:17:44.295" v="1597" actId="21"/>
          <ac:spMkLst>
            <pc:docMk/>
            <pc:sldMk cId="2678696930" sldId="451"/>
            <ac:spMk id="3" creationId="{00000000-0000-0000-0000-000000000000}"/>
          </ac:spMkLst>
        </pc:spChg>
        <pc:spChg chg="add del mod">
          <ac:chgData name="Ernesto Gandolfo Raso" userId="9b53afdb15782c0c" providerId="LiveId" clId="{EC240488-CF69-4B26-9A6C-95C4DB2ED61D}" dt="2023-10-11T22:18:45.420" v="1634" actId="21"/>
          <ac:spMkLst>
            <pc:docMk/>
            <pc:sldMk cId="2678696930" sldId="451"/>
            <ac:spMk id="4" creationId="{00000000-0000-0000-0000-000000000000}"/>
          </ac:spMkLst>
        </pc:spChg>
        <pc:graphicFrameChg chg="del mod replId">
          <ac:chgData name="Ernesto Gandolfo Raso" userId="9b53afdb15782c0c" providerId="LiveId" clId="{EC240488-CF69-4B26-9A6C-95C4DB2ED61D}" dt="2023-10-11T22:09:55.179" v="1491"/>
          <ac:graphicFrameMkLst>
            <pc:docMk/>
            <pc:sldMk cId="2678696930" sldId="451"/>
            <ac:graphicFrameMk id="5" creationId="{00000000-0000-0000-0000-000000000000}"/>
          </ac:graphicFrameMkLst>
        </pc:graphicFrameChg>
        <pc:graphicFrameChg chg="del mod replId">
          <ac:chgData name="Ernesto Gandolfo Raso" userId="9b53afdb15782c0c" providerId="LiveId" clId="{EC240488-CF69-4B26-9A6C-95C4DB2ED61D}" dt="2023-10-11T22:09:55.179" v="1491"/>
          <ac:graphicFrameMkLst>
            <pc:docMk/>
            <pc:sldMk cId="2678696930" sldId="451"/>
            <ac:graphicFrameMk id="8" creationId="{00000000-0000-0000-0000-000000000000}"/>
          </ac:graphicFrameMkLst>
        </pc:graphicFrameChg>
      </pc:sldChg>
      <pc:sldChg chg="addSp delSp modSp mod">
        <pc:chgData name="Ernesto Gandolfo Raso" userId="9b53afdb15782c0c" providerId="LiveId" clId="{EC240488-CF69-4B26-9A6C-95C4DB2ED61D}" dt="2023-10-11T22:20:29.510" v="1679" actId="1038"/>
        <pc:sldMkLst>
          <pc:docMk/>
          <pc:sldMk cId="2834345943" sldId="452"/>
        </pc:sldMkLst>
        <pc:spChg chg="add mod">
          <ac:chgData name="Ernesto Gandolfo Raso" userId="9b53afdb15782c0c" providerId="LiveId" clId="{EC240488-CF69-4B26-9A6C-95C4DB2ED61D}" dt="2023-10-11T22:20:29.510" v="1679" actId="1038"/>
          <ac:spMkLst>
            <pc:docMk/>
            <pc:sldMk cId="2834345943" sldId="452"/>
            <ac:spMk id="4" creationId="{00000000-0000-0000-0000-000000000000}"/>
          </ac:spMkLst>
        </pc:spChg>
        <pc:graphicFrameChg chg="del mod replId">
          <ac:chgData name="Ernesto Gandolfo Raso" userId="9b53afdb15782c0c" providerId="LiveId" clId="{EC240488-CF69-4B26-9A6C-95C4DB2ED61D}" dt="2023-10-11T22:09:55.179" v="1491"/>
          <ac:graphicFrameMkLst>
            <pc:docMk/>
            <pc:sldMk cId="2834345943" sldId="452"/>
            <ac:graphicFrameMk id="2" creationId="{00000000-0000-0000-0000-000000000000}"/>
          </ac:graphicFrameMkLst>
        </pc:graphicFrameChg>
      </pc:sldChg>
      <pc:sldChg chg="modSp mod">
        <pc:chgData name="Ernesto Gandolfo Raso" userId="9b53afdb15782c0c" providerId="LiveId" clId="{EC240488-CF69-4B26-9A6C-95C4DB2ED61D}" dt="2023-10-11T22:04:59.134" v="1476" actId="14100"/>
        <pc:sldMkLst>
          <pc:docMk/>
          <pc:sldMk cId="4066808855" sldId="453"/>
        </pc:sldMkLst>
        <pc:spChg chg="mod">
          <ac:chgData name="Ernesto Gandolfo Raso" userId="9b53afdb15782c0c" providerId="LiveId" clId="{EC240488-CF69-4B26-9A6C-95C4DB2ED61D}" dt="2023-10-11T22:04:59.134" v="1476" actId="14100"/>
          <ac:spMkLst>
            <pc:docMk/>
            <pc:sldMk cId="4066808855" sldId="453"/>
            <ac:spMk id="3" creationId="{00000000-0000-0000-0000-000000000000}"/>
          </ac:spMkLst>
        </pc:spChg>
        <pc:picChg chg="mod">
          <ac:chgData name="Ernesto Gandolfo Raso" userId="9b53afdb15782c0c" providerId="LiveId" clId="{EC240488-CF69-4B26-9A6C-95C4DB2ED61D}" dt="2023-10-11T22:04:54.046" v="1475" actId="14100"/>
          <ac:picMkLst>
            <pc:docMk/>
            <pc:sldMk cId="4066808855" sldId="453"/>
            <ac:picMk id="140290" creationId="{00000000-0000-0000-0000-000000000000}"/>
          </ac:picMkLst>
        </pc:picChg>
      </pc:sldChg>
      <pc:sldChg chg="modSp">
        <pc:chgData name="Ernesto Gandolfo Raso" userId="9b53afdb15782c0c" providerId="LiveId" clId="{EC240488-CF69-4B26-9A6C-95C4DB2ED61D}" dt="2023-10-10T15:11:31.990" v="207" actId="14100"/>
        <pc:sldMkLst>
          <pc:docMk/>
          <pc:sldMk cId="1841524482" sldId="454"/>
        </pc:sldMkLst>
        <pc:picChg chg="mod">
          <ac:chgData name="Ernesto Gandolfo Raso" userId="9b53afdb15782c0c" providerId="LiveId" clId="{EC240488-CF69-4B26-9A6C-95C4DB2ED61D}" dt="2023-10-10T15:11:31.990" v="207" actId="14100"/>
          <ac:picMkLst>
            <pc:docMk/>
            <pc:sldMk cId="1841524482" sldId="454"/>
            <ac:picMk id="9" creationId="{00000000-0000-0000-0000-000000000000}"/>
          </ac:picMkLst>
        </pc:picChg>
      </pc:sldChg>
      <pc:sldChg chg="modSp mod">
        <pc:chgData name="Ernesto Gandolfo Raso" userId="9b53afdb15782c0c" providerId="LiveId" clId="{EC240488-CF69-4B26-9A6C-95C4DB2ED61D}" dt="2023-10-11T21:14:13.191" v="555" actId="1037"/>
        <pc:sldMkLst>
          <pc:docMk/>
          <pc:sldMk cId="1168283333" sldId="456"/>
        </pc:sldMkLst>
        <pc:spChg chg="mod">
          <ac:chgData name="Ernesto Gandolfo Raso" userId="9b53afdb15782c0c" providerId="LiveId" clId="{EC240488-CF69-4B26-9A6C-95C4DB2ED61D}" dt="2023-10-11T21:14:13.191" v="555" actId="1037"/>
          <ac:spMkLst>
            <pc:docMk/>
            <pc:sldMk cId="1168283333" sldId="456"/>
            <ac:spMk id="2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1T21:13:53.947" v="524" actId="1036"/>
          <ac:spMkLst>
            <pc:docMk/>
            <pc:sldMk cId="1168283333" sldId="456"/>
            <ac:spMk id="14" creationId="{00000000-0000-0000-0000-000000000000}"/>
          </ac:spMkLst>
        </pc:spChg>
        <pc:picChg chg="mod">
          <ac:chgData name="Ernesto Gandolfo Raso" userId="9b53afdb15782c0c" providerId="LiveId" clId="{EC240488-CF69-4B26-9A6C-95C4DB2ED61D}" dt="2023-10-11T21:14:10.043" v="542" actId="1038"/>
          <ac:picMkLst>
            <pc:docMk/>
            <pc:sldMk cId="1168283333" sldId="456"/>
            <ac:picMk id="17" creationId="{00000000-0000-0000-0000-000000000000}"/>
          </ac:picMkLst>
        </pc:picChg>
      </pc:sldChg>
      <pc:sldChg chg="modSp mod">
        <pc:chgData name="Ernesto Gandolfo Raso" userId="9b53afdb15782c0c" providerId="LiveId" clId="{EC240488-CF69-4B26-9A6C-95C4DB2ED61D}" dt="2023-10-11T21:42:46.633" v="917" actId="20577"/>
        <pc:sldMkLst>
          <pc:docMk/>
          <pc:sldMk cId="222894354" sldId="457"/>
        </pc:sldMkLst>
        <pc:spChg chg="mod">
          <ac:chgData name="Ernesto Gandolfo Raso" userId="9b53afdb15782c0c" providerId="LiveId" clId="{EC240488-CF69-4B26-9A6C-95C4DB2ED61D}" dt="2023-10-11T21:42:46.633" v="917" actId="20577"/>
          <ac:spMkLst>
            <pc:docMk/>
            <pc:sldMk cId="222894354" sldId="457"/>
            <ac:spMk id="74754" creationId="{00000000-0000-0000-0000-000000000000}"/>
          </ac:spMkLst>
        </pc:spChg>
      </pc:sldChg>
      <pc:sldChg chg="modSp mod">
        <pc:chgData name="Ernesto Gandolfo Raso" userId="9b53afdb15782c0c" providerId="LiveId" clId="{EC240488-CF69-4B26-9A6C-95C4DB2ED61D}" dt="2023-10-11T21:42:40.852" v="915" actId="20577"/>
        <pc:sldMkLst>
          <pc:docMk/>
          <pc:sldMk cId="3063915379" sldId="458"/>
        </pc:sldMkLst>
        <pc:spChg chg="mod">
          <ac:chgData name="Ernesto Gandolfo Raso" userId="9b53afdb15782c0c" providerId="LiveId" clId="{EC240488-CF69-4B26-9A6C-95C4DB2ED61D}" dt="2023-10-11T21:42:40.852" v="915" actId="20577"/>
          <ac:spMkLst>
            <pc:docMk/>
            <pc:sldMk cId="3063915379" sldId="458"/>
            <ac:spMk id="74754" creationId="{00000000-0000-0000-0000-000000000000}"/>
          </ac:spMkLst>
        </pc:spChg>
      </pc:sldChg>
      <pc:sldChg chg="modSp mod">
        <pc:chgData name="Ernesto Gandolfo Raso" userId="9b53afdb15782c0c" providerId="LiveId" clId="{EC240488-CF69-4B26-9A6C-95C4DB2ED61D}" dt="2023-10-11T21:43:38.511" v="941" actId="20577"/>
        <pc:sldMkLst>
          <pc:docMk/>
          <pc:sldMk cId="2797856651" sldId="459"/>
        </pc:sldMkLst>
        <pc:spChg chg="mod">
          <ac:chgData name="Ernesto Gandolfo Raso" userId="9b53afdb15782c0c" providerId="LiveId" clId="{EC240488-CF69-4B26-9A6C-95C4DB2ED61D}" dt="2023-10-11T21:43:38.511" v="941" actId="20577"/>
          <ac:spMkLst>
            <pc:docMk/>
            <pc:sldMk cId="2797856651" sldId="459"/>
            <ac:spMk id="3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1T21:43:22.586" v="938" actId="1076"/>
          <ac:spMkLst>
            <pc:docMk/>
            <pc:sldMk cId="2797856651" sldId="459"/>
            <ac:spMk id="8" creationId="{00000000-0000-0000-0000-000000000000}"/>
          </ac:spMkLst>
        </pc:spChg>
      </pc:sldChg>
      <pc:sldChg chg="delSp modSp mod">
        <pc:chgData name="Ernesto Gandolfo Raso" userId="9b53afdb15782c0c" providerId="LiveId" clId="{EC240488-CF69-4B26-9A6C-95C4DB2ED61D}" dt="2023-10-11T21:45:19.890" v="1044" actId="1037"/>
        <pc:sldMkLst>
          <pc:docMk/>
          <pc:sldMk cId="3231607670" sldId="460"/>
        </pc:sldMkLst>
        <pc:spChg chg="mod">
          <ac:chgData name="Ernesto Gandolfo Raso" userId="9b53afdb15782c0c" providerId="LiveId" clId="{EC240488-CF69-4B26-9A6C-95C4DB2ED61D}" dt="2023-10-11T21:44:25.542" v="976" actId="114"/>
          <ac:spMkLst>
            <pc:docMk/>
            <pc:sldMk cId="3231607670" sldId="460"/>
            <ac:spMk id="3" creationId="{00000000-0000-0000-0000-000000000000}"/>
          </ac:spMkLst>
        </pc:spChg>
        <pc:spChg chg="del mod">
          <ac:chgData name="Ernesto Gandolfo Raso" userId="9b53afdb15782c0c" providerId="LiveId" clId="{EC240488-CF69-4B26-9A6C-95C4DB2ED61D}" dt="2023-10-11T21:44:48.813" v="980" actId="478"/>
          <ac:spMkLst>
            <pc:docMk/>
            <pc:sldMk cId="3231607670" sldId="460"/>
            <ac:spMk id="5" creationId="{00000000-0000-0000-0000-000000000000}"/>
          </ac:spMkLst>
        </pc:spChg>
        <pc:spChg chg="del">
          <ac:chgData name="Ernesto Gandolfo Raso" userId="9b53afdb15782c0c" providerId="LiveId" clId="{EC240488-CF69-4B26-9A6C-95C4DB2ED61D}" dt="2023-10-11T21:44:45.449" v="978" actId="478"/>
          <ac:spMkLst>
            <pc:docMk/>
            <pc:sldMk cId="3231607670" sldId="460"/>
            <ac:spMk id="8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1T21:44:54.340" v="993" actId="1036"/>
          <ac:spMkLst>
            <pc:docMk/>
            <pc:sldMk cId="3231607670" sldId="460"/>
            <ac:spMk id="9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1T21:45:12.764" v="1036" actId="1036"/>
          <ac:spMkLst>
            <pc:docMk/>
            <pc:sldMk cId="3231607670" sldId="460"/>
            <ac:spMk id="11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1T21:45:15.555" v="1040" actId="1036"/>
          <ac:spMkLst>
            <pc:docMk/>
            <pc:sldMk cId="3231607670" sldId="460"/>
            <ac:spMk id="12" creationId="{00000000-0000-0000-0000-000000000000}"/>
          </ac:spMkLst>
        </pc:spChg>
        <pc:spChg chg="del">
          <ac:chgData name="Ernesto Gandolfo Raso" userId="9b53afdb15782c0c" providerId="LiveId" clId="{EC240488-CF69-4B26-9A6C-95C4DB2ED61D}" dt="2023-10-11T21:44:50.234" v="981" actId="478"/>
          <ac:spMkLst>
            <pc:docMk/>
            <pc:sldMk cId="3231607670" sldId="460"/>
            <ac:spMk id="13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1T21:45:19.890" v="1044" actId="1037"/>
          <ac:spMkLst>
            <pc:docMk/>
            <pc:sldMk cId="3231607670" sldId="460"/>
            <ac:spMk id="14" creationId="{00000000-0000-0000-0000-000000000000}"/>
          </ac:spMkLst>
        </pc:spChg>
      </pc:sldChg>
      <pc:sldChg chg="delSp modSp mod">
        <pc:chgData name="Ernesto Gandolfo Raso" userId="9b53afdb15782c0c" providerId="LiveId" clId="{EC240488-CF69-4B26-9A6C-95C4DB2ED61D}" dt="2023-10-11T21:47:09.504" v="1299" actId="1035"/>
        <pc:sldMkLst>
          <pc:docMk/>
          <pc:sldMk cId="3780695522" sldId="461"/>
        </pc:sldMkLst>
        <pc:spChg chg="mod">
          <ac:chgData name="Ernesto Gandolfo Raso" userId="9b53afdb15782c0c" providerId="LiveId" clId="{EC240488-CF69-4B26-9A6C-95C4DB2ED61D}" dt="2023-10-11T21:47:01.535" v="1243" actId="1035"/>
          <ac:spMkLst>
            <pc:docMk/>
            <pc:sldMk cId="3780695522" sldId="461"/>
            <ac:spMk id="3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1T21:47:09.504" v="1299" actId="1035"/>
          <ac:spMkLst>
            <pc:docMk/>
            <pc:sldMk cId="3780695522" sldId="461"/>
            <ac:spMk id="9" creationId="{00000000-0000-0000-0000-000000000000}"/>
          </ac:spMkLst>
        </pc:spChg>
        <pc:spChg chg="del">
          <ac:chgData name="Ernesto Gandolfo Raso" userId="9b53afdb15782c0c" providerId="LiveId" clId="{EC240488-CF69-4B26-9A6C-95C4DB2ED61D}" dt="2023-10-11T21:46:57.384" v="1216" actId="478"/>
          <ac:spMkLst>
            <pc:docMk/>
            <pc:sldMk cId="3780695522" sldId="461"/>
            <ac:spMk id="10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1T21:47:06.466" v="1274" actId="1038"/>
          <ac:spMkLst>
            <pc:docMk/>
            <pc:sldMk cId="3780695522" sldId="461"/>
            <ac:spMk id="11" creationId="{00000000-0000-0000-0000-000000000000}"/>
          </ac:spMkLst>
        </pc:spChg>
      </pc:sldChg>
      <pc:sldChg chg="modSp mod">
        <pc:chgData name="Ernesto Gandolfo Raso" userId="9b53afdb15782c0c" providerId="LiveId" clId="{EC240488-CF69-4B26-9A6C-95C4DB2ED61D}" dt="2023-10-11T21:11:00.329" v="485" actId="6549"/>
        <pc:sldMkLst>
          <pc:docMk/>
          <pc:sldMk cId="2183587978" sldId="462"/>
        </pc:sldMkLst>
        <pc:spChg chg="mod">
          <ac:chgData name="Ernesto Gandolfo Raso" userId="9b53afdb15782c0c" providerId="LiveId" clId="{EC240488-CF69-4B26-9A6C-95C4DB2ED61D}" dt="2023-10-11T21:11:00.329" v="485" actId="6549"/>
          <ac:spMkLst>
            <pc:docMk/>
            <pc:sldMk cId="2183587978" sldId="462"/>
            <ac:spMk id="5" creationId="{00000000-0000-0000-0000-000000000000}"/>
          </ac:spMkLst>
        </pc:spChg>
      </pc:sldChg>
      <pc:sldChg chg="modSp">
        <pc:chgData name="Ernesto Gandolfo Raso" userId="9b53afdb15782c0c" providerId="LiveId" clId="{EC240488-CF69-4B26-9A6C-95C4DB2ED61D}" dt="2023-10-11T22:22:10.449" v="1736" actId="1035"/>
        <pc:sldMkLst>
          <pc:docMk/>
          <pc:sldMk cId="1293404477" sldId="463"/>
        </pc:sldMkLst>
        <pc:spChg chg="mod">
          <ac:chgData name="Ernesto Gandolfo Raso" userId="9b53afdb15782c0c" providerId="LiveId" clId="{EC240488-CF69-4B26-9A6C-95C4DB2ED61D}" dt="2023-10-11T22:22:10.449" v="1736" actId="1035"/>
          <ac:spMkLst>
            <pc:docMk/>
            <pc:sldMk cId="1293404477" sldId="463"/>
            <ac:spMk id="78851" creationId="{00000000-0000-0000-0000-000000000000}"/>
          </ac:spMkLst>
        </pc:spChg>
      </pc:sldChg>
      <pc:sldChg chg="delSp modSp add mod">
        <pc:chgData name="Ernesto Gandolfo Raso" userId="9b53afdb15782c0c" providerId="LiveId" clId="{EC240488-CF69-4B26-9A6C-95C4DB2ED61D}" dt="2023-10-11T21:10:45.304" v="484" actId="14100"/>
        <pc:sldMkLst>
          <pc:docMk/>
          <pc:sldMk cId="3450695168" sldId="464"/>
        </pc:sldMkLst>
        <pc:spChg chg="del">
          <ac:chgData name="Ernesto Gandolfo Raso" userId="9b53afdb15782c0c" providerId="LiveId" clId="{EC240488-CF69-4B26-9A6C-95C4DB2ED61D}" dt="2023-10-10T14:57:10.584" v="85" actId="478"/>
          <ac:spMkLst>
            <pc:docMk/>
            <pc:sldMk cId="3450695168" sldId="464"/>
            <ac:spMk id="2" creationId="{00000000-0000-0000-0000-000000000000}"/>
          </ac:spMkLst>
        </pc:spChg>
        <pc:spChg chg="del mod">
          <ac:chgData name="Ernesto Gandolfo Raso" userId="9b53afdb15782c0c" providerId="LiveId" clId="{EC240488-CF69-4B26-9A6C-95C4DB2ED61D}" dt="2023-10-10T14:57:15.293" v="89" actId="478"/>
          <ac:spMkLst>
            <pc:docMk/>
            <pc:sldMk cId="3450695168" sldId="464"/>
            <ac:spMk id="10" creationId="{00000000-0000-0000-0000-000000000000}"/>
          </ac:spMkLst>
        </pc:spChg>
        <pc:spChg chg="del">
          <ac:chgData name="Ernesto Gandolfo Raso" userId="9b53afdb15782c0c" providerId="LiveId" clId="{EC240488-CF69-4B26-9A6C-95C4DB2ED61D}" dt="2023-10-10T14:57:16.570" v="90" actId="478"/>
          <ac:spMkLst>
            <pc:docMk/>
            <pc:sldMk cId="3450695168" sldId="464"/>
            <ac:spMk id="11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1T21:10:45.304" v="484" actId="14100"/>
          <ac:spMkLst>
            <pc:docMk/>
            <pc:sldMk cId="3450695168" sldId="464"/>
            <ac:spMk id="12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1T21:10:39.458" v="482" actId="692"/>
          <ac:spMkLst>
            <pc:docMk/>
            <pc:sldMk cId="3450695168" sldId="464"/>
            <ac:spMk id="13" creationId="{00000000-0000-0000-0000-000000000000}"/>
          </ac:spMkLst>
        </pc:spChg>
        <pc:spChg chg="del">
          <ac:chgData name="Ernesto Gandolfo Raso" userId="9b53afdb15782c0c" providerId="LiveId" clId="{EC240488-CF69-4B26-9A6C-95C4DB2ED61D}" dt="2023-10-10T14:57:12.008" v="86" actId="478"/>
          <ac:spMkLst>
            <pc:docMk/>
            <pc:sldMk cId="3450695168" sldId="464"/>
            <ac:spMk id="64517" creationId="{00000000-0000-0000-0000-000000000000}"/>
          </ac:spMkLst>
        </pc:spChg>
        <pc:spChg chg="del">
          <ac:chgData name="Ernesto Gandolfo Raso" userId="9b53afdb15782c0c" providerId="LiveId" clId="{EC240488-CF69-4B26-9A6C-95C4DB2ED61D}" dt="2023-10-10T14:57:12.915" v="87" actId="478"/>
          <ac:spMkLst>
            <pc:docMk/>
            <pc:sldMk cId="3450695168" sldId="464"/>
            <ac:spMk id="64518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0T14:57:34.428" v="109" actId="14100"/>
          <ac:spMkLst>
            <pc:docMk/>
            <pc:sldMk cId="3450695168" sldId="464"/>
            <ac:spMk id="64520" creationId="{00000000-0000-0000-0000-000000000000}"/>
          </ac:spMkLst>
        </pc:spChg>
      </pc:sldChg>
      <pc:sldChg chg="addSp delSp modSp add mod">
        <pc:chgData name="Ernesto Gandolfo Raso" userId="9b53afdb15782c0c" providerId="LiveId" clId="{EC240488-CF69-4B26-9A6C-95C4DB2ED61D}" dt="2023-10-11T21:46:47.820" v="1215" actId="6549"/>
        <pc:sldMkLst>
          <pc:docMk/>
          <pc:sldMk cId="919236150" sldId="465"/>
        </pc:sldMkLst>
        <pc:spChg chg="add mod">
          <ac:chgData name="Ernesto Gandolfo Raso" userId="9b53afdb15782c0c" providerId="LiveId" clId="{EC240488-CF69-4B26-9A6C-95C4DB2ED61D}" dt="2023-10-11T21:46:22.904" v="1156" actId="1076"/>
          <ac:spMkLst>
            <pc:docMk/>
            <pc:sldMk cId="919236150" sldId="465"/>
            <ac:spMk id="2" creationId="{C964BEDC-E212-B1D0-370C-66BA3822D8F0}"/>
          </ac:spMkLst>
        </pc:spChg>
        <pc:spChg chg="del">
          <ac:chgData name="Ernesto Gandolfo Raso" userId="9b53afdb15782c0c" providerId="LiveId" clId="{EC240488-CF69-4B26-9A6C-95C4DB2ED61D}" dt="2023-10-11T21:45:25.463" v="1045" actId="478"/>
          <ac:spMkLst>
            <pc:docMk/>
            <pc:sldMk cId="919236150" sldId="465"/>
            <ac:spMk id="3" creationId="{00000000-0000-0000-0000-000000000000}"/>
          </ac:spMkLst>
        </pc:spChg>
        <pc:spChg chg="add mod">
          <ac:chgData name="Ernesto Gandolfo Raso" userId="9b53afdb15782c0c" providerId="LiveId" clId="{EC240488-CF69-4B26-9A6C-95C4DB2ED61D}" dt="2023-10-11T21:46:47.820" v="1215" actId="6549"/>
          <ac:spMkLst>
            <pc:docMk/>
            <pc:sldMk cId="919236150" sldId="465"/>
            <ac:spMk id="4" creationId="{D4455A4D-16DA-0253-61FC-AFAF232BE0CD}"/>
          </ac:spMkLst>
        </pc:spChg>
        <pc:spChg chg="mod">
          <ac:chgData name="Ernesto Gandolfo Raso" userId="9b53afdb15782c0c" providerId="LiveId" clId="{EC240488-CF69-4B26-9A6C-95C4DB2ED61D}" dt="2023-10-11T21:46:14.325" v="1145" actId="1035"/>
          <ac:spMkLst>
            <pc:docMk/>
            <pc:sldMk cId="919236150" sldId="465"/>
            <ac:spMk id="5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1T21:45:42.932" v="1051" actId="1076"/>
          <ac:spMkLst>
            <pc:docMk/>
            <pc:sldMk cId="919236150" sldId="465"/>
            <ac:spMk id="8" creationId="{00000000-0000-0000-0000-000000000000}"/>
          </ac:spMkLst>
        </pc:spChg>
        <pc:spChg chg="del mod">
          <ac:chgData name="Ernesto Gandolfo Raso" userId="9b53afdb15782c0c" providerId="LiveId" clId="{EC240488-CF69-4B26-9A6C-95C4DB2ED61D}" dt="2023-10-11T21:45:38.675" v="1049" actId="478"/>
          <ac:spMkLst>
            <pc:docMk/>
            <pc:sldMk cId="919236150" sldId="465"/>
            <ac:spMk id="9" creationId="{00000000-0000-0000-0000-000000000000}"/>
          </ac:spMkLst>
        </pc:spChg>
        <pc:spChg chg="del">
          <ac:chgData name="Ernesto Gandolfo Raso" userId="9b53afdb15782c0c" providerId="LiveId" clId="{EC240488-CF69-4B26-9A6C-95C4DB2ED61D}" dt="2023-10-11T21:45:27.164" v="1046" actId="478"/>
          <ac:spMkLst>
            <pc:docMk/>
            <pc:sldMk cId="919236150" sldId="465"/>
            <ac:spMk id="11" creationId="{00000000-0000-0000-0000-000000000000}"/>
          </ac:spMkLst>
        </pc:spChg>
        <pc:spChg chg="del">
          <ac:chgData name="Ernesto Gandolfo Raso" userId="9b53afdb15782c0c" providerId="LiveId" clId="{EC240488-CF69-4B26-9A6C-95C4DB2ED61D}" dt="2023-10-11T21:45:28.595" v="1047" actId="478"/>
          <ac:spMkLst>
            <pc:docMk/>
            <pc:sldMk cId="919236150" sldId="465"/>
            <ac:spMk id="12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1T21:46:17.061" v="1154" actId="1035"/>
          <ac:spMkLst>
            <pc:docMk/>
            <pc:sldMk cId="919236150" sldId="465"/>
            <ac:spMk id="13" creationId="{00000000-0000-0000-0000-000000000000}"/>
          </ac:spMkLst>
        </pc:spChg>
        <pc:spChg chg="del">
          <ac:chgData name="Ernesto Gandolfo Raso" userId="9b53afdb15782c0c" providerId="LiveId" clId="{EC240488-CF69-4B26-9A6C-95C4DB2ED61D}" dt="2023-10-11T21:45:40.559" v="1050" actId="478"/>
          <ac:spMkLst>
            <pc:docMk/>
            <pc:sldMk cId="919236150" sldId="465"/>
            <ac:spMk id="14" creationId="{00000000-0000-0000-0000-000000000000}"/>
          </ac:spMkLst>
        </pc:spChg>
      </pc:sldChg>
      <pc:sldChg chg="modSp add mod">
        <pc:chgData name="Ernesto Gandolfo Raso" userId="9b53afdb15782c0c" providerId="LiveId" clId="{EC240488-CF69-4B26-9A6C-95C4DB2ED61D}" dt="2023-10-11T22:24:44.283" v="1811" actId="1035"/>
        <pc:sldMkLst>
          <pc:docMk/>
          <pc:sldMk cId="30898216" sldId="466"/>
        </pc:sldMkLst>
        <pc:spChg chg="mod">
          <ac:chgData name="Ernesto Gandolfo Raso" userId="9b53afdb15782c0c" providerId="LiveId" clId="{EC240488-CF69-4B26-9A6C-95C4DB2ED61D}" dt="2023-10-11T22:24:39.526" v="1808" actId="1037"/>
          <ac:spMkLst>
            <pc:docMk/>
            <pc:sldMk cId="30898216" sldId="466"/>
            <ac:spMk id="2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1T22:24:26.922" v="1801" actId="20577"/>
          <ac:spMkLst>
            <pc:docMk/>
            <pc:sldMk cId="30898216" sldId="466"/>
            <ac:spMk id="3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1T22:24:44.283" v="1811" actId="1035"/>
          <ac:spMkLst>
            <pc:docMk/>
            <pc:sldMk cId="30898216" sldId="466"/>
            <ac:spMk id="7" creationId="{00000000-0000-0000-0000-000000000000}"/>
          </ac:spMkLst>
        </pc:spChg>
      </pc:sldChg>
      <pc:sldChg chg="modSp add del mod">
        <pc:chgData name="Ernesto Gandolfo Raso" userId="9b53afdb15782c0c" providerId="LiveId" clId="{EC240488-CF69-4B26-9A6C-95C4DB2ED61D}" dt="2023-10-11T22:23:25.584" v="1737" actId="2696"/>
        <pc:sldMkLst>
          <pc:docMk/>
          <pc:sldMk cId="2561743521" sldId="466"/>
        </pc:sldMkLst>
        <pc:spChg chg="mod">
          <ac:chgData name="Ernesto Gandolfo Raso" userId="9b53afdb15782c0c" providerId="LiveId" clId="{EC240488-CF69-4B26-9A6C-95C4DB2ED61D}" dt="2023-10-11T22:19:36.801" v="1651" actId="2085"/>
          <ac:spMkLst>
            <pc:docMk/>
            <pc:sldMk cId="2561743521" sldId="466"/>
            <ac:spMk id="2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1T22:19:27.650" v="1650" actId="20577"/>
          <ac:spMkLst>
            <pc:docMk/>
            <pc:sldMk cId="2561743521" sldId="466"/>
            <ac:spMk id="3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1T22:19:41.099" v="1655" actId="1035"/>
          <ac:spMkLst>
            <pc:docMk/>
            <pc:sldMk cId="2561743521" sldId="466"/>
            <ac:spMk id="4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1T22:19:46.014" v="1664" actId="1036"/>
          <ac:spMkLst>
            <pc:docMk/>
            <pc:sldMk cId="2561743521" sldId="466"/>
            <ac:spMk id="5" creationId="{00000000-0000-0000-0000-000000000000}"/>
          </ac:spMkLst>
        </pc:spChg>
        <pc:spChg chg="mod">
          <ac:chgData name="Ernesto Gandolfo Raso" userId="9b53afdb15782c0c" providerId="LiveId" clId="{EC240488-CF69-4B26-9A6C-95C4DB2ED61D}" dt="2023-10-11T22:19:50.625" v="1666" actId="1038"/>
          <ac:spMkLst>
            <pc:docMk/>
            <pc:sldMk cId="2561743521" sldId="466"/>
            <ac:spMk id="7" creationId="{00000000-0000-0000-0000-000000000000}"/>
          </ac:spMkLst>
        </pc:spChg>
      </pc:sldChg>
    </pc:docChg>
  </pc:docChgLst>
  <pc:docChgLst>
    <pc:chgData name="Ernesto Gandolfo Raso" userId="9b53afdb15782c0c" providerId="LiveId" clId="{D6A63107-D7C9-4111-B0A9-C884BE1D1A05}"/>
    <pc:docChg chg="undo custSel addSld delSld modSld">
      <pc:chgData name="Ernesto Gandolfo Raso" userId="9b53afdb15782c0c" providerId="LiveId" clId="{D6A63107-D7C9-4111-B0A9-C884BE1D1A05}" dt="2024-10-22T13:03:20.276" v="1417" actId="20577"/>
      <pc:docMkLst>
        <pc:docMk/>
      </pc:docMkLst>
      <pc:sldChg chg="modSp mod">
        <pc:chgData name="Ernesto Gandolfo Raso" userId="9b53afdb15782c0c" providerId="LiveId" clId="{D6A63107-D7C9-4111-B0A9-C884BE1D1A05}" dt="2024-10-11T14:57:19.286" v="42" actId="20577"/>
        <pc:sldMkLst>
          <pc:docMk/>
          <pc:sldMk cId="0" sldId="295"/>
        </pc:sldMkLst>
        <pc:spChg chg="mod">
          <ac:chgData name="Ernesto Gandolfo Raso" userId="9b53afdb15782c0c" providerId="LiveId" clId="{D6A63107-D7C9-4111-B0A9-C884BE1D1A05}" dt="2024-10-11T14:56:19.992" v="24" actId="1036"/>
          <ac:spMkLst>
            <pc:docMk/>
            <pc:sldMk cId="0" sldId="295"/>
            <ac:spMk id="3" creationId="{5BEB33D6-2E7D-0BEE-8ECB-112DF92F3029}"/>
          </ac:spMkLst>
        </pc:spChg>
        <pc:spChg chg="mod">
          <ac:chgData name="Ernesto Gandolfo Raso" userId="9b53afdb15782c0c" providerId="LiveId" clId="{D6A63107-D7C9-4111-B0A9-C884BE1D1A05}" dt="2024-10-11T14:57:19.286" v="42" actId="20577"/>
          <ac:spMkLst>
            <pc:docMk/>
            <pc:sldMk cId="0" sldId="295"/>
            <ac:spMk id="56322" creationId="{00000000-0000-0000-0000-000000000000}"/>
          </ac:spMkLst>
        </pc:spChg>
        <pc:spChg chg="mod">
          <ac:chgData name="Ernesto Gandolfo Raso" userId="9b53afdb15782c0c" providerId="LiveId" clId="{D6A63107-D7C9-4111-B0A9-C884BE1D1A05}" dt="2024-10-11T14:56:22.634" v="31" actId="1036"/>
          <ac:spMkLst>
            <pc:docMk/>
            <pc:sldMk cId="0" sldId="295"/>
            <ac:spMk id="56324" creationId="{00000000-0000-0000-0000-000000000000}"/>
          </ac:spMkLst>
        </pc:spChg>
        <pc:graphicFrameChg chg="mod">
          <ac:chgData name="Ernesto Gandolfo Raso" userId="9b53afdb15782c0c" providerId="LiveId" clId="{D6A63107-D7C9-4111-B0A9-C884BE1D1A05}" dt="2024-10-11T14:56:24.264" v="37" actId="1036"/>
          <ac:graphicFrameMkLst>
            <pc:docMk/>
            <pc:sldMk cId="0" sldId="295"/>
            <ac:graphicFrameMk id="8" creationId="{00000000-0000-0000-0000-000000000000}"/>
          </ac:graphicFrameMkLst>
        </pc:graphicFrameChg>
      </pc:sldChg>
      <pc:sldChg chg="modSp mod">
        <pc:chgData name="Ernesto Gandolfo Raso" userId="9b53afdb15782c0c" providerId="LiveId" clId="{D6A63107-D7C9-4111-B0A9-C884BE1D1A05}" dt="2024-10-22T12:35:00.831" v="1043" actId="20577"/>
        <pc:sldMkLst>
          <pc:docMk/>
          <pc:sldMk cId="0" sldId="296"/>
        </pc:sldMkLst>
        <pc:spChg chg="mod">
          <ac:chgData name="Ernesto Gandolfo Raso" userId="9b53afdb15782c0c" providerId="LiveId" clId="{D6A63107-D7C9-4111-B0A9-C884BE1D1A05}" dt="2024-10-21T13:21:05.335" v="781" actId="1076"/>
          <ac:spMkLst>
            <pc:docMk/>
            <pc:sldMk cId="0" sldId="296"/>
            <ac:spMk id="2" creationId="{00000000-0000-0000-0000-000000000000}"/>
          </ac:spMkLst>
        </pc:spChg>
        <pc:spChg chg="mod">
          <ac:chgData name="Ernesto Gandolfo Raso" userId="9b53afdb15782c0c" providerId="LiveId" clId="{D6A63107-D7C9-4111-B0A9-C884BE1D1A05}" dt="2024-10-21T13:09:20.515" v="760" actId="255"/>
          <ac:spMkLst>
            <pc:docMk/>
            <pc:sldMk cId="0" sldId="296"/>
            <ac:spMk id="7" creationId="{00000000-0000-0000-0000-000000000000}"/>
          </ac:spMkLst>
        </pc:spChg>
        <pc:spChg chg="mod">
          <ac:chgData name="Ernesto Gandolfo Raso" userId="9b53afdb15782c0c" providerId="LiveId" clId="{D6A63107-D7C9-4111-B0A9-C884BE1D1A05}" dt="2024-10-22T12:35:00.831" v="1043" actId="20577"/>
          <ac:spMkLst>
            <pc:docMk/>
            <pc:sldMk cId="0" sldId="296"/>
            <ac:spMk id="57346" creationId="{00000000-0000-0000-0000-000000000000}"/>
          </ac:spMkLst>
        </pc:spChg>
      </pc:sldChg>
      <pc:sldChg chg="modSp mod">
        <pc:chgData name="Ernesto Gandolfo Raso" userId="9b53afdb15782c0c" providerId="LiveId" clId="{D6A63107-D7C9-4111-B0A9-C884BE1D1A05}" dt="2024-10-22T12:35:23.562" v="1045" actId="1035"/>
        <pc:sldMkLst>
          <pc:docMk/>
          <pc:sldMk cId="0" sldId="299"/>
        </pc:sldMkLst>
        <pc:spChg chg="mod">
          <ac:chgData name="Ernesto Gandolfo Raso" userId="9b53afdb15782c0c" providerId="LiveId" clId="{D6A63107-D7C9-4111-B0A9-C884BE1D1A05}" dt="2024-10-22T12:35:23.562" v="1045" actId="1035"/>
          <ac:spMkLst>
            <pc:docMk/>
            <pc:sldMk cId="0" sldId="299"/>
            <ac:spMk id="18" creationId="{00000000-0000-0000-0000-000000000000}"/>
          </ac:spMkLst>
        </pc:spChg>
      </pc:sldChg>
      <pc:sldChg chg="modSp">
        <pc:chgData name="Ernesto Gandolfo Raso" userId="9b53afdb15782c0c" providerId="LiveId" clId="{D6A63107-D7C9-4111-B0A9-C884BE1D1A05}" dt="2024-10-21T13:21:59.905" v="788" actId="1036"/>
        <pc:sldMkLst>
          <pc:docMk/>
          <pc:sldMk cId="0" sldId="302"/>
        </pc:sldMkLst>
        <pc:spChg chg="mod">
          <ac:chgData name="Ernesto Gandolfo Raso" userId="9b53afdb15782c0c" providerId="LiveId" clId="{D6A63107-D7C9-4111-B0A9-C884BE1D1A05}" dt="2024-10-21T13:21:59.905" v="788" actId="1036"/>
          <ac:spMkLst>
            <pc:docMk/>
            <pc:sldMk cId="0" sldId="302"/>
            <ac:spMk id="64518" creationId="{00000000-0000-0000-0000-000000000000}"/>
          </ac:spMkLst>
        </pc:spChg>
      </pc:sldChg>
      <pc:sldChg chg="addSp delSp modSp mod">
        <pc:chgData name="Ernesto Gandolfo Raso" userId="9b53afdb15782c0c" providerId="LiveId" clId="{D6A63107-D7C9-4111-B0A9-C884BE1D1A05}" dt="2024-10-22T12:39:08.802" v="1091" actId="113"/>
        <pc:sldMkLst>
          <pc:docMk/>
          <pc:sldMk cId="0" sldId="309"/>
        </pc:sldMkLst>
        <pc:spChg chg="add mod">
          <ac:chgData name="Ernesto Gandolfo Raso" userId="9b53afdb15782c0c" providerId="LiveId" clId="{D6A63107-D7C9-4111-B0A9-C884BE1D1A05}" dt="2024-10-21T13:33:11.448" v="947" actId="1038"/>
          <ac:spMkLst>
            <pc:docMk/>
            <pc:sldMk cId="0" sldId="309"/>
            <ac:spMk id="2" creationId="{045E550E-8984-579F-091E-85F6658659B7}"/>
          </ac:spMkLst>
        </pc:spChg>
        <pc:spChg chg="add mod">
          <ac:chgData name="Ernesto Gandolfo Raso" userId="9b53afdb15782c0c" providerId="LiveId" clId="{D6A63107-D7C9-4111-B0A9-C884BE1D1A05}" dt="2024-10-21T13:33:05.460" v="945" actId="1036"/>
          <ac:spMkLst>
            <pc:docMk/>
            <pc:sldMk cId="0" sldId="309"/>
            <ac:spMk id="3" creationId="{3EBC0EBC-C8AF-CA55-9AB5-D2E859AD8D62}"/>
          </ac:spMkLst>
        </pc:spChg>
        <pc:spChg chg="mod">
          <ac:chgData name="Ernesto Gandolfo Raso" userId="9b53afdb15782c0c" providerId="LiveId" clId="{D6A63107-D7C9-4111-B0A9-C884BE1D1A05}" dt="2024-10-22T12:39:08.802" v="1091" actId="113"/>
          <ac:spMkLst>
            <pc:docMk/>
            <pc:sldMk cId="0" sldId="309"/>
            <ac:spMk id="73735" creationId="{00000000-0000-0000-0000-000000000000}"/>
          </ac:spMkLst>
        </pc:spChg>
        <pc:picChg chg="del mod">
          <ac:chgData name="Ernesto Gandolfo Raso" userId="9b53afdb15782c0c" providerId="LiveId" clId="{D6A63107-D7C9-4111-B0A9-C884BE1D1A05}" dt="2024-10-21T13:31:13.819" v="911" actId="478"/>
          <ac:picMkLst>
            <pc:docMk/>
            <pc:sldMk cId="0" sldId="309"/>
            <ac:picMk id="73730" creationId="{00000000-0000-0000-0000-000000000000}"/>
          </ac:picMkLst>
        </pc:picChg>
        <pc:picChg chg="del mod">
          <ac:chgData name="Ernesto Gandolfo Raso" userId="9b53afdb15782c0c" providerId="LiveId" clId="{D6A63107-D7C9-4111-B0A9-C884BE1D1A05}" dt="2024-10-21T13:32:57.716" v="939" actId="478"/>
          <ac:picMkLst>
            <pc:docMk/>
            <pc:sldMk cId="0" sldId="309"/>
            <ac:picMk id="73731" creationId="{00000000-0000-0000-0000-000000000000}"/>
          </ac:picMkLst>
        </pc:picChg>
      </pc:sldChg>
      <pc:sldChg chg="modSp mod">
        <pc:chgData name="Ernesto Gandolfo Raso" userId="9b53afdb15782c0c" providerId="LiveId" clId="{D6A63107-D7C9-4111-B0A9-C884BE1D1A05}" dt="2024-10-22T12:40:34.754" v="1102" actId="1035"/>
        <pc:sldMkLst>
          <pc:docMk/>
          <pc:sldMk cId="0" sldId="310"/>
        </pc:sldMkLst>
        <pc:spChg chg="mod">
          <ac:chgData name="Ernesto Gandolfo Raso" userId="9b53afdb15782c0c" providerId="LiveId" clId="{D6A63107-D7C9-4111-B0A9-C884BE1D1A05}" dt="2024-10-22T12:40:34.754" v="1102" actId="1035"/>
          <ac:spMkLst>
            <pc:docMk/>
            <pc:sldMk cId="0" sldId="310"/>
            <ac:spMk id="74754" creationId="{00000000-0000-0000-0000-000000000000}"/>
          </ac:spMkLst>
        </pc:spChg>
      </pc:sldChg>
      <pc:sldChg chg="addSp modSp mod">
        <pc:chgData name="Ernesto Gandolfo Raso" userId="9b53afdb15782c0c" providerId="LiveId" clId="{D6A63107-D7C9-4111-B0A9-C884BE1D1A05}" dt="2024-10-22T12:43:20.345" v="1104" actId="113"/>
        <pc:sldMkLst>
          <pc:docMk/>
          <pc:sldMk cId="0" sldId="311"/>
        </pc:sldMkLst>
        <pc:spChg chg="mod">
          <ac:chgData name="Ernesto Gandolfo Raso" userId="9b53afdb15782c0c" providerId="LiveId" clId="{D6A63107-D7C9-4111-B0A9-C884BE1D1A05}" dt="2024-10-21T13:33:43.227" v="951" actId="113"/>
          <ac:spMkLst>
            <pc:docMk/>
            <pc:sldMk cId="0" sldId="311"/>
            <ac:spMk id="2" creationId="{00000000-0000-0000-0000-000000000000}"/>
          </ac:spMkLst>
        </pc:spChg>
        <pc:spChg chg="mod">
          <ac:chgData name="Ernesto Gandolfo Raso" userId="9b53afdb15782c0c" providerId="LiveId" clId="{D6A63107-D7C9-4111-B0A9-C884BE1D1A05}" dt="2024-10-11T15:29:20.265" v="458" actId="1036"/>
          <ac:spMkLst>
            <pc:docMk/>
            <pc:sldMk cId="0" sldId="311"/>
            <ac:spMk id="3" creationId="{F5F18FFF-A57C-78BE-1CAC-45CA216CAEE7}"/>
          </ac:spMkLst>
        </pc:spChg>
        <pc:spChg chg="add mod">
          <ac:chgData name="Ernesto Gandolfo Raso" userId="9b53afdb15782c0c" providerId="LiveId" clId="{D6A63107-D7C9-4111-B0A9-C884BE1D1A05}" dt="2024-10-11T15:31:11.339" v="493" actId="255"/>
          <ac:spMkLst>
            <pc:docMk/>
            <pc:sldMk cId="0" sldId="311"/>
            <ac:spMk id="5" creationId="{C822F5D1-C3F3-F12C-0D92-52CF30966671}"/>
          </ac:spMkLst>
        </pc:spChg>
        <pc:spChg chg="mod">
          <ac:chgData name="Ernesto Gandolfo Raso" userId="9b53afdb15782c0c" providerId="LiveId" clId="{D6A63107-D7C9-4111-B0A9-C884BE1D1A05}" dt="2024-10-21T13:33:50.434" v="953" actId="113"/>
          <ac:spMkLst>
            <pc:docMk/>
            <pc:sldMk cId="0" sldId="311"/>
            <ac:spMk id="9" creationId="{00000000-0000-0000-0000-000000000000}"/>
          </ac:spMkLst>
        </pc:spChg>
        <pc:spChg chg="mod">
          <ac:chgData name="Ernesto Gandolfo Raso" userId="9b53afdb15782c0c" providerId="LiveId" clId="{D6A63107-D7C9-4111-B0A9-C884BE1D1A05}" dt="2024-10-22T12:43:20.345" v="1104" actId="113"/>
          <ac:spMkLst>
            <pc:docMk/>
            <pc:sldMk cId="0" sldId="311"/>
            <ac:spMk id="75780" creationId="{00000000-0000-0000-0000-000000000000}"/>
          </ac:spMkLst>
        </pc:spChg>
        <pc:spChg chg="mod">
          <ac:chgData name="Ernesto Gandolfo Raso" userId="9b53afdb15782c0c" providerId="LiveId" clId="{D6A63107-D7C9-4111-B0A9-C884BE1D1A05}" dt="2024-10-11T15:29:28.266" v="477" actId="1035"/>
          <ac:spMkLst>
            <pc:docMk/>
            <pc:sldMk cId="0" sldId="311"/>
            <ac:spMk id="75781" creationId="{00000000-0000-0000-0000-000000000000}"/>
          </ac:spMkLst>
        </pc:spChg>
        <pc:spChg chg="mod">
          <ac:chgData name="Ernesto Gandolfo Raso" userId="9b53afdb15782c0c" providerId="LiveId" clId="{D6A63107-D7C9-4111-B0A9-C884BE1D1A05}" dt="2024-10-11T15:29:22.579" v="465" actId="1036"/>
          <ac:spMkLst>
            <pc:docMk/>
            <pc:sldMk cId="0" sldId="311"/>
            <ac:spMk id="75782" creationId="{00000000-0000-0000-0000-000000000000}"/>
          </ac:spMkLst>
        </pc:spChg>
      </pc:sldChg>
      <pc:sldChg chg="modSp mod">
        <pc:chgData name="Ernesto Gandolfo Raso" userId="9b53afdb15782c0c" providerId="LiveId" clId="{D6A63107-D7C9-4111-B0A9-C884BE1D1A05}" dt="2024-10-22T12:44:09.478" v="1105" actId="14100"/>
        <pc:sldMkLst>
          <pc:docMk/>
          <pc:sldMk cId="0" sldId="312"/>
        </pc:sldMkLst>
        <pc:spChg chg="mod">
          <ac:chgData name="Ernesto Gandolfo Raso" userId="9b53afdb15782c0c" providerId="LiveId" clId="{D6A63107-D7C9-4111-B0A9-C884BE1D1A05}" dt="2024-10-22T12:44:09.478" v="1105" actId="14100"/>
          <ac:spMkLst>
            <pc:docMk/>
            <pc:sldMk cId="0" sldId="312"/>
            <ac:spMk id="5" creationId="{00000000-0000-0000-0000-000000000000}"/>
          </ac:spMkLst>
        </pc:spChg>
      </pc:sldChg>
      <pc:sldChg chg="modSp mod">
        <pc:chgData name="Ernesto Gandolfo Raso" userId="9b53afdb15782c0c" providerId="LiveId" clId="{D6A63107-D7C9-4111-B0A9-C884BE1D1A05}" dt="2024-10-22T12:44:51.498" v="1109" actId="20577"/>
        <pc:sldMkLst>
          <pc:docMk/>
          <pc:sldMk cId="0" sldId="314"/>
        </pc:sldMkLst>
        <pc:spChg chg="mod">
          <ac:chgData name="Ernesto Gandolfo Raso" userId="9b53afdb15782c0c" providerId="LiveId" clId="{D6A63107-D7C9-4111-B0A9-C884BE1D1A05}" dt="2024-10-22T12:44:51.498" v="1109" actId="20577"/>
          <ac:spMkLst>
            <pc:docMk/>
            <pc:sldMk cId="0" sldId="314"/>
            <ac:spMk id="78851" creationId="{00000000-0000-0000-0000-000000000000}"/>
          </ac:spMkLst>
        </pc:spChg>
      </pc:sldChg>
      <pc:sldChg chg="modSp">
        <pc:chgData name="Ernesto Gandolfo Raso" userId="9b53afdb15782c0c" providerId="LiveId" clId="{D6A63107-D7C9-4111-B0A9-C884BE1D1A05}" dt="2024-10-11T15:43:51.669" v="745" actId="255"/>
        <pc:sldMkLst>
          <pc:docMk/>
          <pc:sldMk cId="0" sldId="315"/>
        </pc:sldMkLst>
        <pc:spChg chg="mod">
          <ac:chgData name="Ernesto Gandolfo Raso" userId="9b53afdb15782c0c" providerId="LiveId" clId="{D6A63107-D7C9-4111-B0A9-C884BE1D1A05}" dt="2024-10-11T15:43:51.669" v="745" actId="255"/>
          <ac:spMkLst>
            <pc:docMk/>
            <pc:sldMk cId="0" sldId="315"/>
            <ac:spMk id="79876" creationId="{00000000-0000-0000-0000-000000000000}"/>
          </ac:spMkLst>
        </pc:spChg>
      </pc:sldChg>
      <pc:sldChg chg="modSp">
        <pc:chgData name="Ernesto Gandolfo Raso" userId="9b53afdb15782c0c" providerId="LiveId" clId="{D6A63107-D7C9-4111-B0A9-C884BE1D1A05}" dt="2024-10-21T13:49:05.071" v="996" actId="20577"/>
        <pc:sldMkLst>
          <pc:docMk/>
          <pc:sldMk cId="0" sldId="316"/>
        </pc:sldMkLst>
        <pc:spChg chg="mod">
          <ac:chgData name="Ernesto Gandolfo Raso" userId="9b53afdb15782c0c" providerId="LiveId" clId="{D6A63107-D7C9-4111-B0A9-C884BE1D1A05}" dt="2024-10-21T13:48:59.478" v="995" actId="20577"/>
          <ac:spMkLst>
            <pc:docMk/>
            <pc:sldMk cId="0" sldId="316"/>
            <ac:spMk id="11" creationId="{00000000-0000-0000-0000-000000000000}"/>
          </ac:spMkLst>
        </pc:spChg>
        <pc:spChg chg="mod">
          <ac:chgData name="Ernesto Gandolfo Raso" userId="9b53afdb15782c0c" providerId="LiveId" clId="{D6A63107-D7C9-4111-B0A9-C884BE1D1A05}" dt="2024-10-21T13:49:05.071" v="996" actId="20577"/>
          <ac:spMkLst>
            <pc:docMk/>
            <pc:sldMk cId="0" sldId="316"/>
            <ac:spMk id="12" creationId="{00000000-0000-0000-0000-000000000000}"/>
          </ac:spMkLst>
        </pc:spChg>
      </pc:sldChg>
      <pc:sldChg chg="addSp delSp modSp mod">
        <pc:chgData name="Ernesto Gandolfo Raso" userId="9b53afdb15782c0c" providerId="LiveId" clId="{D6A63107-D7C9-4111-B0A9-C884BE1D1A05}" dt="2024-10-22T12:38:20.806" v="1090" actId="255"/>
        <pc:sldMkLst>
          <pc:docMk/>
          <pc:sldMk cId="1150027815" sldId="389"/>
        </pc:sldMkLst>
        <pc:spChg chg="mod">
          <ac:chgData name="Ernesto Gandolfo Raso" userId="9b53afdb15782c0c" providerId="LiveId" clId="{D6A63107-D7C9-4111-B0A9-C884BE1D1A05}" dt="2024-10-21T13:27:43.149" v="878" actId="113"/>
          <ac:spMkLst>
            <pc:docMk/>
            <pc:sldMk cId="1150027815" sldId="389"/>
            <ac:spMk id="2" creationId="{00000000-0000-0000-0000-000000000000}"/>
          </ac:spMkLst>
        </pc:spChg>
        <pc:spChg chg="add mod">
          <ac:chgData name="Ernesto Gandolfo Raso" userId="9b53afdb15782c0c" providerId="LiveId" clId="{D6A63107-D7C9-4111-B0A9-C884BE1D1A05}" dt="2024-10-22T12:37:58.463" v="1086" actId="1038"/>
          <ac:spMkLst>
            <pc:docMk/>
            <pc:sldMk cId="1150027815" sldId="389"/>
            <ac:spMk id="3" creationId="{9CA85407-FA92-01A4-3BE6-5D076E9DA3D3}"/>
          </ac:spMkLst>
        </pc:spChg>
        <pc:spChg chg="mod">
          <ac:chgData name="Ernesto Gandolfo Raso" userId="9b53afdb15782c0c" providerId="LiveId" clId="{D6A63107-D7C9-4111-B0A9-C884BE1D1A05}" dt="2024-10-21T13:28:01.678" v="880" actId="1076"/>
          <ac:spMkLst>
            <pc:docMk/>
            <pc:sldMk cId="1150027815" sldId="389"/>
            <ac:spMk id="5" creationId="{00000000-0000-0000-0000-000000000000}"/>
          </ac:spMkLst>
        </pc:spChg>
        <pc:spChg chg="mod">
          <ac:chgData name="Ernesto Gandolfo Raso" userId="9b53afdb15782c0c" providerId="LiveId" clId="{D6A63107-D7C9-4111-B0A9-C884BE1D1A05}" dt="2024-10-21T13:27:22.001" v="874"/>
          <ac:spMkLst>
            <pc:docMk/>
            <pc:sldMk cId="1150027815" sldId="389"/>
            <ac:spMk id="7" creationId="{00000000-0000-0000-0000-000000000000}"/>
          </ac:spMkLst>
        </pc:spChg>
        <pc:spChg chg="mod">
          <ac:chgData name="Ernesto Gandolfo Raso" userId="9b53afdb15782c0c" providerId="LiveId" clId="{D6A63107-D7C9-4111-B0A9-C884BE1D1A05}" dt="2024-10-22T12:38:20.806" v="1090" actId="255"/>
          <ac:spMkLst>
            <pc:docMk/>
            <pc:sldMk cId="1150027815" sldId="389"/>
            <ac:spMk id="9" creationId="{00000000-0000-0000-0000-000000000000}"/>
          </ac:spMkLst>
        </pc:spChg>
        <pc:spChg chg="add del mod">
          <ac:chgData name="Ernesto Gandolfo Raso" userId="9b53afdb15782c0c" providerId="LiveId" clId="{D6A63107-D7C9-4111-B0A9-C884BE1D1A05}" dt="2024-10-22T12:37:49.396" v="1083" actId="122"/>
          <ac:spMkLst>
            <pc:docMk/>
            <pc:sldMk cId="1150027815" sldId="389"/>
            <ac:spMk id="12" creationId="{00000000-0000-0000-0000-000000000000}"/>
          </ac:spMkLst>
        </pc:spChg>
      </pc:sldChg>
      <pc:sldChg chg="modSp mod">
        <pc:chgData name="Ernesto Gandolfo Raso" userId="9b53afdb15782c0c" providerId="LiveId" clId="{D6A63107-D7C9-4111-B0A9-C884BE1D1A05}" dt="2024-10-11T15:25:57.039" v="450" actId="692"/>
        <pc:sldMkLst>
          <pc:docMk/>
          <pc:sldMk cId="727970035" sldId="390"/>
        </pc:sldMkLst>
        <pc:spChg chg="mod">
          <ac:chgData name="Ernesto Gandolfo Raso" userId="9b53afdb15782c0c" providerId="LiveId" clId="{D6A63107-D7C9-4111-B0A9-C884BE1D1A05}" dt="2024-10-11T15:25:57.039" v="450" actId="692"/>
          <ac:spMkLst>
            <pc:docMk/>
            <pc:sldMk cId="727970035" sldId="390"/>
            <ac:spMk id="2" creationId="{00000000-0000-0000-0000-000000000000}"/>
          </ac:spMkLst>
        </pc:spChg>
      </pc:sldChg>
      <pc:sldChg chg="modSp">
        <pc:chgData name="Ernesto Gandolfo Raso" userId="9b53afdb15782c0c" providerId="LiveId" clId="{D6A63107-D7C9-4111-B0A9-C884BE1D1A05}" dt="2024-10-22T12:37:35.123" v="1081" actId="1037"/>
        <pc:sldMkLst>
          <pc:docMk/>
          <pc:sldMk cId="1116271475" sldId="391"/>
        </pc:sldMkLst>
        <pc:picChg chg="mod">
          <ac:chgData name="Ernesto Gandolfo Raso" userId="9b53afdb15782c0c" providerId="LiveId" clId="{D6A63107-D7C9-4111-B0A9-C884BE1D1A05}" dt="2024-10-22T12:37:35.123" v="1081" actId="1037"/>
          <ac:picMkLst>
            <pc:docMk/>
            <pc:sldMk cId="1116271475" sldId="391"/>
            <ac:picMk id="3" creationId="{00000000-0000-0000-0000-000000000000}"/>
          </ac:picMkLst>
        </pc:picChg>
      </pc:sldChg>
      <pc:sldChg chg="modSp mod">
        <pc:chgData name="Ernesto Gandolfo Raso" userId="9b53afdb15782c0c" providerId="LiveId" clId="{D6A63107-D7C9-4111-B0A9-C884BE1D1A05}" dt="2024-10-11T15:41:58.319" v="741" actId="14100"/>
        <pc:sldMkLst>
          <pc:docMk/>
          <pc:sldMk cId="3089098650" sldId="411"/>
        </pc:sldMkLst>
        <pc:spChg chg="mod">
          <ac:chgData name="Ernesto Gandolfo Raso" userId="9b53afdb15782c0c" providerId="LiveId" clId="{D6A63107-D7C9-4111-B0A9-C884BE1D1A05}" dt="2024-10-11T15:41:58.319" v="741" actId="14100"/>
          <ac:spMkLst>
            <pc:docMk/>
            <pc:sldMk cId="3089098650" sldId="411"/>
            <ac:spMk id="5" creationId="{00000000-0000-0000-0000-000000000000}"/>
          </ac:spMkLst>
        </pc:spChg>
      </pc:sldChg>
      <pc:sldChg chg="modSp mod">
        <pc:chgData name="Ernesto Gandolfo Raso" userId="9b53afdb15782c0c" providerId="LiveId" clId="{D6A63107-D7C9-4111-B0A9-C884BE1D1A05}" dt="2024-10-11T15:27:39.717" v="453" actId="692"/>
        <pc:sldMkLst>
          <pc:docMk/>
          <pc:sldMk cId="1484145656" sldId="412"/>
        </pc:sldMkLst>
        <pc:spChg chg="mod">
          <ac:chgData name="Ernesto Gandolfo Raso" userId="9b53afdb15782c0c" providerId="LiveId" clId="{D6A63107-D7C9-4111-B0A9-C884BE1D1A05}" dt="2024-10-11T15:27:39.717" v="453" actId="692"/>
          <ac:spMkLst>
            <pc:docMk/>
            <pc:sldMk cId="1484145656" sldId="412"/>
            <ac:spMk id="7" creationId="{00000000-0000-0000-0000-000000000000}"/>
          </ac:spMkLst>
        </pc:spChg>
      </pc:sldChg>
      <pc:sldChg chg="modSp mod">
        <pc:chgData name="Ernesto Gandolfo Raso" userId="9b53afdb15782c0c" providerId="LiveId" clId="{D6A63107-D7C9-4111-B0A9-C884BE1D1A05}" dt="2024-10-22T12:33:36.198" v="1041" actId="1036"/>
        <pc:sldMkLst>
          <pc:docMk/>
          <pc:sldMk cId="2956234896" sldId="428"/>
        </pc:sldMkLst>
        <pc:spChg chg="mod">
          <ac:chgData name="Ernesto Gandolfo Raso" userId="9b53afdb15782c0c" providerId="LiveId" clId="{D6A63107-D7C9-4111-B0A9-C884BE1D1A05}" dt="2024-10-22T12:33:30.754" v="1039" actId="14100"/>
          <ac:spMkLst>
            <pc:docMk/>
            <pc:sldMk cId="2956234896" sldId="428"/>
            <ac:spMk id="55299" creationId="{00000000-0000-0000-0000-000000000000}"/>
          </ac:spMkLst>
        </pc:spChg>
        <pc:picChg chg="mod">
          <ac:chgData name="Ernesto Gandolfo Raso" userId="9b53afdb15782c0c" providerId="LiveId" clId="{D6A63107-D7C9-4111-B0A9-C884BE1D1A05}" dt="2024-10-22T12:33:36.198" v="1041" actId="1036"/>
          <ac:picMkLst>
            <pc:docMk/>
            <pc:sldMk cId="2956234896" sldId="428"/>
            <ac:picMk id="3" creationId="{E9A14C94-2817-0E93-CB7A-EC484BE008B2}"/>
          </ac:picMkLst>
        </pc:picChg>
      </pc:sldChg>
      <pc:sldChg chg="modSp">
        <pc:chgData name="Ernesto Gandolfo Raso" userId="9b53afdb15782c0c" providerId="LiveId" clId="{D6A63107-D7C9-4111-B0A9-C884BE1D1A05}" dt="2024-10-11T15:45:37.870" v="746" actId="692"/>
        <pc:sldMkLst>
          <pc:docMk/>
          <pc:sldMk cId="2702555253" sldId="433"/>
        </pc:sldMkLst>
        <pc:picChg chg="mod">
          <ac:chgData name="Ernesto Gandolfo Raso" userId="9b53afdb15782c0c" providerId="LiveId" clId="{D6A63107-D7C9-4111-B0A9-C884BE1D1A05}" dt="2024-10-11T15:45:37.870" v="746" actId="692"/>
          <ac:picMkLst>
            <pc:docMk/>
            <pc:sldMk cId="2702555253" sldId="433"/>
            <ac:picMk id="80898" creationId="{00000000-0000-0000-0000-000000000000}"/>
          </ac:picMkLst>
        </pc:picChg>
      </pc:sldChg>
      <pc:sldChg chg="modSp mod">
        <pc:chgData name="Ernesto Gandolfo Raso" userId="9b53afdb15782c0c" providerId="LiveId" clId="{D6A63107-D7C9-4111-B0A9-C884BE1D1A05}" dt="2024-10-21T13:34:26.829" v="955" actId="6549"/>
        <pc:sldMkLst>
          <pc:docMk/>
          <pc:sldMk cId="1414178390" sldId="435"/>
        </pc:sldMkLst>
        <pc:spChg chg="mod">
          <ac:chgData name="Ernesto Gandolfo Raso" userId="9b53afdb15782c0c" providerId="LiveId" clId="{D6A63107-D7C9-4111-B0A9-C884BE1D1A05}" dt="2024-10-21T13:34:26.829" v="955" actId="6549"/>
          <ac:spMkLst>
            <pc:docMk/>
            <pc:sldMk cId="1414178390" sldId="435"/>
            <ac:spMk id="3" creationId="{00000000-0000-0000-0000-000000000000}"/>
          </ac:spMkLst>
        </pc:spChg>
        <pc:spChg chg="mod">
          <ac:chgData name="Ernesto Gandolfo Raso" userId="9b53afdb15782c0c" providerId="LiveId" clId="{D6A63107-D7C9-4111-B0A9-C884BE1D1A05}" dt="2024-10-11T15:32:41.496" v="515" actId="6549"/>
          <ac:spMkLst>
            <pc:docMk/>
            <pc:sldMk cId="1414178390" sldId="435"/>
            <ac:spMk id="75782" creationId="{00000000-0000-0000-0000-000000000000}"/>
          </ac:spMkLst>
        </pc:spChg>
      </pc:sldChg>
      <pc:sldChg chg="modSp mod">
        <pc:chgData name="Ernesto Gandolfo Raso" userId="9b53afdb15782c0c" providerId="LiveId" clId="{D6A63107-D7C9-4111-B0A9-C884BE1D1A05}" dt="2024-10-21T13:16:53.087" v="771" actId="20577"/>
        <pc:sldMkLst>
          <pc:docMk/>
          <pc:sldMk cId="1901883672" sldId="438"/>
        </pc:sldMkLst>
        <pc:spChg chg="mod">
          <ac:chgData name="Ernesto Gandolfo Raso" userId="9b53afdb15782c0c" providerId="LiveId" clId="{D6A63107-D7C9-4111-B0A9-C884BE1D1A05}" dt="2024-10-21T13:16:53.087" v="771" actId="20577"/>
          <ac:spMkLst>
            <pc:docMk/>
            <pc:sldMk cId="1901883672" sldId="438"/>
            <ac:spMk id="2" creationId="{00000000-0000-0000-0000-000000000000}"/>
          </ac:spMkLst>
        </pc:spChg>
      </pc:sldChg>
      <pc:sldChg chg="modSp mod">
        <pc:chgData name="Ernesto Gandolfo Raso" userId="9b53afdb15782c0c" providerId="LiveId" clId="{D6A63107-D7C9-4111-B0A9-C884BE1D1A05}" dt="2024-10-11T14:48:04.337" v="0" actId="14100"/>
        <pc:sldMkLst>
          <pc:docMk/>
          <pc:sldMk cId="510486406" sldId="440"/>
        </pc:sldMkLst>
        <pc:picChg chg="mod">
          <ac:chgData name="Ernesto Gandolfo Raso" userId="9b53afdb15782c0c" providerId="LiveId" clId="{D6A63107-D7C9-4111-B0A9-C884BE1D1A05}" dt="2024-10-11T14:48:04.337" v="0" actId="14100"/>
          <ac:picMkLst>
            <pc:docMk/>
            <pc:sldMk cId="510486406" sldId="440"/>
            <ac:picMk id="2" creationId="{00000000-0000-0000-0000-000000000000}"/>
          </ac:picMkLst>
        </pc:picChg>
      </pc:sldChg>
      <pc:sldChg chg="modSp mod">
        <pc:chgData name="Ernesto Gandolfo Raso" userId="9b53afdb15782c0c" providerId="LiveId" clId="{D6A63107-D7C9-4111-B0A9-C884BE1D1A05}" dt="2024-10-22T12:21:39.202" v="1002" actId="113"/>
        <pc:sldMkLst>
          <pc:docMk/>
          <pc:sldMk cId="1921268606" sldId="441"/>
        </pc:sldMkLst>
        <pc:spChg chg="mod">
          <ac:chgData name="Ernesto Gandolfo Raso" userId="9b53afdb15782c0c" providerId="LiveId" clId="{D6A63107-D7C9-4111-B0A9-C884BE1D1A05}" dt="2024-10-22T12:21:39.202" v="1002" actId="113"/>
          <ac:spMkLst>
            <pc:docMk/>
            <pc:sldMk cId="1921268606" sldId="441"/>
            <ac:spMk id="3" creationId="{00000000-0000-0000-0000-000000000000}"/>
          </ac:spMkLst>
        </pc:spChg>
      </pc:sldChg>
      <pc:sldChg chg="modSp del mod">
        <pc:chgData name="Ernesto Gandolfo Raso" userId="9b53afdb15782c0c" providerId="LiveId" clId="{D6A63107-D7C9-4111-B0A9-C884BE1D1A05}" dt="2024-10-22T12:50:26.394" v="1408" actId="2696"/>
        <pc:sldMkLst>
          <pc:docMk/>
          <pc:sldMk cId="3952835391" sldId="444"/>
        </pc:sldMkLst>
        <pc:spChg chg="mod">
          <ac:chgData name="Ernesto Gandolfo Raso" userId="9b53afdb15782c0c" providerId="LiveId" clId="{D6A63107-D7C9-4111-B0A9-C884BE1D1A05}" dt="2024-10-21T13:35:52.349" v="960" actId="20577"/>
          <ac:spMkLst>
            <pc:docMk/>
            <pc:sldMk cId="3952835391" sldId="444"/>
            <ac:spMk id="65539" creationId="{00000000-0000-0000-0000-000000000000}"/>
          </ac:spMkLst>
        </pc:spChg>
        <pc:spChg chg="mod">
          <ac:chgData name="Ernesto Gandolfo Raso" userId="9b53afdb15782c0c" providerId="LiveId" clId="{D6A63107-D7C9-4111-B0A9-C884BE1D1A05}" dt="2024-10-21T13:35:28.853" v="957" actId="255"/>
          <ac:spMkLst>
            <pc:docMk/>
            <pc:sldMk cId="3952835391" sldId="444"/>
            <ac:spMk id="65550" creationId="{00000000-0000-0000-0000-000000000000}"/>
          </ac:spMkLst>
        </pc:spChg>
        <pc:spChg chg="mod">
          <ac:chgData name="Ernesto Gandolfo Raso" userId="9b53afdb15782c0c" providerId="LiveId" clId="{D6A63107-D7C9-4111-B0A9-C884BE1D1A05}" dt="2024-10-21T13:35:33.907" v="958" actId="255"/>
          <ac:spMkLst>
            <pc:docMk/>
            <pc:sldMk cId="3952835391" sldId="444"/>
            <ac:spMk id="65553" creationId="{00000000-0000-0000-0000-000000000000}"/>
          </ac:spMkLst>
        </pc:spChg>
      </pc:sldChg>
      <pc:sldChg chg="modSp mod">
        <pc:chgData name="Ernesto Gandolfo Raso" userId="9b53afdb15782c0c" providerId="LiveId" clId="{D6A63107-D7C9-4111-B0A9-C884BE1D1A05}" dt="2024-10-11T15:35:40.410" v="653" actId="1038"/>
        <pc:sldMkLst>
          <pc:docMk/>
          <pc:sldMk cId="1218443837" sldId="445"/>
        </pc:sldMkLst>
        <pc:spChg chg="mod">
          <ac:chgData name="Ernesto Gandolfo Raso" userId="9b53afdb15782c0c" providerId="LiveId" clId="{D6A63107-D7C9-4111-B0A9-C884BE1D1A05}" dt="2024-10-11T15:35:06.737" v="623" actId="1036"/>
          <ac:spMkLst>
            <pc:docMk/>
            <pc:sldMk cId="1218443837" sldId="445"/>
            <ac:spMk id="4" creationId="{00000000-0000-0000-0000-000000000000}"/>
          </ac:spMkLst>
        </pc:spChg>
        <pc:spChg chg="mod">
          <ac:chgData name="Ernesto Gandolfo Raso" userId="9b53afdb15782c0c" providerId="LiveId" clId="{D6A63107-D7C9-4111-B0A9-C884BE1D1A05}" dt="2024-10-11T15:35:03.053" v="618" actId="1036"/>
          <ac:spMkLst>
            <pc:docMk/>
            <pc:sldMk cId="1218443837" sldId="445"/>
            <ac:spMk id="10" creationId="{00000000-0000-0000-0000-000000000000}"/>
          </ac:spMkLst>
        </pc:spChg>
        <pc:spChg chg="mod">
          <ac:chgData name="Ernesto Gandolfo Raso" userId="9b53afdb15782c0c" providerId="LiveId" clId="{D6A63107-D7C9-4111-B0A9-C884BE1D1A05}" dt="2024-10-11T15:35:40.410" v="653" actId="1038"/>
          <ac:spMkLst>
            <pc:docMk/>
            <pc:sldMk cId="1218443837" sldId="445"/>
            <ac:spMk id="66562" creationId="{00000000-0000-0000-0000-000000000000}"/>
          </ac:spMkLst>
        </pc:spChg>
        <pc:spChg chg="mod">
          <ac:chgData name="Ernesto Gandolfo Raso" userId="9b53afdb15782c0c" providerId="LiveId" clId="{D6A63107-D7C9-4111-B0A9-C884BE1D1A05}" dt="2024-10-11T15:35:34.047" v="648" actId="113"/>
          <ac:spMkLst>
            <pc:docMk/>
            <pc:sldMk cId="1218443837" sldId="445"/>
            <ac:spMk id="66563" creationId="{00000000-0000-0000-0000-000000000000}"/>
          </ac:spMkLst>
        </pc:spChg>
        <pc:spChg chg="mod">
          <ac:chgData name="Ernesto Gandolfo Raso" userId="9b53afdb15782c0c" providerId="LiveId" clId="{D6A63107-D7C9-4111-B0A9-C884BE1D1A05}" dt="2024-10-11T15:35:00.894" v="615" actId="1036"/>
          <ac:spMkLst>
            <pc:docMk/>
            <pc:sldMk cId="1218443837" sldId="445"/>
            <ac:spMk id="66564" creationId="{00000000-0000-0000-0000-000000000000}"/>
          </ac:spMkLst>
        </pc:spChg>
        <pc:picChg chg="mod">
          <ac:chgData name="Ernesto Gandolfo Raso" userId="9b53afdb15782c0c" providerId="LiveId" clId="{D6A63107-D7C9-4111-B0A9-C884BE1D1A05}" dt="2024-10-11T15:34:56.192" v="611" actId="14100"/>
          <ac:picMkLst>
            <pc:docMk/>
            <pc:sldMk cId="1218443837" sldId="445"/>
            <ac:picMk id="5" creationId="{00000000-0000-0000-0000-000000000000}"/>
          </ac:picMkLst>
        </pc:picChg>
        <pc:cxnChg chg="mod">
          <ac:chgData name="Ernesto Gandolfo Raso" userId="9b53afdb15782c0c" providerId="LiveId" clId="{D6A63107-D7C9-4111-B0A9-C884BE1D1A05}" dt="2024-10-11T15:35:04.527" v="621" actId="1036"/>
          <ac:cxnSpMkLst>
            <pc:docMk/>
            <pc:sldMk cId="1218443837" sldId="445"/>
            <ac:cxnSpMk id="3" creationId="{00000000-0000-0000-0000-000000000000}"/>
          </ac:cxnSpMkLst>
        </pc:cxnChg>
      </pc:sldChg>
      <pc:sldChg chg="modSp mod">
        <pc:chgData name="Ernesto Gandolfo Raso" userId="9b53afdb15782c0c" providerId="LiveId" clId="{D6A63107-D7C9-4111-B0A9-C884BE1D1A05}" dt="2024-10-21T13:37:14.743" v="963" actId="2085"/>
        <pc:sldMkLst>
          <pc:docMk/>
          <pc:sldMk cId="2887334948" sldId="446"/>
        </pc:sldMkLst>
        <pc:spChg chg="mod">
          <ac:chgData name="Ernesto Gandolfo Raso" userId="9b53afdb15782c0c" providerId="LiveId" clId="{D6A63107-D7C9-4111-B0A9-C884BE1D1A05}" dt="2024-10-21T13:37:14.743" v="963" actId="2085"/>
          <ac:spMkLst>
            <pc:docMk/>
            <pc:sldMk cId="2887334948" sldId="446"/>
            <ac:spMk id="10" creationId="{00000000-0000-0000-0000-000000000000}"/>
          </ac:spMkLst>
        </pc:spChg>
      </pc:sldChg>
      <pc:sldChg chg="modSp mod">
        <pc:chgData name="Ernesto Gandolfo Raso" userId="9b53afdb15782c0c" providerId="LiveId" clId="{D6A63107-D7C9-4111-B0A9-C884BE1D1A05}" dt="2024-10-22T13:00:25.171" v="1416" actId="6549"/>
        <pc:sldMkLst>
          <pc:docMk/>
          <pc:sldMk cId="1810328049" sldId="447"/>
        </pc:sldMkLst>
        <pc:spChg chg="mod">
          <ac:chgData name="Ernesto Gandolfo Raso" userId="9b53afdb15782c0c" providerId="LiveId" clId="{D6A63107-D7C9-4111-B0A9-C884BE1D1A05}" dt="2024-10-22T13:00:25.171" v="1416" actId="6549"/>
          <ac:spMkLst>
            <pc:docMk/>
            <pc:sldMk cId="1810328049" sldId="447"/>
            <ac:spMk id="2" creationId="{00000000-0000-0000-0000-000000000000}"/>
          </ac:spMkLst>
        </pc:spChg>
        <pc:spChg chg="mod">
          <ac:chgData name="Ernesto Gandolfo Raso" userId="9b53afdb15782c0c" providerId="LiveId" clId="{D6A63107-D7C9-4111-B0A9-C884BE1D1A05}" dt="2024-10-11T15:36:16.050" v="656" actId="2711"/>
          <ac:spMkLst>
            <pc:docMk/>
            <pc:sldMk cId="1810328049" sldId="447"/>
            <ac:spMk id="68610" creationId="{00000000-0000-0000-0000-000000000000}"/>
          </ac:spMkLst>
        </pc:spChg>
      </pc:sldChg>
      <pc:sldChg chg="modSp mod">
        <pc:chgData name="Ernesto Gandolfo Raso" userId="9b53afdb15782c0c" providerId="LiveId" clId="{D6A63107-D7C9-4111-B0A9-C884BE1D1A05}" dt="2024-10-21T13:36:49.601" v="961" actId="2085"/>
        <pc:sldMkLst>
          <pc:docMk/>
          <pc:sldMk cId="173485369" sldId="448"/>
        </pc:sldMkLst>
        <pc:spChg chg="mod">
          <ac:chgData name="Ernesto Gandolfo Raso" userId="9b53afdb15782c0c" providerId="LiveId" clId="{D6A63107-D7C9-4111-B0A9-C884BE1D1A05}" dt="2024-10-11T15:36:49.515" v="657" actId="33524"/>
          <ac:spMkLst>
            <pc:docMk/>
            <pc:sldMk cId="173485369" sldId="448"/>
            <ac:spMk id="12" creationId="{00000000-0000-0000-0000-000000000000}"/>
          </ac:spMkLst>
        </pc:spChg>
        <pc:spChg chg="mod">
          <ac:chgData name="Ernesto Gandolfo Raso" userId="9b53afdb15782c0c" providerId="LiveId" clId="{D6A63107-D7C9-4111-B0A9-C884BE1D1A05}" dt="2024-10-21T13:36:49.601" v="961" actId="2085"/>
          <ac:spMkLst>
            <pc:docMk/>
            <pc:sldMk cId="173485369" sldId="448"/>
            <ac:spMk id="16" creationId="{00000000-0000-0000-0000-000000000000}"/>
          </ac:spMkLst>
        </pc:spChg>
      </pc:sldChg>
      <pc:sldChg chg="delSp modSp mod">
        <pc:chgData name="Ernesto Gandolfo Raso" userId="9b53afdb15782c0c" providerId="LiveId" clId="{D6A63107-D7C9-4111-B0A9-C884BE1D1A05}" dt="2024-10-11T15:40:20.284" v="740" actId="1035"/>
        <pc:sldMkLst>
          <pc:docMk/>
          <pc:sldMk cId="3664932563" sldId="449"/>
        </pc:sldMkLst>
        <pc:spChg chg="del">
          <ac:chgData name="Ernesto Gandolfo Raso" userId="9b53afdb15782c0c" providerId="LiveId" clId="{D6A63107-D7C9-4111-B0A9-C884BE1D1A05}" dt="2024-10-11T15:38:20.982" v="661" actId="478"/>
          <ac:spMkLst>
            <pc:docMk/>
            <pc:sldMk cId="3664932563" sldId="449"/>
            <ac:spMk id="6" creationId="{00000000-0000-0000-0000-000000000000}"/>
          </ac:spMkLst>
        </pc:spChg>
        <pc:spChg chg="del">
          <ac:chgData name="Ernesto Gandolfo Raso" userId="9b53afdb15782c0c" providerId="LiveId" clId="{D6A63107-D7C9-4111-B0A9-C884BE1D1A05}" dt="2024-10-11T15:38:22.319" v="662" actId="478"/>
          <ac:spMkLst>
            <pc:docMk/>
            <pc:sldMk cId="3664932563" sldId="449"/>
            <ac:spMk id="7" creationId="{00000000-0000-0000-0000-000000000000}"/>
          </ac:spMkLst>
        </pc:spChg>
        <pc:spChg chg="mod">
          <ac:chgData name="Ernesto Gandolfo Raso" userId="9b53afdb15782c0c" providerId="LiveId" clId="{D6A63107-D7C9-4111-B0A9-C884BE1D1A05}" dt="2024-10-11T15:38:26.168" v="687" actId="1035"/>
          <ac:spMkLst>
            <pc:docMk/>
            <pc:sldMk cId="3664932563" sldId="449"/>
            <ac:spMk id="8" creationId="{00000000-0000-0000-0000-000000000000}"/>
          </ac:spMkLst>
        </pc:spChg>
        <pc:spChg chg="mod">
          <ac:chgData name="Ernesto Gandolfo Raso" userId="9b53afdb15782c0c" providerId="LiveId" clId="{D6A63107-D7C9-4111-B0A9-C884BE1D1A05}" dt="2024-10-11T15:38:29.560" v="705" actId="1035"/>
          <ac:spMkLst>
            <pc:docMk/>
            <pc:sldMk cId="3664932563" sldId="449"/>
            <ac:spMk id="9" creationId="{00000000-0000-0000-0000-000000000000}"/>
          </ac:spMkLst>
        </pc:spChg>
        <pc:spChg chg="mod">
          <ac:chgData name="Ernesto Gandolfo Raso" userId="9b53afdb15782c0c" providerId="LiveId" clId="{D6A63107-D7C9-4111-B0A9-C884BE1D1A05}" dt="2024-10-11T15:38:15.659" v="660"/>
          <ac:spMkLst>
            <pc:docMk/>
            <pc:sldMk cId="3664932563" sldId="449"/>
            <ac:spMk id="68610" creationId="{00000000-0000-0000-0000-000000000000}"/>
          </ac:spMkLst>
        </pc:spChg>
        <pc:spChg chg="mod">
          <ac:chgData name="Ernesto Gandolfo Raso" userId="9b53afdb15782c0c" providerId="LiveId" clId="{D6A63107-D7C9-4111-B0A9-C884BE1D1A05}" dt="2024-10-11T15:39:57.172" v="737" actId="1035"/>
          <ac:spMkLst>
            <pc:docMk/>
            <pc:sldMk cId="3664932563" sldId="449"/>
            <ac:spMk id="68612" creationId="{00000000-0000-0000-0000-000000000000}"/>
          </ac:spMkLst>
        </pc:spChg>
        <pc:spChg chg="mod">
          <ac:chgData name="Ernesto Gandolfo Raso" userId="9b53afdb15782c0c" providerId="LiveId" clId="{D6A63107-D7C9-4111-B0A9-C884BE1D1A05}" dt="2024-10-11T15:40:20.284" v="740" actId="1035"/>
          <ac:spMkLst>
            <pc:docMk/>
            <pc:sldMk cId="3664932563" sldId="449"/>
            <ac:spMk id="68613" creationId="{00000000-0000-0000-0000-000000000000}"/>
          </ac:spMkLst>
        </pc:spChg>
      </pc:sldChg>
      <pc:sldChg chg="modSp mod">
        <pc:chgData name="Ernesto Gandolfo Raso" userId="9b53afdb15782c0c" providerId="LiveId" clId="{D6A63107-D7C9-4111-B0A9-C884BE1D1A05}" dt="2024-10-11T15:39:40.911" v="735" actId="1036"/>
        <pc:sldMkLst>
          <pc:docMk/>
          <pc:sldMk cId="1930155769" sldId="450"/>
        </pc:sldMkLst>
        <pc:spChg chg="mod">
          <ac:chgData name="Ernesto Gandolfo Raso" userId="9b53afdb15782c0c" providerId="LiveId" clId="{D6A63107-D7C9-4111-B0A9-C884BE1D1A05}" dt="2024-10-11T15:39:40.911" v="735" actId="1036"/>
          <ac:spMkLst>
            <pc:docMk/>
            <pc:sldMk cId="1930155769" sldId="450"/>
            <ac:spMk id="2" creationId="{00000000-0000-0000-0000-000000000000}"/>
          </ac:spMkLst>
        </pc:spChg>
        <pc:spChg chg="mod">
          <ac:chgData name="Ernesto Gandolfo Raso" userId="9b53afdb15782c0c" providerId="LiveId" clId="{D6A63107-D7C9-4111-B0A9-C884BE1D1A05}" dt="2024-10-11T15:39:39.542" v="733" actId="1036"/>
          <ac:spMkLst>
            <pc:docMk/>
            <pc:sldMk cId="1930155769" sldId="450"/>
            <ac:spMk id="15" creationId="{EF70E713-6342-50C7-7258-8DCBEBEE7E36}"/>
          </ac:spMkLst>
        </pc:spChg>
        <pc:spChg chg="mod">
          <ac:chgData name="Ernesto Gandolfo Raso" userId="9b53afdb15782c0c" providerId="LiveId" clId="{D6A63107-D7C9-4111-B0A9-C884BE1D1A05}" dt="2024-10-11T15:39:37.864" v="730" actId="1036"/>
          <ac:spMkLst>
            <pc:docMk/>
            <pc:sldMk cId="1930155769" sldId="450"/>
            <ac:spMk id="16" creationId="{CE133A5B-B67E-2CFA-0533-55877D74F6FE}"/>
          </ac:spMkLst>
        </pc:spChg>
      </pc:sldChg>
      <pc:sldChg chg="modSp mod">
        <pc:chgData name="Ernesto Gandolfo Raso" userId="9b53afdb15782c0c" providerId="LiveId" clId="{D6A63107-D7C9-4111-B0A9-C884BE1D1A05}" dt="2024-10-22T12:50:48.168" v="1411" actId="14100"/>
        <pc:sldMkLst>
          <pc:docMk/>
          <pc:sldMk cId="4066808855" sldId="453"/>
        </pc:sldMkLst>
        <pc:spChg chg="mod">
          <ac:chgData name="Ernesto Gandolfo Raso" userId="9b53afdb15782c0c" providerId="LiveId" clId="{D6A63107-D7C9-4111-B0A9-C884BE1D1A05}" dt="2024-10-22T12:50:48.168" v="1411" actId="14100"/>
          <ac:spMkLst>
            <pc:docMk/>
            <pc:sldMk cId="4066808855" sldId="453"/>
            <ac:spMk id="3" creationId="{00000000-0000-0000-0000-000000000000}"/>
          </ac:spMkLst>
        </pc:spChg>
      </pc:sldChg>
      <pc:sldChg chg="addSp delSp modSp mod">
        <pc:chgData name="Ernesto Gandolfo Raso" userId="9b53afdb15782c0c" providerId="LiveId" clId="{D6A63107-D7C9-4111-B0A9-C884BE1D1A05}" dt="2024-10-21T13:30:35.021" v="898" actId="113"/>
        <pc:sldMkLst>
          <pc:docMk/>
          <pc:sldMk cId="1168283333" sldId="456"/>
        </pc:sldMkLst>
        <pc:spChg chg="mod">
          <ac:chgData name="Ernesto Gandolfo Raso" userId="9b53afdb15782c0c" providerId="LiveId" clId="{D6A63107-D7C9-4111-B0A9-C884BE1D1A05}" dt="2024-10-21T13:29:48.823" v="890" actId="113"/>
          <ac:spMkLst>
            <pc:docMk/>
            <pc:sldMk cId="1168283333" sldId="456"/>
            <ac:spMk id="3" creationId="{00000000-0000-0000-0000-000000000000}"/>
          </ac:spMkLst>
        </pc:spChg>
        <pc:spChg chg="mod">
          <ac:chgData name="Ernesto Gandolfo Raso" userId="9b53afdb15782c0c" providerId="LiveId" clId="{D6A63107-D7C9-4111-B0A9-C884BE1D1A05}" dt="2024-10-21T13:29:24.688" v="887" actId="113"/>
          <ac:spMkLst>
            <pc:docMk/>
            <pc:sldMk cId="1168283333" sldId="456"/>
            <ac:spMk id="11" creationId="{00000000-0000-0000-0000-000000000000}"/>
          </ac:spMkLst>
        </pc:spChg>
        <pc:spChg chg="mod">
          <ac:chgData name="Ernesto Gandolfo Raso" userId="9b53afdb15782c0c" providerId="LiveId" clId="{D6A63107-D7C9-4111-B0A9-C884BE1D1A05}" dt="2024-10-21T13:30:35.021" v="898" actId="113"/>
          <ac:spMkLst>
            <pc:docMk/>
            <pc:sldMk cId="1168283333" sldId="456"/>
            <ac:spMk id="16" creationId="{00000000-0000-0000-0000-000000000000}"/>
          </ac:spMkLst>
        </pc:spChg>
        <pc:spChg chg="del mod">
          <ac:chgData name="Ernesto Gandolfo Raso" userId="9b53afdb15782c0c" providerId="LiveId" clId="{D6A63107-D7C9-4111-B0A9-C884BE1D1A05}" dt="2024-10-11T15:24:56.372" v="414" actId="478"/>
          <ac:spMkLst>
            <pc:docMk/>
            <pc:sldMk cId="1168283333" sldId="456"/>
            <ac:spMk id="18" creationId="{00000000-0000-0000-0000-000000000000}"/>
          </ac:spMkLst>
        </pc:spChg>
        <pc:spChg chg="del mod">
          <ac:chgData name="Ernesto Gandolfo Raso" userId="9b53afdb15782c0c" providerId="LiveId" clId="{D6A63107-D7C9-4111-B0A9-C884BE1D1A05}" dt="2024-10-11T15:25:04.893" v="440" actId="478"/>
          <ac:spMkLst>
            <pc:docMk/>
            <pc:sldMk cId="1168283333" sldId="456"/>
            <ac:spMk id="73739" creationId="{00000000-0000-0000-0000-000000000000}"/>
          </ac:spMkLst>
        </pc:spChg>
        <pc:picChg chg="add del mod modCrop">
          <ac:chgData name="Ernesto Gandolfo Raso" userId="9b53afdb15782c0c" providerId="LiveId" clId="{D6A63107-D7C9-4111-B0A9-C884BE1D1A05}" dt="2024-10-11T15:25:19.255" v="445" actId="21"/>
          <ac:picMkLst>
            <pc:docMk/>
            <pc:sldMk cId="1168283333" sldId="456"/>
            <ac:picMk id="5" creationId="{60F391C8-BC2C-F14F-9B8F-9903B143AB66}"/>
          </ac:picMkLst>
        </pc:picChg>
        <pc:picChg chg="add mod">
          <ac:chgData name="Ernesto Gandolfo Raso" userId="9b53afdb15782c0c" providerId="LiveId" clId="{D6A63107-D7C9-4111-B0A9-C884BE1D1A05}" dt="2024-10-11T15:25:28.542" v="448" actId="692"/>
          <ac:picMkLst>
            <pc:docMk/>
            <pc:sldMk cId="1168283333" sldId="456"/>
            <ac:picMk id="6" creationId="{60F391C8-BC2C-F14F-9B8F-9903B143AB66}"/>
          </ac:picMkLst>
        </pc:picChg>
      </pc:sldChg>
      <pc:sldChg chg="modSp mod">
        <pc:chgData name="Ernesto Gandolfo Raso" userId="9b53afdb15782c0c" providerId="LiveId" clId="{D6A63107-D7C9-4111-B0A9-C884BE1D1A05}" dt="2024-10-22T12:44:36.577" v="1107" actId="1036"/>
        <pc:sldMkLst>
          <pc:docMk/>
          <pc:sldMk cId="3231607670" sldId="460"/>
        </pc:sldMkLst>
        <pc:spChg chg="mod">
          <ac:chgData name="Ernesto Gandolfo Raso" userId="9b53afdb15782c0c" providerId="LiveId" clId="{D6A63107-D7C9-4111-B0A9-C884BE1D1A05}" dt="2024-10-22T12:44:36.577" v="1107" actId="1036"/>
          <ac:spMkLst>
            <pc:docMk/>
            <pc:sldMk cId="3231607670" sldId="460"/>
            <ac:spMk id="9" creationId="{00000000-0000-0000-0000-000000000000}"/>
          </ac:spMkLst>
        </pc:spChg>
        <pc:spChg chg="mod">
          <ac:chgData name="Ernesto Gandolfo Raso" userId="9b53afdb15782c0c" providerId="LiveId" clId="{D6A63107-D7C9-4111-B0A9-C884BE1D1A05}" dt="2024-10-21T13:34:59.246" v="956" actId="255"/>
          <ac:spMkLst>
            <pc:docMk/>
            <pc:sldMk cId="3231607670" sldId="460"/>
            <ac:spMk id="14" creationId="{00000000-0000-0000-0000-000000000000}"/>
          </ac:spMkLst>
        </pc:spChg>
      </pc:sldChg>
      <pc:sldChg chg="modSp mod">
        <pc:chgData name="Ernesto Gandolfo Raso" userId="9b53afdb15782c0c" providerId="LiveId" clId="{D6A63107-D7C9-4111-B0A9-C884BE1D1A05}" dt="2024-10-21T13:40:43.395" v="970" actId="1035"/>
        <pc:sldMkLst>
          <pc:docMk/>
          <pc:sldMk cId="1293404477" sldId="463"/>
        </pc:sldMkLst>
        <pc:spChg chg="mod">
          <ac:chgData name="Ernesto Gandolfo Raso" userId="9b53afdb15782c0c" providerId="LiveId" clId="{D6A63107-D7C9-4111-B0A9-C884BE1D1A05}" dt="2024-10-21T13:40:43.395" v="970" actId="1035"/>
          <ac:spMkLst>
            <pc:docMk/>
            <pc:sldMk cId="1293404477" sldId="463"/>
            <ac:spMk id="78851" creationId="{00000000-0000-0000-0000-000000000000}"/>
          </ac:spMkLst>
        </pc:spChg>
      </pc:sldChg>
      <pc:sldChg chg="addSp modSp mod">
        <pc:chgData name="Ernesto Gandolfo Raso" userId="9b53afdb15782c0c" providerId="LiveId" clId="{D6A63107-D7C9-4111-B0A9-C884BE1D1A05}" dt="2024-10-22T12:36:57.748" v="1077" actId="14100"/>
        <pc:sldMkLst>
          <pc:docMk/>
          <pc:sldMk cId="3450695168" sldId="464"/>
        </pc:sldMkLst>
        <pc:spChg chg="mod">
          <ac:chgData name="Ernesto Gandolfo Raso" userId="9b53afdb15782c0c" providerId="LiveId" clId="{D6A63107-D7C9-4111-B0A9-C884BE1D1A05}" dt="2024-10-22T12:36:50.451" v="1076" actId="1038"/>
          <ac:spMkLst>
            <pc:docMk/>
            <pc:sldMk cId="3450695168" sldId="464"/>
            <ac:spMk id="12" creationId="{00000000-0000-0000-0000-000000000000}"/>
          </ac:spMkLst>
        </pc:spChg>
        <pc:spChg chg="mod">
          <ac:chgData name="Ernesto Gandolfo Raso" userId="9b53afdb15782c0c" providerId="LiveId" clId="{D6A63107-D7C9-4111-B0A9-C884BE1D1A05}" dt="2024-10-22T12:36:26.999" v="1071" actId="1076"/>
          <ac:spMkLst>
            <pc:docMk/>
            <pc:sldMk cId="3450695168" sldId="464"/>
            <ac:spMk id="13" creationId="{00000000-0000-0000-0000-000000000000}"/>
          </ac:spMkLst>
        </pc:spChg>
        <pc:picChg chg="add mod">
          <ac:chgData name="Ernesto Gandolfo Raso" userId="9b53afdb15782c0c" providerId="LiveId" clId="{D6A63107-D7C9-4111-B0A9-C884BE1D1A05}" dt="2024-10-22T12:36:57.748" v="1077" actId="14100"/>
          <ac:picMkLst>
            <pc:docMk/>
            <pc:sldMk cId="3450695168" sldId="464"/>
            <ac:picMk id="2" creationId="{EF16906B-88EE-3329-1DE6-9D1B4F5CF5BB}"/>
          </ac:picMkLst>
        </pc:picChg>
      </pc:sldChg>
      <pc:sldChg chg="modSp mod">
        <pc:chgData name="Ernesto Gandolfo Raso" userId="9b53afdb15782c0c" providerId="LiveId" clId="{D6A63107-D7C9-4111-B0A9-C884BE1D1A05}" dt="2024-10-22T13:03:20.276" v="1417" actId="20577"/>
        <pc:sldMkLst>
          <pc:docMk/>
          <pc:sldMk cId="30898216" sldId="466"/>
        </pc:sldMkLst>
        <pc:spChg chg="mod">
          <ac:chgData name="Ernesto Gandolfo Raso" userId="9b53afdb15782c0c" providerId="LiveId" clId="{D6A63107-D7C9-4111-B0A9-C884BE1D1A05}" dt="2024-10-11T15:43:11.589" v="744" actId="1036"/>
          <ac:spMkLst>
            <pc:docMk/>
            <pc:sldMk cId="30898216" sldId="466"/>
            <ac:spMk id="2" creationId="{00000000-0000-0000-0000-000000000000}"/>
          </ac:spMkLst>
        </pc:spChg>
        <pc:spChg chg="mod">
          <ac:chgData name="Ernesto Gandolfo Raso" userId="9b53afdb15782c0c" providerId="LiveId" clId="{D6A63107-D7C9-4111-B0A9-C884BE1D1A05}" dt="2024-10-11T15:42:20.524" v="743" actId="114"/>
          <ac:spMkLst>
            <pc:docMk/>
            <pc:sldMk cId="30898216" sldId="466"/>
            <ac:spMk id="3" creationId="{00000000-0000-0000-0000-000000000000}"/>
          </ac:spMkLst>
        </pc:spChg>
        <pc:spChg chg="mod">
          <ac:chgData name="Ernesto Gandolfo Raso" userId="9b53afdb15782c0c" providerId="LiveId" clId="{D6A63107-D7C9-4111-B0A9-C884BE1D1A05}" dt="2024-10-21T13:42:48.008" v="994" actId="20577"/>
          <ac:spMkLst>
            <pc:docMk/>
            <pc:sldMk cId="30898216" sldId="466"/>
            <ac:spMk id="4" creationId="{00000000-0000-0000-0000-000000000000}"/>
          </ac:spMkLst>
        </pc:spChg>
        <pc:spChg chg="mod">
          <ac:chgData name="Ernesto Gandolfo Raso" userId="9b53afdb15782c0c" providerId="LiveId" clId="{D6A63107-D7C9-4111-B0A9-C884BE1D1A05}" dt="2024-10-22T13:03:20.276" v="1417" actId="20577"/>
          <ac:spMkLst>
            <pc:docMk/>
            <pc:sldMk cId="30898216" sldId="466"/>
            <ac:spMk id="7" creationId="{00000000-0000-0000-0000-000000000000}"/>
          </ac:spMkLst>
        </pc:spChg>
      </pc:sldChg>
      <pc:sldChg chg="modSp">
        <pc:chgData name="Ernesto Gandolfo Raso" userId="9b53afdb15782c0c" providerId="LiveId" clId="{D6A63107-D7C9-4111-B0A9-C884BE1D1A05}" dt="2024-10-21T13:20:24.425" v="780" actId="255"/>
        <pc:sldMkLst>
          <pc:docMk/>
          <pc:sldMk cId="2044930772" sldId="467"/>
        </pc:sldMkLst>
        <pc:spChg chg="mod">
          <ac:chgData name="Ernesto Gandolfo Raso" userId="9b53afdb15782c0c" providerId="LiveId" clId="{D6A63107-D7C9-4111-B0A9-C884BE1D1A05}" dt="2024-10-21T13:20:24.425" v="780" actId="255"/>
          <ac:spMkLst>
            <pc:docMk/>
            <pc:sldMk cId="2044930772" sldId="467"/>
            <ac:spMk id="55299" creationId="{00000000-0000-0000-0000-000000000000}"/>
          </ac:spMkLst>
        </pc:spChg>
      </pc:sldChg>
      <pc:sldChg chg="modSp mod">
        <pc:chgData name="Ernesto Gandolfo Raso" userId="9b53afdb15782c0c" providerId="LiveId" clId="{D6A63107-D7C9-4111-B0A9-C884BE1D1A05}" dt="2024-10-11T15:16:19.882" v="117" actId="20577"/>
        <pc:sldMkLst>
          <pc:docMk/>
          <pc:sldMk cId="803973958" sldId="468"/>
        </pc:sldMkLst>
        <pc:spChg chg="mod">
          <ac:chgData name="Ernesto Gandolfo Raso" userId="9b53afdb15782c0c" providerId="LiveId" clId="{D6A63107-D7C9-4111-B0A9-C884BE1D1A05}" dt="2024-10-11T15:16:19.882" v="117" actId="20577"/>
          <ac:spMkLst>
            <pc:docMk/>
            <pc:sldMk cId="803973958" sldId="468"/>
            <ac:spMk id="56327" creationId="{00000000-0000-0000-0000-000000000000}"/>
          </ac:spMkLst>
        </pc:spChg>
      </pc:sldChg>
      <pc:sldChg chg="modSp mod">
        <pc:chgData name="Ernesto Gandolfo Raso" userId="9b53afdb15782c0c" providerId="LiveId" clId="{D6A63107-D7C9-4111-B0A9-C884BE1D1A05}" dt="2024-10-22T12:34:29.849" v="1042" actId="1035"/>
        <pc:sldMkLst>
          <pc:docMk/>
          <pc:sldMk cId="2036884557" sldId="469"/>
        </pc:sldMkLst>
        <pc:picChg chg="mod">
          <ac:chgData name="Ernesto Gandolfo Raso" userId="9b53afdb15782c0c" providerId="LiveId" clId="{D6A63107-D7C9-4111-B0A9-C884BE1D1A05}" dt="2024-10-22T12:34:29.849" v="1042" actId="1035"/>
          <ac:picMkLst>
            <pc:docMk/>
            <pc:sldMk cId="2036884557" sldId="469"/>
            <ac:picMk id="4" creationId="{CAC40D8C-BA9E-79FA-2BCD-1C273DC2CDDF}"/>
          </ac:picMkLst>
        </pc:picChg>
      </pc:sldChg>
      <pc:sldChg chg="addSp modSp mod">
        <pc:chgData name="Ernesto Gandolfo Raso" userId="9b53afdb15782c0c" providerId="LiveId" clId="{D6A63107-D7C9-4111-B0A9-C884BE1D1A05}" dt="2024-10-21T13:28:36.969" v="885"/>
        <pc:sldMkLst>
          <pc:docMk/>
          <pc:sldMk cId="3440331208" sldId="470"/>
        </pc:sldMkLst>
        <pc:spChg chg="add mod">
          <ac:chgData name="Ernesto Gandolfo Raso" userId="9b53afdb15782c0c" providerId="LiveId" clId="{D6A63107-D7C9-4111-B0A9-C884BE1D1A05}" dt="2024-10-11T15:21:54.827" v="388" actId="6549"/>
          <ac:spMkLst>
            <pc:docMk/>
            <pc:sldMk cId="3440331208" sldId="470"/>
            <ac:spMk id="2" creationId="{96DB7B39-7686-C2C5-017D-2BDEF7BC4BC9}"/>
          </ac:spMkLst>
        </pc:spChg>
        <pc:spChg chg="add mod">
          <ac:chgData name="Ernesto Gandolfo Raso" userId="9b53afdb15782c0c" providerId="LiveId" clId="{D6A63107-D7C9-4111-B0A9-C884BE1D1A05}" dt="2024-10-11T15:22:31.698" v="411" actId="6549"/>
          <ac:spMkLst>
            <pc:docMk/>
            <pc:sldMk cId="3440331208" sldId="470"/>
            <ac:spMk id="3" creationId="{218D98E9-DD8F-A9D3-FA81-411092C14D4C}"/>
          </ac:spMkLst>
        </pc:spChg>
        <pc:spChg chg="mod">
          <ac:chgData name="Ernesto Gandolfo Raso" userId="9b53afdb15782c0c" providerId="LiveId" clId="{D6A63107-D7C9-4111-B0A9-C884BE1D1A05}" dt="2024-10-21T13:28:36.969" v="885"/>
          <ac:spMkLst>
            <pc:docMk/>
            <pc:sldMk cId="3440331208" sldId="470"/>
            <ac:spMk id="10" creationId="{00000000-0000-0000-0000-000000000000}"/>
          </ac:spMkLst>
        </pc:spChg>
      </pc:sldChg>
      <pc:sldChg chg="modSp mod">
        <pc:chgData name="Ernesto Gandolfo Raso" userId="9b53afdb15782c0c" providerId="LiveId" clId="{D6A63107-D7C9-4111-B0A9-C884BE1D1A05}" dt="2024-10-21T13:18:33.610" v="774" actId="14100"/>
        <pc:sldMkLst>
          <pc:docMk/>
          <pc:sldMk cId="3050709198" sldId="471"/>
        </pc:sldMkLst>
        <pc:picChg chg="mod">
          <ac:chgData name="Ernesto Gandolfo Raso" userId="9b53afdb15782c0c" providerId="LiveId" clId="{D6A63107-D7C9-4111-B0A9-C884BE1D1A05}" dt="2024-10-21T13:18:33.610" v="774" actId="14100"/>
          <ac:picMkLst>
            <pc:docMk/>
            <pc:sldMk cId="3050709198" sldId="471"/>
            <ac:picMk id="5" creationId="{219BA6D1-3F54-1C52-7D8C-5262540A6281}"/>
          </ac:picMkLst>
        </pc:picChg>
      </pc:sldChg>
      <pc:sldChg chg="modSp mod">
        <pc:chgData name="Ernesto Gandolfo Raso" userId="9b53afdb15782c0c" providerId="LiveId" clId="{D6A63107-D7C9-4111-B0A9-C884BE1D1A05}" dt="2024-10-21T13:18:37.593" v="775" actId="14100"/>
        <pc:sldMkLst>
          <pc:docMk/>
          <pc:sldMk cId="789627146" sldId="472"/>
        </pc:sldMkLst>
        <pc:picChg chg="mod">
          <ac:chgData name="Ernesto Gandolfo Raso" userId="9b53afdb15782c0c" providerId="LiveId" clId="{D6A63107-D7C9-4111-B0A9-C884BE1D1A05}" dt="2024-10-21T13:18:37.593" v="775" actId="14100"/>
          <ac:picMkLst>
            <pc:docMk/>
            <pc:sldMk cId="789627146" sldId="472"/>
            <ac:picMk id="3" creationId="{01EB0BA3-2DCB-F3D5-0DF1-07DE1F3648AE}"/>
          </ac:picMkLst>
        </pc:picChg>
      </pc:sldChg>
      <pc:sldChg chg="modSp">
        <pc:chgData name="Ernesto Gandolfo Raso" userId="9b53afdb15782c0c" providerId="LiveId" clId="{D6A63107-D7C9-4111-B0A9-C884BE1D1A05}" dt="2024-10-22T12:32:07.097" v="1018" actId="1076"/>
        <pc:sldMkLst>
          <pc:docMk/>
          <pc:sldMk cId="1796509969" sldId="473"/>
        </pc:sldMkLst>
        <pc:spChg chg="mod">
          <ac:chgData name="Ernesto Gandolfo Raso" userId="9b53afdb15782c0c" providerId="LiveId" clId="{D6A63107-D7C9-4111-B0A9-C884BE1D1A05}" dt="2024-10-22T12:32:07.097" v="1018" actId="1076"/>
          <ac:spMkLst>
            <pc:docMk/>
            <pc:sldMk cId="1796509969" sldId="473"/>
            <ac:spMk id="55299" creationId="{00000000-0000-0000-0000-000000000000}"/>
          </ac:spMkLst>
        </pc:spChg>
      </pc:sldChg>
      <pc:sldChg chg="del">
        <pc:chgData name="Ernesto Gandolfo Raso" userId="9b53afdb15782c0c" providerId="LiveId" clId="{D6A63107-D7C9-4111-B0A9-C884BE1D1A05}" dt="2024-10-22T12:36:08.534" v="1050" actId="2696"/>
        <pc:sldMkLst>
          <pc:docMk/>
          <pc:sldMk cId="3108241134" sldId="474"/>
        </pc:sldMkLst>
      </pc:sldChg>
      <pc:sldChg chg="addSp delSp modSp add mod">
        <pc:chgData name="Ernesto Gandolfo Raso" userId="9b53afdb15782c0c" providerId="LiveId" clId="{D6A63107-D7C9-4111-B0A9-C884BE1D1A05}" dt="2024-10-22T12:50:06.821" v="1407" actId="1035"/>
        <pc:sldMkLst>
          <pc:docMk/>
          <pc:sldMk cId="729277697" sldId="477"/>
        </pc:sldMkLst>
        <pc:spChg chg="mod ord">
          <ac:chgData name="Ernesto Gandolfo Raso" userId="9b53afdb15782c0c" providerId="LiveId" clId="{D6A63107-D7C9-4111-B0A9-C884BE1D1A05}" dt="2024-10-22T12:49:07.946" v="1332" actId="1037"/>
          <ac:spMkLst>
            <pc:docMk/>
            <pc:sldMk cId="729277697" sldId="477"/>
            <ac:spMk id="2" creationId="{FF47B3A8-DF26-8F32-7AAD-271CE5D802D0}"/>
          </ac:spMkLst>
        </pc:spChg>
        <pc:spChg chg="add mod">
          <ac:chgData name="Ernesto Gandolfo Raso" userId="9b53afdb15782c0c" providerId="LiveId" clId="{D6A63107-D7C9-4111-B0A9-C884BE1D1A05}" dt="2024-10-22T12:50:00.505" v="1406" actId="1037"/>
          <ac:spMkLst>
            <pc:docMk/>
            <pc:sldMk cId="729277697" sldId="477"/>
            <ac:spMk id="9" creationId="{015744FE-BE91-A7DA-0BBB-475C908193D3}"/>
          </ac:spMkLst>
        </pc:spChg>
        <pc:spChg chg="del">
          <ac:chgData name="Ernesto Gandolfo Raso" userId="9b53afdb15782c0c" providerId="LiveId" clId="{D6A63107-D7C9-4111-B0A9-C884BE1D1A05}" dt="2024-10-22T12:46:04.144" v="1112" actId="478"/>
          <ac:spMkLst>
            <pc:docMk/>
            <pc:sldMk cId="729277697" sldId="477"/>
            <ac:spMk id="22" creationId="{1CAEF6E0-33BD-7A9B-3389-273A47E82829}"/>
          </ac:spMkLst>
        </pc:spChg>
        <pc:spChg chg="del">
          <ac:chgData name="Ernesto Gandolfo Raso" userId="9b53afdb15782c0c" providerId="LiveId" clId="{D6A63107-D7C9-4111-B0A9-C884BE1D1A05}" dt="2024-10-22T12:46:06.112" v="1113" actId="478"/>
          <ac:spMkLst>
            <pc:docMk/>
            <pc:sldMk cId="729277697" sldId="477"/>
            <ac:spMk id="23" creationId="{E9035239-9D6F-CBDD-62FA-FE02AEC86B5D}"/>
          </ac:spMkLst>
        </pc:spChg>
        <pc:spChg chg="mod">
          <ac:chgData name="Ernesto Gandolfo Raso" userId="9b53afdb15782c0c" providerId="LiveId" clId="{D6A63107-D7C9-4111-B0A9-C884BE1D1A05}" dt="2024-10-22T12:50:06.821" v="1407" actId="1035"/>
          <ac:spMkLst>
            <pc:docMk/>
            <pc:sldMk cId="729277697" sldId="477"/>
            <ac:spMk id="65539" creationId="{7EA61D84-09F0-B682-07B6-D444165DAF0F}"/>
          </ac:spMkLst>
        </pc:spChg>
        <pc:spChg chg="mod">
          <ac:chgData name="Ernesto Gandolfo Raso" userId="9b53afdb15782c0c" providerId="LiveId" clId="{D6A63107-D7C9-4111-B0A9-C884BE1D1A05}" dt="2024-10-22T12:48:47.193" v="1313" actId="1038"/>
          <ac:spMkLst>
            <pc:docMk/>
            <pc:sldMk cId="729277697" sldId="477"/>
            <ac:spMk id="65541" creationId="{67B050BB-524D-FF6A-D375-43B1CB0B19C5}"/>
          </ac:spMkLst>
        </pc:spChg>
        <pc:spChg chg="mod">
          <ac:chgData name="Ernesto Gandolfo Raso" userId="9b53afdb15782c0c" providerId="LiveId" clId="{D6A63107-D7C9-4111-B0A9-C884BE1D1A05}" dt="2024-10-22T12:48:44.561" v="1312" actId="1037"/>
          <ac:spMkLst>
            <pc:docMk/>
            <pc:sldMk cId="729277697" sldId="477"/>
            <ac:spMk id="65542" creationId="{0EB3C7FD-A0C5-6E92-FD20-F1DD44006774}"/>
          </ac:spMkLst>
        </pc:spChg>
        <pc:grpChg chg="del">
          <ac:chgData name="Ernesto Gandolfo Raso" userId="9b53afdb15782c0c" providerId="LiveId" clId="{D6A63107-D7C9-4111-B0A9-C884BE1D1A05}" dt="2024-10-22T12:46:00.108" v="1111" actId="478"/>
          <ac:grpSpMkLst>
            <pc:docMk/>
            <pc:sldMk cId="729277697" sldId="477"/>
            <ac:grpSpMk id="65540" creationId="{7C7BE169-DD7D-6225-4DB4-E2309ECD32DD}"/>
          </ac:grpSpMkLst>
        </pc:grpChg>
        <pc:picChg chg="add mod ord">
          <ac:chgData name="Ernesto Gandolfo Raso" userId="9b53afdb15782c0c" providerId="LiveId" clId="{D6A63107-D7C9-4111-B0A9-C884BE1D1A05}" dt="2024-10-22T12:48:09.013" v="1302" actId="14100"/>
          <ac:picMkLst>
            <pc:docMk/>
            <pc:sldMk cId="729277697" sldId="477"/>
            <ac:picMk id="4" creationId="{39238ADB-4C08-D868-84AA-721E7CAEB1BE}"/>
          </ac:picMkLst>
        </pc:picChg>
        <pc:cxnChg chg="add">
          <ac:chgData name="Ernesto Gandolfo Raso" userId="9b53afdb15782c0c" providerId="LiveId" clId="{D6A63107-D7C9-4111-B0A9-C884BE1D1A05}" dt="2024-10-22T12:48:31.895" v="1303" actId="11529"/>
          <ac:cxnSpMkLst>
            <pc:docMk/>
            <pc:sldMk cId="729277697" sldId="477"/>
            <ac:cxnSpMk id="6" creationId="{FA2A3CBF-4BA2-8A07-5A79-DAA082889F10}"/>
          </ac:cxnSpMkLst>
        </pc:cxnChg>
        <pc:cxnChg chg="add mod">
          <ac:chgData name="Ernesto Gandolfo Raso" userId="9b53afdb15782c0c" providerId="LiveId" clId="{D6A63107-D7C9-4111-B0A9-C884BE1D1A05}" dt="2024-10-22T12:48:36.546" v="1308" actId="1038"/>
          <ac:cxnSpMkLst>
            <pc:docMk/>
            <pc:sldMk cId="729277697" sldId="477"/>
            <ac:cxnSpMk id="7" creationId="{7694F6A5-BD3A-3887-86EA-3D448FB05B68}"/>
          </ac:cxnSpMkLst>
        </pc:cxnChg>
        <pc:cxnChg chg="add del mod">
          <ac:chgData name="Ernesto Gandolfo Raso" userId="9b53afdb15782c0c" providerId="LiveId" clId="{D6A63107-D7C9-4111-B0A9-C884BE1D1A05}" dt="2024-10-22T12:48:55.068" v="1315" actId="478"/>
          <ac:cxnSpMkLst>
            <pc:docMk/>
            <pc:sldMk cId="729277697" sldId="477"/>
            <ac:cxnSpMk id="8" creationId="{B6A0D55F-CF71-E537-6035-9C452A2D5ADA}"/>
          </ac:cxnSpMkLst>
        </pc:cxnChg>
      </pc:sldChg>
      <pc:sldChg chg="add del">
        <pc:chgData name="Ernesto Gandolfo Raso" userId="9b53afdb15782c0c" providerId="LiveId" clId="{D6A63107-D7C9-4111-B0A9-C884BE1D1A05}" dt="2024-10-21T13:23:03.116" v="794" actId="2890"/>
        <pc:sldMkLst>
          <pc:docMk/>
          <pc:sldMk cId="2877890245" sldId="47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AutoShape 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  <p:sp>
        <p:nvSpPr>
          <p:cNvPr id="110595" name="AutoShape 2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  <p:sp>
        <p:nvSpPr>
          <p:cNvPr id="110596" name="AutoShape 3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  <p:sp>
        <p:nvSpPr>
          <p:cNvPr id="110597" name="Text Box 4"/>
          <p:cNvSpPr txBox="1">
            <a:spLocks noChangeArrowheads="1"/>
          </p:cNvSpPr>
          <p:nvPr/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  <p:sp>
        <p:nvSpPr>
          <p:cNvPr id="110598" name="Text Box 5"/>
          <p:cNvSpPr txBox="1">
            <a:spLocks noChangeArrowheads="1"/>
          </p:cNvSpPr>
          <p:nvPr/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  <p:sp>
        <p:nvSpPr>
          <p:cNvPr id="110599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8888" y="720725"/>
            <a:ext cx="4792662" cy="359410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731520" y="4560570"/>
            <a:ext cx="5847081" cy="4315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39" tIns="49472" rIns="95139" bIns="49472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AR" noProof="0"/>
          </a:p>
        </p:txBody>
      </p:sp>
      <p:sp>
        <p:nvSpPr>
          <p:cNvPr id="110601" name="Text Box 8"/>
          <p:cNvSpPr txBox="1">
            <a:spLocks noChangeArrowheads="1"/>
          </p:cNvSpPr>
          <p:nvPr/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4143588" y="9119474"/>
            <a:ext cx="3164839" cy="475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39" tIns="49472" rIns="95139" bIns="49472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1300">
                <a:solidFill>
                  <a:srgbClr val="000000"/>
                </a:solidFill>
                <a:cs typeface="Segoe UI" panose="020B0502040204020203" pitchFamily="34" charset="0"/>
              </a:defRPr>
            </a:lvl1pPr>
          </a:lstStyle>
          <a:p>
            <a:fld id="{B8AC35E9-1AD7-42BC-96ED-81644DEFC32F}" type="slidenum">
              <a:rPr lang="es-MX" altLang="pt-BR"/>
              <a:pPr/>
              <a:t>‹Nº›</a:t>
            </a:fld>
            <a:endParaRPr lang="es-MX" altLang="pt-BR"/>
          </a:p>
        </p:txBody>
      </p:sp>
    </p:spTree>
    <p:extLst>
      <p:ext uri="{BB962C8B-B14F-4D97-AF65-F5344CB8AC3E}">
        <p14:creationId xmlns:p14="http://schemas.microsoft.com/office/powerpoint/2010/main" val="24093378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74B8F4B4-E293-4B06-A250-12CEC696412E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1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52579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BE0FFA9-883F-4FCB-8227-D266E3748E93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52580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821125C-741B-458B-B7A5-0184821DFBD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52581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CE075A9-BA62-4D0D-8267-1AD6DDEC62DC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52582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2583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EFB37895-ADF1-400C-AFF3-620F43DCC84F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15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58723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A3196F1-A926-444E-AF66-69FDD188F28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15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58724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69405A7-3A1F-4833-9E78-FD1150D2040E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15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5872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50888"/>
            <a:ext cx="4803775" cy="36020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8726" name="Text Box 4"/>
          <p:cNvSpPr txBox="1">
            <a:spLocks noChangeArrowheads="1"/>
          </p:cNvSpPr>
          <p:nvPr/>
        </p:nvSpPr>
        <p:spPr bwMode="auto">
          <a:xfrm>
            <a:off x="975360" y="4577239"/>
            <a:ext cx="5369561" cy="427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AEF4A5A7-3537-4667-9B7B-10F721C04F2F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16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61795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62907CB-4379-4CF6-A443-10E5406E46D7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16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61796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2CC922C-A977-4351-9F03-1FF29C0532F9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16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61797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5EC86FE-60C4-4360-85E2-E8F111443F2D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16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61798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1799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AEF4A5A7-3537-4667-9B7B-10F721C04F2F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17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61795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62907CB-4379-4CF6-A443-10E5406E46D7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17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61796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2CC922C-A977-4351-9F03-1FF29C0532F9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17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61797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5EC86FE-60C4-4360-85E2-E8F111443F2D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17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61798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1799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26981747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4DE489E4-C3B7-4272-9A59-2229EC1BD53E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18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34147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68D5048-86F2-4420-AB6B-A45E9301E9E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18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34148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B237812-72DA-4221-A073-1ADB29C9E747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18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34149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662445B-5DA1-4407-A5FF-3D19671D8B69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18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34150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4151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4DE489E4-C3B7-4272-9A59-2229EC1BD53E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19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34147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68D5048-86F2-4420-AB6B-A45E9301E9E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19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34148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B237812-72DA-4221-A073-1ADB29C9E747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19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34149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662445B-5DA1-4407-A5FF-3D19671D8B69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19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34150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4151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34600424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D1952ECC-4775-4E68-A91D-76D07659B57B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21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35171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57481F5-E3E9-492F-869B-80B9AE0AAD6F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21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35172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0A942D5-84A0-4BF9-A9F5-8559F050CC42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21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35173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DB24CFA-D985-4080-BC8A-F9833A19000F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21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3517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5175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D1952ECC-4775-4E68-A91D-76D07659B57B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22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35171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57481F5-E3E9-492F-869B-80B9AE0AAD6F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22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35172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0A942D5-84A0-4BF9-A9F5-8559F050CC42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22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35173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DB24CFA-D985-4080-BC8A-F9833A19000F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22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3517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5175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17014995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4DE489E4-C3B7-4272-9A59-2229EC1BD53E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23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34147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68D5048-86F2-4420-AB6B-A45E9301E9E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23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34148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B237812-72DA-4221-A073-1ADB29C9E747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23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34149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662445B-5DA1-4407-A5FF-3D19671D8B69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23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34150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4151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19228761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795EA691-B17F-423A-BBE9-EF1D5C58A24F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24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69987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172A75F-72D2-4046-A87A-802A6D436AC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24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69988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991EEBA-E80B-4CB3-A0E7-5AC1CFDE6E9A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24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6998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9990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5A81522E-9D99-45B5-BBAF-0C5C022BD5AE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25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71011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F3BA4B8-79E5-448C-92DF-DCE7BE89F92B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25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1012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815EF7D-CF62-4AA9-89EB-5DE07A9F30D5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25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101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1014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74B8F4B4-E293-4B06-A250-12CEC696412E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4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52579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BE0FFA9-883F-4FCB-8227-D266E3748E93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52580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821125C-741B-458B-B7A5-0184821DFBD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52581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CE075A9-BA62-4D0D-8267-1AD6DDEC62DC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52582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2583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7217096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5A81522E-9D99-45B5-BBAF-0C5C022BD5AE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26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71011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F3BA4B8-79E5-448C-92DF-DCE7BE89F92B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26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1012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815EF7D-CF62-4AA9-89EB-5DE07A9F30D5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26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101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1014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21260106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06C59AF1-58D3-4426-99A3-D4DF3DB71359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27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75107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A934D7F-A5B8-4B1E-82F9-AAB70D8022E7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27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5108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6F3EEA2-335E-4388-91B4-8D870251EA0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27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510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5110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BC71B62D-49A3-49D7-A75C-0C7097C9DD16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29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72035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694EF59-7466-4C89-B1C6-54C4AFFC488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29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2036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07C10B8-3131-40BE-9357-9721B0210DB2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29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203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2038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BC71B62D-49A3-49D7-A75C-0C7097C9DD16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30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72035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694EF59-7466-4C89-B1C6-54C4AFFC488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30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2036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07C10B8-3131-40BE-9357-9721B0210DB2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30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203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2038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38625249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BC71B62D-49A3-49D7-A75C-0C7097C9DD16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31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72035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694EF59-7466-4C89-B1C6-54C4AFFC488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31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2036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07C10B8-3131-40BE-9357-9721B0210DB2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31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203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2038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17422561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3A8CAD17-355D-4620-AF3C-81CB85B561C9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32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76131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34DA2EA-A068-414A-AB6E-F37D266E2907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32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6132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7D0AD49-BE61-4308-B3D4-0E598FEBC3EB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32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613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6134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474553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3D8814DD-200D-4118-B8CB-19177B925928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33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73059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28DB333-BDE0-4744-8416-BBE26934B218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33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3060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C5CD7BD-B0A8-43D5-804C-2C53C31DC3D3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33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306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3062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3D8814DD-200D-4118-B8CB-19177B925928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34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73059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28DB333-BDE0-4744-8416-BBE26934B218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34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3060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C5CD7BD-B0A8-43D5-804C-2C53C31DC3D3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34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306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3062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11650345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06423859-7716-41A0-9F27-7070B2482974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35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74083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0505C7C-C9BA-4C16-8042-4C5A36D2C089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35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4084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63051C2-E059-4887-8D19-4832C373CCD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35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408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086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BC71B62D-49A3-49D7-A75C-0C7097C9DD16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36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72035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694EF59-7466-4C89-B1C6-54C4AFFC488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36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2036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07C10B8-3131-40BE-9357-9721B0210DB2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36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203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2038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1638414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74B8F4B4-E293-4B06-A250-12CEC696412E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8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52579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BE0FFA9-883F-4FCB-8227-D266E3748E93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8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52580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821125C-741B-458B-B7A5-0184821DFBD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8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52581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CE075A9-BA62-4D0D-8267-1AD6DDEC62DC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8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52582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2583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4394646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3A8CAD17-355D-4620-AF3C-81CB85B561C9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41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76131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34DA2EA-A068-414A-AB6E-F37D266E2907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41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6132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7D0AD49-BE61-4308-B3D4-0E598FEBC3EB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41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613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6134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B7E1AD-0D38-0A5B-96E4-156471624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9">
            <a:extLst>
              <a:ext uri="{FF2B5EF4-FFF2-40B4-BE49-F238E27FC236}">
                <a16:creationId xmlns:a16="http://schemas.microsoft.com/office/drawing/2014/main" id="{E4294D64-3883-DDB5-439B-1589CA45108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7966C04E-0967-4708-A771-04AEF0E9F424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42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62819" name="Text Box 1">
            <a:extLst>
              <a:ext uri="{FF2B5EF4-FFF2-40B4-BE49-F238E27FC236}">
                <a16:creationId xmlns:a16="http://schemas.microsoft.com/office/drawing/2014/main" id="{6D303ACD-21EC-1E37-BBE0-58B903754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6B8DC5D-BCED-4B30-A5CD-18F29356287A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42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62820" name="Text Box 2">
            <a:extLst>
              <a:ext uri="{FF2B5EF4-FFF2-40B4-BE49-F238E27FC236}">
                <a16:creationId xmlns:a16="http://schemas.microsoft.com/office/drawing/2014/main" id="{243DCE88-07ED-B893-E5B0-FBB660567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D4C8525-01A1-47BC-BB93-A2458B277F65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42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62821" name="Text Box 3">
            <a:extLst>
              <a:ext uri="{FF2B5EF4-FFF2-40B4-BE49-F238E27FC236}">
                <a16:creationId xmlns:a16="http://schemas.microsoft.com/office/drawing/2014/main" id="{206415FF-2D9D-0C5B-36AA-DA6F98641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F471B27-CA18-4BD1-94FD-F632F468C5AF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42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62822" name="Rectangle 4">
            <a:extLst>
              <a:ext uri="{FF2B5EF4-FFF2-40B4-BE49-F238E27FC236}">
                <a16:creationId xmlns:a16="http://schemas.microsoft.com/office/drawing/2014/main" id="{B8ACC34D-D430-9EE8-4C19-1D42BE9C12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2823" name="Text Box 5">
            <a:extLst>
              <a:ext uri="{FF2B5EF4-FFF2-40B4-BE49-F238E27FC236}">
                <a16:creationId xmlns:a16="http://schemas.microsoft.com/office/drawing/2014/main" id="{999FFA68-EADA-73CE-056A-288A76B39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33639455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545D8D62-B4BB-431D-8260-A5930E49A330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44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63843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80069C7-D873-4341-A976-A8B3072B2269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44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63844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F92B87E-F99A-4A0F-88DA-FB9A2850D528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44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63845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0DF5F1A-6AD4-405D-8775-82C58628BC70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44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6384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47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9900349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5A845DA0-4A49-46CB-8099-905103391557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45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64867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9A6F15E-7639-4E74-9938-11B998471D3F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45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64868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5187D37-7294-4AF0-A9CA-E67949E15363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45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64869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937C30C-1C2B-4D02-AA81-0BAED199617C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45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64870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4871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37689477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181B3D96-3C69-406A-B1E1-1E7BF3F69F5C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46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65891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7E10D39-B99E-4F4E-BE6D-C541153A78FF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46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65892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009CEE7-7EB1-4405-9625-56A263C7FFC1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46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65893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9F17979-6757-4B3E-AB66-91718025DA4E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46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6589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5895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21479665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181B3D96-3C69-406A-B1E1-1E7BF3F69F5C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47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65891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7E10D39-B99E-4F4E-BE6D-C541153A78FF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47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65892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009CEE7-7EB1-4405-9625-56A263C7FFC1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47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65893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9F17979-6757-4B3E-AB66-91718025DA4E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47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6589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5895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18326858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181B3D96-3C69-406A-B1E1-1E7BF3F69F5C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48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65891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7E10D39-B99E-4F4E-BE6D-C541153A78FF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48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65892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009CEE7-7EB1-4405-9625-56A263C7FFC1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48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65893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9F17979-6757-4B3E-AB66-91718025DA4E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48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6589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5895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1768877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3A8CAD17-355D-4620-AF3C-81CB85B561C9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52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76131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34DA2EA-A068-414A-AB6E-F37D266E2907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52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6132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7D0AD49-BE61-4308-B3D4-0E598FEBC3EB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52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613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6134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34766993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3A8CAD17-355D-4620-AF3C-81CB85B561C9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54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76131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34DA2EA-A068-414A-AB6E-F37D266E2907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54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6132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7D0AD49-BE61-4308-B3D4-0E598FEBC3EB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54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613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6134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26758507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71791573-44CD-4A03-B565-35416A07C5D1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55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77155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0DD4C73-9D09-4C74-BC43-DD1FDAB57ACC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55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7156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8A1042E-3F0E-4963-A9D4-31499AE2035F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55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715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7158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74B8F4B4-E293-4B06-A250-12CEC696412E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9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52579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BE0FFA9-883F-4FCB-8227-D266E3748E93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9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52580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821125C-741B-458B-B7A5-0184821DFBD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9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52581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CE075A9-BA62-4D0D-8267-1AD6DDEC62DC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9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52582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2583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24956525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71791573-44CD-4A03-B565-35416A07C5D1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56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77155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0DD4C73-9D09-4C74-BC43-DD1FDAB57ACC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56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7156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8A1042E-3F0E-4963-A9D4-31499AE2035F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56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715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7158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232812599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71791573-44CD-4A03-B565-35416A07C5D1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57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77155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0DD4C73-9D09-4C74-BC43-DD1FDAB57ACC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57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7156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8A1042E-3F0E-4963-A9D4-31499AE2035F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57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715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7158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35910998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B2AC539A-F379-4948-88A5-9A2B768E9274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58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78179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2C63A60-2B23-448F-8678-BD18248E783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58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8180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3A90A0F-2ECA-4551-BDC8-76CDCF8F778E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58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818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8182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B2AC539A-F379-4948-88A5-9A2B768E9274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59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78179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2C63A60-2B23-448F-8678-BD18248E783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59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8180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3A90A0F-2ECA-4551-BDC8-76CDCF8F778E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59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818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8182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60367643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A1D4D7AE-227D-43E0-90A1-1A50C5FA8F85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60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79203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5AD5F57-F29E-490F-8A30-E14F4D939FD9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60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9204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B122CD6-CAAD-46F6-A602-7CBB0D60D9BC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60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920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9206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A1D4D7AE-227D-43E0-90A1-1A50C5FA8F85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61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79203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5AD5F57-F29E-490F-8A30-E14F4D939FD9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61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9204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B122CD6-CAAD-46F6-A602-7CBB0D60D9BC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61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920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9206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308792221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A1D4D7AE-227D-43E0-90A1-1A50C5FA8F85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62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79203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5AD5F57-F29E-490F-8A30-E14F4D939FD9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62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9204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B122CD6-CAAD-46F6-A602-7CBB0D60D9BC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62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7920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9206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178341855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FFF65234-1B53-4F4C-B30E-894FFDB1941A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65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81251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0C252C5-6B55-48F5-8EC6-A7F95315750E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65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81252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EE51F22-67CA-4536-BB79-34309FA8E46A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65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8125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1254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697FC9CF-F51C-46A2-A5D4-A993E4F62519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66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82275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9AD9FA1-B853-4543-9102-D1578EE3F029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66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82276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9737A78-C6C7-48BB-8D03-C5D75BE18165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66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8227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2278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1634202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74B8F4B4-E293-4B06-A250-12CEC696412E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10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52579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BE0FFA9-883F-4FCB-8227-D266E3748E93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10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52580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821125C-741B-458B-B7A5-0184821DFBD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10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52581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CE075A9-BA62-4D0D-8267-1AD6DDEC62DC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10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52582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2583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1176006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9AA059A0-23D9-4BDF-97C7-D6E9062A4F33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11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53603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7C5AB2F-26EE-4EC9-9BBD-C4888A80F3B1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11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53604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94E0F77-5CF6-40BE-AD1E-477664F62EA9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11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53605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998795C-A3B2-43D4-8A06-35C6A2F4CB10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11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5360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07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9AA059A0-23D9-4BDF-97C7-D6E9062A4F33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12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53603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7C5AB2F-26EE-4EC9-9BBD-C4888A80F3B1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12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53604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94E0F77-5CF6-40BE-AD1E-477664F62EA9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12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53605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998795C-A3B2-43D4-8A06-35C6A2F4CB10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12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5360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07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1693506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9AA059A0-23D9-4BDF-97C7-D6E9062A4F33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13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53603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7C5AB2F-26EE-4EC9-9BBD-C4888A80F3B1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13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53604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94E0F77-5CF6-40BE-AD1E-477664F62EA9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13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53605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998795C-A3B2-43D4-8A06-35C6A2F4CB10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13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5360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07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1229190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4E9B833C-B9B1-482A-A3B1-FAB15338E792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14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54627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447FB7D-492F-496E-9B04-CDEB381A15F0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14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54628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7562A28-7FA9-43CF-A277-602548710DCF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14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54629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5609BED-AF20-4483-B681-F5AABC1F33B9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14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54630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4631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FA6782-CFE3-49DF-AF9B-D3CBE4B11804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2566958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7C9585-C2F8-4597-A420-CE9354001540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2050286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1925" y="609600"/>
            <a:ext cx="1941513" cy="54816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3725" cy="54816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409529-244D-4904-BBBF-DCE76C584461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108759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3B2D79-9C1E-446A-B7CE-24E54E310E50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2611371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042AFF-92BB-4A6A-9D01-9C7E3D756FBA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1931100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6825" cy="4110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08413" cy="4110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69050-37D6-4BD7-9D58-3F1F87CD5B45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1798034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AACDC2-C115-4B29-9C78-6C57CA3CE104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4272303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53A991-9AC7-49AC-B21A-4AB3CFA9CC0D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390957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B86469-C2D9-4E2D-A765-A83EAB5EF27E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3827673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D951AD-D3DD-48B7-970B-F0685D41E672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3872020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CB2097-7BF6-462A-9475-20CBF8C9F5EA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1945066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67638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Pulse para editar el formato del texto de título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7638" cy="41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Pulse para editar el formato de esquema del texto</a:t>
            </a:r>
          </a:p>
          <a:p>
            <a:pPr lvl="1"/>
            <a:r>
              <a:rPr lang="en-GB" altLang="pt-BR"/>
              <a:t>Segundo nivel del esquema</a:t>
            </a:r>
          </a:p>
          <a:p>
            <a:pPr lvl="2"/>
            <a:r>
              <a:rPr lang="en-GB" altLang="pt-BR"/>
              <a:t>Tercer nivel del esquema</a:t>
            </a:r>
          </a:p>
          <a:p>
            <a:pPr lvl="3"/>
            <a:r>
              <a:rPr lang="en-GB" altLang="pt-BR"/>
              <a:t>Cuarto nivel del esquema</a:t>
            </a:r>
          </a:p>
          <a:p>
            <a:pPr lvl="4"/>
            <a:r>
              <a:rPr lang="en-GB" altLang="pt-BR"/>
              <a:t>Quinto nivel del esquema</a:t>
            </a:r>
          </a:p>
          <a:p>
            <a:pPr lvl="4"/>
            <a:r>
              <a:rPr lang="en-GB" altLang="pt-BR"/>
              <a:t>Sexto nivel del esquema</a:t>
            </a:r>
          </a:p>
          <a:p>
            <a:pPr lvl="4"/>
            <a:r>
              <a:rPr lang="en-GB" altLang="pt-BR"/>
              <a:t>Séptimo nivel del esquema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pt-BR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pt-BR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02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fld id="{1F48DA1F-3925-49BD-8C64-5D4F4D2705D7}" type="slidenum">
              <a:rPr lang="es-ES" altLang="pt-BR"/>
              <a:pPr/>
              <a:t>‹Nº›</a:t>
            </a:fld>
            <a:endParaRPr lang="es-E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7" Type="http://schemas.openxmlformats.org/officeDocument/2006/relationships/image" Target="../media/image150.png"/><Relationship Id="rId12" Type="http://schemas.openxmlformats.org/officeDocument/2006/relationships/image" Target="../media/image19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wmf"/><Relationship Id="rId11" Type="http://schemas.openxmlformats.org/officeDocument/2006/relationships/image" Target="../media/image25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1.png"/><Relationship Id="rId4" Type="http://schemas.openxmlformats.org/officeDocument/2006/relationships/image" Target="../media/image200.png"/><Relationship Id="rId9" Type="http://schemas.openxmlformats.org/officeDocument/2006/relationships/image" Target="../media/image17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0.png"/><Relationship Id="rId4" Type="http://schemas.openxmlformats.org/officeDocument/2006/relationships/image" Target="../media/image35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emf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1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6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0.png"/><Relationship Id="rId5" Type="http://schemas.openxmlformats.org/officeDocument/2006/relationships/image" Target="../media/image480.png"/><Relationship Id="rId4" Type="http://schemas.openxmlformats.org/officeDocument/2006/relationships/image" Target="../media/image47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59.emf"/><Relationship Id="rId4" Type="http://schemas.openxmlformats.org/officeDocument/2006/relationships/image" Target="../media/image6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0.png"/><Relationship Id="rId5" Type="http://schemas.openxmlformats.org/officeDocument/2006/relationships/image" Target="../media/image610.png"/><Relationship Id="rId4" Type="http://schemas.openxmlformats.org/officeDocument/2006/relationships/image" Target="../media/image60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75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0.png"/><Relationship Id="rId5" Type="http://schemas.openxmlformats.org/officeDocument/2006/relationships/image" Target="../media/image790.png"/><Relationship Id="rId4" Type="http://schemas.openxmlformats.org/officeDocument/2006/relationships/image" Target="../media/image78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emf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emf"/><Relationship Id="rId4" Type="http://schemas.openxmlformats.org/officeDocument/2006/relationships/image" Target="../media/image73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0.png"/><Relationship Id="rId2" Type="http://schemas.openxmlformats.org/officeDocument/2006/relationships/image" Target="../media/image820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Aparato de ondas de cuerdas, 1000808 [U8431776], Ondas mecánic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4378"/>
            <a:ext cx="9144000" cy="696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8" name="Text Box 1"/>
          <p:cNvSpPr txBox="1">
            <a:spLocks noChangeArrowheads="1"/>
          </p:cNvSpPr>
          <p:nvPr/>
        </p:nvSpPr>
        <p:spPr bwMode="auto">
          <a:xfrm>
            <a:off x="0" y="-99392"/>
            <a:ext cx="9144000" cy="86303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sz="60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ONDAS PERIÓDICAS</a:t>
            </a:r>
            <a:endParaRPr lang="es-ES" altLang="pt-BR" sz="60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5299" name="Text Box 2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07920" cy="17975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9pPr>
              </a:lstStyle>
              <a:p>
                <a:r>
                  <a:rPr lang="es-MX" b="0" i="0" u="none" strike="noStrike" baseline="0" dirty="0">
                    <a:solidFill>
                      <a:schemeClr val="tx1"/>
                    </a:solidFill>
                    <a:latin typeface="+mn-lt"/>
                  </a:rPr>
                  <a:t>Como </a:t>
                </a:r>
                <a14:m>
                  <m:oMath xmlns:m="http://schemas.openxmlformats.org/officeDocument/2006/math">
                    <m:r>
                      <a:rPr lang="es-MX" b="0" i="1" u="none" strike="noStrike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s-MX" b="0" i="1" u="none" strike="noStrike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MX" b="0" i="1" u="none" strike="noStrike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b="0" i="1" u="none" strike="noStrike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s-MX" b="0" i="1" u="none" strike="noStrike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s-MX" b="0" i="1" u="none" strike="noStrike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s-MX" b="0" i="1" u="none" strike="noStrike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MX" b="0" i="0" u="none" strike="noStrike" baseline="0" dirty="0">
                    <a:solidFill>
                      <a:schemeClr val="tx1"/>
                    </a:solidFill>
                    <a:latin typeface="+mn-lt"/>
                  </a:rPr>
                  <a:t>y </a:t>
                </a:r>
                <a14:m>
                  <m:oMath xmlns:m="http://schemas.openxmlformats.org/officeDocument/2006/math">
                    <m:r>
                      <a:rPr lang="es-MX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s-MX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MX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r>
                          <a:rPr lang="es-MX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s-MX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s-MX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MX" b="0" i="0" u="none" strike="noStrike" baseline="0" dirty="0">
                    <a:solidFill>
                      <a:schemeClr val="tx1"/>
                    </a:solidFill>
                    <a:latin typeface="+mn-lt"/>
                  </a:rPr>
                  <a:t>en la ecuación anterior obtenemos:</a:t>
                </a:r>
              </a:p>
              <a:p>
                <a:endParaRPr lang="es-MX" b="0" i="0" u="none" strike="noStrike" baseline="0" dirty="0">
                  <a:solidFill>
                    <a:schemeClr val="tx1"/>
                  </a:solidFill>
                  <a:latin typeface="+mn-lt"/>
                </a:endParaRPr>
              </a:p>
              <a:p>
                <a:pPr algn="ctr"/>
                <a:r>
                  <a:rPr lang="es-MX" sz="2800" b="0" i="1" u="none" strike="noStrike" baseline="0" dirty="0">
                    <a:latin typeface="TimesLTStd-Italic"/>
                  </a:rPr>
                  <a:t>k </a:t>
                </a:r>
                <a14:m>
                  <m:oMath xmlns:m="http://schemas.openxmlformats.org/officeDocument/2006/math">
                    <m:r>
                      <a:rPr lang="es-MX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s-MX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MX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𝑣𝑘</m:t>
                    </m:r>
                  </m:oMath>
                </a14:m>
                <a:endParaRPr lang="es-MX" sz="2800" b="0" i="0" u="none" strike="noStrike" baseline="0" dirty="0">
                  <a:latin typeface="TimesLTStd-Roman"/>
                </a:endParaRPr>
              </a:p>
              <a:p>
                <a:pPr algn="l"/>
                <a:r>
                  <a:rPr lang="es-MX" altLang="pt-BR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Entonces: </a:t>
                </a:r>
              </a:p>
            </p:txBody>
          </p:sp>
        </mc:Choice>
        <mc:Fallback xmlns="">
          <p:sp>
            <p:nvSpPr>
              <p:cNvPr id="55299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07920" cy="1797544"/>
              </a:xfrm>
              <a:prstGeom prst="rect">
                <a:avLst/>
              </a:prstGeom>
              <a:blipFill>
                <a:blip r:embed="rId3"/>
                <a:stretch>
                  <a:fillRect l="-1071" b="-610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n 2">
            <a:extLst>
              <a:ext uri="{FF2B5EF4-FFF2-40B4-BE49-F238E27FC236}">
                <a16:creationId xmlns:a16="http://schemas.microsoft.com/office/drawing/2014/main" id="{66C0FB5B-7459-37F1-AC17-3BFF0A5471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16832"/>
            <a:ext cx="9144000" cy="125806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449307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>
            <a:spLocks noChangeArrowheads="1"/>
          </p:cNvSpPr>
          <p:nvPr/>
        </p:nvSpPr>
        <p:spPr bwMode="auto">
          <a:xfrm>
            <a:off x="0" y="-34671"/>
            <a:ext cx="9144000" cy="362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</a:pPr>
            <a:r>
              <a:rPr lang="es-MX" altLang="pt-BR" sz="24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Podemos enumerar las constantes introducidas en el estudio de las ondas mecánicas:</a:t>
            </a:r>
          </a:p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b="1" dirty="0">
                <a:solidFill>
                  <a:srgbClr val="000000"/>
                </a:solidFill>
                <a:latin typeface="+mn-lt"/>
                <a:ea typeface="Segoe UI Historic" panose="020B0502040204020203" pitchFamily="34" charset="0"/>
                <a:cs typeface="Arial" panose="020B0604020202020204" pitchFamily="34" charset="0"/>
              </a:rPr>
              <a:t>Período:</a:t>
            </a:r>
            <a:r>
              <a:rPr lang="es-MX" altLang="pt-BR" dirty="0">
                <a:solidFill>
                  <a:srgbClr val="000000"/>
                </a:solidFill>
                <a:latin typeface="+mn-lt"/>
                <a:ea typeface="Segoe UI Historic" panose="020B0502040204020203" pitchFamily="34" charset="0"/>
                <a:cs typeface="Arial" panose="020B0604020202020204" pitchFamily="34" charset="0"/>
              </a:rPr>
              <a:t> El tiempo que tarda en recorrer una distancia equivalente a una longitud  de onda recibe el nombre de </a:t>
            </a:r>
            <a:r>
              <a:rPr lang="es-MX" altLang="pt-BR" b="1" dirty="0">
                <a:solidFill>
                  <a:srgbClr val="000000"/>
                </a:solidFill>
                <a:latin typeface="+mn-lt"/>
                <a:ea typeface="Segoe UI Historic" panose="020B0502040204020203" pitchFamily="34" charset="0"/>
                <a:cs typeface="Arial" panose="020B0604020202020204" pitchFamily="34" charset="0"/>
              </a:rPr>
              <a:t>periodo</a:t>
            </a:r>
            <a:r>
              <a:rPr lang="es-MX" altLang="pt-BR" dirty="0">
                <a:solidFill>
                  <a:srgbClr val="000000"/>
                </a:solidFill>
                <a:latin typeface="+mn-lt"/>
                <a:ea typeface="Segoe UI Historic" panose="020B0502040204020203" pitchFamily="34" charset="0"/>
                <a:cs typeface="Arial" panose="020B0604020202020204" pitchFamily="34" charset="0"/>
              </a:rPr>
              <a:t>, </a:t>
            </a:r>
            <a:r>
              <a:rPr lang="es-MX" altLang="pt-BR" i="1" dirty="0">
                <a:solidFill>
                  <a:srgbClr val="000000"/>
                </a:solidFill>
                <a:latin typeface="+mn-lt"/>
                <a:ea typeface="Segoe UI Historic" panose="020B0502040204020203" pitchFamily="34" charset="0"/>
                <a:cs typeface="Arial" panose="020B0604020202020204" pitchFamily="34" charset="0"/>
              </a:rPr>
              <a:t>T </a:t>
            </a:r>
            <a:r>
              <a:rPr lang="es-MX" altLang="pt-BR" dirty="0">
                <a:solidFill>
                  <a:srgbClr val="000000"/>
                </a:solidFill>
                <a:latin typeface="+mn-lt"/>
                <a:ea typeface="Segoe UI Historic" panose="020B0502040204020203" pitchFamily="34" charset="0"/>
                <a:cs typeface="Arial" panose="020B0604020202020204" pitchFamily="34" charset="0"/>
              </a:rPr>
              <a:t>[s]. </a:t>
            </a:r>
          </a:p>
          <a:p>
            <a:pPr eaLnBrk="1" hangingPunct="1">
              <a:spcBef>
                <a:spcPts val="1500"/>
              </a:spcBef>
              <a:buClrTx/>
            </a:pPr>
            <a:r>
              <a:rPr lang="es-MX" altLang="pt-BR" b="1" dirty="0">
                <a:solidFill>
                  <a:srgbClr val="000000"/>
                </a:solidFill>
                <a:cs typeface="Arial" panose="020B0604020202020204" pitchFamily="34" charset="0"/>
              </a:rPr>
              <a:t>Frecuencia: </a:t>
            </a:r>
            <a:r>
              <a:rPr lang="es-ES" dirty="0">
                <a:solidFill>
                  <a:schemeClr val="tx1"/>
                </a:solidFill>
              </a:rPr>
              <a:t>es la medida del número de veces que se repite un fenómeno por unidad de tiempo. </a:t>
            </a:r>
          </a:p>
          <a:p>
            <a:pPr eaLnBrk="1" hangingPunct="1">
              <a:spcBef>
                <a:spcPts val="1500"/>
              </a:spcBef>
              <a:buClrTx/>
            </a:pPr>
            <a:r>
              <a:rPr lang="es-ES" dirty="0">
                <a:solidFill>
                  <a:schemeClr val="tx1"/>
                </a:solidFill>
              </a:rPr>
              <a:t>La </a:t>
            </a:r>
            <a:r>
              <a:rPr lang="es-ES" b="1" dirty="0">
                <a:solidFill>
                  <a:schemeClr val="tx1"/>
                </a:solidFill>
              </a:rPr>
              <a:t>frecuencia</a:t>
            </a:r>
            <a:r>
              <a:rPr lang="es-ES" dirty="0">
                <a:solidFill>
                  <a:schemeClr val="tx1"/>
                </a:solidFill>
              </a:rPr>
              <a:t> en </a:t>
            </a:r>
            <a:r>
              <a:rPr lang="es-ES" b="1" dirty="0">
                <a:solidFill>
                  <a:schemeClr val="tx1"/>
                </a:solidFill>
              </a:rPr>
              <a:t>ondas</a:t>
            </a:r>
            <a:r>
              <a:rPr lang="es-ES" dirty="0">
                <a:solidFill>
                  <a:schemeClr val="tx1"/>
                </a:solidFill>
              </a:rPr>
              <a:t> expresa el número de ciclos que se repite la </a:t>
            </a:r>
            <a:r>
              <a:rPr lang="es-ES" b="1" dirty="0">
                <a:solidFill>
                  <a:schemeClr val="tx1"/>
                </a:solidFill>
              </a:rPr>
              <a:t>onda</a:t>
            </a:r>
            <a:r>
              <a:rPr lang="es-ES" dirty="0">
                <a:solidFill>
                  <a:schemeClr val="tx1"/>
                </a:solidFill>
              </a:rPr>
              <a:t> por segundo.</a:t>
            </a:r>
            <a:endParaRPr lang="en-US" dirty="0"/>
          </a:p>
        </p:txBody>
      </p:sp>
      <p:sp>
        <p:nvSpPr>
          <p:cNvPr id="56324" name="Text Box 3"/>
          <p:cNvSpPr txBox="1">
            <a:spLocks noChangeArrowheads="1"/>
          </p:cNvSpPr>
          <p:nvPr/>
        </p:nvSpPr>
        <p:spPr bwMode="auto">
          <a:xfrm>
            <a:off x="0" y="4837362"/>
            <a:ext cx="91440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</a:pPr>
            <a:r>
              <a:rPr lang="es-MX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La </a:t>
            </a:r>
            <a:r>
              <a:rPr lang="es-MX" altLang="pt-BR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frecuencia angular, ω,</a:t>
            </a:r>
            <a:r>
              <a:rPr lang="es-MX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se definen como: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622521"/>
              </p:ext>
            </p:extLst>
          </p:nvPr>
        </p:nvGraphicFramePr>
        <p:xfrm>
          <a:off x="3203848" y="3549458"/>
          <a:ext cx="2616851" cy="1175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937657" imgH="398313" progId="">
                  <p:embed/>
                </p:oleObj>
              </mc:Choice>
              <mc:Fallback>
                <p:oleObj r:id="rId3" imgW="937657" imgH="398313" progId="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3549458"/>
                        <a:ext cx="2616851" cy="11756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BEB33D6-2E7D-0BEE-8ECB-112DF92F3029}"/>
                  </a:ext>
                </a:extLst>
              </p:cNvPr>
              <p:cNvSpPr txBox="1"/>
              <p:nvPr/>
            </p:nvSpPr>
            <p:spPr>
              <a:xfrm>
                <a:off x="1547664" y="5573483"/>
                <a:ext cx="6401817" cy="1095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s-MX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s-MX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s-MX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s-MX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s-MX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s-MX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s-MX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MX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MX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𝑟𝑎𝑑</m:t>
                              </m:r>
                            </m:num>
                            <m:den>
                              <m:r>
                                <a:rPr lang="es-MX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  <m:r>
                            <a:rPr lang="es-MX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s-MX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MX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MX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  <m:r>
                            <a:rPr lang="es-MX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s-MX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𝐻𝑧</m:t>
                          </m:r>
                        </m:e>
                      </m:d>
                      <m:r>
                        <a:rPr lang="el-GR" sz="3200" i="1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s-MX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320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s-MX" sz="32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MX" sz="3200" dirty="0"/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BEB33D6-2E7D-0BEE-8ECB-112DF92F30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5573483"/>
                <a:ext cx="6401817" cy="10958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7" name="Text Box 6"/>
          <p:cNvSpPr txBox="1">
            <a:spLocks noChangeArrowheads="1"/>
          </p:cNvSpPr>
          <p:nvPr/>
        </p:nvSpPr>
        <p:spPr bwMode="auto">
          <a:xfrm>
            <a:off x="42862" y="-5907"/>
            <a:ext cx="9137650" cy="381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</a:pPr>
            <a:r>
              <a:rPr lang="es-MX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El </a:t>
            </a:r>
            <a:r>
              <a:rPr lang="es-MX" altLang="pt-BR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número de onda angular,</a:t>
            </a:r>
            <a:r>
              <a:rPr lang="es-MX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MX" altLang="pt-BR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k,</a:t>
            </a:r>
            <a:r>
              <a:rPr lang="es-MX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se define como:</a:t>
            </a:r>
          </a:p>
          <a:p>
            <a:pPr eaLnBrk="1" hangingPunct="1">
              <a:spcBef>
                <a:spcPts val="1500"/>
              </a:spcBef>
              <a:buClrTx/>
              <a:buFontTx/>
              <a:buNone/>
            </a:pPr>
            <a:endParaRPr lang="es-MX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1500"/>
              </a:spcBef>
              <a:buClrTx/>
              <a:buFontTx/>
              <a:buNone/>
            </a:pPr>
            <a:endParaRPr lang="es-MX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1500"/>
              </a:spcBef>
              <a:buClrTx/>
              <a:buFontTx/>
              <a:buNone/>
            </a:pPr>
            <a:endParaRPr lang="es-MX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R</a:t>
            </a:r>
            <a:r>
              <a:rPr lang="es-ES" b="1" dirty="0" err="1">
                <a:solidFill>
                  <a:schemeClr val="tx1"/>
                </a:solidFill>
              </a:rPr>
              <a:t>apidez</a:t>
            </a:r>
            <a:r>
              <a:rPr lang="es-MX" altLang="pt-BR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de la onda: </a:t>
            </a:r>
            <a:r>
              <a:rPr lang="es-MX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Si la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s-ES" dirty="0">
                <a:solidFill>
                  <a:schemeClr val="tx1"/>
                </a:solidFill>
              </a:rPr>
              <a:t>perturbación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s-ES" dirty="0">
                <a:solidFill>
                  <a:schemeClr val="tx1"/>
                </a:solidFill>
              </a:rPr>
              <a:t>viaja o </a:t>
            </a:r>
            <a:r>
              <a:rPr lang="es-ES" i="1" dirty="0">
                <a:solidFill>
                  <a:schemeClr val="tx1"/>
                </a:solidFill>
              </a:rPr>
              <a:t>se propaga </a:t>
            </a:r>
            <a:r>
              <a:rPr lang="es-ES" dirty="0">
                <a:solidFill>
                  <a:schemeClr val="tx1"/>
                </a:solidFill>
              </a:rPr>
              <a:t>por el medio material homogéneo e isotrópico, la rapidez de propagación será constante y se llamada </a:t>
            </a:r>
            <a:r>
              <a:rPr lang="es-ES" b="1" dirty="0">
                <a:solidFill>
                  <a:schemeClr val="tx1"/>
                </a:solidFill>
              </a:rPr>
              <a:t>rapidez de propagación </a:t>
            </a:r>
            <a:r>
              <a:rPr lang="es-ES" dirty="0">
                <a:solidFill>
                  <a:schemeClr val="tx1"/>
                </a:solidFill>
              </a:rPr>
              <a:t>o, simplemente, </a:t>
            </a:r>
            <a:r>
              <a:rPr lang="es-ES" b="1" dirty="0">
                <a:solidFill>
                  <a:schemeClr val="tx1"/>
                </a:solidFill>
              </a:rPr>
              <a:t>rapidez de onda</a:t>
            </a:r>
            <a:r>
              <a:rPr lang="es-ES" dirty="0">
                <a:solidFill>
                  <a:schemeClr val="tx1"/>
                </a:solidFill>
              </a:rPr>
              <a:t>.</a:t>
            </a:r>
            <a:endParaRPr lang="es-MX" altLang="pt-BR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6914435"/>
              </p:ext>
            </p:extLst>
          </p:nvPr>
        </p:nvGraphicFramePr>
        <p:xfrm>
          <a:off x="3575815" y="3508715"/>
          <a:ext cx="1872399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670760" imgH="414642" progId="">
                  <p:embed/>
                </p:oleObj>
              </mc:Choice>
              <mc:Fallback>
                <p:oleObj r:id="rId3" imgW="670760" imgH="414642" progId="">
                  <p:embed/>
                  <p:pic>
                    <p:nvPicPr>
                      <p:cNvPr id="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815" y="3508715"/>
                        <a:ext cx="1872399" cy="13681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4981378"/>
            <a:ext cx="91440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 bien, usando las relaciones definidas anteriormente, se tiene:</a:t>
            </a:r>
            <a:endParaRPr lang="es-MX" altLang="pt-BR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5632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815787"/>
              </p:ext>
            </p:extLst>
          </p:nvPr>
        </p:nvGraphicFramePr>
        <p:xfrm>
          <a:off x="3504568" y="780831"/>
          <a:ext cx="1943646" cy="1263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751611" imgH="419124" progId="">
                  <p:embed/>
                </p:oleObj>
              </mc:Choice>
              <mc:Fallback>
                <p:oleObj r:id="rId5" imgW="751611" imgH="419124" progId="">
                  <p:embed/>
                  <p:pic>
                    <p:nvPicPr>
                      <p:cNvPr id="5632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4568" y="780831"/>
                        <a:ext cx="1943646" cy="12638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39739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7" name="Text Box 6"/>
          <p:cNvSpPr txBox="1">
            <a:spLocks noChangeArrowheads="1"/>
          </p:cNvSpPr>
          <p:nvPr/>
        </p:nvSpPr>
        <p:spPr bwMode="auto">
          <a:xfrm>
            <a:off x="6350" y="25704"/>
            <a:ext cx="913765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Haciendo el cociente, se tiene</a:t>
            </a:r>
            <a:r>
              <a:rPr lang="es-ES" dirty="0">
                <a:solidFill>
                  <a:schemeClr val="tx1"/>
                </a:solidFill>
              </a:rPr>
              <a:t>.</a:t>
            </a:r>
            <a:endParaRPr lang="es-MX" altLang="pt-BR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4950" y="4077072"/>
            <a:ext cx="133164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Y como:  </a:t>
            </a:r>
            <a:endParaRPr lang="es-MX" altLang="pt-BR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2827188" y="764704"/>
                <a:ext cx="3400996" cy="17432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alt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ES" alt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</m:num>
                        <m:den>
                          <m:r>
                            <a:rPr lang="es-ES" alt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den>
                      </m:f>
                      <m:r>
                        <a:rPr lang="es-ES" alt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s-ES" alt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s-ES" alt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s-ES" alt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s-ES" alt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s-ES" alt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</m:den>
                          </m:f>
                          <m:r>
                            <a:rPr lang="es-ES" alt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num>
                        <m:den>
                          <m:f>
                            <m:fPr>
                              <m:ctrlPr>
                                <a:rPr lang="es-ES" alt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s-ES" alt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s-ES" alt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s-ES" alt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</m:den>
                          </m:f>
                        </m:den>
                      </m:f>
                      <m:r>
                        <a:rPr lang="es-ES" alt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s-ES" alt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d>
                        <m:dPr>
                          <m:begChr m:val="["/>
                          <m:endChr m:val="]"/>
                          <m:ctrlPr>
                            <a:rPr lang="es-ES" alt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alt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s-ES" altLang="pt-BR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s-ES" alt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188" y="764704"/>
                <a:ext cx="3400996" cy="17432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007520"/>
              </p:ext>
            </p:extLst>
          </p:nvPr>
        </p:nvGraphicFramePr>
        <p:xfrm>
          <a:off x="3130005" y="4293096"/>
          <a:ext cx="2378099" cy="1068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937657" imgH="398313" progId="">
                  <p:embed/>
                </p:oleObj>
              </mc:Choice>
              <mc:Fallback>
                <p:oleObj r:id="rId4" imgW="937657" imgH="398313" progId="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0005" y="4293096"/>
                        <a:ext cx="2378099" cy="10684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2420888"/>
            <a:ext cx="1109266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Pero:  </a:t>
            </a:r>
            <a:endParaRPr lang="es-MX" altLang="pt-BR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2400430" y="2996952"/>
                <a:ext cx="4076003" cy="8323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altLang="pt-BR" sz="3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𝜔</m:t>
                    </m:r>
                    <m:r>
                      <a:rPr lang="es-ES" altLang="pt-BR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s-ES" altLang="pt-BR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ES" altLang="pt-BR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s-ES" altLang="pt-BR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es-ES" altLang="pt-BR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𝜆</m:t>
                        </m:r>
                      </m:den>
                    </m:f>
                    <m:r>
                      <a:rPr lang="es-ES" altLang="pt-BR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s-ES" altLang="pt-BR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s-ES" altLang="pt-BR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ES" altLang="pt-BR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s-ES" altLang="pt-BR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es-ES" altLang="pt-BR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𝜆</m:t>
                        </m:r>
                      </m:den>
                    </m:f>
                    <m:f>
                      <m:fPr>
                        <m:ctrlPr>
                          <a:rPr lang="es-ES" altLang="pt-BR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ES" altLang="pt-BR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𝜆</m:t>
                        </m:r>
                      </m:num>
                      <m:den>
                        <m:r>
                          <a:rPr lang="es-ES" altLang="pt-BR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altLang="pt-BR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ES" altLang="pt-BR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s-ES" altLang="pt-BR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es-ES" altLang="pt-BR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430" y="2996952"/>
                <a:ext cx="4076003" cy="832344"/>
              </a:xfrm>
              <a:prstGeom prst="rect">
                <a:avLst/>
              </a:prstGeom>
              <a:blipFill>
                <a:blip r:embed="rId6"/>
                <a:stretch>
                  <a:fillRect b="-8088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9187" y="5269410"/>
            <a:ext cx="1541314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Entonces:  </a:t>
            </a:r>
            <a:endParaRPr lang="es-MX" altLang="pt-BR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AC40D8C-BA9E-79FA-2BCD-1C273DC2CD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733256"/>
            <a:ext cx="9144000" cy="113355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368845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-26996" y="73025"/>
            <a:ext cx="9144000" cy="1148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Si la fase inicial no es cero, entonces:</a:t>
            </a:r>
          </a:p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La onda senoidal se expresa en su forma más general como:</a:t>
            </a:r>
          </a:p>
        </p:txBody>
      </p:sp>
      <p:pic>
        <p:nvPicPr>
          <p:cNvPr id="6" name="Picture 6" descr="https://upload.wikimedia.org/wikipedia/commons/1/13/Alg_sinusoid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8" y="2250209"/>
            <a:ext cx="9092584" cy="458399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/>
              <p:cNvSpPr/>
              <p:nvPr/>
            </p:nvSpPr>
            <p:spPr>
              <a:xfrm>
                <a:off x="1208673" y="1412776"/>
                <a:ext cx="6529480" cy="646331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altLang="pt-BR" sz="3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d>
                        <m:dPr>
                          <m:ctrlPr>
                            <a:rPr lang="es-ES" alt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alt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s-ES" altLang="pt-BR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s-ES" altLang="pt-BR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</m:d>
                      <m:r>
                        <a:rPr lang="es-ES" alt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s-ES" alt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s-ES" alt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s-MX" altLang="pt-BR" sz="3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𝑐𝑜𝑠</m:t>
                      </m:r>
                      <m:d>
                        <m:dPr>
                          <m:begChr m:val="["/>
                          <m:endChr m:val="]"/>
                          <m:ctrlPr>
                            <a:rPr lang="es-ES" alt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altLang="pt-BR" sz="3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ES" alt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s-ES" altLang="pt-BR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  <m:r>
                            <a:rPr lang="es-ES" alt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s-ES" alt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s-ES" altLang="pt-BR" sz="3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  <m:r>
                            <a:rPr lang="es-ES" alt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  <m:r>
                            <a:rPr lang="es-ES" altLang="pt-BR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s-ES" altLang="pt-BR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𝜙</m:t>
                          </m:r>
                          <m:r>
                            <a:rPr lang="es-ES" alt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673" y="1412776"/>
                <a:ext cx="6529480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5364088" y="0"/>
                <a:ext cx="133844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altLang="pt-BR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𝜙</m:t>
                      </m:r>
                      <m:r>
                        <a:rPr lang="es-ES" alt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≠0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0"/>
                <a:ext cx="1338443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1403648" y="5415607"/>
                <a:ext cx="432048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altLang="pt-BR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𝜙</m:t>
                      </m:r>
                      <m:r>
                        <a:rPr lang="es-ES" alt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5415607"/>
                <a:ext cx="432048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ChangeArrowheads="1"/>
          </p:cNvSpPr>
          <p:nvPr/>
        </p:nvSpPr>
        <p:spPr bwMode="auto">
          <a:xfrm>
            <a:off x="-88461" y="-31597"/>
            <a:ext cx="9250363" cy="6858000"/>
          </a:xfrm>
          <a:prstGeom prst="rect">
            <a:avLst/>
          </a:prstGeom>
          <a:solidFill>
            <a:srgbClr val="FFFFFF"/>
          </a:solidFill>
          <a:ln w="28440" cap="sq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106" name="Text Box 2"/>
              <p:cNvSpPr txBox="1">
                <a:spLocks noChangeArrowheads="1"/>
              </p:cNvSpPr>
              <p:nvPr/>
            </p:nvSpPr>
            <p:spPr bwMode="auto">
              <a:xfrm>
                <a:off x="-35460" y="2558281"/>
                <a:ext cx="2303204" cy="7377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 eaLnBrk="0" hangingPunct="0">
                  <a:tabLst>
                    <a:tab pos="182563" algn="l"/>
                    <a:tab pos="630238" algn="l"/>
                    <a:tab pos="1079500" algn="l"/>
                    <a:tab pos="1528763" algn="l"/>
                    <a:tab pos="1978025" algn="l"/>
                    <a:tab pos="2427288" algn="l"/>
                    <a:tab pos="2876550" algn="l"/>
                    <a:tab pos="3325813" algn="l"/>
                    <a:tab pos="3775075" algn="l"/>
                    <a:tab pos="4224338" algn="l"/>
                    <a:tab pos="4673600" algn="l"/>
                    <a:tab pos="5122863" algn="l"/>
                    <a:tab pos="5572125" algn="l"/>
                    <a:tab pos="6021388" algn="l"/>
                    <a:tab pos="6470650" algn="l"/>
                    <a:tab pos="6919913" algn="l"/>
                    <a:tab pos="7369175" algn="l"/>
                    <a:tab pos="7818438" algn="l"/>
                    <a:tab pos="8267700" algn="l"/>
                    <a:tab pos="8716963" algn="l"/>
                    <a:tab pos="9166225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1pPr>
                <a:lvl2pPr eaLnBrk="0" hangingPunct="0">
                  <a:tabLst>
                    <a:tab pos="182563" algn="l"/>
                    <a:tab pos="630238" algn="l"/>
                    <a:tab pos="1079500" algn="l"/>
                    <a:tab pos="1528763" algn="l"/>
                    <a:tab pos="1978025" algn="l"/>
                    <a:tab pos="2427288" algn="l"/>
                    <a:tab pos="2876550" algn="l"/>
                    <a:tab pos="3325813" algn="l"/>
                    <a:tab pos="3775075" algn="l"/>
                    <a:tab pos="4224338" algn="l"/>
                    <a:tab pos="4673600" algn="l"/>
                    <a:tab pos="5122863" algn="l"/>
                    <a:tab pos="5572125" algn="l"/>
                    <a:tab pos="6021388" algn="l"/>
                    <a:tab pos="6470650" algn="l"/>
                    <a:tab pos="6919913" algn="l"/>
                    <a:tab pos="7369175" algn="l"/>
                    <a:tab pos="7818438" algn="l"/>
                    <a:tab pos="8267700" algn="l"/>
                    <a:tab pos="8716963" algn="l"/>
                    <a:tab pos="9166225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2pPr>
                <a:lvl3pPr eaLnBrk="0" hangingPunct="0">
                  <a:tabLst>
                    <a:tab pos="182563" algn="l"/>
                    <a:tab pos="630238" algn="l"/>
                    <a:tab pos="1079500" algn="l"/>
                    <a:tab pos="1528763" algn="l"/>
                    <a:tab pos="1978025" algn="l"/>
                    <a:tab pos="2427288" algn="l"/>
                    <a:tab pos="2876550" algn="l"/>
                    <a:tab pos="3325813" algn="l"/>
                    <a:tab pos="3775075" algn="l"/>
                    <a:tab pos="4224338" algn="l"/>
                    <a:tab pos="4673600" algn="l"/>
                    <a:tab pos="5122863" algn="l"/>
                    <a:tab pos="5572125" algn="l"/>
                    <a:tab pos="6021388" algn="l"/>
                    <a:tab pos="6470650" algn="l"/>
                    <a:tab pos="6919913" algn="l"/>
                    <a:tab pos="7369175" algn="l"/>
                    <a:tab pos="7818438" algn="l"/>
                    <a:tab pos="8267700" algn="l"/>
                    <a:tab pos="8716963" algn="l"/>
                    <a:tab pos="9166225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3pPr>
                <a:lvl4pPr eaLnBrk="0" hangingPunct="0">
                  <a:tabLst>
                    <a:tab pos="182563" algn="l"/>
                    <a:tab pos="630238" algn="l"/>
                    <a:tab pos="1079500" algn="l"/>
                    <a:tab pos="1528763" algn="l"/>
                    <a:tab pos="1978025" algn="l"/>
                    <a:tab pos="2427288" algn="l"/>
                    <a:tab pos="2876550" algn="l"/>
                    <a:tab pos="3325813" algn="l"/>
                    <a:tab pos="3775075" algn="l"/>
                    <a:tab pos="4224338" algn="l"/>
                    <a:tab pos="4673600" algn="l"/>
                    <a:tab pos="5122863" algn="l"/>
                    <a:tab pos="5572125" algn="l"/>
                    <a:tab pos="6021388" algn="l"/>
                    <a:tab pos="6470650" algn="l"/>
                    <a:tab pos="6919913" algn="l"/>
                    <a:tab pos="7369175" algn="l"/>
                    <a:tab pos="7818438" algn="l"/>
                    <a:tab pos="8267700" algn="l"/>
                    <a:tab pos="8716963" algn="l"/>
                    <a:tab pos="9166225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4pPr>
                <a:lvl5pPr eaLnBrk="0" hangingPunct="0">
                  <a:tabLst>
                    <a:tab pos="182563" algn="l"/>
                    <a:tab pos="630238" algn="l"/>
                    <a:tab pos="1079500" algn="l"/>
                    <a:tab pos="1528763" algn="l"/>
                    <a:tab pos="1978025" algn="l"/>
                    <a:tab pos="2427288" algn="l"/>
                    <a:tab pos="2876550" algn="l"/>
                    <a:tab pos="3325813" algn="l"/>
                    <a:tab pos="3775075" algn="l"/>
                    <a:tab pos="4224338" algn="l"/>
                    <a:tab pos="4673600" algn="l"/>
                    <a:tab pos="5122863" algn="l"/>
                    <a:tab pos="5572125" algn="l"/>
                    <a:tab pos="6021388" algn="l"/>
                    <a:tab pos="6470650" algn="l"/>
                    <a:tab pos="6919913" algn="l"/>
                    <a:tab pos="7369175" algn="l"/>
                    <a:tab pos="7818438" algn="l"/>
                    <a:tab pos="8267700" algn="l"/>
                    <a:tab pos="8716963" algn="l"/>
                    <a:tab pos="9166225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182563" algn="l"/>
                    <a:tab pos="630238" algn="l"/>
                    <a:tab pos="1079500" algn="l"/>
                    <a:tab pos="1528763" algn="l"/>
                    <a:tab pos="1978025" algn="l"/>
                    <a:tab pos="2427288" algn="l"/>
                    <a:tab pos="2876550" algn="l"/>
                    <a:tab pos="3325813" algn="l"/>
                    <a:tab pos="3775075" algn="l"/>
                    <a:tab pos="4224338" algn="l"/>
                    <a:tab pos="4673600" algn="l"/>
                    <a:tab pos="5122863" algn="l"/>
                    <a:tab pos="5572125" algn="l"/>
                    <a:tab pos="6021388" algn="l"/>
                    <a:tab pos="6470650" algn="l"/>
                    <a:tab pos="6919913" algn="l"/>
                    <a:tab pos="7369175" algn="l"/>
                    <a:tab pos="7818438" algn="l"/>
                    <a:tab pos="8267700" algn="l"/>
                    <a:tab pos="8716963" algn="l"/>
                    <a:tab pos="9166225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182563" algn="l"/>
                    <a:tab pos="630238" algn="l"/>
                    <a:tab pos="1079500" algn="l"/>
                    <a:tab pos="1528763" algn="l"/>
                    <a:tab pos="1978025" algn="l"/>
                    <a:tab pos="2427288" algn="l"/>
                    <a:tab pos="2876550" algn="l"/>
                    <a:tab pos="3325813" algn="l"/>
                    <a:tab pos="3775075" algn="l"/>
                    <a:tab pos="4224338" algn="l"/>
                    <a:tab pos="4673600" algn="l"/>
                    <a:tab pos="5122863" algn="l"/>
                    <a:tab pos="5572125" algn="l"/>
                    <a:tab pos="6021388" algn="l"/>
                    <a:tab pos="6470650" algn="l"/>
                    <a:tab pos="6919913" algn="l"/>
                    <a:tab pos="7369175" algn="l"/>
                    <a:tab pos="7818438" algn="l"/>
                    <a:tab pos="8267700" algn="l"/>
                    <a:tab pos="8716963" algn="l"/>
                    <a:tab pos="9166225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182563" algn="l"/>
                    <a:tab pos="630238" algn="l"/>
                    <a:tab pos="1079500" algn="l"/>
                    <a:tab pos="1528763" algn="l"/>
                    <a:tab pos="1978025" algn="l"/>
                    <a:tab pos="2427288" algn="l"/>
                    <a:tab pos="2876550" algn="l"/>
                    <a:tab pos="3325813" algn="l"/>
                    <a:tab pos="3775075" algn="l"/>
                    <a:tab pos="4224338" algn="l"/>
                    <a:tab pos="4673600" algn="l"/>
                    <a:tab pos="5122863" algn="l"/>
                    <a:tab pos="5572125" algn="l"/>
                    <a:tab pos="6021388" algn="l"/>
                    <a:tab pos="6470650" algn="l"/>
                    <a:tab pos="6919913" algn="l"/>
                    <a:tab pos="7369175" algn="l"/>
                    <a:tab pos="7818438" algn="l"/>
                    <a:tab pos="8267700" algn="l"/>
                    <a:tab pos="8716963" algn="l"/>
                    <a:tab pos="9166225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182563" algn="l"/>
                    <a:tab pos="630238" algn="l"/>
                    <a:tab pos="1079500" algn="l"/>
                    <a:tab pos="1528763" algn="l"/>
                    <a:tab pos="1978025" algn="l"/>
                    <a:tab pos="2427288" algn="l"/>
                    <a:tab pos="2876550" algn="l"/>
                    <a:tab pos="3325813" algn="l"/>
                    <a:tab pos="3775075" algn="l"/>
                    <a:tab pos="4224338" algn="l"/>
                    <a:tab pos="4673600" algn="l"/>
                    <a:tab pos="5122863" algn="l"/>
                    <a:tab pos="5572125" algn="l"/>
                    <a:tab pos="6021388" algn="l"/>
                    <a:tab pos="6470650" algn="l"/>
                    <a:tab pos="6919913" algn="l"/>
                    <a:tab pos="7369175" algn="l"/>
                    <a:tab pos="7818438" algn="l"/>
                    <a:tab pos="8267700" algn="l"/>
                    <a:tab pos="8716963" algn="l"/>
                    <a:tab pos="9166225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00066"/>
                  </a:buClr>
                </a:pPr>
                <a:r>
                  <a:rPr lang="es-ES" altLang="pt-BR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Y como: </a:t>
                </a:r>
                <a14:m>
                  <m:oMath xmlns:m="http://schemas.openxmlformats.org/officeDocument/2006/math">
                    <m:r>
                      <a:rPr lang="es-ES" sz="32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𝑓</m:t>
                    </m:r>
                    <m:r>
                      <a:rPr lang="es-MX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s-E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s-MX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s-MX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𝑇</m:t>
                        </m:r>
                      </m:den>
                    </m:f>
                  </m:oMath>
                </a14:m>
                <a:endParaRPr lang="es-ES" altLang="pt-BR" sz="3200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106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35460" y="2558281"/>
                <a:ext cx="2303204" cy="737767"/>
              </a:xfrm>
              <a:prstGeom prst="rect">
                <a:avLst/>
              </a:prstGeom>
              <a:blipFill>
                <a:blip r:embed="rId4"/>
                <a:stretch>
                  <a:fillRect l="-42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-107950" y="4627562"/>
            <a:ext cx="9250363" cy="42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01600" indent="-96838" eaLnBrk="0" hangingPunct="0"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</a:pP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La onda armónica puede también expresarse como:</a:t>
            </a:r>
          </a:p>
        </p:txBody>
      </p:sp>
      <p:graphicFrame>
        <p:nvGraphicFramePr>
          <p:cNvPr id="471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691120"/>
              </p:ext>
            </p:extLst>
          </p:nvPr>
        </p:nvGraphicFramePr>
        <p:xfrm>
          <a:off x="1403350" y="3141663"/>
          <a:ext cx="2847975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874134" imgH="392688" progId="">
                  <p:embed/>
                </p:oleObj>
              </mc:Choice>
              <mc:Fallback>
                <p:oleObj r:id="rId5" imgW="874134" imgH="392688" progId="">
                  <p:embed/>
                  <p:pic>
                    <p:nvPicPr>
                      <p:cNvPr id="471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3141663"/>
                        <a:ext cx="2847975" cy="115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7110" name="Group 6"/>
          <p:cNvGrpSpPr>
            <a:grpSpLocks/>
          </p:cNvGrpSpPr>
          <p:nvPr/>
        </p:nvGrpSpPr>
        <p:grpSpPr bwMode="auto">
          <a:xfrm>
            <a:off x="5402512" y="3213099"/>
            <a:ext cx="3778325" cy="1108075"/>
            <a:chOff x="3983" y="2024"/>
            <a:chExt cx="1475" cy="6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45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002" y="2024"/>
                  <a:ext cx="1137" cy="2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90000" tIns="46800" rIns="90000" bIns="46800">
                  <a:spAutoFit/>
                </a:bodyPr>
                <a:lstStyle>
                  <a:lvl1pPr eaLnBrk="0" hangingPunct="0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Microsoft YaHei" panose="020B0503020204020204" pitchFamily="34" charset="-122"/>
                    </a:defRPr>
                  </a:lvl1pPr>
                  <a:lvl2pPr eaLnBrk="0" hangingPunct="0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Microsoft YaHei" panose="020B0503020204020204" pitchFamily="34" charset="-122"/>
                    </a:defRPr>
                  </a:lvl2pPr>
                  <a:lvl3pPr eaLnBrk="0" hangingPunct="0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Microsoft YaHei" panose="020B0503020204020204" pitchFamily="34" charset="-122"/>
                    </a:defRPr>
                  </a:lvl3pPr>
                  <a:lvl4pPr eaLnBrk="0" hangingPunct="0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Microsoft YaHei" panose="020B0503020204020204" pitchFamily="34" charset="-122"/>
                    </a:defRPr>
                  </a:lvl4pPr>
                  <a:lvl5pPr eaLnBrk="0" hangingPunct="0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Microsoft YaHei" panose="020B0503020204020204" pitchFamily="34" charset="-122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Microsoft YaHei" panose="020B0503020204020204" pitchFamily="34" charset="-122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Microsoft YaHei" panose="020B0503020204020204" pitchFamily="34" charset="-122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Microsoft YaHei" panose="020B0503020204020204" pitchFamily="34" charset="-122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Microsoft YaHei" panose="020B0503020204020204" pitchFamily="34" charset="-122"/>
                    </a:defRPr>
                  </a:lvl9pPr>
                </a:lstStyle>
                <a:p>
                  <a:pPr eaLnBrk="1" hangingPunct="1">
                    <a:spcBef>
                      <a:spcPts val="875"/>
                    </a:spcBef>
                    <a:buClrTx/>
                    <a:buFontTx/>
                    <a:buNone/>
                  </a:pPr>
                  <a14:m>
                    <m:oMath xmlns:m="http://schemas.openxmlformats.org/officeDocument/2006/math">
                      <m:r>
                        <a:rPr lang="es-ES" alt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s-ES" alt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alt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a14:m>
                  <a:r>
                    <a:rPr lang="es-ES" altLang="pt-BR" dirty="0">
                      <a:solidFill>
                        <a:srgbClr val="000000"/>
                      </a:solidFill>
                      <a:latin typeface="+mn-lt"/>
                      <a:cs typeface="Arial" panose="020B0604020202020204" pitchFamily="34" charset="0"/>
                    </a:rPr>
                    <a:t>: </a:t>
                  </a:r>
                  <a:r>
                    <a:rPr lang="es-ES" altLang="pt-BR" b="1" dirty="0">
                      <a:solidFill>
                        <a:srgbClr val="000000"/>
                      </a:solidFill>
                      <a:latin typeface="+mn-lt"/>
                      <a:cs typeface="Arial" panose="020B0604020202020204" pitchFamily="34" charset="0"/>
                    </a:rPr>
                    <a:t>Periodo</a:t>
                  </a:r>
                </a:p>
              </p:txBody>
            </p:sp>
          </mc:Choice>
          <mc:Fallback xmlns="">
            <p:sp>
              <p:nvSpPr>
                <p:cNvPr id="61456" name="Text 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02" y="2024"/>
                  <a:ext cx="1137" cy="292"/>
                </a:xfrm>
                <a:prstGeom prst="rect">
                  <a:avLst/>
                </a:prstGeom>
                <a:blipFill>
                  <a:blip r:embed="rId7"/>
                  <a:stretch>
                    <a:fillRect l="-628" t="-10526" b="-2894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45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983" y="2430"/>
                  <a:ext cx="1475" cy="2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90000" tIns="46800" rIns="90000" bIns="46800">
                  <a:spAutoFit/>
                </a:bodyPr>
                <a:lstStyle>
                  <a:lvl1pPr eaLnBrk="0" hangingPunct="0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Microsoft YaHei" panose="020B0503020204020204" pitchFamily="34" charset="-122"/>
                    </a:defRPr>
                  </a:lvl1pPr>
                  <a:lvl2pPr eaLnBrk="0" hangingPunct="0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Microsoft YaHei" panose="020B0503020204020204" pitchFamily="34" charset="-122"/>
                    </a:defRPr>
                  </a:lvl2pPr>
                  <a:lvl3pPr eaLnBrk="0" hangingPunct="0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Microsoft YaHei" panose="020B0503020204020204" pitchFamily="34" charset="-122"/>
                    </a:defRPr>
                  </a:lvl3pPr>
                  <a:lvl4pPr eaLnBrk="0" hangingPunct="0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Microsoft YaHei" panose="020B0503020204020204" pitchFamily="34" charset="-122"/>
                    </a:defRPr>
                  </a:lvl4pPr>
                  <a:lvl5pPr eaLnBrk="0" hangingPunct="0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Microsoft YaHei" panose="020B0503020204020204" pitchFamily="34" charset="-122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Microsoft YaHei" panose="020B0503020204020204" pitchFamily="34" charset="-122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Microsoft YaHei" panose="020B0503020204020204" pitchFamily="34" charset="-122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Microsoft YaHei" panose="020B0503020204020204" pitchFamily="34" charset="-122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Microsoft YaHei" panose="020B0503020204020204" pitchFamily="34" charset="-122"/>
                    </a:defRPr>
                  </a:lvl9pPr>
                </a:lstStyle>
                <a:p>
                  <a:pPr eaLnBrk="1" hangingPunct="1">
                    <a:spcBef>
                      <a:spcPts val="875"/>
                    </a:spcBef>
                    <a:buClrTx/>
                    <a:buFontTx/>
                    <a:buNone/>
                  </a:pPr>
                  <a14:m>
                    <m:oMath xmlns:m="http://schemas.openxmlformats.org/officeDocument/2006/math">
                      <m:r>
                        <a:rPr lang="es-ES" alt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begChr m:val="["/>
                          <m:endChr m:val="]"/>
                          <m:ctrlPr>
                            <a:rPr lang="es-ES" alt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alt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𝐻𝑧</m:t>
                          </m:r>
                        </m:e>
                      </m:d>
                    </m:oMath>
                  </a14:m>
                  <a:r>
                    <a:rPr lang="es-ES" altLang="pt-BR" dirty="0">
                      <a:solidFill>
                        <a:srgbClr val="000000"/>
                      </a:solidFill>
                      <a:latin typeface="+mn-lt"/>
                      <a:cs typeface="Arial" panose="020B0604020202020204" pitchFamily="34" charset="0"/>
                    </a:rPr>
                    <a:t>: </a:t>
                  </a:r>
                  <a:r>
                    <a:rPr lang="es-ES" altLang="pt-BR" b="1" dirty="0">
                      <a:solidFill>
                        <a:srgbClr val="000000"/>
                      </a:solidFill>
                      <a:latin typeface="+mn-lt"/>
                      <a:cs typeface="Arial" panose="020B0604020202020204" pitchFamily="34" charset="0"/>
                    </a:rPr>
                    <a:t>Frecuencia</a:t>
                  </a:r>
                </a:p>
              </p:txBody>
            </p:sp>
          </mc:Choice>
          <mc:Fallback xmlns="">
            <p:sp>
              <p:nvSpPr>
                <p:cNvPr id="61457" name="Text 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83" y="2430"/>
                  <a:ext cx="1475" cy="292"/>
                </a:xfrm>
                <a:prstGeom prst="rect">
                  <a:avLst/>
                </a:prstGeom>
                <a:blipFill>
                  <a:blip r:embed="rId8"/>
                  <a:stretch>
                    <a:fillRect l="-1290" t="-10526" b="-2894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-107950" y="-27384"/>
            <a:ext cx="9250363" cy="42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000066"/>
              </a:buClr>
            </a:pP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De la ecuación de la onda armónica:</a:t>
            </a: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-107950" y="1574800"/>
            <a:ext cx="13668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87325" indent="-182563" eaLnBrk="0" hangingPunct="0">
              <a:tabLst>
                <a:tab pos="187325" algn="l"/>
                <a:tab pos="635000" algn="l"/>
                <a:tab pos="1084263" algn="l"/>
                <a:tab pos="1533525" algn="l"/>
                <a:tab pos="1982788" algn="l"/>
                <a:tab pos="2432050" algn="l"/>
                <a:tab pos="2881313" algn="l"/>
                <a:tab pos="3330575" algn="l"/>
                <a:tab pos="3779838" algn="l"/>
                <a:tab pos="4229100" algn="l"/>
                <a:tab pos="4678363" algn="l"/>
                <a:tab pos="5127625" algn="l"/>
                <a:tab pos="5576888" algn="l"/>
                <a:tab pos="6026150" algn="l"/>
                <a:tab pos="6475413" algn="l"/>
                <a:tab pos="6924675" algn="l"/>
                <a:tab pos="7373938" algn="l"/>
                <a:tab pos="7823200" algn="l"/>
                <a:tab pos="8272463" algn="l"/>
                <a:tab pos="8721725" algn="l"/>
                <a:tab pos="9170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187325" algn="l"/>
                <a:tab pos="635000" algn="l"/>
                <a:tab pos="1084263" algn="l"/>
                <a:tab pos="1533525" algn="l"/>
                <a:tab pos="1982788" algn="l"/>
                <a:tab pos="2432050" algn="l"/>
                <a:tab pos="2881313" algn="l"/>
                <a:tab pos="3330575" algn="l"/>
                <a:tab pos="3779838" algn="l"/>
                <a:tab pos="4229100" algn="l"/>
                <a:tab pos="4678363" algn="l"/>
                <a:tab pos="5127625" algn="l"/>
                <a:tab pos="5576888" algn="l"/>
                <a:tab pos="6026150" algn="l"/>
                <a:tab pos="6475413" algn="l"/>
                <a:tab pos="6924675" algn="l"/>
                <a:tab pos="7373938" algn="l"/>
                <a:tab pos="7823200" algn="l"/>
                <a:tab pos="8272463" algn="l"/>
                <a:tab pos="8721725" algn="l"/>
                <a:tab pos="9170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187325" algn="l"/>
                <a:tab pos="635000" algn="l"/>
                <a:tab pos="1084263" algn="l"/>
                <a:tab pos="1533525" algn="l"/>
                <a:tab pos="1982788" algn="l"/>
                <a:tab pos="2432050" algn="l"/>
                <a:tab pos="2881313" algn="l"/>
                <a:tab pos="3330575" algn="l"/>
                <a:tab pos="3779838" algn="l"/>
                <a:tab pos="4229100" algn="l"/>
                <a:tab pos="4678363" algn="l"/>
                <a:tab pos="5127625" algn="l"/>
                <a:tab pos="5576888" algn="l"/>
                <a:tab pos="6026150" algn="l"/>
                <a:tab pos="6475413" algn="l"/>
                <a:tab pos="6924675" algn="l"/>
                <a:tab pos="7373938" algn="l"/>
                <a:tab pos="7823200" algn="l"/>
                <a:tab pos="8272463" algn="l"/>
                <a:tab pos="8721725" algn="l"/>
                <a:tab pos="9170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187325" algn="l"/>
                <a:tab pos="635000" algn="l"/>
                <a:tab pos="1084263" algn="l"/>
                <a:tab pos="1533525" algn="l"/>
                <a:tab pos="1982788" algn="l"/>
                <a:tab pos="2432050" algn="l"/>
                <a:tab pos="2881313" algn="l"/>
                <a:tab pos="3330575" algn="l"/>
                <a:tab pos="3779838" algn="l"/>
                <a:tab pos="4229100" algn="l"/>
                <a:tab pos="4678363" algn="l"/>
                <a:tab pos="5127625" algn="l"/>
                <a:tab pos="5576888" algn="l"/>
                <a:tab pos="6026150" algn="l"/>
                <a:tab pos="6475413" algn="l"/>
                <a:tab pos="6924675" algn="l"/>
                <a:tab pos="7373938" algn="l"/>
                <a:tab pos="7823200" algn="l"/>
                <a:tab pos="8272463" algn="l"/>
                <a:tab pos="8721725" algn="l"/>
                <a:tab pos="9170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187325" algn="l"/>
                <a:tab pos="635000" algn="l"/>
                <a:tab pos="1084263" algn="l"/>
                <a:tab pos="1533525" algn="l"/>
                <a:tab pos="1982788" algn="l"/>
                <a:tab pos="2432050" algn="l"/>
                <a:tab pos="2881313" algn="l"/>
                <a:tab pos="3330575" algn="l"/>
                <a:tab pos="3779838" algn="l"/>
                <a:tab pos="4229100" algn="l"/>
                <a:tab pos="4678363" algn="l"/>
                <a:tab pos="5127625" algn="l"/>
                <a:tab pos="5576888" algn="l"/>
                <a:tab pos="6026150" algn="l"/>
                <a:tab pos="6475413" algn="l"/>
                <a:tab pos="6924675" algn="l"/>
                <a:tab pos="7373938" algn="l"/>
                <a:tab pos="7823200" algn="l"/>
                <a:tab pos="8272463" algn="l"/>
                <a:tab pos="8721725" algn="l"/>
                <a:tab pos="9170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7325" algn="l"/>
                <a:tab pos="635000" algn="l"/>
                <a:tab pos="1084263" algn="l"/>
                <a:tab pos="1533525" algn="l"/>
                <a:tab pos="1982788" algn="l"/>
                <a:tab pos="2432050" algn="l"/>
                <a:tab pos="2881313" algn="l"/>
                <a:tab pos="3330575" algn="l"/>
                <a:tab pos="3779838" algn="l"/>
                <a:tab pos="4229100" algn="l"/>
                <a:tab pos="4678363" algn="l"/>
                <a:tab pos="5127625" algn="l"/>
                <a:tab pos="5576888" algn="l"/>
                <a:tab pos="6026150" algn="l"/>
                <a:tab pos="6475413" algn="l"/>
                <a:tab pos="6924675" algn="l"/>
                <a:tab pos="7373938" algn="l"/>
                <a:tab pos="7823200" algn="l"/>
                <a:tab pos="8272463" algn="l"/>
                <a:tab pos="8721725" algn="l"/>
                <a:tab pos="9170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7325" algn="l"/>
                <a:tab pos="635000" algn="l"/>
                <a:tab pos="1084263" algn="l"/>
                <a:tab pos="1533525" algn="l"/>
                <a:tab pos="1982788" algn="l"/>
                <a:tab pos="2432050" algn="l"/>
                <a:tab pos="2881313" algn="l"/>
                <a:tab pos="3330575" algn="l"/>
                <a:tab pos="3779838" algn="l"/>
                <a:tab pos="4229100" algn="l"/>
                <a:tab pos="4678363" algn="l"/>
                <a:tab pos="5127625" algn="l"/>
                <a:tab pos="5576888" algn="l"/>
                <a:tab pos="6026150" algn="l"/>
                <a:tab pos="6475413" algn="l"/>
                <a:tab pos="6924675" algn="l"/>
                <a:tab pos="7373938" algn="l"/>
                <a:tab pos="7823200" algn="l"/>
                <a:tab pos="8272463" algn="l"/>
                <a:tab pos="8721725" algn="l"/>
                <a:tab pos="9170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7325" algn="l"/>
                <a:tab pos="635000" algn="l"/>
                <a:tab pos="1084263" algn="l"/>
                <a:tab pos="1533525" algn="l"/>
                <a:tab pos="1982788" algn="l"/>
                <a:tab pos="2432050" algn="l"/>
                <a:tab pos="2881313" algn="l"/>
                <a:tab pos="3330575" algn="l"/>
                <a:tab pos="3779838" algn="l"/>
                <a:tab pos="4229100" algn="l"/>
                <a:tab pos="4678363" algn="l"/>
                <a:tab pos="5127625" algn="l"/>
                <a:tab pos="5576888" algn="l"/>
                <a:tab pos="6026150" algn="l"/>
                <a:tab pos="6475413" algn="l"/>
                <a:tab pos="6924675" algn="l"/>
                <a:tab pos="7373938" algn="l"/>
                <a:tab pos="7823200" algn="l"/>
                <a:tab pos="8272463" algn="l"/>
                <a:tab pos="8721725" algn="l"/>
                <a:tab pos="9170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7325" algn="l"/>
                <a:tab pos="635000" algn="l"/>
                <a:tab pos="1084263" algn="l"/>
                <a:tab pos="1533525" algn="l"/>
                <a:tab pos="1982788" algn="l"/>
                <a:tab pos="2432050" algn="l"/>
                <a:tab pos="2881313" algn="l"/>
                <a:tab pos="3330575" algn="l"/>
                <a:tab pos="3779838" algn="l"/>
                <a:tab pos="4229100" algn="l"/>
                <a:tab pos="4678363" algn="l"/>
                <a:tab pos="5127625" algn="l"/>
                <a:tab pos="5576888" algn="l"/>
                <a:tab pos="6026150" algn="l"/>
                <a:tab pos="6475413" algn="l"/>
                <a:tab pos="6924675" algn="l"/>
                <a:tab pos="7373938" algn="l"/>
                <a:tab pos="7823200" algn="l"/>
                <a:tab pos="8272463" algn="l"/>
                <a:tab pos="8721725" algn="l"/>
                <a:tab pos="9170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</a:pP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Donde: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120" name="Text Box 16"/>
              <p:cNvSpPr txBox="1">
                <a:spLocks noChangeArrowheads="1"/>
              </p:cNvSpPr>
              <p:nvPr/>
            </p:nvSpPr>
            <p:spPr bwMode="auto">
              <a:xfrm>
                <a:off x="4572000" y="1672481"/>
                <a:ext cx="4570413" cy="4638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ts val="875"/>
                  </a:spcBef>
                  <a:buClrTx/>
                  <a:buFontTx/>
                  <a:buNone/>
                </a:pP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𝜔</m:t>
                    </m:r>
                  </m:oMath>
                </a14:m>
                <a:r>
                  <a:rPr lang="es-ES" altLang="pt-BR" dirty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[rad/s]: </a:t>
                </a:r>
                <a:r>
                  <a:rPr lang="es-ES" altLang="pt-BR" b="1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Frecuencia angular</a:t>
                </a:r>
              </a:p>
            </p:txBody>
          </p:sp>
        </mc:Choice>
        <mc:Fallback xmlns="">
          <p:sp>
            <p:nvSpPr>
              <p:cNvPr id="47120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1672481"/>
                <a:ext cx="4570413" cy="463846"/>
              </a:xfrm>
              <a:prstGeom prst="rect">
                <a:avLst/>
              </a:prstGeom>
              <a:blipFill>
                <a:blip r:embed="rId9"/>
                <a:stretch>
                  <a:fillRect t="-9211" b="-302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17 CuadroTexto"/>
              <p:cNvSpPr txBox="1"/>
              <p:nvPr/>
            </p:nvSpPr>
            <p:spPr>
              <a:xfrm>
                <a:off x="2016132" y="620688"/>
                <a:ext cx="5445786" cy="58477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𝑦</m:t>
                      </m:r>
                      <m:d>
                        <m:d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𝐴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s-MX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𝑐𝑜𝑠</m:t>
                      </m:r>
                      <m:d>
                        <m:dPr>
                          <m:ctrlP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s-ES" sz="3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𝑘𝑥</m:t>
                          </m:r>
                          <m:r>
                            <a:rPr lang="es-ES" sz="3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s-ES" sz="3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s-ES" sz="3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es-AR" sz="3200" dirty="0"/>
              </a:p>
            </p:txBody>
          </p:sp>
        </mc:Choice>
        <mc:Fallback>
          <p:sp>
            <p:nvSpPr>
              <p:cNvPr id="18" name="1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132" y="620688"/>
                <a:ext cx="5445786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18 CuadroTexto"/>
              <p:cNvSpPr txBox="1"/>
              <p:nvPr/>
            </p:nvSpPr>
            <p:spPr>
              <a:xfrm>
                <a:off x="1674819" y="5517232"/>
                <a:ext cx="6184514" cy="99508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𝑦</m:t>
                      </m:r>
                      <m:d>
                        <m:d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MX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𝐴</m:t>
                      </m:r>
                      <m:r>
                        <a:rPr lang="es-MX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s-MX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𝑐𝑜𝑠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d>
                            <m:dPr>
                              <m:ctrlPr>
                                <a:rPr lang="es-E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S" sz="32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s-ES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s-ES" sz="32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</m:den>
                              </m:f>
                              <m:r>
                                <a:rPr lang="es-ES" sz="3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ES" sz="32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s-ES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es-ES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es-AR" sz="3200" dirty="0"/>
              </a:p>
            </p:txBody>
          </p:sp>
        </mc:Choice>
        <mc:Fallback xmlns="">
          <p:sp>
            <p:nvSpPr>
              <p:cNvPr id="19" name="1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819" y="5517232"/>
                <a:ext cx="6184514" cy="99508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15 CuadroTexto"/>
              <p:cNvSpPr txBox="1"/>
              <p:nvPr/>
            </p:nvSpPr>
            <p:spPr>
              <a:xfrm>
                <a:off x="1134095" y="1532429"/>
                <a:ext cx="3581921" cy="791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sz="32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𝜔</m:t>
                    </m:r>
                    <m:r>
                      <a:rPr lang="es-ES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s-E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s-ES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s-ES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s-ES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𝑣</m:t>
                        </m:r>
                      </m:num>
                      <m:den>
                        <m:r>
                          <a:rPr lang="es-ES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den>
                    </m:f>
                    <m:r>
                      <a:rPr lang="es-ES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s-ES" sz="32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s-ES" sz="32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s-ES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𝑓</m:t>
                    </m:r>
                  </m:oMath>
                </a14:m>
                <a:r>
                  <a:rPr lang="es-AR" sz="3200" dirty="0"/>
                  <a:t>fff</a:t>
                </a:r>
              </a:p>
            </p:txBody>
          </p:sp>
        </mc:Choice>
        <mc:Fallback xmlns="">
          <p:sp>
            <p:nvSpPr>
              <p:cNvPr id="16" name="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095" y="1532429"/>
                <a:ext cx="3581921" cy="791435"/>
              </a:xfrm>
              <a:prstGeom prst="rect">
                <a:avLst/>
              </a:prstGeom>
              <a:blipFill>
                <a:blip r:embed="rId1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2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7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4517" name="Text Box 4"/>
              <p:cNvSpPr txBox="1">
                <a:spLocks noChangeArrowheads="1"/>
              </p:cNvSpPr>
              <p:nvPr/>
            </p:nvSpPr>
            <p:spPr bwMode="auto">
              <a:xfrm>
                <a:off x="0" y="16297"/>
                <a:ext cx="9085826" cy="4638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ts val="1500"/>
                  </a:spcBef>
                  <a:buClrTx/>
                  <a:buFontTx/>
                  <a:buNone/>
                </a:pPr>
                <a:r>
                  <a:rPr lang="es-MX" altLang="pt-BR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Para el caso particular en el que </a:t>
                </a:r>
                <a14:m>
                  <m:oMath xmlns:m="http://schemas.openxmlformats.org/officeDocument/2006/math">
                    <m:r>
                      <a:rPr lang="es-E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s-E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  <m:r>
                      <a:rPr lang="es-MX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s-E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MX" altLang="pt-BR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se tiene:</a:t>
                </a:r>
              </a:p>
            </p:txBody>
          </p:sp>
        </mc:Choice>
        <mc:Fallback xmlns="">
          <p:sp>
            <p:nvSpPr>
              <p:cNvPr id="6451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6297"/>
                <a:ext cx="9085826" cy="463846"/>
              </a:xfrm>
              <a:prstGeom prst="rect">
                <a:avLst/>
              </a:prstGeom>
              <a:blipFill>
                <a:blip r:embed="rId3"/>
                <a:stretch>
                  <a:fillRect l="-1074" t="-10526" b="-289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518" name="Text Box 5"/>
          <p:cNvSpPr txBox="1">
            <a:spLocks noChangeArrowheads="1"/>
          </p:cNvSpPr>
          <p:nvPr/>
        </p:nvSpPr>
        <p:spPr bwMode="auto">
          <a:xfrm>
            <a:off x="22678" y="1667396"/>
            <a:ext cx="9085826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El punto </a:t>
            </a:r>
            <a:r>
              <a:rPr lang="es-MX" altLang="pt-BR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</a:t>
            </a:r>
            <a:r>
              <a:rPr lang="es-MX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se mueve solo en sentido vertical con una velocidad y una aceleración dada por: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CuadroTexto"/>
              <p:cNvSpPr txBox="1"/>
              <p:nvPr/>
            </p:nvSpPr>
            <p:spPr>
              <a:xfrm>
                <a:off x="2091315" y="663792"/>
                <a:ext cx="5431552" cy="952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s-E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3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s-E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s-ES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s-ES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s-ES" sz="3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s-E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s-ES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</m:sSub>
                              <m:r>
                                <a:rPr lang="es-MX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s-ES" sz="3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s-ES" sz="3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𝑘𝑥</m:t>
                              </m:r>
                              <m:r>
                                <a:rPr lang="es-ES" sz="3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s-ES" sz="3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es-ES" sz="3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s-ES" sz="3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</m:e>
                        <m:sub>
                          <m:r>
                            <a:rPr lang="es-E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</m:oMath>
                  </m:oMathPara>
                </a14:m>
                <a:endParaRPr lang="es-AR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315" y="663792"/>
                <a:ext cx="5431552" cy="9524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9 CuadroTexto"/>
              <p:cNvSpPr txBox="1"/>
              <p:nvPr/>
            </p:nvSpPr>
            <p:spPr>
              <a:xfrm>
                <a:off x="1426326" y="2894313"/>
                <a:ext cx="6775958" cy="125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s-E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es-ES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s-ES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es-ES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𝑐𝑡𝑒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s-ES" sz="3200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s-ES" sz="32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𝜔</m:t>
                      </m:r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es-MX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𝑠𝑒𝑛</m:t>
                      </m:r>
                      <m:r>
                        <a:rPr lang="es-MX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𝑘𝑥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s-AR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326" y="2894313"/>
                <a:ext cx="6775958" cy="12547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0 CuadroTexto"/>
              <p:cNvSpPr txBox="1"/>
              <p:nvPr/>
            </p:nvSpPr>
            <p:spPr>
              <a:xfrm>
                <a:off x="1259632" y="4512989"/>
                <a:ext cx="7219284" cy="14362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s-E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s-ES" sz="32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32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es-ES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s-ES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s-ES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s-ES" sz="32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s-ES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𝑐𝑡𝑒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</m:t>
                      </m:r>
                      <m:sSup>
                        <m:sSupPr>
                          <m:ctrlPr>
                            <a:rPr lang="es-E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3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p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es-MX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𝑘𝑥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s-AR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1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4512989"/>
                <a:ext cx="7219284" cy="14362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0" name="Text Box 7"/>
          <p:cNvSpPr txBox="1">
            <a:spLocks noChangeArrowheads="1"/>
          </p:cNvSpPr>
          <p:nvPr/>
        </p:nvSpPr>
        <p:spPr bwMode="auto">
          <a:xfrm>
            <a:off x="0" y="0"/>
            <a:ext cx="4788024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De aquí, los valores máximos son: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11 CuadroTexto"/>
              <p:cNvSpPr txBox="1"/>
              <p:nvPr/>
            </p:nvSpPr>
            <p:spPr>
              <a:xfrm>
                <a:off x="2524293" y="881329"/>
                <a:ext cx="4207947" cy="725648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s-E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s-E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sz="3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s-ES" sz="3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s-ES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𝑚𝑎𝑥</m:t>
                        </m:r>
                      </m:sub>
                    </m:sSub>
                    <m:r>
                      <a:rPr lang="es-E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s-ES" sz="32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𝜔</m:t>
                    </m:r>
                    <m:r>
                      <a:rPr lang="es-MX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es-MX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𝐴</m:t>
                    </m:r>
                    <m:r>
                      <a:rPr lang="es-AR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  </m:t>
                    </m:r>
                    <m:d>
                      <m:dPr>
                        <m:begChr m:val="["/>
                        <m:endChr m:val="]"/>
                        <m:ctrlPr>
                          <a:rPr lang="es-AR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s-AR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s-AR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𝑚</m:t>
                            </m:r>
                          </m:num>
                          <m:den>
                            <m:r>
                              <a:rPr lang="es-AR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𝑠</m:t>
                            </m:r>
                          </m:den>
                        </m:f>
                      </m:e>
                    </m:d>
                  </m:oMath>
                </a14:m>
                <a:r>
                  <a:rPr lang="es-AR" sz="32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2" name="1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293" y="881329"/>
                <a:ext cx="4207947" cy="7256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12 CuadroTexto"/>
              <p:cNvSpPr txBox="1"/>
              <p:nvPr/>
            </p:nvSpPr>
            <p:spPr>
              <a:xfrm>
                <a:off x="2468026" y="2024461"/>
                <a:ext cx="4207947" cy="892488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s-E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s-ES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𝑚𝑎𝑥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3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p>
                          <m:r>
                            <a:rPr lang="es-ES" sz="3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A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s-AR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type m:val="skw"/>
                              <m:ctrlPr>
                                <a:rPr lang="es-AR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s-AR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𝑚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s-AR" sz="32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AR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s-AR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s-AR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1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026" y="2024461"/>
                <a:ext cx="4207947" cy="8924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n 1">
            <a:extLst>
              <a:ext uri="{FF2B5EF4-FFF2-40B4-BE49-F238E27FC236}">
                <a16:creationId xmlns:a16="http://schemas.microsoft.com/office/drawing/2014/main" id="{EF16906B-88EE-3329-1DE6-9D1B4F5CF5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34433"/>
            <a:ext cx="9144000" cy="355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951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10407" y="2420888"/>
            <a:ext cx="9144000" cy="77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pt-BR" sz="4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Rapidez de una onda unidimensional </a:t>
            </a:r>
          </a:p>
        </p:txBody>
      </p:sp>
    </p:spTree>
    <p:extLst>
      <p:ext uri="{BB962C8B-B14F-4D97-AF65-F5344CB8AC3E}">
        <p14:creationId xmlns:p14="http://schemas.microsoft.com/office/powerpoint/2010/main" val="13903821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10407" y="2420888"/>
            <a:ext cx="9144000" cy="77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pt-BR" sz="4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1º método: Mecánico</a:t>
            </a:r>
          </a:p>
        </p:txBody>
      </p:sp>
    </p:spTree>
    <p:extLst>
      <p:ext uri="{BB962C8B-B14F-4D97-AF65-F5344CB8AC3E}">
        <p14:creationId xmlns:p14="http://schemas.microsoft.com/office/powerpoint/2010/main" val="21835879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33586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 generan cuando la perturbación aplicada a un medio material es un </a:t>
            </a:r>
            <a:r>
              <a:rPr lang="es-ES" sz="3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movimiento repetitivo, o periódico (MAS)</a:t>
            </a:r>
            <a:r>
              <a:rPr lang="es-ES" sz="3200" i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</a:t>
            </a:r>
          </a:p>
          <a:p>
            <a:r>
              <a:rPr lang="es-ES" sz="3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Si la perturbación se aplica al extremo libre de la cuerda, cada partícula de la cuerda experimenta un </a:t>
            </a:r>
            <a:r>
              <a:rPr lang="es-ES" sz="3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movimiento periódico </a:t>
            </a:r>
            <a:r>
              <a:rPr lang="es-ES" sz="3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 propagarse las perturbaciones, y se genera una </a:t>
            </a:r>
            <a:r>
              <a:rPr lang="es-ES" sz="3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onda periódica.</a:t>
            </a:r>
            <a:endParaRPr lang="es-ES" sz="32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42338" name="Picture 2" descr="Ondas Mecánic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6062"/>
            <a:ext cx="9144000" cy="32019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883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1" r="5714" b="41"/>
          <a:stretch/>
        </p:blipFill>
        <p:spPr bwMode="auto">
          <a:xfrm>
            <a:off x="1835696" y="0"/>
            <a:ext cx="5400600" cy="688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271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/>
              <p:cNvSpPr txBox="1"/>
              <p:nvPr/>
            </p:nvSpPr>
            <p:spPr>
              <a:xfrm>
                <a:off x="1051576" y="1124744"/>
                <a:ext cx="6904800" cy="6046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3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sz="3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es-ES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</m:nary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E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s-E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s-E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s-E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𝑠𝑒𝑛</m:t>
                    </m:r>
                    <m:r>
                      <a:rPr lang="es-E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s-E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≈2</m:t>
                    </m:r>
                    <m:r>
                      <a:rPr lang="es-E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𝑻</m:t>
                    </m:r>
                    <m:r>
                      <a:rPr lang="es-E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s-ES" sz="36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endParaRPr lang="en-US" sz="36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576" y="1124744"/>
                <a:ext cx="6904800" cy="6046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0" y="1988840"/>
                <a:ext cx="9144000" cy="20807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s-MX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s-MX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MX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MX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𝑘𝑔</m:t>
                              </m:r>
                            </m:num>
                            <m:den>
                              <m:r>
                                <a:rPr lang="es-MX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  <m:r>
                        <a:rPr lang="es-MX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MX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𝑐𝑡𝑒</m:t>
                      </m:r>
                      <m:r>
                        <a:rPr lang="es-MX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s-MX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𝑑𝑒𝑛𝑠𝑖𝑑𝑎𝑑</m:t>
                      </m:r>
                      <m:r>
                        <a:rPr lang="es-MX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MX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𝑙𝑖𝑛𝑒𝑎𝑙</m:t>
                      </m:r>
                      <m:r>
                        <a:rPr lang="es-MX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MX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</m:t>
                      </m:r>
                      <m:r>
                        <a:rPr lang="es-MX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MX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𝑚𝑎𝑠𝑎</m:t>
                      </m:r>
                    </m:oMath>
                  </m:oMathPara>
                </a14:m>
                <a:endParaRPr lang="es-MX" sz="3200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s-MX" sz="3200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s-MX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E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s-E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s-MX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s-E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E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s-MX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a:rPr lang="es-E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s-E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s-E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s-MX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88840"/>
                <a:ext cx="9144000" cy="20807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uadroTexto 8"/>
              <p:cNvSpPr txBox="1"/>
              <p:nvPr/>
            </p:nvSpPr>
            <p:spPr>
              <a:xfrm>
                <a:off x="2627784" y="4437112"/>
                <a:ext cx="6048672" cy="9849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s-E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s-MX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s-MX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a:rPr lang="es-E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s-E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s-E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s-MX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s-E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4437112"/>
                <a:ext cx="6048672" cy="9849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5"/>
              <p:cNvSpPr>
                <a:spLocks noChangeArrowheads="1"/>
              </p:cNvSpPr>
              <p:nvPr/>
            </p:nvSpPr>
            <p:spPr bwMode="auto">
              <a:xfrm>
                <a:off x="0" y="43288"/>
                <a:ext cx="9075976" cy="12025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9pPr>
              </a:lstStyle>
              <a:p>
                <a:pPr eaLnBrk="1" hangingPunct="1">
                  <a:buClrTx/>
                  <a:buFontTx/>
                  <a:buNone/>
                </a:pPr>
                <a:r>
                  <a:rPr lang="es-ES" altLang="pt-BR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s-E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altLang="pt-BR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es pequeño (hipótesis de pequeñas deformaciones), entonces:</a:t>
                </a:r>
              </a:p>
              <a:p>
                <a:pPr algn="ctr" eaLnBrk="1" hangingPunct="1">
                  <a:buClrTx/>
                </a:pPr>
                <a14:m>
                  <m:oMath xmlns:m="http://schemas.openxmlformats.org/officeDocument/2006/math">
                    <m:r>
                      <a:rPr lang="es-ES" altLang="pt-BR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  <m:r>
                      <a:rPr lang="es-ES" altLang="pt-BR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s-MX" altLang="pt-B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𝑠𝑒𝑛</m:t>
                    </m:r>
                  </m:oMath>
                </a14:m>
                <a:r>
                  <a:rPr lang="es-ES" altLang="pt-BR" dirty="0">
                    <a:solidFill>
                      <a:srgbClr val="000000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MX" altLang="pt-BR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s-ES" altLang="pt-BR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  <m:r>
                      <a:rPr lang="es-MX" altLang="pt-B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a:rPr lang="es-ES" altLang="pt-B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s-MX" altLang="pt-B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𝑡𝑎𝑛</m:t>
                    </m:r>
                  </m:oMath>
                </a14:m>
                <a:r>
                  <a:rPr lang="es-ES" altLang="pt-BR" dirty="0">
                    <a:solidFill>
                      <a:srgbClr val="000000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s-ES" altLang="pt-B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  <m:r>
                      <a:rPr lang="es-MX" altLang="pt-B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s-ES" altLang="pt-BR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 eaLnBrk="1" hangingPunct="1">
                  <a:buClrTx/>
                  <a:buFontTx/>
                  <a:buNone/>
                </a:pPr>
                <a:endParaRPr lang="es-ES" altLang="pt-BR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3288"/>
                <a:ext cx="9075976" cy="1202510"/>
              </a:xfrm>
              <a:prstGeom prst="rect">
                <a:avLst/>
              </a:prstGeom>
              <a:blipFill>
                <a:blip r:embed="rId6"/>
                <a:stretch>
                  <a:fillRect l="-1075" t="-406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/>
          <p:cNvSpPr txBox="1"/>
          <p:nvPr/>
        </p:nvSpPr>
        <p:spPr>
          <a:xfrm>
            <a:off x="-9111" y="4869160"/>
            <a:ext cx="3780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Por la 2º ley de Newton: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9CA85407-FA92-01A4-3BE6-5D076E9DA3D3}"/>
                  </a:ext>
                </a:extLst>
              </p:cNvPr>
              <p:cNvSpPr txBox="1"/>
              <p:nvPr/>
            </p:nvSpPr>
            <p:spPr>
              <a:xfrm>
                <a:off x="3284967" y="6021288"/>
                <a:ext cx="265518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s-E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s-E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𝜃𝜇</m:t>
                    </m:r>
                  </m:oMath>
                </a14:m>
                <a:r>
                  <a:rPr lang="es-ES" sz="3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s-E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9CA85407-FA92-01A4-3BE6-5D076E9DA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967" y="6021288"/>
                <a:ext cx="2655185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00278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2873474" y="692696"/>
                <a:ext cx="3498726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s-E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s-E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𝜃𝜇</m:t>
                      </m:r>
                      <m:sSup>
                        <m:sSupPr>
                          <m:ctrlP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3474" y="692696"/>
                <a:ext cx="3498726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539552" y="2204864"/>
                <a:ext cx="479213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sSup>
                        <m:sSupPr>
                          <m:ctrlP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204864"/>
                <a:ext cx="4792131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3645024"/>
            <a:ext cx="9139661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La velocidad de propagación de una onda mecánica lineal depende exclusivamente de </a:t>
            </a:r>
            <a:r>
              <a:rPr lang="es-MX" altLang="pt-BR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las propiedades del medio material </a:t>
            </a:r>
            <a:r>
              <a:rPr lang="es-MX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que la onda utiliza para propagarse.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4283968" y="1772816"/>
                <a:ext cx="2791533" cy="154734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s-E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E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s-E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den>
                          </m:f>
                        </m:e>
                      </m:rad>
                      <m:r>
                        <a:rPr lang="es-E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s-E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1772816"/>
                <a:ext cx="2791533" cy="15473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Box 2">
            <a:extLst>
              <a:ext uri="{FF2B5EF4-FFF2-40B4-BE49-F238E27FC236}">
                <a16:creationId xmlns:a16="http://schemas.microsoft.com/office/drawing/2014/main" id="{96DB7B39-7686-C2C5-017D-2BDEF7BC4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-11191"/>
            <a:ext cx="913966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Entonces: 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218D98E9-DD8F-A9D3-FA81-411092C14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06" y="1312861"/>
            <a:ext cx="913966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De donde: </a:t>
            </a:r>
          </a:p>
        </p:txBody>
      </p:sp>
    </p:spTree>
    <p:extLst>
      <p:ext uri="{BB962C8B-B14F-4D97-AF65-F5344CB8AC3E}">
        <p14:creationId xmlns:p14="http://schemas.microsoft.com/office/powerpoint/2010/main" val="34403312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0407" y="2420888"/>
            <a:ext cx="9144000" cy="77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pt-BR" sz="4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2º método: Energético</a:t>
            </a:r>
          </a:p>
        </p:txBody>
      </p:sp>
    </p:spTree>
    <p:extLst>
      <p:ext uri="{BB962C8B-B14F-4D97-AF65-F5344CB8AC3E}">
        <p14:creationId xmlns:p14="http://schemas.microsoft.com/office/powerpoint/2010/main" val="1252811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" t="3690" r="9956" b="7861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052" t="3690" r="9956" b="786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5" name="Text Box 6"/>
          <p:cNvSpPr txBox="1">
            <a:spLocks noChangeArrowheads="1"/>
          </p:cNvSpPr>
          <p:nvPr/>
        </p:nvSpPr>
        <p:spPr bwMode="auto">
          <a:xfrm>
            <a:off x="24196" y="44624"/>
            <a:ext cx="9144000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Por el teorema del impulso y la cantidad de movimiento se tiene que:</a:t>
            </a:r>
          </a:p>
          <a:p>
            <a:pPr eaLnBrk="1" hangingPunct="1">
              <a:buClrTx/>
              <a:buFontTx/>
              <a:buNone/>
            </a:pPr>
            <a:endParaRPr lang="es-ES" altLang="pt-BR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algn="ctr" eaLnBrk="1" hangingPunct="1">
              <a:buClrTx/>
              <a:buFontTx/>
              <a:buNone/>
            </a:pPr>
            <a:r>
              <a:rPr lang="es-ES" b="1" dirty="0">
                <a:solidFill>
                  <a:schemeClr val="tx1"/>
                </a:solidFill>
              </a:rPr>
              <a:t>Impulso transversal = cantidad de movimiento transversal</a:t>
            </a:r>
            <a:endParaRPr lang="es-ES" altLang="pt-BR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3736" name="Text Box 7"/>
          <p:cNvSpPr txBox="1">
            <a:spLocks noChangeArrowheads="1"/>
          </p:cNvSpPr>
          <p:nvPr/>
        </p:nvSpPr>
        <p:spPr bwMode="auto">
          <a:xfrm>
            <a:off x="-36512" y="2176537"/>
            <a:ext cx="9144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Por semejanza de triángulos se tiene: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" t="43271" r="9956" b="7861"/>
          <a:stretch/>
        </p:blipFill>
        <p:spPr bwMode="auto">
          <a:xfrm>
            <a:off x="0" y="3861048"/>
            <a:ext cx="9144000" cy="2996953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052" t="3690" r="9956" b="7861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045E550E-8984-579F-091E-85F6658659B7}"/>
                  </a:ext>
                </a:extLst>
              </p:cNvPr>
              <p:cNvSpPr/>
              <p:nvPr/>
            </p:nvSpPr>
            <p:spPr>
              <a:xfrm>
                <a:off x="3328663" y="1365208"/>
                <a:ext cx="2323457" cy="6236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MX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3200" i="1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045E550E-8984-579F-091E-85F6658659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663" y="1365208"/>
                <a:ext cx="2323457" cy="6236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3EBC0EBC-C8AF-CA55-9AB5-D2E859AD8D62}"/>
                  </a:ext>
                </a:extLst>
              </p:cNvPr>
              <p:cNvSpPr/>
              <p:nvPr/>
            </p:nvSpPr>
            <p:spPr>
              <a:xfrm>
                <a:off x="2699792" y="2741506"/>
                <a:ext cx="3801297" cy="8315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s-E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3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s-E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r>
                          <a:rPr lang="es-E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den>
                    </m:f>
                    <m:r>
                      <a:rPr lang="es-E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s-E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s-E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s-E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s-MX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s-MX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MX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s-E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s-E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3200" i="1" dirty="0">
                    <a:solidFill>
                      <a:schemeClr val="tx1"/>
                    </a:solidFill>
                    <a:latin typeface="+mn-lt"/>
                  </a:rPr>
                  <a:t>=</a:t>
                </a:r>
                <a:r>
                  <a:rPr lang="es-ES" sz="32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E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s-E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s-E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r>
                          <a:rPr lang="es-E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s-MX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3200" i="1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3EBC0EBC-C8AF-CA55-9AB5-D2E859AD8D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2741506"/>
                <a:ext cx="3801297" cy="831510"/>
              </a:xfrm>
              <a:prstGeom prst="rect">
                <a:avLst/>
              </a:prstGeom>
              <a:blipFill>
                <a:blip r:embed="rId5"/>
                <a:stretch>
                  <a:fillRect b="-955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7" name="Text Box 8"/>
          <p:cNvSpPr txBox="1">
            <a:spLocks noChangeArrowheads="1"/>
          </p:cNvSpPr>
          <p:nvPr/>
        </p:nvSpPr>
        <p:spPr bwMode="auto">
          <a:xfrm>
            <a:off x="35496" y="-27384"/>
            <a:ext cx="9144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Así:</a:t>
            </a:r>
          </a:p>
        </p:txBody>
      </p:sp>
      <p:sp>
        <p:nvSpPr>
          <p:cNvPr id="73738" name="Text Box 9"/>
          <p:cNvSpPr txBox="1">
            <a:spLocks noChangeArrowheads="1"/>
          </p:cNvSpPr>
          <p:nvPr/>
        </p:nvSpPr>
        <p:spPr bwMode="auto">
          <a:xfrm>
            <a:off x="34925" y="3068960"/>
            <a:ext cx="9144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Por lo tanto: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5796136" y="764704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1"/>
                </a:solidFill>
              </a:rPr>
              <a:t>Impulso transversal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292080" y="2031231"/>
            <a:ext cx="3828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1"/>
                </a:solidFill>
              </a:rPr>
              <a:t>Momento lineal transversal</a:t>
            </a:r>
            <a:endParaRPr lang="en-US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/>
              <p:cNvSpPr/>
              <p:nvPr/>
            </p:nvSpPr>
            <p:spPr>
              <a:xfrm>
                <a:off x="1403648" y="1916832"/>
                <a:ext cx="3924664" cy="6236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E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s-E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𝑣𝑡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3200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1916832"/>
                <a:ext cx="3924664" cy="6236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15"/>
              <p:cNvSpPr/>
              <p:nvPr/>
            </p:nvSpPr>
            <p:spPr>
              <a:xfrm>
                <a:off x="2834940" y="3356992"/>
                <a:ext cx="3224729" cy="9501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f>
                        <m:f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E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s-E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𝑣𝑡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3200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Rectá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940" y="3356992"/>
                <a:ext cx="3224729" cy="9501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2195736" y="618697"/>
                <a:ext cx="2272225" cy="781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s-E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s-E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s-E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f>
                      <m:fPr>
                        <m:ctrlPr>
                          <a:rPr lang="es-E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s-E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r>
                          <a:rPr lang="es-E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</m:oMath>
                </a14:m>
                <a:r>
                  <a:rPr lang="en-US" sz="3200" i="1" dirty="0">
                    <a:latin typeface="+mn-lt"/>
                  </a:rPr>
                  <a:t>t</a:t>
                </a:r>
                <a:r>
                  <a:rPr lang="en-US" sz="3200" i="1" dirty="0">
                    <a:solidFill>
                      <a:schemeClr val="tx1"/>
                    </a:solidFill>
                    <a:latin typeface="+mn-lt"/>
                  </a:rPr>
                  <a:t>t</a:t>
                </a:r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618697"/>
                <a:ext cx="2272225" cy="781048"/>
              </a:xfrm>
              <a:prstGeom prst="rect">
                <a:avLst/>
              </a:prstGeom>
              <a:blipFill>
                <a:blip r:embed="rId5"/>
                <a:stretch>
                  <a:fillRect r="-6166" b="-9302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n 5">
            <a:extLst>
              <a:ext uri="{FF2B5EF4-FFF2-40B4-BE49-F238E27FC236}">
                <a16:creationId xmlns:a16="http://schemas.microsoft.com/office/drawing/2014/main" id="{60F391C8-BC2C-F14F-9B8F-9903B143AB6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9201" b="13093"/>
          <a:stretch/>
        </p:blipFill>
        <p:spPr>
          <a:xfrm>
            <a:off x="0" y="4595221"/>
            <a:ext cx="9144000" cy="128205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682833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>
            <a:spLocks noChangeArrowheads="1"/>
          </p:cNvSpPr>
          <p:nvPr/>
        </p:nvSpPr>
        <p:spPr bwMode="auto">
          <a:xfrm>
            <a:off x="0" y="14288"/>
            <a:ext cx="914400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pt-BR" sz="36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La rapidez de las ondas mecánicas</a:t>
            </a:r>
          </a:p>
        </p:txBody>
      </p:sp>
      <p:sp>
        <p:nvSpPr>
          <p:cNvPr id="77828" name="Text Box 3"/>
          <p:cNvSpPr txBox="1">
            <a:spLocks noChangeArrowheads="1"/>
          </p:cNvSpPr>
          <p:nvPr/>
        </p:nvSpPr>
        <p:spPr bwMode="auto">
          <a:xfrm>
            <a:off x="-32823" y="4869160"/>
            <a:ext cx="9144001" cy="194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Fuerza de restitución</a:t>
            </a: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: Fuerza que tiende a llevar al sistema al estado de equilibrio.</a:t>
            </a:r>
          </a:p>
          <a:p>
            <a:pPr eaLnBrk="1" hangingPunct="1">
              <a:buClrTx/>
              <a:buFontTx/>
              <a:buNone/>
            </a:pPr>
            <a:endParaRPr lang="es-ES" altLang="pt-BR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buClrTx/>
              <a:buFontTx/>
              <a:buNone/>
            </a:pPr>
            <a:r>
              <a:rPr lang="es-ES" altLang="pt-BR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Inercia</a:t>
            </a: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: Magnitud que mide la resiste que ofrece el sistema para retornar al equilibrio. </a:t>
            </a:r>
          </a:p>
        </p:txBody>
      </p:sp>
      <p:sp>
        <p:nvSpPr>
          <p:cNvPr id="77829" name="Rectangle 4"/>
          <p:cNvSpPr>
            <a:spLocks noChangeArrowheads="1"/>
          </p:cNvSpPr>
          <p:nvPr/>
        </p:nvSpPr>
        <p:spPr bwMode="auto">
          <a:xfrm>
            <a:off x="-36513" y="723900"/>
            <a:ext cx="9144001" cy="231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r>
              <a:rPr lang="es-E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La ecuación que da la rapidez de onda es válida únicamente para el caso especial de las ondas mecánicas unidimensionales, como es el caso de  un alambre o una cuerda estirados. </a:t>
            </a:r>
          </a:p>
          <a:p>
            <a:r>
              <a:rPr lang="es-E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Para muchos tipos de ondas mecánicas, incluidas las ondas en una cuerda, la expresión para la rapidez de la onda tiene la misma forma general:</a:t>
            </a:r>
            <a:endParaRPr lang="es-ES" altLang="pt-BR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/>
              <p:cNvSpPr txBox="1"/>
              <p:nvPr/>
            </p:nvSpPr>
            <p:spPr>
              <a:xfrm>
                <a:off x="1043609" y="3284984"/>
                <a:ext cx="7128791" cy="11273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s-E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s-E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𝐹𝑢𝑒𝑟𝑧𝑎</m:t>
                            </m:r>
                            <m:r>
                              <a:rPr lang="es-E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E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𝑑𝑒</m:t>
                            </m:r>
                            <m:r>
                              <a:rPr lang="es-E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E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𝑟𝑒𝑠𝑡𝑖𝑡𝑢𝑐𝑖</m:t>
                            </m:r>
                            <m:r>
                              <a:rPr lang="es-E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ó</m:t>
                            </m:r>
                            <m:r>
                              <a:rPr lang="es-E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s-AR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E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s-E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𝐼𝑛𝑒𝑟𝑐𝑖𝑎</m:t>
                            </m:r>
                            <m:r>
                              <a:rPr lang="es-E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3600" dirty="0"/>
                  <a:t>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s-E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E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s-E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</m:e>
                    </m:d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9" y="3284984"/>
                <a:ext cx="7128791" cy="11273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79700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27384"/>
            <a:ext cx="9144000" cy="9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En particular, para una onda longitudinal que viaja por una varilla sólida: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2987824" y="1346279"/>
                <a:ext cx="2836930" cy="1547347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altLang="pt-BR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es-ES" altLang="pt-BR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S" alt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ES" alt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s-ES" altLang="pt-BR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s-ES" altLang="pt-BR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𝜇</m:t>
                              </m:r>
                            </m:den>
                          </m:f>
                        </m:e>
                      </m:rad>
                      <m:r>
                        <a:rPr lang="es-ES" alt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  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s-E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1346279"/>
                <a:ext cx="2836930" cy="15473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1"/>
              <p:cNvSpPr>
                <a:spLocks noChangeArrowheads="1"/>
              </p:cNvSpPr>
              <p:nvPr/>
            </p:nvSpPr>
            <p:spPr bwMode="auto">
              <a:xfrm>
                <a:off x="36512" y="3284984"/>
                <a:ext cx="9107488" cy="13779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9pPr>
              </a:lstStyle>
              <a:p>
                <a:pPr eaLnBrk="1" hangingPunct="1">
                  <a:buClrTx/>
                  <a:buFontTx/>
                  <a:buNone/>
                </a:pPr>
                <a:r>
                  <a:rPr lang="es-ES" altLang="pt-BR" sz="280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Donde: </a:t>
                </a:r>
                <a:r>
                  <a:rPr lang="es-ES" altLang="pt-BR" sz="2800" i="1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E</a:t>
                </a:r>
                <a:r>
                  <a:rPr lang="es-ES" altLang="pt-BR" sz="280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s-ES" altLang="pt-BR" sz="2800" b="1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módulo elástico </a:t>
                </a:r>
                <a:r>
                  <a:rPr lang="es-ES" altLang="pt-BR" sz="28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del material</a:t>
                </a:r>
                <a:r>
                  <a:rPr lang="es-ES" altLang="pt-BR" sz="2800" b="1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s-ES" altLang="pt-BR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ES" altLang="pt-BR" sz="2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s-AR" altLang="pt-BR" sz="2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𝑵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s-ES" altLang="pt-BR" sz="2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s-AR" altLang="pt-BR" sz="2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𝒎</m:t>
                                </m:r>
                              </m:e>
                              <m:sup>
                                <m:r>
                                  <a:rPr lang="es-AR" altLang="pt-BR" sz="2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s-ES" altLang="pt-BR" sz="280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</a:p>
              <a:p>
                <a:pPr eaLnBrk="1" hangingPunct="1">
                  <a:buClrTx/>
                  <a:buFontTx/>
                  <a:buNone/>
                </a:pPr>
                <a14:m>
                  <m:oMath xmlns:m="http://schemas.openxmlformats.org/officeDocument/2006/math">
                    <m:r>
                      <a:rPr lang="es-AR" altLang="pt-BR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             </m:t>
                    </m:r>
                    <m:r>
                      <a:rPr lang="el-GR" altLang="pt-BR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  <m:r>
                      <a:rPr lang="es-AR" altLang="pt-BR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s-ES" altLang="pt-BR" sz="2800" b="1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densidad </a:t>
                </a:r>
                <a:r>
                  <a:rPr lang="es-ES" altLang="pt-BR" sz="2800" b="1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lineal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s-ES" altLang="pt-BR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ES" altLang="pt-BR" sz="2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s-AR" altLang="pt-BR" sz="2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𝒌𝒈</m:t>
                            </m:r>
                          </m:num>
                          <m:den>
                            <m:r>
                              <a:rPr lang="es-AR" altLang="pt-BR" sz="2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𝒎</m:t>
                            </m:r>
                          </m:den>
                        </m:f>
                      </m:e>
                    </m:d>
                  </m:oMath>
                </a14:m>
                <a:endParaRPr lang="es-ES" altLang="pt-BR" sz="2800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512" y="3284984"/>
                <a:ext cx="9107488" cy="1377942"/>
              </a:xfrm>
              <a:prstGeom prst="rect">
                <a:avLst/>
              </a:prstGeom>
              <a:blipFill>
                <a:blip r:embed="rId3"/>
                <a:stretch>
                  <a:fillRect l="-1406" b="-354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41456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ChangeArrowheads="1"/>
          </p:cNvSpPr>
          <p:nvPr/>
        </p:nvSpPr>
        <p:spPr bwMode="auto">
          <a:xfrm>
            <a:off x="0" y="1772816"/>
            <a:ext cx="9144000" cy="258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pt-BR" sz="5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Ecuación </a:t>
            </a:r>
          </a:p>
          <a:p>
            <a:pPr algn="ctr" eaLnBrk="1" hangingPunct="1">
              <a:buClrTx/>
              <a:buFontTx/>
              <a:buNone/>
            </a:pPr>
            <a:r>
              <a:rPr lang="es-ES" altLang="pt-BR" sz="5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de la </a:t>
            </a:r>
          </a:p>
          <a:p>
            <a:pPr algn="ctr" eaLnBrk="1" hangingPunct="1">
              <a:buClrTx/>
              <a:buFontTx/>
              <a:buNone/>
            </a:pPr>
            <a:r>
              <a:rPr lang="es-ES" altLang="pt-BR" sz="5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onda mecánica lineal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2736"/>
            <a:ext cx="914400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4864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ChangeArrowheads="1"/>
          </p:cNvSpPr>
          <p:nvPr/>
        </p:nvSpPr>
        <p:spPr bwMode="auto">
          <a:xfrm>
            <a:off x="0" y="2636912"/>
            <a:ext cx="9144000" cy="175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pt-BR" sz="5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1º método </a:t>
            </a:r>
          </a:p>
          <a:p>
            <a:pPr algn="ctr" eaLnBrk="1" hangingPunct="1">
              <a:buClrTx/>
              <a:buFontTx/>
              <a:buNone/>
            </a:pPr>
            <a:r>
              <a:rPr lang="es-ES" altLang="pt-BR" sz="5400" b="1" dirty="0">
                <a:solidFill>
                  <a:srgbClr val="000000"/>
                </a:solidFill>
                <a:cs typeface="Arial" panose="020B0604020202020204" pitchFamily="34" charset="0"/>
              </a:rPr>
              <a:t>Método </a:t>
            </a:r>
            <a:r>
              <a:rPr lang="es-ES" altLang="pt-BR" sz="5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Mecánico</a:t>
            </a:r>
          </a:p>
        </p:txBody>
      </p:sp>
    </p:spTree>
    <p:extLst>
      <p:ext uri="{BB962C8B-B14F-4D97-AF65-F5344CB8AC3E}">
        <p14:creationId xmlns:p14="http://schemas.microsoft.com/office/powerpoint/2010/main" val="2228943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2" r="1918" b="34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6302" r="1918" b="342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3613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9" t="21904" r="8249" b="23180"/>
          <a:stretch>
            <a:fillRect/>
          </a:stretch>
        </p:blipFill>
        <p:spPr bwMode="auto">
          <a:xfrm>
            <a:off x="-1" y="2420888"/>
            <a:ext cx="9171175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9589" t="21904" r="8249" b="2318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852" name="Rectangle 2"/>
          <p:cNvSpPr>
            <a:spLocks noChangeArrowheads="1"/>
          </p:cNvSpPr>
          <p:nvPr/>
        </p:nvSpPr>
        <p:spPr bwMode="auto">
          <a:xfrm>
            <a:off x="0" y="908720"/>
            <a:ext cx="4211960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Desplazamiento de un punto </a:t>
            </a:r>
            <a:r>
              <a:rPr lang="es-ES" altLang="pt-BR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</a:t>
            </a: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en una cuerda que transporta una onda de izquierda a derecha. </a:t>
            </a:r>
          </a:p>
        </p:txBody>
      </p:sp>
      <p:sp>
        <p:nvSpPr>
          <p:cNvPr id="78853" name="Rectangle 2"/>
          <p:cNvSpPr>
            <a:spLocks noChangeArrowheads="1"/>
          </p:cNvSpPr>
          <p:nvPr/>
        </p:nvSpPr>
        <p:spPr bwMode="auto">
          <a:xfrm>
            <a:off x="4743191" y="836712"/>
            <a:ext cx="4427984" cy="157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Componentes de la fuerza ejercida sobre la parte derecha de la cuerda por la parte izquierda en el punto </a:t>
            </a:r>
            <a:r>
              <a:rPr lang="es-ES" altLang="pt-BR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</a:t>
            </a: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108050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5780" name="Rectangle 4"/>
              <p:cNvSpPr>
                <a:spLocks noChangeArrowheads="1"/>
              </p:cNvSpPr>
              <p:nvPr/>
            </p:nvSpPr>
            <p:spPr bwMode="auto">
              <a:xfrm>
                <a:off x="0" y="38100"/>
                <a:ext cx="9144000" cy="12316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9pPr>
              </a:lstStyle>
              <a:p>
                <a:pPr eaLnBrk="1" hangingPunct="1">
                  <a:buClrTx/>
                  <a:buFontTx/>
                  <a:buNone/>
                </a:pPr>
                <a:r>
                  <a:rPr lang="es-ES" altLang="pt-BR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La relación entre la componente vertical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s-ES" altLang="pt-BR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 y la fuerza de tensión </a:t>
                </a:r>
                <a14:m>
                  <m:oMath xmlns:m="http://schemas.openxmlformats.org/officeDocument/2006/math">
                    <m:r>
                      <a:rPr lang="es-E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s-E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altLang="pt-BR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que actúan sobre un extremo de la cuerda es la pendiente de la cuerda en ambos extremos: </a:t>
                </a:r>
              </a:p>
            </p:txBody>
          </p:sp>
        </mc:Choice>
        <mc:Fallback>
          <p:sp>
            <p:nvSpPr>
              <p:cNvPr id="75780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8100"/>
                <a:ext cx="9144000" cy="1231685"/>
              </a:xfrm>
              <a:prstGeom prst="rect">
                <a:avLst/>
              </a:prstGeom>
              <a:blipFill>
                <a:blip r:embed="rId3"/>
                <a:stretch>
                  <a:fillRect l="-1067" t="-3960" b="-1039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-15345" y="2348880"/>
            <a:ext cx="9144001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Si los ángulos son pequeños (hipótesis de pequeñas deformaciones): </a:t>
            </a: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35140" y="4981378"/>
            <a:ext cx="6408713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Y como: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CuadroTexto"/>
              <p:cNvSpPr txBox="1"/>
              <p:nvPr/>
            </p:nvSpPr>
            <p:spPr>
              <a:xfrm>
                <a:off x="35140" y="1317300"/>
                <a:ext cx="9093516" cy="1135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𝑠𝑒𝑛</m:t>
                      </m:r>
                      <m:d>
                        <m:dPr>
                          <m:ctrlP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s-E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s-E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𝑠𝑒𝑛</m:t>
                      </m:r>
                      <m:d>
                        <m:dPr>
                          <m:ctrlP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𝑠𝑒𝑛</m:t>
                          </m:r>
                          <m:d>
                            <m:dPr>
                              <m:ctrlPr>
                                <a:rPr lang="es-E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sz="2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𝑠𝑒𝑛</m:t>
                          </m:r>
                          <m:d>
                            <m:dPr>
                              <m:ctrlPr>
                                <a:rPr lang="es-E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sz="2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nor/>
                            </m:rPr>
                            <a:rPr lang="es-AR" sz="28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s-AR" sz="28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" name="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0" y="1317300"/>
                <a:ext cx="9093516" cy="11356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1 CuadroTexto"/>
              <p:cNvSpPr txBox="1"/>
              <p:nvPr/>
            </p:nvSpPr>
            <p:spPr>
              <a:xfrm>
                <a:off x="2123728" y="3789040"/>
                <a:ext cx="5181931" cy="11356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s-E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𝑡𝑎𝑛</m:t>
                          </m:r>
                          <m:d>
                            <m:dPr>
                              <m:ctrlP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𝑡𝑎𝑛</m:t>
                          </m:r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s-AR" sz="2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s-AR" sz="28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9" name="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3789040"/>
                <a:ext cx="5181931" cy="11356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F5F18FFF-A57C-78BE-1CAC-45CA216CAEE7}"/>
                  </a:ext>
                </a:extLst>
              </p:cNvPr>
              <p:cNvSpPr txBox="1"/>
              <p:nvPr/>
            </p:nvSpPr>
            <p:spPr>
              <a:xfrm>
                <a:off x="1475656" y="5397410"/>
                <a:ext cx="6513578" cy="13439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ES" sz="32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3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s-AR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s-AR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s-AR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den>
                      </m:f>
                      <m:r>
                        <a:rPr lang="es-AR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s-AR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s-AR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AR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AR" sz="32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s-AR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num>
                                    <m:den>
                                      <m:r>
                                        <a:rPr lang="es-AR" sz="32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s-AR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s-AR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s-A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f>
                        <m:fPr>
                          <m:ctrlPr>
                            <a:rPr lang="es-E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3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s-AR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AR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s-AR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den>
                      </m:f>
                      <m:r>
                        <a:rPr lang="es-A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s-AR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s-AR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AR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AR" sz="32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s-AR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num>
                                    <m:den>
                                      <m:r>
                                        <a:rPr lang="es-AR" sz="32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s-AR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s-AR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s-AR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s-ES" sz="3200" dirty="0"/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F5F18FFF-A57C-78BE-1CAC-45CA216CA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5397410"/>
                <a:ext cx="6513578" cy="134395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C822F5D1-C3F3-F12C-0D92-52CF30966671}"/>
                  </a:ext>
                </a:extLst>
              </p:cNvPr>
              <p:cNvSpPr txBox="1"/>
              <p:nvPr/>
            </p:nvSpPr>
            <p:spPr>
              <a:xfrm>
                <a:off x="2051641" y="3189577"/>
                <a:ext cx="506051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s-E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s-E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𝑠𝑒𝑛</m:t>
                      </m:r>
                      <m:d>
                        <m:dPr>
                          <m:ctrlPr>
                            <a:rPr lang="es-E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s-E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s-E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s-MX" sz="2800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C822F5D1-C3F3-F12C-0D92-52CF309666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641" y="3189577"/>
                <a:ext cx="506051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17242" y="0"/>
            <a:ext cx="9144001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La componente vertical es:</a:t>
            </a: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0" y="2204864"/>
            <a:ext cx="6408713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sz="2000" dirty="0">
                <a:solidFill>
                  <a:srgbClr val="000000"/>
                </a:solidFill>
              </a:rPr>
              <a:t> </a:t>
            </a:r>
            <a:r>
              <a:rPr lang="es-ES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La 2° ley de Newton es: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CuadroTexto"/>
              <p:cNvSpPr txBox="1"/>
              <p:nvPr/>
            </p:nvSpPr>
            <p:spPr>
              <a:xfrm>
                <a:off x="1475656" y="3069877"/>
                <a:ext cx="6408713" cy="1209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𝜕</m:t>
                                      </m:r>
                                      <m: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num>
                                    <m:den>
                                      <m: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𝜕</m:t>
                                      </m:r>
                                      <m: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+∆</m:t>
                              </m:r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𝜕</m:t>
                                      </m:r>
                                      <m: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num>
                                    <m:den>
                                      <m: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𝜕</m:t>
                                      </m:r>
                                      <m: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s-A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A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3069877"/>
                <a:ext cx="6408713" cy="12098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9 CuadroTexto"/>
              <p:cNvSpPr txBox="1"/>
              <p:nvPr/>
            </p:nvSpPr>
            <p:spPr>
              <a:xfrm>
                <a:off x="2240361" y="4985047"/>
                <a:ext cx="4697762" cy="1454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s-E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E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𝜕</m:t>
                                          </m:r>
                                          <m:r>
                                            <a:rPr lang="es-E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𝑦</m:t>
                                          </m:r>
                                        </m:num>
                                        <m:den>
                                          <m:r>
                                            <a:rPr lang="es-E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𝜕</m:t>
                                          </m:r>
                                          <m:r>
                                            <a:rPr lang="es-E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b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+∆</m:t>
                                  </m:r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s-E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E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𝜕</m:t>
                                          </m:r>
                                          <m:r>
                                            <a:rPr lang="es-E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𝑦</m:t>
                                          </m:r>
                                        </m:num>
                                        <m:den>
                                          <m:r>
                                            <a:rPr lang="es-E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𝜕</m:t>
                                          </m:r>
                                          <m:r>
                                            <a:rPr lang="es-E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b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num>
                        <m:den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</m:den>
                      </m:f>
                      <m:r>
                        <a:rPr lang="es-A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A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361" y="4985047"/>
                <a:ext cx="4697762" cy="14540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/>
              <p:cNvSpPr/>
              <p:nvPr/>
            </p:nvSpPr>
            <p:spPr>
              <a:xfrm>
                <a:off x="465048" y="709465"/>
                <a:ext cx="8355424" cy="1237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s-MX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b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s-A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s-AR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b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𝜕</m:t>
                                      </m:r>
                                      <m: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num>
                                    <m:den>
                                      <m: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𝜕</m:t>
                                      </m:r>
                                      <m: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+∆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𝜕</m:t>
                                      </m:r>
                                      <m: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num>
                                    <m:den>
                                      <m: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𝜕</m:t>
                                      </m:r>
                                      <m: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48" y="709465"/>
                <a:ext cx="8355424" cy="12377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41783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4 CuadroTexto"/>
              <p:cNvSpPr txBox="1"/>
              <p:nvPr/>
            </p:nvSpPr>
            <p:spPr>
              <a:xfrm>
                <a:off x="2220239" y="5301207"/>
                <a:ext cx="4728025" cy="132786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ES" sz="4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ES" sz="4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4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s-ES" sz="4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E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ES" sz="4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ES" sz="4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ES" sz="4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4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s-E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4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s-ES" sz="4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E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ES" sz="4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ES" sz="4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4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s-ES" sz="4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E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ES" sz="4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ES" sz="4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AR" sz="4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239" y="5301207"/>
                <a:ext cx="4728025" cy="13278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9 CuadroTexto"/>
              <p:cNvSpPr txBox="1"/>
              <p:nvPr/>
            </p:nvSpPr>
            <p:spPr>
              <a:xfrm>
                <a:off x="0" y="175100"/>
                <a:ext cx="9144000" cy="1531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s-ES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es-E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s-ES" sz="2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s-ES" sz="2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es-ES" sz="2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𝑦</m:t>
                                              </m:r>
                                            </m:num>
                                            <m:den>
                                              <m:r>
                                                <a:rPr lang="es-ES" sz="2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es-ES" sz="2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𝑥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b>
                                      <m: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+∆</m:t>
                                      </m:r>
                                      <m: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es-E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s-ES" sz="2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s-ES" sz="2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es-ES" sz="2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𝑦</m:t>
                                              </m:r>
                                            </m:num>
                                            <m:den>
                                              <m:r>
                                                <a:rPr lang="es-ES" sz="2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es-ES" sz="2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𝑥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b>
                                      <m: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s-E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s-AR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s-E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→0</m:t>
                          </m:r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es-E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den>
                          </m:f>
                          <m:r>
                            <a:rPr lang="es-A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s-A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5100"/>
                <a:ext cx="9144000" cy="15312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/>
          <p:cNvSpPr txBox="1"/>
          <p:nvPr/>
        </p:nvSpPr>
        <p:spPr>
          <a:xfrm>
            <a:off x="1763688" y="450912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tx1"/>
                </a:solidFill>
              </a:rPr>
              <a:t>Ecuación de onda unidimensional</a:t>
            </a:r>
            <a:endParaRPr lang="en-US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E272C7EF-94F1-5C2E-C952-344FE9057249}"/>
                  </a:ext>
                </a:extLst>
              </p:cNvPr>
              <p:cNvSpPr txBox="1"/>
              <p:nvPr/>
            </p:nvSpPr>
            <p:spPr>
              <a:xfrm>
                <a:off x="3707904" y="3293976"/>
                <a:ext cx="2137893" cy="9991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ES" sz="32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s-AR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A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s-E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es-ES" sz="3200" dirty="0"/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E272C7EF-94F1-5C2E-C952-344FE9057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293976"/>
                <a:ext cx="2137893" cy="9991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adroTexto 3">
            <a:extLst>
              <a:ext uri="{FF2B5EF4-FFF2-40B4-BE49-F238E27FC236}">
                <a16:creationId xmlns:a16="http://schemas.microsoft.com/office/drawing/2014/main" id="{B8EC7E84-24CD-F4D9-8187-42BB32116E90}"/>
              </a:ext>
            </a:extLst>
          </p:cNvPr>
          <p:cNvSpPr txBox="1"/>
          <p:nvPr/>
        </p:nvSpPr>
        <p:spPr>
          <a:xfrm>
            <a:off x="36185" y="3481844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tx1"/>
                </a:solidFill>
              </a:rPr>
              <a:t>Ya se había demostrado que:</a:t>
            </a:r>
            <a:endParaRPr lang="en-US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271BF889-4855-F9B1-D96F-59CF9B6420FF}"/>
                  </a:ext>
                </a:extLst>
              </p:cNvPr>
              <p:cNvSpPr txBox="1"/>
              <p:nvPr/>
            </p:nvSpPr>
            <p:spPr>
              <a:xfrm>
                <a:off x="2220239" y="2132856"/>
                <a:ext cx="4615840" cy="9680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s-E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E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s-ES" sz="3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es-ES" sz="3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s-ES" sz="36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</m:num>
                      <m:den>
                        <m:r>
                          <a:rPr lang="es-ES" sz="36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𝜕</m:t>
                        </m:r>
                        <m:sSup>
                          <m:sSupPr>
                            <m:ctrlPr>
                              <a:rPr lang="es-E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s-AR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s-ES" sz="3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s-AR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s-E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E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sz="3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num>
                          <m:den>
                            <m:r>
                              <a:rPr lang="es-ES" sz="3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𝐹</m:t>
                            </m:r>
                          </m:den>
                        </m:f>
                        <m:r>
                          <a:rPr lang="es-AR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s-MX" sz="3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E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s-ES" sz="3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es-ES" sz="3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s-ES" sz="36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</m:num>
                      <m:den>
                        <m:r>
                          <a:rPr lang="es-ES" sz="36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𝜕</m:t>
                        </m:r>
                        <m:sSup>
                          <m:sSupPr>
                            <m:ctrlPr>
                              <a:rPr lang="es-E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s-ES" sz="3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s-ES" sz="3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s-MX" sz="3600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271BF889-4855-F9B1-D96F-59CF9B642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239" y="2132856"/>
                <a:ext cx="4615840" cy="9680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ChangeArrowheads="1"/>
          </p:cNvSpPr>
          <p:nvPr/>
        </p:nvSpPr>
        <p:spPr bwMode="auto">
          <a:xfrm>
            <a:off x="0" y="2132856"/>
            <a:ext cx="9144000" cy="175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pt-BR" sz="5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2º método </a:t>
            </a:r>
          </a:p>
          <a:p>
            <a:pPr algn="ctr" eaLnBrk="1" hangingPunct="1">
              <a:buClrTx/>
              <a:buFontTx/>
              <a:buNone/>
            </a:pPr>
            <a:r>
              <a:rPr lang="es-ES" altLang="pt-BR" sz="5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Método Matemático</a:t>
            </a:r>
          </a:p>
        </p:txBody>
      </p:sp>
    </p:spTree>
    <p:extLst>
      <p:ext uri="{BB962C8B-B14F-4D97-AF65-F5344CB8AC3E}">
        <p14:creationId xmlns:p14="http://schemas.microsoft.com/office/powerpoint/2010/main" val="30639153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2834940" y="620688"/>
                <a:ext cx="4813049" cy="844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𝑠𝑒𝑛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b>
                          <m:r>
                            <a:rPr lang="es-E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</m:oMath>
                  </m:oMathPara>
                </a14:m>
                <a:endParaRPr lang="en-US" sz="2800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940" y="620688"/>
                <a:ext cx="4813049" cy="8449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/>
              <p:cNvSpPr txBox="1"/>
              <p:nvPr/>
            </p:nvSpPr>
            <p:spPr>
              <a:xfrm>
                <a:off x="0" y="44624"/>
                <a:ext cx="9144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>
                    <a:solidFill>
                      <a:schemeClr val="tx1"/>
                    </a:solidFill>
                  </a:rPr>
                  <a:t>Se ha obtenido la ecuación de onda para el caso de que </a:t>
                </a:r>
                <a14:m>
                  <m:oMath xmlns:m="http://schemas.openxmlformats.org/officeDocument/2006/math">
                    <m:r>
                      <a:rPr lang="es-E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s-E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s-ES" dirty="0">
                    <a:solidFill>
                      <a:schemeClr val="tx1"/>
                    </a:solidFill>
                  </a:rPr>
                  <a:t>: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uadro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624"/>
                <a:ext cx="9144000" cy="461665"/>
              </a:xfrm>
              <a:prstGeom prst="rect">
                <a:avLst/>
              </a:prstGeom>
              <a:blipFill>
                <a:blip r:embed="rId3"/>
                <a:stretch>
                  <a:fillRect l="-1000" t="-10526" b="-2894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2178726" y="1806366"/>
                <a:ext cx="6390916" cy="9130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𝑘𝑥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726" y="1806366"/>
                <a:ext cx="6390916" cy="9130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1979712" y="4992351"/>
                <a:ext cx="5604676" cy="9569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(</m:t>
                          </m:r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E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4992351"/>
                <a:ext cx="5604676" cy="9569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adroTexto 7"/>
          <p:cNvSpPr txBox="1"/>
          <p:nvPr/>
        </p:nvSpPr>
        <p:spPr>
          <a:xfrm>
            <a:off x="71331" y="1252093"/>
            <a:ext cx="929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La velocidad es: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5496" y="2679303"/>
            <a:ext cx="9108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La aceleración es: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/>
              <p:cNvSpPr/>
              <p:nvPr/>
            </p:nvSpPr>
            <p:spPr>
              <a:xfrm>
                <a:off x="1124504" y="3389063"/>
                <a:ext cx="6842194" cy="9248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𝑠𝑒𝑛</m:t>
                      </m:r>
                      <m:d>
                        <m:d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𝑘𝑥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800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Rectá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504" y="3389063"/>
                <a:ext cx="6842194" cy="9248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78566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446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Calculando la derivada de 2° orden respecto de </a:t>
            </a:r>
            <a:r>
              <a:rPr lang="es-ES" i="1" dirty="0">
                <a:solidFill>
                  <a:schemeClr val="tx1"/>
                </a:solidFill>
              </a:rPr>
              <a:t>x </a:t>
            </a:r>
            <a:r>
              <a:rPr lang="es-ES" dirty="0">
                <a:solidFill>
                  <a:schemeClr val="tx1"/>
                </a:solidFill>
              </a:rPr>
              <a:t>se tiene: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5496" y="3831431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De la siguiente igualdad: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1947093" y="815887"/>
                <a:ext cx="5361211" cy="9569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(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𝑠𝑒𝑛</m:t>
                      </m:r>
                      <m:d>
                        <m:d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𝑘𝑥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800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093" y="815887"/>
                <a:ext cx="5361211" cy="9569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ángulo 11"/>
              <p:cNvSpPr/>
              <p:nvPr/>
            </p:nvSpPr>
            <p:spPr>
              <a:xfrm>
                <a:off x="2531277" y="2256047"/>
                <a:ext cx="3912931" cy="9569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(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800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Rectá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277" y="2256047"/>
                <a:ext cx="3912931" cy="9569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ángulo 13"/>
              <p:cNvSpPr/>
              <p:nvPr/>
            </p:nvSpPr>
            <p:spPr>
              <a:xfrm>
                <a:off x="3347864" y="3534812"/>
                <a:ext cx="3609578" cy="9357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s-E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sz="3200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Rectá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3534812"/>
                <a:ext cx="3609578" cy="9357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16076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0" y="24273"/>
            <a:ext cx="929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Utilizando las igualdades anteriores: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12"/>
              <p:cNvSpPr/>
              <p:nvPr/>
            </p:nvSpPr>
            <p:spPr>
              <a:xfrm>
                <a:off x="3131840" y="2348880"/>
                <a:ext cx="2880660" cy="13443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13" name="Rectá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2348880"/>
                <a:ext cx="2880660" cy="13443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3131840" y="692696"/>
                <a:ext cx="2933560" cy="13471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800" dirty="0"/>
                            <m:t> </m:t>
                          </m:r>
                        </m:den>
                      </m:f>
                      <m:r>
                        <a:rPr lang="es-E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692696"/>
                <a:ext cx="2933560" cy="13471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C964BEDC-E212-B1D0-370C-66BA3822D8F0}"/>
                  </a:ext>
                </a:extLst>
              </p:cNvPr>
              <p:cNvSpPr/>
              <p:nvPr/>
            </p:nvSpPr>
            <p:spPr>
              <a:xfrm>
                <a:off x="2889770" y="4437112"/>
                <a:ext cx="3516860" cy="1681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  <m:r>
                        <a:rPr lang="es-E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C964BEDC-E212-B1D0-370C-66BA3822D8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770" y="4437112"/>
                <a:ext cx="3516860" cy="16816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adroTexto 3">
            <a:extLst>
              <a:ext uri="{FF2B5EF4-FFF2-40B4-BE49-F238E27FC236}">
                <a16:creationId xmlns:a16="http://schemas.microsoft.com/office/drawing/2014/main" id="{D4455A4D-16DA-0253-61FC-AFAF232BE0CD}"/>
              </a:ext>
            </a:extLst>
          </p:cNvPr>
          <p:cNvSpPr txBox="1"/>
          <p:nvPr/>
        </p:nvSpPr>
        <p:spPr>
          <a:xfrm>
            <a:off x="13657" y="3771409"/>
            <a:ext cx="929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Reemplazando se tiene: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236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/>
          <p:cNvSpPr txBox="1">
            <a:spLocks noChangeArrowheads="1"/>
          </p:cNvSpPr>
          <p:nvPr/>
        </p:nvSpPr>
        <p:spPr bwMode="auto">
          <a:xfrm>
            <a:off x="0" y="2204864"/>
            <a:ext cx="9144000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MX" altLang="pt-BR" sz="72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ONDAS SENOIDALES</a:t>
            </a:r>
          </a:p>
        </p:txBody>
      </p:sp>
    </p:spTree>
    <p:extLst>
      <p:ext uri="{BB962C8B-B14F-4D97-AF65-F5344CB8AC3E}">
        <p14:creationId xmlns:p14="http://schemas.microsoft.com/office/powerpoint/2010/main" val="19981933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-2738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Finalmente se tiene: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5496" y="2132856"/>
            <a:ext cx="9108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Que es la ecuación de onda buscada.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2554943" y="692696"/>
                <a:ext cx="4177297" cy="98334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(</m:t>
                          </m:r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(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943" y="692696"/>
                <a:ext cx="4177297" cy="9833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06955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1"/>
          <p:cNvSpPr>
            <a:spLocks noChangeArrowheads="1"/>
          </p:cNvSpPr>
          <p:nvPr/>
        </p:nvSpPr>
        <p:spPr bwMode="auto">
          <a:xfrm>
            <a:off x="0" y="2780928"/>
            <a:ext cx="9144000" cy="2802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pt-BR" sz="4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Energía transportada </a:t>
            </a:r>
          </a:p>
          <a:p>
            <a:pPr algn="ctr" eaLnBrk="1" hangingPunct="1">
              <a:buClrTx/>
              <a:buFontTx/>
              <a:buNone/>
            </a:pPr>
            <a:r>
              <a:rPr lang="es-ES" altLang="pt-BR" sz="4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por una </a:t>
            </a:r>
          </a:p>
          <a:p>
            <a:pPr algn="ctr" eaLnBrk="1" hangingPunct="1">
              <a:buClrTx/>
              <a:buFontTx/>
              <a:buNone/>
            </a:pPr>
            <a:r>
              <a:rPr lang="es-ES" altLang="pt-BR" sz="4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onda</a:t>
            </a:r>
          </a:p>
          <a:p>
            <a:pPr algn="ctr" eaLnBrk="1" hangingPunct="1">
              <a:buClrTx/>
              <a:buFontTx/>
              <a:buNone/>
            </a:pPr>
            <a:r>
              <a:rPr lang="es-ES" altLang="pt-BR" sz="4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mecánica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F70A8-2E78-7DC5-020A-2882B43CC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1">
            <a:extLst>
              <a:ext uri="{FF2B5EF4-FFF2-40B4-BE49-F238E27FC236}">
                <a16:creationId xmlns:a16="http://schemas.microsoft.com/office/drawing/2014/main" id="{268BEF3B-800F-514E-DBF5-3980F7A1B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6988"/>
            <a:ext cx="9144000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MX" altLang="pt-BR" sz="32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Energía transportada por una onda senoidal en una cuerda</a:t>
            </a:r>
          </a:p>
        </p:txBody>
      </p:sp>
      <p:sp>
        <p:nvSpPr>
          <p:cNvPr id="65539" name="Text Box 3">
            <a:extLst>
              <a:ext uri="{FF2B5EF4-FFF2-40B4-BE49-F238E27FC236}">
                <a16:creationId xmlns:a16="http://schemas.microsoft.com/office/drawing/2014/main" id="{7EA61D84-09F0-B682-07B6-D444165DA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400" y="5229200"/>
            <a:ext cx="9169400" cy="157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Onda senoidal moviéndose en una cuerda hacia + X con velocidad </a:t>
            </a:r>
            <a:r>
              <a:rPr lang="es-MX" altLang="pt-BR" sz="28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v</a:t>
            </a: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. </a:t>
            </a:r>
          </a:p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2800" i="1" dirty="0">
                <a:solidFill>
                  <a:srgbClr val="000000"/>
                </a:solidFill>
                <a:latin typeface="Symbol" panose="05050102010706020507" pitchFamily="18" charset="2"/>
              </a:rPr>
              <a:t> </a:t>
            </a:r>
            <a:r>
              <a:rPr lang="es-MX" altLang="pt-BR" sz="2800" dirty="0">
                <a:solidFill>
                  <a:srgbClr val="000000"/>
                </a:solidFill>
                <a:latin typeface="+mn-lt"/>
              </a:rPr>
              <a:t>[kg/m]:</a:t>
            </a:r>
            <a:r>
              <a:rPr lang="es-MX" altLang="pt-BR" sz="2800" i="1" dirty="0">
                <a:solidFill>
                  <a:srgbClr val="000000"/>
                </a:solidFill>
                <a:latin typeface="Symbol" panose="05050102010706020507" pitchFamily="18" charset="2"/>
              </a:rPr>
              <a:t> </a:t>
            </a:r>
            <a:r>
              <a:rPr lang="es-MX" altLang="pt-BR" sz="2800" dirty="0">
                <a:solidFill>
                  <a:srgbClr val="000000"/>
                </a:solidFill>
                <a:latin typeface="+mn-lt"/>
              </a:rPr>
              <a:t>densidad lineal de masa (</a:t>
            </a:r>
            <a:r>
              <a:rPr lang="es-MX" altLang="pt-BR" sz="2800" dirty="0" err="1">
                <a:solidFill>
                  <a:srgbClr val="000000"/>
                </a:solidFill>
                <a:latin typeface="+mn-lt"/>
              </a:rPr>
              <a:t>cte</a:t>
            </a:r>
            <a:r>
              <a:rPr lang="es-MX" altLang="pt-BR" sz="2800" dirty="0">
                <a:solidFill>
                  <a:srgbClr val="000000"/>
                </a:solidFill>
                <a:latin typeface="+mn-lt"/>
              </a:rPr>
              <a:t>).</a:t>
            </a:r>
            <a:endParaRPr lang="es-MX" altLang="pt-BR" sz="28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9238ADB-4C08-D868-84AA-721E7CAEB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3982"/>
            <a:ext cx="9107488" cy="2707106"/>
          </a:xfrm>
          <a:prstGeom prst="rect">
            <a:avLst/>
          </a:prstGeom>
        </p:spPr>
      </p:pic>
      <p:sp>
        <p:nvSpPr>
          <p:cNvPr id="65541" name="Line 13">
            <a:extLst>
              <a:ext uri="{FF2B5EF4-FFF2-40B4-BE49-F238E27FC236}">
                <a16:creationId xmlns:a16="http://schemas.microsoft.com/office/drawing/2014/main" id="{67B050BB-524D-FF6A-D375-43B1CB0B19C5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0433" y="4365104"/>
            <a:ext cx="525463" cy="0"/>
          </a:xfrm>
          <a:prstGeom prst="line">
            <a:avLst/>
          </a:prstGeom>
          <a:noFill/>
          <a:ln w="25400" cap="sq">
            <a:solidFill>
              <a:schemeClr val="tx1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5542" name="Line 13">
            <a:extLst>
              <a:ext uri="{FF2B5EF4-FFF2-40B4-BE49-F238E27FC236}">
                <a16:creationId xmlns:a16="http://schemas.microsoft.com/office/drawing/2014/main" id="{0EB3C7FD-A0C5-6E92-FD20-F1DD44006774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3928" y="4365104"/>
            <a:ext cx="490538" cy="0"/>
          </a:xfrm>
          <a:prstGeom prst="line">
            <a:avLst/>
          </a:prstGeom>
          <a:noFill/>
          <a:ln w="25400" cap="sq">
            <a:solidFill>
              <a:schemeClr val="tx1"/>
            </a:solidFill>
            <a:miter lim="800000"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F47B3A8-DF26-8F32-7AAD-271CE5D802D0}"/>
              </a:ext>
            </a:extLst>
          </p:cNvPr>
          <p:cNvSpPr txBox="1"/>
          <p:nvPr/>
        </p:nvSpPr>
        <p:spPr>
          <a:xfrm>
            <a:off x="5292080" y="3356992"/>
            <a:ext cx="490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altLang="pt-BR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v</a:t>
            </a:r>
            <a:endParaRPr lang="en-US" sz="3600" b="1" i="1" dirty="0">
              <a:latin typeface="+mn-lt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FA2A3CBF-4BA2-8A07-5A79-DAA082889F10}"/>
              </a:ext>
            </a:extLst>
          </p:cNvPr>
          <p:cNvCxnSpPr/>
          <p:nvPr/>
        </p:nvCxnSpPr>
        <p:spPr bwMode="auto">
          <a:xfrm>
            <a:off x="3635896" y="2420888"/>
            <a:ext cx="0" cy="230425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7694F6A5-BD3A-3887-86EA-3D448FB05B68}"/>
              </a:ext>
            </a:extLst>
          </p:cNvPr>
          <p:cNvCxnSpPr/>
          <p:nvPr/>
        </p:nvCxnSpPr>
        <p:spPr bwMode="auto">
          <a:xfrm>
            <a:off x="3923928" y="2420888"/>
            <a:ext cx="0" cy="230425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015744FE-BE91-A7DA-0BBB-475C908193D3}"/>
              </a:ext>
            </a:extLst>
          </p:cNvPr>
          <p:cNvSpPr txBox="1"/>
          <p:nvPr/>
        </p:nvSpPr>
        <p:spPr>
          <a:xfrm>
            <a:off x="3059832" y="3789040"/>
            <a:ext cx="490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altLang="pt-BR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dx</a:t>
            </a:r>
            <a:endParaRPr lang="en-US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92776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https://culturacientifica.com/app/uploads/2018/11/propagaci%C3%B3n-de-una-on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5" y="0"/>
            <a:ext cx="5112568" cy="685800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1441" y="3534"/>
            <a:ext cx="3768471" cy="354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Suponiendo que la cuerda se </a:t>
            </a:r>
            <a:r>
              <a:rPr lang="es-MX" altLang="pt-BR" sz="28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deforma elásticamente</a:t>
            </a: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, cualquier segmento de la cuerda se mueve verticalmente y tienen la misma energía total (</a:t>
            </a:r>
            <a:r>
              <a:rPr lang="es-MX" altLang="pt-BR" sz="28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no hay pérdida de energía</a:t>
            </a: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0668088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6562" name="Object 2"/>
              <p:cNvSpPr txBox="1"/>
              <p:nvPr/>
            </p:nvSpPr>
            <p:spPr bwMode="auto">
              <a:xfrm>
                <a:off x="6475164" y="476672"/>
                <a:ext cx="2273300" cy="9128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s-E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E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s-E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s-E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ES" sz="2800" dirty="0"/>
              </a:p>
            </p:txBody>
          </p:sp>
        </mc:Choice>
        <mc:Fallback xmlns="">
          <p:sp>
            <p:nvSpPr>
              <p:cNvPr id="66562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75164" y="476672"/>
                <a:ext cx="2273300" cy="9128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563" name="Text Box 19"/>
          <p:cNvSpPr txBox="1">
            <a:spLocks noChangeArrowheads="1"/>
          </p:cNvSpPr>
          <p:nvPr/>
        </p:nvSpPr>
        <p:spPr bwMode="auto">
          <a:xfrm>
            <a:off x="-28575" y="-27384"/>
            <a:ext cx="9144000" cy="9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50"/>
              </a:spcBef>
              <a:buClrTx/>
            </a:pP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La </a:t>
            </a:r>
            <a:r>
              <a:rPr lang="es-MX" altLang="pt-BR" sz="28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Energía Potencial Elástica almacenada </a:t>
            </a: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en un segmento de cuerda que se deforma elásticamente es:</a:t>
            </a:r>
          </a:p>
        </p:txBody>
      </p:sp>
      <p:sp>
        <p:nvSpPr>
          <p:cNvPr id="66564" name="Text Box 20"/>
          <p:cNvSpPr txBox="1">
            <a:spLocks noChangeArrowheads="1"/>
          </p:cNvSpPr>
          <p:nvPr/>
        </p:nvSpPr>
        <p:spPr bwMode="auto">
          <a:xfrm>
            <a:off x="-28576" y="1751471"/>
            <a:ext cx="4528568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Usando la relación</a:t>
            </a:r>
            <a:r>
              <a:rPr lang="es-MX" alt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altLang="pt-BR" sz="2800" dirty="0">
                <a:solidFill>
                  <a:srgbClr val="000000"/>
                </a:solidFill>
              </a:rPr>
              <a:t> </a:t>
            </a:r>
            <a:r>
              <a:rPr lang="es-MX" altLang="pt-BR" sz="2800" dirty="0">
                <a:solidFill>
                  <a:srgbClr val="000000"/>
                </a:solidFill>
                <a:latin typeface="Symbol" panose="05050102010706020507" pitchFamily="18" charset="2"/>
              </a:rPr>
              <a:t></a:t>
            </a:r>
            <a:r>
              <a:rPr lang="es-MX" altLang="pt-BR" sz="2800" baseline="30000" dirty="0">
                <a:solidFill>
                  <a:srgbClr val="000000"/>
                </a:solidFill>
              </a:rPr>
              <a:t>2</a:t>
            </a:r>
            <a:r>
              <a:rPr lang="es-MX" altLang="pt-BR" sz="2800" dirty="0">
                <a:solidFill>
                  <a:srgbClr val="000000"/>
                </a:solidFill>
              </a:rPr>
              <a:t> = </a:t>
            </a:r>
            <a:r>
              <a:rPr lang="es-MX" altLang="pt-BR" sz="2800" i="1" dirty="0">
                <a:solidFill>
                  <a:srgbClr val="000000"/>
                </a:solidFill>
              </a:rPr>
              <a:t>k </a:t>
            </a:r>
            <a:r>
              <a:rPr lang="es-MX" altLang="pt-BR" sz="2800" dirty="0">
                <a:solidFill>
                  <a:srgbClr val="000000"/>
                </a:solidFill>
              </a:rPr>
              <a:t>/</a:t>
            </a:r>
            <a:r>
              <a:rPr lang="es-MX" altLang="pt-BR" sz="2800" i="1" dirty="0">
                <a:solidFill>
                  <a:srgbClr val="000000"/>
                </a:solidFill>
              </a:rPr>
              <a:t>m </a:t>
            </a:r>
            <a:endParaRPr lang="es-MX" altLang="pt-BR" sz="2800" dirty="0">
              <a:solidFill>
                <a:srgbClr val="000000"/>
              </a:solidFill>
            </a:endParaRPr>
          </a:p>
        </p:txBody>
      </p:sp>
      <p:sp>
        <p:nvSpPr>
          <p:cNvPr id="66567" name="Text Box 40"/>
          <p:cNvSpPr txBox="1">
            <a:spLocks noChangeArrowheads="1"/>
          </p:cNvSpPr>
          <p:nvPr/>
        </p:nvSpPr>
        <p:spPr bwMode="auto">
          <a:xfrm>
            <a:off x="-28575" y="2443788"/>
            <a:ext cx="2938041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Para una masa </a:t>
            </a:r>
            <a:r>
              <a:rPr lang="es-MX" altLang="pt-BR" sz="2800" i="1" dirty="0">
                <a:solidFill>
                  <a:srgbClr val="000000"/>
                </a:solidFill>
                <a:latin typeface="+mn-lt"/>
              </a:rPr>
              <a:t>d</a:t>
            </a:r>
            <a:r>
              <a:rPr lang="es-MX" altLang="pt-BR" sz="2800" i="1" dirty="0">
                <a:solidFill>
                  <a:srgbClr val="000000"/>
                </a:solidFill>
              </a:rPr>
              <a:t>m</a:t>
            </a:r>
            <a:r>
              <a:rPr lang="es-MX" altLang="pt-BR" sz="2800" dirty="0">
                <a:solidFill>
                  <a:srgbClr val="000000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3195883" y="2342675"/>
                <a:ext cx="3415807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s-E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s-E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E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es-E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𝑑𝑚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5883" y="2342675"/>
                <a:ext cx="3415807" cy="10143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9712" y="3564090"/>
            <a:ext cx="5616624" cy="3293909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3" name="Conector recto de flecha 2"/>
          <p:cNvCxnSpPr/>
          <p:nvPr/>
        </p:nvCxnSpPr>
        <p:spPr bwMode="auto">
          <a:xfrm flipV="1">
            <a:off x="4644008" y="2047617"/>
            <a:ext cx="792088" cy="1323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2"/>
              <p:cNvSpPr txBox="1"/>
              <p:nvPr/>
            </p:nvSpPr>
            <p:spPr bwMode="auto">
              <a:xfrm>
                <a:off x="5768668" y="1463551"/>
                <a:ext cx="2907788" cy="11733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s-ES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s-ES" sz="3200" dirty="0"/>
              </a:p>
            </p:txBody>
          </p:sp>
        </mc:Choice>
        <mc:Fallback xmlns="">
          <p:sp>
            <p:nvSpPr>
              <p:cNvPr id="10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68668" y="1463551"/>
                <a:ext cx="2907788" cy="11733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84438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ext Box 21"/>
          <p:cNvSpPr txBox="1">
            <a:spLocks noChangeArrowheads="1"/>
          </p:cNvSpPr>
          <p:nvPr/>
        </p:nvSpPr>
        <p:spPr bwMode="auto">
          <a:xfrm>
            <a:off x="0" y="671512"/>
            <a:ext cx="1907704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Dado que</a:t>
            </a:r>
            <a:r>
              <a:rPr lang="es-MX" alt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MX" altLang="pt-BR" sz="2800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7589" name="Text Box 23"/>
          <p:cNvSpPr txBox="1">
            <a:spLocks noChangeArrowheads="1"/>
          </p:cNvSpPr>
          <p:nvPr/>
        </p:nvSpPr>
        <p:spPr bwMode="auto">
          <a:xfrm>
            <a:off x="34925" y="2204864"/>
            <a:ext cx="212090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Entonces:</a:t>
            </a:r>
            <a:r>
              <a:rPr lang="es-MX" altLang="pt-BR" sz="2800" i="1" dirty="0">
                <a:solidFill>
                  <a:srgbClr val="000000"/>
                </a:solidFill>
              </a:rPr>
              <a:t>   </a:t>
            </a:r>
          </a:p>
        </p:txBody>
      </p:sp>
      <p:sp>
        <p:nvSpPr>
          <p:cNvPr id="67590" name="Text Box 24"/>
          <p:cNvSpPr txBox="1">
            <a:spLocks noChangeArrowheads="1"/>
          </p:cNvSpPr>
          <p:nvPr/>
        </p:nvSpPr>
        <p:spPr bwMode="auto">
          <a:xfrm>
            <a:off x="12699" y="3501008"/>
            <a:ext cx="2687093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Sustituyendo:</a:t>
            </a:r>
            <a:r>
              <a:rPr lang="es-MX" alt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s-MX" altLang="pt-BR" sz="3600" i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591" name="Object 25"/>
              <p:cNvSpPr txBox="1"/>
              <p:nvPr/>
            </p:nvSpPr>
            <p:spPr bwMode="auto">
              <a:xfrm>
                <a:off x="2267744" y="1772816"/>
                <a:ext cx="3067050" cy="1285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𝑑𝑈</m:t>
                      </m:r>
                      <m:r>
                        <a:rPr lang="es-E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s-E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μ</m:t>
                      </m:r>
                      <m:sSup>
                        <m:sSupPr>
                          <m:ctrlPr>
                            <a:rPr lang="es-E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s-E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r>
                            <a:rPr lang="es-E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s-ES" sz="3600" dirty="0"/>
              </a:p>
            </p:txBody>
          </p:sp>
        </mc:Choice>
        <mc:Fallback xmlns="">
          <p:sp>
            <p:nvSpPr>
              <p:cNvPr id="67591" name="Object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67744" y="1772816"/>
                <a:ext cx="3067050" cy="12858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8 CuadroTexto"/>
              <p:cNvSpPr txBox="1"/>
              <p:nvPr/>
            </p:nvSpPr>
            <p:spPr>
              <a:xfrm>
                <a:off x="1120349" y="4797152"/>
                <a:ext cx="6691512" cy="889924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𝑑𝑈</m:t>
                    </m:r>
                    <m:r>
                      <a:rPr lang="es-E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s-E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s-E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𝜔</m:t>
                        </m:r>
                      </m:e>
                      <m:sup>
                        <m:r>
                          <a:rPr lang="es-E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s-E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𝐴</m:t>
                        </m:r>
                      </m:e>
                      <m:sup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s-E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𝑠𝑒𝑛</m:t>
                        </m:r>
                      </m:e>
                      <m:sup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s-E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𝑘𝑥</m:t>
                        </m:r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−</m:t>
                        </m:r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s-E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es-E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𝑑𝑥</m:t>
                    </m:r>
                  </m:oMath>
                </a14:m>
                <a:r>
                  <a:rPr lang="es-AR" sz="3600" i="1" dirty="0">
                    <a:solidFill>
                      <a:schemeClr val="tx1"/>
                    </a:solidFill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10" name="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349" y="4797152"/>
                <a:ext cx="6691512" cy="8899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/>
              <p:cNvSpPr txBox="1"/>
              <p:nvPr/>
            </p:nvSpPr>
            <p:spPr>
              <a:xfrm>
                <a:off x="1763688" y="692696"/>
                <a:ext cx="692420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E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𝑑𝑚</m:t>
                      </m:r>
                      <m:r>
                        <a:rPr lang="es-E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s-E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s-E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E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𝑑𝑥</m:t>
                      </m:r>
                      <m:r>
                        <a:rPr lang="es-E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s-E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con</m:t>
                      </m:r>
                      <m:r>
                        <a:rPr lang="es-E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E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s-E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s-E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E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𝑐𝑡𝑒</m:t>
                      </m:r>
                      <m:r>
                        <a:rPr lang="es-E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3600" i="1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692696"/>
                <a:ext cx="6924203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8 CuadroTexto"/>
              <p:cNvSpPr txBox="1"/>
              <p:nvPr/>
            </p:nvSpPr>
            <p:spPr>
              <a:xfrm>
                <a:off x="2411760" y="3416818"/>
                <a:ext cx="435638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E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𝑠𝑒𝑛</m:t>
                    </m:r>
                    <m:d>
                      <m:dPr>
                        <m:ctrlPr>
                          <a:rPr lang="es-E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𝑘𝑥</m:t>
                        </m:r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−</m:t>
                        </m:r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s-E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es-AR" sz="3600" i="1" dirty="0">
                    <a:solidFill>
                      <a:schemeClr val="tx1"/>
                    </a:solidFill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8" name="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416818"/>
                <a:ext cx="4356385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73349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"/>
          <p:cNvSpPr txBox="1">
            <a:spLocks noChangeArrowheads="1"/>
          </p:cNvSpPr>
          <p:nvPr/>
        </p:nvSpPr>
        <p:spPr bwMode="auto">
          <a:xfrm>
            <a:off x="0" y="44624"/>
            <a:ext cx="914400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Integrando para </a:t>
            </a:r>
            <a:r>
              <a:rPr lang="es-MX" altLang="pt-BR" sz="2800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 = 0 </a:t>
            </a: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sobre una longitud de onda, </a:t>
            </a:r>
            <a:r>
              <a:rPr lang="el-GR" altLang="pt-BR" sz="2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λ</a:t>
            </a:r>
            <a:r>
              <a:rPr lang="es-ES" altLang="pt-BR" sz="2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, </a:t>
            </a:r>
            <a:r>
              <a:rPr lang="es-ES" altLang="pt-BR" sz="2800" dirty="0">
                <a:solidFill>
                  <a:srgbClr val="000000"/>
                </a:solidFill>
                <a:latin typeface="+mn-lt"/>
                <a:ea typeface="Cambria Math" panose="02040503050406030204" pitchFamily="18" charset="0"/>
                <a:cs typeface="Arial" panose="020B0604020202020204" pitchFamily="34" charset="0"/>
              </a:rPr>
              <a:t>se tiene</a:t>
            </a: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/>
              <p:cNvSpPr/>
              <p:nvPr/>
            </p:nvSpPr>
            <p:spPr>
              <a:xfrm>
                <a:off x="0" y="908720"/>
                <a:ext cx="9144000" cy="2393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en-US" sz="32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17"/>
                            </m:rP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sup>
                        <m:e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𝑑𝑈</m:t>
                          </m:r>
                        </m:e>
                      </m:nary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17"/>
                            </m:r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sup>
                        <m:e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3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3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3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𝑠𝑒𝑛</m:t>
                          </m:r>
                        </m:e>
                        <m:sup>
                          <m:r>
                            <a:rPr lang="en-US" sz="3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s-ES" sz="32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3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3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3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limLoc m:val="subSup"/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sup>
                        <m:e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𝑠𝑒𝑛</m:t>
                              </m:r>
                            </m:e>
                            <m:sup>
                              <m:r>
                                <a:rPr lang="en-US" sz="3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08720"/>
                <a:ext cx="9144000" cy="23932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0" y="3501008"/>
                <a:ext cx="9144000" cy="1225848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en-US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8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8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𝑠𝑒𝑛</m:t>
                                      </m:r>
                                    </m:e>
                                    <m:sup>
                                      <m:r>
                                        <a:rPr lang="en-US" sz="28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(2</m:t>
                                  </m:r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𝑘𝑥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bSup>
                    </m:oMath>
                  </m:oMathPara>
                </a14:m>
                <a:endParaRPr lang="es-ES" sz="28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01008"/>
                <a:ext cx="9144000" cy="12258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ángulo 1"/>
              <p:cNvSpPr/>
              <p:nvPr/>
            </p:nvSpPr>
            <p:spPr>
              <a:xfrm>
                <a:off x="2699792" y="5229200"/>
                <a:ext cx="4008405" cy="112947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en-US" sz="3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3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3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s-E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[</m:t>
                      </m:r>
                      <m:r>
                        <a:rPr lang="es-E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s-E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5229200"/>
                <a:ext cx="4008405" cy="11294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03280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Text Box 3"/>
          <p:cNvSpPr txBox="1">
            <a:spLocks noChangeArrowheads="1"/>
          </p:cNvSpPr>
          <p:nvPr/>
        </p:nvSpPr>
        <p:spPr bwMode="auto">
          <a:xfrm>
            <a:off x="34891" y="-19421"/>
            <a:ext cx="914400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La </a:t>
            </a:r>
            <a:r>
              <a:rPr lang="es-MX" altLang="pt-BR" sz="28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Energía Cinética </a:t>
            </a: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asociada a un segmento de cuerda 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/>
              <p:cNvSpPr/>
              <p:nvPr/>
            </p:nvSpPr>
            <p:spPr>
              <a:xfrm>
                <a:off x="2654011" y="516881"/>
                <a:ext cx="3114763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𝑑𝐾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𝑑𝑚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s-E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E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  <m:sup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011" y="516881"/>
                <a:ext cx="3114763" cy="10143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2915816" y="2054643"/>
                <a:ext cx="3318794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𝑑𝐾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s-E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E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  <m:sup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2054643"/>
                <a:ext cx="3318794" cy="10143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9230" y="1535447"/>
            <a:ext cx="914400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Siendo </a:t>
            </a:r>
            <a:r>
              <a:rPr lang="el-GR" altLang="pt-BR" sz="2800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μ</a:t>
            </a:r>
            <a:r>
              <a:rPr lang="es-ES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la densidad lineal de masa se tiene</a:t>
            </a: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9 CuadroTexto"/>
              <p:cNvSpPr txBox="1"/>
              <p:nvPr/>
            </p:nvSpPr>
            <p:spPr>
              <a:xfrm>
                <a:off x="1835696" y="3327706"/>
                <a:ext cx="7308304" cy="1109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𝑐𝑡𝑒</m:t>
                          </m:r>
                        </m:sub>
                      </m:sSub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s-ES" sz="2800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s-ES" sz="28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𝐴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𝑐𝑜𝑠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𝑘𝑥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s-A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3327706"/>
                <a:ext cx="7308304" cy="11094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7444" y="3181178"/>
            <a:ext cx="1674236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Y como: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0" y="4477322"/>
            <a:ext cx="2017568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Entonces</a:t>
            </a:r>
            <a:r>
              <a:rPr lang="es-MX" alt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15"/>
              <p:cNvSpPr/>
              <p:nvPr/>
            </p:nvSpPr>
            <p:spPr>
              <a:xfrm>
                <a:off x="1691680" y="4978308"/>
                <a:ext cx="7161323" cy="898964"/>
              </a:xfrm>
              <a:prstGeom prst="rect">
                <a:avLst/>
              </a:prstGeom>
              <a:ln w="1270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𝑑𝐾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E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sSub>
                                <m:sSubPr>
                                  <m:ctrlP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</m:sSub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𝑐𝑜𝑠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𝑘𝑥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978308"/>
                <a:ext cx="7161323" cy="8989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4853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"/>
          <p:cNvSpPr txBox="1">
            <a:spLocks noChangeArrowheads="1"/>
          </p:cNvSpPr>
          <p:nvPr/>
        </p:nvSpPr>
        <p:spPr bwMode="auto">
          <a:xfrm>
            <a:off x="-18550" y="95165"/>
            <a:ext cx="914400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Integrando en </a:t>
            </a:r>
            <a:r>
              <a:rPr lang="es-MX" altLang="pt-BR" sz="2800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 = 0, </a:t>
            </a: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sobre una longitud de onda, </a:t>
            </a:r>
            <a:r>
              <a:rPr lang="el-GR" altLang="pt-BR" sz="2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λ</a:t>
            </a:r>
            <a:r>
              <a:rPr lang="es-ES" altLang="pt-BR" sz="2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,</a:t>
            </a: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se tiene:</a:t>
            </a:r>
          </a:p>
        </p:txBody>
      </p:sp>
      <p:sp>
        <p:nvSpPr>
          <p:cNvPr id="68612" name="Text Box 3"/>
          <p:cNvSpPr txBox="1">
            <a:spLocks noChangeArrowheads="1"/>
          </p:cNvSpPr>
          <p:nvPr/>
        </p:nvSpPr>
        <p:spPr bwMode="auto">
          <a:xfrm>
            <a:off x="-35425" y="3933056"/>
            <a:ext cx="914400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Finalmente, la </a:t>
            </a:r>
            <a:r>
              <a:rPr lang="es-MX" altLang="pt-BR" sz="28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Energía Cinética, </a:t>
            </a: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en </a:t>
            </a:r>
            <a:r>
              <a:rPr lang="el-GR" altLang="pt-BR" sz="2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λ</a:t>
            </a:r>
            <a:r>
              <a:rPr lang="es-ES" altLang="pt-BR" sz="2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,</a:t>
            </a:r>
            <a:r>
              <a:rPr lang="es-ES" altLang="pt-BR" sz="28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s-MX" altLang="pt-BR" sz="28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será: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613" name="Object 4"/>
              <p:cNvSpPr txBox="1"/>
              <p:nvPr/>
            </p:nvSpPr>
            <p:spPr bwMode="auto">
              <a:xfrm>
                <a:off x="2779142" y="4797152"/>
                <a:ext cx="3665066" cy="13407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sub>
                      </m:sSub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sty m:val="p"/>
                        </m:rP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μ</m:t>
                      </m:r>
                      <m:sSup>
                        <m:sSup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ES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s-MX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d>
                    </m:oMath>
                  </m:oMathPara>
                </a14:m>
                <a:endParaRPr lang="es-ES" sz="3200" dirty="0"/>
              </a:p>
            </p:txBody>
          </p:sp>
        </mc:Choice>
        <mc:Fallback xmlns="">
          <p:sp>
            <p:nvSpPr>
              <p:cNvPr id="68613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79142" y="4797152"/>
                <a:ext cx="3665066" cy="13407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35496" y="1052736"/>
                <a:ext cx="9073079" cy="9554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sup>
                        <m:e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𝑑𝐾</m:t>
                          </m:r>
                        </m:e>
                      </m:nary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sup>
                        <m:e>
                          <m:f>
                            <m:fPr>
                              <m:ctrlPr>
                                <a:rPr lang="es-E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E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s-E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s-E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s-E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E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s-E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  <m:sSub>
                                    <m:sSubPr>
                                      <m:ctrlPr>
                                        <a:rPr lang="es-E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s-E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 </m:t>
                                      </m:r>
                                    </m:sub>
                                  </m:sSub>
                                  <m:r>
                                    <a:rPr lang="es-E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𝑐𝑜𝑠</m:t>
                                  </m:r>
                                  <m:r>
                                    <a:rPr lang="es-E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s-E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𝑘𝑥</m:t>
                                  </m:r>
                                  <m:r>
                                    <a:rPr lang="es-E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E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sSup>
                        <m:sSupPr>
                          <m:ctrlPr>
                            <a:rPr lang="es-E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s-E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ctrlPr>
                            <a:rPr lang="es-E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E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sup>
                        <m:e>
                          <m:sSup>
                            <m:sSupPr>
                              <m:ctrlPr>
                                <a:rPr lang="es-E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s-E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d>
                        <m:dPr>
                          <m:ctrlP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𝑘𝑥</m:t>
                          </m:r>
                        </m:e>
                      </m:d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052736"/>
                <a:ext cx="9073079" cy="9554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49458" y="2492896"/>
                <a:ext cx="9073079" cy="12163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E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sSup>
                        <m:sSupPr>
                          <m:ctrlPr>
                            <a:rPr lang="es-E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s-E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s-E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s-E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s-E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den>
                                  </m:f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𝑠𝑒𝑛</m:t>
                                  </m:r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(2</m:t>
                                  </m:r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𝑘𝑥</m:t>
                                  </m:r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E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sup>
                      </m:sSubSup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E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sSup>
                        <m:sSupPr>
                          <m:ctrlP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s-E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s-E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8" y="2492896"/>
                <a:ext cx="9073079" cy="12163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49325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6"/>
              <p:cNvSpPr txBox="1"/>
              <p:nvPr/>
            </p:nvSpPr>
            <p:spPr bwMode="auto">
              <a:xfrm>
                <a:off x="1619672" y="764706"/>
                <a:ext cx="5832648" cy="1008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sub>
                      </m:sSub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sub>
                      </m:sSub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sub>
                      </m:sSub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μ</m:t>
                      </m:r>
                      <m:sSup>
                        <m:sSup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d>
                    </m:oMath>
                  </m:oMathPara>
                </a14:m>
                <a:endParaRPr lang="es-ES" sz="3200" dirty="0"/>
              </a:p>
            </p:txBody>
          </p:sp>
        </mc:Choice>
        <mc:Fallback xmlns="">
          <p:sp>
            <p:nvSpPr>
              <p:cNvPr id="2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2" y="764706"/>
                <a:ext cx="5832648" cy="1008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4893" y="0"/>
            <a:ext cx="9109107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32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Así, la </a:t>
            </a:r>
            <a:r>
              <a:rPr lang="es-MX" altLang="pt-BR" sz="32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Energía mecánica total </a:t>
            </a:r>
            <a:r>
              <a:rPr lang="es-MX" altLang="pt-BR" sz="32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6">
                <a:extLst>
                  <a:ext uri="{FF2B5EF4-FFF2-40B4-BE49-F238E27FC236}">
                    <a16:creationId xmlns:a16="http://schemas.microsoft.com/office/drawing/2014/main" id="{EF70E713-6342-50C7-7258-8DCBEBEE7E36}"/>
                  </a:ext>
                </a:extLst>
              </p:cNvPr>
              <p:cNvSpPr txBox="1"/>
              <p:nvPr/>
            </p:nvSpPr>
            <p:spPr bwMode="auto">
              <a:xfrm>
                <a:off x="0" y="1916830"/>
                <a:ext cx="9109075" cy="28803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s-ES" sz="32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Pero</m:t>
                    </m:r>
                    <m:r>
                      <m:rPr>
                        <m:nor/>
                      </m:rPr>
                      <a:rPr lang="es-ES" sz="32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s-ES" sz="3200" i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s-E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s-E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s-E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s-ES" sz="32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:br>
                  <a:rPr lang="es-E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sub>
                      </m:sSub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μ</m:t>
                      </m:r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 =2(</m:t>
                      </m:r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μλ</m:t>
                      </m:r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MX" sz="32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:br>
                  <a:rPr lang="es-E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sz="32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s-MX" sz="3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ES" sz="32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como</m:t>
                      </m:r>
                      <m:r>
                        <m:rPr>
                          <m:nor/>
                        </m:rPr>
                        <a:rPr lang="es-ES" sz="32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r>
                        <m:rPr>
                          <m:sty m:val="p"/>
                        </m:rP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μ</m:t>
                      </m:r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s-ES" sz="3200" dirty="0"/>
              </a:p>
            </p:txBody>
          </p:sp>
        </mc:Choice>
        <mc:Fallback xmlns="">
          <p:sp>
            <p:nvSpPr>
              <p:cNvPr id="15" name="Object 6">
                <a:extLst>
                  <a:ext uri="{FF2B5EF4-FFF2-40B4-BE49-F238E27FC236}">
                    <a16:creationId xmlns:a16="http://schemas.microsoft.com/office/drawing/2014/main" id="{EF70E713-6342-50C7-7258-8DCBEBEE7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916830"/>
                <a:ext cx="9109075" cy="28803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to 3">
                <a:extLst>
                  <a:ext uri="{FF2B5EF4-FFF2-40B4-BE49-F238E27FC236}">
                    <a16:creationId xmlns:a16="http://schemas.microsoft.com/office/drawing/2014/main" id="{CE133A5B-B67E-2CFA-0533-55877D74F6FE}"/>
                  </a:ext>
                </a:extLst>
              </p:cNvPr>
              <p:cNvSpPr txBox="1"/>
              <p:nvPr/>
            </p:nvSpPr>
            <p:spPr>
              <a:xfrm>
                <a:off x="2671759" y="5013176"/>
                <a:ext cx="3835373" cy="79208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sub>
                      </m:sSub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s-ES" sz="3200" dirty="0"/>
              </a:p>
            </p:txBody>
          </p:sp>
        </mc:Choice>
        <mc:Fallback xmlns="">
          <p:sp>
            <p:nvSpPr>
              <p:cNvPr id="16" name="Objeto 3">
                <a:extLst>
                  <a:ext uri="{FF2B5EF4-FFF2-40B4-BE49-F238E27FC236}">
                    <a16:creationId xmlns:a16="http://schemas.microsoft.com/office/drawing/2014/main" id="{CE133A5B-B67E-2CFA-0533-55877D74F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759" y="5013176"/>
                <a:ext cx="3835373" cy="792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0155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62" y="2636912"/>
            <a:ext cx="9116366" cy="42484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uadroTexto 2"/>
          <p:cNvSpPr txBox="1"/>
          <p:nvPr/>
        </p:nvSpPr>
        <p:spPr>
          <a:xfrm>
            <a:off x="-11934" y="33184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Si el extremo de una cuerda se mueve hacia arriba y hacia abajo con un </a:t>
            </a:r>
            <a:r>
              <a:rPr lang="es-ES" sz="2800" b="1" i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movimiento armónico simple </a:t>
            </a:r>
            <a:r>
              <a:rPr lang="es-ES" sz="2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(MAS)</a:t>
            </a:r>
            <a:r>
              <a:rPr lang="es-E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, la onda producida es una </a:t>
            </a:r>
            <a:r>
              <a:rPr lang="es-ES" sz="2800" b="1" i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sucesión simétrica</a:t>
            </a:r>
            <a:r>
              <a:rPr lang="es-E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de </a:t>
            </a:r>
            <a:r>
              <a:rPr lang="es-ES" sz="2800" b="1" i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crestas</a:t>
            </a:r>
            <a:r>
              <a:rPr lang="es-ES" sz="2800" i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E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y </a:t>
            </a:r>
            <a:r>
              <a:rPr lang="es-ES" sz="2800" b="1" i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valles</a:t>
            </a:r>
            <a:r>
              <a:rPr lang="es-E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 </a:t>
            </a:r>
          </a:p>
          <a:p>
            <a:r>
              <a:rPr lang="es-E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Las ondas periódicas generadas por un MAS se denominan </a:t>
            </a:r>
            <a:r>
              <a:rPr lang="es-ES" sz="2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ONDAS SINUSOIDALES</a:t>
            </a:r>
            <a:r>
              <a:rPr lang="es-ES" sz="2800" dirty="0">
                <a:latin typeface="+mj-lt"/>
              </a:rPr>
              <a:t>.</a:t>
            </a:r>
            <a:endParaRPr lang="en-US" sz="28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2686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0"/>
            <a:ext cx="910910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tx1"/>
                </a:solidFill>
              </a:rPr>
              <a:t>Las ondas transportan energía de un lugar a otro. Conforme las ondas viajan a través de un medio material, la energía se transfiere como energía vibratoria entre las partículas del medio material. </a:t>
            </a:r>
          </a:p>
          <a:p>
            <a:r>
              <a:rPr lang="es-ES" sz="3200" dirty="0">
                <a:solidFill>
                  <a:schemeClr val="tx1"/>
                </a:solidFill>
              </a:rPr>
              <a:t>Para ondas sinusoidales de frecuencia </a:t>
            </a:r>
            <a:r>
              <a:rPr lang="es-ES" sz="3200" i="1" dirty="0">
                <a:solidFill>
                  <a:schemeClr val="tx1"/>
                </a:solidFill>
              </a:rPr>
              <a:t>f</a:t>
            </a:r>
            <a:r>
              <a:rPr lang="es-ES" sz="3200" dirty="0">
                <a:solidFill>
                  <a:schemeClr val="tx1"/>
                </a:solidFill>
              </a:rPr>
              <a:t>, las partículas se mueven con MAS conforme la onda pasa, y cada partícula tiene una energía dada por:</a:t>
            </a:r>
            <a:endParaRPr lang="en-US" sz="3200" dirty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to 3"/>
              <p:cNvSpPr txBox="1"/>
              <p:nvPr/>
            </p:nvSpPr>
            <p:spPr>
              <a:xfrm>
                <a:off x="2324036" y="3861048"/>
                <a:ext cx="3904148" cy="76872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sub>
                      </m:sSub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MX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s-ES" sz="3200" dirty="0"/>
              </a:p>
            </p:txBody>
          </p:sp>
        </mc:Choice>
        <mc:Fallback xmlns="">
          <p:sp>
            <p:nvSpPr>
              <p:cNvPr id="4" name="Obje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036" y="3861048"/>
                <a:ext cx="3904148" cy="7687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3459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5512" t="5451" r="5502" b="12775"/>
          <a:stretch/>
        </p:blipFill>
        <p:spPr>
          <a:xfrm>
            <a:off x="1549911" y="3960441"/>
            <a:ext cx="6190441" cy="2924943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0" y="-27384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Para el caso de ondas tridimensionales que viajan en un medio elástico, la masa </a:t>
            </a:r>
            <a:r>
              <a:rPr lang="es-ES" i="1" dirty="0">
                <a:solidFill>
                  <a:schemeClr val="tx1"/>
                </a:solidFill>
              </a:rPr>
              <a:t>m = δ/V</a:t>
            </a:r>
            <a:r>
              <a:rPr lang="es-ES" dirty="0">
                <a:solidFill>
                  <a:schemeClr val="tx1"/>
                </a:solidFill>
              </a:rPr>
              <a:t>, donde </a:t>
            </a:r>
            <a:r>
              <a:rPr lang="es-ES" i="1" dirty="0">
                <a:solidFill>
                  <a:schemeClr val="tx1"/>
                </a:solidFill>
              </a:rPr>
              <a:t>δ</a:t>
            </a:r>
            <a:r>
              <a:rPr lang="es-ES" dirty="0">
                <a:solidFill>
                  <a:schemeClr val="tx1"/>
                </a:solidFill>
              </a:rPr>
              <a:t> es la densidad del medio material y </a:t>
            </a:r>
            <a:r>
              <a:rPr lang="es-ES" i="1" dirty="0">
                <a:solidFill>
                  <a:schemeClr val="tx1"/>
                </a:solidFill>
              </a:rPr>
              <a:t>V</a:t>
            </a:r>
            <a:r>
              <a:rPr lang="es-ES" dirty="0">
                <a:solidFill>
                  <a:schemeClr val="tx1"/>
                </a:solidFill>
              </a:rPr>
              <a:t> el volumen de una pequeña porción de dicho medio. </a:t>
            </a:r>
          </a:p>
          <a:p>
            <a:r>
              <a:rPr lang="es-ES" dirty="0">
                <a:solidFill>
                  <a:schemeClr val="tx1"/>
                </a:solidFill>
              </a:rPr>
              <a:t>El volumen </a:t>
            </a:r>
            <a:r>
              <a:rPr lang="es-ES" i="1" dirty="0">
                <a:solidFill>
                  <a:schemeClr val="tx1"/>
                </a:solidFill>
              </a:rPr>
              <a:t>V = S l</a:t>
            </a:r>
            <a:r>
              <a:rPr lang="es-ES" dirty="0">
                <a:solidFill>
                  <a:schemeClr val="tx1"/>
                </a:solidFill>
              </a:rPr>
              <a:t>, donde </a:t>
            </a:r>
            <a:r>
              <a:rPr lang="es-ES" i="1" dirty="0">
                <a:solidFill>
                  <a:schemeClr val="tx1"/>
                </a:solidFill>
              </a:rPr>
              <a:t>S</a:t>
            </a:r>
            <a:r>
              <a:rPr lang="es-ES" dirty="0">
                <a:solidFill>
                  <a:schemeClr val="tx1"/>
                </a:solidFill>
              </a:rPr>
              <a:t> es el área transversal a través de la cual pasa la onda. </a:t>
            </a:r>
          </a:p>
          <a:p>
            <a:r>
              <a:rPr lang="es-ES" dirty="0">
                <a:solidFill>
                  <a:schemeClr val="tx1"/>
                </a:solidFill>
              </a:rPr>
              <a:t>Representando a </a:t>
            </a:r>
            <a:r>
              <a:rPr lang="es-ES" i="1" dirty="0">
                <a:solidFill>
                  <a:schemeClr val="tx1"/>
                </a:solidFill>
              </a:rPr>
              <a:t>l</a:t>
            </a:r>
            <a:r>
              <a:rPr lang="es-ES" dirty="0">
                <a:solidFill>
                  <a:schemeClr val="tx1"/>
                </a:solidFill>
              </a:rPr>
              <a:t> como la distancia que recorre la onda en un tiempo </a:t>
            </a:r>
            <a:r>
              <a:rPr lang="es-ES" i="1" dirty="0">
                <a:solidFill>
                  <a:schemeClr val="tx1"/>
                </a:solidFill>
              </a:rPr>
              <a:t>t.</a:t>
            </a:r>
            <a:r>
              <a:rPr lang="es-ES" dirty="0">
                <a:solidFill>
                  <a:schemeClr val="tx1"/>
                </a:solidFill>
              </a:rPr>
              <a:t> </a:t>
            </a:r>
          </a:p>
          <a:p>
            <a:r>
              <a:rPr lang="es-ES" dirty="0">
                <a:solidFill>
                  <a:schemeClr val="tx1"/>
                </a:solidFill>
              </a:rPr>
              <a:t>Entonces: </a:t>
            </a:r>
            <a:r>
              <a:rPr lang="es-ES" i="1" dirty="0">
                <a:solidFill>
                  <a:schemeClr val="tx1"/>
                </a:solidFill>
              </a:rPr>
              <a:t>l = v t</a:t>
            </a:r>
            <a:r>
              <a:rPr lang="es-ES" dirty="0">
                <a:solidFill>
                  <a:schemeClr val="tx1"/>
                </a:solidFill>
              </a:rPr>
              <a:t>, donde </a:t>
            </a:r>
            <a:r>
              <a:rPr lang="es-ES" i="1" dirty="0">
                <a:solidFill>
                  <a:schemeClr val="tx1"/>
                </a:solidFill>
              </a:rPr>
              <a:t>v</a:t>
            </a:r>
            <a:r>
              <a:rPr lang="es-ES" dirty="0">
                <a:solidFill>
                  <a:schemeClr val="tx1"/>
                </a:solidFill>
              </a:rPr>
              <a:t> es la rapidez de la onda.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s-ES" dirty="0">
                <a:solidFill>
                  <a:schemeClr val="tx1"/>
                </a:solidFill>
              </a:rPr>
              <a:t>Así: </a:t>
            </a:r>
            <a:r>
              <a:rPr lang="es-ES" sz="3200" i="1" dirty="0">
                <a:solidFill>
                  <a:schemeClr val="tx1"/>
                </a:solidFill>
              </a:rPr>
              <a:t>m = δ/V= δ/S l= δ/S </a:t>
            </a:r>
            <a:r>
              <a:rPr lang="es-ES" sz="3200" i="1" dirty="0" err="1">
                <a:solidFill>
                  <a:schemeClr val="tx1"/>
                </a:solidFill>
              </a:rPr>
              <a:t>vt</a:t>
            </a:r>
            <a:r>
              <a:rPr lang="es-ES" sz="3200" i="1" dirty="0">
                <a:solidFill>
                  <a:schemeClr val="tx1"/>
                </a:solidFill>
              </a:rPr>
              <a:t>.</a:t>
            </a:r>
            <a:endParaRPr lang="en-US" sz="32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to 4"/>
              <p:cNvSpPr txBox="1"/>
              <p:nvPr/>
            </p:nvSpPr>
            <p:spPr>
              <a:xfrm>
                <a:off x="2195737" y="3213471"/>
                <a:ext cx="4608512" cy="746970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𝑆𝑣𝑡</m:t>
                      </m:r>
                      <m:sSup>
                        <m:sSup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𝑓𝐴</m:t>
                      </m:r>
                      <m:sSup>
                        <m:sSup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s-ES" sz="3200" dirty="0"/>
              </a:p>
            </p:txBody>
          </p:sp>
        </mc:Choice>
        <mc:Fallback xmlns="">
          <p:sp>
            <p:nvSpPr>
              <p:cNvPr id="5" name="Obje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7" y="3213471"/>
                <a:ext cx="4608512" cy="7469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90986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1"/>
          <p:cNvSpPr>
            <a:spLocks noChangeArrowheads="1"/>
          </p:cNvSpPr>
          <p:nvPr/>
        </p:nvSpPr>
        <p:spPr bwMode="auto">
          <a:xfrm>
            <a:off x="0" y="2060848"/>
            <a:ext cx="9144000" cy="2802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pt-BR" sz="4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Potencia media </a:t>
            </a:r>
          </a:p>
          <a:p>
            <a:pPr algn="ctr" eaLnBrk="1" hangingPunct="1">
              <a:buClrTx/>
              <a:buFontTx/>
              <a:buNone/>
            </a:pPr>
            <a:r>
              <a:rPr lang="es-ES" altLang="pt-BR" sz="4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de una </a:t>
            </a:r>
          </a:p>
          <a:p>
            <a:pPr algn="ctr" eaLnBrk="1" hangingPunct="1">
              <a:buClrTx/>
              <a:buFontTx/>
              <a:buNone/>
            </a:pPr>
            <a:r>
              <a:rPr lang="es-ES" altLang="pt-BR" sz="4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onda</a:t>
            </a:r>
          </a:p>
          <a:p>
            <a:pPr algn="ctr" eaLnBrk="1" hangingPunct="1">
              <a:buClrTx/>
              <a:buFontTx/>
              <a:buNone/>
            </a:pPr>
            <a:r>
              <a:rPr lang="es-ES" altLang="pt-BR" sz="4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mecánica</a:t>
            </a:r>
          </a:p>
        </p:txBody>
      </p:sp>
    </p:spTree>
    <p:extLst>
      <p:ext uri="{BB962C8B-B14F-4D97-AF65-F5344CB8AC3E}">
        <p14:creationId xmlns:p14="http://schemas.microsoft.com/office/powerpoint/2010/main" val="12934044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6"/>
              <p:cNvSpPr txBox="1"/>
              <p:nvPr/>
            </p:nvSpPr>
            <p:spPr bwMode="auto">
              <a:xfrm>
                <a:off x="1979712" y="817119"/>
                <a:ext cx="5112568" cy="10277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E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sub>
                      </m:sSub>
                      <m:r>
                        <a:rPr lang="es-E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E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sub>
                      </m:sSub>
                      <m:r>
                        <a:rPr lang="es-E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E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sub>
                      </m:sSub>
                      <m:r>
                        <a:rPr lang="es-E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s-E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μ</m:t>
                      </m:r>
                      <m:sSup>
                        <m:sSupPr>
                          <m:ctrlPr>
                            <a:rPr lang="es-E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s-E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r>
                            <a:rPr lang="es-E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s-E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E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s-E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s-E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d>
                    </m:oMath>
                  </m:oMathPara>
                </a14:m>
                <a:endParaRPr lang="es-ES" sz="2800" dirty="0"/>
              </a:p>
            </p:txBody>
          </p:sp>
        </mc:Choice>
        <mc:Fallback xmlns="">
          <p:sp>
            <p:nvSpPr>
              <p:cNvPr id="2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79712" y="817119"/>
                <a:ext cx="5112568" cy="10277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4893" y="0"/>
            <a:ext cx="9109107" cy="9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Una forma de obtener la </a:t>
            </a:r>
            <a:r>
              <a:rPr lang="es-MX" altLang="pt-BR" sz="2800" i="1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</a:t>
            </a:r>
            <a:r>
              <a:rPr lang="es-MX" altLang="pt-BR" sz="2800" i="1" baseline="-2500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med</a:t>
            </a: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es partir de la ecuación de la energía mecánica total: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7"/>
              <p:cNvSpPr txBox="1">
                <a:spLocks noChangeArrowheads="1"/>
              </p:cNvSpPr>
              <p:nvPr/>
            </p:nvSpPr>
            <p:spPr bwMode="auto">
              <a:xfrm>
                <a:off x="34783" y="1772816"/>
                <a:ext cx="9126608" cy="5254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ts val="1500"/>
                  </a:spcBef>
                  <a:buClrTx/>
                  <a:buFontTx/>
                  <a:buNone/>
                </a:pPr>
                <a:r>
                  <a:rPr lang="es-MX" altLang="pt-BR" sz="280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La </a:t>
                </a:r>
                <a:r>
                  <a:rPr lang="es-MX" altLang="pt-BR" sz="2800" b="1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Potencia media </a:t>
                </a:r>
                <a:r>
                  <a:rPr lang="es-MX" altLang="pt-BR" sz="280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desarrollada para un ciclo completo,</a:t>
                </a:r>
                <a14:m>
                  <m:oMath xmlns:m="http://schemas.openxmlformats.org/officeDocument/2006/math">
                    <m:r>
                      <a:rPr lang="es-MX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E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λ</m:t>
                    </m:r>
                    <m:r>
                      <a:rPr lang="es-MX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MX" altLang="pt-BR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</m:oMath>
                </a14:m>
                <a:r>
                  <a:rPr lang="es-MX" altLang="pt-BR" sz="280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es:</a:t>
                </a:r>
              </a:p>
            </p:txBody>
          </p:sp>
        </mc:Choice>
        <mc:Fallback xmlns="">
          <p:sp>
            <p:nvSpPr>
              <p:cNvPr id="4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783" y="1772816"/>
                <a:ext cx="9126608" cy="525401"/>
              </a:xfrm>
              <a:prstGeom prst="rect">
                <a:avLst/>
              </a:prstGeom>
              <a:blipFill>
                <a:blip r:embed="rId3"/>
                <a:stretch>
                  <a:fillRect l="-1403" t="-12791" b="-313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8"/>
              <p:cNvSpPr txBox="1"/>
              <p:nvPr/>
            </p:nvSpPr>
            <p:spPr bwMode="auto">
              <a:xfrm>
                <a:off x="1979712" y="2461420"/>
                <a:ext cx="5432202" cy="13996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𝑚𝑒𝑑</m:t>
                          </m:r>
                        </m:sub>
                      </m:sSub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sub>
                          </m:sSub>
                        </m:num>
                        <m:den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E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μ</m:t>
                          </m:r>
                          <m:sSup>
                            <m:sSupPr>
                              <m:ctrlP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s-E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num>
                        <m:den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s-E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μ</m:t>
                      </m:r>
                      <m:sSup>
                        <m:sSup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E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num>
                        <m:den>
                          <m: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5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79712" y="2461420"/>
                <a:ext cx="5432202" cy="13996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7391" y="5282184"/>
            <a:ext cx="9144000" cy="138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75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La rapidez de transferencia media de energía de cualquier onda senoidal es proporcional al cuadrado de la frecuencia angular y al cuadrado de la amplitud.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Objeto 6"/>
              <p:cNvSpPr txBox="1"/>
              <p:nvPr/>
            </p:nvSpPr>
            <p:spPr>
              <a:xfrm>
                <a:off x="1691681" y="3861048"/>
                <a:ext cx="5976663" cy="1245073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𝑚𝑒𝑑</m:t>
                          </m:r>
                        </m:sub>
                      </m:sSub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μ</m:t>
                      </m:r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sSup>
                        <m:sSup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ES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 =</m:t>
                      </m:r>
                      <m:f>
                        <m:f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μ</m:t>
                          </m:r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rad>
                      <m:sSup>
                        <m:sSup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ES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</m:oMath>
                  </m:oMathPara>
                </a14:m>
                <a:endParaRPr lang="es-ES" sz="3200" dirty="0"/>
              </a:p>
            </p:txBody>
          </p:sp>
        </mc:Choice>
        <mc:Fallback>
          <p:sp>
            <p:nvSpPr>
              <p:cNvPr id="7" name="Obje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1" y="3861048"/>
                <a:ext cx="5976663" cy="12450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982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9" t="21904" r="8249" b="23180"/>
          <a:stretch>
            <a:fillRect/>
          </a:stretch>
        </p:blipFill>
        <p:spPr bwMode="auto">
          <a:xfrm>
            <a:off x="-1" y="3068960"/>
            <a:ext cx="9171175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9589" t="21904" r="8249" b="2318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852" name="Rectangle 2"/>
          <p:cNvSpPr>
            <a:spLocks noChangeArrowheads="1"/>
          </p:cNvSpPr>
          <p:nvPr/>
        </p:nvSpPr>
        <p:spPr bwMode="auto">
          <a:xfrm>
            <a:off x="-6628" y="-15555"/>
            <a:ext cx="9150627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Otra manera de llegar a esta ecuación es hacer un análisis mecánico de la onda. </a:t>
            </a:r>
          </a:p>
        </p:txBody>
      </p:sp>
      <p:sp>
        <p:nvSpPr>
          <p:cNvPr id="78853" name="Rectangle 2"/>
          <p:cNvSpPr>
            <a:spLocks noChangeArrowheads="1"/>
          </p:cNvSpPr>
          <p:nvPr/>
        </p:nvSpPr>
        <p:spPr bwMode="auto">
          <a:xfrm>
            <a:off x="4743191" y="1039792"/>
            <a:ext cx="4427984" cy="157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Componentes de la fuerza ejercida sobre la parte derecha de la cuerda por la parte izquierda en el punto </a:t>
            </a:r>
            <a:r>
              <a:rPr lang="es-ES" altLang="pt-BR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</a:t>
            </a: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DCE265B-37C4-8BE5-C93F-7D3C86991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192192"/>
            <a:ext cx="4211960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Punto </a:t>
            </a:r>
            <a:r>
              <a:rPr lang="es-ES" altLang="pt-BR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</a:t>
            </a: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en una cuerda que transporta una onda de izquierda a derecha. </a:t>
            </a:r>
          </a:p>
        </p:txBody>
      </p:sp>
    </p:spTree>
    <p:extLst>
      <p:ext uri="{BB962C8B-B14F-4D97-AF65-F5344CB8AC3E}">
        <p14:creationId xmlns:p14="http://schemas.microsoft.com/office/powerpoint/2010/main" val="42801635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3" y="490538"/>
            <a:ext cx="6080125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875" name="Text Box 2"/>
          <p:cNvSpPr txBox="1">
            <a:spLocks noChangeArrowheads="1"/>
          </p:cNvSpPr>
          <p:nvPr/>
        </p:nvSpPr>
        <p:spPr bwMode="auto">
          <a:xfrm>
            <a:off x="0" y="26988"/>
            <a:ext cx="438150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De la figura se tiene que: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876" name="Text Box 3"/>
              <p:cNvSpPr txBox="1">
                <a:spLocks noChangeArrowheads="1"/>
              </p:cNvSpPr>
              <p:nvPr/>
            </p:nvSpPr>
            <p:spPr bwMode="auto">
              <a:xfrm>
                <a:off x="7297" y="1841984"/>
                <a:ext cx="9147176" cy="18910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9pPr>
              </a:lstStyle>
              <a:p>
                <a:pPr algn="l"/>
                <a:r>
                  <a:rPr lang="es-MX" sz="2800" b="0" i="0" u="none" strike="noStrike" baseline="0" dirty="0">
                    <a:solidFill>
                      <a:schemeClr val="tx1"/>
                    </a:solidFill>
                    <a:latin typeface="+mn-lt"/>
                  </a:rPr>
                  <a:t>Observamos que </a:t>
                </a:r>
                <a:r>
                  <a:rPr lang="es-MX" sz="2800" b="0" i="1" u="none" strike="noStrike" baseline="0" dirty="0" err="1">
                    <a:solidFill>
                      <a:schemeClr val="tx1"/>
                    </a:solidFill>
                    <a:latin typeface="+mn-lt"/>
                  </a:rPr>
                  <a:t>Fy</a:t>
                </a:r>
                <a:r>
                  <a:rPr lang="es-MX" sz="2800" dirty="0">
                    <a:solidFill>
                      <a:schemeClr val="tx1"/>
                    </a:solidFill>
                    <a:latin typeface="+mn-lt"/>
                  </a:rPr>
                  <a:t>/</a:t>
                </a:r>
                <a:r>
                  <a:rPr lang="es-MX" sz="2800" b="0" i="1" u="none" strike="noStrike" baseline="0" dirty="0">
                    <a:solidFill>
                      <a:schemeClr val="tx1"/>
                    </a:solidFill>
                    <a:latin typeface="+mn-lt"/>
                  </a:rPr>
                  <a:t>F </a:t>
                </a:r>
                <a:r>
                  <a:rPr lang="es-MX" sz="2800" b="0" i="0" u="none" strike="noStrike" baseline="0" dirty="0">
                    <a:solidFill>
                      <a:schemeClr val="tx1"/>
                    </a:solidFill>
                    <a:latin typeface="+mn-lt"/>
                  </a:rPr>
                  <a:t>es igual al negativo de la </a:t>
                </a:r>
                <a:r>
                  <a:rPr lang="es-MX" sz="2800" b="1" i="1" u="none" strike="noStrike" baseline="0" dirty="0">
                    <a:solidFill>
                      <a:schemeClr val="tx1"/>
                    </a:solidFill>
                    <a:latin typeface="+mn-lt"/>
                  </a:rPr>
                  <a:t>pendiente</a:t>
                </a:r>
                <a:r>
                  <a:rPr lang="es-MX" sz="2800" b="0" i="1" u="none" strike="noStrike" baseline="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s-MX" sz="2800" b="0" i="0" u="none" strike="noStrike" baseline="0" dirty="0">
                    <a:solidFill>
                      <a:schemeClr val="tx1"/>
                    </a:solidFill>
                    <a:latin typeface="+mn-lt"/>
                  </a:rPr>
                  <a:t>de la cuerda en </a:t>
                </a:r>
                <a:r>
                  <a:rPr lang="es-MX" sz="2800" b="0" i="1" u="none" strike="noStrike" baseline="0" dirty="0">
                    <a:solidFill>
                      <a:schemeClr val="tx1"/>
                    </a:solidFill>
                    <a:latin typeface="+mn-lt"/>
                  </a:rPr>
                  <a:t>a</a:t>
                </a:r>
                <a:r>
                  <a:rPr lang="es-MX" sz="2800" b="0" i="0" u="none" strike="noStrike" baseline="0" dirty="0">
                    <a:solidFill>
                      <a:schemeClr val="tx1"/>
                    </a:solidFill>
                    <a:latin typeface="+mn-lt"/>
                  </a:rPr>
                  <a:t>, que también está dada por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s-MX" sz="2800" b="0" i="1" u="none" strike="noStrike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2800" b="0" i="1" u="none" strike="noStrike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s-MX" sz="2800" b="0" i="1" u="none" strike="noStrike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s-MX" sz="2800" b="0" i="1" u="none" strike="noStrike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s-MX" sz="2800" b="0" i="1" u="none" strike="noStrike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s-MX" sz="2800" b="0" i="1" u="none" strike="noStrike" baseline="0" dirty="0">
                    <a:solidFill>
                      <a:schemeClr val="tx1"/>
                    </a:solidFill>
                    <a:latin typeface="+mn-lt"/>
                  </a:rPr>
                  <a:t>. </a:t>
                </a:r>
              </a:p>
              <a:p>
                <a:pPr algn="l"/>
                <a:r>
                  <a:rPr lang="es-MX" sz="2800" b="0" i="0" u="none" strike="noStrike" baseline="0" dirty="0">
                    <a:solidFill>
                      <a:schemeClr val="tx1"/>
                    </a:solidFill>
                    <a:latin typeface="+mn-lt"/>
                  </a:rPr>
                  <a:t>Necesitamos el signo negativo porque </a:t>
                </a:r>
                <a:r>
                  <a:rPr lang="es-MX" sz="2800" b="0" i="1" u="none" strike="noStrike" baseline="0" dirty="0" err="1">
                    <a:solidFill>
                      <a:schemeClr val="tx1"/>
                    </a:solidFill>
                    <a:latin typeface="+mn-lt"/>
                  </a:rPr>
                  <a:t>Fy</a:t>
                </a:r>
                <a:r>
                  <a:rPr lang="es-MX" sz="2800" b="0" i="1" u="none" strike="noStrike" baseline="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s-MX" sz="2800" b="0" i="0" u="none" strike="noStrike" baseline="0" dirty="0">
                    <a:solidFill>
                      <a:schemeClr val="tx1"/>
                    </a:solidFill>
                    <a:latin typeface="+mn-lt"/>
                  </a:rPr>
                  <a:t>es negativa cuando la pendiente es positiva (figura b).</a:t>
                </a:r>
                <a:endParaRPr lang="es-MX" sz="2800" b="0" i="1" u="none" strike="noStrike" baseline="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79876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97" y="1841984"/>
                <a:ext cx="9147176" cy="1891032"/>
              </a:xfrm>
              <a:prstGeom prst="rect">
                <a:avLst/>
              </a:prstGeom>
              <a:blipFill>
                <a:blip r:embed="rId4"/>
                <a:stretch>
                  <a:fillRect l="-1399" t="-3226" b="-806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3893C4A-9BBB-30A7-E7C9-EB9865258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166" y="0"/>
            <a:ext cx="746567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515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Text Box 3"/>
          <p:cNvSpPr txBox="1">
            <a:spLocks noChangeArrowheads="1"/>
          </p:cNvSpPr>
          <p:nvPr/>
        </p:nvSpPr>
        <p:spPr bwMode="auto">
          <a:xfrm>
            <a:off x="7297" y="188640"/>
            <a:ext cx="9147176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l"/>
            <a:r>
              <a:rPr lang="es-ES" altLang="pt-BR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 potencia correspondiente </a:t>
            </a:r>
            <a:r>
              <a:rPr lang="es-ES" altLang="pt-BR" i="1" dirty="0">
                <a:solidFill>
                  <a:schemeClr val="tx1"/>
                </a:solidFill>
                <a:latin typeface="+mn-lt"/>
                <a:ea typeface="Cambria Math" panose="02040503050406030204" pitchFamily="18" charset="0"/>
                <a:cs typeface="Arial" panose="020B0604020202020204" pitchFamily="34" charset="0"/>
              </a:rPr>
              <a:t>P(x, t) </a:t>
            </a:r>
            <a:r>
              <a:rPr lang="es-ES" altLang="pt-BR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es:</a:t>
            </a:r>
          </a:p>
        </p:txBody>
      </p:sp>
      <p:pic>
        <p:nvPicPr>
          <p:cNvPr id="7987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1052736"/>
            <a:ext cx="9144000" cy="82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878" name="Text Box 5"/>
          <p:cNvSpPr txBox="1">
            <a:spLocks noChangeArrowheads="1"/>
          </p:cNvSpPr>
          <p:nvPr/>
        </p:nvSpPr>
        <p:spPr bwMode="auto">
          <a:xfrm>
            <a:off x="-52388" y="2204864"/>
            <a:ext cx="9196388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Para una onda senoidal será: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/>
              <p:cNvSpPr txBox="1"/>
              <p:nvPr/>
            </p:nvSpPr>
            <p:spPr>
              <a:xfrm>
                <a:off x="2339752" y="2996952"/>
                <a:ext cx="449206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MX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𝑘𝑥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s-MX" altLang="pt-BR" sz="320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es-ES" altLang="pt-BR" sz="32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2996952"/>
                <a:ext cx="4492064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/>
              <p:cNvSpPr txBox="1"/>
              <p:nvPr/>
            </p:nvSpPr>
            <p:spPr>
              <a:xfrm>
                <a:off x="1979712" y="3717032"/>
                <a:ext cx="5281767" cy="9380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𝑘𝐴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MX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𝑠𝑒𝑛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𝑘𝑥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s-MX" altLang="pt-BR" sz="320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es-ES" altLang="pt-BR" sz="32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Cuadro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3717032"/>
                <a:ext cx="5281767" cy="9380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/>
              <p:cNvSpPr txBox="1"/>
              <p:nvPr/>
            </p:nvSpPr>
            <p:spPr>
              <a:xfrm>
                <a:off x="1979712" y="5013176"/>
                <a:ext cx="5057347" cy="9380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s-MX" altLang="pt-BR" sz="32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MX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𝑠𝑒𝑛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𝑘𝑥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s-MX" altLang="pt-BR" sz="320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es-ES" altLang="pt-BR" sz="32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Cuadro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5013176"/>
                <a:ext cx="5057347" cy="9380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57083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Potencia instantánea</a:t>
            </a:r>
          </a:p>
        </p:txBody>
      </p:sp>
      <p:sp>
        <p:nvSpPr>
          <p:cNvPr id="80904" name="Text Box 6"/>
          <p:cNvSpPr txBox="1">
            <a:spLocks noChangeArrowheads="1"/>
          </p:cNvSpPr>
          <p:nvPr/>
        </p:nvSpPr>
        <p:spPr bwMode="auto">
          <a:xfrm>
            <a:off x="15708" y="4289161"/>
            <a:ext cx="37798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Potencia media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2643184"/>
            <a:ext cx="37798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Potencia máxima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1259633" y="771237"/>
                <a:ext cx="6912768" cy="5665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s-ES" sz="3600" b="0" i="1" dirty="0">
                    <a:solidFill>
                      <a:schemeClr val="tx1"/>
                    </a:solidFill>
                    <a:latin typeface="+mj-lt"/>
                  </a:rPr>
                  <a:t>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s-E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𝐹𝑘</m:t>
                    </m:r>
                    <m:r>
                      <m:rPr>
                        <m:nor/>
                      </m:rPr>
                      <a:rPr lang="es-MX" altLang="pt-BR" sz="3600" i="1" dirty="0">
                        <a:solidFill>
                          <a:srgbClr val="000000"/>
                        </a:solidFill>
                        <a:latin typeface="+mj-lt"/>
                        <a:ea typeface="Cambria Math" panose="02040503050406030204" pitchFamily="18" charset="0"/>
                      </a:rPr>
                      <m:t>ω</m:t>
                    </m:r>
                    <m:sSup>
                      <m:sSupPr>
                        <m:ctrlPr>
                          <a:rPr lang="es-E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s-ES" sz="3600" i="1">
                            <a:solidFill>
                              <a:schemeClr val="tx1"/>
                            </a:solidFill>
                          </a:rPr>
                          <m:t>A</m:t>
                        </m:r>
                      </m:e>
                      <m:sup>
                        <m:r>
                          <a:rPr lang="es-E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𝑠𝑒𝑛</m:t>
                        </m:r>
                      </m:e>
                      <m:sup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E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𝑘𝑥</m:t>
                    </m:r>
                    <m:r>
                      <a:rPr lang="es-E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s-MX" altLang="pt-BR" sz="3600" i="1" dirty="0" smtClean="0">
                        <a:solidFill>
                          <a:srgbClr val="000000"/>
                        </a:solidFill>
                        <a:latin typeface="+mj-lt"/>
                        <a:ea typeface="Cambria Math" panose="02040503050406030204" pitchFamily="18" charset="0"/>
                      </a:rPr>
                      <m:t>ω</m:t>
                    </m:r>
                    <m:r>
                      <a:rPr lang="es-ES" altLang="pt-BR" sz="36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s-E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600" i="1" dirty="0">
                  <a:latin typeface="+mj-lt"/>
                </a:endParaRPr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3" y="771237"/>
                <a:ext cx="6912768" cy="566565"/>
              </a:xfrm>
              <a:prstGeom prst="rect">
                <a:avLst/>
              </a:prstGeom>
              <a:blipFill>
                <a:blip r:embed="rId3"/>
                <a:stretch>
                  <a:fillRect l="-4056" t="-25000" b="-4673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971600" y="1633985"/>
                <a:ext cx="7854779" cy="6708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ES" sz="3600" b="0" i="1" dirty="0">
                    <a:solidFill>
                      <a:schemeClr val="tx1"/>
                    </a:solidFill>
                    <a:latin typeface="+mj-lt"/>
                  </a:rPr>
                  <a:t>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s-E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</m:rad>
                    <m:sSup>
                      <m:sSupPr>
                        <m:ctrlP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s-MX" altLang="pt-BR" sz="3600" i="1" dirty="0">
                            <a:solidFill>
                              <a:srgbClr val="000000"/>
                            </a:solidFill>
                            <a:latin typeface="+mj-lt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s-E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s-ES" sz="3600" b="0" i="1" smtClean="0">
                            <a:solidFill>
                              <a:schemeClr val="tx1"/>
                            </a:solidFill>
                            <a:latin typeface="+mj-lt"/>
                          </a:rPr>
                          <m:t>A</m:t>
                        </m:r>
                      </m:e>
                      <m:sup>
                        <m:r>
                          <a:rPr lang="es-E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𝑠𝑒𝑛</m:t>
                        </m:r>
                      </m:e>
                      <m:sup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𝑘𝑥</m:t>
                        </m:r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s-MX" altLang="pt-BR" sz="3600" i="1" dirty="0" smtClean="0">
                            <a:solidFill>
                              <a:srgbClr val="000000"/>
                            </a:solidFill>
                            <a:latin typeface="+mj-lt"/>
                            <a:ea typeface="Cambria Math" panose="02040503050406030204" pitchFamily="18" charset="0"/>
                          </a:rPr>
                          <m:t>ω</m:t>
                        </m:r>
                        <m:r>
                          <a:rPr lang="es-ES" altLang="pt-BR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s-MX" altLang="pt-BR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s-E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</m:oMath>
                </a14:m>
                <a:endParaRPr lang="en-US" sz="3600" i="1" dirty="0">
                  <a:latin typeface="+mj-lt"/>
                </a:endParaRPr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633985"/>
                <a:ext cx="7854779" cy="670889"/>
              </a:xfrm>
              <a:prstGeom prst="rect">
                <a:avLst/>
              </a:prstGeom>
              <a:blipFill>
                <a:blip r:embed="rId4"/>
                <a:stretch>
                  <a:fillRect l="-3491" t="-10000" b="-34545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/>
              <p:cNvSpPr txBox="1"/>
              <p:nvPr/>
            </p:nvSpPr>
            <p:spPr>
              <a:xfrm>
                <a:off x="2195736" y="3289164"/>
                <a:ext cx="4489627" cy="6708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s-E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</m:rad>
                    <m:sSup>
                      <m:sSupPr>
                        <m:ctrlP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s-MX" altLang="pt-BR" sz="36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s-E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s-ES" sz="3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s-E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MX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s-E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</m:oMath>
                </a14:m>
                <a:r>
                  <a:rPr lang="en-US" sz="3600" dirty="0"/>
                  <a:t> </a:t>
                </a:r>
              </a:p>
            </p:txBody>
          </p:sp>
        </mc:Choice>
        <mc:Fallback xmlns=""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3289164"/>
                <a:ext cx="4489627" cy="6708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n 2">
            <a:extLst>
              <a:ext uri="{FF2B5EF4-FFF2-40B4-BE49-F238E27FC236}">
                <a16:creationId xmlns:a16="http://schemas.microsoft.com/office/drawing/2014/main" id="{23750A7C-B3FA-8D1F-A2FB-FD40EEE36B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773414"/>
            <a:ext cx="9144000" cy="153590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41"/>
          <a:stretch>
            <a:fillRect/>
          </a:stretch>
        </p:blipFill>
        <p:spPr bwMode="auto">
          <a:xfrm>
            <a:off x="-8206" y="1268760"/>
            <a:ext cx="9152206" cy="558924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9941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0905" name="Rectangle 7"/>
          <p:cNvSpPr>
            <a:spLocks noChangeArrowheads="1"/>
          </p:cNvSpPr>
          <p:nvPr/>
        </p:nvSpPr>
        <p:spPr bwMode="auto">
          <a:xfrm>
            <a:off x="18015" y="0"/>
            <a:ext cx="9144000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La potencia nunca es negativa</a:t>
            </a: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, lo que implica que la energía </a:t>
            </a:r>
            <a:r>
              <a:rPr lang="es-ES" altLang="pt-BR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nunca </a:t>
            </a:r>
            <a:r>
              <a:rPr lang="es-ES" altLang="pt-BR" b="1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ﬂuye</a:t>
            </a:r>
            <a:r>
              <a:rPr lang="es-ES" altLang="pt-BR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en dirección opuesta a la de propagación de la onda</a:t>
            </a:r>
            <a:r>
              <a:rPr lang="es-ES" altLang="pt-B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25552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19BA6D1-3F54-1C52-7D8C-5262540A6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0"/>
            <a:ext cx="37444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7091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ChangeArrowheads="1"/>
          </p:cNvSpPr>
          <p:nvPr/>
        </p:nvSpPr>
        <p:spPr bwMode="auto">
          <a:xfrm>
            <a:off x="23308" y="2564904"/>
            <a:ext cx="9144000" cy="77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pt-BR" sz="4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Intensidad de una onda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2"/>
          <p:cNvSpPr>
            <a:spLocks noChangeArrowheads="1"/>
          </p:cNvSpPr>
          <p:nvPr/>
        </p:nvSpPr>
        <p:spPr bwMode="auto">
          <a:xfrm>
            <a:off x="0" y="2704"/>
            <a:ext cx="9144000" cy="378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</a:pPr>
            <a:r>
              <a:rPr lang="es-PE" dirty="0">
                <a:solidFill>
                  <a:srgbClr val="000000"/>
                </a:solidFill>
                <a:cs typeface="Arial" panose="020B0604020202020204" pitchFamily="34" charset="0"/>
              </a:rPr>
              <a:t>Las ondas tridimensionales, tales como las ondas sonoras y las ondas sísmicas, transportan energías en las tres direcciones espaciales. </a:t>
            </a:r>
            <a:endParaRPr lang="es-ES" altLang="pt-BR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ClrTx/>
              <a:buFontTx/>
              <a:buNone/>
            </a:pP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Para estas ondas se </a:t>
            </a:r>
            <a:r>
              <a:rPr lang="es-ES" altLang="pt-BR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deﬁne</a:t>
            </a: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la intensidad (denotada con </a:t>
            </a:r>
            <a:r>
              <a:rPr lang="es-ES" altLang="pt-BR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</a:t>
            </a: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) como:</a:t>
            </a:r>
          </a:p>
          <a:p>
            <a:pPr eaLnBrk="1" hangingPunct="1">
              <a:buClrTx/>
              <a:buFontTx/>
              <a:buNone/>
            </a:pPr>
            <a:endParaRPr lang="es-ES" altLang="pt-BR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buClrTx/>
              <a:buFontTx/>
              <a:buNone/>
            </a:pPr>
            <a:r>
              <a:rPr lang="es-ES" altLang="pt-BR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La rapidez media con que la onda transporta energía, por unidad de área, a través de una superﬁcie perpendicular a la dirección de propagación.</a:t>
            </a: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pPr eaLnBrk="1" hangingPunct="1">
              <a:buClrTx/>
              <a:buFontTx/>
              <a:buNone/>
            </a:pP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La intensidad </a:t>
            </a:r>
            <a:r>
              <a:rPr lang="es-ES" altLang="pt-BR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</a:t>
            </a:r>
            <a:r>
              <a:rPr lang="es-ES" altLang="pt-BR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es la potencia media por unidad de área </a:t>
            </a:r>
            <a:r>
              <a:rPr lang="es-PE" dirty="0">
                <a:solidFill>
                  <a:srgbClr val="000000"/>
                </a:solidFill>
                <a:cs typeface="Arial" panose="020B0604020202020204" pitchFamily="34" charset="0"/>
              </a:rPr>
              <a:t>de una superficie perpendicular a la dirección de propagación de la onda </a:t>
            </a: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. </a:t>
            </a:r>
          </a:p>
          <a:p>
            <a:pPr eaLnBrk="1" hangingPunct="1">
              <a:buClrTx/>
              <a:buFontTx/>
              <a:buNone/>
            </a:pP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Sus unidades en el SI son watts por metro cuadrado (W/</a:t>
            </a:r>
            <a:r>
              <a:rPr lang="es-ES" altLang="pt-BR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m</a:t>
            </a:r>
            <a:r>
              <a:rPr lang="es-ES" altLang="pt-BR" baseline="3000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</a:t>
            </a:r>
            <a:r>
              <a:rPr lang="es-ES" alt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3780011"/>
            <a:ext cx="3051292" cy="30779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4583923" y="4630319"/>
                <a:ext cx="3023264" cy="10520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s-E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E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𝑚𝑒𝑑</m:t>
                              </m:r>
                            </m:sub>
                          </m:sSub>
                        </m:num>
                        <m:den>
                          <m:r>
                            <a:rPr lang="es-E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s-E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s-E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s-E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923" y="4630319"/>
                <a:ext cx="3023264" cy="1052083"/>
              </a:xfrm>
              <a:prstGeom prst="rect">
                <a:avLst/>
              </a:prstGeom>
              <a:blipFill>
                <a:blip r:embed="rId4"/>
                <a:stretch>
                  <a:fillRect b="-162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70300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923" name="Rectangle 2"/>
              <p:cNvSpPr>
                <a:spLocks noChangeArrowheads="1"/>
              </p:cNvSpPr>
              <p:nvPr/>
            </p:nvSpPr>
            <p:spPr bwMode="auto">
              <a:xfrm>
                <a:off x="0" y="30413"/>
                <a:ext cx="9144000" cy="31107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9pPr>
              </a:lstStyle>
              <a:p>
                <a:pPr eaLnBrk="1" hangingPunct="1">
                  <a:buClrTx/>
                  <a:buFontTx/>
                  <a:buNone/>
                </a:pPr>
                <a:r>
                  <a:rPr lang="es-ES" altLang="pt-BR" sz="280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Si las ondas se propagan igualmente en todas direcciones a partir de una fuente puntual, la intensidad a una distancia </a:t>
                </a:r>
                <a:r>
                  <a:rPr lang="es-ES" altLang="pt-BR" sz="2800" i="1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r</a:t>
                </a:r>
                <a:r>
                  <a:rPr lang="es-ES" altLang="pt-BR" sz="280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 de la fuente es inversamente proporcional a </a:t>
                </a:r>
                <a:r>
                  <a:rPr lang="es-ES" altLang="pt-BR" sz="2800" i="1" dirty="0" err="1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r</a:t>
                </a:r>
                <a:r>
                  <a:rPr lang="es-ES" altLang="pt-BR" sz="2800" i="1" baseline="30000" dirty="0" err="1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2</a:t>
                </a:r>
                <a:r>
                  <a:rPr lang="es-ES" altLang="pt-BR" sz="280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. </a:t>
                </a:r>
              </a:p>
              <a:p>
                <a:pPr eaLnBrk="1" hangingPunct="1">
                  <a:buClrTx/>
                  <a:buFontTx/>
                  <a:buNone/>
                </a:pPr>
                <a:r>
                  <a:rPr lang="es-ES" altLang="pt-BR" sz="280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Esto es consecuencia directa de la conservación de la energía. </a:t>
                </a:r>
              </a:p>
              <a:p>
                <a:pPr eaLnBrk="1" hangingPunct="1">
                  <a:buClrTx/>
                  <a:buFontTx/>
                  <a:buNone/>
                </a:pPr>
                <a:r>
                  <a:rPr lang="es-ES" altLang="pt-BR" sz="280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Si la potencia desarrollada por la fuente es </a:t>
                </a:r>
                <a:r>
                  <a:rPr lang="es-ES" altLang="pt-BR" sz="2800" i="1" dirty="0" err="1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P</a:t>
                </a:r>
                <a:r>
                  <a:rPr lang="es-ES" altLang="pt-BR" sz="2800" i="1" baseline="-25000" dirty="0" err="1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med</a:t>
                </a:r>
                <a:r>
                  <a:rPr lang="es-ES" altLang="pt-BR" sz="280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, entonces la intensidad media </a:t>
                </a:r>
                <a:r>
                  <a:rPr lang="es-ES" altLang="pt-BR" sz="2800" i="1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I</a:t>
                </a:r>
                <a:r>
                  <a:rPr lang="es-ES" altLang="pt-BR" sz="2800" i="1" baseline="-2500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1</a:t>
                </a:r>
                <a:r>
                  <a:rPr lang="es-ES" altLang="pt-BR" sz="280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 en una esfera con radio </a:t>
                </a:r>
                <a:r>
                  <a:rPr lang="es-ES" altLang="pt-BR" sz="2800" i="1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r</a:t>
                </a:r>
                <a:r>
                  <a:rPr lang="es-ES" altLang="pt-BR" sz="2800" i="1" baseline="-2500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1</a:t>
                </a:r>
                <a:r>
                  <a:rPr lang="es-ES" altLang="pt-BR" sz="280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 y </a:t>
                </a:r>
                <a:r>
                  <a:rPr lang="es-ES" altLang="pt-BR" sz="2800" dirty="0" err="1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superﬁcie</a:t>
                </a:r>
                <a:r>
                  <a:rPr lang="es-ES" altLang="pt-BR" sz="280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altLang="pt-BR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4 </m:t>
                    </m:r>
                    <m:r>
                      <a:rPr lang="es-ES" altLang="pt-BR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es-ES" altLang="pt-BR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s-ES" altLang="pt-BR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s-ES" altLang="pt-BR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s-ES" altLang="pt-BR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s-ES" altLang="pt-BR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s-ES" altLang="pt-BR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ES" altLang="pt-BR" sz="280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  es:</a:t>
                </a:r>
              </a:p>
            </p:txBody>
          </p:sp>
        </mc:Choice>
        <mc:Fallback xmlns="">
          <p:sp>
            <p:nvSpPr>
              <p:cNvPr id="8192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0413"/>
                <a:ext cx="9144000" cy="3110724"/>
              </a:xfrm>
              <a:prstGeom prst="rect">
                <a:avLst/>
              </a:prstGeom>
              <a:blipFill>
                <a:blip r:embed="rId3"/>
                <a:stretch>
                  <a:fillRect l="-1400" t="-1961" r="-133" b="-451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/>
              <p:cNvSpPr txBox="1"/>
              <p:nvPr/>
            </p:nvSpPr>
            <p:spPr>
              <a:xfrm>
                <a:off x="5148064" y="4029774"/>
                <a:ext cx="2969727" cy="15594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E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𝑚𝑒𝑑</m:t>
                              </m:r>
                            </m:sub>
                          </m:sSub>
                        </m:num>
                        <m:den>
                          <m:r>
                            <a:rPr lang="es-E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l-GR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bSup>
                            <m:sSubSupPr>
                              <m:ctrlPr>
                                <a:rPr lang="el-GR" sz="4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s-E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s-E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4029774"/>
                <a:ext cx="2969727" cy="15594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87631"/>
            <a:ext cx="4139952" cy="374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0588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9" name="Object 4"/>
              <p:cNvSpPr txBox="1"/>
              <p:nvPr/>
            </p:nvSpPr>
            <p:spPr bwMode="auto">
              <a:xfrm>
                <a:off x="2038350" y="1722439"/>
                <a:ext cx="4981922" cy="167346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E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𝑚𝑒𝑑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</m:den>
                      </m:f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s-E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E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ad>
                            <m:radPr>
                              <m:degHide m:val="on"/>
                              <m:ctrlPr>
                                <a:rPr lang="es-E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E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s-E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rad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es-E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s-E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E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s-E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</m:den>
                      </m:f>
                    </m:oMath>
                  </m:oMathPara>
                </a14:m>
                <a:endParaRPr lang="es-ES" sz="3200" dirty="0"/>
              </a:p>
            </p:txBody>
          </p:sp>
        </mc:Choice>
        <mc:Fallback xmlns="">
          <p:sp>
            <p:nvSpPr>
              <p:cNvPr id="24579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38350" y="1722439"/>
                <a:ext cx="4981922" cy="16734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357" name="4 Rectángulo"/>
          <p:cNvSpPr>
            <a:spLocks noChangeArrowheads="1"/>
          </p:cNvSpPr>
          <p:nvPr/>
        </p:nvSpPr>
        <p:spPr bwMode="auto">
          <a:xfrm>
            <a:off x="40771" y="0"/>
            <a:ext cx="9103229" cy="138499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INTENSIDAD DE UNA ONDA</a:t>
            </a:r>
          </a:p>
          <a:p>
            <a:pPr>
              <a:defRPr/>
            </a:pPr>
            <a:r>
              <a:rPr lang="es-ES" sz="2800" dirty="0">
                <a:solidFill>
                  <a:schemeClr val="tx1"/>
                </a:solidFill>
                <a:cs typeface="Arial" panose="020B0604020202020204" pitchFamily="34" charset="0"/>
              </a:rPr>
              <a:t>Se define como la potencia por unidad de área que es recibida por el observador (W/</a:t>
            </a:r>
            <a:r>
              <a:rPr lang="es-ES" sz="2800" dirty="0" err="1">
                <a:solidFill>
                  <a:schemeClr val="tx1"/>
                </a:solidFill>
                <a:cs typeface="Arial" panose="020B0604020202020204" pitchFamily="34" charset="0"/>
              </a:rPr>
              <a:t>m</a:t>
            </a:r>
            <a:r>
              <a:rPr lang="es-ES" sz="2800" baseline="30000" dirty="0" err="1">
                <a:solidFill>
                  <a:schemeClr val="tx1"/>
                </a:solidFill>
                <a:cs typeface="Arial" panose="020B0604020202020204" pitchFamily="34" charset="0"/>
              </a:rPr>
              <a:t>2</a:t>
            </a:r>
            <a:r>
              <a:rPr lang="es-ES" sz="2800" dirty="0">
                <a:solidFill>
                  <a:schemeClr val="tx1"/>
                </a:solidFill>
                <a:cs typeface="Arial" panose="020B0604020202020204" pitchFamily="34" charset="0"/>
              </a:rPr>
              <a:t> ). </a:t>
            </a:r>
            <a:endParaRPr lang="en-US" sz="2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83" name="Object 12"/>
              <p:cNvSpPr txBox="1"/>
              <p:nvPr/>
            </p:nvSpPr>
            <p:spPr bwMode="auto">
              <a:xfrm>
                <a:off x="3400112" y="5157192"/>
                <a:ext cx="2035984" cy="8309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s-E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s-E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ES" sz="3200" dirty="0"/>
              </a:p>
            </p:txBody>
          </p:sp>
        </mc:Choice>
        <mc:Fallback xmlns="">
          <p:sp>
            <p:nvSpPr>
              <p:cNvPr id="24583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00112" y="5157192"/>
                <a:ext cx="2035984" cy="830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21074" y="4005064"/>
            <a:ext cx="9158724" cy="83099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s-ES" sz="2400" dirty="0">
                <a:solidFill>
                  <a:schemeClr val="tx1"/>
                </a:solidFill>
                <a:latin typeface="+mj-lt"/>
                <a:ea typeface="Calibri" pitchFamily="34" charset="0"/>
                <a:cs typeface="Arial" panose="020B0604020202020204" pitchFamily="34" charset="0"/>
              </a:rPr>
              <a:t>La intensidad de una onda es proporcional al cuadrado de su amplitud del cuadrado de la frecuencia. </a:t>
            </a:r>
          </a:p>
        </p:txBody>
      </p:sp>
    </p:spTree>
    <p:extLst>
      <p:ext uri="{BB962C8B-B14F-4D97-AF65-F5344CB8AC3E}">
        <p14:creationId xmlns:p14="http://schemas.microsoft.com/office/powerpoint/2010/main" val="374302614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360041"/>
            <a:ext cx="9126537" cy="594927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58993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89138"/>
            <a:ext cx="3980284" cy="78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3971" name="Rectangle 2"/>
          <p:cNvSpPr>
            <a:spLocks noChangeArrowheads="1"/>
          </p:cNvSpPr>
          <p:nvPr/>
        </p:nvSpPr>
        <p:spPr bwMode="auto">
          <a:xfrm>
            <a:off x="0" y="44450"/>
            <a:ext cx="9144000" cy="181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La intensidad media </a:t>
            </a:r>
            <a:r>
              <a:rPr lang="es-ES" altLang="pt-BR" sz="2800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</a:t>
            </a:r>
            <a:r>
              <a:rPr lang="es-ES" altLang="pt-BR" sz="2800" i="1" baseline="-25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</a:t>
            </a:r>
            <a:r>
              <a:rPr lang="es-ES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en una esfera con diferente radio r</a:t>
            </a:r>
            <a:r>
              <a:rPr lang="es-ES" altLang="pt-BR" sz="2800" baseline="-25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</a:t>
            </a:r>
            <a:r>
              <a:rPr lang="es-ES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está dada por una expresión similar. </a:t>
            </a:r>
          </a:p>
          <a:p>
            <a:pPr eaLnBrk="1" hangingPunct="1">
              <a:buClrTx/>
              <a:buFontTx/>
              <a:buNone/>
            </a:pPr>
            <a:r>
              <a:rPr lang="es-ES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Si no se absorbe energía entre las dos esferas, la potencia P deberá ser la misma en ambas, así que:</a:t>
            </a:r>
          </a:p>
        </p:txBody>
      </p:sp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10319" y="2780928"/>
            <a:ext cx="9144000" cy="132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Así, se tiene la: </a:t>
            </a:r>
            <a:r>
              <a:rPr lang="es-ES" altLang="pt-BR" sz="28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ley del inverso del cuadrado para la intensidad.</a:t>
            </a:r>
          </a:p>
          <a:p>
            <a:pPr eaLnBrk="1" hangingPunct="1">
              <a:buClrTx/>
              <a:buFontTx/>
              <a:buNone/>
            </a:pPr>
            <a:endParaRPr lang="es-ES" altLang="pt-BR" b="1" dirty="0">
              <a:solidFill>
                <a:srgbClr val="000000"/>
              </a:solidFill>
            </a:endParaRPr>
          </a:p>
        </p:txBody>
      </p:sp>
      <p:pic>
        <p:nvPicPr>
          <p:cNvPr id="8397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08571"/>
            <a:ext cx="3040772" cy="2100749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AB20DB2-5539-44DA-A538-565AA1BCD48D}" type="slidenum">
              <a:rPr lang="es-ES" altLang="pt-BR" sz="1400">
                <a:solidFill>
                  <a:srgbClr val="FFFFFF"/>
                </a:solidFill>
                <a:latin typeface="Garamond" panose="02020404030301010803" pitchFamily="18" charset="0"/>
              </a:rPr>
              <a:pPr algn="r" eaLnBrk="1" hangingPunct="1">
                <a:buClrTx/>
                <a:buFontTx/>
                <a:buNone/>
              </a:pPr>
              <a:t>66</a:t>
            </a:fld>
            <a:endParaRPr lang="es-ES" altLang="pt-BR" sz="1400">
              <a:solidFill>
                <a:srgbClr val="FFFFFF"/>
              </a:solidFill>
              <a:latin typeface="Garamond" panose="02020404030301010803" pitchFamily="18" charset="0"/>
            </a:endParaRPr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0" y="15313"/>
            <a:ext cx="9144000" cy="503590"/>
          </a:xfrm>
          <a:prstGeom prst="rect">
            <a:avLst/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PE" altLang="pt-BR" sz="2800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</a:t>
            </a:r>
            <a:r>
              <a:rPr lang="es-PE" altLang="pt-BR" sz="2800" baseline="-25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</a:t>
            </a:r>
            <a:r>
              <a:rPr lang="es-PE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&lt; </a:t>
            </a:r>
            <a:r>
              <a:rPr lang="es-PE" altLang="pt-BR" sz="2800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</a:t>
            </a:r>
            <a:r>
              <a:rPr lang="es-PE" altLang="pt-BR" sz="2800" baseline="-25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</a:t>
            </a:r>
            <a:r>
              <a:rPr lang="es-PE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: misma potencia distribuida en un área mayor, </a:t>
            </a:r>
            <a:r>
              <a:rPr lang="es-PE" altLang="pt-BR" sz="2800" i="1" dirty="0" err="1">
                <a:solidFill>
                  <a:srgbClr val="000000"/>
                </a:solidFill>
                <a:cs typeface="Arial" panose="020B0604020202020204" pitchFamily="34" charset="0"/>
              </a:rPr>
              <a:t>r</a:t>
            </a:r>
            <a:r>
              <a:rPr lang="es-PE" altLang="pt-BR" sz="2800" baseline="-25000" dirty="0" err="1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  <a:r>
              <a:rPr lang="es-PE" altLang="pt-BR" sz="28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pt-BR" sz="2800" dirty="0">
                <a:solidFill>
                  <a:srgbClr val="000000"/>
                </a:solidFill>
                <a:cs typeface="Arial" panose="020B0604020202020204" pitchFamily="34" charset="0"/>
              </a:rPr>
              <a:t>&gt; </a:t>
            </a:r>
            <a:r>
              <a:rPr lang="es-PE" altLang="pt-BR" sz="2800" i="1" dirty="0" err="1">
                <a:solidFill>
                  <a:srgbClr val="000000"/>
                </a:solidFill>
                <a:cs typeface="Arial" panose="020B0604020202020204" pitchFamily="34" charset="0"/>
              </a:rPr>
              <a:t>r</a:t>
            </a:r>
            <a:r>
              <a:rPr lang="es-PE" altLang="pt-BR" sz="2800" baseline="-25000" dirty="0" err="1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  <a:r>
              <a:rPr lang="es-PE" altLang="pt-BR" sz="2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" r="2386" b="4909"/>
          <a:stretch>
            <a:fillRect/>
          </a:stretch>
        </p:blipFill>
        <p:spPr bwMode="auto">
          <a:xfrm>
            <a:off x="1403648" y="687535"/>
            <a:ext cx="6264696" cy="6170465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769" r="2386" b="4909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5244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1EB0BA3-2DCB-F3D5-0DF1-07DE1F364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0"/>
            <a:ext cx="42484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627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5299" name="Text Box 2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07488" cy="46316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9pPr>
              </a:lstStyle>
              <a:p>
                <a:pPr algn="l"/>
                <a:r>
                  <a:rPr lang="es-MX" b="0" i="0" u="none" strike="noStrike" baseline="0" dirty="0">
                    <a:solidFill>
                      <a:schemeClr val="tx1"/>
                    </a:solidFill>
                    <a:latin typeface="+mn-lt"/>
                  </a:rPr>
                  <a:t>Suponga que el desplazamiento de una partícula en el extremo izquierdo de la cuerda (</a:t>
                </a:r>
                <a:r>
                  <a:rPr lang="es-MX" b="0" i="1" u="none" strike="noStrike" baseline="0" dirty="0">
                    <a:solidFill>
                      <a:schemeClr val="tx1"/>
                    </a:solidFill>
                    <a:latin typeface="+mn-lt"/>
                  </a:rPr>
                  <a:t>x </a:t>
                </a:r>
                <a:r>
                  <a:rPr lang="es-MX" b="0" i="0" u="none" strike="noStrike" baseline="0" dirty="0">
                    <a:solidFill>
                      <a:schemeClr val="tx1"/>
                    </a:solidFill>
                    <a:latin typeface="+mn-lt"/>
                  </a:rPr>
                  <a:t>= 0), donde la onda se origina, está dado por</a:t>
                </a:r>
                <a:r>
                  <a:rPr lang="es-MX" altLang="pt-BR" dirty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:</a:t>
                </a:r>
              </a:p>
              <a:p>
                <a:pPr algn="l"/>
                <a:endParaRPr lang="es-MX" altLang="pt-BR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endParaRPr>
              </a:p>
              <a:p>
                <a:pPr eaLnBrk="1" hangingPunct="1">
                  <a:spcBef>
                    <a:spcPts val="15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altLang="pt-B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d>
                        <m:dPr>
                          <m:ctrlPr>
                            <a:rPr lang="es-ES" alt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alt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s-MX" alt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=0,</m:t>
                          </m:r>
                          <m:r>
                            <a:rPr lang="es-MX" alt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</m:d>
                      <m:r>
                        <a:rPr lang="es-ES" altLang="pt-B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s-ES" altLang="pt-B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s-ES" altLang="pt-B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s-MX" altLang="pt-B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𝑐𝑜𝑠</m:t>
                      </m:r>
                      <m:r>
                        <a:rPr lang="es-ES" altLang="pt-B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s-MX" altLang="pt-B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𝜔</m:t>
                      </m:r>
                      <m:r>
                        <a:rPr lang="es-MX" altLang="pt-B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𝑡</m:t>
                      </m:r>
                      <m:r>
                        <a:rPr lang="es-ES" altLang="pt-B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s-MX" altLang="pt-BR" sz="2800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endParaRPr>
              </a:p>
              <a:p>
                <a:pPr algn="l"/>
                <a:r>
                  <a:rPr lang="es-MX" b="0" i="0" u="none" strike="noStrike" baseline="0" dirty="0">
                    <a:solidFill>
                      <a:schemeClr val="tx1"/>
                    </a:solidFill>
                    <a:latin typeface="+mn-lt"/>
                  </a:rPr>
                  <a:t>La partícula oscila con </a:t>
                </a:r>
                <a:r>
                  <a:rPr lang="es-MX" b="1" i="0" u="none" strike="noStrike" baseline="0" dirty="0">
                    <a:solidFill>
                      <a:schemeClr val="tx1"/>
                    </a:solidFill>
                    <a:latin typeface="+mn-lt"/>
                  </a:rPr>
                  <a:t>MAS</a:t>
                </a:r>
                <a:r>
                  <a:rPr lang="es-MX" b="0" i="0" u="none" strike="noStrike" baseline="0" dirty="0">
                    <a:solidFill>
                      <a:schemeClr val="tx1"/>
                    </a:solidFill>
                    <a:latin typeface="+mn-lt"/>
                  </a:rPr>
                  <a:t> con amplitud </a:t>
                </a:r>
                <a:r>
                  <a:rPr lang="es-MX" b="0" i="1" u="none" strike="noStrike" baseline="0" dirty="0">
                    <a:solidFill>
                      <a:schemeClr val="tx1"/>
                    </a:solidFill>
                    <a:latin typeface="+mn-lt"/>
                  </a:rPr>
                  <a:t>A</a:t>
                </a:r>
                <a:r>
                  <a:rPr lang="es-MX" b="0" i="0" u="none" strike="noStrike" baseline="0" dirty="0">
                    <a:solidFill>
                      <a:schemeClr val="tx1"/>
                    </a:solidFill>
                    <a:latin typeface="+mn-lt"/>
                  </a:rPr>
                  <a:t>, frecuencia </a:t>
                </a:r>
                <a:r>
                  <a:rPr lang="es-MX" b="0" i="1" u="none" strike="noStrike" baseline="0" dirty="0">
                    <a:solidFill>
                      <a:schemeClr val="tx1"/>
                    </a:solidFill>
                    <a:latin typeface="+mn-lt"/>
                  </a:rPr>
                  <a:t>f  </a:t>
                </a:r>
                <a:r>
                  <a:rPr lang="es-MX" b="0" i="0" u="none" strike="noStrike" baseline="0" dirty="0">
                    <a:solidFill>
                      <a:schemeClr val="tx1"/>
                    </a:solidFill>
                    <a:latin typeface="+mn-lt"/>
                  </a:rPr>
                  <a:t>y frecuencia angular </a:t>
                </a:r>
                <a14:m>
                  <m:oMath xmlns:m="http://schemas.openxmlformats.org/officeDocument/2006/math">
                    <m:r>
                      <a:rPr lang="es-MX" altLang="pt-BR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𝜔</m:t>
                    </m:r>
                    <m:r>
                      <a:rPr lang="es-MX" altLang="pt-B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s-MX" altLang="pt-B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es-MX" altLang="pt-B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s-MX" b="0" i="0" u="none" strike="noStrike" baseline="0" dirty="0">
                    <a:solidFill>
                      <a:schemeClr val="tx1"/>
                    </a:solidFill>
                    <a:latin typeface="+mn-lt"/>
                  </a:rPr>
                  <a:t>.</a:t>
                </a:r>
                <a:endParaRPr lang="es-MX" altLang="pt-BR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endParaRPr>
              </a:p>
              <a:p>
                <a:pPr eaLnBrk="1" hangingPunct="1">
                  <a:spcBef>
                    <a:spcPts val="1500"/>
                  </a:spcBef>
                  <a:buClrTx/>
                </a:pPr>
                <a:r>
                  <a:rPr lang="es-MX" dirty="0">
                    <a:solidFill>
                      <a:schemeClr val="tx1"/>
                    </a:solidFill>
                    <a:latin typeface="+mn-lt"/>
                  </a:rPr>
                  <a:t>A</a:t>
                </a:r>
                <a:r>
                  <a:rPr lang="es-MX" b="0" i="0" u="none" strike="noStrike" baseline="0" dirty="0">
                    <a:solidFill>
                      <a:schemeClr val="tx1"/>
                    </a:solidFill>
                    <a:latin typeface="+mn-lt"/>
                  </a:rPr>
                  <a:t>l sustituir </a:t>
                </a:r>
                <a:r>
                  <a:rPr lang="es-MX" b="0" i="1" u="none" strike="noStrike" baseline="0" dirty="0">
                    <a:solidFill>
                      <a:schemeClr val="tx1"/>
                    </a:solidFill>
                    <a:latin typeface="+mn-lt"/>
                  </a:rPr>
                  <a:t>t </a:t>
                </a:r>
                <a:r>
                  <a:rPr lang="es-MX" b="0" u="none" strike="noStrike" baseline="0" dirty="0">
                    <a:solidFill>
                      <a:schemeClr val="tx1"/>
                    </a:solidFill>
                    <a:latin typeface="+mn-lt"/>
                  </a:rPr>
                  <a:t>por</a:t>
                </a:r>
                <a:r>
                  <a:rPr lang="es-MX" b="0" i="0" u="none" strike="noStrike" baseline="0" dirty="0">
                    <a:solidFill>
                      <a:schemeClr val="tx1"/>
                    </a:solidFill>
                    <a:latin typeface="+mn-lt"/>
                  </a:rPr>
                  <a:t> (</a:t>
                </a:r>
                <a:r>
                  <a:rPr lang="es-MX" b="0" i="1" u="none" strike="noStrike" baseline="0" dirty="0">
                    <a:solidFill>
                      <a:schemeClr val="tx1"/>
                    </a:solidFill>
                    <a:latin typeface="+mn-lt"/>
                  </a:rPr>
                  <a:t>t </a:t>
                </a:r>
                <a:r>
                  <a:rPr lang="es-MX" b="0" i="0" u="none" strike="noStrike" baseline="0" dirty="0">
                    <a:solidFill>
                      <a:schemeClr val="tx1"/>
                    </a:solidFill>
                    <a:latin typeface="+mn-lt"/>
                  </a:rPr>
                  <a:t>– </a:t>
                </a:r>
                <a:r>
                  <a:rPr lang="es-MX" b="0" i="1" u="none" strike="noStrike" baseline="0" dirty="0">
                    <a:solidFill>
                      <a:schemeClr val="tx1"/>
                    </a:solidFill>
                    <a:latin typeface="+mn-lt"/>
                  </a:rPr>
                  <a:t>x</a:t>
                </a:r>
                <a:r>
                  <a:rPr lang="es-MX" dirty="0">
                    <a:solidFill>
                      <a:schemeClr val="tx1"/>
                    </a:solidFill>
                    <a:latin typeface="+mn-lt"/>
                  </a:rPr>
                  <a:t>/</a:t>
                </a:r>
                <a:r>
                  <a:rPr lang="es-MX" b="0" i="1" u="none" strike="noStrike" baseline="0" dirty="0">
                    <a:solidFill>
                      <a:schemeClr val="tx1"/>
                    </a:solidFill>
                    <a:latin typeface="+mn-lt"/>
                  </a:rPr>
                  <a:t>v</a:t>
                </a:r>
                <a:r>
                  <a:rPr lang="es-MX" b="0" i="0" u="none" strike="noStrike" baseline="0" dirty="0">
                    <a:solidFill>
                      <a:schemeClr val="tx1"/>
                    </a:solidFill>
                    <a:latin typeface="+mn-lt"/>
                  </a:rPr>
                  <a:t>) se tiene: </a:t>
                </a:r>
                <a:endParaRPr lang="es-MX" altLang="pt-BR" sz="2400" b="0" i="1" dirty="0">
                  <a:solidFill>
                    <a:schemeClr val="tx1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eaLnBrk="1" hangingPunct="1">
                  <a:spcBef>
                    <a:spcPts val="1500"/>
                  </a:spcBef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altLang="pt-B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d>
                        <m:dPr>
                          <m:ctrlPr>
                            <a:rPr lang="es-ES" alt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alt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s-MX" alt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s-MX" alt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</m:d>
                      <m:r>
                        <a:rPr lang="es-ES" altLang="pt-B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s-ES" altLang="pt-B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func>
                        <m:funcPr>
                          <m:ctrlPr>
                            <a:rPr lang="es-MX" alt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MX" altLang="pt-BR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MX" altLang="pt-BR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s-MX" alt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es-MX" altLang="pt-BR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s-MX" altLang="pt-BR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𝒕</m:t>
                                  </m:r>
                                  <m:r>
                                    <a:rPr lang="es-MX" altLang="pt-BR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s-MX" altLang="pt-BR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MX" altLang="pt-BR" sz="28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𝒙</m:t>
                                      </m:r>
                                    </m:num>
                                    <m:den>
                                      <m:r>
                                        <a:rPr lang="es-MX" altLang="pt-BR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𝑣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func>
                      <m:r>
                        <a:rPr lang="es-MX" altLang="pt-B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</m:t>
                      </m:r>
                    </m:oMath>
                  </m:oMathPara>
                </a14:m>
                <a:endParaRPr lang="es-MX" altLang="pt-BR" sz="2800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endParaRPr>
              </a:p>
              <a:p>
                <a:pPr eaLnBrk="1" hangingPunct="1">
                  <a:spcBef>
                    <a:spcPts val="1500"/>
                  </a:spcBef>
                  <a:buClrTx/>
                  <a:buFontTx/>
                  <a:buNone/>
                </a:pPr>
                <a:r>
                  <a:rPr lang="es-MX" dirty="0">
                    <a:solidFill>
                      <a:schemeClr val="tx1"/>
                    </a:solidFill>
                  </a:rPr>
                  <a:t>Puesto que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MX" altLang="pt-BR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cos</m:t>
                    </m:r>
                    <m:r>
                      <a:rPr lang="es-MX" altLang="pt-B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s-MX" altLang="pt-B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  <m:r>
                      <a:rPr lang="es-MX" altLang="pt-B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s-MX" altLang="pt-BR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cos</m:t>
                    </m:r>
                    <m:r>
                      <a:rPr lang="es-MX" altLang="pt-B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s-MX" altLang="pt-B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(−</m:t>
                    </m:r>
                    <m:r>
                      <a:rPr lang="es-MX" altLang="pt-B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  <m:r>
                      <a:rPr lang="es-MX" altLang="pt-B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s-MX" dirty="0">
                    <a:solidFill>
                      <a:schemeClr val="tx1"/>
                    </a:solidFill>
                  </a:rPr>
                  <a:t>, podemos reescribir la función de onda como:</a:t>
                </a:r>
                <a:endParaRPr lang="es-MX" altLang="pt-BR" sz="2800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5299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07488" cy="4631654"/>
              </a:xfrm>
              <a:prstGeom prst="rect">
                <a:avLst/>
              </a:prstGeom>
              <a:blipFill>
                <a:blip r:embed="rId3"/>
                <a:stretch>
                  <a:fillRect l="-1071" t="-1053" r="-736" b="-19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n 2">
            <a:extLst>
              <a:ext uri="{FF2B5EF4-FFF2-40B4-BE49-F238E27FC236}">
                <a16:creationId xmlns:a16="http://schemas.microsoft.com/office/drawing/2014/main" id="{E9A14C94-2817-0E93-CB7A-EC484BE008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94115"/>
            <a:ext cx="9142984" cy="17912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562348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5299" name="Text Box 2"/>
              <p:cNvSpPr txBox="1">
                <a:spLocks noChangeArrowheads="1"/>
              </p:cNvSpPr>
              <p:nvPr/>
            </p:nvSpPr>
            <p:spPr bwMode="auto">
              <a:xfrm>
                <a:off x="36080" y="0"/>
                <a:ext cx="9071840" cy="6993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8985250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9pPr>
              </a:lstStyle>
              <a:p>
                <a:pPr algn="l"/>
                <a:r>
                  <a:rPr lang="es-MX" b="0" i="0" u="none" strike="noStrike" baseline="0" dirty="0">
                    <a:solidFill>
                      <a:schemeClr val="tx1"/>
                    </a:solidFill>
                    <a:latin typeface="+mn-lt"/>
                  </a:rPr>
                  <a:t>Es posible reescribir la función de onda dada por la ecuación de onda de varias formas distintas pero útiles. </a:t>
                </a:r>
              </a:p>
              <a:p>
                <a:pPr algn="l"/>
                <a:r>
                  <a:rPr lang="es-MX" b="0" i="0" u="none" strike="noStrike" baseline="0" dirty="0">
                    <a:solidFill>
                      <a:schemeClr val="tx1"/>
                    </a:solidFill>
                    <a:latin typeface="+mn-lt"/>
                  </a:rPr>
                  <a:t>Una es expresarla en términos del periodo </a:t>
                </a:r>
                <a:r>
                  <a:rPr lang="es-MX" b="0" i="1" u="none" strike="noStrike" baseline="0" dirty="0">
                    <a:solidFill>
                      <a:schemeClr val="tx1"/>
                    </a:solidFill>
                    <a:latin typeface="+mn-lt"/>
                  </a:rPr>
                  <a:t>T </a:t>
                </a:r>
                <a:r>
                  <a:rPr lang="es-MX" b="0" i="0" u="none" strike="noStrike" baseline="0" dirty="0">
                    <a:solidFill>
                      <a:schemeClr val="tx1"/>
                    </a:solidFill>
                    <a:latin typeface="+mn-lt"/>
                  </a:rPr>
                  <a:t>= 1/</a:t>
                </a:r>
                <a:r>
                  <a:rPr lang="es-MX" b="0" i="1" u="none" strike="noStrike" baseline="0" dirty="0">
                    <a:solidFill>
                      <a:schemeClr val="tx1"/>
                    </a:solidFill>
                    <a:latin typeface="+mn-lt"/>
                  </a:rPr>
                  <a:t>f  </a:t>
                </a:r>
                <a:r>
                  <a:rPr lang="es-MX" b="0" i="0" u="none" strike="noStrike" baseline="0" dirty="0">
                    <a:solidFill>
                      <a:schemeClr val="tx1"/>
                    </a:solidFill>
                    <a:latin typeface="+mn-lt"/>
                  </a:rPr>
                  <a:t>y la longitud de onda </a:t>
                </a:r>
                <a14:m>
                  <m:oMath xmlns:m="http://schemas.openxmlformats.org/officeDocument/2006/math">
                    <m:r>
                      <a:rPr lang="es-MX" b="0" i="1" u="none" strike="noStrike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s-MX" b="0" i="1" u="none" strike="noStrike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MX" b="0" i="1" u="none" strike="noStrike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b="0" i="1" u="none" strike="noStrike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s-MX" b="0" i="1" u="none" strike="noStrike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den>
                    </m:f>
                    <m:r>
                      <a:rPr lang="es-MX" b="0" i="1" u="none" strike="noStrike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MX" b="0" i="1" u="none" strike="noStrike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b="0" i="1" u="none" strike="noStrike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s-MX" b="0" i="1" u="none" strike="noStrike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s-MX" b="0" i="1" u="none" strike="noStrike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s-MX" b="0" i="1" u="none" strike="noStrike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den>
                    </m:f>
                  </m:oMath>
                </a14:m>
                <a:r>
                  <a:rPr lang="es-MX" b="0" i="0" u="none" strike="noStrike" baseline="0" dirty="0">
                    <a:solidFill>
                      <a:schemeClr val="tx1"/>
                    </a:solidFill>
                    <a:latin typeface="+mn-lt"/>
                  </a:rPr>
                  <a:t>.</a:t>
                </a:r>
                <a:endParaRPr lang="es-MX" altLang="pt-BR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endParaRPr>
              </a:p>
              <a:p>
                <a:pPr eaLnBrk="1" hangingPunct="1">
                  <a:spcBef>
                    <a:spcPts val="1500"/>
                  </a:spcBef>
                  <a:buClrTx/>
                  <a:buFontTx/>
                  <a:buNone/>
                </a:pPr>
                <a:endParaRPr lang="es-MX" altLang="pt-BR" sz="3200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endParaRPr>
              </a:p>
              <a:p>
                <a:pPr eaLnBrk="1" hangingPunct="1">
                  <a:spcBef>
                    <a:spcPts val="1500"/>
                  </a:spcBef>
                  <a:buClrTx/>
                  <a:buFontTx/>
                  <a:buNone/>
                </a:pPr>
                <a:endParaRPr lang="es-MX" altLang="pt-BR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endParaRPr>
              </a:p>
              <a:p>
                <a:pPr algn="l"/>
                <a:endParaRPr lang="es-MX" b="0" i="0" u="none" strike="noStrike" baseline="0" dirty="0">
                  <a:solidFill>
                    <a:schemeClr val="tx1"/>
                  </a:solidFill>
                  <a:latin typeface="+mn-lt"/>
                </a:endParaRPr>
              </a:p>
              <a:p>
                <a:pPr algn="l"/>
                <a:endParaRPr lang="es-MX" dirty="0">
                  <a:solidFill>
                    <a:schemeClr val="tx1"/>
                  </a:solidFill>
                  <a:latin typeface="+mn-lt"/>
                </a:endParaRPr>
              </a:p>
              <a:p>
                <a:pPr algn="l"/>
                <a:endParaRPr lang="es-MX" b="0" i="0" u="none" strike="noStrike" baseline="0" dirty="0">
                  <a:solidFill>
                    <a:schemeClr val="tx1"/>
                  </a:solidFill>
                  <a:latin typeface="+mn-lt"/>
                </a:endParaRPr>
              </a:p>
              <a:p>
                <a:pPr eaLnBrk="1" hangingPunct="1">
                  <a:spcBef>
                    <a:spcPts val="1500"/>
                  </a:spcBef>
                  <a:buClrTx/>
                  <a:buFontTx/>
                  <a:buNone/>
                </a:pPr>
                <a:r>
                  <a:rPr lang="es-MX" altLang="pt-BR" dirty="0">
                    <a:solidFill>
                      <a:schemeClr val="tx1"/>
                    </a:solidFill>
                    <a:latin typeface="+mn-lt"/>
                  </a:rPr>
                  <a:t>Conviene introducir una constante de adimensionalidad </a:t>
                </a:r>
                <a:r>
                  <a:rPr lang="es-MX" altLang="pt-BR" i="1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k </a:t>
                </a:r>
                <a:r>
                  <a:rPr lang="es-MX" altLang="pt-BR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llamada </a:t>
                </a:r>
                <a:r>
                  <a:rPr lang="es-MX" altLang="pt-BR" b="1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número de onda </a:t>
                </a:r>
                <a:r>
                  <a:rPr lang="es-MX" altLang="pt-BR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y definida como</a:t>
                </a:r>
                <a:r>
                  <a:rPr lang="es-MX" altLang="pt-BR" sz="28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:</a:t>
                </a:r>
                <a:endParaRPr lang="es-MX" altLang="pt-BR" sz="2800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endParaRPr>
              </a:p>
              <a:p>
                <a:pPr eaLnBrk="1" hangingPunct="1">
                  <a:spcBef>
                    <a:spcPts val="15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alt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es-ES" alt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s-ES" alt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ES" alt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s-ES" alt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𝜋</m:t>
                          </m:r>
                        </m:num>
                        <m:den>
                          <m:r>
                            <a:rPr lang="es-ES" alt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s-MX" altLang="pt-BR" sz="3200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endParaRPr>
              </a:p>
              <a:p>
                <a:pPr eaLnBrk="1" hangingPunct="1">
                  <a:spcBef>
                    <a:spcPts val="1500"/>
                  </a:spcBef>
                  <a:buClrTx/>
                  <a:buFontTx/>
                  <a:buNone/>
                </a:pPr>
                <a:r>
                  <a:rPr lang="es-MX" altLang="pt-BR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De manera que </a:t>
                </a:r>
                <a14:m>
                  <m:oMath xmlns:m="http://schemas.openxmlformats.org/officeDocument/2006/math">
                    <m:r>
                      <a:rPr lang="es-ES" altLang="pt-BR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𝑘𝑥</m:t>
                    </m:r>
                    <m:r>
                      <a:rPr lang="es-MX" altLang="pt-BR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s-MX" altLang="pt-BR" sz="320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altLang="pt-BR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ES" altLang="pt-BR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s-ES" altLang="pt-BR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es-ES" altLang="pt-BR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𝜆</m:t>
                        </m:r>
                      </m:den>
                    </m:f>
                    <m:r>
                      <a:rPr lang="es-MX" altLang="pt-BR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s-MX" altLang="pt-BR" sz="320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s-MX" altLang="pt-BR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es adimensional</a:t>
                </a:r>
                <a:r>
                  <a:rPr lang="es-MX" altLang="pt-BR" sz="280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55299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080" y="0"/>
                <a:ext cx="9071840" cy="6993775"/>
              </a:xfrm>
              <a:prstGeom prst="rect">
                <a:avLst/>
              </a:prstGeom>
              <a:blipFill>
                <a:blip r:embed="rId3"/>
                <a:stretch>
                  <a:fillRect l="-1075" t="-697" r="-8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n 2">
            <a:extLst>
              <a:ext uri="{FF2B5EF4-FFF2-40B4-BE49-F238E27FC236}">
                <a16:creationId xmlns:a16="http://schemas.microsoft.com/office/drawing/2014/main" id="{76A23C2E-58E9-D393-6014-12B3DEF8CA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80" y="1960459"/>
            <a:ext cx="9071840" cy="197259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965099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Times New Roman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7437</TotalTime>
  <Words>2676</Words>
  <Application>Microsoft Office PowerPoint</Application>
  <PresentationFormat>Presentación en pantalla (4:3)</PresentationFormat>
  <Paragraphs>429</Paragraphs>
  <Slides>66</Slides>
  <Notes>48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0</vt:i4>
      </vt:variant>
      <vt:variant>
        <vt:lpstr>Títulos de diapositiva</vt:lpstr>
      </vt:variant>
      <vt:variant>
        <vt:i4>66</vt:i4>
      </vt:variant>
    </vt:vector>
  </HeadingPairs>
  <TitlesOfParts>
    <vt:vector size="75" baseType="lpstr">
      <vt:lpstr>Arial</vt:lpstr>
      <vt:lpstr>Cambria Math</vt:lpstr>
      <vt:lpstr>Garamond</vt:lpstr>
      <vt:lpstr>Segoe UI</vt:lpstr>
      <vt:lpstr>Symbol</vt:lpstr>
      <vt:lpstr>Times New Roman</vt:lpstr>
      <vt:lpstr>TimesLTStd-Italic</vt:lpstr>
      <vt:lpstr>TimesLTStd-Roman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Movimiento Ondulatorio</dc:title>
  <dc:subject/>
  <dc:creator>Héctor E. Medellí Anaya</dc:creator>
  <cp:keywords/>
  <dc:description/>
  <cp:lastModifiedBy>Ernesto Gandolfo Raso</cp:lastModifiedBy>
  <cp:revision>699</cp:revision>
  <cp:lastPrinted>2017-10-25T11:12:25Z</cp:lastPrinted>
  <dcterms:created xsi:type="dcterms:W3CDTF">2001-12-20T20:14:58Z</dcterms:created>
  <dcterms:modified xsi:type="dcterms:W3CDTF">2024-10-22T13:03:24Z</dcterms:modified>
</cp:coreProperties>
</file>