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0747DD-7086-4D46-A6FE-DEED1BF86747}" v="54" dt="2025-10-10T21:24:02.1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p:scale>
          <a:sx n="60" d="100"/>
          <a:sy n="60" d="100"/>
        </p:scale>
        <p:origin x="28"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GUI ________" userId="f9ce39f5712c3d53" providerId="LiveId" clId="{4BBD23FE-C438-4FAA-B4FE-41D1BFFED419}"/>
    <pc:docChg chg="custSel addSld delSld modSld">
      <pc:chgData name="BAGUI ________" userId="f9ce39f5712c3d53" providerId="LiveId" clId="{4BBD23FE-C438-4FAA-B4FE-41D1BFFED419}" dt="2025-10-10T21:24:40.806" v="505" actId="47"/>
      <pc:docMkLst>
        <pc:docMk/>
      </pc:docMkLst>
      <pc:sldChg chg="addSp modSp mod">
        <pc:chgData name="BAGUI ________" userId="f9ce39f5712c3d53" providerId="LiveId" clId="{4BBD23FE-C438-4FAA-B4FE-41D1BFFED419}" dt="2025-10-10T14:56:15.366" v="14" actId="6549"/>
        <pc:sldMkLst>
          <pc:docMk/>
          <pc:sldMk cId="3184065501" sldId="258"/>
        </pc:sldMkLst>
        <pc:spChg chg="add mod">
          <ac:chgData name="BAGUI ________" userId="f9ce39f5712c3d53" providerId="LiveId" clId="{4BBD23FE-C438-4FAA-B4FE-41D1BFFED419}" dt="2025-10-10T14:56:15.366" v="14" actId="6549"/>
          <ac:spMkLst>
            <pc:docMk/>
            <pc:sldMk cId="3184065501" sldId="258"/>
            <ac:spMk id="3" creationId="{216C819F-AAD7-DB35-31A7-E0FF6C00F2C9}"/>
          </ac:spMkLst>
        </pc:spChg>
      </pc:sldChg>
      <pc:sldChg chg="addSp modSp mod">
        <pc:chgData name="BAGUI ________" userId="f9ce39f5712c3d53" providerId="LiveId" clId="{4BBD23FE-C438-4FAA-B4FE-41D1BFFED419}" dt="2025-10-10T14:57:16.780" v="19" actId="20577"/>
        <pc:sldMkLst>
          <pc:docMk/>
          <pc:sldMk cId="2942036482" sldId="259"/>
        </pc:sldMkLst>
        <pc:spChg chg="add mod">
          <ac:chgData name="BAGUI ________" userId="f9ce39f5712c3d53" providerId="LiveId" clId="{4BBD23FE-C438-4FAA-B4FE-41D1BFFED419}" dt="2025-10-10T14:57:16.780" v="19" actId="20577"/>
          <ac:spMkLst>
            <pc:docMk/>
            <pc:sldMk cId="2942036482" sldId="259"/>
            <ac:spMk id="3" creationId="{75C53B97-99B8-EC8B-D5ED-8F0E07D6BFA5}"/>
          </ac:spMkLst>
        </pc:spChg>
      </pc:sldChg>
      <pc:sldChg chg="addSp modSp mod">
        <pc:chgData name="BAGUI ________" userId="f9ce39f5712c3d53" providerId="LiveId" clId="{4BBD23FE-C438-4FAA-B4FE-41D1BFFED419}" dt="2025-10-10T15:00:29.619" v="31" actId="14100"/>
        <pc:sldMkLst>
          <pc:docMk/>
          <pc:sldMk cId="2325365473" sldId="260"/>
        </pc:sldMkLst>
        <pc:spChg chg="add mod">
          <ac:chgData name="BAGUI ________" userId="f9ce39f5712c3d53" providerId="LiveId" clId="{4BBD23FE-C438-4FAA-B4FE-41D1BFFED419}" dt="2025-10-10T14:59:30.959" v="26" actId="255"/>
          <ac:spMkLst>
            <pc:docMk/>
            <pc:sldMk cId="2325365473" sldId="260"/>
            <ac:spMk id="3" creationId="{9ABF4852-C9A5-00D4-5C82-ED2826830AB1}"/>
          </ac:spMkLst>
        </pc:spChg>
        <pc:picChg chg="add mod">
          <ac:chgData name="BAGUI ________" userId="f9ce39f5712c3d53" providerId="LiveId" clId="{4BBD23FE-C438-4FAA-B4FE-41D1BFFED419}" dt="2025-10-10T15:00:29.619" v="31" actId="14100"/>
          <ac:picMkLst>
            <pc:docMk/>
            <pc:sldMk cId="2325365473" sldId="260"/>
            <ac:picMk id="4" creationId="{03655255-9D74-C34A-5626-D7AA7A87423C}"/>
          </ac:picMkLst>
        </pc:picChg>
      </pc:sldChg>
      <pc:sldChg chg="addSp modSp mod">
        <pc:chgData name="BAGUI ________" userId="f9ce39f5712c3d53" providerId="LiveId" clId="{4BBD23FE-C438-4FAA-B4FE-41D1BFFED419}" dt="2025-10-10T19:26:01.320" v="182" actId="123"/>
        <pc:sldMkLst>
          <pc:docMk/>
          <pc:sldMk cId="2865869588" sldId="261"/>
        </pc:sldMkLst>
        <pc:spChg chg="add mod">
          <ac:chgData name="BAGUI ________" userId="f9ce39f5712c3d53" providerId="LiveId" clId="{4BBD23FE-C438-4FAA-B4FE-41D1BFFED419}" dt="2025-10-10T15:02:35.821" v="40" actId="1076"/>
          <ac:spMkLst>
            <pc:docMk/>
            <pc:sldMk cId="2865869588" sldId="261"/>
            <ac:spMk id="3" creationId="{5D3E309B-C775-1EC2-8211-8A0A465DE983}"/>
          </ac:spMkLst>
        </pc:spChg>
        <pc:spChg chg="add mod">
          <ac:chgData name="BAGUI ________" userId="f9ce39f5712c3d53" providerId="LiveId" clId="{4BBD23FE-C438-4FAA-B4FE-41D1BFFED419}" dt="2025-10-10T19:26:01.320" v="182" actId="123"/>
          <ac:spMkLst>
            <pc:docMk/>
            <pc:sldMk cId="2865869588" sldId="261"/>
            <ac:spMk id="5" creationId="{0494FC0F-288A-753E-CE36-B94F2DCD86EA}"/>
          </ac:spMkLst>
        </pc:spChg>
        <pc:picChg chg="add mod">
          <ac:chgData name="BAGUI ________" userId="f9ce39f5712c3d53" providerId="LiveId" clId="{4BBD23FE-C438-4FAA-B4FE-41D1BFFED419}" dt="2025-10-10T15:04:28.385" v="91" actId="1076"/>
          <ac:picMkLst>
            <pc:docMk/>
            <pc:sldMk cId="2865869588" sldId="261"/>
            <ac:picMk id="6" creationId="{99567A73-9251-1BDA-036F-CFFD8B7F4452}"/>
          </ac:picMkLst>
        </pc:picChg>
      </pc:sldChg>
      <pc:sldChg chg="addSp modSp mod">
        <pc:chgData name="BAGUI ________" userId="f9ce39f5712c3d53" providerId="LiveId" clId="{4BBD23FE-C438-4FAA-B4FE-41D1BFFED419}" dt="2025-10-10T15:06:46.628" v="99" actId="20577"/>
        <pc:sldMkLst>
          <pc:docMk/>
          <pc:sldMk cId="320647852" sldId="262"/>
        </pc:sldMkLst>
        <pc:spChg chg="add mod">
          <ac:chgData name="BAGUI ________" userId="f9ce39f5712c3d53" providerId="LiveId" clId="{4BBD23FE-C438-4FAA-B4FE-41D1BFFED419}" dt="2025-10-10T15:06:46.628" v="99" actId="20577"/>
          <ac:spMkLst>
            <pc:docMk/>
            <pc:sldMk cId="320647852" sldId="262"/>
            <ac:spMk id="3" creationId="{E76E39CE-295F-079C-C7C3-1D2027160BCA}"/>
          </ac:spMkLst>
        </pc:spChg>
      </pc:sldChg>
      <pc:sldChg chg="addSp modSp mod">
        <pc:chgData name="BAGUI ________" userId="f9ce39f5712c3d53" providerId="LiveId" clId="{4BBD23FE-C438-4FAA-B4FE-41D1BFFED419}" dt="2025-10-10T15:18:25.326" v="115" actId="255"/>
        <pc:sldMkLst>
          <pc:docMk/>
          <pc:sldMk cId="1114393676" sldId="263"/>
        </pc:sldMkLst>
        <pc:spChg chg="add mod">
          <ac:chgData name="BAGUI ________" userId="f9ce39f5712c3d53" providerId="LiveId" clId="{4BBD23FE-C438-4FAA-B4FE-41D1BFFED419}" dt="2025-10-10T15:18:25.326" v="115" actId="255"/>
          <ac:spMkLst>
            <pc:docMk/>
            <pc:sldMk cId="1114393676" sldId="263"/>
            <ac:spMk id="3" creationId="{00BDACE5-2A19-3DE5-4729-F198D90B97EF}"/>
          </ac:spMkLst>
        </pc:spChg>
      </pc:sldChg>
      <pc:sldChg chg="addSp modSp mod">
        <pc:chgData name="BAGUI ________" userId="f9ce39f5712c3d53" providerId="LiveId" clId="{4BBD23FE-C438-4FAA-B4FE-41D1BFFED419}" dt="2025-10-10T15:22:52.872" v="157" actId="123"/>
        <pc:sldMkLst>
          <pc:docMk/>
          <pc:sldMk cId="2360311025" sldId="264"/>
        </pc:sldMkLst>
        <pc:spChg chg="add mod">
          <ac:chgData name="BAGUI ________" userId="f9ce39f5712c3d53" providerId="LiveId" clId="{4BBD23FE-C438-4FAA-B4FE-41D1BFFED419}" dt="2025-10-10T15:22:00.393" v="134" actId="20577"/>
          <ac:spMkLst>
            <pc:docMk/>
            <pc:sldMk cId="2360311025" sldId="264"/>
            <ac:spMk id="3" creationId="{707E937C-A3FA-72E8-53C9-F57F244488AB}"/>
          </ac:spMkLst>
        </pc:spChg>
        <pc:spChg chg="add mod">
          <ac:chgData name="BAGUI ________" userId="f9ce39f5712c3d53" providerId="LiveId" clId="{4BBD23FE-C438-4FAA-B4FE-41D1BFFED419}" dt="2025-10-10T15:22:52.872" v="157" actId="123"/>
          <ac:spMkLst>
            <pc:docMk/>
            <pc:sldMk cId="2360311025" sldId="264"/>
            <ac:spMk id="5" creationId="{AD133ADC-E3BE-988E-A331-E5D003CE094C}"/>
          </ac:spMkLst>
        </pc:spChg>
      </pc:sldChg>
      <pc:sldChg chg="addSp modSp mod">
        <pc:chgData name="BAGUI ________" userId="f9ce39f5712c3d53" providerId="LiveId" clId="{4BBD23FE-C438-4FAA-B4FE-41D1BFFED419}" dt="2025-10-10T15:25:06.628" v="170" actId="123"/>
        <pc:sldMkLst>
          <pc:docMk/>
          <pc:sldMk cId="2981913668" sldId="265"/>
        </pc:sldMkLst>
        <pc:spChg chg="add mod">
          <ac:chgData name="BAGUI ________" userId="f9ce39f5712c3d53" providerId="LiveId" clId="{4BBD23FE-C438-4FAA-B4FE-41D1BFFED419}" dt="2025-10-10T15:25:06.628" v="170" actId="123"/>
          <ac:spMkLst>
            <pc:docMk/>
            <pc:sldMk cId="2981913668" sldId="265"/>
            <ac:spMk id="4" creationId="{ABE715F9-718C-7147-E718-486DC2B461DC}"/>
          </ac:spMkLst>
        </pc:spChg>
        <pc:picChg chg="add mod">
          <ac:chgData name="BAGUI ________" userId="f9ce39f5712c3d53" providerId="LiveId" clId="{4BBD23FE-C438-4FAA-B4FE-41D1BFFED419}" dt="2025-10-10T15:24:49.308" v="165" actId="1076"/>
          <ac:picMkLst>
            <pc:docMk/>
            <pc:sldMk cId="2981913668" sldId="265"/>
            <ac:picMk id="2" creationId="{52ED2627-1B03-B1D9-BEAE-7E3142CF16E9}"/>
          </ac:picMkLst>
        </pc:picChg>
      </pc:sldChg>
      <pc:sldChg chg="addSp modSp mod">
        <pc:chgData name="BAGUI ________" userId="f9ce39f5712c3d53" providerId="LiveId" clId="{4BBD23FE-C438-4FAA-B4FE-41D1BFFED419}" dt="2025-10-10T19:25:37.470" v="181" actId="255"/>
        <pc:sldMkLst>
          <pc:docMk/>
          <pc:sldMk cId="540323796" sldId="266"/>
        </pc:sldMkLst>
        <pc:spChg chg="add mod">
          <ac:chgData name="BAGUI ________" userId="f9ce39f5712c3d53" providerId="LiveId" clId="{4BBD23FE-C438-4FAA-B4FE-41D1BFFED419}" dt="2025-10-10T19:25:37.470" v="181" actId="255"/>
          <ac:spMkLst>
            <pc:docMk/>
            <pc:sldMk cId="540323796" sldId="266"/>
            <ac:spMk id="4" creationId="{2BB37225-26AB-3DDC-FFFF-EC49417AF130}"/>
          </ac:spMkLst>
        </pc:spChg>
        <pc:picChg chg="add mod">
          <ac:chgData name="BAGUI ________" userId="f9ce39f5712c3d53" providerId="LiveId" clId="{4BBD23FE-C438-4FAA-B4FE-41D1BFFED419}" dt="2025-10-10T19:25:07.989" v="175" actId="1076"/>
          <ac:picMkLst>
            <pc:docMk/>
            <pc:sldMk cId="540323796" sldId="266"/>
            <ac:picMk id="2" creationId="{395FD3F3-AD59-30AA-1879-3741B8234E52}"/>
          </ac:picMkLst>
        </pc:picChg>
      </pc:sldChg>
      <pc:sldChg chg="addSp modSp mod">
        <pc:chgData name="BAGUI ________" userId="f9ce39f5712c3d53" providerId="LiveId" clId="{4BBD23FE-C438-4FAA-B4FE-41D1BFFED419}" dt="2025-10-10T19:38:09.533" v="232" actId="207"/>
        <pc:sldMkLst>
          <pc:docMk/>
          <pc:sldMk cId="2767094929" sldId="267"/>
        </pc:sldMkLst>
        <pc:spChg chg="add mod">
          <ac:chgData name="BAGUI ________" userId="f9ce39f5712c3d53" providerId="LiveId" clId="{4BBD23FE-C438-4FAA-B4FE-41D1BFFED419}" dt="2025-10-10T19:38:09.533" v="232" actId="207"/>
          <ac:spMkLst>
            <pc:docMk/>
            <pc:sldMk cId="2767094929" sldId="267"/>
            <ac:spMk id="4" creationId="{A0D6DEDE-C6F3-F640-7EF4-78D8DDED5DBC}"/>
          </ac:spMkLst>
        </pc:spChg>
        <pc:picChg chg="add mod">
          <ac:chgData name="BAGUI ________" userId="f9ce39f5712c3d53" providerId="LiveId" clId="{4BBD23FE-C438-4FAA-B4FE-41D1BFFED419}" dt="2025-10-10T19:30:28.046" v="188" actId="1076"/>
          <ac:picMkLst>
            <pc:docMk/>
            <pc:sldMk cId="2767094929" sldId="267"/>
            <ac:picMk id="2" creationId="{11ECE368-52D3-D93E-CB2F-84A444430F9B}"/>
          </ac:picMkLst>
        </pc:picChg>
      </pc:sldChg>
      <pc:sldChg chg="addSp modSp mod">
        <pc:chgData name="BAGUI ________" userId="f9ce39f5712c3d53" providerId="LiveId" clId="{4BBD23FE-C438-4FAA-B4FE-41D1BFFED419}" dt="2025-10-10T19:34:53.901" v="219" actId="123"/>
        <pc:sldMkLst>
          <pc:docMk/>
          <pc:sldMk cId="3008852922" sldId="268"/>
        </pc:sldMkLst>
        <pc:spChg chg="add mod">
          <ac:chgData name="BAGUI ________" userId="f9ce39f5712c3d53" providerId="LiveId" clId="{4BBD23FE-C438-4FAA-B4FE-41D1BFFED419}" dt="2025-10-10T19:34:53.901" v="219" actId="123"/>
          <ac:spMkLst>
            <pc:docMk/>
            <pc:sldMk cId="3008852922" sldId="268"/>
            <ac:spMk id="3" creationId="{3BA9B166-4A5E-4F26-961A-2D4E4AB09C9E}"/>
          </ac:spMkLst>
        </pc:spChg>
      </pc:sldChg>
      <pc:sldChg chg="addSp modSp mod">
        <pc:chgData name="BAGUI ________" userId="f9ce39f5712c3d53" providerId="LiveId" clId="{4BBD23FE-C438-4FAA-B4FE-41D1BFFED419}" dt="2025-10-10T19:38:20.966" v="233" actId="1076"/>
        <pc:sldMkLst>
          <pc:docMk/>
          <pc:sldMk cId="2141346960" sldId="269"/>
        </pc:sldMkLst>
        <pc:spChg chg="add mod">
          <ac:chgData name="BAGUI ________" userId="f9ce39f5712c3d53" providerId="LiveId" clId="{4BBD23FE-C438-4FAA-B4FE-41D1BFFED419}" dt="2025-10-10T19:38:20.966" v="233" actId="1076"/>
          <ac:spMkLst>
            <pc:docMk/>
            <pc:sldMk cId="2141346960" sldId="269"/>
            <ac:spMk id="3" creationId="{34769DE8-895B-9F68-9272-4D10876A4989}"/>
          </ac:spMkLst>
        </pc:spChg>
      </pc:sldChg>
      <pc:sldChg chg="del">
        <pc:chgData name="BAGUI ________" userId="f9ce39f5712c3d53" providerId="LiveId" clId="{4BBD23FE-C438-4FAA-B4FE-41D1BFFED419}" dt="2025-10-10T21:24:40.806" v="505" actId="47"/>
        <pc:sldMkLst>
          <pc:docMk/>
          <pc:sldMk cId="1446431768" sldId="270"/>
        </pc:sldMkLst>
      </pc:sldChg>
      <pc:sldChg chg="addSp modSp add mod">
        <pc:chgData name="BAGUI ________" userId="f9ce39f5712c3d53" providerId="LiveId" clId="{4BBD23FE-C438-4FAA-B4FE-41D1BFFED419}" dt="2025-10-10T19:39:33.585" v="238" actId="20577"/>
        <pc:sldMkLst>
          <pc:docMk/>
          <pc:sldMk cId="2436383973" sldId="271"/>
        </pc:sldMkLst>
        <pc:spChg chg="add mod">
          <ac:chgData name="BAGUI ________" userId="f9ce39f5712c3d53" providerId="LiveId" clId="{4BBD23FE-C438-4FAA-B4FE-41D1BFFED419}" dt="2025-10-10T19:39:33.585" v="238" actId="20577"/>
          <ac:spMkLst>
            <pc:docMk/>
            <pc:sldMk cId="2436383973" sldId="271"/>
            <ac:spMk id="3" creationId="{2BE7D684-5D16-35A5-95E2-3BE13882F9B9}"/>
          </ac:spMkLst>
        </pc:spChg>
      </pc:sldChg>
      <pc:sldChg chg="addSp modSp add mod">
        <pc:chgData name="BAGUI ________" userId="f9ce39f5712c3d53" providerId="LiveId" clId="{4BBD23FE-C438-4FAA-B4FE-41D1BFFED419}" dt="2025-10-10T19:46:37.937" v="291" actId="113"/>
        <pc:sldMkLst>
          <pc:docMk/>
          <pc:sldMk cId="3897298886" sldId="272"/>
        </pc:sldMkLst>
        <pc:spChg chg="add mod">
          <ac:chgData name="BAGUI ________" userId="f9ce39f5712c3d53" providerId="LiveId" clId="{4BBD23FE-C438-4FAA-B4FE-41D1BFFED419}" dt="2025-10-10T19:41:50.137" v="250" actId="1076"/>
          <ac:spMkLst>
            <pc:docMk/>
            <pc:sldMk cId="3897298886" sldId="272"/>
            <ac:spMk id="3" creationId="{F6F42BE5-E39F-4764-B099-9A6255CF9604}"/>
          </ac:spMkLst>
        </pc:spChg>
        <pc:spChg chg="add mod">
          <ac:chgData name="BAGUI ________" userId="f9ce39f5712c3d53" providerId="LiveId" clId="{4BBD23FE-C438-4FAA-B4FE-41D1BFFED419}" dt="2025-10-10T19:46:37.937" v="291" actId="113"/>
          <ac:spMkLst>
            <pc:docMk/>
            <pc:sldMk cId="3897298886" sldId="272"/>
            <ac:spMk id="5" creationId="{3D995893-0C7B-3902-46F8-19AF6D70AB17}"/>
          </ac:spMkLst>
        </pc:spChg>
      </pc:sldChg>
      <pc:sldChg chg="addSp modSp add mod">
        <pc:chgData name="BAGUI ________" userId="f9ce39f5712c3d53" providerId="LiveId" clId="{4BBD23FE-C438-4FAA-B4FE-41D1BFFED419}" dt="2025-10-10T20:08:11.630" v="318" actId="3626"/>
        <pc:sldMkLst>
          <pc:docMk/>
          <pc:sldMk cId="1225944906" sldId="273"/>
        </pc:sldMkLst>
        <pc:spChg chg="add mod">
          <ac:chgData name="BAGUI ________" userId="f9ce39f5712c3d53" providerId="LiveId" clId="{4BBD23FE-C438-4FAA-B4FE-41D1BFFED419}" dt="2025-10-10T20:07:18.318" v="311" actId="20577"/>
          <ac:spMkLst>
            <pc:docMk/>
            <pc:sldMk cId="1225944906" sldId="273"/>
            <ac:spMk id="2" creationId="{3DBCF822-8037-ECBE-F5F2-9FC1D7E8F9A8}"/>
          </ac:spMkLst>
        </pc:spChg>
        <pc:spChg chg="add mod">
          <ac:chgData name="BAGUI ________" userId="f9ce39f5712c3d53" providerId="LiveId" clId="{4BBD23FE-C438-4FAA-B4FE-41D1BFFED419}" dt="2025-10-10T20:05:37.616" v="293" actId="1076"/>
          <ac:spMkLst>
            <pc:docMk/>
            <pc:sldMk cId="1225944906" sldId="273"/>
            <ac:spMk id="3" creationId="{18A5832D-CC26-D555-0F16-49ED6A871795}"/>
          </ac:spMkLst>
        </pc:spChg>
        <pc:spChg chg="add mod">
          <ac:chgData name="BAGUI ________" userId="f9ce39f5712c3d53" providerId="LiveId" clId="{4BBD23FE-C438-4FAA-B4FE-41D1BFFED419}" dt="2025-10-10T20:08:11.630" v="318" actId="3626"/>
          <ac:spMkLst>
            <pc:docMk/>
            <pc:sldMk cId="1225944906" sldId="273"/>
            <ac:spMk id="5" creationId="{75147890-25A8-1C3E-D793-DACA7F7A5B6E}"/>
          </ac:spMkLst>
        </pc:spChg>
        <pc:picChg chg="add mod">
          <ac:chgData name="BAGUI ________" userId="f9ce39f5712c3d53" providerId="LiveId" clId="{4BBD23FE-C438-4FAA-B4FE-41D1BFFED419}" dt="2025-10-10T20:07:05.572" v="310" actId="1076"/>
          <ac:picMkLst>
            <pc:docMk/>
            <pc:sldMk cId="1225944906" sldId="273"/>
            <ac:picMk id="1025" creationId="{330E3B73-9E0A-E966-84E9-CC106F7B48D5}"/>
          </ac:picMkLst>
        </pc:picChg>
      </pc:sldChg>
      <pc:sldChg chg="addSp modSp add mod">
        <pc:chgData name="BAGUI ________" userId="f9ce39f5712c3d53" providerId="LiveId" clId="{4BBD23FE-C438-4FAA-B4FE-41D1BFFED419}" dt="2025-10-10T20:42:59.625" v="377" actId="1076"/>
        <pc:sldMkLst>
          <pc:docMk/>
          <pc:sldMk cId="2313713373" sldId="274"/>
        </pc:sldMkLst>
        <pc:spChg chg="add mod">
          <ac:chgData name="BAGUI ________" userId="f9ce39f5712c3d53" providerId="LiveId" clId="{4BBD23FE-C438-4FAA-B4FE-41D1BFFED419}" dt="2025-10-10T20:42:59.625" v="377" actId="1076"/>
          <ac:spMkLst>
            <pc:docMk/>
            <pc:sldMk cId="2313713373" sldId="274"/>
            <ac:spMk id="3" creationId="{B09F6091-E95F-2311-EB2D-983BF6682614}"/>
          </ac:spMkLst>
        </pc:spChg>
      </pc:sldChg>
      <pc:sldChg chg="addSp delSp modSp add mod">
        <pc:chgData name="BAGUI ________" userId="f9ce39f5712c3d53" providerId="LiveId" clId="{4BBD23FE-C438-4FAA-B4FE-41D1BFFED419}" dt="2025-10-10T20:43:50.207" v="385" actId="3626"/>
        <pc:sldMkLst>
          <pc:docMk/>
          <pc:sldMk cId="2347727898" sldId="275"/>
        </pc:sldMkLst>
        <pc:spChg chg="add mod">
          <ac:chgData name="BAGUI ________" userId="f9ce39f5712c3d53" providerId="LiveId" clId="{4BBD23FE-C438-4FAA-B4FE-41D1BFFED419}" dt="2025-10-10T20:37:26.497" v="368" actId="207"/>
          <ac:spMkLst>
            <pc:docMk/>
            <pc:sldMk cId="2347727898" sldId="275"/>
            <ac:spMk id="2" creationId="{2DC7C669-E723-E141-FB04-B04C7FCC3EBA}"/>
          </ac:spMkLst>
        </pc:spChg>
        <pc:spChg chg="add del mod">
          <ac:chgData name="BAGUI ________" userId="f9ce39f5712c3d53" providerId="LiveId" clId="{4BBD23FE-C438-4FAA-B4FE-41D1BFFED419}" dt="2025-10-10T20:35:43.676" v="361" actId="21"/>
          <ac:spMkLst>
            <pc:docMk/>
            <pc:sldMk cId="2347727898" sldId="275"/>
            <ac:spMk id="3" creationId="{AF6FD356-BBCB-B137-28DA-67B250DD1361}"/>
          </ac:spMkLst>
        </pc:spChg>
        <pc:spChg chg="add del mod">
          <ac:chgData name="BAGUI ________" userId="f9ce39f5712c3d53" providerId="LiveId" clId="{4BBD23FE-C438-4FAA-B4FE-41D1BFFED419}" dt="2025-10-10T20:42:41.535" v="374" actId="21"/>
          <ac:spMkLst>
            <pc:docMk/>
            <pc:sldMk cId="2347727898" sldId="275"/>
            <ac:spMk id="5" creationId="{001CEE5B-60C5-CB64-B3EA-B99900CD5F7C}"/>
          </ac:spMkLst>
        </pc:spChg>
        <pc:spChg chg="add mod">
          <ac:chgData name="BAGUI ________" userId="f9ce39f5712c3d53" providerId="LiveId" clId="{4BBD23FE-C438-4FAA-B4FE-41D1BFFED419}" dt="2025-10-10T20:43:50.207" v="385" actId="3626"/>
          <ac:spMkLst>
            <pc:docMk/>
            <pc:sldMk cId="2347727898" sldId="275"/>
            <ac:spMk id="7" creationId="{CE395B4E-748B-FA1D-2BD5-4F0C6ED80756}"/>
          </ac:spMkLst>
        </pc:spChg>
        <pc:picChg chg="add del mod">
          <ac:chgData name="BAGUI ________" userId="f9ce39f5712c3d53" providerId="LiveId" clId="{4BBD23FE-C438-4FAA-B4FE-41D1BFFED419}" dt="2025-10-10T20:37:00.503" v="365" actId="478"/>
          <ac:picMkLst>
            <pc:docMk/>
            <pc:sldMk cId="2347727898" sldId="275"/>
            <ac:picMk id="2049" creationId="{B4FB6C1A-00C7-1A59-BD16-E00E3A8C1465}"/>
          </ac:picMkLst>
        </pc:picChg>
      </pc:sldChg>
      <pc:sldChg chg="addSp delSp modSp add mod">
        <pc:chgData name="BAGUI ________" userId="f9ce39f5712c3d53" providerId="LiveId" clId="{4BBD23FE-C438-4FAA-B4FE-41D1BFFED419}" dt="2025-10-10T20:45:51.207" v="413" actId="6549"/>
        <pc:sldMkLst>
          <pc:docMk/>
          <pc:sldMk cId="2364821143" sldId="276"/>
        </pc:sldMkLst>
        <pc:spChg chg="add del mod">
          <ac:chgData name="BAGUI ________" userId="f9ce39f5712c3d53" providerId="LiveId" clId="{4BBD23FE-C438-4FAA-B4FE-41D1BFFED419}" dt="2025-10-10T20:42:49.096" v="376" actId="478"/>
          <ac:spMkLst>
            <pc:docMk/>
            <pc:sldMk cId="2364821143" sldId="276"/>
            <ac:spMk id="3" creationId="{AF6FD356-BBCB-B137-28DA-67B250DD1361}"/>
          </ac:spMkLst>
        </pc:spChg>
        <pc:spChg chg="add mod">
          <ac:chgData name="BAGUI ________" userId="f9ce39f5712c3d53" providerId="LiveId" clId="{4BBD23FE-C438-4FAA-B4FE-41D1BFFED419}" dt="2025-10-10T20:45:51.207" v="413" actId="6549"/>
          <ac:spMkLst>
            <pc:docMk/>
            <pc:sldMk cId="2364821143" sldId="276"/>
            <ac:spMk id="5" creationId="{001CEE5B-60C5-CB64-B3EA-B99900CD5F7C}"/>
          </ac:spMkLst>
        </pc:spChg>
      </pc:sldChg>
      <pc:sldChg chg="addSp delSp modSp add mod">
        <pc:chgData name="BAGUI ________" userId="f9ce39f5712c3d53" providerId="LiveId" clId="{4BBD23FE-C438-4FAA-B4FE-41D1BFFED419}" dt="2025-10-10T20:49:45.297" v="437" actId="1076"/>
        <pc:sldMkLst>
          <pc:docMk/>
          <pc:sldMk cId="3729083532" sldId="277"/>
        </pc:sldMkLst>
        <pc:spChg chg="add del mod">
          <ac:chgData name="BAGUI ________" userId="f9ce39f5712c3d53" providerId="LiveId" clId="{4BBD23FE-C438-4FAA-B4FE-41D1BFFED419}" dt="2025-10-10T20:47:59.630" v="417" actId="478"/>
          <ac:spMkLst>
            <pc:docMk/>
            <pc:sldMk cId="3729083532" sldId="277"/>
            <ac:spMk id="3" creationId="{09FA1354-33F3-F2DD-6E66-365C9B4B4E88}"/>
          </ac:spMkLst>
        </pc:spChg>
        <pc:spChg chg="add mod">
          <ac:chgData name="BAGUI ________" userId="f9ce39f5712c3d53" providerId="LiveId" clId="{4BBD23FE-C438-4FAA-B4FE-41D1BFFED419}" dt="2025-10-10T20:49:45.297" v="437" actId="1076"/>
          <ac:spMkLst>
            <pc:docMk/>
            <pc:sldMk cId="3729083532" sldId="277"/>
            <ac:spMk id="5" creationId="{49D9152D-21D4-1DDE-B4A0-152FC363E18B}"/>
          </ac:spMkLst>
        </pc:spChg>
      </pc:sldChg>
      <pc:sldChg chg="addSp modSp add mod">
        <pc:chgData name="BAGUI ________" userId="f9ce39f5712c3d53" providerId="LiveId" clId="{4BBD23FE-C438-4FAA-B4FE-41D1BFFED419}" dt="2025-10-10T20:51:06.178" v="451" actId="3626"/>
        <pc:sldMkLst>
          <pc:docMk/>
          <pc:sldMk cId="3544934497" sldId="278"/>
        </pc:sldMkLst>
        <pc:spChg chg="add mod">
          <ac:chgData name="BAGUI ________" userId="f9ce39f5712c3d53" providerId="LiveId" clId="{4BBD23FE-C438-4FAA-B4FE-41D1BFFED419}" dt="2025-10-10T20:51:06.178" v="451" actId="3626"/>
          <ac:spMkLst>
            <pc:docMk/>
            <pc:sldMk cId="3544934497" sldId="278"/>
            <ac:spMk id="3" creationId="{26620504-55A7-D3C7-050E-5438632B5F3C}"/>
          </ac:spMkLst>
        </pc:spChg>
      </pc:sldChg>
      <pc:sldChg chg="addSp modSp add mod">
        <pc:chgData name="BAGUI ________" userId="f9ce39f5712c3d53" providerId="LiveId" clId="{4BBD23FE-C438-4FAA-B4FE-41D1BFFED419}" dt="2025-10-10T21:15:51.378" v="470" actId="207"/>
        <pc:sldMkLst>
          <pc:docMk/>
          <pc:sldMk cId="1605278809" sldId="279"/>
        </pc:sldMkLst>
        <pc:spChg chg="add mod">
          <ac:chgData name="BAGUI ________" userId="f9ce39f5712c3d53" providerId="LiveId" clId="{4BBD23FE-C438-4FAA-B4FE-41D1BFFED419}" dt="2025-10-10T21:15:51.378" v="470" actId="207"/>
          <ac:spMkLst>
            <pc:docMk/>
            <pc:sldMk cId="1605278809" sldId="279"/>
            <ac:spMk id="3" creationId="{DE0C10BA-FF33-56CC-6FB2-9E6085E34EFC}"/>
          </ac:spMkLst>
        </pc:spChg>
      </pc:sldChg>
      <pc:sldChg chg="addSp modSp add mod">
        <pc:chgData name="BAGUI ________" userId="f9ce39f5712c3d53" providerId="LiveId" clId="{4BBD23FE-C438-4FAA-B4FE-41D1BFFED419}" dt="2025-10-10T21:17:43.814" v="484" actId="113"/>
        <pc:sldMkLst>
          <pc:docMk/>
          <pc:sldMk cId="3631317081" sldId="280"/>
        </pc:sldMkLst>
        <pc:spChg chg="add mod">
          <ac:chgData name="BAGUI ________" userId="f9ce39f5712c3d53" providerId="LiveId" clId="{4BBD23FE-C438-4FAA-B4FE-41D1BFFED419}" dt="2025-10-10T21:17:43.814" v="484" actId="113"/>
          <ac:spMkLst>
            <pc:docMk/>
            <pc:sldMk cId="3631317081" sldId="280"/>
            <ac:spMk id="3" creationId="{3D765BB1-77D9-13D4-55A8-B21F8F0D4908}"/>
          </ac:spMkLst>
        </pc:spChg>
      </pc:sldChg>
      <pc:sldChg chg="addSp modSp add mod">
        <pc:chgData name="BAGUI ________" userId="f9ce39f5712c3d53" providerId="LiveId" clId="{4BBD23FE-C438-4FAA-B4FE-41D1BFFED419}" dt="2025-10-10T21:23:09.877" v="493" actId="1076"/>
        <pc:sldMkLst>
          <pc:docMk/>
          <pc:sldMk cId="3019158340" sldId="281"/>
        </pc:sldMkLst>
        <pc:spChg chg="add mod">
          <ac:chgData name="BAGUI ________" userId="f9ce39f5712c3d53" providerId="LiveId" clId="{4BBD23FE-C438-4FAA-B4FE-41D1BFFED419}" dt="2025-10-10T21:23:09.877" v="493" actId="1076"/>
          <ac:spMkLst>
            <pc:docMk/>
            <pc:sldMk cId="3019158340" sldId="281"/>
            <ac:spMk id="4" creationId="{EFB1BAB2-F286-BC64-262E-4984012DC6EB}"/>
          </ac:spMkLst>
        </pc:spChg>
        <pc:picChg chg="add mod">
          <ac:chgData name="BAGUI ________" userId="f9ce39f5712c3d53" providerId="LiveId" clId="{4BBD23FE-C438-4FAA-B4FE-41D1BFFED419}" dt="2025-10-10T21:22:58.583" v="490" actId="1076"/>
          <ac:picMkLst>
            <pc:docMk/>
            <pc:sldMk cId="3019158340" sldId="281"/>
            <ac:picMk id="2" creationId="{0718CAAB-1572-A8CB-C7A1-1F7E07871C93}"/>
          </ac:picMkLst>
        </pc:picChg>
      </pc:sldChg>
      <pc:sldChg chg="addSp delSp modSp add mod">
        <pc:chgData name="BAGUI ________" userId="f9ce39f5712c3d53" providerId="LiveId" clId="{4BBD23FE-C438-4FAA-B4FE-41D1BFFED419}" dt="2025-10-10T21:24:27.702" v="501" actId="1076"/>
        <pc:sldMkLst>
          <pc:docMk/>
          <pc:sldMk cId="3419621186" sldId="282"/>
        </pc:sldMkLst>
        <pc:spChg chg="add del mod">
          <ac:chgData name="BAGUI ________" userId="f9ce39f5712c3d53" providerId="LiveId" clId="{4BBD23FE-C438-4FAA-B4FE-41D1BFFED419}" dt="2025-10-10T21:23:59.629" v="496" actId="478"/>
          <ac:spMkLst>
            <pc:docMk/>
            <pc:sldMk cId="3419621186" sldId="282"/>
            <ac:spMk id="3" creationId="{8C298348-A13D-B1CE-AB56-D1A49B38E1CC}"/>
          </ac:spMkLst>
        </pc:spChg>
        <pc:picChg chg="add mod">
          <ac:chgData name="BAGUI ________" userId="f9ce39f5712c3d53" providerId="LiveId" clId="{4BBD23FE-C438-4FAA-B4FE-41D1BFFED419}" dt="2025-10-10T21:24:27.702" v="501" actId="1076"/>
          <ac:picMkLst>
            <pc:docMk/>
            <pc:sldMk cId="3419621186" sldId="282"/>
            <ac:picMk id="4" creationId="{B6393408-A534-142D-62D4-AEF57A8B09F4}"/>
          </ac:picMkLst>
        </pc:picChg>
      </pc:sldChg>
      <pc:sldChg chg="add del">
        <pc:chgData name="BAGUI ________" userId="f9ce39f5712c3d53" providerId="LiveId" clId="{4BBD23FE-C438-4FAA-B4FE-41D1BFFED419}" dt="2025-10-10T21:24:37.476" v="502" actId="47"/>
        <pc:sldMkLst>
          <pc:docMk/>
          <pc:sldMk cId="722208767" sldId="283"/>
        </pc:sldMkLst>
      </pc:sldChg>
      <pc:sldChg chg="add del">
        <pc:chgData name="BAGUI ________" userId="f9ce39f5712c3d53" providerId="LiveId" clId="{4BBD23FE-C438-4FAA-B4FE-41D1BFFED419}" dt="2025-10-10T21:24:38.018" v="503" actId="47"/>
        <pc:sldMkLst>
          <pc:docMk/>
          <pc:sldMk cId="2214301281" sldId="284"/>
        </pc:sldMkLst>
      </pc:sldChg>
      <pc:sldChg chg="add del">
        <pc:chgData name="BAGUI ________" userId="f9ce39f5712c3d53" providerId="LiveId" clId="{4BBD23FE-C438-4FAA-B4FE-41D1BFFED419}" dt="2025-10-10T21:24:39.002" v="504" actId="47"/>
        <pc:sldMkLst>
          <pc:docMk/>
          <pc:sldMk cId="2810735574" sldId="28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7925C6-2FC0-4826-B126-894367E07BE0}" type="datetimeFigureOut">
              <a:rPr lang="es-AR" smtClean="0"/>
              <a:t>10/10/2025</a:t>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1DDC19-6E99-4E38-B529-ADFB3EBEDD8B}" type="slidenum">
              <a:rPr lang="es-AR" smtClean="0"/>
              <a:t>‹Nº›</a:t>
            </a:fld>
            <a:endParaRPr lang="es-AR"/>
          </a:p>
        </p:txBody>
      </p:sp>
    </p:spTree>
    <p:extLst>
      <p:ext uri="{BB962C8B-B14F-4D97-AF65-F5344CB8AC3E}">
        <p14:creationId xmlns:p14="http://schemas.microsoft.com/office/powerpoint/2010/main" val="3708736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C31DDC19-6E99-4E38-B529-ADFB3EBEDD8B}" type="slidenum">
              <a:rPr lang="es-AR" smtClean="0"/>
              <a:t>12</a:t>
            </a:fld>
            <a:endParaRPr lang="es-AR"/>
          </a:p>
        </p:txBody>
      </p:sp>
    </p:spTree>
    <p:extLst>
      <p:ext uri="{BB962C8B-B14F-4D97-AF65-F5344CB8AC3E}">
        <p14:creationId xmlns:p14="http://schemas.microsoft.com/office/powerpoint/2010/main" val="38716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AR" dirty="0"/>
          </a:p>
        </p:txBody>
      </p:sp>
      <p:sp>
        <p:nvSpPr>
          <p:cNvPr id="4" name="Marcador de número de diapositiva 3"/>
          <p:cNvSpPr>
            <a:spLocks noGrp="1"/>
          </p:cNvSpPr>
          <p:nvPr>
            <p:ph type="sldNum" sz="quarter" idx="5"/>
          </p:nvPr>
        </p:nvSpPr>
        <p:spPr/>
        <p:txBody>
          <a:bodyPr/>
          <a:lstStyle/>
          <a:p>
            <a:fld id="{C31DDC19-6E99-4E38-B529-ADFB3EBEDD8B}" type="slidenum">
              <a:rPr lang="es-AR" smtClean="0"/>
              <a:t>17</a:t>
            </a:fld>
            <a:endParaRPr lang="es-AR"/>
          </a:p>
        </p:txBody>
      </p:sp>
    </p:spTree>
    <p:extLst>
      <p:ext uri="{BB962C8B-B14F-4D97-AF65-F5344CB8AC3E}">
        <p14:creationId xmlns:p14="http://schemas.microsoft.com/office/powerpoint/2010/main" val="1979193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9CC994-D471-DEC7-606B-DD79B15E6E2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AR"/>
          </a:p>
        </p:txBody>
      </p:sp>
      <p:sp>
        <p:nvSpPr>
          <p:cNvPr id="3" name="Subtítulo 2">
            <a:extLst>
              <a:ext uri="{FF2B5EF4-FFF2-40B4-BE49-F238E27FC236}">
                <a16:creationId xmlns:a16="http://schemas.microsoft.com/office/drawing/2014/main" id="{F3805B02-DE6B-7699-95EF-447C2A50D6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AR"/>
          </a:p>
        </p:txBody>
      </p:sp>
      <p:sp>
        <p:nvSpPr>
          <p:cNvPr id="4" name="Marcador de fecha 3">
            <a:extLst>
              <a:ext uri="{FF2B5EF4-FFF2-40B4-BE49-F238E27FC236}">
                <a16:creationId xmlns:a16="http://schemas.microsoft.com/office/drawing/2014/main" id="{CF622982-1084-6298-D01E-695BA8391584}"/>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B509E0AF-403C-33FD-6BE6-A785314FC907}"/>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CF998536-6960-7C93-35AA-D437FEA0040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3559668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E35C2E-9F95-8A42-F70E-84FF411F3836}"/>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AC43829F-744D-B18C-5DC3-34D255B4B55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FF7DB11F-C3C7-5411-7E0F-CEF3E66F5DBE}"/>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4B2CD0EF-C980-1793-CB96-BCC6AAE9C5B0}"/>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74A58F4D-5FAB-B86D-AA8C-95B9BE697A4C}"/>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690710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925076C-3E1E-3FE4-9653-95F2B464A65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AR"/>
          </a:p>
        </p:txBody>
      </p:sp>
      <p:sp>
        <p:nvSpPr>
          <p:cNvPr id="3" name="Marcador de texto vertical 2">
            <a:extLst>
              <a:ext uri="{FF2B5EF4-FFF2-40B4-BE49-F238E27FC236}">
                <a16:creationId xmlns:a16="http://schemas.microsoft.com/office/drawing/2014/main" id="{3F1E8BB7-B314-0A85-4412-96D3CC5F12B5}"/>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F2BA4614-4CBC-E893-6DD3-7D55AFE47654}"/>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6E7C77CD-21D8-8CDA-F3EC-374DEBFB4F78}"/>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E0B0BA27-C295-98B6-8B11-FABBFB371A5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3882290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3F635A-6854-3427-0D91-E46C48B20B7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87EF6BFE-D547-2141-0B54-DFFEE598633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01DE891B-B7F1-2432-CC08-7A850C721826}"/>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58AF543A-B033-F1A6-F2B0-1E6027382E38}"/>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FDBF6E45-8DBC-0579-D554-A5E215ED8E7F}"/>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22835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2B360D-181C-5F86-CCF3-7737C7954030}"/>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7CB7909-3D6C-840C-C0B4-071F373E70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A02E89A-6A9A-F780-572B-459BC1BE5937}"/>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E77E9A5B-CBA1-FE07-451C-5257BCAA7225}"/>
              </a:ext>
            </a:extLst>
          </p:cNvPr>
          <p:cNvSpPr>
            <a:spLocks noGrp="1"/>
          </p:cNvSpPr>
          <p:nvPr>
            <p:ph type="ftr" sz="quarter" idx="11"/>
          </p:nvPr>
        </p:nvSpPr>
        <p:spPr/>
        <p:txBody>
          <a:bodyPr/>
          <a:lstStyle/>
          <a:p>
            <a:endParaRPr lang="es-AR"/>
          </a:p>
        </p:txBody>
      </p:sp>
      <p:sp>
        <p:nvSpPr>
          <p:cNvPr id="6" name="Marcador de número de diapositiva 5">
            <a:extLst>
              <a:ext uri="{FF2B5EF4-FFF2-40B4-BE49-F238E27FC236}">
                <a16:creationId xmlns:a16="http://schemas.microsoft.com/office/drawing/2014/main" id="{4414B0ED-DA6D-EBCF-8EA5-480AAB3C07A6}"/>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25803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CB1822-0CB6-74C7-130A-D1266D027DEF}"/>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D3BE1EF3-A475-0729-6F31-140D8D00147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contenido 3">
            <a:extLst>
              <a:ext uri="{FF2B5EF4-FFF2-40B4-BE49-F238E27FC236}">
                <a16:creationId xmlns:a16="http://schemas.microsoft.com/office/drawing/2014/main" id="{EFE724CA-D811-34B6-6DED-CE893260E69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fecha 4">
            <a:extLst>
              <a:ext uri="{FF2B5EF4-FFF2-40B4-BE49-F238E27FC236}">
                <a16:creationId xmlns:a16="http://schemas.microsoft.com/office/drawing/2014/main" id="{7930FAFD-E14E-F019-F953-0FCB34898267}"/>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6" name="Marcador de pie de página 5">
            <a:extLst>
              <a:ext uri="{FF2B5EF4-FFF2-40B4-BE49-F238E27FC236}">
                <a16:creationId xmlns:a16="http://schemas.microsoft.com/office/drawing/2014/main" id="{8613F51B-964E-3A33-0B1D-7364CCE33BD5}"/>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E5DA3D15-DF0F-E6AF-AF8F-2CD07257DA76}"/>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416695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FFE4E0-2C88-E0C0-512D-F6396FFBE4F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522E3B18-6C31-9B6A-FFD7-C84CFE128C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E9E9682-74E7-0A15-FE09-ACBBD06A648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Marcador de texto 4">
            <a:extLst>
              <a:ext uri="{FF2B5EF4-FFF2-40B4-BE49-F238E27FC236}">
                <a16:creationId xmlns:a16="http://schemas.microsoft.com/office/drawing/2014/main" id="{7BBC6A83-BFAC-4759-13B2-C058B281E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6FE2CA5-972E-D410-50C1-FA46CD77575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Marcador de fecha 6">
            <a:extLst>
              <a:ext uri="{FF2B5EF4-FFF2-40B4-BE49-F238E27FC236}">
                <a16:creationId xmlns:a16="http://schemas.microsoft.com/office/drawing/2014/main" id="{D56F8A32-B573-D505-BB8B-9E08688EE78C}"/>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8" name="Marcador de pie de página 7">
            <a:extLst>
              <a:ext uri="{FF2B5EF4-FFF2-40B4-BE49-F238E27FC236}">
                <a16:creationId xmlns:a16="http://schemas.microsoft.com/office/drawing/2014/main" id="{BCDDC455-2B78-80A6-2A7A-B0C3E5BCF816}"/>
              </a:ext>
            </a:extLst>
          </p:cNvPr>
          <p:cNvSpPr>
            <a:spLocks noGrp="1"/>
          </p:cNvSpPr>
          <p:nvPr>
            <p:ph type="ftr" sz="quarter" idx="11"/>
          </p:nvPr>
        </p:nvSpPr>
        <p:spPr/>
        <p:txBody>
          <a:bodyPr/>
          <a:lstStyle/>
          <a:p>
            <a:endParaRPr lang="es-AR"/>
          </a:p>
        </p:txBody>
      </p:sp>
      <p:sp>
        <p:nvSpPr>
          <p:cNvPr id="9" name="Marcador de número de diapositiva 8">
            <a:extLst>
              <a:ext uri="{FF2B5EF4-FFF2-40B4-BE49-F238E27FC236}">
                <a16:creationId xmlns:a16="http://schemas.microsoft.com/office/drawing/2014/main" id="{9D996C9A-64BE-EBC8-36F0-922BF1AAB2CB}"/>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213288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819C2-713A-9635-4BD3-BBCA6051A89D}"/>
              </a:ext>
            </a:extLst>
          </p:cNvPr>
          <p:cNvSpPr>
            <a:spLocks noGrp="1"/>
          </p:cNvSpPr>
          <p:nvPr>
            <p:ph type="title"/>
          </p:nvPr>
        </p:nvSpPr>
        <p:spPr/>
        <p:txBody>
          <a:bodyPr/>
          <a:lstStyle/>
          <a:p>
            <a:r>
              <a:rPr lang="es-ES"/>
              <a:t>Haga clic para modificar el estilo de título del patrón</a:t>
            </a:r>
            <a:endParaRPr lang="es-AR"/>
          </a:p>
        </p:txBody>
      </p:sp>
      <p:sp>
        <p:nvSpPr>
          <p:cNvPr id="3" name="Marcador de fecha 2">
            <a:extLst>
              <a:ext uri="{FF2B5EF4-FFF2-40B4-BE49-F238E27FC236}">
                <a16:creationId xmlns:a16="http://schemas.microsoft.com/office/drawing/2014/main" id="{56C3CB32-E20D-FD17-D8B1-2A928BBC4873}"/>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4" name="Marcador de pie de página 3">
            <a:extLst>
              <a:ext uri="{FF2B5EF4-FFF2-40B4-BE49-F238E27FC236}">
                <a16:creationId xmlns:a16="http://schemas.microsoft.com/office/drawing/2014/main" id="{9188B56C-1106-4B26-9859-AFFB9AFFF96C}"/>
              </a:ext>
            </a:extLst>
          </p:cNvPr>
          <p:cNvSpPr>
            <a:spLocks noGrp="1"/>
          </p:cNvSpPr>
          <p:nvPr>
            <p:ph type="ftr" sz="quarter" idx="11"/>
          </p:nvPr>
        </p:nvSpPr>
        <p:spPr/>
        <p:txBody>
          <a:bodyPr/>
          <a:lstStyle/>
          <a:p>
            <a:endParaRPr lang="es-AR"/>
          </a:p>
        </p:txBody>
      </p:sp>
      <p:sp>
        <p:nvSpPr>
          <p:cNvPr id="5" name="Marcador de número de diapositiva 4">
            <a:extLst>
              <a:ext uri="{FF2B5EF4-FFF2-40B4-BE49-F238E27FC236}">
                <a16:creationId xmlns:a16="http://schemas.microsoft.com/office/drawing/2014/main" id="{C3E14924-8892-C6DE-513D-40A950AB4A12}"/>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1989812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78A5D3A-E5CC-C51D-76A4-53C9DC588A28}"/>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3" name="Marcador de pie de página 2">
            <a:extLst>
              <a:ext uri="{FF2B5EF4-FFF2-40B4-BE49-F238E27FC236}">
                <a16:creationId xmlns:a16="http://schemas.microsoft.com/office/drawing/2014/main" id="{1424CE92-20D9-A0D3-9F92-262A2F621CF6}"/>
              </a:ext>
            </a:extLst>
          </p:cNvPr>
          <p:cNvSpPr>
            <a:spLocks noGrp="1"/>
          </p:cNvSpPr>
          <p:nvPr>
            <p:ph type="ftr" sz="quarter" idx="11"/>
          </p:nvPr>
        </p:nvSpPr>
        <p:spPr/>
        <p:txBody>
          <a:bodyPr/>
          <a:lstStyle/>
          <a:p>
            <a:endParaRPr lang="es-AR"/>
          </a:p>
        </p:txBody>
      </p:sp>
      <p:sp>
        <p:nvSpPr>
          <p:cNvPr id="4" name="Marcador de número de diapositiva 3">
            <a:extLst>
              <a:ext uri="{FF2B5EF4-FFF2-40B4-BE49-F238E27FC236}">
                <a16:creationId xmlns:a16="http://schemas.microsoft.com/office/drawing/2014/main" id="{8908816A-8926-88DE-9D6A-DE13DEC528E4}"/>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04270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BC900E-C323-0DAD-A8A3-C024454A669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contenido 2">
            <a:extLst>
              <a:ext uri="{FF2B5EF4-FFF2-40B4-BE49-F238E27FC236}">
                <a16:creationId xmlns:a16="http://schemas.microsoft.com/office/drawing/2014/main" id="{3BE8581E-8CBA-69C9-199A-98EC10B3B9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texto 3">
            <a:extLst>
              <a:ext uri="{FF2B5EF4-FFF2-40B4-BE49-F238E27FC236}">
                <a16:creationId xmlns:a16="http://schemas.microsoft.com/office/drawing/2014/main" id="{A329E758-DE4E-07EB-6D5F-C82E5BF2C3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95FF3DD-AA40-C124-9C2D-D490409237B5}"/>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6" name="Marcador de pie de página 5">
            <a:extLst>
              <a:ext uri="{FF2B5EF4-FFF2-40B4-BE49-F238E27FC236}">
                <a16:creationId xmlns:a16="http://schemas.microsoft.com/office/drawing/2014/main" id="{80587E69-6B8E-1673-781F-3751AE4F7167}"/>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FFFFEAC5-85AD-243D-2CFC-275FD0B912B0}"/>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2154644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22B55B-7438-4DEB-EF9C-020AFEABAFE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AR"/>
          </a:p>
        </p:txBody>
      </p:sp>
      <p:sp>
        <p:nvSpPr>
          <p:cNvPr id="3" name="Marcador de posición de imagen 2">
            <a:extLst>
              <a:ext uri="{FF2B5EF4-FFF2-40B4-BE49-F238E27FC236}">
                <a16:creationId xmlns:a16="http://schemas.microsoft.com/office/drawing/2014/main" id="{227D477B-0E89-DFF9-DF3C-1FA3BFD8F5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a:extLst>
              <a:ext uri="{FF2B5EF4-FFF2-40B4-BE49-F238E27FC236}">
                <a16:creationId xmlns:a16="http://schemas.microsoft.com/office/drawing/2014/main" id="{38573010-6730-9E60-D1B2-CEBD74260B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AB73EBC-E64D-EB2A-CAF1-10F2ACB6F832}"/>
              </a:ext>
            </a:extLst>
          </p:cNvPr>
          <p:cNvSpPr>
            <a:spLocks noGrp="1"/>
          </p:cNvSpPr>
          <p:nvPr>
            <p:ph type="dt" sz="half" idx="10"/>
          </p:nvPr>
        </p:nvSpPr>
        <p:spPr/>
        <p:txBody>
          <a:bodyPr/>
          <a:lstStyle/>
          <a:p>
            <a:fld id="{B973D0B1-7FC3-4C45-9985-CE5269493482}" type="datetimeFigureOut">
              <a:rPr lang="es-AR" smtClean="0"/>
              <a:t>10/10/2025</a:t>
            </a:fld>
            <a:endParaRPr lang="es-AR"/>
          </a:p>
        </p:txBody>
      </p:sp>
      <p:sp>
        <p:nvSpPr>
          <p:cNvPr id="6" name="Marcador de pie de página 5">
            <a:extLst>
              <a:ext uri="{FF2B5EF4-FFF2-40B4-BE49-F238E27FC236}">
                <a16:creationId xmlns:a16="http://schemas.microsoft.com/office/drawing/2014/main" id="{3F3B3E71-DF77-A139-AEF1-C19AB493BEA9}"/>
              </a:ext>
            </a:extLst>
          </p:cNvPr>
          <p:cNvSpPr>
            <a:spLocks noGrp="1"/>
          </p:cNvSpPr>
          <p:nvPr>
            <p:ph type="ftr" sz="quarter" idx="11"/>
          </p:nvPr>
        </p:nvSpPr>
        <p:spPr/>
        <p:txBody>
          <a:bodyPr/>
          <a:lstStyle/>
          <a:p>
            <a:endParaRPr lang="es-AR"/>
          </a:p>
        </p:txBody>
      </p:sp>
      <p:sp>
        <p:nvSpPr>
          <p:cNvPr id="7" name="Marcador de número de diapositiva 6">
            <a:extLst>
              <a:ext uri="{FF2B5EF4-FFF2-40B4-BE49-F238E27FC236}">
                <a16:creationId xmlns:a16="http://schemas.microsoft.com/office/drawing/2014/main" id="{3C448EF5-A031-8453-9530-8A8C5F43B1FE}"/>
              </a:ext>
            </a:extLst>
          </p:cNvPr>
          <p:cNvSpPr>
            <a:spLocks noGrp="1"/>
          </p:cNvSpPr>
          <p:nvPr>
            <p:ph type="sldNum" sz="quarter" idx="12"/>
          </p:nvPr>
        </p:nvSpPr>
        <p:spPr/>
        <p:txBody>
          <a:bodyPr/>
          <a:lstStyle/>
          <a:p>
            <a:fld id="{370F70E5-2A2A-4C10-A6BC-260D76A4BCC1}" type="slidenum">
              <a:rPr lang="es-AR" smtClean="0"/>
              <a:t>‹Nº›</a:t>
            </a:fld>
            <a:endParaRPr lang="es-AR"/>
          </a:p>
        </p:txBody>
      </p:sp>
    </p:spTree>
    <p:extLst>
      <p:ext uri="{BB962C8B-B14F-4D97-AF65-F5344CB8AC3E}">
        <p14:creationId xmlns:p14="http://schemas.microsoft.com/office/powerpoint/2010/main" val="45176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A6F4DAA-4792-A000-AA07-83D2112B69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AR"/>
          </a:p>
        </p:txBody>
      </p:sp>
      <p:sp>
        <p:nvSpPr>
          <p:cNvPr id="3" name="Marcador de texto 2">
            <a:extLst>
              <a:ext uri="{FF2B5EF4-FFF2-40B4-BE49-F238E27FC236}">
                <a16:creationId xmlns:a16="http://schemas.microsoft.com/office/drawing/2014/main" id="{D4A17206-F501-2581-D0F1-06B22F2863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Marcador de fecha 3">
            <a:extLst>
              <a:ext uri="{FF2B5EF4-FFF2-40B4-BE49-F238E27FC236}">
                <a16:creationId xmlns:a16="http://schemas.microsoft.com/office/drawing/2014/main" id="{B4FAF120-5460-082C-76D7-F8ABB68BB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973D0B1-7FC3-4C45-9985-CE5269493482}" type="datetimeFigureOut">
              <a:rPr lang="es-AR" smtClean="0"/>
              <a:t>10/10/2025</a:t>
            </a:fld>
            <a:endParaRPr lang="es-AR"/>
          </a:p>
        </p:txBody>
      </p:sp>
      <p:sp>
        <p:nvSpPr>
          <p:cNvPr id="5" name="Marcador de pie de página 4">
            <a:extLst>
              <a:ext uri="{FF2B5EF4-FFF2-40B4-BE49-F238E27FC236}">
                <a16:creationId xmlns:a16="http://schemas.microsoft.com/office/drawing/2014/main" id="{9E1481F1-4CD7-D3D8-59AA-AE90422877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AR"/>
          </a:p>
        </p:txBody>
      </p:sp>
      <p:sp>
        <p:nvSpPr>
          <p:cNvPr id="6" name="Marcador de número de diapositiva 5">
            <a:extLst>
              <a:ext uri="{FF2B5EF4-FFF2-40B4-BE49-F238E27FC236}">
                <a16:creationId xmlns:a16="http://schemas.microsoft.com/office/drawing/2014/main" id="{ED804804-8F58-CDAC-6E8F-23D4188CDA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0F70E5-2A2A-4C10-A6BC-260D76A4BCC1}" type="slidenum">
              <a:rPr lang="es-AR" smtClean="0"/>
              <a:t>‹Nº›</a:t>
            </a:fld>
            <a:endParaRPr lang="es-AR"/>
          </a:p>
        </p:txBody>
      </p:sp>
    </p:spTree>
    <p:extLst>
      <p:ext uri="{BB962C8B-B14F-4D97-AF65-F5344CB8AC3E}">
        <p14:creationId xmlns:p14="http://schemas.microsoft.com/office/powerpoint/2010/main" val="875678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techtarget.com/whatis/definition/IEEE-Institute-of-Electrical-and-Electronics-Engineers"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ype="http://schemas.openxmlformats.org/officeDocument/2006/relationships/hyperlink" Target="https://www.techtarget.com/searchnetworking/feature/The-Holy-Grail-of-five-nines-reliability"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mantenimientoelectrico.com/mantenimiento/reingenieria-del-mantenimiento-centrado-la-confiabilidad-n4497"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040F83FF-FC3D-6CDC-14D2-F5E3204C1871}"/>
              </a:ext>
            </a:extLst>
          </p:cNvPr>
          <p:cNvSpPr txBox="1"/>
          <p:nvPr/>
        </p:nvSpPr>
        <p:spPr>
          <a:xfrm>
            <a:off x="382772" y="542261"/>
            <a:ext cx="11717079" cy="5164491"/>
          </a:xfrm>
          <a:prstGeom prst="rect">
            <a:avLst/>
          </a:prstGeom>
          <a:noFill/>
        </p:spPr>
        <p:txBody>
          <a:bodyPr wrap="square">
            <a:spAutoFit/>
          </a:bodyPr>
          <a:lstStyle/>
          <a:p>
            <a:pPr algn="ctr" fontAlgn="base">
              <a:lnSpc>
                <a:spcPct val="107000"/>
              </a:lnSpc>
              <a:spcAft>
                <a:spcPts val="800"/>
              </a:spcAft>
              <a:buNone/>
            </a:pPr>
            <a:r>
              <a:rPr lang="es-ES" sz="3200" b="1"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Mantenimiento – Fallas – Confiabilidad – Disponibilidad</a:t>
            </a:r>
          </a:p>
          <a:p>
            <a:pPr algn="ctr" fontAlgn="base">
              <a:lnSpc>
                <a:spcPct val="107000"/>
              </a:lnSpc>
              <a:spcAft>
                <a:spcPts val="800"/>
              </a:spcAft>
              <a:buNone/>
            </a:pPr>
            <a:endParaRPr lang="es-ES" sz="2400" b="1" dirty="0">
              <a:solidFill>
                <a:srgbClr val="555555"/>
              </a:solidFill>
              <a:latin typeface="Open Sans" panose="020B0606030504020204" pitchFamily="34" charset="0"/>
              <a:ea typeface="Calibri" panose="020F0502020204030204" pitchFamily="34" charset="0"/>
              <a:cs typeface="Times New Roman" panose="02020603050405020304" pitchFamily="18" charset="0"/>
            </a:endParaRPr>
          </a:p>
          <a:p>
            <a:pPr algn="ctr" fontAlgn="base">
              <a:lnSpc>
                <a:spcPct val="107000"/>
              </a:lnSpc>
              <a:spcAft>
                <a:spcPts val="800"/>
              </a:spcAft>
              <a:buNone/>
            </a:pPr>
            <a:endParaRPr lang="es-ES" sz="2400" b="1" dirty="0">
              <a:solidFill>
                <a:srgbClr val="555555"/>
              </a:solidFill>
              <a:effectLst/>
              <a:latin typeface="Open Sans" panose="020B0606030504020204" pitchFamily="34" charset="0"/>
              <a:ea typeface="Calibri" panose="020F0502020204030204" pitchFamily="34" charset="0"/>
              <a:cs typeface="Times New Roman" panose="02020603050405020304" pitchFamily="18" charset="0"/>
            </a:endParaRPr>
          </a:p>
          <a:p>
            <a:pPr algn="just" fontAlgn="base">
              <a:buNone/>
            </a:pP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Los indicadores son muy importantes para los gestores de </a:t>
            </a:r>
            <a:r>
              <a:rPr lang="es-ES" sz="3200" b="1" dirty="0">
                <a:solidFill>
                  <a:srgbClr val="333333"/>
                </a:solidFill>
                <a:effectLst/>
                <a:latin typeface="inherit"/>
                <a:ea typeface="Times New Roman" panose="02020603050405020304" pitchFamily="18" charset="0"/>
                <a:cs typeface="Open Sans" panose="020B0606030504020204" pitchFamily="34" charset="0"/>
              </a:rPr>
              <a:t>mantenimiento </a:t>
            </a: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porque les permiten analizar la rutina de trabajo, equipo de mantenimiento, procesos y equipos. Es posible medir y analizar cualquier actividad que genere números o valores en mantenimiento. </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buNone/>
            </a:pP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 continuación, tenemos una lista de los principales indicadores de mantenimiento:</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541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C63DC-915D-F075-3EC1-5865ADD2649F}"/>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52ED2627-1B03-B1D9-BEAE-7E3142CF16E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60314" y="231400"/>
            <a:ext cx="6700413" cy="3428210"/>
          </a:xfrm>
          <a:prstGeom prst="rect">
            <a:avLst/>
          </a:prstGeom>
          <a:noFill/>
          <a:ln>
            <a:noFill/>
          </a:ln>
        </p:spPr>
      </p:pic>
      <p:sp>
        <p:nvSpPr>
          <p:cNvPr id="4" name="CuadroTexto 3">
            <a:extLst>
              <a:ext uri="{FF2B5EF4-FFF2-40B4-BE49-F238E27FC236}">
                <a16:creationId xmlns:a16="http://schemas.microsoft.com/office/drawing/2014/main" id="{ABE715F9-718C-7147-E718-486DC2B461DC}"/>
              </a:ext>
            </a:extLst>
          </p:cNvPr>
          <p:cNvSpPr txBox="1"/>
          <p:nvPr/>
        </p:nvSpPr>
        <p:spPr>
          <a:xfrm>
            <a:off x="507704" y="3997589"/>
            <a:ext cx="10571421" cy="1200329"/>
          </a:xfrm>
          <a:prstGeom prst="rect">
            <a:avLst/>
          </a:prstGeom>
          <a:noFill/>
        </p:spPr>
        <p:txBody>
          <a:bodyPr wrap="square">
            <a:spAutoFit/>
          </a:bodyPr>
          <a:lstStyle/>
          <a:p>
            <a:pPr algn="just"/>
            <a:r>
              <a:rPr lang="es-ES" sz="1800" dirty="0">
                <a:solidFill>
                  <a:srgbClr val="555555"/>
                </a:solidFill>
                <a:effectLst/>
                <a:latin typeface="Open Sans" panose="020B0606030504020204" pitchFamily="34" charset="0"/>
                <a:ea typeface="Times New Roman" panose="02020603050405020304" pitchFamily="18" charset="0"/>
              </a:rPr>
              <a:t>El ejemplo del motor eléctrico (MTBF = 181,6 e MTTR = 12), la disponibilidad inherente del equipo fue de 93,8%. Eso quiere decir que en ese período el motor operó normalmente cerca del 93,8% del tiempo que estuvo conectado. Patrones de clase mundial determinan que una buena disponibilidad es aquella que está por encima del 90%. </a:t>
            </a:r>
            <a:endParaRPr lang="es-AR" dirty="0"/>
          </a:p>
        </p:txBody>
      </p:sp>
    </p:spTree>
    <p:extLst>
      <p:ext uri="{BB962C8B-B14F-4D97-AF65-F5344CB8AC3E}">
        <p14:creationId xmlns:p14="http://schemas.microsoft.com/office/powerpoint/2010/main" val="298191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ABBC5-9061-9529-9B31-5123EAB4F6B0}"/>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395FD3F3-AD59-30AA-1879-3741B8234E5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18054" y="0"/>
            <a:ext cx="7614790" cy="3896043"/>
          </a:xfrm>
          <a:prstGeom prst="rect">
            <a:avLst/>
          </a:prstGeom>
          <a:noFill/>
          <a:ln>
            <a:noFill/>
          </a:ln>
        </p:spPr>
      </p:pic>
      <p:sp>
        <p:nvSpPr>
          <p:cNvPr id="4" name="CuadroTexto 3">
            <a:extLst>
              <a:ext uri="{FF2B5EF4-FFF2-40B4-BE49-F238E27FC236}">
                <a16:creationId xmlns:a16="http://schemas.microsoft.com/office/drawing/2014/main" id="{2BB37225-26AB-3DDC-FFFF-EC49417AF130}"/>
              </a:ext>
            </a:extLst>
          </p:cNvPr>
          <p:cNvSpPr txBox="1"/>
          <p:nvPr/>
        </p:nvSpPr>
        <p:spPr>
          <a:xfrm>
            <a:off x="425302" y="4412810"/>
            <a:ext cx="11387469" cy="1569660"/>
          </a:xfrm>
          <a:prstGeom prst="rect">
            <a:avLst/>
          </a:prstGeom>
          <a:noFill/>
        </p:spPr>
        <p:txBody>
          <a:bodyPr wrap="square">
            <a:spAutoFit/>
          </a:bodyPr>
          <a:lstStyle/>
          <a:p>
            <a:pPr algn="just"/>
            <a:r>
              <a:rPr lang="es-ES" sz="2400" dirty="0">
                <a:solidFill>
                  <a:srgbClr val="555555"/>
                </a:solidFill>
                <a:effectLst/>
                <a:latin typeface="Open Sans" panose="020B0606030504020204" pitchFamily="34" charset="0"/>
                <a:ea typeface="Times New Roman" panose="02020603050405020304" pitchFamily="18" charset="0"/>
              </a:rPr>
              <a:t>Si aplicamos la fórmula al motor eléctrico (MTBF = 181,6), logramos saber que para los próximos 7 días (168 horas) la confiabilidad de ese equipo será de 39,69%. Esto quiere decir que tendrá una probabilidad del 39,69% de operar normalmente sin fallos</a:t>
            </a:r>
            <a:endParaRPr lang="es-AR" sz="2400" dirty="0"/>
          </a:p>
        </p:txBody>
      </p:sp>
    </p:spTree>
    <p:extLst>
      <p:ext uri="{BB962C8B-B14F-4D97-AF65-F5344CB8AC3E}">
        <p14:creationId xmlns:p14="http://schemas.microsoft.com/office/powerpoint/2010/main" val="540323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0601E-0517-011C-1F22-0811C6346ACC}"/>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11ECE368-52D3-D93E-CB2F-84A444430F9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37980" y="0"/>
            <a:ext cx="7116040" cy="3640862"/>
          </a:xfrm>
          <a:prstGeom prst="rect">
            <a:avLst/>
          </a:prstGeom>
          <a:noFill/>
          <a:ln>
            <a:noFill/>
          </a:ln>
        </p:spPr>
      </p:pic>
      <p:sp>
        <p:nvSpPr>
          <p:cNvPr id="4" name="CuadroTexto 3">
            <a:extLst>
              <a:ext uri="{FF2B5EF4-FFF2-40B4-BE49-F238E27FC236}">
                <a16:creationId xmlns:a16="http://schemas.microsoft.com/office/drawing/2014/main" id="{A0D6DEDE-C6F3-F640-7EF4-78D8DDED5DBC}"/>
              </a:ext>
            </a:extLst>
          </p:cNvPr>
          <p:cNvSpPr txBox="1"/>
          <p:nvPr/>
        </p:nvSpPr>
        <p:spPr>
          <a:xfrm>
            <a:off x="248093" y="3548942"/>
            <a:ext cx="11695813" cy="2554545"/>
          </a:xfrm>
          <a:prstGeom prst="rect">
            <a:avLst/>
          </a:prstGeom>
          <a:noFill/>
        </p:spPr>
        <p:txBody>
          <a:bodyPr wrap="square">
            <a:spAutoFit/>
          </a:bodyPr>
          <a:lstStyle/>
          <a:p>
            <a:pPr algn="jus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En hardware de alto rendimiento, la </a:t>
            </a:r>
            <a:r>
              <a:rPr lang="es-ES" sz="2000" b="1" dirty="0">
                <a:effectLst/>
                <a:latin typeface="Roboto" panose="02000000000000000000" pitchFamily="2" charset="0"/>
                <a:ea typeface="Times New Roman" panose="02020603050405020304" pitchFamily="18" charset="0"/>
                <a:cs typeface="Arial" panose="020B0604020202020204" pitchFamily="34" charset="0"/>
              </a:rPr>
              <a:t>confiabilidad</a:t>
            </a:r>
            <a:r>
              <a:rPr lang="es-ES" sz="2000" dirty="0">
                <a:effectLst/>
                <a:latin typeface="Roboto" panose="02000000000000000000" pitchFamily="2" charset="0"/>
                <a:ea typeface="Times New Roman" panose="02020603050405020304" pitchFamily="18" charset="0"/>
                <a:cs typeface="Arial" panose="020B0604020202020204" pitchFamily="34" charset="0"/>
              </a:rPr>
              <a:t> es la probabilidad de que el equipo funcione sin fallas, mientras que la </a:t>
            </a:r>
            <a:r>
              <a:rPr lang="es-ES" sz="2000" b="1" dirty="0">
                <a:effectLst/>
                <a:latin typeface="Roboto" panose="02000000000000000000" pitchFamily="2" charset="0"/>
                <a:ea typeface="Times New Roman" panose="02020603050405020304" pitchFamily="18" charset="0"/>
                <a:cs typeface="Arial" panose="020B0604020202020204" pitchFamily="34" charset="0"/>
              </a:rPr>
              <a:t>disponibilidad</a:t>
            </a:r>
            <a:r>
              <a:rPr lang="es-ES" sz="2000" dirty="0">
                <a:effectLst/>
                <a:latin typeface="Roboto" panose="02000000000000000000" pitchFamily="2" charset="0"/>
                <a:ea typeface="Times New Roman" panose="02020603050405020304" pitchFamily="18" charset="0"/>
                <a:cs typeface="Arial" panose="020B0604020202020204" pitchFamily="34" charset="0"/>
              </a:rPr>
              <a:t> es el tiempo que el equipo está listo para operar. Ambos se mejoran mediante </a:t>
            </a: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predictivo</a:t>
            </a:r>
            <a:r>
              <a:rPr lang="es-ES" sz="2000" dirty="0">
                <a:effectLst/>
                <a:latin typeface="Roboto" panose="02000000000000000000" pitchFamily="2" charset="0"/>
                <a:ea typeface="Times New Roman" panose="02020603050405020304" pitchFamily="18" charset="0"/>
                <a:cs typeface="Arial" panose="020B0604020202020204" pitchFamily="34" charset="0"/>
              </a:rPr>
              <a:t> (sensores y análisis de datos), optimización de inventario, y un plan de </a:t>
            </a: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preventivo</a:t>
            </a:r>
            <a:r>
              <a:rPr lang="es-ES" sz="2000" dirty="0">
                <a:effectLst/>
                <a:latin typeface="Roboto" panose="02000000000000000000" pitchFamily="2" charset="0"/>
                <a:ea typeface="Times New Roman" panose="02020603050405020304" pitchFamily="18" charset="0"/>
                <a:cs typeface="Arial" panose="020B0604020202020204" pitchFamily="34" charset="0"/>
              </a:rPr>
              <a:t> eficaz para reducir el tiempo de inactividad.</a:t>
            </a:r>
          </a:p>
          <a:p>
            <a:pPr algn="just">
              <a:buNone/>
            </a:pPr>
            <a:endParaRPr lang="es-ES" sz="2000" dirty="0">
              <a:latin typeface="Roboto" panose="02000000000000000000" pitchFamily="2" charset="0"/>
              <a:ea typeface="Times New Roman" panose="02020603050405020304" pitchFamily="18" charset="0"/>
              <a:cs typeface="Arial" panose="020B0604020202020204" pitchFamily="34" charset="0"/>
            </a:endParaRPr>
          </a:p>
          <a:p>
            <a:pPr algn="jus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Un ejemplo es usar la termografía para detectar sobrecalentamiento en </a:t>
            </a:r>
            <a:r>
              <a:rPr lang="es-ES" sz="2000" dirty="0" err="1">
                <a:effectLst/>
                <a:latin typeface="Roboto" panose="02000000000000000000" pitchFamily="2" charset="0"/>
                <a:ea typeface="Times New Roman" panose="02020603050405020304" pitchFamily="18" charset="0"/>
                <a:cs typeface="Arial" panose="020B0604020202020204" pitchFamily="34" charset="0"/>
              </a:rPr>
              <a:t>CPUs</a:t>
            </a:r>
            <a:r>
              <a:rPr lang="es-ES" sz="2000" dirty="0">
                <a:effectLst/>
                <a:latin typeface="Roboto" panose="02000000000000000000" pitchFamily="2" charset="0"/>
                <a:ea typeface="Times New Roman" panose="02020603050405020304" pitchFamily="18" charset="0"/>
                <a:cs typeface="Arial" panose="020B0604020202020204" pitchFamily="34" charset="0"/>
              </a:rPr>
              <a:t> de supercomputadoras o en unidades de almacenamiento, lo que ayuda a predecir y prevenir fallas antes de que ocurran, manteniendo así el sistema en funcionamiento de manera confiable y disponible.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709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857C3-9720-364B-BF7F-E23769E1AF3C}"/>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BA9B166-4A5E-4F26-961A-2D4E4AB09C9E}"/>
              </a:ext>
            </a:extLst>
          </p:cNvPr>
          <p:cNvSpPr txBox="1"/>
          <p:nvPr/>
        </p:nvSpPr>
        <p:spPr>
          <a:xfrm>
            <a:off x="975536" y="425099"/>
            <a:ext cx="10688379" cy="6001643"/>
          </a:xfrm>
          <a:prstGeom prst="rect">
            <a:avLst/>
          </a:prstGeom>
          <a:noFill/>
        </p:spPr>
        <p:txBody>
          <a:bodyPr wrap="square">
            <a:spAutoFit/>
          </a:bodyPr>
          <a:lstStyle/>
          <a:p>
            <a:pPr>
              <a:buNone/>
            </a:pPr>
            <a:r>
              <a:rPr lang="es-ES" sz="2400" b="1" dirty="0">
                <a:effectLst/>
                <a:latin typeface="Roboto" panose="02000000000000000000" pitchFamily="2" charset="0"/>
                <a:ea typeface="Times New Roman" panose="02020603050405020304" pitchFamily="18" charset="0"/>
                <a:cs typeface="Arial" panose="020B0604020202020204" pitchFamily="34" charset="0"/>
              </a:rPr>
              <a:t>Ejemplos en hardware de alto rendimiento:</a:t>
            </a:r>
          </a:p>
          <a:p>
            <a:pPr>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s-ES" sz="2400" b="1" dirty="0">
                <a:effectLst/>
                <a:latin typeface="Roboto" panose="02000000000000000000" pitchFamily="2" charset="0"/>
                <a:ea typeface="Times New Roman" panose="02020603050405020304" pitchFamily="18" charset="0"/>
                <a:cs typeface="Arial" panose="020B0604020202020204" pitchFamily="34" charset="0"/>
              </a:rPr>
              <a:t>Mantenimiento predictivo:</a:t>
            </a:r>
          </a:p>
          <a:p>
            <a:pPr marL="342900" lvl="0" indent="-342900">
              <a:buSzPts val="1000"/>
              <a:buFont typeface="Symbol" panose="05050102010706020507" pitchFamily="18" charset="2"/>
              <a:buChar char=""/>
              <a:tabLst>
                <a:tab pos="4572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S" sz="2400" b="1" spc="10" dirty="0">
                <a:effectLst/>
                <a:latin typeface="Roboto" panose="02000000000000000000" pitchFamily="2" charset="0"/>
                <a:ea typeface="Times New Roman" panose="02020603050405020304" pitchFamily="18" charset="0"/>
                <a:cs typeface="Arial" panose="020B0604020202020204" pitchFamily="34" charset="0"/>
              </a:rPr>
              <a:t>Sensores y termografía:</a:t>
            </a:r>
            <a:r>
              <a:rPr lang="es-ES" sz="2400" spc="10" dirty="0">
                <a:effectLst/>
                <a:latin typeface="Roboto" panose="02000000000000000000" pitchFamily="2" charset="0"/>
                <a:ea typeface="Times New Roman" panose="02020603050405020304" pitchFamily="18" charset="0"/>
                <a:cs typeface="Arial" panose="020B0604020202020204" pitchFamily="34" charset="0"/>
              </a:rPr>
              <a:t> En servidores, tarjetas gráficas (</a:t>
            </a:r>
            <a:r>
              <a:rPr lang="es-ES" sz="2400" spc="10" dirty="0" err="1">
                <a:effectLst/>
                <a:latin typeface="Roboto" panose="02000000000000000000" pitchFamily="2" charset="0"/>
                <a:ea typeface="Times New Roman" panose="02020603050405020304" pitchFamily="18" charset="0"/>
                <a:cs typeface="Arial" panose="020B0604020202020204" pitchFamily="34" charset="0"/>
              </a:rPr>
              <a:t>GPUs</a:t>
            </a:r>
            <a:r>
              <a:rPr lang="es-ES" sz="2400" spc="10" dirty="0">
                <a:effectLst/>
                <a:latin typeface="Roboto" panose="02000000000000000000" pitchFamily="2" charset="0"/>
                <a:ea typeface="Times New Roman" panose="02020603050405020304" pitchFamily="18" charset="0"/>
                <a:cs typeface="Arial" panose="020B0604020202020204" pitchFamily="34" charset="0"/>
              </a:rPr>
              <a:t>) o supercomputadoras, se usan sensores de temperatura y termografía para monitorear el calor generado por la CPU o la memoria. Si se detecta una anomalía de temperatura, se puede predecir un posible punto de fallo y planificar un mantenimiento preventivo para evitar una parada no planificada.</a:t>
            </a:r>
          </a:p>
          <a:p>
            <a:pPr marL="742950" lvl="1" indent="-285750">
              <a:buSzPts val="1000"/>
              <a:buFont typeface="Courier New" panose="02070309020205020404" pitchFamily="49" charset="0"/>
              <a:buChar char="o"/>
              <a:tabLst>
                <a:tab pos="9144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s-ES" sz="2400" b="1" spc="10" dirty="0">
                <a:effectLst/>
                <a:latin typeface="Roboto" panose="02000000000000000000" pitchFamily="2" charset="0"/>
                <a:ea typeface="Times New Roman" panose="02020603050405020304" pitchFamily="18" charset="0"/>
                <a:cs typeface="Arial" panose="020B0604020202020204" pitchFamily="34" charset="0"/>
              </a:rPr>
              <a:t>Análisis de vibraciones:</a:t>
            </a:r>
            <a:r>
              <a:rPr lang="es-ES" sz="2400" spc="10" dirty="0">
                <a:effectLst/>
                <a:latin typeface="Roboto" panose="02000000000000000000" pitchFamily="2" charset="0"/>
                <a:ea typeface="Times New Roman" panose="02020603050405020304" pitchFamily="18" charset="0"/>
                <a:cs typeface="Arial" panose="020B0604020202020204" pitchFamily="34" charset="0"/>
              </a:rPr>
              <a:t> En equipos mecánicos como ventiladores de servidores o discos duros en centros de datos, el análisis de vibraciones puede detectar patrones que indican desgaste o un fallo inminente, permitiendo una intervención antes de que el componente falle por completo.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8852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9CA00-376F-18AA-0035-2F6761D57788}"/>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4769DE8-895B-9F68-9272-4D10876A4989}"/>
              </a:ext>
            </a:extLst>
          </p:cNvPr>
          <p:cNvSpPr txBox="1"/>
          <p:nvPr/>
        </p:nvSpPr>
        <p:spPr>
          <a:xfrm>
            <a:off x="148857" y="909644"/>
            <a:ext cx="11546958" cy="4768485"/>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Diseño y arquitectura:</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Redundancia:</a:t>
            </a:r>
            <a:r>
              <a:rPr lang="es-ES" sz="2000" spc="10" dirty="0">
                <a:effectLst/>
                <a:latin typeface="Roboto" panose="02000000000000000000" pitchFamily="2" charset="0"/>
                <a:ea typeface="Times New Roman" panose="02020603050405020304" pitchFamily="18" charset="0"/>
                <a:cs typeface="Arial" panose="020B0604020202020204" pitchFamily="34" charset="0"/>
              </a:rPr>
              <a:t> La incorporación de fuentes de alimentación, ventiladores y unidades de almacenamiento redundantes en sistemas de alto rendimiento asegura que si un componente falla, otro puede tomar su lugar, manteniendo la operación y la disponibilidad sin interrupción.</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Componentes de grado empresarial:</a:t>
            </a:r>
            <a:r>
              <a:rPr lang="es-ES" sz="2000" spc="10" dirty="0">
                <a:effectLst/>
                <a:latin typeface="Roboto" panose="02000000000000000000" pitchFamily="2" charset="0"/>
                <a:ea typeface="Times New Roman" panose="02020603050405020304" pitchFamily="18" charset="0"/>
                <a:cs typeface="Arial" panose="020B0604020202020204" pitchFamily="34" charset="0"/>
              </a:rPr>
              <a:t> El uso de </a:t>
            </a:r>
            <a:r>
              <a:rPr lang="es-ES" sz="2000" spc="10" dirty="0" err="1">
                <a:effectLst/>
                <a:latin typeface="Roboto" panose="02000000000000000000" pitchFamily="2" charset="0"/>
                <a:ea typeface="Times New Roman" panose="02020603050405020304" pitchFamily="18" charset="0"/>
                <a:cs typeface="Arial" panose="020B0604020202020204" pitchFamily="34" charset="0"/>
              </a:rPr>
              <a:t>CPUs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memorias y tarjetas gráficas diseñadas para la fiabilidad y la operación continua, a menudo implementadas en arquitecturas de alta disponibilidad, reduce la probabilidad de fallas.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Optimización del inventario: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Gestión de piezas críticas: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Mantener un inventario de repuestos críticos, como unidades de almacenamiento SSD de alta capacidad o tarjetas de red especializadas, garantiza que puedan ser reemplazados rápidamente cuando sea necesario, minimizando el tiempo de reparación (MTTR) y maximizando el tiempo de actividad.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1346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12895-2B0C-2A22-65B2-F5AFFF4F8726}"/>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BE7D684-5D16-35A5-95E2-3BE13882F9B9}"/>
              </a:ext>
            </a:extLst>
          </p:cNvPr>
          <p:cNvSpPr txBox="1"/>
          <p:nvPr/>
        </p:nvSpPr>
        <p:spPr>
          <a:xfrm>
            <a:off x="460744" y="442299"/>
            <a:ext cx="11270512" cy="5632311"/>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Mantenimiento basado en el software (CMMS/GMAO):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800"/>
              </a:spcAft>
              <a:buSzPts val="1000"/>
              <a:buFont typeface="Courier New" panose="02070309020205020404" pitchFamily="49" charset="0"/>
              <a:buChar char="o"/>
              <a:tabLst>
                <a:tab pos="914400" algn="l"/>
              </a:tabLst>
            </a:pPr>
            <a:r>
              <a:rPr lang="es-ES" sz="2000" b="1" spc="10" dirty="0">
                <a:effectLst/>
                <a:latin typeface="Roboto" panose="02000000000000000000" pitchFamily="2" charset="0"/>
                <a:ea typeface="Times New Roman" panose="02020603050405020304" pitchFamily="18" charset="0"/>
                <a:cs typeface="Arial" panose="020B0604020202020204" pitchFamily="34" charset="0"/>
              </a:rPr>
              <a:t>Registros y análisis: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El uso de software de gestión de mantenimiento (CMMS/GMAO) para registrar datos históricos de fallas, reparaciones y mantenimiento preventivo ayuda a identificar patrones, mejorar las estrategias de mantenimiento y predecir fallas futuras, mejorando tanto la confiabilidad como la disponibilidad.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endParaRPr lang="es-ES" sz="2000" b="1" dirty="0">
              <a:effectLst/>
              <a:latin typeface="Roboto" panose="02000000000000000000" pitchFamily="2" charset="0"/>
              <a:ea typeface="Times New Roman" panose="02020603050405020304" pitchFamily="18" charset="0"/>
              <a:cs typeface="Arial" panose="020B0604020202020204" pitchFamily="34" charset="0"/>
            </a:endParaRPr>
          </a:p>
          <a:p>
            <a:pPr algn="just">
              <a:lnSpc>
                <a:spcPct val="107000"/>
              </a:lnSpc>
              <a:spcAft>
                <a:spcPts val="800"/>
              </a:spcAft>
              <a:buNone/>
            </a:pPr>
            <a:r>
              <a:rPr lang="es-ES" sz="2000" b="1" dirty="0">
                <a:effectLst/>
                <a:latin typeface="Roboto" panose="02000000000000000000" pitchFamily="2" charset="0"/>
                <a:ea typeface="Times New Roman" panose="02020603050405020304" pitchFamily="18" charset="0"/>
                <a:cs typeface="Arial" panose="020B0604020202020204" pitchFamily="34" charset="0"/>
              </a:rPr>
              <a:t>Diferencia entre confiabilidad y disponibilidad:</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Confiabilidad : </a:t>
            </a:r>
            <a:r>
              <a:rPr lang="es-ES" sz="2000" spc="10" dirty="0">
                <a:effectLst/>
                <a:latin typeface="Roboto" panose="02000000000000000000" pitchFamily="2" charset="0"/>
                <a:ea typeface="Times New Roman" panose="02020603050405020304" pitchFamily="18" charset="0"/>
                <a:cs typeface="Arial" panose="020B0604020202020204" pitchFamily="34" charset="0"/>
              </a:rPr>
              <a:t>Se refiere a la </a:t>
            </a:r>
            <a:r>
              <a:rPr lang="es-ES" sz="2000" b="1" spc="10" dirty="0">
                <a:effectLst/>
                <a:latin typeface="Roboto" panose="02000000000000000000" pitchFamily="2" charset="0"/>
                <a:ea typeface="Times New Roman" panose="02020603050405020304" pitchFamily="18" charset="0"/>
                <a:cs typeface="Arial" panose="020B0604020202020204" pitchFamily="34" charset="0"/>
              </a:rPr>
              <a:t>probabilidad de que un componente o sistema funcione sin fallas</a:t>
            </a:r>
            <a:r>
              <a:rPr lang="es-ES" sz="2000" spc="10" dirty="0">
                <a:effectLst/>
                <a:latin typeface="Roboto" panose="02000000000000000000" pitchFamily="2" charset="0"/>
                <a:ea typeface="Times New Roman" panose="02020603050405020304" pitchFamily="18" charset="0"/>
                <a:cs typeface="Arial" panose="020B0604020202020204" pitchFamily="34" charset="0"/>
              </a:rPr>
              <a:t> durante un período específico. Un sistema es confiable si funciona correctamente cada vez que se utiliza.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s-ES" sz="2000" b="1" dirty="0">
                <a:effectLst/>
                <a:latin typeface="Roboto" panose="02000000000000000000" pitchFamily="2" charset="0"/>
                <a:ea typeface="Times New Roman" panose="02020603050405020304" pitchFamily="18" charset="0"/>
                <a:cs typeface="Arial" panose="020B0604020202020204" pitchFamily="34" charset="0"/>
              </a:rPr>
              <a:t>Disponibilidad : </a:t>
            </a:r>
            <a:r>
              <a:rPr lang="es-ES" sz="2000" spc="10" dirty="0">
                <a:effectLst/>
                <a:latin typeface="Roboto" panose="02000000000000000000" pitchFamily="2" charset="0"/>
                <a:ea typeface="Times New Roman" panose="02020603050405020304" pitchFamily="18" charset="0"/>
                <a:cs typeface="Arial" panose="020B0604020202020204" pitchFamily="34" charset="0"/>
              </a:rPr>
              <a:t>Es el </a:t>
            </a:r>
            <a:r>
              <a:rPr lang="es-ES" sz="2000" b="1" spc="10" dirty="0">
                <a:effectLst/>
                <a:latin typeface="Roboto" panose="02000000000000000000" pitchFamily="2" charset="0"/>
                <a:ea typeface="Times New Roman" panose="02020603050405020304" pitchFamily="18" charset="0"/>
                <a:cs typeface="Arial" panose="020B0604020202020204" pitchFamily="34" charset="0"/>
              </a:rPr>
              <a:t>tiempo total en que un equipo está listo y accesible</a:t>
            </a:r>
            <a:r>
              <a:rPr lang="es-ES" sz="2000" spc="10" dirty="0">
                <a:effectLst/>
                <a:latin typeface="Roboto" panose="02000000000000000000" pitchFamily="2" charset="0"/>
                <a:ea typeface="Times New Roman" panose="02020603050405020304" pitchFamily="18" charset="0"/>
                <a:cs typeface="Arial" panose="020B0604020202020204" pitchFamily="34" charset="0"/>
              </a:rPr>
              <a:t> para operar. Se ve afectado por todos los tipos de paradas, tanto planificadas (inspecciones, mantenimientos) como no planificadas (averías).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s-ES" sz="2000" dirty="0">
                <a:effectLst/>
                <a:latin typeface="Roboto" panose="02000000000000000000" pitchFamily="2" charset="0"/>
                <a:ea typeface="Times New Roman" panose="02020603050405020304" pitchFamily="18" charset="0"/>
                <a:cs typeface="Arial" panose="020B0604020202020204" pitchFamily="34" charset="0"/>
              </a:rPr>
              <a:t>En el hardware de alto rendimiento, lograr una alta confiabilidad y disponibilidad es crucial para evitar pérdidas económicas y asegurar la continuidad de las operaciones. </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6383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C491A-AE1C-4044-D616-7D4348B7162F}"/>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F6F42BE5-E39F-4764-B099-9A6255CF9604}"/>
              </a:ext>
            </a:extLst>
          </p:cNvPr>
          <p:cNvSpPr txBox="1"/>
          <p:nvPr/>
        </p:nvSpPr>
        <p:spPr>
          <a:xfrm>
            <a:off x="414670" y="511766"/>
            <a:ext cx="11685182" cy="584775"/>
          </a:xfrm>
          <a:prstGeom prst="rect">
            <a:avLst/>
          </a:prstGeom>
          <a:noFill/>
        </p:spPr>
        <p:txBody>
          <a:bodyPr wrap="square">
            <a:spAutoFit/>
          </a:bodyPr>
          <a:lstStyle/>
          <a:p>
            <a:r>
              <a:rPr lang="es-ES" sz="3200" b="1" kern="1800" spc="-25" dirty="0">
                <a:solidFill>
                  <a:srgbClr val="323232"/>
                </a:solidFill>
                <a:latin typeface="Arial" panose="020B0604020202020204" pitchFamily="34" charset="0"/>
                <a:ea typeface="Times New Roman" panose="02020603050405020304" pitchFamily="18" charset="0"/>
              </a:rPr>
              <a:t>C</a:t>
            </a:r>
            <a:r>
              <a:rPr lang="es-ES" sz="3200" b="1" kern="1800" spc="-25" dirty="0">
                <a:solidFill>
                  <a:srgbClr val="323232"/>
                </a:solidFill>
                <a:effectLst/>
                <a:latin typeface="Arial" panose="020B0604020202020204" pitchFamily="34" charset="0"/>
                <a:ea typeface="Times New Roman" panose="02020603050405020304" pitchFamily="18" charset="0"/>
              </a:rPr>
              <a:t>onfiabilidad, disponibilidad y capacidad de servicio (RAS</a:t>
            </a:r>
            <a:r>
              <a:rPr lang="es-ES" sz="1800" kern="1800" spc="-25" dirty="0">
                <a:solidFill>
                  <a:srgbClr val="323232"/>
                </a:solidFill>
                <a:effectLst/>
                <a:latin typeface="Arial" panose="020B0604020202020204" pitchFamily="34" charset="0"/>
                <a:ea typeface="Times New Roman" panose="02020603050405020304" pitchFamily="18" charset="0"/>
              </a:rPr>
              <a:t>)</a:t>
            </a:r>
            <a:endParaRPr lang="es-AR" dirty="0"/>
          </a:p>
        </p:txBody>
      </p:sp>
      <p:sp>
        <p:nvSpPr>
          <p:cNvPr id="5" name="CuadroTexto 4">
            <a:extLst>
              <a:ext uri="{FF2B5EF4-FFF2-40B4-BE49-F238E27FC236}">
                <a16:creationId xmlns:a16="http://schemas.microsoft.com/office/drawing/2014/main" id="{3D995893-0C7B-3902-46F8-19AF6D70AB17}"/>
              </a:ext>
            </a:extLst>
          </p:cNvPr>
          <p:cNvSpPr txBox="1"/>
          <p:nvPr/>
        </p:nvSpPr>
        <p:spPr>
          <a:xfrm>
            <a:off x="414671" y="1578877"/>
            <a:ext cx="11408734" cy="4069447"/>
          </a:xfrm>
          <a:prstGeom prst="rect">
            <a:avLst/>
          </a:prstGeom>
          <a:noFill/>
        </p:spPr>
        <p:txBody>
          <a:bodyPr wrap="square">
            <a:spAutoFit/>
          </a:bodyPr>
          <a:lstStyle/>
          <a:p>
            <a:pPr algn="just">
              <a:lnSpc>
                <a:spcPct val="107000"/>
              </a:lnSpc>
              <a:spcAft>
                <a:spcPts val="800"/>
              </a:spcAft>
              <a:buNone/>
            </a:pP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La confiabilidad, disponibilidad y facilidad de servicio (RAS) son actividades operativas relacionadas que deben considerarse al diseñar, fabricar, adquirir y utilizar un producto o componente informático. El término fue utilizado inicialmente por IBM para definir las especificaciones de sus </a:t>
            </a:r>
            <a:r>
              <a:rPr lang="es-ES" sz="180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mainframes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y, originalmente, se aplicaba únicamente al hardware. Hoy en día, RAS también es relevante para el software y puede aplicarse a redes, aplicaciones, sistemas operativos (SO), </a:t>
            </a:r>
            <a:r>
              <a:rPr lang="es-ES"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computadoras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personales, servidores e incluso </a:t>
            </a:r>
            <a:r>
              <a:rPr lang="es-ES" sz="1800" u="none" strike="noStrike"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supercomputadoras</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7000"/>
              </a:lnSpc>
              <a:spcAft>
                <a:spcPts val="800"/>
              </a:spcAft>
              <a:buNone/>
            </a:pP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Los tres componentes del término tienen significados diferentes. Juntos, describen el nivel de rendimiento esperado por el usuario para un componente o software informático. RAS se aplica a una amplia gama de elementos tecnológicos,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incluyendo componentes de hardware, unidades centrales de procesamiento (CPU) y sistemas operativos, firmware del sistema </a:t>
            </a:r>
            <a:r>
              <a:rPr lang="es-E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 sistemas informáticos especializados de alta disponibilidad. Desde una perspectiva administrativa, RAS aborda cuestiones como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maximizar </a:t>
            </a:r>
            <a:r>
              <a:rPr lang="es-ES" sz="1800" b="1" u="none" strike="noStrike" dirty="0">
                <a:effectLst/>
                <a:latin typeface="Arial" panose="020B0604020202020204" pitchFamily="34" charset="0"/>
                <a:ea typeface="Times New Roman" panose="02020603050405020304" pitchFamily="18" charset="0"/>
                <a:cs typeface="Times New Roman" panose="02020603050405020304" pitchFamily="18" charset="0"/>
              </a:rPr>
              <a:t>el tiempo de actividad del sistema, minimizar el tiempo de inactividad del sistema</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 , identificar puntos de fallo y garantizar </a:t>
            </a:r>
            <a:r>
              <a:rPr lang="es-ES" sz="1800" b="1" u="none" strike="noStrike" dirty="0">
                <a:effectLst/>
                <a:latin typeface="Arial" panose="020B0604020202020204" pitchFamily="34" charset="0"/>
                <a:ea typeface="Times New Roman" panose="02020603050405020304" pitchFamily="18" charset="0"/>
                <a:cs typeface="Times New Roman" panose="02020603050405020304" pitchFamily="18" charset="0"/>
              </a:rPr>
              <a:t>la integridad de los datos</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s-AR" sz="1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7298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78ED6-7058-7FF9-AA5D-6AF81E256EF5}"/>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3DBCF822-8037-ECBE-F5F2-9FC1D7E8F9A8}"/>
              </a:ext>
            </a:extLst>
          </p:cNvPr>
          <p:cNvSpPr>
            <a:spLocks noChangeArrowheads="1"/>
          </p:cNvSpPr>
          <p:nvPr/>
        </p:nvSpPr>
        <p:spPr bwMode="auto">
          <a:xfrm>
            <a:off x="361507" y="215133"/>
            <a:ext cx="11270511"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El t</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é</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rmino</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s-ES" altLang="es-AR" sz="2000" b="0" i="1"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confiabilidad</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se refiere a la capacidad del hardware y el software de una computadora para funcionar consistentemente seg</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ú</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n ciertas especificaciones. M</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á</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s espec</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ficamente, mide la probabilidad de que un sistema o aplicaci</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n espec</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fica alcance los niveles de rendimiento esperados dentro de un per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odo de tiempo determinado.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AR" altLang="es-AR" sz="20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En teor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 un producto confiable est</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á</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libre de errores t</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é</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cnicos. En la pr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á</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ctica, los proveedores suelen expresar la confiabilidad del producto como un porcentaje. El Instituto de Ingenieros El</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é</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ctricos y Electr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nicos (</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IEEE</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patrocina la Sociedad de Confiabilidad del IEEE (IEEE RS), una organizaci</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n dedicada a la confiabilidad en ingenier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a:t>
            </a:r>
            <a:endParaRPr kumimoji="0" lang="es-AR" altLang="es-AR" sz="2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800" b="0" i="0" u="none" strike="noStrike" cap="none" normalizeH="0" baseline="0" dirty="0">
              <a:ln>
                <a:noFill/>
              </a:ln>
              <a:solidFill>
                <a:schemeClr val="tx1"/>
              </a:solidFill>
              <a:effectLst/>
              <a:latin typeface="Arial" panose="020B0604020202020204" pitchFamily="34" charset="0"/>
            </a:endParaRPr>
          </a:p>
        </p:txBody>
      </p:sp>
      <p:pic>
        <p:nvPicPr>
          <p:cNvPr id="1025" name="Imagen 9" descr="Gráfico que explica cómo los 9 se traducen en tiempo de inactividad de la red.">
            <a:extLst>
              <a:ext uri="{FF2B5EF4-FFF2-40B4-BE49-F238E27FC236}">
                <a16:creationId xmlns:a16="http://schemas.microsoft.com/office/drawing/2014/main" id="{330E3B73-9E0A-E966-84E9-CC106F7B48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2870788"/>
            <a:ext cx="4165849" cy="3300863"/>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18A5832D-CC26-D555-0F16-49ED6A871795}"/>
              </a:ext>
            </a:extLst>
          </p:cNvPr>
          <p:cNvSpPr>
            <a:spLocks noChangeArrowheads="1"/>
          </p:cNvSpPr>
          <p:nvPr/>
        </p:nvSpPr>
        <p:spPr bwMode="auto">
          <a:xfrm>
            <a:off x="95693" y="494709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AR"/>
          </a:p>
        </p:txBody>
      </p:sp>
      <p:sp>
        <p:nvSpPr>
          <p:cNvPr id="5" name="CuadroTexto 4">
            <a:extLst>
              <a:ext uri="{FF2B5EF4-FFF2-40B4-BE49-F238E27FC236}">
                <a16:creationId xmlns:a16="http://schemas.microsoft.com/office/drawing/2014/main" id="{75147890-25A8-1C3E-D793-DACA7F7A5B6E}"/>
              </a:ext>
            </a:extLst>
          </p:cNvPr>
          <p:cNvSpPr txBox="1"/>
          <p:nvPr/>
        </p:nvSpPr>
        <p:spPr>
          <a:xfrm>
            <a:off x="932122" y="3977597"/>
            <a:ext cx="6097772" cy="1938992"/>
          </a:xfrm>
          <a:prstGeom prst="rect">
            <a:avLst/>
          </a:prstGeom>
          <a:noFill/>
        </p:spPr>
        <p:txBody>
          <a:bodyPr wrap="square">
            <a:spAutoFit/>
          </a:bodyPr>
          <a:lstStyle/>
          <a:p>
            <a:pPr algn="just"/>
            <a:r>
              <a:rPr lang="es-ES" sz="2000" dirty="0">
                <a:effectLst/>
                <a:latin typeface="Arial" panose="020B0604020202020204" pitchFamily="34" charset="0"/>
                <a:ea typeface="Times New Roman" panose="02020603050405020304" pitchFamily="18" charset="0"/>
              </a:rPr>
              <a:t>Los nueves se utilizan para calcular el porcentaje de disponibilidad de red garantizado en un acuerdo de nivel de servicio ( </a:t>
            </a:r>
            <a:r>
              <a:rPr lang="es-ES" sz="2000" dirty="0">
                <a:effectLst/>
                <a:latin typeface="Arial" panose="020B0604020202020204" pitchFamily="34" charset="0"/>
                <a:ea typeface="Times New Roman" panose="02020603050405020304" pitchFamily="18" charset="0"/>
                <a:cs typeface="Times New Roman" panose="02020603050405020304" pitchFamily="18" charset="0"/>
              </a:rPr>
              <a:t>SLA</a:t>
            </a:r>
            <a:r>
              <a:rPr lang="es-ES" sz="2000" dirty="0">
                <a:effectLst/>
                <a:latin typeface="Arial" panose="020B0604020202020204" pitchFamily="34" charset="0"/>
                <a:ea typeface="Times New Roman" panose="02020603050405020304" pitchFamily="18" charset="0"/>
              </a:rPr>
              <a:t> ) u otro contrato. Se pueden traducir en horas, minutos y segundos cuantificables de tiempo de inactividad permitido de los servicios de red</a:t>
            </a:r>
            <a:endParaRPr lang="es-AR" sz="2000" dirty="0"/>
          </a:p>
        </p:txBody>
      </p:sp>
    </p:spTree>
    <p:extLst>
      <p:ext uri="{BB962C8B-B14F-4D97-AF65-F5344CB8AC3E}">
        <p14:creationId xmlns:p14="http://schemas.microsoft.com/office/powerpoint/2010/main" val="1225944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A6977-B139-5661-820D-799E22843006}"/>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B09F6091-E95F-2311-EB2D-983BF6682614}"/>
              </a:ext>
            </a:extLst>
          </p:cNvPr>
          <p:cNvSpPr txBox="1"/>
          <p:nvPr/>
        </p:nvSpPr>
        <p:spPr>
          <a:xfrm>
            <a:off x="269358" y="766732"/>
            <a:ext cx="11653284" cy="5324535"/>
          </a:xfrm>
          <a:prstGeom prst="rect">
            <a:avLst/>
          </a:prstGeom>
          <a:noFill/>
        </p:spPr>
        <p:txBody>
          <a:bodyPr wrap="square">
            <a:spAutoFit/>
          </a:bodyPr>
          <a:lstStyle/>
          <a:p>
            <a:pPr algn="just">
              <a:buNone/>
            </a:pPr>
            <a:r>
              <a:rPr lang="es-ES" sz="2000" dirty="0">
                <a:effectLst/>
                <a:latin typeface="Arial" panose="020B0604020202020204" pitchFamily="34" charset="0"/>
                <a:ea typeface="Times New Roman" panose="02020603050405020304" pitchFamily="18" charset="0"/>
                <a:cs typeface="Times New Roman" panose="02020603050405020304" pitchFamily="18" charset="0"/>
              </a:rPr>
              <a:t>Los nueves se utilizan para calcular el porcentaje de disponibilidad de red garantizado en un acuerdo de nivel de servicio ( SLA ) u otro contrato. Se pueden traducir en horas, minutos y segundos cuantificables de tiempo de inactividad permitido de los servicios de red.</a:t>
            </a:r>
          </a:p>
          <a:p>
            <a:pPr algn="just">
              <a:buNone/>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s-ES" sz="2000" dirty="0">
                <a:effectLst/>
                <a:latin typeface="Arial" panose="020B0604020202020204" pitchFamily="34" charset="0"/>
                <a:ea typeface="Times New Roman" panose="02020603050405020304" pitchFamily="18" charset="0"/>
                <a:cs typeface="Times New Roman" panose="02020603050405020304" pitchFamily="18" charset="0"/>
              </a:rPr>
              <a:t>El tiempo medio entre fallos ( MTBF ) es una métrica utilizada para medir la fiabilidad. Para la mayoría de los componentes informáticos, el MTBF se mide en miles o decenas de miles de horas entre fallos. Cuanto mayor sea el tiempo de actividad entre interrupciones del sistema, más fiable será este. El MTBF se obtiene dividiendo el total de horas de actividad entre el número de interrupciones durante el período de observación.</a:t>
            </a:r>
          </a:p>
          <a:p>
            <a:pPr algn="just">
              <a:buNone/>
            </a:pP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s-ES" sz="2000" dirty="0">
                <a:effectLst/>
                <a:latin typeface="Arial" panose="020B0604020202020204" pitchFamily="34" charset="0"/>
                <a:ea typeface="Times New Roman" panose="02020603050405020304" pitchFamily="18" charset="0"/>
                <a:cs typeface="Times New Roman" panose="02020603050405020304" pitchFamily="18" charset="0"/>
              </a:rPr>
              <a:t>Los acuerdos de nivel de servicio (SLA) y otros contratos suelen usar el sistema de nueves para describir los niveles garantizados de fiabilidad y disponibilidad. Por ejemplo, </a:t>
            </a:r>
            <a:r>
              <a:rPr lang="es-ES" sz="2000" dirty="0">
                <a:effectLst/>
                <a:latin typeface="Arial" panose="020B0604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cinco nueves</a:t>
            </a:r>
            <a:r>
              <a:rPr lang="es-ES" sz="2000" dirty="0">
                <a:effectLst/>
                <a:latin typeface="Arial" panose="020B0604020202020204" pitchFamily="34" charset="0"/>
                <a:ea typeface="Times New Roman" panose="02020603050405020304" pitchFamily="18" charset="0"/>
                <a:cs typeface="Times New Roman" panose="02020603050405020304" pitchFamily="18" charset="0"/>
              </a:rPr>
              <a:t> significan que se promete un nivel de fiabilidad del 99,999 %. El sistema o componente en cuestión estará disponible el 99,999 % del tiempo. Estos sistemas podrían estar inactivos solo cinco minutos al año, por lo que cinco nueves representan un alto nivel de fiabilidad. Las organizaciones que dependen de sistemas de alta disponibilidad suelen requerir un mínimo de cuatro nueves o menos de una hora de inactividad al año.</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3713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66548-D5CF-9169-3940-B60B32397E70}"/>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2DC7C669-E723-E141-FB04-B04C7FCC3EBA}"/>
              </a:ext>
            </a:extLst>
          </p:cNvPr>
          <p:cNvSpPr>
            <a:spLocks noChangeArrowheads="1"/>
          </p:cNvSpPr>
          <p:nvPr/>
        </p:nvSpPr>
        <p:spPr bwMode="auto">
          <a:xfrm>
            <a:off x="418214" y="69464"/>
            <a:ext cx="11355572"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Para calcular la disponibilidad de un componente o programa de software, divida el tiempo de funcionamiento real entre el tiempo previsto de funcionamiento. Por ejemplo, si un dispositivo funciona 50 minutos de cada hora, su disponibilidad es del 83,3 %. El MTBF se puede utilizar para describir la disponibilidad y la fiabilidad. Un MTBF m</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á</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s alto implica una mayor disponibilidad.</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AR" altLang="es-AR" sz="20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 veces ,</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la disponibilidad se expresa</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 </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en t</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é</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rminos cualitativos. Por ejemplo, podr</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í</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 medir hasta qu</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é</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punto un sistema puede seguir funcionando cuando un componente o conjunto de componentes importantes no est</a:t>
            </a:r>
            <a:r>
              <a:rPr kumimoji="0" lang="es-ES" altLang="es-AR" sz="2000" b="0" i="0" u="none" strike="noStrike" cap="none" normalizeH="0" baseline="0" dirty="0">
                <a:ln>
                  <a:noFill/>
                </a:ln>
                <a:effectLst/>
                <a:latin typeface="Calibri" panose="020F0502020204030204" pitchFamily="34" charset="0"/>
                <a:ea typeface="Times New Roman" panose="02020603050405020304" pitchFamily="18" charset="0"/>
                <a:cs typeface="Arial" panose="020B0604020202020204" pitchFamily="34" charset="0"/>
              </a:rPr>
              <a:t>á</a:t>
            </a:r>
            <a:r>
              <a:rPr kumimoji="0" lang="es-ES" altLang="es-AR" sz="2000" b="0"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 disponible o no funciona.</a:t>
            </a:r>
            <a:endParaRPr kumimoji="0" lang="es-AR" altLang="es-AR" sz="20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AR" altLang="es-AR" sz="1800" b="0" i="0" u="none" strike="noStrike" cap="none" normalizeH="0" baseline="0" dirty="0">
              <a:ln>
                <a:noFill/>
              </a:ln>
              <a:solidFill>
                <a:schemeClr val="tx1"/>
              </a:solidFill>
              <a:effectLst/>
              <a:latin typeface="Arial" panose="020B0604020202020204" pitchFamily="34" charset="0"/>
            </a:endParaRPr>
          </a:p>
        </p:txBody>
      </p:sp>
      <p:sp>
        <p:nvSpPr>
          <p:cNvPr id="7" name="CuadroTexto 6">
            <a:extLst>
              <a:ext uri="{FF2B5EF4-FFF2-40B4-BE49-F238E27FC236}">
                <a16:creationId xmlns:a16="http://schemas.microsoft.com/office/drawing/2014/main" id="{CE395B4E-748B-FA1D-2BD5-4F0C6ED80756}"/>
              </a:ext>
            </a:extLst>
          </p:cNvPr>
          <p:cNvSpPr txBox="1"/>
          <p:nvPr/>
        </p:nvSpPr>
        <p:spPr>
          <a:xfrm>
            <a:off x="1974997" y="3120043"/>
            <a:ext cx="8413011" cy="2806922"/>
          </a:xfrm>
          <a:prstGeom prst="rect">
            <a:avLst/>
          </a:prstGeom>
          <a:noFill/>
        </p:spPr>
        <p:txBody>
          <a:bodyPr wrap="square">
            <a:spAutoFit/>
          </a:bodyPr>
          <a:lstStyle/>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La disponibilidad del sistema y del software se mide mediante diversas métricas . Vea cuatro importantes aquí.</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buNone/>
            </a:pPr>
            <a:r>
              <a:rPr lang="es-ES" sz="2000" b="1" dirty="0">
                <a:effectLst/>
                <a:latin typeface="Arial" panose="020B0604020202020204" pitchFamily="34" charset="0"/>
                <a:ea typeface="Times New Roman" panose="02020603050405020304" pitchFamily="18" charset="0"/>
                <a:cs typeface="Times New Roman" panose="02020603050405020304" pitchFamily="18" charset="0"/>
              </a:rPr>
              <a:t>Utilidad</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La facilidad de mantenimiento se refiere a la facilidad con la que se puede realizar el mantenimiento y la reparación de un componente, dispositivo o sistema. La detección temprana de posibles problemas es un factor crucial para la facilidad de mantenimiento. Para determinar la facilidad de mantenimiento, es importante considerar la facilidad con la que se pueden realizar las siguientes acciones: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7727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B08E9AAC-DE90-F861-2884-8B3FF6432486}"/>
              </a:ext>
            </a:extLst>
          </p:cNvPr>
          <p:cNvSpPr txBox="1"/>
          <p:nvPr/>
        </p:nvSpPr>
        <p:spPr>
          <a:xfrm>
            <a:off x="1358309" y="0"/>
            <a:ext cx="10475728" cy="2677656"/>
          </a:xfrm>
          <a:prstGeom prst="rect">
            <a:avLst/>
          </a:prstGeom>
          <a:noFill/>
        </p:spPr>
        <p:txBody>
          <a:bodyPr wrap="square">
            <a:spAutoFit/>
          </a:bodyPr>
          <a:lstStyle/>
          <a:p>
            <a:pPr fontAlgn="base">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MTBF: Mean Time Between </a:t>
            </a:r>
            <a:r>
              <a:rPr lang="es-ES" sz="3200" b="1" dirty="0" err="1">
                <a:solidFill>
                  <a:srgbClr val="555555"/>
                </a:solidFill>
                <a:effectLst/>
                <a:latin typeface="inherit"/>
                <a:ea typeface="Times New Roman" panose="02020603050405020304" pitchFamily="18" charset="0"/>
                <a:cs typeface="Open Sans" panose="020B0606030504020204" pitchFamily="34" charset="0"/>
              </a:rPr>
              <a:t>Failure</a:t>
            </a:r>
            <a:r>
              <a:rPr lang="es-ES" sz="3200" b="1" dirty="0">
                <a:solidFill>
                  <a:srgbClr val="555555"/>
                </a:solidFill>
                <a:effectLst/>
                <a:latin typeface="inherit"/>
                <a:ea typeface="Times New Roman" panose="02020603050405020304" pitchFamily="18" charset="0"/>
                <a:cs typeface="Open Sans" panose="020B0606030504020204" pitchFamily="34" charset="0"/>
              </a:rPr>
              <a:t>: </a:t>
            </a:r>
          </a:p>
          <a:p>
            <a:pPr fontAlgn="base">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fundamental para el mantenimiento</a:t>
            </a:r>
          </a:p>
          <a:p>
            <a:pPr fontAlgn="base">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buNone/>
            </a:pPr>
            <a:r>
              <a:rPr lang="es-ES" sz="20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El MTBF o tiempo medio entre fallos es uno de los indicadores más importantes para el sector de mantenimiento. Consiste en medir el tiempo total de buen funcionamiento medio entre cada fallo de un equipo reparable, convirtiéndose en una herramienta óptima para medir la confiabilidad de la máquina.</a:t>
            </a:r>
            <a:endParaRPr lang="es-AR"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a:extLst>
              <a:ext uri="{FF2B5EF4-FFF2-40B4-BE49-F238E27FC236}">
                <a16:creationId xmlns:a16="http://schemas.microsoft.com/office/drawing/2014/main" id="{2880FF4B-DAA2-938F-36AD-28DCE60D3E6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194" y="2677656"/>
            <a:ext cx="6840452" cy="3499860"/>
          </a:xfrm>
          <a:prstGeom prst="rect">
            <a:avLst/>
          </a:prstGeom>
          <a:noFill/>
          <a:ln>
            <a:noFill/>
          </a:ln>
        </p:spPr>
      </p:pic>
    </p:spTree>
    <p:extLst>
      <p:ext uri="{BB962C8B-B14F-4D97-AF65-F5344CB8AC3E}">
        <p14:creationId xmlns:p14="http://schemas.microsoft.com/office/powerpoint/2010/main" val="3693707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0D569-DFB3-F571-DAFF-B892278FD60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01CEE5B-60C5-CB64-B3EA-B99900CD5F7C}"/>
              </a:ext>
            </a:extLst>
          </p:cNvPr>
          <p:cNvSpPr txBox="1"/>
          <p:nvPr/>
        </p:nvSpPr>
        <p:spPr>
          <a:xfrm>
            <a:off x="652130" y="255169"/>
            <a:ext cx="11033051" cy="6222216"/>
          </a:xfrm>
          <a:prstGeom prst="rect">
            <a:avLst/>
          </a:prstGeom>
          <a:noFill/>
        </p:spPr>
        <p:txBody>
          <a:bodyPr wrap="square">
            <a:spAutoFit/>
          </a:bodyPr>
          <a:lstStyle/>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Diagnosticar problemas.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Reparar problemas.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Obtener piezas.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Desactivar un sistema para efectuar reparaciones.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Pruebe el sistema reparado.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Documentar lo realizado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Devuélvalo a funcionamiento.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El tiempo medio de reparación ( MTTR ) es una métrica que mide la capacidad de servicio. Se calcula dividiendo el tiempo total dedicado a reparaciones en un período determinado entre el número de reparaciones. Por ejemplo, si se dedican 20 minutos a reparaciones tras dos interrupciones, el MTTR es de 10 minutos.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Algunos sistemas se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autosupervisan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y utilizan diagnósticos para identificar y corregir automáticamente fallos de software y hardware antes de que surjan problemas más graves. Por ejemplo, sistemas operativos incluyen funciones integradas que detectan y solucionan automáticamente los problemas del equipo, y las funciones de autoprotección contra software antivirus y spyware incluyen programas de detección y eliminación.</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48211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7604E-8FAF-EF4A-CA01-735CA6A104FD}"/>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49D9152D-21D4-1DDE-B4A0-152FC363E18B}"/>
              </a:ext>
            </a:extLst>
          </p:cNvPr>
          <p:cNvSpPr txBox="1"/>
          <p:nvPr/>
        </p:nvSpPr>
        <p:spPr>
          <a:xfrm>
            <a:off x="609600" y="592550"/>
            <a:ext cx="11164186" cy="5273238"/>
          </a:xfrm>
          <a:prstGeom prst="rect">
            <a:avLst/>
          </a:prstGeom>
          <a:noFill/>
        </p:spPr>
        <p:txBody>
          <a:bodyPr wrap="square">
            <a:spAutoFit/>
          </a:bodyPr>
          <a:lstStyle/>
          <a:p>
            <a:pPr algn="just">
              <a:lnSpc>
                <a:spcPts val="2005"/>
              </a:lnSpc>
              <a:spcBef>
                <a:spcPts val="600"/>
              </a:spcBef>
              <a:spcAft>
                <a:spcPts val="1800"/>
              </a:spcAft>
              <a:buNone/>
            </a:pPr>
            <a:r>
              <a:rPr lang="es-ES" dirty="0">
                <a:latin typeface="Arial" panose="020B0604020202020204" pitchFamily="34" charset="0"/>
                <a:ea typeface="Times New Roman" panose="02020603050405020304" pitchFamily="18" charset="0"/>
                <a:cs typeface="Times New Roman" panose="02020603050405020304" pitchFamily="18" charset="0"/>
              </a:rPr>
              <a:t>L</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 confiabilidad, la disponibilidad y la facilidad de mantenimiento son importantes son las siguientes: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None/>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Confiabilidad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Un sistema verdaderamente fiable es confiable, presenta un rendimiento constante y presenta interrupciones mínimas o nulas . Alcanzar estos atributos ayuda a generar confianza en el sistema.</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None/>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Disponibilidad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Cuando un sistema falla, la organización puede experimentar pérdidas de productividad, clientes e ingresos, así como daños a su reputación . Dado que la disponibilidad está estrechamente vinculada a la confiabilidad, los administradores de sistemas deben utilizar todas las herramientas disponibles para mantener el sistema funcionando según lo requerido.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None/>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Facilidad de servicio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La capacidad de reparar con rapidez y eficiencia un sistema que ha sufrido una interrupción es fundamental para mantener su rendimiento. La facilidad de servicio ayuda a garantizar que el tiempo medio de reparación (MTTR) sea el más bajo posible. La facilidad de resolución de problemas es otro componente importante de la gestión de servicios, y existen numerosas herramientas disponibles para facilitar esta actividad esencial.</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Sin un conjunto eficaz de procedimientos y herramientas RAS, el rendimiento del sistema y el éxito de la empresa pueden verse comprometidos. Se espera que la IA sea un componente importante de las actividades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9083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F574C-D412-4DBC-2ACA-FA28E0D8004B}"/>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6620504-55A7-D3C7-050E-5438632B5F3C}"/>
              </a:ext>
            </a:extLst>
          </p:cNvPr>
          <p:cNvSpPr txBox="1"/>
          <p:nvPr/>
        </p:nvSpPr>
        <p:spPr>
          <a:xfrm>
            <a:off x="584790" y="388796"/>
            <a:ext cx="10143461" cy="5514523"/>
          </a:xfrm>
          <a:prstGeom prst="rect">
            <a:avLst/>
          </a:prstGeom>
          <a:noFill/>
        </p:spPr>
        <p:txBody>
          <a:bodyPr wrap="square">
            <a:spAutoFit/>
          </a:bodyPr>
          <a:lstStyle/>
          <a:p>
            <a:pPr>
              <a:lnSpc>
                <a:spcPct val="107000"/>
              </a:lnSpc>
              <a:spcAft>
                <a:spcPts val="800"/>
              </a:spcAft>
              <a:buNone/>
            </a:pPr>
            <a:r>
              <a:rPr lang="es-ES" sz="2400" dirty="0">
                <a:solidFill>
                  <a:srgbClr val="323232"/>
                </a:solidFill>
                <a:effectLst/>
                <a:latin typeface="Arial" panose="020B0604020202020204" pitchFamily="34" charset="0"/>
                <a:ea typeface="Times New Roman" panose="02020603050405020304" pitchFamily="18" charset="0"/>
                <a:cs typeface="Times New Roman" panose="02020603050405020304" pitchFamily="18" charset="0"/>
              </a:rPr>
              <a:t>Pros y contras del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6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Si bien las ventajas de confiabilidad, disponibilidad y facilidad de servicio pueden superar ampliamente los aspectos negativos, ambos deben considerarse al iniciar o actualizar iniciativas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Confiabilidad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Mantener los sistemas fiables significa que funcionan de forma constante y sin interrupciones, lo que minimiza el tiempo de inactividad y reduce los costes de mantenimiento.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Disponibilidad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Mantener los sistemas críticos disponibles para los clientes contribuye a garantizar su satisfacción y uso continuo, lo que garantiza la protección de los ingresos de la empresa. Gestionar la disponibilidad implica la posibilidad de requerir tecnología adicional, como componentes redundantes y copias de seguridad de datos, lo que podría incrementar los costos.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Facilidad de servicio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Si los sistemas críticos se pueden reparar fácilmente, su disponibilidad y fiabilidad mejoran. Esto ayuda a minimizar el tiempo de inactividad, mejorar el rendimiento y reducir los costes generales de mantenimiento a largo plazo. Podría ser necesario invertir en las herramientas y tecnologías de reparación adecuadas, así como en personal de reparación experimentado y formación para técnicos de reparación, todo lo cual puede incrementar los gastos operativos.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49344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453AA-21B3-A5C3-930F-BDB0534C6C51}"/>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DE0C10BA-FF33-56CC-6FB2-9E6085E34EFC}"/>
              </a:ext>
            </a:extLst>
          </p:cNvPr>
          <p:cNvSpPr txBox="1"/>
          <p:nvPr/>
        </p:nvSpPr>
        <p:spPr>
          <a:xfrm>
            <a:off x="382772" y="387594"/>
            <a:ext cx="11653284" cy="5617115"/>
          </a:xfrm>
          <a:prstGeom prst="rect">
            <a:avLst/>
          </a:prstGeom>
          <a:noFill/>
        </p:spPr>
        <p:txBody>
          <a:bodyPr wrap="square">
            <a:spAutoFit/>
          </a:bodyPr>
          <a:lstStyle/>
          <a:p>
            <a:pPr>
              <a:lnSpc>
                <a:spcPct val="107000"/>
              </a:lnSpc>
              <a:spcAft>
                <a:spcPts val="800"/>
              </a:spcAft>
              <a:buNone/>
            </a:pPr>
            <a:r>
              <a:rPr lang="es-ES" sz="2400" dirty="0">
                <a:solidFill>
                  <a:srgbClr val="323232"/>
                </a:solidFill>
                <a:effectLst/>
                <a:latin typeface="Arial" panose="020B0604020202020204" pitchFamily="34" charset="0"/>
                <a:ea typeface="Times New Roman" panose="02020603050405020304" pitchFamily="18" charset="0"/>
                <a:cs typeface="Times New Roman" panose="02020603050405020304" pitchFamily="18" charset="0"/>
              </a:rPr>
              <a:t>Características importantes del RAS y elementos de diseño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6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Existen muchas maneras de mejorar la disponibilidad y la confiabilidad, en particular. Estas incluyen la implementación de sistemas y subsistemas informáticos con CPU más potentes, múltiples procesadores y módulos de memoria, y el uso de redundancia de componentes, firmware de detección de errores y código de corrección de errores. La IA será un factor importante en la mejora de la confiabilidad del sistema.</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ts val="2005"/>
              </a:lnSpc>
              <a:spcBef>
                <a:spcPts val="1800"/>
              </a:spcBef>
              <a:spcAft>
                <a:spcPts val="1800"/>
              </a:spcAft>
              <a:buNone/>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Algunas de las formas clave en que RAS está diseñado en hardware y software son las siguientes: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err="1">
                <a:effectLst/>
                <a:latin typeface="Arial" panose="020B0604020202020204" pitchFamily="34" charset="0"/>
                <a:ea typeface="Times New Roman" panose="02020603050405020304" pitchFamily="18" charset="0"/>
                <a:cs typeface="Times New Roman" panose="02020603050405020304" pitchFamily="18" charset="0"/>
              </a:rPr>
              <a:t>Sobreingeniería</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Los sistemas se diseñan más allá de las especificaciones mínimas.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Duplicación.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El uso extensivo de sistemas y componentes redundantes elimina los puntos únicos de fallo y mejora el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Recuperabilidad. Los métodos de ingeniería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tolerantes a fallos ayudan a garantizar la RAS.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Actualización automática.</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Estos sistemas mantienen actualizados los sistemas operativos y las aplicaciones críticas sin intervención del usuario.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Copia de seguridad de datos.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Una copia de seguridad eficaz previene la pérdida catastrófica de información crítica y mantiene la integridad de los datos.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2788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D76A4-655B-BC61-06CB-F7B00064268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3D765BB1-77D9-13D4-55A8-B21F8F0D4908}"/>
              </a:ext>
            </a:extLst>
          </p:cNvPr>
          <p:cNvSpPr txBox="1"/>
          <p:nvPr/>
        </p:nvSpPr>
        <p:spPr>
          <a:xfrm>
            <a:off x="1283438" y="910475"/>
            <a:ext cx="9625123" cy="4452501"/>
          </a:xfrm>
          <a:prstGeom prst="rect">
            <a:avLst/>
          </a:prstGeom>
          <a:noFill/>
        </p:spPr>
        <p:txBody>
          <a:bodyPr wrap="square">
            <a:spAutoFit/>
          </a:bodyPr>
          <a:lstStyle/>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Archivado de datos. Los sistemas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 archivado garantizan que los datos antiguos estén disponibles cuando se necesiten para auditorías y recuperación.</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Reemplazo al encender.</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 la capacidad de intercambiar componentes o periféricos en caliente, lo que facilita las actualizaciones y reparaciones.</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Máquinas virtuales.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El uso de máquinas virtuales minimiza el impacto de los problemas del sistema operativo y del software.</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Supresores de sobretensiones.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Minimizan el riesgo de daños en los componentes debido a anomalías en la alimentación.</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Alimentación continua.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El sistema de alimentación ininterrumpida (</a:t>
            </a:r>
            <a:r>
              <a:rPr lang="es-ES" dirty="0">
                <a:latin typeface="Arial" panose="020B0604020202020204" pitchFamily="34" charset="0"/>
                <a:ea typeface="Times New Roman" panose="02020603050405020304" pitchFamily="18" charset="0"/>
                <a:cs typeface="Times New Roman" panose="02020603050405020304" pitchFamily="18" charset="0"/>
              </a:rPr>
              <a:t>UPS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permite que los sistemas permanezcan operativos incluso cuando se interrumpe el suministro eléctrico regular.</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2005"/>
              </a:lnSpc>
              <a:spcBef>
                <a:spcPts val="750"/>
              </a:spcBef>
              <a:spcAft>
                <a:spcPts val="750"/>
              </a:spcAft>
              <a:buSzPts val="1000"/>
              <a:buFont typeface="Symbol" panose="05050102010706020507" pitchFamily="18" charset="2"/>
              <a:buChar char=""/>
              <a:tabLst>
                <a:tab pos="457200" algn="l"/>
              </a:tabLs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Fuentes de energía de respaldo.</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Las baterías y los generadores mantienen los </a:t>
            </a:r>
            <a:r>
              <a:rPr lang="es-ES" sz="1800" b="1" u="sng" dirty="0">
                <a:effectLst/>
                <a:latin typeface="Arial" panose="020B0604020202020204" pitchFamily="34" charset="0"/>
                <a:ea typeface="Times New Roman" panose="02020603050405020304" pitchFamily="18" charset="0"/>
                <a:cs typeface="Times New Roman" panose="02020603050405020304" pitchFamily="18" charset="0"/>
              </a:rPr>
              <a:t>sistemas operativos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durante interrupciones prolongadas del suministro eléctrico.</a:t>
            </a:r>
            <a:endParaRPr lang="es-A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13170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50346-899B-DFD7-C01C-DA36334A29D0}"/>
            </a:ext>
          </a:extLst>
        </p:cNvPr>
        <p:cNvGrpSpPr/>
        <p:nvPr/>
      </p:nvGrpSpPr>
      <p:grpSpPr>
        <a:xfrm>
          <a:off x="0" y="0"/>
          <a:ext cx="0" cy="0"/>
          <a:chOff x="0" y="0"/>
          <a:chExt cx="0" cy="0"/>
        </a:xfrm>
      </p:grpSpPr>
      <p:pic>
        <p:nvPicPr>
          <p:cNvPr id="2" name="Imagen 1">
            <a:extLst>
              <a:ext uri="{FF2B5EF4-FFF2-40B4-BE49-F238E27FC236}">
                <a16:creationId xmlns:a16="http://schemas.microsoft.com/office/drawing/2014/main" id="{0718CAAB-1572-A8CB-C7A1-1F7E07871C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186" y="368041"/>
            <a:ext cx="7296011" cy="4193326"/>
          </a:xfrm>
          <a:prstGeom prst="rect">
            <a:avLst/>
          </a:prstGeom>
          <a:noFill/>
          <a:ln>
            <a:noFill/>
          </a:ln>
        </p:spPr>
      </p:pic>
      <p:sp>
        <p:nvSpPr>
          <p:cNvPr id="4" name="CuadroTexto 3">
            <a:extLst>
              <a:ext uri="{FF2B5EF4-FFF2-40B4-BE49-F238E27FC236}">
                <a16:creationId xmlns:a16="http://schemas.microsoft.com/office/drawing/2014/main" id="{EFB1BAB2-F286-BC64-262E-4984012DC6EB}"/>
              </a:ext>
            </a:extLst>
          </p:cNvPr>
          <p:cNvSpPr txBox="1"/>
          <p:nvPr/>
        </p:nvSpPr>
        <p:spPr>
          <a:xfrm>
            <a:off x="6943059" y="593623"/>
            <a:ext cx="4423145" cy="5024709"/>
          </a:xfrm>
          <a:prstGeom prst="rect">
            <a:avLst/>
          </a:prstGeom>
          <a:noFill/>
        </p:spPr>
        <p:txBody>
          <a:bodyPr wrap="square">
            <a:spAutoFit/>
          </a:bodyPr>
          <a:lstStyle/>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La primera de corta duración presenta una tasa de fallos elevada pero decreciente. Corresponde a los «fallos infantiles» o defectos de construcción o control de calidad.</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La segunda zona de más larga duración se mantiene constante en torno a un valor de fijo y mínimo. Es el período de fallos aleatorios. La causa del fallo no es inherente al componente sino debida a efectos externos.</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En la zona más extrema la tasa de fallo sufre un crecimiento rápido. Es el período de envejecimiento del componente en el cual el fallo del componente es causado por su desgaste. </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9158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430EE-00A0-788F-E789-220D0C7EEDF4}"/>
            </a:ext>
          </a:extLst>
        </p:cNvPr>
        <p:cNvGrpSpPr/>
        <p:nvPr/>
      </p:nvGrpSpPr>
      <p:grpSpPr>
        <a:xfrm>
          <a:off x="0" y="0"/>
          <a:ext cx="0" cy="0"/>
          <a:chOff x="0" y="0"/>
          <a:chExt cx="0" cy="0"/>
        </a:xfrm>
      </p:grpSpPr>
      <p:pic>
        <p:nvPicPr>
          <p:cNvPr id="4" name="Imagen 3">
            <a:extLst>
              <a:ext uri="{FF2B5EF4-FFF2-40B4-BE49-F238E27FC236}">
                <a16:creationId xmlns:a16="http://schemas.microsoft.com/office/drawing/2014/main" id="{B6393408-A534-142D-62D4-AEF57A8B09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43889" y="0"/>
            <a:ext cx="5772593" cy="5743141"/>
          </a:xfrm>
          <a:prstGeom prst="rect">
            <a:avLst/>
          </a:prstGeom>
          <a:noFill/>
          <a:ln>
            <a:noFill/>
          </a:ln>
        </p:spPr>
      </p:pic>
    </p:spTree>
    <p:extLst>
      <p:ext uri="{BB962C8B-B14F-4D97-AF65-F5344CB8AC3E}">
        <p14:creationId xmlns:p14="http://schemas.microsoft.com/office/powerpoint/2010/main" val="341962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BA845-5C73-7C2E-B21E-8A0A536CF4DA}"/>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216C819F-AAD7-DB35-31A7-E0FF6C00F2C9}"/>
              </a:ext>
            </a:extLst>
          </p:cNvPr>
          <p:cNvSpPr txBox="1"/>
          <p:nvPr/>
        </p:nvSpPr>
        <p:spPr>
          <a:xfrm>
            <a:off x="850605" y="1052624"/>
            <a:ext cx="10845209" cy="4154984"/>
          </a:xfrm>
          <a:prstGeom prst="rect">
            <a:avLst/>
          </a:prstGeom>
          <a:noFill/>
        </p:spPr>
        <p:txBody>
          <a:bodyPr wrap="square">
            <a:spAutoFit/>
          </a:bodyPr>
          <a:lstStyle/>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Una vez identificado el tiempo medio entre un fallo y otro, podemos definir la frecuencia con la que debemos programar nuestras actividades de mantenimiento preventivo y las inspecciones dentro del PCM. </a:t>
            </a:r>
          </a:p>
          <a:p>
            <a:pPr fontAlgn="base">
              <a:buNone/>
            </a:pPr>
            <a:endParaRPr lang="es-ES" sz="24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endParaRPr>
          </a:p>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Lo recomendado es calcular el 70% del tiempo medio de fallos para realizar esa inspección.</a:t>
            </a:r>
          </a:p>
          <a:p>
            <a:pPr fontAlgn="base">
              <a:buNone/>
            </a:pPr>
            <a:endParaRPr lang="es-ES" sz="2400" dirty="0">
              <a:solidFill>
                <a:srgbClr val="555555"/>
              </a:solidFill>
              <a:effectLst/>
              <a:latin typeface="Open Sans" panose="020B0606030504020204" pitchFamily="34" charset="0"/>
              <a:ea typeface="Calibri" panose="020F0502020204030204" pitchFamily="34" charset="0"/>
              <a:cs typeface="Times New Roman" panose="02020603050405020304" pitchFamily="18" charset="0"/>
            </a:endParaRPr>
          </a:p>
          <a:p>
            <a:pPr fontAlgn="base">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Lógicamente, cuanto mayor sea el MTBF mejor, ya que los equipos están demorando más para fallar. Es decir, la operación consigue obtener una frecuencia de menor en averías.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4065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8B26E-791C-857F-3CF6-4494983CCF70}"/>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75C53B97-99B8-EC8B-D5ED-8F0E07D6BFA5}"/>
              </a:ext>
            </a:extLst>
          </p:cNvPr>
          <p:cNvSpPr txBox="1"/>
          <p:nvPr/>
        </p:nvSpPr>
        <p:spPr>
          <a:xfrm>
            <a:off x="1517798" y="512361"/>
            <a:ext cx="8498072" cy="4934299"/>
          </a:xfrm>
          <a:prstGeom prst="rect">
            <a:avLst/>
          </a:prstGeom>
          <a:noFill/>
        </p:spPr>
        <p:txBody>
          <a:bodyPr wrap="square">
            <a:spAutoFit/>
          </a:bodyPr>
          <a:lstStyle/>
          <a:p>
            <a:pPr fontAlgn="base">
              <a:lnSpc>
                <a:spcPct val="107000"/>
              </a:lnSpc>
              <a:spcAft>
                <a:spcPts val="800"/>
              </a:spcAft>
              <a:buNone/>
            </a:pPr>
            <a:r>
              <a:rPr lang="es-ES" sz="2400" b="1" dirty="0">
                <a:solidFill>
                  <a:srgbClr val="555555"/>
                </a:solidFill>
                <a:effectLst/>
                <a:latin typeface="inherit"/>
                <a:ea typeface="Times New Roman" panose="02020603050405020304" pitchFamily="18" charset="0"/>
                <a:cs typeface="Open Sans" panose="020B0606030504020204" pitchFamily="34" charset="0"/>
              </a:rPr>
              <a:t>Errores que se deben evitar: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Sumar el MTBF de todos los equipos para encontrar la media global.</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Calcular el MTBF en equipos irreparables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Poner a cero el MTBF cada mes (se debería sumar).</a:t>
            </a:r>
          </a:p>
          <a:p>
            <a:pPr marL="342900" lvl="0" indent="-342900" fontAlgn="base">
              <a:lnSpc>
                <a:spcPct val="107000"/>
              </a:lnSpc>
              <a:spcAft>
                <a:spcPts val="800"/>
              </a:spcAft>
              <a:buSzPts val="1000"/>
              <a:buFont typeface="Symbol" panose="05050102010706020507" pitchFamily="18" charset="2"/>
              <a:buChar char=""/>
              <a:tabLst>
                <a:tab pos="457200" algn="l"/>
              </a:tabLs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Actualmente existen algunos softwares de mantenimiento predictivo que consiguen a través del análisis de vibración y temperatura de los equipos, estimar cuándo el equipo va a sufrir una avería y automáticamente crear órdenes de trabajo para resolver este problema.</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2036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D8C9D-AC83-ED74-8C4E-39C14E74DB44}"/>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9ABF4852-C9A5-00D4-5C82-ED2826830AB1}"/>
              </a:ext>
            </a:extLst>
          </p:cNvPr>
          <p:cNvSpPr txBox="1"/>
          <p:nvPr/>
        </p:nvSpPr>
        <p:spPr>
          <a:xfrm>
            <a:off x="1010093" y="382772"/>
            <a:ext cx="10547498" cy="2716513"/>
          </a:xfrm>
          <a:prstGeom prst="rect">
            <a:avLst/>
          </a:prstGeom>
          <a:noFill/>
        </p:spPr>
        <p:txBody>
          <a:bodyPr wrap="square">
            <a:spAutoFit/>
          </a:bodyPr>
          <a:lstStyle/>
          <a:p>
            <a:pPr fontAlgn="base">
              <a:lnSpc>
                <a:spcPct val="107000"/>
              </a:lnSpc>
              <a:spcAft>
                <a:spcPts val="800"/>
              </a:spcAft>
              <a:buNone/>
            </a:pPr>
            <a:r>
              <a:rPr lang="es-ES" sz="2800" b="1" dirty="0">
                <a:solidFill>
                  <a:srgbClr val="555555"/>
                </a:solidFill>
                <a:effectLst/>
                <a:latin typeface="inherit"/>
                <a:ea typeface="Times New Roman" panose="02020603050405020304" pitchFamily="18" charset="0"/>
                <a:cs typeface="Open Sans" panose="020B0606030504020204" pitchFamily="34" charset="0"/>
              </a:rPr>
              <a:t>MTTR: Mean Time </a:t>
            </a:r>
            <a:r>
              <a:rPr lang="es-ES" sz="2800" b="1" dirty="0" err="1">
                <a:solidFill>
                  <a:srgbClr val="555555"/>
                </a:solidFill>
                <a:effectLst/>
                <a:latin typeface="inherit"/>
                <a:ea typeface="Times New Roman" panose="02020603050405020304" pitchFamily="18" charset="0"/>
                <a:cs typeface="Open Sans" panose="020B0606030504020204" pitchFamily="34" charset="0"/>
              </a:rPr>
              <a:t>To</a:t>
            </a:r>
            <a:r>
              <a:rPr lang="es-ES" sz="2800" b="1" dirty="0">
                <a:solidFill>
                  <a:srgbClr val="555555"/>
                </a:solidFill>
                <a:effectLst/>
                <a:latin typeface="inherit"/>
                <a:ea typeface="Times New Roman" panose="02020603050405020304" pitchFamily="18" charset="0"/>
                <a:cs typeface="Open Sans" panose="020B0606030504020204" pitchFamily="34" charset="0"/>
              </a:rPr>
              <a:t> </a:t>
            </a:r>
            <a:r>
              <a:rPr lang="es-ES" sz="2800" b="1" dirty="0" err="1">
                <a:solidFill>
                  <a:srgbClr val="555555"/>
                </a:solidFill>
                <a:effectLst/>
                <a:latin typeface="inherit"/>
                <a:ea typeface="Times New Roman" panose="02020603050405020304" pitchFamily="18" charset="0"/>
                <a:cs typeface="Open Sans" panose="020B0606030504020204" pitchFamily="34" charset="0"/>
              </a:rPr>
              <a:t>Repair</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Este indicador está muy asociado a la mantenibilidad, es decir, a la facilidad de un equipo de mantenimiento encontrar y reubicar un equipo en condiciones de ejecutar sus funciones después de un fallo. </a:t>
            </a: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En otras palabras, el MTTR indica cuál es el tiempo medio para reparación.</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n 3">
            <a:extLst>
              <a:ext uri="{FF2B5EF4-FFF2-40B4-BE49-F238E27FC236}">
                <a16:creationId xmlns:a16="http://schemas.microsoft.com/office/drawing/2014/main" id="{03655255-9D74-C34A-5626-D7AA7A87423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91943" y="2718155"/>
            <a:ext cx="7736308" cy="4310258"/>
          </a:xfrm>
          <a:prstGeom prst="rect">
            <a:avLst/>
          </a:prstGeom>
          <a:noFill/>
          <a:ln>
            <a:noFill/>
          </a:ln>
        </p:spPr>
      </p:pic>
    </p:spTree>
    <p:extLst>
      <p:ext uri="{BB962C8B-B14F-4D97-AF65-F5344CB8AC3E}">
        <p14:creationId xmlns:p14="http://schemas.microsoft.com/office/powerpoint/2010/main" val="2325365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A341C-AF7A-9798-94D1-6FD16A76FE48}"/>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5D3E309B-C775-1EC2-8211-8A0A465DE983}"/>
              </a:ext>
            </a:extLst>
          </p:cNvPr>
          <p:cNvSpPr txBox="1"/>
          <p:nvPr/>
        </p:nvSpPr>
        <p:spPr>
          <a:xfrm>
            <a:off x="1198819" y="557723"/>
            <a:ext cx="10135487" cy="1384995"/>
          </a:xfrm>
          <a:prstGeom prst="rect">
            <a:avLst/>
          </a:prstGeom>
          <a:noFill/>
        </p:spPr>
        <p:txBody>
          <a:bodyPr wrap="square">
            <a:spAutoFit/>
          </a:bodyPr>
          <a:lstStyle/>
          <a:p>
            <a:pPr algn="just" fontAlgn="base">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Al contrario del MTBF, el MTTR es un indicador menor/mejor, es decir, debemos trabajar para mantenerlo a un nivel bajo</a:t>
            </a: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0494FC0F-288A-753E-CE36-B94F2DCD86EA}"/>
              </a:ext>
            </a:extLst>
          </p:cNvPr>
          <p:cNvSpPr txBox="1"/>
          <p:nvPr/>
        </p:nvSpPr>
        <p:spPr>
          <a:xfrm>
            <a:off x="454540" y="2135312"/>
            <a:ext cx="6097772" cy="2587375"/>
          </a:xfrm>
          <a:prstGeom prst="rect">
            <a:avLst/>
          </a:prstGeom>
          <a:noFill/>
        </p:spPr>
        <p:txBody>
          <a:bodyPr wrap="square">
            <a:spAutoFit/>
          </a:bodyPr>
          <a:lstStyle/>
          <a:p>
            <a:pPr algn="just" fontAlgn="base">
              <a:lnSpc>
                <a:spcPts val="1800"/>
              </a:lnSpc>
              <a:spcAft>
                <a:spcPts val="1125"/>
              </a:spcAft>
              <a:buNone/>
            </a:pP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Ejemplo del motor eléctrico. Durante el mismo período el equipo de mantenimiento llevó el motor para colocarlo de vuelta a las operaciones en cada una de las situaciones: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1: </a:t>
            </a:r>
            <a:r>
              <a:rPr lang="es-ES" sz="1800" b="1" dirty="0">
                <a:solidFill>
                  <a:srgbClr val="555555"/>
                </a:solidFill>
                <a:effectLst/>
                <a:latin typeface="inherit"/>
                <a:ea typeface="Times New Roman" panose="02020603050405020304" pitchFamily="18" charset="0"/>
                <a:cs typeface="Open Sans" panose="020B0606030504020204" pitchFamily="34" charset="0"/>
              </a:rPr>
              <a:t>9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2: </a:t>
            </a:r>
            <a:r>
              <a:rPr lang="es-ES" sz="1800" b="1" dirty="0">
                <a:solidFill>
                  <a:srgbClr val="555555"/>
                </a:solidFill>
                <a:effectLst/>
                <a:latin typeface="inherit"/>
                <a:ea typeface="Times New Roman" panose="02020603050405020304" pitchFamily="18" charset="0"/>
                <a:cs typeface="Open Sans" panose="020B0606030504020204" pitchFamily="34" charset="0"/>
              </a:rPr>
              <a:t>15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s-ES" sz="1800" dirty="0">
                <a:solidFill>
                  <a:srgbClr val="555555"/>
                </a:solidFill>
                <a:effectLst/>
                <a:latin typeface="inherit"/>
                <a:ea typeface="Times New Roman" panose="02020603050405020304" pitchFamily="18" charset="0"/>
                <a:cs typeface="Open Sans" panose="020B0606030504020204" pitchFamily="34" charset="0"/>
              </a:rPr>
              <a:t>Fallo 3: </a:t>
            </a:r>
            <a:r>
              <a:rPr lang="es-ES" sz="1800" b="1" dirty="0">
                <a:solidFill>
                  <a:srgbClr val="555555"/>
                </a:solidFill>
                <a:effectLst/>
                <a:latin typeface="inherit"/>
                <a:ea typeface="Times New Roman" panose="02020603050405020304" pitchFamily="18" charset="0"/>
                <a:cs typeface="Open Sans" panose="020B0606030504020204" pitchFamily="34" charset="0"/>
              </a:rPr>
              <a:t>12 horas</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lnSpc>
                <a:spcPts val="1800"/>
              </a:lnSpc>
              <a:spcAft>
                <a:spcPts val="1125"/>
              </a:spcAft>
              <a:buNone/>
            </a:pP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En ese caso el MTTR será:</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99567A73-9251-1BDA-036F-CFFD8B7F445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16863" y="3024962"/>
            <a:ext cx="7076022" cy="3620387"/>
          </a:xfrm>
          <a:prstGeom prst="rect">
            <a:avLst/>
          </a:prstGeom>
          <a:noFill/>
          <a:ln>
            <a:noFill/>
          </a:ln>
        </p:spPr>
      </p:pic>
    </p:spTree>
    <p:extLst>
      <p:ext uri="{BB962C8B-B14F-4D97-AF65-F5344CB8AC3E}">
        <p14:creationId xmlns:p14="http://schemas.microsoft.com/office/powerpoint/2010/main" val="286586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39D0B-FF1F-DE06-0B61-33FFA0A8858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E76E39CE-295F-079C-C7C3-1D2027160BCA}"/>
              </a:ext>
            </a:extLst>
          </p:cNvPr>
          <p:cNvSpPr txBox="1"/>
          <p:nvPr/>
        </p:nvSpPr>
        <p:spPr>
          <a:xfrm>
            <a:off x="627321" y="251266"/>
            <a:ext cx="11270512" cy="6514989"/>
          </a:xfrm>
          <a:prstGeom prst="rect">
            <a:avLst/>
          </a:prstGeom>
          <a:noFill/>
        </p:spPr>
        <p:txBody>
          <a:bodyPr wrap="square">
            <a:spAutoFit/>
          </a:bodyPr>
          <a:lstStyle/>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De esta manera conseguimos medir cuál es</a:t>
            </a:r>
            <a:r>
              <a:rPr lang="es-ES" sz="2400" b="1" dirty="0">
                <a:solidFill>
                  <a:srgbClr val="555555"/>
                </a:solidFill>
                <a:effectLst/>
                <a:latin typeface="inherit"/>
                <a:ea typeface="Times New Roman" panose="02020603050405020304" pitchFamily="18" charset="0"/>
                <a:cs typeface="Open Sans" panose="020B0606030504020204" pitchFamily="34" charset="0"/>
              </a:rPr>
              <a:t> el lucro cesante</a:t>
            </a: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 o mejor, cuánto la empresa deja de ganar cuando ese equipo se daña. Si consideramos hipotéticamente que tal máquina genera $950,00 por hora, el perjuicio de esa empresa con la falla de ese equipo será alrededor de unos $11,400.</a:t>
            </a:r>
          </a:p>
          <a:p>
            <a:pPr algn="just" fontAlgn="base">
              <a:lnSpc>
                <a:spcPct val="107000"/>
              </a:lnSpc>
              <a:spcAft>
                <a:spcPts val="800"/>
              </a:spcAft>
              <a:buNone/>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ERRORES QUE SE DEBEN EVITAR: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No existe un valor ideal o referencia para el MTTR.</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107000"/>
              </a:lnSpc>
              <a:spcAft>
                <a:spcPts val="800"/>
              </a:spcAft>
              <a:buSzPts val="1000"/>
              <a:buFont typeface="Symbol" panose="05050102010706020507" pitchFamily="18" charset="2"/>
              <a:buChar char=""/>
              <a:tabLst>
                <a:tab pos="457200" algn="l"/>
              </a:tabLst>
            </a:pPr>
            <a:r>
              <a:rPr lang="es-ES" sz="2400" dirty="0">
                <a:solidFill>
                  <a:srgbClr val="555555"/>
                </a:solidFill>
                <a:effectLst/>
                <a:latin typeface="inherit"/>
                <a:ea typeface="Times New Roman" panose="02020603050405020304" pitchFamily="18" charset="0"/>
                <a:cs typeface="Open Sans" panose="020B0606030504020204" pitchFamily="34" charset="0"/>
              </a:rPr>
              <a:t>Exigir que los equipos de mantenimiento mantengan un MTTR bajo puede inducirlos a cometer errores.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4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Mucho mejor que mantener un MTTR bajo, es evitar las averías. El gestor de mantenimiento debe incentivar a sus equipos a utilizar técnicas de mantenimiento predictivo e intensivo que diagnostiquen el estado de salud de las máquinas identificando los “síntomas” en tiempo real, para que el activo no pierda su desempeño a punto de llegar a una situación crítica de avería.</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64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3EF28-1866-82FA-1425-2C25C4B6D212}"/>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00BDACE5-2A19-3DE5-4729-F198D90B97EF}"/>
              </a:ext>
            </a:extLst>
          </p:cNvPr>
          <p:cNvSpPr txBox="1"/>
          <p:nvPr/>
        </p:nvSpPr>
        <p:spPr>
          <a:xfrm>
            <a:off x="531628" y="529284"/>
            <a:ext cx="11504428" cy="5851730"/>
          </a:xfrm>
          <a:prstGeom prst="rect">
            <a:avLst/>
          </a:prstGeom>
          <a:noFill/>
        </p:spPr>
        <p:txBody>
          <a:bodyPr wrap="square">
            <a:spAutoFit/>
          </a:bodyPr>
          <a:lstStyle/>
          <a:p>
            <a:pPr algn="just" fontAlgn="base">
              <a:lnSpc>
                <a:spcPct val="107000"/>
              </a:lnSpc>
              <a:spcAft>
                <a:spcPts val="800"/>
              </a:spcAft>
              <a:buNone/>
            </a:pPr>
            <a:r>
              <a:rPr lang="es-ES" sz="3200" b="1" dirty="0">
                <a:solidFill>
                  <a:srgbClr val="555555"/>
                </a:solidFill>
                <a:effectLst/>
                <a:latin typeface="inherit"/>
                <a:ea typeface="Times New Roman" panose="02020603050405020304" pitchFamily="18" charset="0"/>
                <a:cs typeface="Open Sans" panose="020B0606030504020204" pitchFamily="34" charset="0"/>
              </a:rPr>
              <a:t>Calcular la disponibilidad y la confiabilidad de los activos</a:t>
            </a:r>
            <a:endParaRPr lang="es-AR" sz="32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Estos dos indicadores son fundamentales para el Planeamiento y Control del Mantenimiento. Puede decirse que el objetivo principal del PCM es garantizar y elevar la disponibilidad y confiabilidad de los activos, optimizando así la productividad. </a:t>
            </a: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Ambos son determinados a partir del MTBF E MTTR. </a:t>
            </a:r>
          </a:p>
          <a:p>
            <a:pPr algn="just" fontAlgn="base">
              <a:lnSpc>
                <a:spcPct val="107000"/>
              </a:lnSpc>
              <a:spcAft>
                <a:spcPts val="800"/>
              </a:spcAft>
              <a:buNone/>
            </a:pPr>
            <a:r>
              <a:rPr lang="es-ES" sz="28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rPr>
              <a:t>E</a:t>
            </a: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 significado de cada uno según la Norma NBR 5462:</a:t>
            </a:r>
          </a:p>
          <a:p>
            <a:pPr algn="just" fontAlgn="base">
              <a:lnSpc>
                <a:spcPct val="107000"/>
              </a:lnSpc>
              <a:spcAft>
                <a:spcPts val="800"/>
              </a:spcAft>
              <a:buNone/>
            </a:pPr>
            <a:endParaRPr lang="es-AR" sz="28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s-ES" sz="3600" b="1" dirty="0">
                <a:solidFill>
                  <a:srgbClr val="555555"/>
                </a:solidFill>
                <a:effectLst/>
                <a:latin typeface="inherit"/>
                <a:ea typeface="Times New Roman" panose="02020603050405020304" pitchFamily="18" charset="0"/>
                <a:cs typeface="Open Sans" panose="020B0606030504020204" pitchFamily="34" charset="0"/>
              </a:rPr>
              <a:t>Disponibilidad</a:t>
            </a:r>
            <a:r>
              <a:rPr lang="es-ES" sz="36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 </a:t>
            </a:r>
            <a:r>
              <a:rPr lang="es-ES" sz="2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la CAPACIDAD de un elemento estar en condiciones de ejecutar una cierta función en un instante dado, o durante un intervalo de tiempo determinado</a:t>
            </a:r>
            <a:r>
              <a:rPr lang="es-ES" sz="18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t>
            </a:r>
            <a:endParaRPr lang="es-AR"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4393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C8B1F-6B52-C655-C1DC-543E4F041FB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707E937C-A3FA-72E8-53C9-F57F244488AB}"/>
              </a:ext>
            </a:extLst>
          </p:cNvPr>
          <p:cNvSpPr txBox="1"/>
          <p:nvPr/>
        </p:nvSpPr>
        <p:spPr>
          <a:xfrm>
            <a:off x="911742" y="441903"/>
            <a:ext cx="10826602" cy="2572499"/>
          </a:xfrm>
          <a:prstGeom prst="rect">
            <a:avLst/>
          </a:prstGeom>
          <a:noFill/>
        </p:spPr>
        <p:txBody>
          <a:bodyPr wrap="square">
            <a:spAutoFit/>
          </a:bodyPr>
          <a:lstStyle/>
          <a:p>
            <a:pPr algn="just" fontAlgn="base">
              <a:lnSpc>
                <a:spcPct val="107000"/>
              </a:lnSpc>
              <a:spcAft>
                <a:spcPts val="800"/>
              </a:spcAft>
              <a:buNone/>
            </a:pPr>
            <a:r>
              <a:rPr lang="es-ES" sz="2800" b="1" u="sng" strike="noStrike" dirty="0">
                <a:latin typeface="inherit"/>
                <a:ea typeface="Times New Roman" panose="02020603050405020304" pitchFamily="18" charset="0"/>
                <a:cs typeface="Open Sans" panose="020B0606030504020204" pitchFamily="34" charset="0"/>
                <a:hlinkClick r:id="rId2" tooltip="Reingeniería del mantenimiento centrado en la confiabilidad">
                  <a:extLst>
                    <a:ext uri="{A12FA001-AC4F-418D-AE19-62706E023703}">
                      <ahyp:hlinkClr xmlns:ahyp="http://schemas.microsoft.com/office/drawing/2018/hyperlinkcolor" val="tx"/>
                    </a:ext>
                  </a:extLst>
                </a:hlinkClick>
              </a:rPr>
              <a:t>Confiabilidad: la PROBABILIDAD de que un elemento desempeñe su función especificada en el proyecto, de acuerdo con las condiciones de operación, en un intervalo específico de tiempo.</a:t>
            </a:r>
            <a:endParaRPr lang="es-ES" sz="2800" b="1" u="sng" strike="noStrike" dirty="0">
              <a:latin typeface="inherit"/>
              <a:ea typeface="Times New Roman" panose="02020603050405020304" pitchFamily="18" charset="0"/>
              <a:cs typeface="Open Sans" panose="020B0606030504020204" pitchFamily="34" charset="0"/>
            </a:endParaRPr>
          </a:p>
          <a:p>
            <a:pPr algn="just" fontAlgn="base">
              <a:lnSpc>
                <a:spcPct val="107000"/>
              </a:lnSpc>
              <a:spcAft>
                <a:spcPts val="800"/>
              </a:spcAft>
              <a:buNone/>
            </a:pPr>
            <a:endParaRPr lang="es-AR" sz="2800" u="sng" dirty="0">
              <a:latin typeface="Calibri" panose="020F0502020204030204" pitchFamily="34" charset="0"/>
              <a:ea typeface="Calibri" panose="020F0502020204030204" pitchFamily="34" charset="0"/>
              <a:cs typeface="Times New Roman" panose="02020603050405020304" pitchFamily="18" charset="0"/>
            </a:endParaRPr>
          </a:p>
          <a:p>
            <a:pPr algn="just">
              <a:buNone/>
            </a:pPr>
            <a:r>
              <a:rPr lang="es-ES" sz="2800" dirty="0">
                <a:solidFill>
                  <a:srgbClr val="555555"/>
                </a:solidFill>
                <a:effectLst/>
                <a:latin typeface="Open Sans" panose="020B0606030504020204" pitchFamily="34" charset="0"/>
                <a:ea typeface="Times New Roman" panose="02020603050405020304" pitchFamily="18" charset="0"/>
              </a:rPr>
              <a:t>¿Es el significado de capacidad y probabilidad parecido?</a:t>
            </a:r>
            <a:endParaRPr lang="es-AR" sz="2800" dirty="0"/>
          </a:p>
        </p:txBody>
      </p:sp>
      <p:sp>
        <p:nvSpPr>
          <p:cNvPr id="5" name="CuadroTexto 4">
            <a:extLst>
              <a:ext uri="{FF2B5EF4-FFF2-40B4-BE49-F238E27FC236}">
                <a16:creationId xmlns:a16="http://schemas.microsoft.com/office/drawing/2014/main" id="{AD133ADC-E3BE-988E-A331-E5D003CE094C}"/>
              </a:ext>
            </a:extLst>
          </p:cNvPr>
          <p:cNvSpPr txBox="1"/>
          <p:nvPr/>
        </p:nvSpPr>
        <p:spPr>
          <a:xfrm>
            <a:off x="911742" y="3318570"/>
            <a:ext cx="10826602" cy="3539430"/>
          </a:xfrm>
          <a:prstGeom prst="rect">
            <a:avLst/>
          </a:prstGeom>
          <a:noFill/>
        </p:spPr>
        <p:txBody>
          <a:bodyPr wrap="square">
            <a:spAutoFit/>
          </a:bodyPr>
          <a:lstStyle/>
          <a:p>
            <a:pPr algn="just" fontAlgn="base">
              <a:buNone/>
            </a:pPr>
            <a:r>
              <a:rPr lang="es-ES" sz="3200"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La disponibilidad de un equipo es el porcentaje el cual ese activo se mantiene disponible en un determinado período. </a:t>
            </a:r>
          </a:p>
          <a:p>
            <a:pPr algn="just" fontAlgn="base">
              <a:buNone/>
            </a:pPr>
            <a:endParaRPr lang="es-ES" sz="3200"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endParaRPr>
          </a:p>
          <a:p>
            <a:pPr algn="just" fontAlgn="base">
              <a:buNone/>
            </a:pPr>
            <a:r>
              <a:rPr lang="es-ES" sz="3200" b="1" dirty="0">
                <a:solidFill>
                  <a:srgbClr val="555555"/>
                </a:solidFill>
                <a:latin typeface="Open Sans" panose="020B0606030504020204" pitchFamily="34" charset="0"/>
                <a:ea typeface="Times New Roman" panose="02020603050405020304" pitchFamily="18" charset="0"/>
                <a:cs typeface="Times New Roman" panose="02020603050405020304" pitchFamily="18" charset="0"/>
              </a:rPr>
              <a:t>L</a:t>
            </a:r>
            <a:r>
              <a:rPr lang="es-ES" sz="3200" b="1" dirty="0">
                <a:solidFill>
                  <a:srgbClr val="555555"/>
                </a:solidFill>
                <a:effectLst/>
                <a:latin typeface="Open Sans" panose="020B0606030504020204" pitchFamily="34" charset="0"/>
                <a:ea typeface="Times New Roman" panose="02020603050405020304" pitchFamily="18" charset="0"/>
                <a:cs typeface="Times New Roman" panose="02020603050405020304" pitchFamily="18" charset="0"/>
              </a:rPr>
              <a:t>a confiabilidad será la probabilidad de que un equipo se mantenga disponible en un período futuro.</a:t>
            </a:r>
            <a:endParaRPr lang="es-AR" sz="32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03110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399</TotalTime>
  <Words>3168</Words>
  <Application>Microsoft Office PowerPoint</Application>
  <PresentationFormat>Panorámica</PresentationFormat>
  <Paragraphs>129</Paragraphs>
  <Slides>26</Slides>
  <Notes>2</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26</vt:i4>
      </vt:variant>
    </vt:vector>
  </HeadingPairs>
  <TitlesOfParts>
    <vt:vector size="37" baseType="lpstr">
      <vt:lpstr>Aptos</vt:lpstr>
      <vt:lpstr>Aptos Display</vt:lpstr>
      <vt:lpstr>Arial</vt:lpstr>
      <vt:lpstr>Calibri</vt:lpstr>
      <vt:lpstr>Courier New</vt:lpstr>
      <vt:lpstr>inherit</vt:lpstr>
      <vt:lpstr>Open Sans</vt:lpstr>
      <vt:lpstr>Roboto</vt:lpstr>
      <vt:lpstr>Symbol</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BAGUI ________</dc:creator>
  <cp:lastModifiedBy>BAGUI ________</cp:lastModifiedBy>
  <cp:revision>1</cp:revision>
  <dcterms:created xsi:type="dcterms:W3CDTF">2025-10-10T14:45:33Z</dcterms:created>
  <dcterms:modified xsi:type="dcterms:W3CDTF">2025-10-10T21:24:42Z</dcterms:modified>
</cp:coreProperties>
</file>