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01" r:id="rId4"/>
    <p:sldId id="302" r:id="rId5"/>
    <p:sldId id="303" r:id="rId6"/>
    <p:sldId id="310" r:id="rId7"/>
    <p:sldId id="304" r:id="rId8"/>
    <p:sldId id="305" r:id="rId9"/>
    <p:sldId id="306" r:id="rId10"/>
    <p:sldId id="307" r:id="rId11"/>
    <p:sldId id="308" r:id="rId12"/>
    <p:sldId id="309" r:id="rId13"/>
    <p:sldId id="283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12" r:id="rId31"/>
    <p:sldId id="313" r:id="rId3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8A4DD-9E5C-4816-AF19-8DCD6C30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35EFE-408B-4D22-87F6-9A23DAD4D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F82F87-C606-4879-BBBA-5C372FB6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B7E7B-3469-4028-8871-A35D9979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7E3B45-0415-43EF-ADEA-47645155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34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A7B8E-1CC4-40C4-B413-2E80A311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425C42-CE1E-45B9-B3FC-9D72FB34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E6FFB-9573-4EC5-AFD4-49C29DB2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525D0-31D6-4527-8F4A-97F0F7E7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AA972-EAE0-4797-B8A1-59587FF0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352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F99B42-9FEF-4D9A-9DD3-71CF3C527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72D5F8-9EB5-49C8-AD96-EC4E9FD92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B0914-F43B-4B28-BB2F-864A3379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477E2-081A-4686-91F9-EEF25DD7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76EA9-2E9C-49DC-B8CC-6004DFE2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657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583A4-BCE1-4D6C-BE97-B0DB752F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83F7D-B87A-44C4-ADFD-EE7475B8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4B383-EA79-4995-8D98-4E99AF63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FB938-018C-4BC6-8A66-A1D22304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B3BE1-5550-4DEB-8620-1F824D8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41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5C91F-75D2-4FB7-B751-1555B7B0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90F5DF-2B33-4D66-A234-1A4E70FF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437F6-F482-46A8-A25C-C2341B60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76B9A-2F95-4844-A26D-6978DCE0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33839-2624-4CE1-8A0B-3A20593B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786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8B124-6B55-4CBF-8717-1DE2395D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7FE281-5966-4D31-B7A5-243C7ED5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5A3D0-BB73-4D24-BD33-FE1AD1868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209F9F-3D1E-4C88-AC44-51C11FF4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55443C-3FC7-4BF6-B3E4-10793661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952917-F1BA-4826-9260-8973990A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0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84EB7-5911-43D9-B7F9-72935950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B64115-EDC1-425E-981B-C9463D14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BEB7BB-3F39-401C-A606-213836816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3563D5-AF8B-482A-9657-D0D4E32F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0C9FD-A4DF-40EA-8A8B-D8A2A9BA8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B46B37-497F-4E08-ACF4-5DF42AB1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F8B0F6-8E30-47ED-B136-9A78A199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8E51C4-E99D-40A9-B86B-5E65927E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561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910CC-5171-48D2-881F-7E81F70B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677EF3-411A-4B9A-9062-5911C31D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23539C-170B-462E-90EC-D694F97C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9F4766-6538-44A3-AD66-798773FD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38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D8F43C-94D2-46AB-A60E-8F316A38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4A11A5-607A-4283-A991-853FA242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67AE96-85F4-47FA-96AE-8B76F2E4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444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BCAA0-4435-469E-93E9-6D2A3C46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C592C-7077-4C7B-A731-709DBD05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E7EA4-7666-43E5-AD83-54F0891F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D19C23-30AB-444E-BFE3-26D2F257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A095F5-5D9E-450B-969D-D912B7BD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BAF614-6098-484E-A63B-3221ACD0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692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804CB-FE71-4335-B9ED-3DC3C5DA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E04C7F-3D4B-4D24-AD3F-42EE2D403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4551D4-88E0-4DAB-9B84-59130DC73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711B02-375A-4CC6-BF96-C070084A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450823-D4FC-4E5A-B163-89E03156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500F36-360E-421D-815B-067C16B5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818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50EB23-4C2A-4BCE-A8A4-0FCC68C9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F8900B-6257-4DCC-A8C9-188D0721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83893A-86EC-4456-83BD-718885E4A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7BF2-1D61-4458-A626-022C4E07DA00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41B81-EEE9-4C0C-A82C-E51413D96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B1B4C3-7DEA-44F7-A940-9A42E90F9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325F-6D27-48F6-8F03-BC170AF743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500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734EE2-A955-4D91-A7D7-C5DFCC36BE84}"/>
              </a:ext>
            </a:extLst>
          </p:cNvPr>
          <p:cNvSpPr txBox="1"/>
          <p:nvPr/>
        </p:nvSpPr>
        <p:spPr>
          <a:xfrm>
            <a:off x="2372140" y="1205948"/>
            <a:ext cx="6891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/>
              <a:t>MMU</a:t>
            </a:r>
          </a:p>
          <a:p>
            <a:pPr algn="ctr"/>
            <a:endParaRPr lang="es-AR" sz="4800" dirty="0"/>
          </a:p>
          <a:p>
            <a:pPr algn="ctr"/>
            <a:r>
              <a:rPr lang="es-AR" sz="4800" dirty="0"/>
              <a:t>UNIDAD DE MANEJO DE MEMORIA</a:t>
            </a:r>
          </a:p>
        </p:txBody>
      </p:sp>
    </p:spTree>
    <p:extLst>
      <p:ext uri="{BB962C8B-B14F-4D97-AF65-F5344CB8AC3E}">
        <p14:creationId xmlns:p14="http://schemas.microsoft.com/office/powerpoint/2010/main" val="185172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07E8A-02C9-44B9-94DD-73BDA194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13" y="415849"/>
            <a:ext cx="8961969" cy="53799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A30EB0-E818-49D5-8A3A-F0B0E6B101A6}"/>
              </a:ext>
            </a:extLst>
          </p:cNvPr>
          <p:cNvSpPr txBox="1"/>
          <p:nvPr/>
        </p:nvSpPr>
        <p:spPr>
          <a:xfrm>
            <a:off x="371060" y="5795818"/>
            <a:ext cx="11449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bit sucio es </a:t>
            </a:r>
            <a:r>
              <a:rPr lang="es-AR" i="1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es-A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A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cuándo el </a:t>
            </a:r>
            <a:r>
              <a:rPr lang="es-AR" dirty="0">
                <a:solidFill>
                  <a:srgbClr val="202122"/>
                </a:solidFill>
                <a:latin typeface="Arial" panose="020B0604020202020204" pitchFamily="34" charset="0"/>
              </a:rPr>
              <a:t>procesador e</a:t>
            </a:r>
            <a:r>
              <a:rPr lang="es-A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scribe (modifica) esta memoria. El bit indica que su bloque asociado de memoria ha sido modificado y no ha sido guardado </a:t>
            </a:r>
            <a:r>
              <a:rPr lang="es-AR" dirty="0">
                <a:solidFill>
                  <a:srgbClr val="202122"/>
                </a:solidFill>
                <a:latin typeface="Arial" panose="020B0604020202020204" pitchFamily="34" charset="0"/>
              </a:rPr>
              <a:t>en el almacenamiento </a:t>
            </a:r>
            <a:r>
              <a:rPr lang="es-A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todavía. A</a:t>
            </a:r>
            <a:r>
              <a:rPr lang="es-AR" dirty="0">
                <a:solidFill>
                  <a:srgbClr val="202122"/>
                </a:solidFill>
                <a:latin typeface="Arial" panose="020B0604020202020204" pitchFamily="34" charset="0"/>
              </a:rPr>
              <a:t>lgoritmos de sustitución de páginas de un sistema operativo.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1377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6AD49F-13A4-4BB4-9411-7BB3B268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41" y="577297"/>
            <a:ext cx="9877262" cy="57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E20CAE-1F1B-4DB6-B95F-13C913B0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58" y="596658"/>
            <a:ext cx="8835884" cy="56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9EEF6C-7151-4C9C-AC19-C9469F4F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4" y="452643"/>
            <a:ext cx="9463502" cy="60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41C603-5A85-4722-BD36-09E16252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64" y="579367"/>
            <a:ext cx="8524461" cy="5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BAD2E5-F4C2-4C57-B7B0-56BE5417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99" y="594070"/>
            <a:ext cx="8740001" cy="56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9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C8ABA0-3360-436C-8940-210E44E9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84" y="558248"/>
            <a:ext cx="9210054" cy="59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6B6A54-9B83-4BD6-8FF9-76DD445D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15" y="524496"/>
            <a:ext cx="9523484" cy="54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EDF5A-24C6-43FD-8A3D-39107E7E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41" y="806933"/>
            <a:ext cx="8988080" cy="52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100C27-A82B-47F1-B7E0-B2F7116B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94" y="615397"/>
            <a:ext cx="8016736" cy="545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2827B1-7898-4B66-A1C3-AABC220B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31" y="638608"/>
            <a:ext cx="9140537" cy="584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3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9E39A4-BCDF-4F86-8B3C-EA923854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27" y="748954"/>
            <a:ext cx="8831746" cy="57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3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9C96CC-AD4E-40AD-ACBA-730E0F13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32" y="654533"/>
            <a:ext cx="9155803" cy="54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3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BD21D6-A117-47EC-BE3A-3D9D6865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60" y="557781"/>
            <a:ext cx="9246083" cy="57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D477C0-A722-42DB-A8D1-096662F6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24" y="866775"/>
            <a:ext cx="10090412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B07AC8-3DAB-4A20-87F4-E02084AF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7" y="729076"/>
            <a:ext cx="9574696" cy="58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5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C9D901-4526-4A5E-9759-A762B143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09" y="694082"/>
            <a:ext cx="10306277" cy="56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A7158C-3C19-4185-82E8-721326A9C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53" y="593034"/>
            <a:ext cx="8430038" cy="54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0AFBDF-D13C-4628-A77D-9EBF48AB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70" y="554934"/>
            <a:ext cx="9584885" cy="57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6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4AF6E7-EDE7-4646-A5B6-7E0710A9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81" y="514971"/>
            <a:ext cx="9565662" cy="53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92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8D410C-E4E9-4C1A-90CC-F46E858A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14" y="617883"/>
            <a:ext cx="9183412" cy="5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1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0889BD-2FB9-470F-914F-47E423FB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68" y="928067"/>
            <a:ext cx="8577263" cy="5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0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6E962A-4173-4D71-B3EF-0F825531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85" y="352528"/>
            <a:ext cx="8793429" cy="61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03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0C3BD0-6E48-4F2A-8735-386F637D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58" y="426554"/>
            <a:ext cx="8222083" cy="60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8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067EED-6C11-49C9-B4C6-158B66BF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29" y="493092"/>
            <a:ext cx="8871088" cy="58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C1579E-BDF1-40BC-B451-B9FA6E4C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53" y="634551"/>
            <a:ext cx="9454236" cy="55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EE5C59-1879-4599-ACC8-CDF837A48C24}"/>
              </a:ext>
            </a:extLst>
          </p:cNvPr>
          <p:cNvSpPr/>
          <p:nvPr/>
        </p:nvSpPr>
        <p:spPr>
          <a:xfrm>
            <a:off x="834887" y="1859340"/>
            <a:ext cx="100053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 diseñadores de Intel reservaron un bit de granularidad entre los muchos reservados del registro de estado. Este bit permite conseguir segmentos de hasta 4 </a:t>
            </a:r>
            <a:r>
              <a:rPr lang="es-AR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GBytes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con solo 20 bits. 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el bit está a cero, la unidad de longitud será 1 byte, con lo que solo podremos tener segmentos de hasta 1 mega. Pero si este bit se pone a 1, la unidad será 4 </a:t>
            </a:r>
            <a:r>
              <a:rPr lang="es-AR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KBytes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Esto significa que un segmento puede tener una longitud múltiplo de esta: 4, 8, 12, 16, 20, 24, 28, 32, </a:t>
            </a:r>
            <a:r>
              <a:rPr lang="es-AR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etc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AR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KBytes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En total, podemos disponer de hasta 64 </a:t>
            </a:r>
            <a:r>
              <a:rPr lang="es-AR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TeraBytes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memoria para cada programa.</a:t>
            </a:r>
          </a:p>
          <a:p>
            <a:pPr algn="just"/>
            <a:endParaRPr lang="es-A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s-A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s-AR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32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x 2  </a:t>
            </a:r>
            <a:r>
              <a:rPr lang="es-AR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= 2 </a:t>
            </a:r>
            <a:r>
              <a:rPr lang="es-AR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48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= 64 TB  </a:t>
            </a:r>
          </a:p>
        </p:txBody>
      </p:sp>
    </p:spTree>
    <p:extLst>
      <p:ext uri="{BB962C8B-B14F-4D97-AF65-F5344CB8AC3E}">
        <p14:creationId xmlns:p14="http://schemas.microsoft.com/office/powerpoint/2010/main" val="39428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922463-20C9-430D-88E8-90907CD2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393326"/>
            <a:ext cx="8415129" cy="58063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2B3F15-EA66-4650-8DA9-00D4B2C1B366}"/>
              </a:ext>
            </a:extLst>
          </p:cNvPr>
          <p:cNvSpPr txBox="1"/>
          <p:nvPr/>
        </p:nvSpPr>
        <p:spPr>
          <a:xfrm>
            <a:off x="9462052" y="5817704"/>
            <a:ext cx="272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Expandible hacia abajo:</a:t>
            </a:r>
          </a:p>
          <a:p>
            <a:r>
              <a:rPr lang="es-AR" dirty="0"/>
              <a:t>Segmento de pila</a:t>
            </a:r>
          </a:p>
        </p:txBody>
      </p:sp>
    </p:spTree>
    <p:extLst>
      <p:ext uri="{BB962C8B-B14F-4D97-AF65-F5344CB8AC3E}">
        <p14:creationId xmlns:p14="http://schemas.microsoft.com/office/powerpoint/2010/main" val="10090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5156E3-C0F5-4CFA-AE89-3CB7BFF5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42" y="412267"/>
            <a:ext cx="7661325" cy="54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468D53-8240-4263-A01B-BBFAC14F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623267"/>
            <a:ext cx="9369286" cy="58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4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192</Words>
  <Application>Microsoft Office PowerPoint</Application>
  <PresentationFormat>Panorámica</PresentationFormat>
  <Paragraphs>10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Bagui</dc:creator>
  <cp:lastModifiedBy>Bagui</cp:lastModifiedBy>
  <cp:revision>34</cp:revision>
  <dcterms:created xsi:type="dcterms:W3CDTF">2019-08-18T12:12:22Z</dcterms:created>
  <dcterms:modified xsi:type="dcterms:W3CDTF">2020-05-11T19:18:29Z</dcterms:modified>
</cp:coreProperties>
</file>