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86" r:id="rId4"/>
    <p:sldId id="487" r:id="rId5"/>
    <p:sldId id="485" r:id="rId6"/>
    <p:sldId id="412" r:id="rId7"/>
    <p:sldId id="411" r:id="rId8"/>
    <p:sldId id="489" r:id="rId9"/>
    <p:sldId id="488" r:id="rId10"/>
    <p:sldId id="490" r:id="rId11"/>
    <p:sldId id="491" r:id="rId12"/>
    <p:sldId id="522" r:id="rId13"/>
    <p:sldId id="492" r:id="rId14"/>
    <p:sldId id="493" r:id="rId15"/>
    <p:sldId id="494" r:id="rId16"/>
    <p:sldId id="524" r:id="rId17"/>
    <p:sldId id="523" r:id="rId18"/>
    <p:sldId id="525" r:id="rId19"/>
    <p:sldId id="495" r:id="rId20"/>
    <p:sldId id="496" r:id="rId21"/>
    <p:sldId id="526" r:id="rId22"/>
    <p:sldId id="497" r:id="rId23"/>
    <p:sldId id="527" r:id="rId24"/>
    <p:sldId id="498" r:id="rId25"/>
    <p:sldId id="528" r:id="rId26"/>
    <p:sldId id="530" r:id="rId27"/>
    <p:sldId id="529" r:id="rId28"/>
    <p:sldId id="531" r:id="rId29"/>
    <p:sldId id="533" r:id="rId30"/>
    <p:sldId id="532" r:id="rId31"/>
    <p:sldId id="535" r:id="rId32"/>
    <p:sldId id="534" r:id="rId33"/>
    <p:sldId id="537" r:id="rId34"/>
    <p:sldId id="536" r:id="rId35"/>
    <p:sldId id="538" r:id="rId36"/>
    <p:sldId id="539" r:id="rId37"/>
    <p:sldId id="499" r:id="rId38"/>
    <p:sldId id="540" r:id="rId39"/>
    <p:sldId id="544" r:id="rId40"/>
    <p:sldId id="541" r:id="rId41"/>
    <p:sldId id="546" r:id="rId42"/>
    <p:sldId id="545" r:id="rId43"/>
    <p:sldId id="547" r:id="rId44"/>
    <p:sldId id="500" r:id="rId45"/>
    <p:sldId id="542" r:id="rId46"/>
    <p:sldId id="548" r:id="rId47"/>
    <p:sldId id="549" r:id="rId48"/>
    <p:sldId id="502" r:id="rId49"/>
    <p:sldId id="501" r:id="rId50"/>
    <p:sldId id="550" r:id="rId51"/>
    <p:sldId id="552" r:id="rId52"/>
    <p:sldId id="551" r:id="rId53"/>
    <p:sldId id="503" r:id="rId54"/>
    <p:sldId id="504" r:id="rId55"/>
    <p:sldId id="553" r:id="rId56"/>
    <p:sldId id="505" r:id="rId57"/>
    <p:sldId id="554" r:id="rId58"/>
    <p:sldId id="557" r:id="rId59"/>
    <p:sldId id="555" r:id="rId60"/>
    <p:sldId id="556" r:id="rId61"/>
    <p:sldId id="559" r:id="rId62"/>
    <p:sldId id="506" r:id="rId63"/>
    <p:sldId id="507" r:id="rId64"/>
    <p:sldId id="508" r:id="rId65"/>
    <p:sldId id="560" r:id="rId66"/>
    <p:sldId id="561" r:id="rId67"/>
    <p:sldId id="558" r:id="rId68"/>
    <p:sldId id="562" r:id="rId69"/>
    <p:sldId id="509" r:id="rId70"/>
    <p:sldId id="563" r:id="rId71"/>
    <p:sldId id="564" r:id="rId72"/>
    <p:sldId id="565" r:id="rId73"/>
    <p:sldId id="567" r:id="rId74"/>
    <p:sldId id="566" r:id="rId75"/>
    <p:sldId id="512" r:id="rId76"/>
    <p:sldId id="510" r:id="rId77"/>
    <p:sldId id="511" r:id="rId78"/>
    <p:sldId id="568" r:id="rId79"/>
    <p:sldId id="569" r:id="rId80"/>
    <p:sldId id="570" r:id="rId81"/>
    <p:sldId id="513" r:id="rId8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AF85C6-231C-4E30-89C8-E181D8D5910A}" v="142" dt="2024-05-30T21:39:40.765"/>
    <p1510:client id="{C0883365-799D-4265-BA45-05AC55571BB9}" v="155" dt="2024-05-31T15:19:30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366" autoAdjust="0"/>
    <p:restoredTop sz="94660"/>
  </p:normalViewPr>
  <p:slideViewPr>
    <p:cSldViewPr>
      <p:cViewPr varScale="1">
        <p:scale>
          <a:sx n="51" d="100"/>
          <a:sy n="51" d="100"/>
        </p:scale>
        <p:origin x="3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6/11/relationships/changesInfo" Target="changesInfos/changesInfo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esto Gandolfo Raso" userId="9b53afdb15782c0c" providerId="LiveId" clId="{60AF85C6-231C-4E30-89C8-E181D8D5910A}"/>
    <pc:docChg chg="undo redo custSel addSld delSld modSld sldOrd">
      <pc:chgData name="Ernesto Gandolfo Raso" userId="9b53afdb15782c0c" providerId="LiveId" clId="{60AF85C6-231C-4E30-89C8-E181D8D5910A}" dt="2024-05-30T22:02:19.881" v="4261" actId="6549"/>
      <pc:docMkLst>
        <pc:docMk/>
      </pc:docMkLst>
      <pc:sldChg chg="delSp modSp mod">
        <pc:chgData name="Ernesto Gandolfo Raso" userId="9b53afdb15782c0c" providerId="LiveId" clId="{60AF85C6-231C-4E30-89C8-E181D8D5910A}" dt="2024-05-30T22:02:19.881" v="4261" actId="6549"/>
        <pc:sldMkLst>
          <pc:docMk/>
          <pc:sldMk cId="0" sldId="256"/>
        </pc:sldMkLst>
        <pc:spChg chg="mod">
          <ac:chgData name="Ernesto Gandolfo Raso" userId="9b53afdb15782c0c" providerId="LiveId" clId="{60AF85C6-231C-4E30-89C8-E181D8D5910A}" dt="2024-05-30T22:02:19.881" v="4261" actId="6549"/>
          <ac:spMkLst>
            <pc:docMk/>
            <pc:sldMk cId="0" sldId="256"/>
            <ac:spMk id="2" creationId="{00000000-0000-0000-0000-000000000000}"/>
          </ac:spMkLst>
        </pc:spChg>
        <pc:picChg chg="del">
          <ac:chgData name="Ernesto Gandolfo Raso" userId="9b53afdb15782c0c" providerId="LiveId" clId="{60AF85C6-231C-4E30-89C8-E181D8D5910A}" dt="2024-05-30T22:01:53.277" v="4233" actId="478"/>
          <ac:picMkLst>
            <pc:docMk/>
            <pc:sldMk cId="0" sldId="256"/>
            <ac:picMk id="5" creationId="{7E95200C-8F65-D65D-414E-1809AC038441}"/>
          </ac:picMkLst>
        </pc:picChg>
      </pc:sldChg>
      <pc:sldChg chg="modSp mod">
        <pc:chgData name="Ernesto Gandolfo Raso" userId="9b53afdb15782c0c" providerId="LiveId" clId="{60AF85C6-231C-4E30-89C8-E181D8D5910A}" dt="2024-05-29T17:35:45.737" v="133" actId="20577"/>
        <pc:sldMkLst>
          <pc:docMk/>
          <pc:sldMk cId="0" sldId="257"/>
        </pc:sldMkLst>
        <pc:spChg chg="mod">
          <ac:chgData name="Ernesto Gandolfo Raso" userId="9b53afdb15782c0c" providerId="LiveId" clId="{60AF85C6-231C-4E30-89C8-E181D8D5910A}" dt="2024-05-29T17:35:45.737" v="133" actId="20577"/>
          <ac:spMkLst>
            <pc:docMk/>
            <pc:sldMk cId="0" sldId="257"/>
            <ac:spMk id="9" creationId="{226658C0-63E0-3397-49C8-BD1FA65584F3}"/>
          </ac:spMkLst>
        </pc:spChg>
      </pc:sldChg>
      <pc:sldChg chg="del">
        <pc:chgData name="Ernesto Gandolfo Raso" userId="9b53afdb15782c0c" providerId="LiveId" clId="{60AF85C6-231C-4E30-89C8-E181D8D5910A}" dt="2024-05-29T17:49:48.516" v="386" actId="47"/>
        <pc:sldMkLst>
          <pc:docMk/>
          <pc:sldMk cId="0" sldId="259"/>
        </pc:sldMkLst>
      </pc:sldChg>
      <pc:sldChg chg="addSp delSp modSp mod">
        <pc:chgData name="Ernesto Gandolfo Raso" userId="9b53afdb15782c0c" providerId="LiveId" clId="{60AF85C6-231C-4E30-89C8-E181D8D5910A}" dt="2024-05-29T17:40:27.589" v="221" actId="692"/>
        <pc:sldMkLst>
          <pc:docMk/>
          <pc:sldMk cId="0" sldId="277"/>
        </pc:sldMkLst>
        <pc:spChg chg="add mod">
          <ac:chgData name="Ernesto Gandolfo Raso" userId="9b53afdb15782c0c" providerId="LiveId" clId="{60AF85C6-231C-4E30-89C8-E181D8D5910A}" dt="2024-05-29T17:39:56.622" v="218" actId="20577"/>
          <ac:spMkLst>
            <pc:docMk/>
            <pc:sldMk cId="0" sldId="277"/>
            <ac:spMk id="3" creationId="{286008A4-24D1-0C63-C004-C7FDB8F34517}"/>
          </ac:spMkLst>
        </pc:spChg>
        <pc:spChg chg="del">
          <ac:chgData name="Ernesto Gandolfo Raso" userId="9b53afdb15782c0c" providerId="LiveId" clId="{60AF85C6-231C-4E30-89C8-E181D8D5910A}" dt="2024-05-29T17:39:13.162" v="201" actId="478"/>
          <ac:spMkLst>
            <pc:docMk/>
            <pc:sldMk cId="0" sldId="277"/>
            <ac:spMk id="11" creationId="{EC75E27D-7C80-204E-8A45-229EE0FE37AB}"/>
          </ac:spMkLst>
        </pc:spChg>
        <pc:picChg chg="add mod">
          <ac:chgData name="Ernesto Gandolfo Raso" userId="9b53afdb15782c0c" providerId="LiveId" clId="{60AF85C6-231C-4E30-89C8-E181D8D5910A}" dt="2024-05-29T17:40:27.589" v="221" actId="692"/>
          <ac:picMkLst>
            <pc:docMk/>
            <pc:sldMk cId="0" sldId="277"/>
            <ac:picMk id="5" creationId="{23DEC700-827F-B8B4-3877-8EBB75333A6C}"/>
          </ac:picMkLst>
        </pc:picChg>
      </pc:sldChg>
      <pc:sldChg chg="del">
        <pc:chgData name="Ernesto Gandolfo Raso" userId="9b53afdb15782c0c" providerId="LiveId" clId="{60AF85C6-231C-4E30-89C8-E181D8D5910A}" dt="2024-05-29T17:49:48.516" v="386" actId="47"/>
        <pc:sldMkLst>
          <pc:docMk/>
          <pc:sldMk cId="0" sldId="278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0" sldId="279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0" sldId="280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0" sldId="281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342028518" sldId="307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4033664771" sldId="308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996081672" sldId="309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520940436" sldId="310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886827144" sldId="311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809612667" sldId="312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115808272" sldId="313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4228788813" sldId="314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509784288" sldId="315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069926355" sldId="316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871231934" sldId="317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48361596" sldId="318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436276120" sldId="319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476165280" sldId="320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884295853" sldId="321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540931074" sldId="322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868406808" sldId="323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294430385" sldId="324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668741445" sldId="325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703021225" sldId="326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907131539" sldId="327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067674640" sldId="328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527957793" sldId="329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720649133" sldId="330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719390773" sldId="331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836209833" sldId="332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746991645" sldId="333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411477029" sldId="334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63422634" sldId="335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781039026" sldId="336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790990244" sldId="337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342179834" sldId="338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074675791" sldId="339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753475443" sldId="340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839649508" sldId="341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468232007" sldId="342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18095874" sldId="343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97870611" sldId="344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4233916699" sldId="345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894784698" sldId="346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185606458" sldId="347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981413177" sldId="348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805201336" sldId="349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429441413" sldId="350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590950904" sldId="351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488626180" sldId="352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541273638" sldId="353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507719992" sldId="354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431707168" sldId="355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9798599" sldId="356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61055999" sldId="357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317959434" sldId="358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405185853" sldId="359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263986735" sldId="360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497436633" sldId="361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066906413" sldId="362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941911934" sldId="363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433274841" sldId="364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125651129" sldId="365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134109653" sldId="366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811951547" sldId="367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570189788" sldId="368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863350227" sldId="369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674267385" sldId="370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887294580" sldId="371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787842694" sldId="372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928330056" sldId="373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880384370" sldId="374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4053330503" sldId="375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296409069" sldId="376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738002571" sldId="377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294925854" sldId="378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076848154" sldId="379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021765495" sldId="380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516155159" sldId="381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834169354" sldId="382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724854136" sldId="383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019207326" sldId="384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262026422" sldId="385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425350429" sldId="386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738914003" sldId="387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287788216" sldId="388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78413583" sldId="389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505848942" sldId="390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669763965" sldId="391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987049626" sldId="392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928103091" sldId="393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007516570" sldId="394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168332914" sldId="395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228237726" sldId="396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254925542" sldId="397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160492254" sldId="398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444050194" sldId="399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4287782322" sldId="400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575915423" sldId="401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959494995" sldId="402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549108042" sldId="403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20815157" sldId="404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993698230" sldId="405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1706690578" sldId="406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424475937" sldId="407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560177827" sldId="408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2027693817" sldId="409"/>
        </pc:sldMkLst>
      </pc:sldChg>
      <pc:sldChg chg="del">
        <pc:chgData name="Ernesto Gandolfo Raso" userId="9b53afdb15782c0c" providerId="LiveId" clId="{60AF85C6-231C-4E30-89C8-E181D8D5910A}" dt="2024-05-29T17:49:41.850" v="385" actId="47"/>
        <pc:sldMkLst>
          <pc:docMk/>
          <pc:sldMk cId="331687135" sldId="410"/>
        </pc:sldMkLst>
      </pc:sldChg>
      <pc:sldChg chg="modSp add del mod ord">
        <pc:chgData name="Ernesto Gandolfo Raso" userId="9b53afdb15782c0c" providerId="LiveId" clId="{60AF85C6-231C-4E30-89C8-E181D8D5910A}" dt="2024-05-29T17:36:16.156" v="137" actId="2696"/>
        <pc:sldMkLst>
          <pc:docMk/>
          <pc:sldMk cId="406176908" sldId="411"/>
        </pc:sldMkLst>
        <pc:spChg chg="mod">
          <ac:chgData name="Ernesto Gandolfo Raso" userId="9b53afdb15782c0c" providerId="LiveId" clId="{60AF85C6-231C-4E30-89C8-E181D8D5910A}" dt="2024-05-29T17:36:07.312" v="134" actId="6549"/>
          <ac:spMkLst>
            <pc:docMk/>
            <pc:sldMk cId="406176908" sldId="411"/>
            <ac:spMk id="9" creationId="{226658C0-63E0-3397-49C8-BD1FA65584F3}"/>
          </ac:spMkLst>
        </pc:spChg>
      </pc:sldChg>
      <pc:sldChg chg="modSp add mod">
        <pc:chgData name="Ernesto Gandolfo Raso" userId="9b53afdb15782c0c" providerId="LiveId" clId="{60AF85C6-231C-4E30-89C8-E181D8D5910A}" dt="2024-05-29T17:37:10.668" v="168" actId="6549"/>
        <pc:sldMkLst>
          <pc:docMk/>
          <pc:sldMk cId="1109421405" sldId="411"/>
        </pc:sldMkLst>
        <pc:spChg chg="mod">
          <ac:chgData name="Ernesto Gandolfo Raso" userId="9b53afdb15782c0c" providerId="LiveId" clId="{60AF85C6-231C-4E30-89C8-E181D8D5910A}" dt="2024-05-29T17:37:10.668" v="168" actId="6549"/>
          <ac:spMkLst>
            <pc:docMk/>
            <pc:sldMk cId="1109421405" sldId="411"/>
            <ac:spMk id="9" creationId="{226658C0-63E0-3397-49C8-BD1FA65584F3}"/>
          </ac:spMkLst>
        </pc:spChg>
      </pc:sldChg>
      <pc:sldChg chg="addSp delSp modSp add mod">
        <pc:chgData name="Ernesto Gandolfo Raso" userId="9b53afdb15782c0c" providerId="LiveId" clId="{60AF85C6-231C-4E30-89C8-E181D8D5910A}" dt="2024-05-29T17:34:47.485" v="131" actId="1076"/>
        <pc:sldMkLst>
          <pc:docMk/>
          <pc:sldMk cId="2038112526" sldId="412"/>
        </pc:sldMkLst>
        <pc:spChg chg="del mod">
          <ac:chgData name="Ernesto Gandolfo Raso" userId="9b53afdb15782c0c" providerId="LiveId" clId="{60AF85C6-231C-4E30-89C8-E181D8D5910A}" dt="2024-05-29T17:34:44.422" v="130" actId="478"/>
          <ac:spMkLst>
            <pc:docMk/>
            <pc:sldMk cId="2038112526" sldId="412"/>
            <ac:spMk id="9" creationId="{226658C0-63E0-3397-49C8-BD1FA65584F3}"/>
          </ac:spMkLst>
        </pc:spChg>
        <pc:picChg chg="add mod">
          <ac:chgData name="Ernesto Gandolfo Raso" userId="9b53afdb15782c0c" providerId="LiveId" clId="{60AF85C6-231C-4E30-89C8-E181D8D5910A}" dt="2024-05-29T17:34:47.485" v="131" actId="1076"/>
          <ac:picMkLst>
            <pc:docMk/>
            <pc:sldMk cId="2038112526" sldId="412"/>
            <ac:picMk id="3" creationId="{34F5B495-6BE4-821E-CA0B-941A4436FC2D}"/>
          </ac:picMkLst>
        </pc:picChg>
      </pc:sldChg>
      <pc:sldChg chg="addSp delSp modSp add mod">
        <pc:chgData name="Ernesto Gandolfo Raso" userId="9b53afdb15782c0c" providerId="LiveId" clId="{60AF85C6-231C-4E30-89C8-E181D8D5910A}" dt="2024-05-29T17:38:40.611" v="199" actId="692"/>
        <pc:sldMkLst>
          <pc:docMk/>
          <pc:sldMk cId="1055750470" sldId="413"/>
        </pc:sldMkLst>
        <pc:spChg chg="add mod">
          <ac:chgData name="Ernesto Gandolfo Raso" userId="9b53afdb15782c0c" providerId="LiveId" clId="{60AF85C6-231C-4E30-89C8-E181D8D5910A}" dt="2024-05-29T17:38:23.966" v="196" actId="6549"/>
          <ac:spMkLst>
            <pc:docMk/>
            <pc:sldMk cId="1055750470" sldId="413"/>
            <ac:spMk id="6" creationId="{BB147DD6-6061-CE1D-BC59-CBFF7E83D05A}"/>
          </ac:spMkLst>
        </pc:spChg>
        <pc:picChg chg="del">
          <ac:chgData name="Ernesto Gandolfo Raso" userId="9b53afdb15782c0c" providerId="LiveId" clId="{60AF85C6-231C-4E30-89C8-E181D8D5910A}" dt="2024-05-29T17:34:52.014" v="132" actId="478"/>
          <ac:picMkLst>
            <pc:docMk/>
            <pc:sldMk cId="1055750470" sldId="413"/>
            <ac:picMk id="3" creationId="{34F5B495-6BE4-821E-CA0B-941A4436FC2D}"/>
          </ac:picMkLst>
        </pc:picChg>
        <pc:picChg chg="add mod">
          <ac:chgData name="Ernesto Gandolfo Raso" userId="9b53afdb15782c0c" providerId="LiveId" clId="{60AF85C6-231C-4E30-89C8-E181D8D5910A}" dt="2024-05-29T17:38:40.611" v="199" actId="692"/>
          <ac:picMkLst>
            <pc:docMk/>
            <pc:sldMk cId="1055750470" sldId="413"/>
            <ac:picMk id="4" creationId="{F17264BE-3FFF-0253-1681-EF0D5A743E57}"/>
          </ac:picMkLst>
        </pc:picChg>
      </pc:sldChg>
      <pc:sldChg chg="addSp delSp modSp add mod">
        <pc:chgData name="Ernesto Gandolfo Raso" userId="9b53afdb15782c0c" providerId="LiveId" clId="{60AF85C6-231C-4E30-89C8-E181D8D5910A}" dt="2024-05-29T17:44:27.612" v="313" actId="6549"/>
        <pc:sldMkLst>
          <pc:docMk/>
          <pc:sldMk cId="3255679020" sldId="414"/>
        </pc:sldMkLst>
        <pc:spChg chg="add mod">
          <ac:chgData name="Ernesto Gandolfo Raso" userId="9b53afdb15782c0c" providerId="LiveId" clId="{60AF85C6-231C-4E30-89C8-E181D8D5910A}" dt="2024-05-29T17:44:27.612" v="313" actId="6549"/>
          <ac:spMkLst>
            <pc:docMk/>
            <pc:sldMk cId="3255679020" sldId="414"/>
            <ac:spMk id="3" creationId="{10DFE6CC-23E7-3E05-F980-F85157A3AF6D}"/>
          </ac:spMkLst>
        </pc:spChg>
        <pc:spChg chg="del">
          <ac:chgData name="Ernesto Gandolfo Raso" userId="9b53afdb15782c0c" providerId="LiveId" clId="{60AF85C6-231C-4E30-89C8-E181D8D5910A}" dt="2024-05-29T17:41:35.970" v="223" actId="478"/>
          <ac:spMkLst>
            <pc:docMk/>
            <pc:sldMk cId="3255679020" sldId="414"/>
            <ac:spMk id="11" creationId="{EC75E27D-7C80-204E-8A45-229EE0FE37AB}"/>
          </ac:spMkLst>
        </pc:spChg>
      </pc:sldChg>
      <pc:sldChg chg="addSp delSp modSp add mod">
        <pc:chgData name="Ernesto Gandolfo Raso" userId="9b53afdb15782c0c" providerId="LiveId" clId="{60AF85C6-231C-4E30-89C8-E181D8D5910A}" dt="2024-05-29T18:16:22.053" v="568" actId="20577"/>
        <pc:sldMkLst>
          <pc:docMk/>
          <pc:sldMk cId="3444236547" sldId="415"/>
        </pc:sldMkLst>
        <pc:spChg chg="add mod">
          <ac:chgData name="Ernesto Gandolfo Raso" userId="9b53afdb15782c0c" providerId="LiveId" clId="{60AF85C6-231C-4E30-89C8-E181D8D5910A}" dt="2024-05-29T18:16:22.053" v="568" actId="20577"/>
          <ac:spMkLst>
            <pc:docMk/>
            <pc:sldMk cId="3444236547" sldId="415"/>
            <ac:spMk id="3" creationId="{BA25C590-7051-2590-6C89-650470126282}"/>
          </ac:spMkLst>
        </pc:spChg>
        <pc:spChg chg="del">
          <ac:chgData name="Ernesto Gandolfo Raso" userId="9b53afdb15782c0c" providerId="LiveId" clId="{60AF85C6-231C-4E30-89C8-E181D8D5910A}" dt="2024-05-29T17:49:05.364" v="377" actId="478"/>
          <ac:spMkLst>
            <pc:docMk/>
            <pc:sldMk cId="3444236547" sldId="415"/>
            <ac:spMk id="11" creationId="{EC75E27D-7C80-204E-8A45-229EE0FE37AB}"/>
          </ac:spMkLst>
        </pc:spChg>
      </pc:sldChg>
      <pc:sldChg chg="modSp add mod">
        <pc:chgData name="Ernesto Gandolfo Raso" userId="9b53afdb15782c0c" providerId="LiveId" clId="{60AF85C6-231C-4E30-89C8-E181D8D5910A}" dt="2024-05-29T17:44:50.150" v="322" actId="20577"/>
        <pc:sldMkLst>
          <pc:docMk/>
          <pc:sldMk cId="1174257406" sldId="416"/>
        </pc:sldMkLst>
        <pc:spChg chg="mod">
          <ac:chgData name="Ernesto Gandolfo Raso" userId="9b53afdb15782c0c" providerId="LiveId" clId="{60AF85C6-231C-4E30-89C8-E181D8D5910A}" dt="2024-05-29T17:44:50.150" v="322" actId="20577"/>
          <ac:spMkLst>
            <pc:docMk/>
            <pc:sldMk cId="1174257406" sldId="416"/>
            <ac:spMk id="3" creationId="{10DFE6CC-23E7-3E05-F980-F85157A3AF6D}"/>
          </ac:spMkLst>
        </pc:spChg>
      </pc:sldChg>
      <pc:sldChg chg="addSp delSp modSp add mod">
        <pc:chgData name="Ernesto Gandolfo Raso" userId="9b53afdb15782c0c" providerId="LiveId" clId="{60AF85C6-231C-4E30-89C8-E181D8D5910A}" dt="2024-05-29T17:48:09.505" v="376" actId="20577"/>
        <pc:sldMkLst>
          <pc:docMk/>
          <pc:sldMk cId="4175717360" sldId="417"/>
        </pc:sldMkLst>
        <pc:spChg chg="mod">
          <ac:chgData name="Ernesto Gandolfo Raso" userId="9b53afdb15782c0c" providerId="LiveId" clId="{60AF85C6-231C-4E30-89C8-E181D8D5910A}" dt="2024-05-29T17:48:09.505" v="376" actId="20577"/>
          <ac:spMkLst>
            <pc:docMk/>
            <pc:sldMk cId="4175717360" sldId="417"/>
            <ac:spMk id="3" creationId="{10DFE6CC-23E7-3E05-F980-F85157A3AF6D}"/>
          </ac:spMkLst>
        </pc:spChg>
        <pc:picChg chg="add del">
          <ac:chgData name="Ernesto Gandolfo Raso" userId="9b53afdb15782c0c" providerId="LiveId" clId="{60AF85C6-231C-4E30-89C8-E181D8D5910A}" dt="2024-05-29T17:48:02.476" v="374" actId="21"/>
          <ac:picMkLst>
            <pc:docMk/>
            <pc:sldMk cId="4175717360" sldId="417"/>
            <ac:picMk id="4" creationId="{0290BB13-3672-AAF5-9B84-66A54288E09C}"/>
          </ac:picMkLst>
        </pc:picChg>
      </pc:sldChg>
      <pc:sldChg chg="addSp delSp add mod">
        <pc:chgData name="Ernesto Gandolfo Raso" userId="9b53afdb15782c0c" providerId="LiveId" clId="{60AF85C6-231C-4E30-89C8-E181D8D5910A}" dt="2024-05-29T17:45:15.801" v="325" actId="22"/>
        <pc:sldMkLst>
          <pc:docMk/>
          <pc:sldMk cId="2190519285" sldId="418"/>
        </pc:sldMkLst>
        <pc:spChg chg="del">
          <ac:chgData name="Ernesto Gandolfo Raso" userId="9b53afdb15782c0c" providerId="LiveId" clId="{60AF85C6-231C-4E30-89C8-E181D8D5910A}" dt="2024-05-29T17:44:56.851" v="324" actId="478"/>
          <ac:spMkLst>
            <pc:docMk/>
            <pc:sldMk cId="2190519285" sldId="418"/>
            <ac:spMk id="3" creationId="{10DFE6CC-23E7-3E05-F980-F85157A3AF6D}"/>
          </ac:spMkLst>
        </pc:spChg>
        <pc:picChg chg="add">
          <ac:chgData name="Ernesto Gandolfo Raso" userId="9b53afdb15782c0c" providerId="LiveId" clId="{60AF85C6-231C-4E30-89C8-E181D8D5910A}" dt="2024-05-29T17:45:15.801" v="325" actId="22"/>
          <ac:picMkLst>
            <pc:docMk/>
            <pc:sldMk cId="2190519285" sldId="418"/>
            <ac:picMk id="4" creationId="{797BB6E6-2B30-99A2-74F6-C5130F829A1E}"/>
          </ac:picMkLst>
        </pc:picChg>
      </pc:sldChg>
      <pc:sldChg chg="delSp add mod">
        <pc:chgData name="Ernesto Gandolfo Raso" userId="9b53afdb15782c0c" providerId="LiveId" clId="{60AF85C6-231C-4E30-89C8-E181D8D5910A}" dt="2024-05-29T17:47:56.830" v="373" actId="478"/>
        <pc:sldMkLst>
          <pc:docMk/>
          <pc:sldMk cId="575053373" sldId="419"/>
        </pc:sldMkLst>
        <pc:spChg chg="del">
          <ac:chgData name="Ernesto Gandolfo Raso" userId="9b53afdb15782c0c" providerId="LiveId" clId="{60AF85C6-231C-4E30-89C8-E181D8D5910A}" dt="2024-05-29T17:47:56.830" v="373" actId="478"/>
          <ac:spMkLst>
            <pc:docMk/>
            <pc:sldMk cId="575053373" sldId="419"/>
            <ac:spMk id="3" creationId="{10DFE6CC-23E7-3E05-F980-F85157A3AF6D}"/>
          </ac:spMkLst>
        </pc:spChg>
      </pc:sldChg>
      <pc:sldChg chg="addSp modSp add mod">
        <pc:chgData name="Ernesto Gandolfo Raso" userId="9b53afdb15782c0c" providerId="LiveId" clId="{60AF85C6-231C-4E30-89C8-E181D8D5910A}" dt="2024-05-29T21:14:05.395" v="1805" actId="22"/>
        <pc:sldMkLst>
          <pc:docMk/>
          <pc:sldMk cId="4203662195" sldId="420"/>
        </pc:sldMkLst>
        <pc:spChg chg="add mod">
          <ac:chgData name="Ernesto Gandolfo Raso" userId="9b53afdb15782c0c" providerId="LiveId" clId="{60AF85C6-231C-4E30-89C8-E181D8D5910A}" dt="2024-05-29T21:13:45.081" v="1804" actId="113"/>
          <ac:spMkLst>
            <pc:docMk/>
            <pc:sldMk cId="4203662195" sldId="420"/>
            <ac:spMk id="3" creationId="{7363D899-5453-0B5D-BD1B-DEEF5AB442A4}"/>
          </ac:spMkLst>
        </pc:spChg>
        <pc:picChg chg="add">
          <ac:chgData name="Ernesto Gandolfo Raso" userId="9b53afdb15782c0c" providerId="LiveId" clId="{60AF85C6-231C-4E30-89C8-E181D8D5910A}" dt="2024-05-29T21:14:05.395" v="1805" actId="22"/>
          <ac:picMkLst>
            <pc:docMk/>
            <pc:sldMk cId="4203662195" sldId="420"/>
            <ac:picMk id="5" creationId="{23AF57CF-9E5E-BDBB-460A-D6DDC48F6078}"/>
          </ac:picMkLst>
        </pc:picChg>
      </pc:sldChg>
      <pc:sldChg chg="addSp modSp add mod">
        <pc:chgData name="Ernesto Gandolfo Raso" userId="9b53afdb15782c0c" providerId="LiveId" clId="{60AF85C6-231C-4E30-89C8-E181D8D5910A}" dt="2024-05-30T20:18:55.435" v="1945" actId="113"/>
        <pc:sldMkLst>
          <pc:docMk/>
          <pc:sldMk cId="3847691401" sldId="421"/>
        </pc:sldMkLst>
        <pc:spChg chg="add mod">
          <ac:chgData name="Ernesto Gandolfo Raso" userId="9b53afdb15782c0c" providerId="LiveId" clId="{60AF85C6-231C-4E30-89C8-E181D8D5910A}" dt="2024-05-30T20:18:55.435" v="1945" actId="113"/>
          <ac:spMkLst>
            <pc:docMk/>
            <pc:sldMk cId="3847691401" sldId="421"/>
            <ac:spMk id="3" creationId="{60851F71-7353-CA12-4C17-EF0F1AFDD46A}"/>
          </ac:spMkLst>
        </pc:spChg>
      </pc:sldChg>
      <pc:sldChg chg="addSp modSp add mod">
        <pc:chgData name="Ernesto Gandolfo Raso" userId="9b53afdb15782c0c" providerId="LiveId" clId="{60AF85C6-231C-4E30-89C8-E181D8D5910A}" dt="2024-05-30T20:47:22.395" v="2655" actId="20577"/>
        <pc:sldMkLst>
          <pc:docMk/>
          <pc:sldMk cId="1035186521" sldId="422"/>
        </pc:sldMkLst>
        <pc:spChg chg="add mod">
          <ac:chgData name="Ernesto Gandolfo Raso" userId="9b53afdb15782c0c" providerId="LiveId" clId="{60AF85C6-231C-4E30-89C8-E181D8D5910A}" dt="2024-05-30T20:47:22.395" v="2655" actId="20577"/>
          <ac:spMkLst>
            <pc:docMk/>
            <pc:sldMk cId="1035186521" sldId="422"/>
            <ac:spMk id="7" creationId="{1880F0A8-139E-FEC4-8864-3CEFD86A31E2}"/>
          </ac:spMkLst>
        </pc:spChg>
        <pc:picChg chg="add mod">
          <ac:chgData name="Ernesto Gandolfo Raso" userId="9b53afdb15782c0c" providerId="LiveId" clId="{60AF85C6-231C-4E30-89C8-E181D8D5910A}" dt="2024-05-30T20:43:53.451" v="2567" actId="1037"/>
          <ac:picMkLst>
            <pc:docMk/>
            <pc:sldMk cId="1035186521" sldId="422"/>
            <ac:picMk id="3" creationId="{7F19B4C2-620D-1656-9DFC-713B82CA9C1E}"/>
          </ac:picMkLst>
        </pc:picChg>
        <pc:picChg chg="add mod">
          <ac:chgData name="Ernesto Gandolfo Raso" userId="9b53afdb15782c0c" providerId="LiveId" clId="{60AF85C6-231C-4E30-89C8-E181D8D5910A}" dt="2024-05-30T20:44:22.614" v="2589" actId="1035"/>
          <ac:picMkLst>
            <pc:docMk/>
            <pc:sldMk cId="1035186521" sldId="422"/>
            <ac:picMk id="5" creationId="{642B9AC9-1B25-0187-DFE3-49667F5D44D8}"/>
          </ac:picMkLst>
        </pc:picChg>
      </pc:sldChg>
      <pc:sldChg chg="addSp modSp add mod">
        <pc:chgData name="Ernesto Gandolfo Raso" userId="9b53afdb15782c0c" providerId="LiveId" clId="{60AF85C6-231C-4E30-89C8-E181D8D5910A}" dt="2024-05-30T20:49:57.515" v="2711" actId="20577"/>
        <pc:sldMkLst>
          <pc:docMk/>
          <pc:sldMk cId="4287061816" sldId="423"/>
        </pc:sldMkLst>
        <pc:spChg chg="add mod">
          <ac:chgData name="Ernesto Gandolfo Raso" userId="9b53afdb15782c0c" providerId="LiveId" clId="{60AF85C6-231C-4E30-89C8-E181D8D5910A}" dt="2024-05-30T20:49:57.515" v="2711" actId="20577"/>
          <ac:spMkLst>
            <pc:docMk/>
            <pc:sldMk cId="4287061816" sldId="423"/>
            <ac:spMk id="3" creationId="{5D2EC25F-B02E-D717-86BF-8026849A223D}"/>
          </ac:spMkLst>
        </pc:spChg>
        <pc:picChg chg="add mod">
          <ac:chgData name="Ernesto Gandolfo Raso" userId="9b53afdb15782c0c" providerId="LiveId" clId="{60AF85C6-231C-4E30-89C8-E181D8D5910A}" dt="2024-05-30T20:49:34.249" v="2691" actId="1076"/>
          <ac:picMkLst>
            <pc:docMk/>
            <pc:sldMk cId="4287061816" sldId="423"/>
            <ac:picMk id="5" creationId="{D25E5249-47B3-CE1C-1D87-B086960B517B}"/>
          </ac:picMkLst>
        </pc:picChg>
      </pc:sldChg>
      <pc:sldChg chg="addSp modSp add mod">
        <pc:chgData name="Ernesto Gandolfo Raso" userId="9b53afdb15782c0c" providerId="LiveId" clId="{60AF85C6-231C-4E30-89C8-E181D8D5910A}" dt="2024-05-30T21:34:23.611" v="3224" actId="692"/>
        <pc:sldMkLst>
          <pc:docMk/>
          <pc:sldMk cId="1848697758" sldId="424"/>
        </pc:sldMkLst>
        <pc:spChg chg="add mod">
          <ac:chgData name="Ernesto Gandolfo Raso" userId="9b53afdb15782c0c" providerId="LiveId" clId="{60AF85C6-231C-4E30-89C8-E181D8D5910A}" dt="2024-05-30T21:32:58.036" v="3205" actId="113"/>
          <ac:spMkLst>
            <pc:docMk/>
            <pc:sldMk cId="1848697758" sldId="424"/>
            <ac:spMk id="3" creationId="{F960C9D1-8267-F4D2-AA4E-FF23947194A6}"/>
          </ac:spMkLst>
        </pc:spChg>
        <pc:picChg chg="add mod">
          <ac:chgData name="Ernesto Gandolfo Raso" userId="9b53afdb15782c0c" providerId="LiveId" clId="{60AF85C6-231C-4E30-89C8-E181D8D5910A}" dt="2024-05-30T21:34:23.611" v="3224" actId="692"/>
          <ac:picMkLst>
            <pc:docMk/>
            <pc:sldMk cId="1848697758" sldId="424"/>
            <ac:picMk id="5" creationId="{B66B8CE7-1881-D694-40F9-59C19344E7E6}"/>
          </ac:picMkLst>
        </pc:picChg>
      </pc:sldChg>
      <pc:sldChg chg="addSp modSp add mod">
        <pc:chgData name="Ernesto Gandolfo Raso" userId="9b53afdb15782c0c" providerId="LiveId" clId="{60AF85C6-231C-4E30-89C8-E181D8D5910A}" dt="2024-05-30T21:49:01.152" v="3869" actId="21"/>
        <pc:sldMkLst>
          <pc:docMk/>
          <pc:sldMk cId="1076550137" sldId="425"/>
        </pc:sldMkLst>
        <pc:spChg chg="add mod">
          <ac:chgData name="Ernesto Gandolfo Raso" userId="9b53afdb15782c0c" providerId="LiveId" clId="{60AF85C6-231C-4E30-89C8-E181D8D5910A}" dt="2024-05-30T21:49:01.152" v="3869" actId="21"/>
          <ac:spMkLst>
            <pc:docMk/>
            <pc:sldMk cId="1076550137" sldId="425"/>
            <ac:spMk id="3" creationId="{5214AB14-90C2-2F20-519A-A892881928D0}"/>
          </ac:spMkLst>
        </pc:spChg>
      </pc:sldChg>
      <pc:sldChg chg="addSp add mod">
        <pc:chgData name="Ernesto Gandolfo Raso" userId="9b53afdb15782c0c" providerId="LiveId" clId="{60AF85C6-231C-4E30-89C8-E181D8D5910A}" dt="2024-05-30T21:48:15.076" v="3846" actId="22"/>
        <pc:sldMkLst>
          <pc:docMk/>
          <pc:sldMk cId="56713760" sldId="426"/>
        </pc:sldMkLst>
        <pc:picChg chg="add">
          <ac:chgData name="Ernesto Gandolfo Raso" userId="9b53afdb15782c0c" providerId="LiveId" clId="{60AF85C6-231C-4E30-89C8-E181D8D5910A}" dt="2024-05-30T21:48:15.076" v="3846" actId="22"/>
          <ac:picMkLst>
            <pc:docMk/>
            <pc:sldMk cId="56713760" sldId="426"/>
            <ac:picMk id="3" creationId="{A4D4218C-EF7F-EBA3-823A-5C1EDC80ABE5}"/>
          </ac:picMkLst>
        </pc:picChg>
      </pc:sldChg>
      <pc:sldChg chg="addSp modSp add mod">
        <pc:chgData name="Ernesto Gandolfo Raso" userId="9b53afdb15782c0c" providerId="LiveId" clId="{60AF85C6-231C-4E30-89C8-E181D8D5910A}" dt="2024-05-30T21:52:27.824" v="3953" actId="20577"/>
        <pc:sldMkLst>
          <pc:docMk/>
          <pc:sldMk cId="1976988912" sldId="427"/>
        </pc:sldMkLst>
        <pc:spChg chg="add mod">
          <ac:chgData name="Ernesto Gandolfo Raso" userId="9b53afdb15782c0c" providerId="LiveId" clId="{60AF85C6-231C-4E30-89C8-E181D8D5910A}" dt="2024-05-30T21:49:47.663" v="3911" actId="58"/>
          <ac:spMkLst>
            <pc:docMk/>
            <pc:sldMk cId="1976988912" sldId="427"/>
            <ac:spMk id="3" creationId="{5A3BF0C7-00EE-A61D-AD40-CEF9A76C2B94}"/>
          </ac:spMkLst>
        </pc:spChg>
        <pc:spChg chg="add mod">
          <ac:chgData name="Ernesto Gandolfo Raso" userId="9b53afdb15782c0c" providerId="LiveId" clId="{60AF85C6-231C-4E30-89C8-E181D8D5910A}" dt="2024-05-30T21:52:27.824" v="3953" actId="20577"/>
          <ac:spMkLst>
            <pc:docMk/>
            <pc:sldMk cId="1976988912" sldId="427"/>
            <ac:spMk id="7" creationId="{91959800-8798-DC54-0F1D-C0E012653F0B}"/>
          </ac:spMkLst>
        </pc:spChg>
        <pc:picChg chg="add mod">
          <ac:chgData name="Ernesto Gandolfo Raso" userId="9b53afdb15782c0c" providerId="LiveId" clId="{60AF85C6-231C-4E30-89C8-E181D8D5910A}" dt="2024-05-30T21:50:14.267" v="3915" actId="1076"/>
          <ac:picMkLst>
            <pc:docMk/>
            <pc:sldMk cId="1976988912" sldId="427"/>
            <ac:picMk id="5" creationId="{E7B23A80-F2AA-0CDC-7D35-6E0B6CD3D2AA}"/>
          </ac:picMkLst>
        </pc:picChg>
      </pc:sldChg>
      <pc:sldChg chg="addSp delSp modSp add mod">
        <pc:chgData name="Ernesto Gandolfo Raso" userId="9b53afdb15782c0c" providerId="LiveId" clId="{60AF85C6-231C-4E30-89C8-E181D8D5910A}" dt="2024-05-30T21:58:12.881" v="4167" actId="1037"/>
        <pc:sldMkLst>
          <pc:docMk/>
          <pc:sldMk cId="3905488414" sldId="428"/>
        </pc:sldMkLst>
        <pc:spChg chg="add del mod">
          <ac:chgData name="Ernesto Gandolfo Raso" userId="9b53afdb15782c0c" providerId="LiveId" clId="{60AF85C6-231C-4E30-89C8-E181D8D5910A}" dt="2024-05-30T21:53:17.432" v="3968" actId="478"/>
          <ac:spMkLst>
            <pc:docMk/>
            <pc:sldMk cId="3905488414" sldId="428"/>
            <ac:spMk id="3" creationId="{3A80C727-0D89-386E-241E-63BE7365FED5}"/>
          </ac:spMkLst>
        </pc:spChg>
        <pc:spChg chg="add mod">
          <ac:chgData name="Ernesto Gandolfo Raso" userId="9b53afdb15782c0c" providerId="LiveId" clId="{60AF85C6-231C-4E30-89C8-E181D8D5910A}" dt="2024-05-30T21:54:37.190" v="3984" actId="58"/>
          <ac:spMkLst>
            <pc:docMk/>
            <pc:sldMk cId="3905488414" sldId="428"/>
            <ac:spMk id="5" creationId="{C410C953-55FE-7883-1C8E-AAB66981E153}"/>
          </ac:spMkLst>
        </pc:spChg>
        <pc:spChg chg="add mod">
          <ac:chgData name="Ernesto Gandolfo Raso" userId="9b53afdb15782c0c" providerId="LiveId" clId="{60AF85C6-231C-4E30-89C8-E181D8D5910A}" dt="2024-05-30T21:57:54.216" v="4160" actId="1036"/>
          <ac:spMkLst>
            <pc:docMk/>
            <pc:sldMk cId="3905488414" sldId="428"/>
            <ac:spMk id="9" creationId="{784E820E-AB79-DDE0-5078-F1105165D4B8}"/>
          </ac:spMkLst>
        </pc:spChg>
        <pc:picChg chg="add mod">
          <ac:chgData name="Ernesto Gandolfo Raso" userId="9b53afdb15782c0c" providerId="LiveId" clId="{60AF85C6-231C-4E30-89C8-E181D8D5910A}" dt="2024-05-30T21:57:57.971" v="4161" actId="1036"/>
          <ac:picMkLst>
            <pc:docMk/>
            <pc:sldMk cId="3905488414" sldId="428"/>
            <ac:picMk id="7" creationId="{469407A9-41DF-C832-68F2-B8B28DEE33AE}"/>
          </ac:picMkLst>
        </pc:picChg>
        <pc:picChg chg="add mod">
          <ac:chgData name="Ernesto Gandolfo Raso" userId="9b53afdb15782c0c" providerId="LiveId" clId="{60AF85C6-231C-4E30-89C8-E181D8D5910A}" dt="2024-05-30T21:58:12.881" v="4167" actId="1037"/>
          <ac:picMkLst>
            <pc:docMk/>
            <pc:sldMk cId="3905488414" sldId="428"/>
            <ac:picMk id="11" creationId="{8C3918CC-996C-31E6-7BF9-67CB1CB6A180}"/>
          </ac:picMkLst>
        </pc:picChg>
      </pc:sldChg>
      <pc:sldChg chg="addSp modSp add mod">
        <pc:chgData name="Ernesto Gandolfo Raso" userId="9b53afdb15782c0c" providerId="LiveId" clId="{60AF85C6-231C-4E30-89C8-E181D8D5910A}" dt="2024-05-30T22:00:52.792" v="4225" actId="6549"/>
        <pc:sldMkLst>
          <pc:docMk/>
          <pc:sldMk cId="2463189856" sldId="429"/>
        </pc:sldMkLst>
        <pc:spChg chg="add mod">
          <ac:chgData name="Ernesto Gandolfo Raso" userId="9b53afdb15782c0c" providerId="LiveId" clId="{60AF85C6-231C-4E30-89C8-E181D8D5910A}" dt="2024-05-30T22:00:52.792" v="4225" actId="6549"/>
          <ac:spMkLst>
            <pc:docMk/>
            <pc:sldMk cId="2463189856" sldId="429"/>
            <ac:spMk id="3" creationId="{14AA0C60-FBC2-682E-E862-F9BE2A87EC54}"/>
          </ac:spMkLst>
        </pc:spChg>
        <pc:picChg chg="add mod">
          <ac:chgData name="Ernesto Gandolfo Raso" userId="9b53afdb15782c0c" providerId="LiveId" clId="{60AF85C6-231C-4E30-89C8-E181D8D5910A}" dt="2024-05-30T22:00:39.801" v="4222" actId="692"/>
          <ac:picMkLst>
            <pc:docMk/>
            <pc:sldMk cId="2463189856" sldId="429"/>
            <ac:picMk id="5" creationId="{E9B6CFC6-141A-F2B8-9225-7BC0AE07D04A}"/>
          </ac:picMkLst>
        </pc:picChg>
        <pc:picChg chg="add mod">
          <ac:chgData name="Ernesto Gandolfo Raso" userId="9b53afdb15782c0c" providerId="LiveId" clId="{60AF85C6-231C-4E30-89C8-E181D8D5910A}" dt="2024-05-30T22:00:47.867" v="4224" actId="14100"/>
          <ac:picMkLst>
            <pc:docMk/>
            <pc:sldMk cId="2463189856" sldId="429"/>
            <ac:picMk id="7" creationId="{368A989A-2B1A-79F6-B78D-A467B644CBE0}"/>
          </ac:picMkLst>
        </pc:picChg>
      </pc:sldChg>
      <pc:sldChg chg="add del">
        <pc:chgData name="Ernesto Gandolfo Raso" userId="9b53afdb15782c0c" providerId="LiveId" clId="{60AF85C6-231C-4E30-89C8-E181D8D5910A}" dt="2024-05-30T22:01:34.251" v="4226" actId="47"/>
        <pc:sldMkLst>
          <pc:docMk/>
          <pc:sldMk cId="2880002083" sldId="430"/>
        </pc:sldMkLst>
      </pc:sldChg>
      <pc:sldChg chg="add del">
        <pc:chgData name="Ernesto Gandolfo Raso" userId="9b53afdb15782c0c" providerId="LiveId" clId="{60AF85C6-231C-4E30-89C8-E181D8D5910A}" dt="2024-05-30T22:01:34.251" v="4226" actId="47"/>
        <pc:sldMkLst>
          <pc:docMk/>
          <pc:sldMk cId="3430419780" sldId="431"/>
        </pc:sldMkLst>
      </pc:sldChg>
      <pc:sldChg chg="add del">
        <pc:chgData name="Ernesto Gandolfo Raso" userId="9b53afdb15782c0c" providerId="LiveId" clId="{60AF85C6-231C-4E30-89C8-E181D8D5910A}" dt="2024-05-30T22:01:34.251" v="4226" actId="47"/>
        <pc:sldMkLst>
          <pc:docMk/>
          <pc:sldMk cId="183783375" sldId="432"/>
        </pc:sldMkLst>
      </pc:sldChg>
      <pc:sldChg chg="add del">
        <pc:chgData name="Ernesto Gandolfo Raso" userId="9b53afdb15782c0c" providerId="LiveId" clId="{60AF85C6-231C-4E30-89C8-E181D8D5910A}" dt="2024-05-30T22:01:34.251" v="4226" actId="47"/>
        <pc:sldMkLst>
          <pc:docMk/>
          <pc:sldMk cId="3546442098" sldId="433"/>
        </pc:sldMkLst>
      </pc:sldChg>
      <pc:sldChg chg="add del">
        <pc:chgData name="Ernesto Gandolfo Raso" userId="9b53afdb15782c0c" providerId="LiveId" clId="{60AF85C6-231C-4E30-89C8-E181D8D5910A}" dt="2024-05-30T22:01:34.251" v="4226" actId="47"/>
        <pc:sldMkLst>
          <pc:docMk/>
          <pc:sldMk cId="700835635" sldId="434"/>
        </pc:sldMkLst>
      </pc:sldChg>
      <pc:sldChg chg="add del">
        <pc:chgData name="Ernesto Gandolfo Raso" userId="9b53afdb15782c0c" providerId="LiveId" clId="{60AF85C6-231C-4E30-89C8-E181D8D5910A}" dt="2024-05-30T22:01:34.251" v="4226" actId="47"/>
        <pc:sldMkLst>
          <pc:docMk/>
          <pc:sldMk cId="143915494" sldId="435"/>
        </pc:sldMkLst>
      </pc:sldChg>
      <pc:sldChg chg="add del">
        <pc:chgData name="Ernesto Gandolfo Raso" userId="9b53afdb15782c0c" providerId="LiveId" clId="{60AF85C6-231C-4E30-89C8-E181D8D5910A}" dt="2024-05-30T22:01:34.251" v="4226" actId="47"/>
        <pc:sldMkLst>
          <pc:docMk/>
          <pc:sldMk cId="3066230429" sldId="436"/>
        </pc:sldMkLst>
      </pc:sldChg>
      <pc:sldChg chg="add del">
        <pc:chgData name="Ernesto Gandolfo Raso" userId="9b53afdb15782c0c" providerId="LiveId" clId="{60AF85C6-231C-4E30-89C8-E181D8D5910A}" dt="2024-05-30T22:01:34.251" v="4226" actId="47"/>
        <pc:sldMkLst>
          <pc:docMk/>
          <pc:sldMk cId="3782108359" sldId="437"/>
        </pc:sldMkLst>
      </pc:sldChg>
      <pc:sldChg chg="add del">
        <pc:chgData name="Ernesto Gandolfo Raso" userId="9b53afdb15782c0c" providerId="LiveId" clId="{60AF85C6-231C-4E30-89C8-E181D8D5910A}" dt="2024-05-30T22:01:34.251" v="4226" actId="47"/>
        <pc:sldMkLst>
          <pc:docMk/>
          <pc:sldMk cId="1497239136" sldId="438"/>
        </pc:sldMkLst>
      </pc:sldChg>
      <pc:sldChg chg="add del">
        <pc:chgData name="Ernesto Gandolfo Raso" userId="9b53afdb15782c0c" providerId="LiveId" clId="{60AF85C6-231C-4E30-89C8-E181D8D5910A}" dt="2024-05-30T22:01:34.251" v="4226" actId="47"/>
        <pc:sldMkLst>
          <pc:docMk/>
          <pc:sldMk cId="2243256207" sldId="439"/>
        </pc:sldMkLst>
      </pc:sldChg>
      <pc:sldChg chg="add del">
        <pc:chgData name="Ernesto Gandolfo Raso" userId="9b53afdb15782c0c" providerId="LiveId" clId="{60AF85C6-231C-4E30-89C8-E181D8D5910A}" dt="2024-05-30T22:01:34.251" v="4226" actId="47"/>
        <pc:sldMkLst>
          <pc:docMk/>
          <pc:sldMk cId="2799372532" sldId="440"/>
        </pc:sldMkLst>
      </pc:sldChg>
      <pc:sldChg chg="add del">
        <pc:chgData name="Ernesto Gandolfo Raso" userId="9b53afdb15782c0c" providerId="LiveId" clId="{60AF85C6-231C-4E30-89C8-E181D8D5910A}" dt="2024-05-30T22:01:34.251" v="4226" actId="47"/>
        <pc:sldMkLst>
          <pc:docMk/>
          <pc:sldMk cId="2442760899" sldId="441"/>
        </pc:sldMkLst>
      </pc:sldChg>
      <pc:sldChg chg="addSp modSp add mod">
        <pc:chgData name="Ernesto Gandolfo Raso" userId="9b53afdb15782c0c" providerId="LiveId" clId="{60AF85C6-231C-4E30-89C8-E181D8D5910A}" dt="2024-05-29T18:18:48.369" v="608" actId="20577"/>
        <pc:sldMkLst>
          <pc:docMk/>
          <pc:sldMk cId="996596909" sldId="442"/>
        </pc:sldMkLst>
        <pc:spChg chg="add mod">
          <ac:chgData name="Ernesto Gandolfo Raso" userId="9b53afdb15782c0c" providerId="LiveId" clId="{60AF85C6-231C-4E30-89C8-E181D8D5910A}" dt="2024-05-29T18:18:48.369" v="608" actId="20577"/>
          <ac:spMkLst>
            <pc:docMk/>
            <pc:sldMk cId="996596909" sldId="442"/>
            <ac:spMk id="3" creationId="{8105DCEA-FD8B-6D6C-61D7-99FF619F5D3A}"/>
          </ac:spMkLst>
        </pc:spChg>
      </pc:sldChg>
      <pc:sldChg chg="addSp modSp add mod">
        <pc:chgData name="Ernesto Gandolfo Raso" userId="9b53afdb15782c0c" providerId="LiveId" clId="{60AF85C6-231C-4E30-89C8-E181D8D5910A}" dt="2024-05-29T20:21:18.916" v="645" actId="947"/>
        <pc:sldMkLst>
          <pc:docMk/>
          <pc:sldMk cId="2196175828" sldId="443"/>
        </pc:sldMkLst>
        <pc:spChg chg="add mod">
          <ac:chgData name="Ernesto Gandolfo Raso" userId="9b53afdb15782c0c" providerId="LiveId" clId="{60AF85C6-231C-4E30-89C8-E181D8D5910A}" dt="2024-05-29T20:21:18.916" v="645" actId="947"/>
          <ac:spMkLst>
            <pc:docMk/>
            <pc:sldMk cId="2196175828" sldId="443"/>
            <ac:spMk id="3" creationId="{FEEBAD34-52DF-6CF2-CBE5-9108002EE90B}"/>
          </ac:spMkLst>
        </pc:spChg>
        <pc:picChg chg="add mod">
          <ac:chgData name="Ernesto Gandolfo Raso" userId="9b53afdb15782c0c" providerId="LiveId" clId="{60AF85C6-231C-4E30-89C8-E181D8D5910A}" dt="2024-05-29T20:21:09.594" v="644" actId="692"/>
          <ac:picMkLst>
            <pc:docMk/>
            <pc:sldMk cId="2196175828" sldId="443"/>
            <ac:picMk id="5" creationId="{34B3E0B2-9AFC-5073-6FF5-3BAB8A8E1DFE}"/>
          </ac:picMkLst>
        </pc:picChg>
      </pc:sldChg>
      <pc:sldChg chg="addSp modSp add mod">
        <pc:chgData name="Ernesto Gandolfo Raso" userId="9b53afdb15782c0c" providerId="LiveId" clId="{60AF85C6-231C-4E30-89C8-E181D8D5910A}" dt="2024-05-29T20:26:17.740" v="858" actId="20577"/>
        <pc:sldMkLst>
          <pc:docMk/>
          <pc:sldMk cId="2950615171" sldId="444"/>
        </pc:sldMkLst>
        <pc:spChg chg="add mod">
          <ac:chgData name="Ernesto Gandolfo Raso" userId="9b53afdb15782c0c" providerId="LiveId" clId="{60AF85C6-231C-4E30-89C8-E181D8D5910A}" dt="2024-05-29T20:26:17.740" v="858" actId="20577"/>
          <ac:spMkLst>
            <pc:docMk/>
            <pc:sldMk cId="2950615171" sldId="444"/>
            <ac:spMk id="3" creationId="{DF86FC22-782B-0B09-D879-7CD95988250B}"/>
          </ac:spMkLst>
        </pc:spChg>
      </pc:sldChg>
      <pc:sldChg chg="addSp modSp add mod">
        <pc:chgData name="Ernesto Gandolfo Raso" userId="9b53afdb15782c0c" providerId="LiveId" clId="{60AF85C6-231C-4E30-89C8-E181D8D5910A}" dt="2024-05-29T20:35:53.073" v="972" actId="1076"/>
        <pc:sldMkLst>
          <pc:docMk/>
          <pc:sldMk cId="2398092147" sldId="445"/>
        </pc:sldMkLst>
        <pc:spChg chg="add mod">
          <ac:chgData name="Ernesto Gandolfo Raso" userId="9b53afdb15782c0c" providerId="LiveId" clId="{60AF85C6-231C-4E30-89C8-E181D8D5910A}" dt="2024-05-29T20:35:50.691" v="971" actId="6549"/>
          <ac:spMkLst>
            <pc:docMk/>
            <pc:sldMk cId="2398092147" sldId="445"/>
            <ac:spMk id="3" creationId="{0A3CB9AA-FEF5-C453-0615-2478DE3FE36B}"/>
          </ac:spMkLst>
        </pc:spChg>
        <pc:picChg chg="add mod">
          <ac:chgData name="Ernesto Gandolfo Raso" userId="9b53afdb15782c0c" providerId="LiveId" clId="{60AF85C6-231C-4E30-89C8-E181D8D5910A}" dt="2024-05-29T20:35:53.073" v="972" actId="1076"/>
          <ac:picMkLst>
            <pc:docMk/>
            <pc:sldMk cId="2398092147" sldId="445"/>
            <ac:picMk id="5" creationId="{E7EF5B4B-B569-C55C-34EA-A8FE9937D5C6}"/>
          </ac:picMkLst>
        </pc:picChg>
      </pc:sldChg>
      <pc:sldChg chg="addSp modSp add mod">
        <pc:chgData name="Ernesto Gandolfo Raso" userId="9b53afdb15782c0c" providerId="LiveId" clId="{60AF85C6-231C-4E30-89C8-E181D8D5910A}" dt="2024-05-29T20:40:38.294" v="1106" actId="1036"/>
        <pc:sldMkLst>
          <pc:docMk/>
          <pc:sldMk cId="1736476986" sldId="446"/>
        </pc:sldMkLst>
        <pc:picChg chg="add mod">
          <ac:chgData name="Ernesto Gandolfo Raso" userId="9b53afdb15782c0c" providerId="LiveId" clId="{60AF85C6-231C-4E30-89C8-E181D8D5910A}" dt="2024-05-29T20:40:38.294" v="1106" actId="1036"/>
          <ac:picMkLst>
            <pc:docMk/>
            <pc:sldMk cId="1736476986" sldId="446"/>
            <ac:picMk id="4" creationId="{066E0B00-8FFD-509D-410E-A6BAEF989B25}"/>
          </ac:picMkLst>
        </pc:picChg>
      </pc:sldChg>
      <pc:sldChg chg="addSp modSp add mod">
        <pc:chgData name="Ernesto Gandolfo Raso" userId="9b53afdb15782c0c" providerId="LiveId" clId="{60AF85C6-231C-4E30-89C8-E181D8D5910A}" dt="2024-05-29T20:42:56.019" v="1152" actId="20577"/>
        <pc:sldMkLst>
          <pc:docMk/>
          <pc:sldMk cId="3418737688" sldId="447"/>
        </pc:sldMkLst>
        <pc:spChg chg="add mod">
          <ac:chgData name="Ernesto Gandolfo Raso" userId="9b53afdb15782c0c" providerId="LiveId" clId="{60AF85C6-231C-4E30-89C8-E181D8D5910A}" dt="2024-05-29T20:42:56.019" v="1152" actId="20577"/>
          <ac:spMkLst>
            <pc:docMk/>
            <pc:sldMk cId="3418737688" sldId="447"/>
            <ac:spMk id="3" creationId="{47BDB38B-751F-9306-E783-8C04EAC3195F}"/>
          </ac:spMkLst>
        </pc:spChg>
      </pc:sldChg>
      <pc:sldChg chg="addSp modSp add mod">
        <pc:chgData name="Ernesto Gandolfo Raso" userId="9b53afdb15782c0c" providerId="LiveId" clId="{60AF85C6-231C-4E30-89C8-E181D8D5910A}" dt="2024-05-29T20:45:57.077" v="1200" actId="6549"/>
        <pc:sldMkLst>
          <pc:docMk/>
          <pc:sldMk cId="3040530463" sldId="448"/>
        </pc:sldMkLst>
        <pc:spChg chg="add mod">
          <ac:chgData name="Ernesto Gandolfo Raso" userId="9b53afdb15782c0c" providerId="LiveId" clId="{60AF85C6-231C-4E30-89C8-E181D8D5910A}" dt="2024-05-29T20:45:57.077" v="1200" actId="6549"/>
          <ac:spMkLst>
            <pc:docMk/>
            <pc:sldMk cId="3040530463" sldId="448"/>
            <ac:spMk id="3" creationId="{5F7A1E01-41EE-B299-D5A6-FA7ACF62BC4C}"/>
          </ac:spMkLst>
        </pc:spChg>
      </pc:sldChg>
      <pc:sldChg chg="addSp modSp add mod">
        <pc:chgData name="Ernesto Gandolfo Raso" userId="9b53afdb15782c0c" providerId="LiveId" clId="{60AF85C6-231C-4E30-89C8-E181D8D5910A}" dt="2024-05-29T20:54:11.469" v="1436" actId="6549"/>
        <pc:sldMkLst>
          <pc:docMk/>
          <pc:sldMk cId="3099335898" sldId="449"/>
        </pc:sldMkLst>
        <pc:spChg chg="add mod">
          <ac:chgData name="Ernesto Gandolfo Raso" userId="9b53afdb15782c0c" providerId="LiveId" clId="{60AF85C6-231C-4E30-89C8-E181D8D5910A}" dt="2024-05-29T20:54:11.469" v="1436" actId="6549"/>
          <ac:spMkLst>
            <pc:docMk/>
            <pc:sldMk cId="3099335898" sldId="449"/>
            <ac:spMk id="3" creationId="{784D44C2-6453-9310-CA80-6096E7CC659C}"/>
          </ac:spMkLst>
        </pc:spChg>
      </pc:sldChg>
      <pc:sldChg chg="addSp modSp add mod">
        <pc:chgData name="Ernesto Gandolfo Raso" userId="9b53afdb15782c0c" providerId="LiveId" clId="{60AF85C6-231C-4E30-89C8-E181D8D5910A}" dt="2024-05-29T20:57:49.493" v="1511" actId="14100"/>
        <pc:sldMkLst>
          <pc:docMk/>
          <pc:sldMk cId="3164462347" sldId="450"/>
        </pc:sldMkLst>
        <pc:spChg chg="add mod">
          <ac:chgData name="Ernesto Gandolfo Raso" userId="9b53afdb15782c0c" providerId="LiveId" clId="{60AF85C6-231C-4E30-89C8-E181D8D5910A}" dt="2024-05-29T20:57:45.675" v="1510" actId="20577"/>
          <ac:spMkLst>
            <pc:docMk/>
            <pc:sldMk cId="3164462347" sldId="450"/>
            <ac:spMk id="3" creationId="{FC9B8243-A72F-62D6-51F8-4D4A71DF2B74}"/>
          </ac:spMkLst>
        </pc:spChg>
        <pc:picChg chg="add mod">
          <ac:chgData name="Ernesto Gandolfo Raso" userId="9b53afdb15782c0c" providerId="LiveId" clId="{60AF85C6-231C-4E30-89C8-E181D8D5910A}" dt="2024-05-29T20:57:49.493" v="1511" actId="14100"/>
          <ac:picMkLst>
            <pc:docMk/>
            <pc:sldMk cId="3164462347" sldId="450"/>
            <ac:picMk id="5" creationId="{2D2426C9-0E8A-BB9A-7CC5-C0323251DFBE}"/>
          </ac:picMkLst>
        </pc:picChg>
      </pc:sldChg>
      <pc:sldChg chg="addSp modSp add mod">
        <pc:chgData name="Ernesto Gandolfo Raso" userId="9b53afdb15782c0c" providerId="LiveId" clId="{60AF85C6-231C-4E30-89C8-E181D8D5910A}" dt="2024-05-29T21:06:08.657" v="1677" actId="1036"/>
        <pc:sldMkLst>
          <pc:docMk/>
          <pc:sldMk cId="2832891581" sldId="451"/>
        </pc:sldMkLst>
        <pc:spChg chg="add mod">
          <ac:chgData name="Ernesto Gandolfo Raso" userId="9b53afdb15782c0c" providerId="LiveId" clId="{60AF85C6-231C-4E30-89C8-E181D8D5910A}" dt="2024-05-29T21:06:05.243" v="1671" actId="20577"/>
          <ac:spMkLst>
            <pc:docMk/>
            <pc:sldMk cId="2832891581" sldId="451"/>
            <ac:spMk id="3" creationId="{806A0C98-EFD9-FB50-C31E-398046B1C95C}"/>
          </ac:spMkLst>
        </pc:spChg>
        <pc:spChg chg="add mod">
          <ac:chgData name="Ernesto Gandolfo Raso" userId="9b53afdb15782c0c" providerId="LiveId" clId="{60AF85C6-231C-4E30-89C8-E181D8D5910A}" dt="2024-05-29T21:06:08.657" v="1677" actId="1036"/>
          <ac:spMkLst>
            <pc:docMk/>
            <pc:sldMk cId="2832891581" sldId="451"/>
            <ac:spMk id="4" creationId="{6B7EAC68-0041-850B-B3B1-9C289293FCCC}"/>
          </ac:spMkLst>
        </pc:spChg>
      </pc:sldChg>
      <pc:sldChg chg="addSp modSp add mod ord">
        <pc:chgData name="Ernesto Gandolfo Raso" userId="9b53afdb15782c0c" providerId="LiveId" clId="{60AF85C6-231C-4E30-89C8-E181D8D5910A}" dt="2024-05-29T21:10:44.545" v="1749" actId="113"/>
        <pc:sldMkLst>
          <pc:docMk/>
          <pc:sldMk cId="2426476417" sldId="452"/>
        </pc:sldMkLst>
        <pc:spChg chg="add mod">
          <ac:chgData name="Ernesto Gandolfo Raso" userId="9b53afdb15782c0c" providerId="LiveId" clId="{60AF85C6-231C-4E30-89C8-E181D8D5910A}" dt="2024-05-29T21:10:44.545" v="1749" actId="113"/>
          <ac:spMkLst>
            <pc:docMk/>
            <pc:sldMk cId="2426476417" sldId="452"/>
            <ac:spMk id="3" creationId="{9AB5E811-465E-6A5A-5F33-8234FF09731D}"/>
          </ac:spMkLst>
        </pc:spChg>
      </pc:sldChg>
      <pc:sldChg chg="modSp add mod">
        <pc:chgData name="Ernesto Gandolfo Raso" userId="9b53afdb15782c0c" providerId="LiveId" clId="{60AF85C6-231C-4E30-89C8-E181D8D5910A}" dt="2024-05-29T18:15:33.744" v="564" actId="20577"/>
        <pc:sldMkLst>
          <pc:docMk/>
          <pc:sldMk cId="1267977185" sldId="453"/>
        </pc:sldMkLst>
        <pc:spChg chg="mod">
          <ac:chgData name="Ernesto Gandolfo Raso" userId="9b53afdb15782c0c" providerId="LiveId" clId="{60AF85C6-231C-4E30-89C8-E181D8D5910A}" dt="2024-05-29T18:15:33.744" v="564" actId="20577"/>
          <ac:spMkLst>
            <pc:docMk/>
            <pc:sldMk cId="1267977185" sldId="453"/>
            <ac:spMk id="3" creationId="{BA25C590-7051-2590-6C89-650470126282}"/>
          </ac:spMkLst>
        </pc:spChg>
      </pc:sldChg>
      <pc:sldChg chg="addSp delSp add mod">
        <pc:chgData name="Ernesto Gandolfo Raso" userId="9b53afdb15782c0c" providerId="LiveId" clId="{60AF85C6-231C-4E30-89C8-E181D8D5910A}" dt="2024-05-29T18:16:14.876" v="567" actId="22"/>
        <pc:sldMkLst>
          <pc:docMk/>
          <pc:sldMk cId="3700370940" sldId="454"/>
        </pc:sldMkLst>
        <pc:spChg chg="del">
          <ac:chgData name="Ernesto Gandolfo Raso" userId="9b53afdb15782c0c" providerId="LiveId" clId="{60AF85C6-231C-4E30-89C8-E181D8D5910A}" dt="2024-05-29T18:16:13.555" v="566" actId="478"/>
          <ac:spMkLst>
            <pc:docMk/>
            <pc:sldMk cId="3700370940" sldId="454"/>
            <ac:spMk id="3" creationId="{BA25C590-7051-2590-6C89-650470126282}"/>
          </ac:spMkLst>
        </pc:spChg>
        <pc:picChg chg="add">
          <ac:chgData name="Ernesto Gandolfo Raso" userId="9b53afdb15782c0c" providerId="LiveId" clId="{60AF85C6-231C-4E30-89C8-E181D8D5910A}" dt="2024-05-29T18:16:14.876" v="567" actId="22"/>
          <ac:picMkLst>
            <pc:docMk/>
            <pc:sldMk cId="3700370940" sldId="454"/>
            <ac:picMk id="4" creationId="{A52ABDF4-9008-86D2-6425-94F238A59C15}"/>
          </ac:picMkLst>
        </pc:picChg>
      </pc:sldChg>
      <pc:sldChg chg="add">
        <pc:chgData name="Ernesto Gandolfo Raso" userId="9b53afdb15782c0c" providerId="LiveId" clId="{60AF85C6-231C-4E30-89C8-E181D8D5910A}" dt="2024-05-29T18:18:16.716" v="595" actId="2890"/>
        <pc:sldMkLst>
          <pc:docMk/>
          <pc:sldMk cId="1846720942" sldId="455"/>
        </pc:sldMkLst>
      </pc:sldChg>
      <pc:sldChg chg="modSp add mod">
        <pc:chgData name="Ernesto Gandolfo Raso" userId="9b53afdb15782c0c" providerId="LiveId" clId="{60AF85C6-231C-4E30-89C8-E181D8D5910A}" dt="2024-05-29T20:28:04.761" v="873" actId="20577"/>
        <pc:sldMkLst>
          <pc:docMk/>
          <pc:sldMk cId="620521461" sldId="456"/>
        </pc:sldMkLst>
        <pc:spChg chg="mod">
          <ac:chgData name="Ernesto Gandolfo Raso" userId="9b53afdb15782c0c" providerId="LiveId" clId="{60AF85C6-231C-4E30-89C8-E181D8D5910A}" dt="2024-05-29T20:28:04.761" v="873" actId="20577"/>
          <ac:spMkLst>
            <pc:docMk/>
            <pc:sldMk cId="620521461" sldId="456"/>
            <ac:spMk id="3" creationId="{DF86FC22-782B-0B09-D879-7CD95988250B}"/>
          </ac:spMkLst>
        </pc:spChg>
      </pc:sldChg>
      <pc:sldChg chg="modSp add del mod">
        <pc:chgData name="Ernesto Gandolfo Raso" userId="9b53afdb15782c0c" providerId="LiveId" clId="{60AF85C6-231C-4E30-89C8-E181D8D5910A}" dt="2024-05-29T20:26:27.734" v="859" actId="2696"/>
        <pc:sldMkLst>
          <pc:docMk/>
          <pc:sldMk cId="259472001" sldId="457"/>
        </pc:sldMkLst>
        <pc:spChg chg="mod">
          <ac:chgData name="Ernesto Gandolfo Raso" userId="9b53afdb15782c0c" providerId="LiveId" clId="{60AF85C6-231C-4E30-89C8-E181D8D5910A}" dt="2024-05-29T20:25:09.344" v="702" actId="6549"/>
          <ac:spMkLst>
            <pc:docMk/>
            <pc:sldMk cId="259472001" sldId="457"/>
            <ac:spMk id="3" creationId="{DF86FC22-782B-0B09-D879-7CD95988250B}"/>
          </ac:spMkLst>
        </pc:spChg>
      </pc:sldChg>
      <pc:sldChg chg="addSp delSp modSp add mod">
        <pc:chgData name="Ernesto Gandolfo Raso" userId="9b53afdb15782c0c" providerId="LiveId" clId="{60AF85C6-231C-4E30-89C8-E181D8D5910A}" dt="2024-05-29T20:40:27.799" v="1085" actId="20577"/>
        <pc:sldMkLst>
          <pc:docMk/>
          <pc:sldMk cId="3652140450" sldId="457"/>
        </pc:sldMkLst>
        <pc:spChg chg="mod">
          <ac:chgData name="Ernesto Gandolfo Raso" userId="9b53afdb15782c0c" providerId="LiveId" clId="{60AF85C6-231C-4E30-89C8-E181D8D5910A}" dt="2024-05-29T20:40:27.799" v="1085" actId="20577"/>
          <ac:spMkLst>
            <pc:docMk/>
            <pc:sldMk cId="3652140450" sldId="457"/>
            <ac:spMk id="3" creationId="{0A3CB9AA-FEF5-C453-0615-2478DE3FE36B}"/>
          </ac:spMkLst>
        </pc:spChg>
        <pc:picChg chg="add del mod">
          <ac:chgData name="Ernesto Gandolfo Raso" userId="9b53afdb15782c0c" providerId="LiveId" clId="{60AF85C6-231C-4E30-89C8-E181D8D5910A}" dt="2024-05-29T20:40:04.173" v="1080" actId="21"/>
          <ac:picMkLst>
            <pc:docMk/>
            <pc:sldMk cId="3652140450" sldId="457"/>
            <ac:picMk id="4" creationId="{066E0B00-8FFD-509D-410E-A6BAEF989B25}"/>
          </ac:picMkLst>
        </pc:picChg>
      </pc:sldChg>
      <pc:sldChg chg="addSp delSp modSp add mod">
        <pc:chgData name="Ernesto Gandolfo Raso" userId="9b53afdb15782c0c" providerId="LiveId" clId="{60AF85C6-231C-4E30-89C8-E181D8D5910A}" dt="2024-05-29T20:37:43.878" v="1004" actId="113"/>
        <pc:sldMkLst>
          <pc:docMk/>
          <pc:sldMk cId="2454340401" sldId="458"/>
        </pc:sldMkLst>
        <pc:spChg chg="mod">
          <ac:chgData name="Ernesto Gandolfo Raso" userId="9b53afdb15782c0c" providerId="LiveId" clId="{60AF85C6-231C-4E30-89C8-E181D8D5910A}" dt="2024-05-29T20:37:43.878" v="1004" actId="113"/>
          <ac:spMkLst>
            <pc:docMk/>
            <pc:sldMk cId="2454340401" sldId="458"/>
            <ac:spMk id="3" creationId="{0A3CB9AA-FEF5-C453-0615-2478DE3FE36B}"/>
          </ac:spMkLst>
        </pc:spChg>
        <pc:picChg chg="add del mod modCrop">
          <ac:chgData name="Ernesto Gandolfo Raso" userId="9b53afdb15782c0c" providerId="LiveId" clId="{60AF85C6-231C-4E30-89C8-E181D8D5910A}" dt="2024-05-29T20:37:14.635" v="986" actId="21"/>
          <ac:picMkLst>
            <pc:docMk/>
            <pc:sldMk cId="2454340401" sldId="458"/>
            <ac:picMk id="4" creationId="{C32318D5-8EC2-FAFA-B86C-D8CC41C210BF}"/>
          </ac:picMkLst>
        </pc:picChg>
        <pc:picChg chg="add mod">
          <ac:chgData name="Ernesto Gandolfo Raso" userId="9b53afdb15782c0c" providerId="LiveId" clId="{60AF85C6-231C-4E30-89C8-E181D8D5910A}" dt="2024-05-29T20:37:36.612" v="997" actId="14100"/>
          <ac:picMkLst>
            <pc:docMk/>
            <pc:sldMk cId="2454340401" sldId="458"/>
            <ac:picMk id="5" creationId="{C32318D5-8EC2-FAFA-B86C-D8CC41C210BF}"/>
          </ac:picMkLst>
        </pc:picChg>
      </pc:sldChg>
      <pc:sldChg chg="addSp delSp modSp add mod">
        <pc:chgData name="Ernesto Gandolfo Raso" userId="9b53afdb15782c0c" providerId="LiveId" clId="{60AF85C6-231C-4E30-89C8-E181D8D5910A}" dt="2024-05-29T20:39:03.624" v="1063" actId="1038"/>
        <pc:sldMkLst>
          <pc:docMk/>
          <pc:sldMk cId="413775807" sldId="459"/>
        </pc:sldMkLst>
        <pc:spChg chg="mod">
          <ac:chgData name="Ernesto Gandolfo Raso" userId="9b53afdb15782c0c" providerId="LiveId" clId="{60AF85C6-231C-4E30-89C8-E181D8D5910A}" dt="2024-05-29T20:38:54.426" v="1060" actId="6549"/>
          <ac:spMkLst>
            <pc:docMk/>
            <pc:sldMk cId="413775807" sldId="459"/>
            <ac:spMk id="3" creationId="{0A3CB9AA-FEF5-C453-0615-2478DE3FE36B}"/>
          </ac:spMkLst>
        </pc:spChg>
        <pc:picChg chg="add del mod modCrop">
          <ac:chgData name="Ernesto Gandolfo Raso" userId="9b53afdb15782c0c" providerId="LiveId" clId="{60AF85C6-231C-4E30-89C8-E181D8D5910A}" dt="2024-05-29T20:38:25.406" v="1022" actId="21"/>
          <ac:picMkLst>
            <pc:docMk/>
            <pc:sldMk cId="413775807" sldId="459"/>
            <ac:picMk id="4" creationId="{D03E37BB-D9FE-7C0C-FAF7-E372ECE617DB}"/>
          </ac:picMkLst>
        </pc:picChg>
        <pc:picChg chg="add mod">
          <ac:chgData name="Ernesto Gandolfo Raso" userId="9b53afdb15782c0c" providerId="LiveId" clId="{60AF85C6-231C-4E30-89C8-E181D8D5910A}" dt="2024-05-29T20:39:03.624" v="1063" actId="1038"/>
          <ac:picMkLst>
            <pc:docMk/>
            <pc:sldMk cId="413775807" sldId="459"/>
            <ac:picMk id="5" creationId="{D03E37BB-D9FE-7C0C-FAF7-E372ECE617DB}"/>
          </ac:picMkLst>
        </pc:picChg>
      </pc:sldChg>
      <pc:sldChg chg="addSp delSp modSp add mod">
        <pc:chgData name="Ernesto Gandolfo Raso" userId="9b53afdb15782c0c" providerId="LiveId" clId="{60AF85C6-231C-4E30-89C8-E181D8D5910A}" dt="2024-05-29T20:53:06.631" v="1416"/>
        <pc:sldMkLst>
          <pc:docMk/>
          <pc:sldMk cId="1759175907" sldId="460"/>
        </pc:sldMkLst>
        <pc:spChg chg="del">
          <ac:chgData name="Ernesto Gandolfo Raso" userId="9b53afdb15782c0c" providerId="LiveId" clId="{60AF85C6-231C-4E30-89C8-E181D8D5910A}" dt="2024-05-29T20:49:53.353" v="1357" actId="478"/>
          <ac:spMkLst>
            <pc:docMk/>
            <pc:sldMk cId="1759175907" sldId="460"/>
            <ac:spMk id="3" creationId="{5F7A1E01-41EE-B299-D5A6-FA7ACF62BC4C}"/>
          </ac:spMkLst>
        </pc:spChg>
        <pc:spChg chg="add mod">
          <ac:chgData name="Ernesto Gandolfo Raso" userId="9b53afdb15782c0c" providerId="LiveId" clId="{60AF85C6-231C-4E30-89C8-E181D8D5910A}" dt="2024-05-29T20:53:06.631" v="1416"/>
          <ac:spMkLst>
            <pc:docMk/>
            <pc:sldMk cId="1759175907" sldId="460"/>
            <ac:spMk id="4" creationId="{2AD492EB-2407-E071-AD82-86FDD3B865E2}"/>
          </ac:spMkLst>
        </pc:spChg>
        <pc:picChg chg="add mod">
          <ac:chgData name="Ernesto Gandolfo Raso" userId="9b53afdb15782c0c" providerId="LiveId" clId="{60AF85C6-231C-4E30-89C8-E181D8D5910A}" dt="2024-05-29T20:51:34.843" v="1393" actId="1076"/>
          <ac:picMkLst>
            <pc:docMk/>
            <pc:sldMk cId="1759175907" sldId="460"/>
            <ac:picMk id="6" creationId="{D81D6C38-EC6A-A6DD-E54F-46278EA66916}"/>
          </ac:picMkLst>
        </pc:picChg>
        <pc:picChg chg="add mod">
          <ac:chgData name="Ernesto Gandolfo Raso" userId="9b53afdb15782c0c" providerId="LiveId" clId="{60AF85C6-231C-4E30-89C8-E181D8D5910A}" dt="2024-05-29T20:52:55.130" v="1415" actId="692"/>
          <ac:picMkLst>
            <pc:docMk/>
            <pc:sldMk cId="1759175907" sldId="460"/>
            <ac:picMk id="8" creationId="{F28E6937-593D-F532-155A-996F58CEE16D}"/>
          </ac:picMkLst>
        </pc:picChg>
      </pc:sldChg>
      <pc:sldChg chg="addSp modSp add mod">
        <pc:chgData name="Ernesto Gandolfo Raso" userId="9b53afdb15782c0c" providerId="LiveId" clId="{60AF85C6-231C-4E30-89C8-E181D8D5910A}" dt="2024-05-29T20:49:46.132" v="1356" actId="255"/>
        <pc:sldMkLst>
          <pc:docMk/>
          <pc:sldMk cId="4223741859" sldId="461"/>
        </pc:sldMkLst>
        <pc:spChg chg="mod">
          <ac:chgData name="Ernesto Gandolfo Raso" userId="9b53afdb15782c0c" providerId="LiveId" clId="{60AF85C6-231C-4E30-89C8-E181D8D5910A}" dt="2024-05-29T20:46:20.419" v="1205" actId="58"/>
          <ac:spMkLst>
            <pc:docMk/>
            <pc:sldMk cId="4223741859" sldId="461"/>
            <ac:spMk id="3" creationId="{5F7A1E01-41EE-B299-D5A6-FA7ACF62BC4C}"/>
          </ac:spMkLst>
        </pc:spChg>
        <pc:spChg chg="add mod">
          <ac:chgData name="Ernesto Gandolfo Raso" userId="9b53afdb15782c0c" providerId="LiveId" clId="{60AF85C6-231C-4E30-89C8-E181D8D5910A}" dt="2024-05-29T20:48:53.497" v="1332" actId="20577"/>
          <ac:spMkLst>
            <pc:docMk/>
            <pc:sldMk cId="4223741859" sldId="461"/>
            <ac:spMk id="6" creationId="{D526A4E4-CF04-C24A-BC82-1724FFDC79B2}"/>
          </ac:spMkLst>
        </pc:spChg>
        <pc:spChg chg="add mod">
          <ac:chgData name="Ernesto Gandolfo Raso" userId="9b53afdb15782c0c" providerId="LiveId" clId="{60AF85C6-231C-4E30-89C8-E181D8D5910A}" dt="2024-05-29T20:49:46.132" v="1356" actId="255"/>
          <ac:spMkLst>
            <pc:docMk/>
            <pc:sldMk cId="4223741859" sldId="461"/>
            <ac:spMk id="7" creationId="{38127312-1DD4-2F68-B199-3AD09AF437C0}"/>
          </ac:spMkLst>
        </pc:spChg>
        <pc:picChg chg="add mod">
          <ac:chgData name="Ernesto Gandolfo Raso" userId="9b53afdb15782c0c" providerId="LiveId" clId="{60AF85C6-231C-4E30-89C8-E181D8D5910A}" dt="2024-05-29T20:46:59.288" v="1218" actId="1035"/>
          <ac:picMkLst>
            <pc:docMk/>
            <pc:sldMk cId="4223741859" sldId="461"/>
            <ac:picMk id="4" creationId="{3806027D-6A4E-96A4-2C15-3484C43EFB34}"/>
          </ac:picMkLst>
        </pc:picChg>
      </pc:sldChg>
      <pc:sldChg chg="addSp modSp add mod">
        <pc:chgData name="Ernesto Gandolfo Raso" userId="9b53afdb15782c0c" providerId="LiveId" clId="{60AF85C6-231C-4E30-89C8-E181D8D5910A}" dt="2024-05-29T21:00:58.705" v="1580" actId="113"/>
        <pc:sldMkLst>
          <pc:docMk/>
          <pc:sldMk cId="2375442979" sldId="462"/>
        </pc:sldMkLst>
        <pc:spChg chg="mod">
          <ac:chgData name="Ernesto Gandolfo Raso" userId="9b53afdb15782c0c" providerId="LiveId" clId="{60AF85C6-231C-4E30-89C8-E181D8D5910A}" dt="2024-05-29T21:00:58.705" v="1580" actId="113"/>
          <ac:spMkLst>
            <pc:docMk/>
            <pc:sldMk cId="2375442979" sldId="462"/>
            <ac:spMk id="3" creationId="{FC9B8243-A72F-62D6-51F8-4D4A71DF2B74}"/>
          </ac:spMkLst>
        </pc:spChg>
        <pc:picChg chg="add mod">
          <ac:chgData name="Ernesto Gandolfo Raso" userId="9b53afdb15782c0c" providerId="LiveId" clId="{60AF85C6-231C-4E30-89C8-E181D8D5910A}" dt="2024-05-29T20:59:33.605" v="1535" actId="1076"/>
          <ac:picMkLst>
            <pc:docMk/>
            <pc:sldMk cId="2375442979" sldId="462"/>
            <ac:picMk id="4" creationId="{8D53CD03-36AB-3702-79DF-3B67D065D3E5}"/>
          </ac:picMkLst>
        </pc:picChg>
      </pc:sldChg>
      <pc:sldChg chg="addSp delSp modSp add mod">
        <pc:chgData name="Ernesto Gandolfo Raso" userId="9b53afdb15782c0c" providerId="LiveId" clId="{60AF85C6-231C-4E30-89C8-E181D8D5910A}" dt="2024-05-29T21:01:31.089" v="1596" actId="1036"/>
        <pc:sldMkLst>
          <pc:docMk/>
          <pc:sldMk cId="4239383341" sldId="463"/>
        </pc:sldMkLst>
        <pc:spChg chg="mod">
          <ac:chgData name="Ernesto Gandolfo Raso" userId="9b53afdb15782c0c" providerId="LiveId" clId="{60AF85C6-231C-4E30-89C8-E181D8D5910A}" dt="2024-05-29T21:01:21.969" v="1591" actId="6549"/>
          <ac:spMkLst>
            <pc:docMk/>
            <pc:sldMk cId="4239383341" sldId="463"/>
            <ac:spMk id="3" creationId="{FC9B8243-A72F-62D6-51F8-4D4A71DF2B74}"/>
          </ac:spMkLst>
        </pc:spChg>
        <pc:picChg chg="add mod">
          <ac:chgData name="Ernesto Gandolfo Raso" userId="9b53afdb15782c0c" providerId="LiveId" clId="{60AF85C6-231C-4E30-89C8-E181D8D5910A}" dt="2024-05-29T21:01:31.089" v="1596" actId="1036"/>
          <ac:picMkLst>
            <pc:docMk/>
            <pc:sldMk cId="4239383341" sldId="463"/>
            <ac:picMk id="2" creationId="{E85B146A-4171-2795-E1B8-852CB9431DF3}"/>
          </ac:picMkLst>
        </pc:picChg>
        <pc:picChg chg="del">
          <ac:chgData name="Ernesto Gandolfo Raso" userId="9b53afdb15782c0c" providerId="LiveId" clId="{60AF85C6-231C-4E30-89C8-E181D8D5910A}" dt="2024-05-29T21:01:01.962" v="1581" actId="478"/>
          <ac:picMkLst>
            <pc:docMk/>
            <pc:sldMk cId="4239383341" sldId="463"/>
            <ac:picMk id="4" creationId="{8D53CD03-36AB-3702-79DF-3B67D065D3E5}"/>
          </ac:picMkLst>
        </pc:picChg>
      </pc:sldChg>
      <pc:sldChg chg="addSp delSp add mod">
        <pc:chgData name="Ernesto Gandolfo Raso" userId="9b53afdb15782c0c" providerId="LiveId" clId="{60AF85C6-231C-4E30-89C8-E181D8D5910A}" dt="2024-05-29T21:11:22.187" v="1753" actId="22"/>
        <pc:sldMkLst>
          <pc:docMk/>
          <pc:sldMk cId="3985540775" sldId="464"/>
        </pc:sldMkLst>
        <pc:spChg chg="del">
          <ac:chgData name="Ernesto Gandolfo Raso" userId="9b53afdb15782c0c" providerId="LiveId" clId="{60AF85C6-231C-4E30-89C8-E181D8D5910A}" dt="2024-05-29T21:10:51.278" v="1751" actId="478"/>
          <ac:spMkLst>
            <pc:docMk/>
            <pc:sldMk cId="3985540775" sldId="464"/>
            <ac:spMk id="3" creationId="{9AB5E811-465E-6A5A-5F33-8234FF09731D}"/>
          </ac:spMkLst>
        </pc:spChg>
        <pc:picChg chg="add">
          <ac:chgData name="Ernesto Gandolfo Raso" userId="9b53afdb15782c0c" providerId="LiveId" clId="{60AF85C6-231C-4E30-89C8-E181D8D5910A}" dt="2024-05-29T21:11:22.187" v="1753" actId="22"/>
          <ac:picMkLst>
            <pc:docMk/>
            <pc:sldMk cId="3985540775" sldId="464"/>
            <ac:picMk id="4" creationId="{B343B8C1-F798-4B06-91A3-6F055A63A799}"/>
          </ac:picMkLst>
        </pc:picChg>
      </pc:sldChg>
      <pc:sldChg chg="addSp modSp add mod">
        <pc:chgData name="Ernesto Gandolfo Raso" userId="9b53afdb15782c0c" providerId="LiveId" clId="{60AF85C6-231C-4E30-89C8-E181D8D5910A}" dt="2024-05-29T21:11:44.762" v="1755" actId="14100"/>
        <pc:sldMkLst>
          <pc:docMk/>
          <pc:sldMk cId="4026552526" sldId="465"/>
        </pc:sldMkLst>
        <pc:picChg chg="add mod">
          <ac:chgData name="Ernesto Gandolfo Raso" userId="9b53afdb15782c0c" providerId="LiveId" clId="{60AF85C6-231C-4E30-89C8-E181D8D5910A}" dt="2024-05-29T21:11:44.762" v="1755" actId="14100"/>
          <ac:picMkLst>
            <pc:docMk/>
            <pc:sldMk cId="4026552526" sldId="465"/>
            <ac:picMk id="3" creationId="{DAB5B42F-7C0D-5147-A153-346DD0084157}"/>
          </ac:picMkLst>
        </pc:picChg>
      </pc:sldChg>
      <pc:sldChg chg="modSp add mod">
        <pc:chgData name="Ernesto Gandolfo Raso" userId="9b53afdb15782c0c" providerId="LiveId" clId="{60AF85C6-231C-4E30-89C8-E181D8D5910A}" dt="2024-05-29T21:15:03.364" v="1830" actId="20577"/>
        <pc:sldMkLst>
          <pc:docMk/>
          <pc:sldMk cId="3894475723" sldId="466"/>
        </pc:sldMkLst>
        <pc:spChg chg="mod">
          <ac:chgData name="Ernesto Gandolfo Raso" userId="9b53afdb15782c0c" providerId="LiveId" clId="{60AF85C6-231C-4E30-89C8-E181D8D5910A}" dt="2024-05-29T21:15:03.364" v="1830" actId="20577"/>
          <ac:spMkLst>
            <pc:docMk/>
            <pc:sldMk cId="3894475723" sldId="466"/>
            <ac:spMk id="3" creationId="{7363D899-5453-0B5D-BD1B-DEEF5AB442A4}"/>
          </ac:spMkLst>
        </pc:spChg>
      </pc:sldChg>
      <pc:sldChg chg="addSp delSp modSp add mod">
        <pc:chgData name="Ernesto Gandolfo Raso" userId="9b53afdb15782c0c" providerId="LiveId" clId="{60AF85C6-231C-4E30-89C8-E181D8D5910A}" dt="2024-05-30T20:35:25.376" v="2220" actId="20577"/>
        <pc:sldMkLst>
          <pc:docMk/>
          <pc:sldMk cId="3194247008" sldId="467"/>
        </pc:sldMkLst>
        <pc:spChg chg="del mod">
          <ac:chgData name="Ernesto Gandolfo Raso" userId="9b53afdb15782c0c" providerId="LiveId" clId="{60AF85C6-231C-4E30-89C8-E181D8D5910A}" dt="2024-05-30T20:19:35.266" v="1978" actId="478"/>
          <ac:spMkLst>
            <pc:docMk/>
            <pc:sldMk cId="3194247008" sldId="467"/>
            <ac:spMk id="3" creationId="{60851F71-7353-CA12-4C17-EF0F1AFDD46A}"/>
          </ac:spMkLst>
        </pc:spChg>
        <pc:spChg chg="add mod">
          <ac:chgData name="Ernesto Gandolfo Raso" userId="9b53afdb15782c0c" providerId="LiveId" clId="{60AF85C6-231C-4E30-89C8-E181D8D5910A}" dt="2024-05-30T20:35:25.376" v="2220" actId="20577"/>
          <ac:spMkLst>
            <pc:docMk/>
            <pc:sldMk cId="3194247008" sldId="467"/>
            <ac:spMk id="6" creationId="{2B2A1485-551C-D5C2-38A1-D2FDDFBE7DDC}"/>
          </ac:spMkLst>
        </pc:spChg>
        <pc:picChg chg="add mod">
          <ac:chgData name="Ernesto Gandolfo Raso" userId="9b53afdb15782c0c" providerId="LiveId" clId="{60AF85C6-231C-4E30-89C8-E181D8D5910A}" dt="2024-05-30T20:30:45.782" v="2120" actId="692"/>
          <ac:picMkLst>
            <pc:docMk/>
            <pc:sldMk cId="3194247008" sldId="467"/>
            <ac:picMk id="4" creationId="{20B55A1E-0C4C-62D2-F802-B1608C1D9A30}"/>
          </ac:picMkLst>
        </pc:picChg>
        <pc:picChg chg="add del">
          <ac:chgData name="Ernesto Gandolfo Raso" userId="9b53afdb15782c0c" providerId="LiveId" clId="{60AF85C6-231C-4E30-89C8-E181D8D5910A}" dt="2024-05-30T20:35:20.815" v="2218" actId="478"/>
          <ac:picMkLst>
            <pc:docMk/>
            <pc:sldMk cId="3194247008" sldId="467"/>
            <ac:picMk id="8" creationId="{0F42368D-D229-1DEE-0D58-84F80C35E0C5}"/>
          </ac:picMkLst>
        </pc:picChg>
      </pc:sldChg>
      <pc:sldChg chg="addSp delSp modSp add mod">
        <pc:chgData name="Ernesto Gandolfo Raso" userId="9b53afdb15782c0c" providerId="LiveId" clId="{60AF85C6-231C-4E30-89C8-E181D8D5910A}" dt="2024-05-30T20:19:08.722" v="1961" actId="1038"/>
        <pc:sldMkLst>
          <pc:docMk/>
          <pc:sldMk cId="1308800088" sldId="468"/>
        </pc:sldMkLst>
        <pc:spChg chg="del mod">
          <ac:chgData name="Ernesto Gandolfo Raso" userId="9b53afdb15782c0c" providerId="LiveId" clId="{60AF85C6-231C-4E30-89C8-E181D8D5910A}" dt="2024-05-30T20:19:01.610" v="1946" actId="478"/>
          <ac:spMkLst>
            <pc:docMk/>
            <pc:sldMk cId="1308800088" sldId="468"/>
            <ac:spMk id="3" creationId="{60851F71-7353-CA12-4C17-EF0F1AFDD46A}"/>
          </ac:spMkLst>
        </pc:spChg>
        <pc:picChg chg="add mod">
          <ac:chgData name="Ernesto Gandolfo Raso" userId="9b53afdb15782c0c" providerId="LiveId" clId="{60AF85C6-231C-4E30-89C8-E181D8D5910A}" dt="2024-05-30T20:19:08.722" v="1961" actId="1038"/>
          <ac:picMkLst>
            <pc:docMk/>
            <pc:sldMk cId="1308800088" sldId="468"/>
            <ac:picMk id="4" creationId="{DD4D326B-011C-01BA-8661-B4BAE5473286}"/>
          </ac:picMkLst>
        </pc:picChg>
      </pc:sldChg>
      <pc:sldChg chg="addSp delSp modSp add mod">
        <pc:chgData name="Ernesto Gandolfo Raso" userId="9b53afdb15782c0c" providerId="LiveId" clId="{60AF85C6-231C-4E30-89C8-E181D8D5910A}" dt="2024-05-30T20:29:59.296" v="2114" actId="6549"/>
        <pc:sldMkLst>
          <pc:docMk/>
          <pc:sldMk cId="1041352955" sldId="469"/>
        </pc:sldMkLst>
        <pc:spChg chg="del">
          <ac:chgData name="Ernesto Gandolfo Raso" userId="9b53afdb15782c0c" providerId="LiveId" clId="{60AF85C6-231C-4E30-89C8-E181D8D5910A}" dt="2024-05-30T20:19:31.765" v="1977" actId="478"/>
          <ac:spMkLst>
            <pc:docMk/>
            <pc:sldMk cId="1041352955" sldId="469"/>
            <ac:spMk id="3" creationId="{60851F71-7353-CA12-4C17-EF0F1AFDD46A}"/>
          </ac:spMkLst>
        </pc:spChg>
        <pc:spChg chg="add mod">
          <ac:chgData name="Ernesto Gandolfo Raso" userId="9b53afdb15782c0c" providerId="LiveId" clId="{60AF85C6-231C-4E30-89C8-E181D8D5910A}" dt="2024-05-30T20:24:11.054" v="2004" actId="6549"/>
          <ac:spMkLst>
            <pc:docMk/>
            <pc:sldMk cId="1041352955" sldId="469"/>
            <ac:spMk id="4" creationId="{4612EE57-3C73-579B-32CA-794881E490EC}"/>
          </ac:spMkLst>
        </pc:spChg>
        <pc:spChg chg="add mod">
          <ac:chgData name="Ernesto Gandolfo Raso" userId="9b53afdb15782c0c" providerId="LiveId" clId="{60AF85C6-231C-4E30-89C8-E181D8D5910A}" dt="2024-05-30T20:27:15.643" v="2035" actId="1076"/>
          <ac:spMkLst>
            <pc:docMk/>
            <pc:sldMk cId="1041352955" sldId="469"/>
            <ac:spMk id="5" creationId="{5DC85AF8-1214-5CBF-6BB0-F0A95F67D4C4}"/>
          </ac:spMkLst>
        </pc:spChg>
        <pc:spChg chg="add mod">
          <ac:chgData name="Ernesto Gandolfo Raso" userId="9b53afdb15782c0c" providerId="LiveId" clId="{60AF85C6-231C-4E30-89C8-E181D8D5910A}" dt="2024-05-30T20:29:26.166" v="2060" actId="20577"/>
          <ac:spMkLst>
            <pc:docMk/>
            <pc:sldMk cId="1041352955" sldId="469"/>
            <ac:spMk id="7" creationId="{E5FF3B80-D608-AC5F-8EB0-35E936D1DE23}"/>
          </ac:spMkLst>
        </pc:spChg>
        <pc:spChg chg="add mod">
          <ac:chgData name="Ernesto Gandolfo Raso" userId="9b53afdb15782c0c" providerId="LiveId" clId="{60AF85C6-231C-4E30-89C8-E181D8D5910A}" dt="2024-05-30T20:29:59.296" v="2114" actId="6549"/>
          <ac:spMkLst>
            <pc:docMk/>
            <pc:sldMk cId="1041352955" sldId="469"/>
            <ac:spMk id="8" creationId="{A9C9D8C6-FD98-5C5C-F2FE-919585C76A89}"/>
          </ac:spMkLst>
        </pc:spChg>
      </pc:sldChg>
      <pc:sldChg chg="addSp delSp add mod">
        <pc:chgData name="Ernesto Gandolfo Raso" userId="9b53afdb15782c0c" providerId="LiveId" clId="{60AF85C6-231C-4E30-89C8-E181D8D5910A}" dt="2024-05-30T20:10:10.227" v="1867" actId="22"/>
        <pc:sldMkLst>
          <pc:docMk/>
          <pc:sldMk cId="2527221187" sldId="470"/>
        </pc:sldMkLst>
        <pc:spChg chg="del">
          <ac:chgData name="Ernesto Gandolfo Raso" userId="9b53afdb15782c0c" providerId="LiveId" clId="{60AF85C6-231C-4E30-89C8-E181D8D5910A}" dt="2024-05-30T20:10:08.951" v="1866" actId="478"/>
          <ac:spMkLst>
            <pc:docMk/>
            <pc:sldMk cId="2527221187" sldId="470"/>
            <ac:spMk id="3" creationId="{60851F71-7353-CA12-4C17-EF0F1AFDD46A}"/>
          </ac:spMkLst>
        </pc:spChg>
        <pc:picChg chg="add">
          <ac:chgData name="Ernesto Gandolfo Raso" userId="9b53afdb15782c0c" providerId="LiveId" clId="{60AF85C6-231C-4E30-89C8-E181D8D5910A}" dt="2024-05-30T20:10:10.227" v="1867" actId="22"/>
          <ac:picMkLst>
            <pc:docMk/>
            <pc:sldMk cId="2527221187" sldId="470"/>
            <ac:picMk id="4" creationId="{72B8EF84-69B8-405F-F949-C082A015F3C6}"/>
          </ac:picMkLst>
        </pc:picChg>
      </pc:sldChg>
      <pc:sldChg chg="addSp delSp modSp add mod">
        <pc:chgData name="Ernesto Gandolfo Raso" userId="9b53afdb15782c0c" providerId="LiveId" clId="{60AF85C6-231C-4E30-89C8-E181D8D5910A}" dt="2024-05-30T20:19:18.204" v="1976" actId="1038"/>
        <pc:sldMkLst>
          <pc:docMk/>
          <pc:sldMk cId="647271420" sldId="471"/>
        </pc:sldMkLst>
        <pc:spChg chg="del mod">
          <ac:chgData name="Ernesto Gandolfo Raso" userId="9b53afdb15782c0c" providerId="LiveId" clId="{60AF85C6-231C-4E30-89C8-E181D8D5910A}" dt="2024-05-30T20:19:11.883" v="1962" actId="478"/>
          <ac:spMkLst>
            <pc:docMk/>
            <pc:sldMk cId="647271420" sldId="471"/>
            <ac:spMk id="3" creationId="{60851F71-7353-CA12-4C17-EF0F1AFDD46A}"/>
          </ac:spMkLst>
        </pc:spChg>
        <pc:picChg chg="del">
          <ac:chgData name="Ernesto Gandolfo Raso" userId="9b53afdb15782c0c" providerId="LiveId" clId="{60AF85C6-231C-4E30-89C8-E181D8D5910A}" dt="2024-05-30T20:11:44.149" v="1874" actId="478"/>
          <ac:picMkLst>
            <pc:docMk/>
            <pc:sldMk cId="647271420" sldId="471"/>
            <ac:picMk id="4" creationId="{DD4D326B-011C-01BA-8661-B4BAE5473286}"/>
          </ac:picMkLst>
        </pc:picChg>
        <pc:picChg chg="add mod">
          <ac:chgData name="Ernesto Gandolfo Raso" userId="9b53afdb15782c0c" providerId="LiveId" clId="{60AF85C6-231C-4E30-89C8-E181D8D5910A}" dt="2024-05-30T20:19:18.204" v="1976" actId="1038"/>
          <ac:picMkLst>
            <pc:docMk/>
            <pc:sldMk cId="647271420" sldId="471"/>
            <ac:picMk id="5" creationId="{1759B164-86D9-9F1C-5EE9-226AB678E09B}"/>
          </ac:picMkLst>
        </pc:picChg>
      </pc:sldChg>
      <pc:sldChg chg="addSp delSp modSp add mod">
        <pc:chgData name="Ernesto Gandolfo Raso" userId="9b53afdb15782c0c" providerId="LiveId" clId="{60AF85C6-231C-4E30-89C8-E181D8D5910A}" dt="2024-05-30T20:43:13.135" v="2506" actId="14100"/>
        <pc:sldMkLst>
          <pc:docMk/>
          <pc:sldMk cId="2584798198" sldId="472"/>
        </pc:sldMkLst>
        <pc:spChg chg="add mod">
          <ac:chgData name="Ernesto Gandolfo Raso" userId="9b53afdb15782c0c" providerId="LiveId" clId="{60AF85C6-231C-4E30-89C8-E181D8D5910A}" dt="2024-05-30T20:40:51.597" v="2406" actId="2711"/>
          <ac:spMkLst>
            <pc:docMk/>
            <pc:sldMk cId="2584798198" sldId="472"/>
            <ac:spMk id="3" creationId="{B2EBC0CD-1312-1D01-9F4A-CE195E2B58CC}"/>
          </ac:spMkLst>
        </pc:spChg>
        <pc:spChg chg="del">
          <ac:chgData name="Ernesto Gandolfo Raso" userId="9b53afdb15782c0c" providerId="LiveId" clId="{60AF85C6-231C-4E30-89C8-E181D8D5910A}" dt="2024-05-30T20:39:10.075" v="2391" actId="478"/>
          <ac:spMkLst>
            <pc:docMk/>
            <pc:sldMk cId="2584798198" sldId="472"/>
            <ac:spMk id="6" creationId="{2B2A1485-551C-D5C2-38A1-D2FDDFBE7DDC}"/>
          </ac:spMkLst>
        </pc:spChg>
        <pc:spChg chg="add mod">
          <ac:chgData name="Ernesto Gandolfo Raso" userId="9b53afdb15782c0c" providerId="LiveId" clId="{60AF85C6-231C-4E30-89C8-E181D8D5910A}" dt="2024-05-30T20:42:42.988" v="2503" actId="6549"/>
          <ac:spMkLst>
            <pc:docMk/>
            <pc:sldMk cId="2584798198" sldId="472"/>
            <ac:spMk id="9" creationId="{8C9D1024-ECCD-87E6-CAC6-0922635BE823}"/>
          </ac:spMkLst>
        </pc:spChg>
        <pc:picChg chg="del">
          <ac:chgData name="Ernesto Gandolfo Raso" userId="9b53afdb15782c0c" providerId="LiveId" clId="{60AF85C6-231C-4E30-89C8-E181D8D5910A}" dt="2024-05-30T20:39:07.945" v="2390" actId="478"/>
          <ac:picMkLst>
            <pc:docMk/>
            <pc:sldMk cId="2584798198" sldId="472"/>
            <ac:picMk id="4" creationId="{20B55A1E-0C4C-62D2-F802-B1608C1D9A30}"/>
          </ac:picMkLst>
        </pc:picChg>
        <pc:picChg chg="add mod">
          <ac:chgData name="Ernesto Gandolfo Raso" userId="9b53afdb15782c0c" providerId="LiveId" clId="{60AF85C6-231C-4E30-89C8-E181D8D5910A}" dt="2024-05-30T20:41:34.095" v="2416" actId="1035"/>
          <ac:picMkLst>
            <pc:docMk/>
            <pc:sldMk cId="2584798198" sldId="472"/>
            <ac:picMk id="7" creationId="{6370CA0A-D0AD-13B9-7AC1-C60BE1DA2DFF}"/>
          </ac:picMkLst>
        </pc:picChg>
        <pc:picChg chg="add mod">
          <ac:chgData name="Ernesto Gandolfo Raso" userId="9b53afdb15782c0c" providerId="LiveId" clId="{60AF85C6-231C-4E30-89C8-E181D8D5910A}" dt="2024-05-30T20:43:13.135" v="2506" actId="14100"/>
          <ac:picMkLst>
            <pc:docMk/>
            <pc:sldMk cId="2584798198" sldId="472"/>
            <ac:picMk id="11" creationId="{60ED741E-6B89-5C5F-F10C-BCCAF9B30AD7}"/>
          </ac:picMkLst>
        </pc:picChg>
      </pc:sldChg>
      <pc:sldChg chg="addSp delSp modSp add mod">
        <pc:chgData name="Ernesto Gandolfo Raso" userId="9b53afdb15782c0c" providerId="LiveId" clId="{60AF85C6-231C-4E30-89C8-E181D8D5910A}" dt="2024-05-30T20:40:13.500" v="2402" actId="20577"/>
        <pc:sldMkLst>
          <pc:docMk/>
          <pc:sldMk cId="1106899562" sldId="473"/>
        </pc:sldMkLst>
        <pc:spChg chg="add mod">
          <ac:chgData name="Ernesto Gandolfo Raso" userId="9b53afdb15782c0c" providerId="LiveId" clId="{60AF85C6-231C-4E30-89C8-E181D8D5910A}" dt="2024-05-30T20:40:13.500" v="2402" actId="20577"/>
          <ac:spMkLst>
            <pc:docMk/>
            <pc:sldMk cId="1106899562" sldId="473"/>
            <ac:spMk id="2" creationId="{276F638A-0E71-F669-1507-4AA00497CFD4}"/>
          </ac:spMkLst>
        </pc:spChg>
        <pc:spChg chg="mod">
          <ac:chgData name="Ernesto Gandolfo Raso" userId="9b53afdb15782c0c" providerId="LiveId" clId="{60AF85C6-231C-4E30-89C8-E181D8D5910A}" dt="2024-05-30T20:37:54.504" v="2366" actId="20577"/>
          <ac:spMkLst>
            <pc:docMk/>
            <pc:sldMk cId="1106899562" sldId="473"/>
            <ac:spMk id="6" creationId="{2B2A1485-551C-D5C2-38A1-D2FDDFBE7DDC}"/>
          </ac:spMkLst>
        </pc:spChg>
        <pc:picChg chg="del">
          <ac:chgData name="Ernesto Gandolfo Raso" userId="9b53afdb15782c0c" providerId="LiveId" clId="{60AF85C6-231C-4E30-89C8-E181D8D5910A}" dt="2024-05-30T20:35:38.980" v="2221" actId="478"/>
          <ac:picMkLst>
            <pc:docMk/>
            <pc:sldMk cId="1106899562" sldId="473"/>
            <ac:picMk id="4" creationId="{20B55A1E-0C4C-62D2-F802-B1608C1D9A30}"/>
          </ac:picMkLst>
        </pc:picChg>
      </pc:sldChg>
      <pc:sldChg chg="delSp add mod">
        <pc:chgData name="Ernesto Gandolfo Raso" userId="9b53afdb15782c0c" providerId="LiveId" clId="{60AF85C6-231C-4E30-89C8-E181D8D5910A}" dt="2024-05-30T20:35:15.375" v="2217" actId="478"/>
        <pc:sldMkLst>
          <pc:docMk/>
          <pc:sldMk cId="772935689" sldId="474"/>
        </pc:sldMkLst>
        <pc:spChg chg="del">
          <ac:chgData name="Ernesto Gandolfo Raso" userId="9b53afdb15782c0c" providerId="LiveId" clId="{60AF85C6-231C-4E30-89C8-E181D8D5910A}" dt="2024-05-30T20:35:15.375" v="2217" actId="478"/>
          <ac:spMkLst>
            <pc:docMk/>
            <pc:sldMk cId="772935689" sldId="474"/>
            <ac:spMk id="6" creationId="{2B2A1485-551C-D5C2-38A1-D2FDDFBE7DDC}"/>
          </ac:spMkLst>
        </pc:spChg>
        <pc:picChg chg="del">
          <ac:chgData name="Ernesto Gandolfo Raso" userId="9b53afdb15782c0c" providerId="LiveId" clId="{60AF85C6-231C-4E30-89C8-E181D8D5910A}" dt="2024-05-30T20:35:13.975" v="2216" actId="478"/>
          <ac:picMkLst>
            <pc:docMk/>
            <pc:sldMk cId="772935689" sldId="474"/>
            <ac:picMk id="4" creationId="{20B55A1E-0C4C-62D2-F802-B1608C1D9A30}"/>
          </ac:picMkLst>
        </pc:picChg>
      </pc:sldChg>
      <pc:sldChg chg="addSp delSp modSp add mod">
        <pc:chgData name="Ernesto Gandolfo Raso" userId="9b53afdb15782c0c" providerId="LiveId" clId="{60AF85C6-231C-4E30-89C8-E181D8D5910A}" dt="2024-05-30T21:27:52.288" v="3090" actId="692"/>
        <pc:sldMkLst>
          <pc:docMk/>
          <pc:sldMk cId="2274593979" sldId="475"/>
        </pc:sldMkLst>
        <pc:spChg chg="del">
          <ac:chgData name="Ernesto Gandolfo Raso" userId="9b53afdb15782c0c" providerId="LiveId" clId="{60AF85C6-231C-4E30-89C8-E181D8D5910A}" dt="2024-05-30T20:46:22.047" v="2634" actId="478"/>
          <ac:spMkLst>
            <pc:docMk/>
            <pc:sldMk cId="2274593979" sldId="475"/>
            <ac:spMk id="3" creationId="{5D2EC25F-B02E-D717-86BF-8026849A223D}"/>
          </ac:spMkLst>
        </pc:spChg>
        <pc:spChg chg="add mod">
          <ac:chgData name="Ernesto Gandolfo Raso" userId="9b53afdb15782c0c" providerId="LiveId" clId="{60AF85C6-231C-4E30-89C8-E181D8D5910A}" dt="2024-05-30T21:27:24.198" v="3086" actId="20577"/>
          <ac:spMkLst>
            <pc:docMk/>
            <pc:sldMk cId="2274593979" sldId="475"/>
            <ac:spMk id="8" creationId="{160877E5-9FEC-4359-491F-6651FFF9C664}"/>
          </ac:spMkLst>
        </pc:spChg>
        <pc:picChg chg="add mod">
          <ac:chgData name="Ernesto Gandolfo Raso" userId="9b53afdb15782c0c" providerId="LiveId" clId="{60AF85C6-231C-4E30-89C8-E181D8D5910A}" dt="2024-05-30T21:25:53.090" v="3020" actId="1036"/>
          <ac:picMkLst>
            <pc:docMk/>
            <pc:sldMk cId="2274593979" sldId="475"/>
            <ac:picMk id="4" creationId="{4C0265A7-156D-681A-593B-17C86A7CCF35}"/>
          </ac:picMkLst>
        </pc:picChg>
        <pc:picChg chg="add mod">
          <ac:chgData name="Ernesto Gandolfo Raso" userId="9b53afdb15782c0c" providerId="LiveId" clId="{60AF85C6-231C-4E30-89C8-E181D8D5910A}" dt="2024-05-30T21:26:22.904" v="3046" actId="692"/>
          <ac:picMkLst>
            <pc:docMk/>
            <pc:sldMk cId="2274593979" sldId="475"/>
            <ac:picMk id="6" creationId="{D61E0588-CA73-185F-2EC9-22471E791463}"/>
          </ac:picMkLst>
        </pc:picChg>
        <pc:picChg chg="add mod">
          <ac:chgData name="Ernesto Gandolfo Raso" userId="9b53afdb15782c0c" providerId="LiveId" clId="{60AF85C6-231C-4E30-89C8-E181D8D5910A}" dt="2024-05-30T21:27:52.288" v="3090" actId="692"/>
          <ac:picMkLst>
            <pc:docMk/>
            <pc:sldMk cId="2274593979" sldId="475"/>
            <ac:picMk id="10" creationId="{FFDD88F9-A1ED-39D0-4402-1EEFB02A6C67}"/>
          </ac:picMkLst>
        </pc:picChg>
      </pc:sldChg>
      <pc:sldChg chg="addSp delSp modSp add mod">
        <pc:chgData name="Ernesto Gandolfo Raso" userId="9b53afdb15782c0c" providerId="LiveId" clId="{60AF85C6-231C-4E30-89C8-E181D8D5910A}" dt="2024-05-30T21:22:48.394" v="2861" actId="1037"/>
        <pc:sldMkLst>
          <pc:docMk/>
          <pc:sldMk cId="621697103" sldId="476"/>
        </pc:sldMkLst>
        <pc:spChg chg="del">
          <ac:chgData name="Ernesto Gandolfo Raso" userId="9b53afdb15782c0c" providerId="LiveId" clId="{60AF85C6-231C-4E30-89C8-E181D8D5910A}" dt="2024-05-30T20:47:52.438" v="2663" actId="478"/>
          <ac:spMkLst>
            <pc:docMk/>
            <pc:sldMk cId="621697103" sldId="476"/>
            <ac:spMk id="3" creationId="{5D2EC25F-B02E-D717-86BF-8026849A223D}"/>
          </ac:spMkLst>
        </pc:spChg>
        <pc:spChg chg="add mod">
          <ac:chgData name="Ernesto Gandolfo Raso" userId="9b53afdb15782c0c" providerId="LiveId" clId="{60AF85C6-231C-4E30-89C8-E181D8D5910A}" dt="2024-05-30T21:22:38.757" v="2853" actId="20577"/>
          <ac:spMkLst>
            <pc:docMk/>
            <pc:sldMk cId="621697103" sldId="476"/>
            <ac:spMk id="4" creationId="{002581D5-AD9B-D18A-FE86-F3DC2BAF69ED}"/>
          </ac:spMkLst>
        </pc:spChg>
        <pc:picChg chg="add mod">
          <ac:chgData name="Ernesto Gandolfo Raso" userId="9b53afdb15782c0c" providerId="LiveId" clId="{60AF85C6-231C-4E30-89C8-E181D8D5910A}" dt="2024-05-30T21:22:48.394" v="2861" actId="1037"/>
          <ac:picMkLst>
            <pc:docMk/>
            <pc:sldMk cId="621697103" sldId="476"/>
            <ac:picMk id="6" creationId="{8E8BD028-9252-854E-E766-AAF6C12217E4}"/>
          </ac:picMkLst>
        </pc:picChg>
      </pc:sldChg>
      <pc:sldChg chg="add del">
        <pc:chgData name="Ernesto Gandolfo Raso" userId="9b53afdb15782c0c" providerId="LiveId" clId="{60AF85C6-231C-4E30-89C8-E181D8D5910A}" dt="2024-05-30T20:49:23.198" v="2688" actId="2696"/>
        <pc:sldMkLst>
          <pc:docMk/>
          <pc:sldMk cId="2377092387" sldId="477"/>
        </pc:sldMkLst>
      </pc:sldChg>
      <pc:sldChg chg="delSp modSp add mod">
        <pc:chgData name="Ernesto Gandolfo Raso" userId="9b53afdb15782c0c" providerId="LiveId" clId="{60AF85C6-231C-4E30-89C8-E181D8D5910A}" dt="2024-05-30T20:51:09.569" v="2747" actId="20577"/>
        <pc:sldMkLst>
          <pc:docMk/>
          <pc:sldMk cId="3164031122" sldId="477"/>
        </pc:sldMkLst>
        <pc:spChg chg="mod">
          <ac:chgData name="Ernesto Gandolfo Raso" userId="9b53afdb15782c0c" providerId="LiveId" clId="{60AF85C6-231C-4E30-89C8-E181D8D5910A}" dt="2024-05-30T20:51:09.569" v="2747" actId="20577"/>
          <ac:spMkLst>
            <pc:docMk/>
            <pc:sldMk cId="3164031122" sldId="477"/>
            <ac:spMk id="3" creationId="{5D2EC25F-B02E-D717-86BF-8026849A223D}"/>
          </ac:spMkLst>
        </pc:spChg>
        <pc:picChg chg="del">
          <ac:chgData name="Ernesto Gandolfo Raso" userId="9b53afdb15782c0c" providerId="LiveId" clId="{60AF85C6-231C-4E30-89C8-E181D8D5910A}" dt="2024-05-30T20:50:00.863" v="2712" actId="478"/>
          <ac:picMkLst>
            <pc:docMk/>
            <pc:sldMk cId="3164031122" sldId="477"/>
            <ac:picMk id="5" creationId="{D25E5249-47B3-CE1C-1D87-B086960B517B}"/>
          </ac:picMkLst>
        </pc:picChg>
      </pc:sldChg>
      <pc:sldChg chg="modSp add mod">
        <pc:chgData name="Ernesto Gandolfo Raso" userId="9b53afdb15782c0c" providerId="LiveId" clId="{60AF85C6-231C-4E30-89C8-E181D8D5910A}" dt="2024-05-30T20:52:36.191" v="2776" actId="58"/>
        <pc:sldMkLst>
          <pc:docMk/>
          <pc:sldMk cId="4273411948" sldId="478"/>
        </pc:sldMkLst>
        <pc:spChg chg="mod">
          <ac:chgData name="Ernesto Gandolfo Raso" userId="9b53afdb15782c0c" providerId="LiveId" clId="{60AF85C6-231C-4E30-89C8-E181D8D5910A}" dt="2024-05-30T20:52:36.191" v="2776" actId="58"/>
          <ac:spMkLst>
            <pc:docMk/>
            <pc:sldMk cId="4273411948" sldId="478"/>
            <ac:spMk id="3" creationId="{5D2EC25F-B02E-D717-86BF-8026849A223D}"/>
          </ac:spMkLst>
        </pc:spChg>
      </pc:sldChg>
      <pc:sldChg chg="addSp delSp add mod">
        <pc:chgData name="Ernesto Gandolfo Raso" userId="9b53afdb15782c0c" providerId="LiveId" clId="{60AF85C6-231C-4E30-89C8-E181D8D5910A}" dt="2024-05-30T20:51:42.855" v="2753" actId="22"/>
        <pc:sldMkLst>
          <pc:docMk/>
          <pc:sldMk cId="3842028210" sldId="479"/>
        </pc:sldMkLst>
        <pc:spChg chg="del">
          <ac:chgData name="Ernesto Gandolfo Raso" userId="9b53afdb15782c0c" providerId="LiveId" clId="{60AF85C6-231C-4E30-89C8-E181D8D5910A}" dt="2024-05-30T20:51:14.546" v="2749" actId="478"/>
          <ac:spMkLst>
            <pc:docMk/>
            <pc:sldMk cId="3842028210" sldId="479"/>
            <ac:spMk id="3" creationId="{5D2EC25F-B02E-D717-86BF-8026849A223D}"/>
          </ac:spMkLst>
        </pc:spChg>
        <pc:picChg chg="add">
          <ac:chgData name="Ernesto Gandolfo Raso" userId="9b53afdb15782c0c" providerId="LiveId" clId="{60AF85C6-231C-4E30-89C8-E181D8D5910A}" dt="2024-05-30T20:51:42.855" v="2753" actId="22"/>
          <ac:picMkLst>
            <pc:docMk/>
            <pc:sldMk cId="3842028210" sldId="479"/>
            <ac:picMk id="4" creationId="{70AA4F05-08FE-6635-BE25-027A6E63CE9E}"/>
          </ac:picMkLst>
        </pc:picChg>
      </pc:sldChg>
      <pc:sldChg chg="addSp modSp add mod">
        <pc:chgData name="Ernesto Gandolfo Raso" userId="9b53afdb15782c0c" providerId="LiveId" clId="{60AF85C6-231C-4E30-89C8-E181D8D5910A}" dt="2024-05-30T21:25:24.338" v="2978" actId="1036"/>
        <pc:sldMkLst>
          <pc:docMk/>
          <pc:sldMk cId="3104802142" sldId="480"/>
        </pc:sldMkLst>
        <pc:spChg chg="mod">
          <ac:chgData name="Ernesto Gandolfo Raso" userId="9b53afdb15782c0c" providerId="LiveId" clId="{60AF85C6-231C-4E30-89C8-E181D8D5910A}" dt="2024-05-30T21:24:43.218" v="2963" actId="20577"/>
          <ac:spMkLst>
            <pc:docMk/>
            <pc:sldMk cId="3104802142" sldId="480"/>
            <ac:spMk id="4" creationId="{002581D5-AD9B-D18A-FE86-F3DC2BAF69ED}"/>
          </ac:spMkLst>
        </pc:spChg>
        <pc:picChg chg="add mod">
          <ac:chgData name="Ernesto Gandolfo Raso" userId="9b53afdb15782c0c" providerId="LiveId" clId="{60AF85C6-231C-4E30-89C8-E181D8D5910A}" dt="2024-05-30T21:25:24.338" v="2978" actId="1036"/>
          <ac:picMkLst>
            <pc:docMk/>
            <pc:sldMk cId="3104802142" sldId="480"/>
            <ac:picMk id="3" creationId="{237061C3-DF69-BFE6-71AA-123DFEDF0578}"/>
          </ac:picMkLst>
        </pc:picChg>
      </pc:sldChg>
      <pc:sldChg chg="addSp delSp modSp add mod">
        <pc:chgData name="Ernesto Gandolfo Raso" userId="9b53afdb15782c0c" providerId="LiveId" clId="{60AF85C6-231C-4E30-89C8-E181D8D5910A}" dt="2024-05-30T21:40:39.561" v="3503" actId="6549"/>
        <pc:sldMkLst>
          <pc:docMk/>
          <pc:sldMk cId="2855782529" sldId="481"/>
        </pc:sldMkLst>
        <pc:spChg chg="del mod">
          <ac:chgData name="Ernesto Gandolfo Raso" userId="9b53afdb15782c0c" providerId="LiveId" clId="{60AF85C6-231C-4E30-89C8-E181D8D5910A}" dt="2024-05-30T21:35:04.605" v="3227" actId="478"/>
          <ac:spMkLst>
            <pc:docMk/>
            <pc:sldMk cId="2855782529" sldId="481"/>
            <ac:spMk id="3" creationId="{F960C9D1-8267-F4D2-AA4E-FF23947194A6}"/>
          </ac:spMkLst>
        </pc:spChg>
        <pc:spChg chg="add mod">
          <ac:chgData name="Ernesto Gandolfo Raso" userId="9b53afdb15782c0c" providerId="LiveId" clId="{60AF85C6-231C-4E30-89C8-E181D8D5910A}" dt="2024-05-30T21:40:39.561" v="3503" actId="6549"/>
          <ac:spMkLst>
            <pc:docMk/>
            <pc:sldMk cId="2855782529" sldId="481"/>
            <ac:spMk id="4" creationId="{1D2945BA-8677-9B20-7428-9F16765AABDE}"/>
          </ac:spMkLst>
        </pc:spChg>
      </pc:sldChg>
      <pc:sldChg chg="addSp modSp add mod">
        <pc:chgData name="Ernesto Gandolfo Raso" userId="9b53afdb15782c0c" providerId="LiveId" clId="{60AF85C6-231C-4E30-89C8-E181D8D5910A}" dt="2024-05-30T21:40:15.582" v="3493" actId="21"/>
        <pc:sldMkLst>
          <pc:docMk/>
          <pc:sldMk cId="313798931" sldId="482"/>
        </pc:sldMkLst>
        <pc:spChg chg="mod">
          <ac:chgData name="Ernesto Gandolfo Raso" userId="9b53afdb15782c0c" providerId="LiveId" clId="{60AF85C6-231C-4E30-89C8-E181D8D5910A}" dt="2024-05-30T21:40:15.582" v="3493" actId="21"/>
          <ac:spMkLst>
            <pc:docMk/>
            <pc:sldMk cId="313798931" sldId="482"/>
            <ac:spMk id="4" creationId="{1D2945BA-8677-9B20-7428-9F16765AABDE}"/>
          </ac:spMkLst>
        </pc:spChg>
        <pc:picChg chg="add mod">
          <ac:chgData name="Ernesto Gandolfo Raso" userId="9b53afdb15782c0c" providerId="LiveId" clId="{60AF85C6-231C-4E30-89C8-E181D8D5910A}" dt="2024-05-30T21:39:54.593" v="3491" actId="14100"/>
          <ac:picMkLst>
            <pc:docMk/>
            <pc:sldMk cId="313798931" sldId="482"/>
            <ac:picMk id="2" creationId="{6056E004-CB11-B645-66D7-F4709102A876}"/>
          </ac:picMkLst>
        </pc:picChg>
      </pc:sldChg>
      <pc:sldChg chg="addSp modSp add mod">
        <pc:chgData name="Ernesto Gandolfo Raso" userId="9b53afdb15782c0c" providerId="LiveId" clId="{60AF85C6-231C-4E30-89C8-E181D8D5910A}" dt="2024-05-30T21:43:24.281" v="3573" actId="1035"/>
        <pc:sldMkLst>
          <pc:docMk/>
          <pc:sldMk cId="3734010485" sldId="483"/>
        </pc:sldMkLst>
        <pc:spChg chg="mod">
          <ac:chgData name="Ernesto Gandolfo Raso" userId="9b53afdb15782c0c" providerId="LiveId" clId="{60AF85C6-231C-4E30-89C8-E181D8D5910A}" dt="2024-05-30T21:41:15.486" v="3520" actId="20577"/>
          <ac:spMkLst>
            <pc:docMk/>
            <pc:sldMk cId="3734010485" sldId="483"/>
            <ac:spMk id="4" creationId="{1D2945BA-8677-9B20-7428-9F16765AABDE}"/>
          </ac:spMkLst>
        </pc:spChg>
        <pc:spChg chg="add mod">
          <ac:chgData name="Ernesto Gandolfo Raso" userId="9b53afdb15782c0c" providerId="LiveId" clId="{60AF85C6-231C-4E30-89C8-E181D8D5910A}" dt="2024-05-30T21:43:06.491" v="3570" actId="1035"/>
          <ac:spMkLst>
            <pc:docMk/>
            <pc:sldMk cId="3734010485" sldId="483"/>
            <ac:spMk id="6" creationId="{A1F4308A-74CC-B106-FAA5-5F5CD0F053FE}"/>
          </ac:spMkLst>
        </pc:spChg>
        <pc:picChg chg="add mod">
          <ac:chgData name="Ernesto Gandolfo Raso" userId="9b53afdb15782c0c" providerId="LiveId" clId="{60AF85C6-231C-4E30-89C8-E181D8D5910A}" dt="2024-05-30T21:43:24.281" v="3573" actId="1035"/>
          <ac:picMkLst>
            <pc:docMk/>
            <pc:sldMk cId="3734010485" sldId="483"/>
            <ac:picMk id="3" creationId="{386DDC36-2078-AF1D-0E96-E919B4D6BD5C}"/>
          </ac:picMkLst>
        </pc:picChg>
      </pc:sldChg>
      <pc:sldChg chg="addSp delSp modSp add del mod">
        <pc:chgData name="Ernesto Gandolfo Raso" userId="9b53afdb15782c0c" providerId="LiveId" clId="{60AF85C6-231C-4E30-89C8-E181D8D5910A}" dt="2024-05-30T21:40:47.144" v="3504" actId="2696"/>
        <pc:sldMkLst>
          <pc:docMk/>
          <pc:sldMk cId="114861918" sldId="484"/>
        </pc:sldMkLst>
        <pc:spChg chg="del">
          <ac:chgData name="Ernesto Gandolfo Raso" userId="9b53afdb15782c0c" providerId="LiveId" clId="{60AF85C6-231C-4E30-89C8-E181D8D5910A}" dt="2024-05-30T21:38:53.521" v="3469" actId="478"/>
          <ac:spMkLst>
            <pc:docMk/>
            <pc:sldMk cId="114861918" sldId="484"/>
            <ac:spMk id="4" creationId="{1D2945BA-8677-9B20-7428-9F16765AABDE}"/>
          </ac:spMkLst>
        </pc:spChg>
        <pc:picChg chg="add del mod modCrop">
          <ac:chgData name="Ernesto Gandolfo Raso" userId="9b53afdb15782c0c" providerId="LiveId" clId="{60AF85C6-231C-4E30-89C8-E181D8D5910A}" dt="2024-05-30T21:39:06.541" v="3472" actId="21"/>
          <ac:picMkLst>
            <pc:docMk/>
            <pc:sldMk cId="114861918" sldId="484"/>
            <ac:picMk id="3" creationId="{7257BA11-2811-4CFD-9CDA-E2907A3C5E5E}"/>
          </ac:picMkLst>
        </pc:picChg>
        <pc:picChg chg="add mod">
          <ac:chgData name="Ernesto Gandolfo Raso" userId="9b53afdb15782c0c" providerId="LiveId" clId="{60AF85C6-231C-4E30-89C8-E181D8D5910A}" dt="2024-05-30T21:39:08.983" v="3474" actId="14100"/>
          <ac:picMkLst>
            <pc:docMk/>
            <pc:sldMk cId="114861918" sldId="484"/>
            <ac:picMk id="5" creationId="{7257BA11-2811-4CFD-9CDA-E2907A3C5E5E}"/>
          </ac:picMkLst>
        </pc:picChg>
      </pc:sldChg>
      <pc:sldChg chg="modSp add mod">
        <pc:chgData name="Ernesto Gandolfo Raso" userId="9b53afdb15782c0c" providerId="LiveId" clId="{60AF85C6-231C-4E30-89C8-E181D8D5910A}" dt="2024-05-30T21:54:10.311" v="3976" actId="21"/>
        <pc:sldMkLst>
          <pc:docMk/>
          <pc:sldMk cId="282184884" sldId="484"/>
        </pc:sldMkLst>
        <pc:spChg chg="mod">
          <ac:chgData name="Ernesto Gandolfo Raso" userId="9b53afdb15782c0c" providerId="LiveId" clId="{60AF85C6-231C-4E30-89C8-E181D8D5910A}" dt="2024-05-30T21:54:10.311" v="3976" actId="21"/>
          <ac:spMkLst>
            <pc:docMk/>
            <pc:sldMk cId="282184884" sldId="484"/>
            <ac:spMk id="7" creationId="{91959800-8798-DC54-0F1D-C0E012653F0B}"/>
          </ac:spMkLst>
        </pc:spChg>
        <pc:picChg chg="mod">
          <ac:chgData name="Ernesto Gandolfo Raso" userId="9b53afdb15782c0c" providerId="LiveId" clId="{60AF85C6-231C-4E30-89C8-E181D8D5910A}" dt="2024-05-30T21:53:50.542" v="3972" actId="1035"/>
          <ac:picMkLst>
            <pc:docMk/>
            <pc:sldMk cId="282184884" sldId="484"/>
            <ac:picMk id="5" creationId="{E7B23A80-F2AA-0CDC-7D35-6E0B6CD3D2AA}"/>
          </ac:picMkLst>
        </pc:picChg>
      </pc:sldChg>
    </pc:docChg>
  </pc:docChgLst>
  <pc:docChgLst>
    <pc:chgData name="Ernesto Gandolfo Raso" userId="9b53afdb15782c0c" providerId="LiveId" clId="{C0883365-799D-4265-BA45-05AC55571BB9}"/>
    <pc:docChg chg="undo custSel addSld delSld modSld sldOrd">
      <pc:chgData name="Ernesto Gandolfo Raso" userId="9b53afdb15782c0c" providerId="LiveId" clId="{C0883365-799D-4265-BA45-05AC55571BB9}" dt="2024-05-31T15:25:07.992" v="5934" actId="58"/>
      <pc:docMkLst>
        <pc:docMk/>
      </pc:docMkLst>
      <pc:sldChg chg="modSp mod">
        <pc:chgData name="Ernesto Gandolfo Raso" userId="9b53afdb15782c0c" providerId="LiveId" clId="{C0883365-799D-4265-BA45-05AC55571BB9}" dt="2024-05-31T11:56:54.352" v="10" actId="6549"/>
        <pc:sldMkLst>
          <pc:docMk/>
          <pc:sldMk cId="0" sldId="256"/>
        </pc:sldMkLst>
        <pc:spChg chg="mod">
          <ac:chgData name="Ernesto Gandolfo Raso" userId="9b53afdb15782c0c" providerId="LiveId" clId="{C0883365-799D-4265-BA45-05AC55571BB9}" dt="2024-05-31T11:56:54.352" v="10" actId="6549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Ernesto Gandolfo Raso" userId="9b53afdb15782c0c" providerId="LiveId" clId="{C0883365-799D-4265-BA45-05AC55571BB9}" dt="2024-05-31T12:24:22.148" v="141" actId="1035"/>
        <pc:sldMkLst>
          <pc:docMk/>
          <pc:sldMk cId="0" sldId="257"/>
        </pc:sldMkLst>
        <pc:spChg chg="mod">
          <ac:chgData name="Ernesto Gandolfo Raso" userId="9b53afdb15782c0c" providerId="LiveId" clId="{C0883365-799D-4265-BA45-05AC55571BB9}" dt="2024-05-31T12:24:12.882" v="131" actId="20577"/>
          <ac:spMkLst>
            <pc:docMk/>
            <pc:sldMk cId="0" sldId="257"/>
            <ac:spMk id="9" creationId="{226658C0-63E0-3397-49C8-BD1FA65584F3}"/>
          </ac:spMkLst>
        </pc:spChg>
        <pc:picChg chg="add del mod">
          <ac:chgData name="Ernesto Gandolfo Raso" userId="9b53afdb15782c0c" providerId="LiveId" clId="{C0883365-799D-4265-BA45-05AC55571BB9}" dt="2024-05-31T12:23:24.438" v="115" actId="478"/>
          <ac:picMkLst>
            <pc:docMk/>
            <pc:sldMk cId="0" sldId="257"/>
            <ac:picMk id="3" creationId="{B9875AB3-0E8A-2597-1CEF-E2EFAA19774F}"/>
          </ac:picMkLst>
        </pc:picChg>
        <pc:picChg chg="add del">
          <ac:chgData name="Ernesto Gandolfo Raso" userId="9b53afdb15782c0c" providerId="LiveId" clId="{C0883365-799D-4265-BA45-05AC55571BB9}" dt="2024-05-31T12:23:37.305" v="122" actId="478"/>
          <ac:picMkLst>
            <pc:docMk/>
            <pc:sldMk cId="0" sldId="257"/>
            <ac:picMk id="5" creationId="{01C1DDFE-CD9E-8F73-BE29-A154128D087C}"/>
          </ac:picMkLst>
        </pc:picChg>
        <pc:picChg chg="add mod">
          <ac:chgData name="Ernesto Gandolfo Raso" userId="9b53afdb15782c0c" providerId="LiveId" clId="{C0883365-799D-4265-BA45-05AC55571BB9}" dt="2024-05-31T12:24:22.148" v="141" actId="1035"/>
          <ac:picMkLst>
            <pc:docMk/>
            <pc:sldMk cId="0" sldId="257"/>
            <ac:picMk id="6" creationId="{B9875AB3-0E8A-2597-1CEF-E2EFAA19774F}"/>
          </ac:picMkLst>
        </pc:picChg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0" sldId="277"/>
        </pc:sldMkLst>
      </pc:sldChg>
      <pc:sldChg chg="addSp delSp modSp mod">
        <pc:chgData name="Ernesto Gandolfo Raso" userId="9b53afdb15782c0c" providerId="LiveId" clId="{C0883365-799D-4265-BA45-05AC55571BB9}" dt="2024-05-31T12:39:15.476" v="551" actId="6549"/>
        <pc:sldMkLst>
          <pc:docMk/>
          <pc:sldMk cId="1109421405" sldId="411"/>
        </pc:sldMkLst>
        <pc:spChg chg="add mod">
          <ac:chgData name="Ernesto Gandolfo Raso" userId="9b53afdb15782c0c" providerId="LiveId" clId="{C0883365-799D-4265-BA45-05AC55571BB9}" dt="2024-05-31T12:39:15.476" v="551" actId="6549"/>
          <ac:spMkLst>
            <pc:docMk/>
            <pc:sldMk cId="1109421405" sldId="411"/>
            <ac:spMk id="5" creationId="{92B01416-789A-0ABF-B5B7-C4A761A31387}"/>
          </ac:spMkLst>
        </pc:spChg>
        <pc:spChg chg="del">
          <ac:chgData name="Ernesto Gandolfo Raso" userId="9b53afdb15782c0c" providerId="LiveId" clId="{C0883365-799D-4265-BA45-05AC55571BB9}" dt="2024-05-31T12:35:17.912" v="455" actId="478"/>
          <ac:spMkLst>
            <pc:docMk/>
            <pc:sldMk cId="1109421405" sldId="411"/>
            <ac:spMk id="9" creationId="{226658C0-63E0-3397-49C8-BD1FA65584F3}"/>
          </ac:spMkLst>
        </pc:spChg>
        <pc:picChg chg="add mod">
          <ac:chgData name="Ernesto Gandolfo Raso" userId="9b53afdb15782c0c" providerId="LiveId" clId="{C0883365-799D-4265-BA45-05AC55571BB9}" dt="2024-05-31T12:35:48.516" v="495" actId="1035"/>
          <ac:picMkLst>
            <pc:docMk/>
            <pc:sldMk cId="1109421405" sldId="411"/>
            <ac:picMk id="3" creationId="{0A0B142A-5D8C-CEEA-57C1-35F58AA919D3}"/>
          </ac:picMkLst>
        </pc:picChg>
      </pc:sldChg>
      <pc:sldChg chg="addSp delSp modSp mod">
        <pc:chgData name="Ernesto Gandolfo Raso" userId="9b53afdb15782c0c" providerId="LiveId" clId="{C0883365-799D-4265-BA45-05AC55571BB9}" dt="2024-05-31T12:35:10.629" v="454" actId="20577"/>
        <pc:sldMkLst>
          <pc:docMk/>
          <pc:sldMk cId="2038112526" sldId="412"/>
        </pc:sldMkLst>
        <pc:spChg chg="add mod">
          <ac:chgData name="Ernesto Gandolfo Raso" userId="9b53afdb15782c0c" providerId="LiveId" clId="{C0883365-799D-4265-BA45-05AC55571BB9}" dt="2024-05-31T12:35:10.629" v="454" actId="20577"/>
          <ac:spMkLst>
            <pc:docMk/>
            <pc:sldMk cId="2038112526" sldId="412"/>
            <ac:spMk id="4" creationId="{B980BCDF-C5F5-08E6-1FC5-CB98981B6135}"/>
          </ac:spMkLst>
        </pc:spChg>
        <pc:picChg chg="del">
          <ac:chgData name="Ernesto Gandolfo Raso" userId="9b53afdb15782c0c" providerId="LiveId" clId="{C0883365-799D-4265-BA45-05AC55571BB9}" dt="2024-05-31T12:28:54.110" v="288" actId="478"/>
          <ac:picMkLst>
            <pc:docMk/>
            <pc:sldMk cId="2038112526" sldId="412"/>
            <ac:picMk id="3" creationId="{34F5B495-6BE4-821E-CA0B-941A4436FC2D}"/>
          </ac:picMkLst>
        </pc:picChg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1055750470" sldId="413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3255679020" sldId="414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3444236547" sldId="415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1174257406" sldId="416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4175717360" sldId="417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2190519285" sldId="418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575053373" sldId="419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4203662195" sldId="420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3847691401" sldId="421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1035186521" sldId="422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4287061816" sldId="423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1848697758" sldId="424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1076550137" sldId="425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56713760" sldId="426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1976988912" sldId="427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3905488414" sldId="428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2463189856" sldId="429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996596909" sldId="442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2196175828" sldId="443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2950615171" sldId="444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2398092147" sldId="445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1736476986" sldId="446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3418737688" sldId="447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3040530463" sldId="448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3099335898" sldId="449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3164462347" sldId="450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2832891581" sldId="451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2426476417" sldId="452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1267977185" sldId="453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3700370940" sldId="454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1846720942" sldId="455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620521461" sldId="456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3652140450" sldId="457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2454340401" sldId="458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413775807" sldId="459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1759175907" sldId="460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4223741859" sldId="461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2375442979" sldId="462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4239383341" sldId="463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3985540775" sldId="464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4026552526" sldId="465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3894475723" sldId="466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3194247008" sldId="467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1308800088" sldId="468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1041352955" sldId="469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2527221187" sldId="470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647271420" sldId="471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2584798198" sldId="472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1106899562" sldId="473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772935689" sldId="474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2274593979" sldId="475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621697103" sldId="476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3164031122" sldId="477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4273411948" sldId="478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3842028210" sldId="479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3104802142" sldId="480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2855782529" sldId="481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313798931" sldId="482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3734010485" sldId="483"/>
        </pc:sldMkLst>
      </pc:sldChg>
      <pc:sldChg chg="del">
        <pc:chgData name="Ernesto Gandolfo Raso" userId="9b53afdb15782c0c" providerId="LiveId" clId="{C0883365-799D-4265-BA45-05AC55571BB9}" dt="2024-05-31T12:39:09.076" v="550" actId="47"/>
        <pc:sldMkLst>
          <pc:docMk/>
          <pc:sldMk cId="282184884" sldId="484"/>
        </pc:sldMkLst>
      </pc:sldChg>
      <pc:sldChg chg="addSp delSp modSp add mod">
        <pc:chgData name="Ernesto Gandolfo Raso" userId="9b53afdb15782c0c" providerId="LiveId" clId="{C0883365-799D-4265-BA45-05AC55571BB9}" dt="2024-05-31T12:28:51.094" v="287" actId="1035"/>
        <pc:sldMkLst>
          <pc:docMk/>
          <pc:sldMk cId="1727257630" sldId="485"/>
        </pc:sldMkLst>
        <pc:spChg chg="add del mod">
          <ac:chgData name="Ernesto Gandolfo Raso" userId="9b53afdb15782c0c" providerId="LiveId" clId="{C0883365-799D-4265-BA45-05AC55571BB9}" dt="2024-05-31T12:28:44.557" v="252" actId="478"/>
          <ac:spMkLst>
            <pc:docMk/>
            <pc:sldMk cId="1727257630" sldId="485"/>
            <ac:spMk id="4" creationId="{DF4B298F-2351-0078-C7E8-9D4879BA1F46}"/>
          </ac:spMkLst>
        </pc:spChg>
        <pc:spChg chg="del mod">
          <ac:chgData name="Ernesto Gandolfo Raso" userId="9b53afdb15782c0c" providerId="LiveId" clId="{C0883365-799D-4265-BA45-05AC55571BB9}" dt="2024-05-31T12:24:26.379" v="142" actId="478"/>
          <ac:spMkLst>
            <pc:docMk/>
            <pc:sldMk cId="1727257630" sldId="485"/>
            <ac:spMk id="9" creationId="{226658C0-63E0-3397-49C8-BD1FA65584F3}"/>
          </ac:spMkLst>
        </pc:spChg>
        <pc:picChg chg="del">
          <ac:chgData name="Ernesto Gandolfo Raso" userId="9b53afdb15782c0c" providerId="LiveId" clId="{C0883365-799D-4265-BA45-05AC55571BB9}" dt="2024-05-31T12:24:16.647" v="132" actId="21"/>
          <ac:picMkLst>
            <pc:docMk/>
            <pc:sldMk cId="1727257630" sldId="485"/>
            <ac:picMk id="3" creationId="{B9875AB3-0E8A-2597-1CEF-E2EFAA19774F}"/>
          </ac:picMkLst>
        </pc:picChg>
        <pc:picChg chg="add mod">
          <ac:chgData name="Ernesto Gandolfo Raso" userId="9b53afdb15782c0c" providerId="LiveId" clId="{C0883365-799D-4265-BA45-05AC55571BB9}" dt="2024-05-31T12:28:51.094" v="287" actId="1035"/>
          <ac:picMkLst>
            <pc:docMk/>
            <pc:sldMk cId="1727257630" sldId="485"/>
            <ac:picMk id="6" creationId="{FB4C6EBD-5E23-3A12-6C04-63BD2DDA18BA}"/>
          </ac:picMkLst>
        </pc:picChg>
      </pc:sldChg>
      <pc:sldChg chg="delSp add mod">
        <pc:chgData name="Ernesto Gandolfo Raso" userId="9b53afdb15782c0c" providerId="LiveId" clId="{C0883365-799D-4265-BA45-05AC55571BB9}" dt="2024-05-31T12:23:47.849" v="124" actId="478"/>
        <pc:sldMkLst>
          <pc:docMk/>
          <pc:sldMk cId="4247144419" sldId="486"/>
        </pc:sldMkLst>
        <pc:spChg chg="del">
          <ac:chgData name="Ernesto Gandolfo Raso" userId="9b53afdb15782c0c" providerId="LiveId" clId="{C0883365-799D-4265-BA45-05AC55571BB9}" dt="2024-05-31T12:23:47.849" v="124" actId="478"/>
          <ac:spMkLst>
            <pc:docMk/>
            <pc:sldMk cId="4247144419" sldId="486"/>
            <ac:spMk id="9" creationId="{226658C0-63E0-3397-49C8-BD1FA65584F3}"/>
          </ac:spMkLst>
        </pc:spChg>
      </pc:sldChg>
      <pc:sldChg chg="delSp add del mod ord">
        <pc:chgData name="Ernesto Gandolfo Raso" userId="9b53afdb15782c0c" providerId="LiveId" clId="{C0883365-799D-4265-BA45-05AC55571BB9}" dt="2024-05-31T12:28:17.307" v="241" actId="2696"/>
        <pc:sldMkLst>
          <pc:docMk/>
          <pc:sldMk cId="2825869345" sldId="487"/>
        </pc:sldMkLst>
        <pc:picChg chg="del">
          <ac:chgData name="Ernesto Gandolfo Raso" userId="9b53afdb15782c0c" providerId="LiveId" clId="{C0883365-799D-4265-BA45-05AC55571BB9}" dt="2024-05-31T12:28:06.154" v="238" actId="478"/>
          <ac:picMkLst>
            <pc:docMk/>
            <pc:sldMk cId="2825869345" sldId="487"/>
            <ac:picMk id="6" creationId="{FB4C6EBD-5E23-3A12-6C04-63BD2DDA18BA}"/>
          </ac:picMkLst>
        </pc:picChg>
      </pc:sldChg>
      <pc:sldChg chg="modSp add mod">
        <pc:chgData name="Ernesto Gandolfo Raso" userId="9b53afdb15782c0c" providerId="LiveId" clId="{C0883365-799D-4265-BA45-05AC55571BB9}" dt="2024-05-31T12:31:32.657" v="289" actId="255"/>
        <pc:sldMkLst>
          <pc:docMk/>
          <pc:sldMk cId="2922329336" sldId="487"/>
        </pc:sldMkLst>
        <pc:spChg chg="mod">
          <ac:chgData name="Ernesto Gandolfo Raso" userId="9b53afdb15782c0c" providerId="LiveId" clId="{C0883365-799D-4265-BA45-05AC55571BB9}" dt="2024-05-31T12:31:32.657" v="289" actId="255"/>
          <ac:spMkLst>
            <pc:docMk/>
            <pc:sldMk cId="2922329336" sldId="487"/>
            <ac:spMk id="4" creationId="{DF4B298F-2351-0078-C7E8-9D4879BA1F46}"/>
          </ac:spMkLst>
        </pc:spChg>
      </pc:sldChg>
      <pc:sldChg chg="addSp delSp modSp add mod">
        <pc:chgData name="Ernesto Gandolfo Raso" userId="9b53afdb15782c0c" providerId="LiveId" clId="{C0883365-799D-4265-BA45-05AC55571BB9}" dt="2024-05-31T12:41:23.879" v="615" actId="692"/>
        <pc:sldMkLst>
          <pc:docMk/>
          <pc:sldMk cId="2961511724" sldId="488"/>
        </pc:sldMkLst>
        <pc:spChg chg="mod">
          <ac:chgData name="Ernesto Gandolfo Raso" userId="9b53afdb15782c0c" providerId="LiveId" clId="{C0883365-799D-4265-BA45-05AC55571BB9}" dt="2024-05-31T12:41:00.609" v="590" actId="20577"/>
          <ac:spMkLst>
            <pc:docMk/>
            <pc:sldMk cId="2961511724" sldId="488"/>
            <ac:spMk id="5" creationId="{92B01416-789A-0ABF-B5B7-C4A761A31387}"/>
          </ac:spMkLst>
        </pc:spChg>
        <pc:picChg chg="del">
          <ac:chgData name="Ernesto Gandolfo Raso" userId="9b53afdb15782c0c" providerId="LiveId" clId="{C0883365-799D-4265-BA45-05AC55571BB9}" dt="2024-05-31T12:39:27.012" v="555" actId="478"/>
          <ac:picMkLst>
            <pc:docMk/>
            <pc:sldMk cId="2961511724" sldId="488"/>
            <ac:picMk id="3" creationId="{0A0B142A-5D8C-CEEA-57C1-35F58AA919D3}"/>
          </ac:picMkLst>
        </pc:picChg>
        <pc:picChg chg="add mod">
          <ac:chgData name="Ernesto Gandolfo Raso" userId="9b53afdb15782c0c" providerId="LiveId" clId="{C0883365-799D-4265-BA45-05AC55571BB9}" dt="2024-05-31T12:41:23.879" v="615" actId="692"/>
          <ac:picMkLst>
            <pc:docMk/>
            <pc:sldMk cId="2961511724" sldId="488"/>
            <ac:picMk id="4" creationId="{E03339D5-E67D-F24B-7506-F56C1B0CF911}"/>
          </ac:picMkLst>
        </pc:picChg>
      </pc:sldChg>
      <pc:sldChg chg="addSp delSp add mod">
        <pc:chgData name="Ernesto Gandolfo Raso" userId="9b53afdb15782c0c" providerId="LiveId" clId="{C0883365-799D-4265-BA45-05AC55571BB9}" dt="2024-05-31T12:39:50.285" v="558" actId="22"/>
        <pc:sldMkLst>
          <pc:docMk/>
          <pc:sldMk cId="3324526101" sldId="489"/>
        </pc:sldMkLst>
        <pc:spChg chg="del">
          <ac:chgData name="Ernesto Gandolfo Raso" userId="9b53afdb15782c0c" providerId="LiveId" clId="{C0883365-799D-4265-BA45-05AC55571BB9}" dt="2024-05-31T12:39:22.460" v="553" actId="478"/>
          <ac:spMkLst>
            <pc:docMk/>
            <pc:sldMk cId="3324526101" sldId="489"/>
            <ac:spMk id="5" creationId="{92B01416-789A-0ABF-B5B7-C4A761A31387}"/>
          </ac:spMkLst>
        </pc:spChg>
        <pc:picChg chg="del">
          <ac:chgData name="Ernesto Gandolfo Raso" userId="9b53afdb15782c0c" providerId="LiveId" clId="{C0883365-799D-4265-BA45-05AC55571BB9}" dt="2024-05-31T12:39:23.107" v="554" actId="478"/>
          <ac:picMkLst>
            <pc:docMk/>
            <pc:sldMk cId="3324526101" sldId="489"/>
            <ac:picMk id="3" creationId="{0A0B142A-5D8C-CEEA-57C1-35F58AA919D3}"/>
          </ac:picMkLst>
        </pc:picChg>
        <pc:picChg chg="add">
          <ac:chgData name="Ernesto Gandolfo Raso" userId="9b53afdb15782c0c" providerId="LiveId" clId="{C0883365-799D-4265-BA45-05AC55571BB9}" dt="2024-05-31T12:39:50.285" v="558" actId="22"/>
          <ac:picMkLst>
            <pc:docMk/>
            <pc:sldMk cId="3324526101" sldId="489"/>
            <ac:picMk id="4" creationId="{433797E0-65E8-DEAF-A21F-7643C71A3345}"/>
          </ac:picMkLst>
        </pc:picChg>
      </pc:sldChg>
      <pc:sldChg chg="addSp delSp modSp add mod">
        <pc:chgData name="Ernesto Gandolfo Raso" userId="9b53afdb15782c0c" providerId="LiveId" clId="{C0883365-799D-4265-BA45-05AC55571BB9}" dt="2024-05-31T12:45:56.476" v="813" actId="1037"/>
        <pc:sldMkLst>
          <pc:docMk/>
          <pc:sldMk cId="3679175158" sldId="490"/>
        </pc:sldMkLst>
        <pc:spChg chg="add mod">
          <ac:chgData name="Ernesto Gandolfo Raso" userId="9b53afdb15782c0c" providerId="LiveId" clId="{C0883365-799D-4265-BA45-05AC55571BB9}" dt="2024-05-31T12:44:19.147" v="704" actId="20577"/>
          <ac:spMkLst>
            <pc:docMk/>
            <pc:sldMk cId="3679175158" sldId="490"/>
            <ac:spMk id="3" creationId="{A0EC64C3-1ECC-69BC-AE5F-6333018D743E}"/>
          </ac:spMkLst>
        </pc:spChg>
        <pc:spChg chg="del">
          <ac:chgData name="Ernesto Gandolfo Raso" userId="9b53afdb15782c0c" providerId="LiveId" clId="{C0883365-799D-4265-BA45-05AC55571BB9}" dt="2024-05-31T12:41:34.147" v="618" actId="478"/>
          <ac:spMkLst>
            <pc:docMk/>
            <pc:sldMk cId="3679175158" sldId="490"/>
            <ac:spMk id="5" creationId="{92B01416-789A-0ABF-B5B7-C4A761A31387}"/>
          </ac:spMkLst>
        </pc:spChg>
        <pc:spChg chg="add mod">
          <ac:chgData name="Ernesto Gandolfo Raso" userId="9b53afdb15782c0c" providerId="LiveId" clId="{C0883365-799D-4265-BA45-05AC55571BB9}" dt="2024-05-31T12:45:28.151" v="754" actId="58"/>
          <ac:spMkLst>
            <pc:docMk/>
            <pc:sldMk cId="3679175158" sldId="490"/>
            <ac:spMk id="9" creationId="{F6989C6F-67F6-193D-FDD7-0F01558A2870}"/>
          </ac:spMkLst>
        </pc:spChg>
        <pc:picChg chg="del">
          <ac:chgData name="Ernesto Gandolfo Raso" userId="9b53afdb15782c0c" providerId="LiveId" clId="{C0883365-799D-4265-BA45-05AC55571BB9}" dt="2024-05-31T12:41:32.854" v="617" actId="478"/>
          <ac:picMkLst>
            <pc:docMk/>
            <pc:sldMk cId="3679175158" sldId="490"/>
            <ac:picMk id="4" creationId="{E03339D5-E67D-F24B-7506-F56C1B0CF911}"/>
          </ac:picMkLst>
        </pc:picChg>
        <pc:picChg chg="add mod">
          <ac:chgData name="Ernesto Gandolfo Raso" userId="9b53afdb15782c0c" providerId="LiveId" clId="{C0883365-799D-4265-BA45-05AC55571BB9}" dt="2024-05-31T12:44:39.284" v="736" actId="1037"/>
          <ac:picMkLst>
            <pc:docMk/>
            <pc:sldMk cId="3679175158" sldId="490"/>
            <ac:picMk id="7" creationId="{2349E7E6-D890-09DE-75D8-6DF57E8DF565}"/>
          </ac:picMkLst>
        </pc:picChg>
        <pc:picChg chg="add mod">
          <ac:chgData name="Ernesto Gandolfo Raso" userId="9b53afdb15782c0c" providerId="LiveId" clId="{C0883365-799D-4265-BA45-05AC55571BB9}" dt="2024-05-31T12:45:56.476" v="813" actId="1037"/>
          <ac:picMkLst>
            <pc:docMk/>
            <pc:sldMk cId="3679175158" sldId="490"/>
            <ac:picMk id="11" creationId="{DFC95A02-1E7B-7129-4385-C8D84F4FB278}"/>
          </ac:picMkLst>
        </pc:picChg>
      </pc:sldChg>
      <pc:sldChg chg="addSp modSp add mod">
        <pc:chgData name="Ernesto Gandolfo Raso" userId="9b53afdb15782c0c" providerId="LiveId" clId="{C0883365-799D-4265-BA45-05AC55571BB9}" dt="2024-05-31T12:47:18.179" v="846" actId="1037"/>
        <pc:sldMkLst>
          <pc:docMk/>
          <pc:sldMk cId="254787780" sldId="491"/>
        </pc:sldMkLst>
        <pc:spChg chg="add mod">
          <ac:chgData name="Ernesto Gandolfo Raso" userId="9b53afdb15782c0c" providerId="LiveId" clId="{C0883365-799D-4265-BA45-05AC55571BB9}" dt="2024-05-31T12:46:59.668" v="841" actId="20577"/>
          <ac:spMkLst>
            <pc:docMk/>
            <pc:sldMk cId="254787780" sldId="491"/>
            <ac:spMk id="3" creationId="{CDB839A0-A62C-5170-CA6F-BCDAEC0608AC}"/>
          </ac:spMkLst>
        </pc:spChg>
        <pc:picChg chg="add mod">
          <ac:chgData name="Ernesto Gandolfo Raso" userId="9b53afdb15782c0c" providerId="LiveId" clId="{C0883365-799D-4265-BA45-05AC55571BB9}" dt="2024-05-31T12:47:18.179" v="846" actId="1037"/>
          <ac:picMkLst>
            <pc:docMk/>
            <pc:sldMk cId="254787780" sldId="491"/>
            <ac:picMk id="5" creationId="{896B5284-7360-7BE3-5F86-82A1E43F10D7}"/>
          </ac:picMkLst>
        </pc:picChg>
      </pc:sldChg>
      <pc:sldChg chg="addSp modSp add mod">
        <pc:chgData name="Ernesto Gandolfo Raso" userId="9b53afdb15782c0c" providerId="LiveId" clId="{C0883365-799D-4265-BA45-05AC55571BB9}" dt="2024-05-31T12:55:04.431" v="1087" actId="21"/>
        <pc:sldMkLst>
          <pc:docMk/>
          <pc:sldMk cId="2914172911" sldId="492"/>
        </pc:sldMkLst>
        <pc:spChg chg="add mod">
          <ac:chgData name="Ernesto Gandolfo Raso" userId="9b53afdb15782c0c" providerId="LiveId" clId="{C0883365-799D-4265-BA45-05AC55571BB9}" dt="2024-05-31T12:55:04.431" v="1087" actId="21"/>
          <ac:spMkLst>
            <pc:docMk/>
            <pc:sldMk cId="2914172911" sldId="492"/>
            <ac:spMk id="3" creationId="{2EA4F145-7F72-078E-42F2-8DD7774415BE}"/>
          </ac:spMkLst>
        </pc:spChg>
      </pc:sldChg>
      <pc:sldChg chg="addSp delSp modSp add mod">
        <pc:chgData name="Ernesto Gandolfo Raso" userId="9b53afdb15782c0c" providerId="LiveId" clId="{C0883365-799D-4265-BA45-05AC55571BB9}" dt="2024-05-31T12:53:36.926" v="1068" actId="1037"/>
        <pc:sldMkLst>
          <pc:docMk/>
          <pc:sldMk cId="2353822185" sldId="493"/>
        </pc:sldMkLst>
        <pc:picChg chg="add del mod modCrop">
          <ac:chgData name="Ernesto Gandolfo Raso" userId="9b53afdb15782c0c" providerId="LiveId" clId="{C0883365-799D-4265-BA45-05AC55571BB9}" dt="2024-05-31T12:53:25.989" v="1052" actId="21"/>
          <ac:picMkLst>
            <pc:docMk/>
            <pc:sldMk cId="2353822185" sldId="493"/>
            <ac:picMk id="3" creationId="{6D467C4A-CB01-08CC-887F-93C471232DEE}"/>
          </ac:picMkLst>
        </pc:picChg>
        <pc:picChg chg="add mod">
          <ac:chgData name="Ernesto Gandolfo Raso" userId="9b53afdb15782c0c" providerId="LiveId" clId="{C0883365-799D-4265-BA45-05AC55571BB9}" dt="2024-05-31T12:53:36.926" v="1068" actId="1037"/>
          <ac:picMkLst>
            <pc:docMk/>
            <pc:sldMk cId="2353822185" sldId="493"/>
            <ac:picMk id="4" creationId="{6D467C4A-CB01-08CC-887F-93C471232DEE}"/>
          </ac:picMkLst>
        </pc:picChg>
      </pc:sldChg>
      <pc:sldChg chg="addSp delSp modSp add mod">
        <pc:chgData name="Ernesto Gandolfo Raso" userId="9b53afdb15782c0c" providerId="LiveId" clId="{C0883365-799D-4265-BA45-05AC55571BB9}" dt="2024-05-31T12:57:26.379" v="1144" actId="14100"/>
        <pc:sldMkLst>
          <pc:docMk/>
          <pc:sldMk cId="1372749284" sldId="494"/>
        </pc:sldMkLst>
        <pc:spChg chg="add mod">
          <ac:chgData name="Ernesto Gandolfo Raso" userId="9b53afdb15782c0c" providerId="LiveId" clId="{C0883365-799D-4265-BA45-05AC55571BB9}" dt="2024-05-31T12:56:47.007" v="1124" actId="113"/>
          <ac:spMkLst>
            <pc:docMk/>
            <pc:sldMk cId="1372749284" sldId="494"/>
            <ac:spMk id="4" creationId="{4CCEA163-3D60-9727-5950-71B147EF9794}"/>
          </ac:spMkLst>
        </pc:spChg>
        <pc:picChg chg="add del mod">
          <ac:chgData name="Ernesto Gandolfo Raso" userId="9b53afdb15782c0c" providerId="LiveId" clId="{C0883365-799D-4265-BA45-05AC55571BB9}" dt="2024-05-31T12:55:11.397" v="1089" actId="478"/>
          <ac:picMkLst>
            <pc:docMk/>
            <pc:sldMk cId="1372749284" sldId="494"/>
            <ac:picMk id="2" creationId="{01CDC6B8-6C65-2C13-9B78-BA3D5D7A42DB}"/>
          </ac:picMkLst>
        </pc:picChg>
        <pc:picChg chg="add del mod modCrop">
          <ac:chgData name="Ernesto Gandolfo Raso" userId="9b53afdb15782c0c" providerId="LiveId" clId="{C0883365-799D-4265-BA45-05AC55571BB9}" dt="2024-05-31T12:57:11.541" v="1128" actId="21"/>
          <ac:picMkLst>
            <pc:docMk/>
            <pc:sldMk cId="1372749284" sldId="494"/>
            <ac:picMk id="5" creationId="{9EE50189-4A80-647F-CC5C-B95C252699D6}"/>
          </ac:picMkLst>
        </pc:picChg>
        <pc:picChg chg="add mod">
          <ac:chgData name="Ernesto Gandolfo Raso" userId="9b53afdb15782c0c" providerId="LiveId" clId="{C0883365-799D-4265-BA45-05AC55571BB9}" dt="2024-05-31T12:57:26.379" v="1144" actId="14100"/>
          <ac:picMkLst>
            <pc:docMk/>
            <pc:sldMk cId="1372749284" sldId="494"/>
            <ac:picMk id="6" creationId="{9EE50189-4A80-647F-CC5C-B95C252699D6}"/>
          </ac:picMkLst>
        </pc:picChg>
      </pc:sldChg>
      <pc:sldChg chg="addSp add mod">
        <pc:chgData name="Ernesto Gandolfo Raso" userId="9b53afdb15782c0c" providerId="LiveId" clId="{C0883365-799D-4265-BA45-05AC55571BB9}" dt="2024-05-31T13:03:14.159" v="1295" actId="22"/>
        <pc:sldMkLst>
          <pc:docMk/>
          <pc:sldMk cId="1113813621" sldId="495"/>
        </pc:sldMkLst>
        <pc:picChg chg="add">
          <ac:chgData name="Ernesto Gandolfo Raso" userId="9b53afdb15782c0c" providerId="LiveId" clId="{C0883365-799D-4265-BA45-05AC55571BB9}" dt="2024-05-31T13:03:14.159" v="1295" actId="22"/>
          <ac:picMkLst>
            <pc:docMk/>
            <pc:sldMk cId="1113813621" sldId="495"/>
            <ac:picMk id="3" creationId="{683DFC2F-49F3-FC0F-4D05-4C994320943E}"/>
          </ac:picMkLst>
        </pc:picChg>
      </pc:sldChg>
      <pc:sldChg chg="addSp delSp modSp add mod">
        <pc:chgData name="Ernesto Gandolfo Raso" userId="9b53afdb15782c0c" providerId="LiveId" clId="{C0883365-799D-4265-BA45-05AC55571BB9}" dt="2024-05-31T13:06:09.662" v="1346" actId="14100"/>
        <pc:sldMkLst>
          <pc:docMk/>
          <pc:sldMk cId="583761985" sldId="496"/>
        </pc:sldMkLst>
        <pc:spChg chg="add mod">
          <ac:chgData name="Ernesto Gandolfo Raso" userId="9b53afdb15782c0c" providerId="LiveId" clId="{C0883365-799D-4265-BA45-05AC55571BB9}" dt="2024-05-31T13:05:51.243" v="1328" actId="6549"/>
          <ac:spMkLst>
            <pc:docMk/>
            <pc:sldMk cId="583761985" sldId="496"/>
            <ac:spMk id="3" creationId="{8CA26B20-32C6-AFE8-481A-23869362BD9B}"/>
          </ac:spMkLst>
        </pc:spChg>
        <pc:picChg chg="add del mod modCrop">
          <ac:chgData name="Ernesto Gandolfo Raso" userId="9b53afdb15782c0c" providerId="LiveId" clId="{C0883365-799D-4265-BA45-05AC55571BB9}" dt="2024-05-31T13:06:02.511" v="1330" actId="21"/>
          <ac:picMkLst>
            <pc:docMk/>
            <pc:sldMk cId="583761985" sldId="496"/>
            <ac:picMk id="4" creationId="{09843FD3-731F-8E8F-E9A3-FAAD57996792}"/>
          </ac:picMkLst>
        </pc:picChg>
        <pc:picChg chg="add mod">
          <ac:chgData name="Ernesto Gandolfo Raso" userId="9b53afdb15782c0c" providerId="LiveId" clId="{C0883365-799D-4265-BA45-05AC55571BB9}" dt="2024-05-31T13:06:09.662" v="1346" actId="14100"/>
          <ac:picMkLst>
            <pc:docMk/>
            <pc:sldMk cId="583761985" sldId="496"/>
            <ac:picMk id="5" creationId="{09843FD3-731F-8E8F-E9A3-FAAD57996792}"/>
          </ac:picMkLst>
        </pc:picChg>
      </pc:sldChg>
      <pc:sldChg chg="addSp modSp add mod">
        <pc:chgData name="Ernesto Gandolfo Raso" userId="9b53afdb15782c0c" providerId="LiveId" clId="{C0883365-799D-4265-BA45-05AC55571BB9}" dt="2024-05-31T13:08:44.874" v="1447" actId="58"/>
        <pc:sldMkLst>
          <pc:docMk/>
          <pc:sldMk cId="2658577713" sldId="497"/>
        </pc:sldMkLst>
        <pc:spChg chg="add mod">
          <ac:chgData name="Ernesto Gandolfo Raso" userId="9b53afdb15782c0c" providerId="LiveId" clId="{C0883365-799D-4265-BA45-05AC55571BB9}" dt="2024-05-31T13:08:44.874" v="1447" actId="58"/>
          <ac:spMkLst>
            <pc:docMk/>
            <pc:sldMk cId="2658577713" sldId="497"/>
            <ac:spMk id="3" creationId="{9CE22723-1292-40F7-2C1C-F48E7E7A3C20}"/>
          </ac:spMkLst>
        </pc:spChg>
      </pc:sldChg>
      <pc:sldChg chg="addSp modSp add mod">
        <pc:chgData name="Ernesto Gandolfo Raso" userId="9b53afdb15782c0c" providerId="LiveId" clId="{C0883365-799D-4265-BA45-05AC55571BB9}" dt="2024-05-31T13:34:52.719" v="1835" actId="1038"/>
        <pc:sldMkLst>
          <pc:docMk/>
          <pc:sldMk cId="250217703" sldId="498"/>
        </pc:sldMkLst>
        <pc:spChg chg="add mod">
          <ac:chgData name="Ernesto Gandolfo Raso" userId="9b53afdb15782c0c" providerId="LiveId" clId="{C0883365-799D-4265-BA45-05AC55571BB9}" dt="2024-05-31T13:34:31.663" v="1786" actId="20577"/>
          <ac:spMkLst>
            <pc:docMk/>
            <pc:sldMk cId="250217703" sldId="498"/>
            <ac:spMk id="3" creationId="{96ED3D96-DFB1-FCD0-9D1E-2A02FAF0C74A}"/>
          </ac:spMkLst>
        </pc:spChg>
        <pc:picChg chg="add mod">
          <ac:chgData name="Ernesto Gandolfo Raso" userId="9b53afdb15782c0c" providerId="LiveId" clId="{C0883365-799D-4265-BA45-05AC55571BB9}" dt="2024-05-31T13:34:52.719" v="1835" actId="1038"/>
          <ac:picMkLst>
            <pc:docMk/>
            <pc:sldMk cId="250217703" sldId="498"/>
            <ac:picMk id="5" creationId="{7FC4D2DD-674E-FFF8-B3EF-772C7C09921C}"/>
          </ac:picMkLst>
        </pc:picChg>
      </pc:sldChg>
      <pc:sldChg chg="addSp modSp add mod">
        <pc:chgData name="Ernesto Gandolfo Raso" userId="9b53afdb15782c0c" providerId="LiveId" clId="{C0883365-799D-4265-BA45-05AC55571BB9}" dt="2024-05-31T13:57:21.765" v="2618" actId="6549"/>
        <pc:sldMkLst>
          <pc:docMk/>
          <pc:sldMk cId="2025847667" sldId="499"/>
        </pc:sldMkLst>
        <pc:spChg chg="add mod">
          <ac:chgData name="Ernesto Gandolfo Raso" userId="9b53afdb15782c0c" providerId="LiveId" clId="{C0883365-799D-4265-BA45-05AC55571BB9}" dt="2024-05-31T13:57:21.765" v="2618" actId="6549"/>
          <ac:spMkLst>
            <pc:docMk/>
            <pc:sldMk cId="2025847667" sldId="499"/>
            <ac:spMk id="3" creationId="{0BB9E971-5A35-ECCC-8CD6-6AF5A21030A0}"/>
          </ac:spMkLst>
        </pc:spChg>
      </pc:sldChg>
      <pc:sldChg chg="addSp modSp add mod">
        <pc:chgData name="Ernesto Gandolfo Raso" userId="9b53afdb15782c0c" providerId="LiveId" clId="{C0883365-799D-4265-BA45-05AC55571BB9}" dt="2024-05-31T14:08:21.160" v="2917" actId="20577"/>
        <pc:sldMkLst>
          <pc:docMk/>
          <pc:sldMk cId="3895778600" sldId="500"/>
        </pc:sldMkLst>
        <pc:spChg chg="add mod">
          <ac:chgData name="Ernesto Gandolfo Raso" userId="9b53afdb15782c0c" providerId="LiveId" clId="{C0883365-799D-4265-BA45-05AC55571BB9}" dt="2024-05-31T14:08:21.160" v="2917" actId="20577"/>
          <ac:spMkLst>
            <pc:docMk/>
            <pc:sldMk cId="3895778600" sldId="500"/>
            <ac:spMk id="3" creationId="{7481BC21-5C4F-2FDA-3B99-7A74DAB48FCE}"/>
          </ac:spMkLst>
        </pc:spChg>
      </pc:sldChg>
      <pc:sldChg chg="add del ord">
        <pc:chgData name="Ernesto Gandolfo Raso" userId="9b53afdb15782c0c" providerId="LiveId" clId="{C0883365-799D-4265-BA45-05AC55571BB9}" dt="2024-05-31T14:08:31.109" v="2918" actId="2696"/>
        <pc:sldMkLst>
          <pc:docMk/>
          <pc:sldMk cId="1726392110" sldId="501"/>
        </pc:sldMkLst>
      </pc:sldChg>
      <pc:sldChg chg="addSp modSp add mod">
        <pc:chgData name="Ernesto Gandolfo Raso" userId="9b53afdb15782c0c" providerId="LiveId" clId="{C0883365-799D-4265-BA45-05AC55571BB9}" dt="2024-05-31T14:16:24.700" v="3368" actId="1036"/>
        <pc:sldMkLst>
          <pc:docMk/>
          <pc:sldMk cId="2933419276" sldId="501"/>
        </pc:sldMkLst>
        <pc:spChg chg="add mod">
          <ac:chgData name="Ernesto Gandolfo Raso" userId="9b53afdb15782c0c" providerId="LiveId" clId="{C0883365-799D-4265-BA45-05AC55571BB9}" dt="2024-05-31T14:15:58.485" v="3361" actId="20577"/>
          <ac:spMkLst>
            <pc:docMk/>
            <pc:sldMk cId="2933419276" sldId="501"/>
            <ac:spMk id="3" creationId="{1A3CF500-1991-CF0B-E6AA-B5AF0930B0CB}"/>
          </ac:spMkLst>
        </pc:spChg>
        <pc:picChg chg="add mod">
          <ac:chgData name="Ernesto Gandolfo Raso" userId="9b53afdb15782c0c" providerId="LiveId" clId="{C0883365-799D-4265-BA45-05AC55571BB9}" dt="2024-05-31T14:14:51.922" v="3237" actId="1076"/>
          <ac:picMkLst>
            <pc:docMk/>
            <pc:sldMk cId="2933419276" sldId="501"/>
            <ac:picMk id="5" creationId="{F5004D5A-FF85-F7D4-3C91-7BB18B0F136C}"/>
          </ac:picMkLst>
        </pc:picChg>
        <pc:picChg chg="add mod">
          <ac:chgData name="Ernesto Gandolfo Raso" userId="9b53afdb15782c0c" providerId="LiveId" clId="{C0883365-799D-4265-BA45-05AC55571BB9}" dt="2024-05-31T14:15:23.400" v="3289" actId="1037"/>
          <ac:picMkLst>
            <pc:docMk/>
            <pc:sldMk cId="2933419276" sldId="501"/>
            <ac:picMk id="7" creationId="{719FA9B5-BEA4-1A10-F23D-2F4B0B9D8543}"/>
          </ac:picMkLst>
        </pc:picChg>
        <pc:picChg chg="add mod">
          <ac:chgData name="Ernesto Gandolfo Raso" userId="9b53afdb15782c0c" providerId="LiveId" clId="{C0883365-799D-4265-BA45-05AC55571BB9}" dt="2024-05-31T14:16:24.700" v="3368" actId="1036"/>
          <ac:picMkLst>
            <pc:docMk/>
            <pc:sldMk cId="2933419276" sldId="501"/>
            <ac:picMk id="9" creationId="{100F7D12-C599-CB56-3D7A-FCFBEAE1ACD5}"/>
          </ac:picMkLst>
        </pc:picChg>
      </pc:sldChg>
      <pc:sldChg chg="addSp delSp modSp add mod">
        <pc:chgData name="Ernesto Gandolfo Raso" userId="9b53afdb15782c0c" providerId="LiveId" clId="{C0883365-799D-4265-BA45-05AC55571BB9}" dt="2024-05-31T14:14:06.718" v="3200" actId="692"/>
        <pc:sldMkLst>
          <pc:docMk/>
          <pc:sldMk cId="1225125242" sldId="502"/>
        </pc:sldMkLst>
        <pc:picChg chg="add del mod">
          <ac:chgData name="Ernesto Gandolfo Raso" userId="9b53afdb15782c0c" providerId="LiveId" clId="{C0883365-799D-4265-BA45-05AC55571BB9}" dt="2024-05-31T14:14:06.718" v="3200" actId="692"/>
          <ac:picMkLst>
            <pc:docMk/>
            <pc:sldMk cId="1225125242" sldId="502"/>
            <ac:picMk id="3" creationId="{ADAD7336-663D-4D42-F68C-DBA18650F61F}"/>
          </ac:picMkLst>
        </pc:picChg>
      </pc:sldChg>
      <pc:sldChg chg="addSp modSp add mod">
        <pc:chgData name="Ernesto Gandolfo Raso" userId="9b53afdb15782c0c" providerId="LiveId" clId="{C0883365-799D-4265-BA45-05AC55571BB9}" dt="2024-05-31T14:20:45.385" v="3609" actId="14100"/>
        <pc:sldMkLst>
          <pc:docMk/>
          <pc:sldMk cId="3318648697" sldId="503"/>
        </pc:sldMkLst>
        <pc:picChg chg="add mod">
          <ac:chgData name="Ernesto Gandolfo Raso" userId="9b53afdb15782c0c" providerId="LiveId" clId="{C0883365-799D-4265-BA45-05AC55571BB9}" dt="2024-05-31T14:20:45.385" v="3609" actId="14100"/>
          <ac:picMkLst>
            <pc:docMk/>
            <pc:sldMk cId="3318648697" sldId="503"/>
            <ac:picMk id="5" creationId="{78E63C4C-08F2-10F8-FCFD-CA1D9FD83481}"/>
          </ac:picMkLst>
        </pc:picChg>
      </pc:sldChg>
      <pc:sldChg chg="addSp modSp add mod">
        <pc:chgData name="Ernesto Gandolfo Raso" userId="9b53afdb15782c0c" providerId="LiveId" clId="{C0883365-799D-4265-BA45-05AC55571BB9}" dt="2024-05-31T14:23:24.462" v="3663" actId="1038"/>
        <pc:sldMkLst>
          <pc:docMk/>
          <pc:sldMk cId="4169843966" sldId="504"/>
        </pc:sldMkLst>
        <pc:spChg chg="add mod">
          <ac:chgData name="Ernesto Gandolfo Raso" userId="9b53afdb15782c0c" providerId="LiveId" clId="{C0883365-799D-4265-BA45-05AC55571BB9}" dt="2024-05-31T14:23:16.076" v="3654" actId="20577"/>
          <ac:spMkLst>
            <pc:docMk/>
            <pc:sldMk cId="4169843966" sldId="504"/>
            <ac:spMk id="3" creationId="{5DD3AB11-8940-677F-5B0D-0D503258285F}"/>
          </ac:spMkLst>
        </pc:spChg>
        <pc:picChg chg="add mod">
          <ac:chgData name="Ernesto Gandolfo Raso" userId="9b53afdb15782c0c" providerId="LiveId" clId="{C0883365-799D-4265-BA45-05AC55571BB9}" dt="2024-05-31T14:23:24.462" v="3663" actId="1038"/>
          <ac:picMkLst>
            <pc:docMk/>
            <pc:sldMk cId="4169843966" sldId="504"/>
            <ac:picMk id="5" creationId="{F584D742-F84B-5C46-6E08-3844A755E225}"/>
          </ac:picMkLst>
        </pc:picChg>
      </pc:sldChg>
      <pc:sldChg chg="addSp delSp modSp add mod ord">
        <pc:chgData name="Ernesto Gandolfo Raso" userId="9b53afdb15782c0c" providerId="LiveId" clId="{C0883365-799D-4265-BA45-05AC55571BB9}" dt="2024-05-31T14:26:14.107" v="3751" actId="1038"/>
        <pc:sldMkLst>
          <pc:docMk/>
          <pc:sldMk cId="2925100105" sldId="505"/>
        </pc:sldMkLst>
        <pc:picChg chg="add del mod modCrop">
          <ac:chgData name="Ernesto Gandolfo Raso" userId="9b53afdb15782c0c" providerId="LiveId" clId="{C0883365-799D-4265-BA45-05AC55571BB9}" dt="2024-05-31T14:26:00.089" v="3740" actId="21"/>
          <ac:picMkLst>
            <pc:docMk/>
            <pc:sldMk cId="2925100105" sldId="505"/>
            <ac:picMk id="3" creationId="{AA9A6BDA-DF14-36C2-DE95-9D584805F972}"/>
          </ac:picMkLst>
        </pc:picChg>
        <pc:picChg chg="add mod">
          <ac:chgData name="Ernesto Gandolfo Raso" userId="9b53afdb15782c0c" providerId="LiveId" clId="{C0883365-799D-4265-BA45-05AC55571BB9}" dt="2024-05-31T14:26:14.107" v="3751" actId="1038"/>
          <ac:picMkLst>
            <pc:docMk/>
            <pc:sldMk cId="2925100105" sldId="505"/>
            <ac:picMk id="4" creationId="{AA9A6BDA-DF14-36C2-DE95-9D584805F972}"/>
          </ac:picMkLst>
        </pc:picChg>
      </pc:sldChg>
      <pc:sldChg chg="addSp modSp add mod">
        <pc:chgData name="Ernesto Gandolfo Raso" userId="9b53afdb15782c0c" providerId="LiveId" clId="{C0883365-799D-4265-BA45-05AC55571BB9}" dt="2024-05-31T14:35:31.946" v="4090" actId="1035"/>
        <pc:sldMkLst>
          <pc:docMk/>
          <pc:sldMk cId="18452141" sldId="506"/>
        </pc:sldMkLst>
        <pc:spChg chg="add mod">
          <ac:chgData name="Ernesto Gandolfo Raso" userId="9b53afdb15782c0c" providerId="LiveId" clId="{C0883365-799D-4265-BA45-05AC55571BB9}" dt="2024-05-31T14:35:24.459" v="4088" actId="6549"/>
          <ac:spMkLst>
            <pc:docMk/>
            <pc:sldMk cId="18452141" sldId="506"/>
            <ac:spMk id="3" creationId="{B46FB78C-3403-F898-2113-E1C72BC5569A}"/>
          </ac:spMkLst>
        </pc:spChg>
        <pc:picChg chg="add mod">
          <ac:chgData name="Ernesto Gandolfo Raso" userId="9b53afdb15782c0c" providerId="LiveId" clId="{C0883365-799D-4265-BA45-05AC55571BB9}" dt="2024-05-31T14:35:28.068" v="4089" actId="1035"/>
          <ac:picMkLst>
            <pc:docMk/>
            <pc:sldMk cId="18452141" sldId="506"/>
            <ac:picMk id="5" creationId="{C6194DBC-4278-41E4-338B-9A0E34C85A41}"/>
          </ac:picMkLst>
        </pc:picChg>
        <pc:picChg chg="add mod">
          <ac:chgData name="Ernesto Gandolfo Raso" userId="9b53afdb15782c0c" providerId="LiveId" clId="{C0883365-799D-4265-BA45-05AC55571BB9}" dt="2024-05-31T14:35:31.946" v="4090" actId="1035"/>
          <ac:picMkLst>
            <pc:docMk/>
            <pc:sldMk cId="18452141" sldId="506"/>
            <ac:picMk id="7" creationId="{7541ED3C-DC5C-710F-93A4-79A18992B18B}"/>
          </ac:picMkLst>
        </pc:picChg>
      </pc:sldChg>
      <pc:sldChg chg="addSp modSp add mod">
        <pc:chgData name="Ernesto Gandolfo Raso" userId="9b53afdb15782c0c" providerId="LiveId" clId="{C0883365-799D-4265-BA45-05AC55571BB9}" dt="2024-05-31T14:37:43.051" v="4154" actId="20577"/>
        <pc:sldMkLst>
          <pc:docMk/>
          <pc:sldMk cId="1644402795" sldId="507"/>
        </pc:sldMkLst>
        <pc:spChg chg="add mod">
          <ac:chgData name="Ernesto Gandolfo Raso" userId="9b53afdb15782c0c" providerId="LiveId" clId="{C0883365-799D-4265-BA45-05AC55571BB9}" dt="2024-05-31T14:37:43.051" v="4154" actId="20577"/>
          <ac:spMkLst>
            <pc:docMk/>
            <pc:sldMk cId="1644402795" sldId="507"/>
            <ac:spMk id="3" creationId="{D77720AA-E0F4-6946-5C85-C59F711264B8}"/>
          </ac:spMkLst>
        </pc:spChg>
      </pc:sldChg>
      <pc:sldChg chg="addSp add mod">
        <pc:chgData name="Ernesto Gandolfo Raso" userId="9b53afdb15782c0c" providerId="LiveId" clId="{C0883365-799D-4265-BA45-05AC55571BB9}" dt="2024-05-31T14:37:30.166" v="4146" actId="22"/>
        <pc:sldMkLst>
          <pc:docMk/>
          <pc:sldMk cId="3714831331" sldId="508"/>
        </pc:sldMkLst>
        <pc:picChg chg="add">
          <ac:chgData name="Ernesto Gandolfo Raso" userId="9b53afdb15782c0c" providerId="LiveId" clId="{C0883365-799D-4265-BA45-05AC55571BB9}" dt="2024-05-31T14:37:30.166" v="4146" actId="22"/>
          <ac:picMkLst>
            <pc:docMk/>
            <pc:sldMk cId="3714831331" sldId="508"/>
            <ac:picMk id="3" creationId="{A823A29C-3368-B41B-ADF5-36A37A4FAA2D}"/>
          </ac:picMkLst>
        </pc:picChg>
      </pc:sldChg>
      <pc:sldChg chg="addSp add mod ord">
        <pc:chgData name="Ernesto Gandolfo Raso" userId="9b53afdb15782c0c" providerId="LiveId" clId="{C0883365-799D-4265-BA45-05AC55571BB9}" dt="2024-05-31T14:46:50.104" v="4543"/>
        <pc:sldMkLst>
          <pc:docMk/>
          <pc:sldMk cId="2950268828" sldId="509"/>
        </pc:sldMkLst>
        <pc:picChg chg="add">
          <ac:chgData name="Ernesto Gandolfo Raso" userId="9b53afdb15782c0c" providerId="LiveId" clId="{C0883365-799D-4265-BA45-05AC55571BB9}" dt="2024-05-31T14:46:37.753" v="4540" actId="22"/>
          <ac:picMkLst>
            <pc:docMk/>
            <pc:sldMk cId="2950268828" sldId="509"/>
            <ac:picMk id="3" creationId="{4280D952-2EE2-8105-32C2-6E77FB8E0FB5}"/>
          </ac:picMkLst>
        </pc:picChg>
      </pc:sldChg>
      <pc:sldChg chg="add del">
        <pc:chgData name="Ernesto Gandolfo Raso" userId="9b53afdb15782c0c" providerId="LiveId" clId="{C0883365-799D-4265-BA45-05AC55571BB9}" dt="2024-05-31T14:50:27.828" v="4756" actId="2696"/>
        <pc:sldMkLst>
          <pc:docMk/>
          <pc:sldMk cId="1704320247" sldId="510"/>
        </pc:sldMkLst>
      </pc:sldChg>
      <pc:sldChg chg="addSp delSp modSp add mod">
        <pc:chgData name="Ernesto Gandolfo Raso" userId="9b53afdb15782c0c" providerId="LiveId" clId="{C0883365-799D-4265-BA45-05AC55571BB9}" dt="2024-05-31T15:05:13.373" v="5389" actId="22"/>
        <pc:sldMkLst>
          <pc:docMk/>
          <pc:sldMk cId="2178196218" sldId="510"/>
        </pc:sldMkLst>
        <pc:spChg chg="add mod">
          <ac:chgData name="Ernesto Gandolfo Raso" userId="9b53afdb15782c0c" providerId="LiveId" clId="{C0883365-799D-4265-BA45-05AC55571BB9}" dt="2024-05-31T15:04:43.548" v="5383" actId="20577"/>
          <ac:spMkLst>
            <pc:docMk/>
            <pc:sldMk cId="2178196218" sldId="510"/>
            <ac:spMk id="3" creationId="{FBF61FAE-C044-D0C1-59D8-05994ABBCFC2}"/>
          </ac:spMkLst>
        </pc:spChg>
        <pc:spChg chg="add del">
          <ac:chgData name="Ernesto Gandolfo Raso" userId="9b53afdb15782c0c" providerId="LiveId" clId="{C0883365-799D-4265-BA45-05AC55571BB9}" dt="2024-05-31T15:05:13.373" v="5389" actId="22"/>
          <ac:spMkLst>
            <pc:docMk/>
            <pc:sldMk cId="2178196218" sldId="510"/>
            <ac:spMk id="7" creationId="{C6F9B306-9D5B-0424-D658-6E0B8A88E0BB}"/>
          </ac:spMkLst>
        </pc:spChg>
        <pc:picChg chg="add mod">
          <ac:chgData name="Ernesto Gandolfo Raso" userId="9b53afdb15782c0c" providerId="LiveId" clId="{C0883365-799D-4265-BA45-05AC55571BB9}" dt="2024-05-31T15:04:46.334" v="5387" actId="1035"/>
          <ac:picMkLst>
            <pc:docMk/>
            <pc:sldMk cId="2178196218" sldId="510"/>
            <ac:picMk id="5" creationId="{C3D793A5-69A2-9AFF-3B63-BE5F6751CF7F}"/>
          </ac:picMkLst>
        </pc:picChg>
      </pc:sldChg>
      <pc:sldChg chg="addSp modSp add mod">
        <pc:chgData name="Ernesto Gandolfo Raso" userId="9b53afdb15782c0c" providerId="LiveId" clId="{C0883365-799D-4265-BA45-05AC55571BB9}" dt="2024-05-31T15:07:22.869" v="5471" actId="1037"/>
        <pc:sldMkLst>
          <pc:docMk/>
          <pc:sldMk cId="1455405785" sldId="511"/>
        </pc:sldMkLst>
        <pc:spChg chg="add mod">
          <ac:chgData name="Ernesto Gandolfo Raso" userId="9b53afdb15782c0c" providerId="LiveId" clId="{C0883365-799D-4265-BA45-05AC55571BB9}" dt="2024-05-31T15:07:17.027" v="5467" actId="113"/>
          <ac:spMkLst>
            <pc:docMk/>
            <pc:sldMk cId="1455405785" sldId="511"/>
            <ac:spMk id="3" creationId="{8D65E5D8-BB60-684B-24F9-95613BA019F8}"/>
          </ac:spMkLst>
        </pc:spChg>
        <pc:picChg chg="add mod">
          <ac:chgData name="Ernesto Gandolfo Raso" userId="9b53afdb15782c0c" providerId="LiveId" clId="{C0883365-799D-4265-BA45-05AC55571BB9}" dt="2024-05-31T15:07:22.869" v="5471" actId="1037"/>
          <ac:picMkLst>
            <pc:docMk/>
            <pc:sldMk cId="1455405785" sldId="511"/>
            <ac:picMk id="5" creationId="{656FEA86-763A-FC65-A257-E6DA24FCA9D6}"/>
          </ac:picMkLst>
        </pc:picChg>
      </pc:sldChg>
      <pc:sldChg chg="add del">
        <pc:chgData name="Ernesto Gandolfo Raso" userId="9b53afdb15782c0c" providerId="LiveId" clId="{C0883365-799D-4265-BA45-05AC55571BB9}" dt="2024-05-31T14:49:59.055" v="4752" actId="2696"/>
        <pc:sldMkLst>
          <pc:docMk/>
          <pc:sldMk cId="3431164470" sldId="511"/>
        </pc:sldMkLst>
      </pc:sldChg>
      <pc:sldChg chg="addSp modSp add mod">
        <pc:chgData name="Ernesto Gandolfo Raso" userId="9b53afdb15782c0c" providerId="LiveId" clId="{C0883365-799D-4265-BA45-05AC55571BB9}" dt="2024-05-31T15:24:45.189" v="5933" actId="20577"/>
        <pc:sldMkLst>
          <pc:docMk/>
          <pc:sldMk cId="3743246771" sldId="512"/>
        </pc:sldMkLst>
        <pc:spChg chg="add mod">
          <ac:chgData name="Ernesto Gandolfo Raso" userId="9b53afdb15782c0c" providerId="LiveId" clId="{C0883365-799D-4265-BA45-05AC55571BB9}" dt="2024-05-31T15:24:45.189" v="5933" actId="20577"/>
          <ac:spMkLst>
            <pc:docMk/>
            <pc:sldMk cId="3743246771" sldId="512"/>
            <ac:spMk id="5" creationId="{5CCCF5E0-BAE8-8687-917A-9BD94ABFCDAB}"/>
          </ac:spMkLst>
        </pc:spChg>
        <pc:picChg chg="add mod">
          <ac:chgData name="Ernesto Gandolfo Raso" userId="9b53afdb15782c0c" providerId="LiveId" clId="{C0883365-799D-4265-BA45-05AC55571BB9}" dt="2024-05-31T14:59:02.120" v="5080" actId="1035"/>
          <ac:picMkLst>
            <pc:docMk/>
            <pc:sldMk cId="3743246771" sldId="512"/>
            <ac:picMk id="3" creationId="{EB769E43-B077-5BBA-C11C-CD849B42C44A}"/>
          </ac:picMkLst>
        </pc:picChg>
        <pc:picChg chg="add mod">
          <ac:chgData name="Ernesto Gandolfo Raso" userId="9b53afdb15782c0c" providerId="LiveId" clId="{C0883365-799D-4265-BA45-05AC55571BB9}" dt="2024-05-31T15:00:28.188" v="5149" actId="1037"/>
          <ac:picMkLst>
            <pc:docMk/>
            <pc:sldMk cId="3743246771" sldId="512"/>
            <ac:picMk id="7" creationId="{73DA88E0-127C-15D3-DC13-7FE62E09C1E1}"/>
          </ac:picMkLst>
        </pc:picChg>
        <pc:picChg chg="add mod">
          <ac:chgData name="Ernesto Gandolfo Raso" userId="9b53afdb15782c0c" providerId="LiveId" clId="{C0883365-799D-4265-BA45-05AC55571BB9}" dt="2024-05-31T15:01:26.178" v="5250" actId="1038"/>
          <ac:picMkLst>
            <pc:docMk/>
            <pc:sldMk cId="3743246771" sldId="512"/>
            <ac:picMk id="9" creationId="{D4F1BA43-4990-8BE2-1B12-ED27C2E058FF}"/>
          </ac:picMkLst>
        </pc:picChg>
      </pc:sldChg>
      <pc:sldChg chg="addSp modSp add mod">
        <pc:chgData name="Ernesto Gandolfo Raso" userId="9b53afdb15782c0c" providerId="LiveId" clId="{C0883365-799D-4265-BA45-05AC55571BB9}" dt="2024-05-31T15:22:08.324" v="5879" actId="692"/>
        <pc:sldMkLst>
          <pc:docMk/>
          <pc:sldMk cId="4219933772" sldId="513"/>
        </pc:sldMkLst>
        <pc:spChg chg="add mod">
          <ac:chgData name="Ernesto Gandolfo Raso" userId="9b53afdb15782c0c" providerId="LiveId" clId="{C0883365-799D-4265-BA45-05AC55571BB9}" dt="2024-05-31T15:19:36.449" v="5817" actId="20577"/>
          <ac:spMkLst>
            <pc:docMk/>
            <pc:sldMk cId="4219933772" sldId="513"/>
            <ac:spMk id="3" creationId="{8E08403D-E9CA-BA83-BF39-1E291837F57A}"/>
          </ac:spMkLst>
        </pc:spChg>
        <pc:spChg chg="add mod">
          <ac:chgData name="Ernesto Gandolfo Raso" userId="9b53afdb15782c0c" providerId="LiveId" clId="{C0883365-799D-4265-BA45-05AC55571BB9}" dt="2024-05-31T15:21:44.978" v="5869" actId="20577"/>
          <ac:spMkLst>
            <pc:docMk/>
            <pc:sldMk cId="4219933772" sldId="513"/>
            <ac:spMk id="8" creationId="{10CF83D2-9A65-E091-37C2-68B7634B002A}"/>
          </ac:spMkLst>
        </pc:spChg>
        <pc:picChg chg="add mod">
          <ac:chgData name="Ernesto Gandolfo Raso" userId="9b53afdb15782c0c" providerId="LiveId" clId="{C0883365-799D-4265-BA45-05AC55571BB9}" dt="2024-05-31T15:19:45.424" v="5821" actId="14100"/>
          <ac:picMkLst>
            <pc:docMk/>
            <pc:sldMk cId="4219933772" sldId="513"/>
            <ac:picMk id="4" creationId="{5B218FD5-A9B3-55DE-4204-CA1EFA4DC1AC}"/>
          </ac:picMkLst>
        </pc:picChg>
        <pc:picChg chg="add mod">
          <ac:chgData name="Ernesto Gandolfo Raso" userId="9b53afdb15782c0c" providerId="LiveId" clId="{C0883365-799D-4265-BA45-05AC55571BB9}" dt="2024-05-31T15:20:09.223" v="5859" actId="1037"/>
          <ac:picMkLst>
            <pc:docMk/>
            <pc:sldMk cId="4219933772" sldId="513"/>
            <ac:picMk id="6" creationId="{85037A91-4673-B376-6E5B-F32E189C3A8A}"/>
          </ac:picMkLst>
        </pc:picChg>
        <pc:picChg chg="add mod">
          <ac:chgData name="Ernesto Gandolfo Raso" userId="9b53afdb15782c0c" providerId="LiveId" clId="{C0883365-799D-4265-BA45-05AC55571BB9}" dt="2024-05-31T15:22:08.324" v="5879" actId="692"/>
          <ac:picMkLst>
            <pc:docMk/>
            <pc:sldMk cId="4219933772" sldId="513"/>
            <ac:picMk id="10" creationId="{A760F56D-B19C-EED4-7208-8EC509F0F20D}"/>
          </ac:picMkLst>
        </pc:picChg>
      </pc:sldChg>
      <pc:sldChg chg="add del">
        <pc:chgData name="Ernesto Gandolfo Raso" userId="9b53afdb15782c0c" providerId="LiveId" clId="{C0883365-799D-4265-BA45-05AC55571BB9}" dt="2024-05-31T15:22:50.091" v="5880" actId="47"/>
        <pc:sldMkLst>
          <pc:docMk/>
          <pc:sldMk cId="3474947116" sldId="514"/>
        </pc:sldMkLst>
      </pc:sldChg>
      <pc:sldChg chg="add del">
        <pc:chgData name="Ernesto Gandolfo Raso" userId="9b53afdb15782c0c" providerId="LiveId" clId="{C0883365-799D-4265-BA45-05AC55571BB9}" dt="2024-05-31T15:22:50.091" v="5880" actId="47"/>
        <pc:sldMkLst>
          <pc:docMk/>
          <pc:sldMk cId="3713357168" sldId="515"/>
        </pc:sldMkLst>
      </pc:sldChg>
      <pc:sldChg chg="add del">
        <pc:chgData name="Ernesto Gandolfo Raso" userId="9b53afdb15782c0c" providerId="LiveId" clId="{C0883365-799D-4265-BA45-05AC55571BB9}" dt="2024-05-31T15:22:50.091" v="5880" actId="47"/>
        <pc:sldMkLst>
          <pc:docMk/>
          <pc:sldMk cId="3142055910" sldId="516"/>
        </pc:sldMkLst>
      </pc:sldChg>
      <pc:sldChg chg="add del">
        <pc:chgData name="Ernesto Gandolfo Raso" userId="9b53afdb15782c0c" providerId="LiveId" clId="{C0883365-799D-4265-BA45-05AC55571BB9}" dt="2024-05-31T15:22:50.091" v="5880" actId="47"/>
        <pc:sldMkLst>
          <pc:docMk/>
          <pc:sldMk cId="3665012991" sldId="517"/>
        </pc:sldMkLst>
      </pc:sldChg>
      <pc:sldChg chg="add del">
        <pc:chgData name="Ernesto Gandolfo Raso" userId="9b53afdb15782c0c" providerId="LiveId" clId="{C0883365-799D-4265-BA45-05AC55571BB9}" dt="2024-05-31T15:22:50.091" v="5880" actId="47"/>
        <pc:sldMkLst>
          <pc:docMk/>
          <pc:sldMk cId="2076045418" sldId="518"/>
        </pc:sldMkLst>
      </pc:sldChg>
      <pc:sldChg chg="add del">
        <pc:chgData name="Ernesto Gandolfo Raso" userId="9b53afdb15782c0c" providerId="LiveId" clId="{C0883365-799D-4265-BA45-05AC55571BB9}" dt="2024-05-31T15:22:50.091" v="5880" actId="47"/>
        <pc:sldMkLst>
          <pc:docMk/>
          <pc:sldMk cId="2963166219" sldId="519"/>
        </pc:sldMkLst>
      </pc:sldChg>
      <pc:sldChg chg="add del">
        <pc:chgData name="Ernesto Gandolfo Raso" userId="9b53afdb15782c0c" providerId="LiveId" clId="{C0883365-799D-4265-BA45-05AC55571BB9}" dt="2024-05-31T15:22:50.091" v="5880" actId="47"/>
        <pc:sldMkLst>
          <pc:docMk/>
          <pc:sldMk cId="2139962357" sldId="520"/>
        </pc:sldMkLst>
      </pc:sldChg>
      <pc:sldChg chg="add del">
        <pc:chgData name="Ernesto Gandolfo Raso" userId="9b53afdb15782c0c" providerId="LiveId" clId="{C0883365-799D-4265-BA45-05AC55571BB9}" dt="2024-05-31T15:22:50.091" v="5880" actId="47"/>
        <pc:sldMkLst>
          <pc:docMk/>
          <pc:sldMk cId="2423287296" sldId="521"/>
        </pc:sldMkLst>
      </pc:sldChg>
      <pc:sldChg chg="addSp modSp add mod">
        <pc:chgData name="Ernesto Gandolfo Raso" userId="9b53afdb15782c0c" providerId="LiveId" clId="{C0883365-799D-4265-BA45-05AC55571BB9}" dt="2024-05-31T12:50:51.818" v="1000" actId="1035"/>
        <pc:sldMkLst>
          <pc:docMk/>
          <pc:sldMk cId="1779528597" sldId="522"/>
        </pc:sldMkLst>
        <pc:spChg chg="mod">
          <ac:chgData name="Ernesto Gandolfo Raso" userId="9b53afdb15782c0c" providerId="LiveId" clId="{C0883365-799D-4265-BA45-05AC55571BB9}" dt="2024-05-31T12:50:37.611" v="990" actId="6549"/>
          <ac:spMkLst>
            <pc:docMk/>
            <pc:sldMk cId="1779528597" sldId="522"/>
            <ac:spMk id="3" creationId="{CDB839A0-A62C-5170-CA6F-BCDAEC0608AC}"/>
          </ac:spMkLst>
        </pc:spChg>
        <pc:picChg chg="add mod">
          <ac:chgData name="Ernesto Gandolfo Raso" userId="9b53afdb15782c0c" providerId="LiveId" clId="{C0883365-799D-4265-BA45-05AC55571BB9}" dt="2024-05-31T12:50:44.148" v="992" actId="692"/>
          <ac:picMkLst>
            <pc:docMk/>
            <pc:sldMk cId="1779528597" sldId="522"/>
            <ac:picMk id="4" creationId="{57A2EBAA-D236-88FB-8C89-2AC798803F65}"/>
          </ac:picMkLst>
        </pc:picChg>
        <pc:picChg chg="add mod">
          <ac:chgData name="Ernesto Gandolfo Raso" userId="9b53afdb15782c0c" providerId="LiveId" clId="{C0883365-799D-4265-BA45-05AC55571BB9}" dt="2024-05-31T12:50:51.818" v="1000" actId="1035"/>
          <ac:picMkLst>
            <pc:docMk/>
            <pc:sldMk cId="1779528597" sldId="522"/>
            <ac:picMk id="6" creationId="{51CE3F24-4D05-4243-DCC4-CDF66D0E31F7}"/>
          </ac:picMkLst>
        </pc:picChg>
      </pc:sldChg>
      <pc:sldChg chg="addSp delSp modSp add mod">
        <pc:chgData name="Ernesto Gandolfo Raso" userId="9b53afdb15782c0c" providerId="LiveId" clId="{C0883365-799D-4265-BA45-05AC55571BB9}" dt="2024-05-31T13:01:20.848" v="1260" actId="1038"/>
        <pc:sldMkLst>
          <pc:docMk/>
          <pc:sldMk cId="1078111493" sldId="523"/>
        </pc:sldMkLst>
        <pc:picChg chg="del mod modCrop">
          <ac:chgData name="Ernesto Gandolfo Raso" userId="9b53afdb15782c0c" providerId="LiveId" clId="{C0883365-799D-4265-BA45-05AC55571BB9}" dt="2024-05-31T13:00:29.795" v="1209" actId="21"/>
          <ac:picMkLst>
            <pc:docMk/>
            <pc:sldMk cId="1078111493" sldId="523"/>
            <ac:picMk id="2" creationId="{01CDC6B8-6C65-2C13-9B78-BA3D5D7A42DB}"/>
          </ac:picMkLst>
        </pc:picChg>
        <pc:picChg chg="add mod">
          <ac:chgData name="Ernesto Gandolfo Raso" userId="9b53afdb15782c0c" providerId="LiveId" clId="{C0883365-799D-4265-BA45-05AC55571BB9}" dt="2024-05-31T13:01:20.848" v="1260" actId="1038"/>
          <ac:picMkLst>
            <pc:docMk/>
            <pc:sldMk cId="1078111493" sldId="523"/>
            <ac:picMk id="3" creationId="{01CDC6B8-6C65-2C13-9B78-BA3D5D7A42DB}"/>
          </ac:picMkLst>
        </pc:picChg>
      </pc:sldChg>
      <pc:sldChg chg="add del">
        <pc:chgData name="Ernesto Gandolfo Raso" userId="9b53afdb15782c0c" providerId="LiveId" clId="{C0883365-799D-4265-BA45-05AC55571BB9}" dt="2024-05-31T12:59:59.687" v="1201" actId="2696"/>
        <pc:sldMkLst>
          <pc:docMk/>
          <pc:sldMk cId="1511292502" sldId="523"/>
        </pc:sldMkLst>
      </pc:sldChg>
      <pc:sldChg chg="addSp modSp add mod">
        <pc:chgData name="Ernesto Gandolfo Raso" userId="9b53afdb15782c0c" providerId="LiveId" clId="{C0883365-799D-4265-BA45-05AC55571BB9}" dt="2024-05-31T13:01:25.792" v="1262" actId="20577"/>
        <pc:sldMkLst>
          <pc:docMk/>
          <pc:sldMk cId="4266459508" sldId="524"/>
        </pc:sldMkLst>
        <pc:spChg chg="mod">
          <ac:chgData name="Ernesto Gandolfo Raso" userId="9b53afdb15782c0c" providerId="LiveId" clId="{C0883365-799D-4265-BA45-05AC55571BB9}" dt="2024-05-31T12:58:43.810" v="1181" actId="20577"/>
          <ac:spMkLst>
            <pc:docMk/>
            <pc:sldMk cId="4266459508" sldId="524"/>
            <ac:spMk id="4" creationId="{4CCEA163-3D60-9727-5950-71B147EF9794}"/>
          </ac:spMkLst>
        </pc:spChg>
        <pc:spChg chg="add mod">
          <ac:chgData name="Ernesto Gandolfo Raso" userId="9b53afdb15782c0c" providerId="LiveId" clId="{C0883365-799D-4265-BA45-05AC55571BB9}" dt="2024-05-31T13:01:25.792" v="1262" actId="20577"/>
          <ac:spMkLst>
            <pc:docMk/>
            <pc:sldMk cId="4266459508" sldId="524"/>
            <ac:spMk id="6" creationId="{A4CC84FD-D0D9-727F-737E-76539E2A883E}"/>
          </ac:spMkLst>
        </pc:spChg>
        <pc:picChg chg="add mod">
          <ac:chgData name="Ernesto Gandolfo Raso" userId="9b53afdb15782c0c" providerId="LiveId" clId="{C0883365-799D-4265-BA45-05AC55571BB9}" dt="2024-05-31T12:58:34.381" v="1173" actId="1035"/>
          <ac:picMkLst>
            <pc:docMk/>
            <pc:sldMk cId="4266459508" sldId="524"/>
            <ac:picMk id="3" creationId="{389C1628-7F0E-73D4-0A96-8C92AD5055D2}"/>
          </ac:picMkLst>
        </pc:picChg>
      </pc:sldChg>
      <pc:sldChg chg="addSp delSp modSp add mod">
        <pc:chgData name="Ernesto Gandolfo Raso" userId="9b53afdb15782c0c" providerId="LiveId" clId="{C0883365-799D-4265-BA45-05AC55571BB9}" dt="2024-05-31T13:03:53.985" v="1302" actId="58"/>
        <pc:sldMkLst>
          <pc:docMk/>
          <pc:sldMk cId="1646556923" sldId="525"/>
        </pc:sldMkLst>
        <pc:spChg chg="del">
          <ac:chgData name="Ernesto Gandolfo Raso" userId="9b53afdb15782c0c" providerId="LiveId" clId="{C0883365-799D-4265-BA45-05AC55571BB9}" dt="2024-05-31T13:00:12.134" v="1203" actId="478"/>
          <ac:spMkLst>
            <pc:docMk/>
            <pc:sldMk cId="1646556923" sldId="525"/>
            <ac:spMk id="4" creationId="{4CCEA163-3D60-9727-5950-71B147EF9794}"/>
          </ac:spMkLst>
        </pc:spChg>
        <pc:spChg chg="mod">
          <ac:chgData name="Ernesto Gandolfo Raso" userId="9b53afdb15782c0c" providerId="LiveId" clId="{C0883365-799D-4265-BA45-05AC55571BB9}" dt="2024-05-31T13:03:53.985" v="1302" actId="58"/>
          <ac:spMkLst>
            <pc:docMk/>
            <pc:sldMk cId="1646556923" sldId="525"/>
            <ac:spMk id="6" creationId="{A4CC84FD-D0D9-727F-737E-76539E2A883E}"/>
          </ac:spMkLst>
        </pc:spChg>
        <pc:picChg chg="del">
          <ac:chgData name="Ernesto Gandolfo Raso" userId="9b53afdb15782c0c" providerId="LiveId" clId="{C0883365-799D-4265-BA45-05AC55571BB9}" dt="2024-05-31T13:00:12.728" v="1204" actId="478"/>
          <ac:picMkLst>
            <pc:docMk/>
            <pc:sldMk cId="1646556923" sldId="525"/>
            <ac:picMk id="3" creationId="{389C1628-7F0E-73D4-0A96-8C92AD5055D2}"/>
          </ac:picMkLst>
        </pc:picChg>
        <pc:picChg chg="add mod">
          <ac:chgData name="Ernesto Gandolfo Raso" userId="9b53afdb15782c0c" providerId="LiveId" clId="{C0883365-799D-4265-BA45-05AC55571BB9}" dt="2024-05-31T13:03:41.269" v="1300" actId="1035"/>
          <ac:picMkLst>
            <pc:docMk/>
            <pc:sldMk cId="1646556923" sldId="525"/>
            <ac:picMk id="5" creationId="{7E0D5B06-9D25-3FA5-01DA-E15315072BEA}"/>
          </ac:picMkLst>
        </pc:picChg>
      </pc:sldChg>
      <pc:sldChg chg="addSp delSp modSp add mod">
        <pc:chgData name="Ernesto Gandolfo Raso" userId="9b53afdb15782c0c" providerId="LiveId" clId="{C0883365-799D-4265-BA45-05AC55571BB9}" dt="2024-05-31T13:06:42.887" v="1364" actId="1038"/>
        <pc:sldMkLst>
          <pc:docMk/>
          <pc:sldMk cId="3081425069" sldId="526"/>
        </pc:sldMkLst>
        <pc:spChg chg="mod">
          <ac:chgData name="Ernesto Gandolfo Raso" userId="9b53afdb15782c0c" providerId="LiveId" clId="{C0883365-799D-4265-BA45-05AC55571BB9}" dt="2024-05-31T13:06:17.688" v="1350" actId="20577"/>
          <ac:spMkLst>
            <pc:docMk/>
            <pc:sldMk cId="3081425069" sldId="526"/>
            <ac:spMk id="3" creationId="{8CA26B20-32C6-AFE8-481A-23869362BD9B}"/>
          </ac:spMkLst>
        </pc:spChg>
        <pc:picChg chg="add del mod modCrop">
          <ac:chgData name="Ernesto Gandolfo Raso" userId="9b53afdb15782c0c" providerId="LiveId" clId="{C0883365-799D-4265-BA45-05AC55571BB9}" dt="2024-05-31T13:06:33.001" v="1353" actId="21"/>
          <ac:picMkLst>
            <pc:docMk/>
            <pc:sldMk cId="3081425069" sldId="526"/>
            <ac:picMk id="2" creationId="{A36CAB5C-15F2-77EA-04E7-9900B43E87BC}"/>
          </ac:picMkLst>
        </pc:picChg>
        <pc:picChg chg="add mod">
          <ac:chgData name="Ernesto Gandolfo Raso" userId="9b53afdb15782c0c" providerId="LiveId" clId="{C0883365-799D-4265-BA45-05AC55571BB9}" dt="2024-05-31T13:06:42.887" v="1364" actId="1038"/>
          <ac:picMkLst>
            <pc:docMk/>
            <pc:sldMk cId="3081425069" sldId="526"/>
            <ac:picMk id="4" creationId="{A36CAB5C-15F2-77EA-04E7-9900B43E87BC}"/>
          </ac:picMkLst>
        </pc:picChg>
      </pc:sldChg>
      <pc:sldChg chg="addSp delSp modSp add mod">
        <pc:chgData name="Ernesto Gandolfo Raso" userId="9b53afdb15782c0c" providerId="LiveId" clId="{C0883365-799D-4265-BA45-05AC55571BB9}" dt="2024-05-31T13:32:16.788" v="1702" actId="692"/>
        <pc:sldMkLst>
          <pc:docMk/>
          <pc:sldMk cId="2229409258" sldId="527"/>
        </pc:sldMkLst>
        <pc:spChg chg="mod">
          <ac:chgData name="Ernesto Gandolfo Raso" userId="9b53afdb15782c0c" providerId="LiveId" clId="{C0883365-799D-4265-BA45-05AC55571BB9}" dt="2024-05-31T13:08:55.154" v="1449" actId="6549"/>
          <ac:spMkLst>
            <pc:docMk/>
            <pc:sldMk cId="2229409258" sldId="527"/>
            <ac:spMk id="3" creationId="{9CE22723-1292-40F7-2C1C-F48E7E7A3C20}"/>
          </ac:spMkLst>
        </pc:spChg>
        <pc:spChg chg="add mod">
          <ac:chgData name="Ernesto Gandolfo Raso" userId="9b53afdb15782c0c" providerId="LiveId" clId="{C0883365-799D-4265-BA45-05AC55571BB9}" dt="2024-05-31T13:31:48.709" v="1658" actId="20577"/>
          <ac:spMkLst>
            <pc:docMk/>
            <pc:sldMk cId="2229409258" sldId="527"/>
            <ac:spMk id="5" creationId="{1D110006-12B7-C74F-A2C9-4E723D0297BC}"/>
          </ac:spMkLst>
        </pc:spChg>
        <pc:spChg chg="add del mod">
          <ac:chgData name="Ernesto Gandolfo Raso" userId="9b53afdb15782c0c" providerId="LiveId" clId="{C0883365-799D-4265-BA45-05AC55571BB9}" dt="2024-05-31T13:31:41.725" v="1655" actId="478"/>
          <ac:spMkLst>
            <pc:docMk/>
            <pc:sldMk cId="2229409258" sldId="527"/>
            <ac:spMk id="6" creationId="{F5158BDB-3F89-BC73-DF50-46F604D86357}"/>
          </ac:spMkLst>
        </pc:spChg>
        <pc:picChg chg="add mod">
          <ac:chgData name="Ernesto Gandolfo Raso" userId="9b53afdb15782c0c" providerId="LiveId" clId="{C0883365-799D-4265-BA45-05AC55571BB9}" dt="2024-05-31T13:09:15.614" v="1470" actId="692"/>
          <ac:picMkLst>
            <pc:docMk/>
            <pc:sldMk cId="2229409258" sldId="527"/>
            <ac:picMk id="4" creationId="{539B8333-850E-972B-BA30-FE94F16617A4}"/>
          </ac:picMkLst>
        </pc:picChg>
        <pc:picChg chg="add mod">
          <ac:chgData name="Ernesto Gandolfo Raso" userId="9b53afdb15782c0c" providerId="LiveId" clId="{C0883365-799D-4265-BA45-05AC55571BB9}" dt="2024-05-31T13:32:16.788" v="1702" actId="692"/>
          <ac:picMkLst>
            <pc:docMk/>
            <pc:sldMk cId="2229409258" sldId="527"/>
            <ac:picMk id="8" creationId="{47136028-0921-4D59-FEF2-B5A2AB1CD34A}"/>
          </ac:picMkLst>
        </pc:picChg>
      </pc:sldChg>
      <pc:sldChg chg="addSp delSp modSp add mod">
        <pc:chgData name="Ernesto Gandolfo Raso" userId="9b53afdb15782c0c" providerId="LiveId" clId="{C0883365-799D-4265-BA45-05AC55571BB9}" dt="2024-05-31T13:37:47.108" v="1908" actId="20577"/>
        <pc:sldMkLst>
          <pc:docMk/>
          <pc:sldMk cId="4097439337" sldId="528"/>
        </pc:sldMkLst>
        <pc:spChg chg="del mod">
          <ac:chgData name="Ernesto Gandolfo Raso" userId="9b53afdb15782c0c" providerId="LiveId" clId="{C0883365-799D-4265-BA45-05AC55571BB9}" dt="2024-05-31T13:34:57.939" v="1836" actId="478"/>
          <ac:spMkLst>
            <pc:docMk/>
            <pc:sldMk cId="4097439337" sldId="528"/>
            <ac:spMk id="3" creationId="{96ED3D96-DFB1-FCD0-9D1E-2A02FAF0C74A}"/>
          </ac:spMkLst>
        </pc:spChg>
        <pc:spChg chg="add mod">
          <ac:chgData name="Ernesto Gandolfo Raso" userId="9b53afdb15782c0c" providerId="LiveId" clId="{C0883365-799D-4265-BA45-05AC55571BB9}" dt="2024-05-31T13:37:47.108" v="1908" actId="20577"/>
          <ac:spMkLst>
            <pc:docMk/>
            <pc:sldMk cId="4097439337" sldId="528"/>
            <ac:spMk id="4" creationId="{4303F91E-DFC3-0C3E-8CF5-6B28F2537D8D}"/>
          </ac:spMkLst>
        </pc:spChg>
        <pc:picChg chg="add mod">
          <ac:chgData name="Ernesto Gandolfo Raso" userId="9b53afdb15782c0c" providerId="LiveId" clId="{C0883365-799D-4265-BA45-05AC55571BB9}" dt="2024-05-31T13:37:40.786" v="1907" actId="1038"/>
          <ac:picMkLst>
            <pc:docMk/>
            <pc:sldMk cId="4097439337" sldId="528"/>
            <ac:picMk id="5" creationId="{72D5F033-2D92-AD18-2B00-929FF07332D8}"/>
          </ac:picMkLst>
        </pc:picChg>
      </pc:sldChg>
      <pc:sldChg chg="addSp delSp modSp add mod">
        <pc:chgData name="Ernesto Gandolfo Raso" userId="9b53afdb15782c0c" providerId="LiveId" clId="{C0883365-799D-4265-BA45-05AC55571BB9}" dt="2024-05-31T13:42:38.204" v="1977" actId="1036"/>
        <pc:sldMkLst>
          <pc:docMk/>
          <pc:sldMk cId="1253189338" sldId="529"/>
        </pc:sldMkLst>
        <pc:spChg chg="mod">
          <ac:chgData name="Ernesto Gandolfo Raso" userId="9b53afdb15782c0c" providerId="LiveId" clId="{C0883365-799D-4265-BA45-05AC55571BB9}" dt="2024-05-31T13:42:30.642" v="1973" actId="113"/>
          <ac:spMkLst>
            <pc:docMk/>
            <pc:sldMk cId="1253189338" sldId="529"/>
            <ac:spMk id="4" creationId="{4303F91E-DFC3-0C3E-8CF5-6B28F2537D8D}"/>
          </ac:spMkLst>
        </pc:spChg>
        <pc:picChg chg="add mod">
          <ac:chgData name="Ernesto Gandolfo Raso" userId="9b53afdb15782c0c" providerId="LiveId" clId="{C0883365-799D-4265-BA45-05AC55571BB9}" dt="2024-05-31T13:42:38.204" v="1977" actId="1036"/>
          <ac:picMkLst>
            <pc:docMk/>
            <pc:sldMk cId="1253189338" sldId="529"/>
            <ac:picMk id="3" creationId="{F259C780-3161-C806-1DAC-7AD530E62C56}"/>
          </ac:picMkLst>
        </pc:picChg>
        <pc:picChg chg="del">
          <ac:chgData name="Ernesto Gandolfo Raso" userId="9b53afdb15782c0c" providerId="LiveId" clId="{C0883365-799D-4265-BA45-05AC55571BB9}" dt="2024-05-31T13:38:22.036" v="1917" actId="478"/>
          <ac:picMkLst>
            <pc:docMk/>
            <pc:sldMk cId="1253189338" sldId="529"/>
            <ac:picMk id="5" creationId="{72D5F033-2D92-AD18-2B00-929FF07332D8}"/>
          </ac:picMkLst>
        </pc:picChg>
      </pc:sldChg>
      <pc:sldChg chg="addSp delSp add mod">
        <pc:chgData name="Ernesto Gandolfo Raso" userId="9b53afdb15782c0c" providerId="LiveId" clId="{C0883365-799D-4265-BA45-05AC55571BB9}" dt="2024-05-31T13:38:15.500" v="1912" actId="22"/>
        <pc:sldMkLst>
          <pc:docMk/>
          <pc:sldMk cId="4056804692" sldId="530"/>
        </pc:sldMkLst>
        <pc:spChg chg="del">
          <ac:chgData name="Ernesto Gandolfo Raso" userId="9b53afdb15782c0c" providerId="LiveId" clId="{C0883365-799D-4265-BA45-05AC55571BB9}" dt="2024-05-31T13:37:56.777" v="1910" actId="478"/>
          <ac:spMkLst>
            <pc:docMk/>
            <pc:sldMk cId="4056804692" sldId="530"/>
            <ac:spMk id="4" creationId="{4303F91E-DFC3-0C3E-8CF5-6B28F2537D8D}"/>
          </ac:spMkLst>
        </pc:spChg>
        <pc:picChg chg="add">
          <ac:chgData name="Ernesto Gandolfo Raso" userId="9b53afdb15782c0c" providerId="LiveId" clId="{C0883365-799D-4265-BA45-05AC55571BB9}" dt="2024-05-31T13:38:15.500" v="1912" actId="22"/>
          <ac:picMkLst>
            <pc:docMk/>
            <pc:sldMk cId="4056804692" sldId="530"/>
            <ac:picMk id="3" creationId="{AB6DF57F-99A1-BA16-03F8-F56F47C4E3BF}"/>
          </ac:picMkLst>
        </pc:picChg>
        <pc:picChg chg="del">
          <ac:chgData name="Ernesto Gandolfo Raso" userId="9b53afdb15782c0c" providerId="LiveId" clId="{C0883365-799D-4265-BA45-05AC55571BB9}" dt="2024-05-31T13:38:14.457" v="1911" actId="478"/>
          <ac:picMkLst>
            <pc:docMk/>
            <pc:sldMk cId="4056804692" sldId="530"/>
            <ac:picMk id="5" creationId="{72D5F033-2D92-AD18-2B00-929FF07332D8}"/>
          </ac:picMkLst>
        </pc:picChg>
      </pc:sldChg>
      <pc:sldChg chg="modSp add mod">
        <pc:chgData name="Ernesto Gandolfo Raso" userId="9b53afdb15782c0c" providerId="LiveId" clId="{C0883365-799D-4265-BA45-05AC55571BB9}" dt="2024-05-31T13:44:47.493" v="2027"/>
        <pc:sldMkLst>
          <pc:docMk/>
          <pc:sldMk cId="2088676288" sldId="531"/>
        </pc:sldMkLst>
        <pc:spChg chg="mod">
          <ac:chgData name="Ernesto Gandolfo Raso" userId="9b53afdb15782c0c" providerId="LiveId" clId="{C0883365-799D-4265-BA45-05AC55571BB9}" dt="2024-05-31T13:44:47.493" v="2027"/>
          <ac:spMkLst>
            <pc:docMk/>
            <pc:sldMk cId="2088676288" sldId="531"/>
            <ac:spMk id="4" creationId="{4303F91E-DFC3-0C3E-8CF5-6B28F2537D8D}"/>
          </ac:spMkLst>
        </pc:spChg>
      </pc:sldChg>
      <pc:sldChg chg="addSp delSp modSp add mod">
        <pc:chgData name="Ernesto Gandolfo Raso" userId="9b53afdb15782c0c" providerId="LiveId" clId="{C0883365-799D-4265-BA45-05AC55571BB9}" dt="2024-05-31T13:48:28.903" v="2111" actId="6549"/>
        <pc:sldMkLst>
          <pc:docMk/>
          <pc:sldMk cId="460639424" sldId="532"/>
        </pc:sldMkLst>
        <pc:spChg chg="mod">
          <ac:chgData name="Ernesto Gandolfo Raso" userId="9b53afdb15782c0c" providerId="LiveId" clId="{C0883365-799D-4265-BA45-05AC55571BB9}" dt="2024-05-31T13:48:28.903" v="2111" actId="6549"/>
          <ac:spMkLst>
            <pc:docMk/>
            <pc:sldMk cId="460639424" sldId="532"/>
            <ac:spMk id="4" creationId="{4303F91E-DFC3-0C3E-8CF5-6B28F2537D8D}"/>
          </ac:spMkLst>
        </pc:spChg>
        <pc:picChg chg="add del">
          <ac:chgData name="Ernesto Gandolfo Raso" userId="9b53afdb15782c0c" providerId="LiveId" clId="{C0883365-799D-4265-BA45-05AC55571BB9}" dt="2024-05-31T13:47:57.103" v="2092" actId="478"/>
          <ac:picMkLst>
            <pc:docMk/>
            <pc:sldMk cId="460639424" sldId="532"/>
            <ac:picMk id="3" creationId="{D5332A88-D72E-905D-3246-DF37E0C22262}"/>
          </ac:picMkLst>
        </pc:picChg>
      </pc:sldChg>
      <pc:sldChg chg="addSp delSp add mod">
        <pc:chgData name="Ernesto Gandolfo Raso" userId="9b53afdb15782c0c" providerId="LiveId" clId="{C0883365-799D-4265-BA45-05AC55571BB9}" dt="2024-05-31T13:45:02.998" v="2030" actId="22"/>
        <pc:sldMkLst>
          <pc:docMk/>
          <pc:sldMk cId="609238968" sldId="533"/>
        </pc:sldMkLst>
        <pc:spChg chg="del">
          <ac:chgData name="Ernesto Gandolfo Raso" userId="9b53afdb15782c0c" providerId="LiveId" clId="{C0883365-799D-4265-BA45-05AC55571BB9}" dt="2024-05-31T13:44:54.656" v="2029" actId="478"/>
          <ac:spMkLst>
            <pc:docMk/>
            <pc:sldMk cId="609238968" sldId="533"/>
            <ac:spMk id="4" creationId="{4303F91E-DFC3-0C3E-8CF5-6B28F2537D8D}"/>
          </ac:spMkLst>
        </pc:spChg>
        <pc:picChg chg="add">
          <ac:chgData name="Ernesto Gandolfo Raso" userId="9b53afdb15782c0c" providerId="LiveId" clId="{C0883365-799D-4265-BA45-05AC55571BB9}" dt="2024-05-31T13:45:02.998" v="2030" actId="22"/>
          <ac:picMkLst>
            <pc:docMk/>
            <pc:sldMk cId="609238968" sldId="533"/>
            <ac:picMk id="3" creationId="{D4840C97-AA1A-F7E0-DB17-CC5985617070}"/>
          </ac:picMkLst>
        </pc:picChg>
      </pc:sldChg>
      <pc:sldChg chg="modSp add mod">
        <pc:chgData name="Ernesto Gandolfo Raso" userId="9b53afdb15782c0c" providerId="LiveId" clId="{C0883365-799D-4265-BA45-05AC55571BB9}" dt="2024-05-31T13:50:30.483" v="2165" actId="113"/>
        <pc:sldMkLst>
          <pc:docMk/>
          <pc:sldMk cId="1517866441" sldId="534"/>
        </pc:sldMkLst>
        <pc:spChg chg="mod">
          <ac:chgData name="Ernesto Gandolfo Raso" userId="9b53afdb15782c0c" providerId="LiveId" clId="{C0883365-799D-4265-BA45-05AC55571BB9}" dt="2024-05-31T13:50:30.483" v="2165" actId="113"/>
          <ac:spMkLst>
            <pc:docMk/>
            <pc:sldMk cId="1517866441" sldId="534"/>
            <ac:spMk id="4" creationId="{4303F91E-DFC3-0C3E-8CF5-6B28F2537D8D}"/>
          </ac:spMkLst>
        </pc:spChg>
      </pc:sldChg>
      <pc:sldChg chg="delSp add mod">
        <pc:chgData name="Ernesto Gandolfo Raso" userId="9b53afdb15782c0c" providerId="LiveId" clId="{C0883365-799D-4265-BA45-05AC55571BB9}" dt="2024-05-31T13:47:54.311" v="2091" actId="478"/>
        <pc:sldMkLst>
          <pc:docMk/>
          <pc:sldMk cId="3177032917" sldId="535"/>
        </pc:sldMkLst>
        <pc:spChg chg="del">
          <ac:chgData name="Ernesto Gandolfo Raso" userId="9b53afdb15782c0c" providerId="LiveId" clId="{C0883365-799D-4265-BA45-05AC55571BB9}" dt="2024-05-31T13:47:54.311" v="2091" actId="478"/>
          <ac:spMkLst>
            <pc:docMk/>
            <pc:sldMk cId="3177032917" sldId="535"/>
            <ac:spMk id="4" creationId="{4303F91E-DFC3-0C3E-8CF5-6B28F2537D8D}"/>
          </ac:spMkLst>
        </pc:spChg>
      </pc:sldChg>
      <pc:sldChg chg="addSp delSp modSp add mod">
        <pc:chgData name="Ernesto Gandolfo Raso" userId="9b53afdb15782c0c" providerId="LiveId" clId="{C0883365-799D-4265-BA45-05AC55571BB9}" dt="2024-05-31T13:52:25.645" v="2222" actId="113"/>
        <pc:sldMkLst>
          <pc:docMk/>
          <pc:sldMk cId="1893229863" sldId="536"/>
        </pc:sldMkLst>
        <pc:spChg chg="mod">
          <ac:chgData name="Ernesto Gandolfo Raso" userId="9b53afdb15782c0c" providerId="LiveId" clId="{C0883365-799D-4265-BA45-05AC55571BB9}" dt="2024-05-31T13:52:25.645" v="2222" actId="113"/>
          <ac:spMkLst>
            <pc:docMk/>
            <pc:sldMk cId="1893229863" sldId="536"/>
            <ac:spMk id="4" creationId="{4303F91E-DFC3-0C3E-8CF5-6B28F2537D8D}"/>
          </ac:spMkLst>
        </pc:spChg>
        <pc:picChg chg="add del mod modCrop">
          <ac:chgData name="Ernesto Gandolfo Raso" userId="9b53afdb15782c0c" providerId="LiveId" clId="{C0883365-799D-4265-BA45-05AC55571BB9}" dt="2024-05-31T13:51:45.098" v="2189" actId="21"/>
          <ac:picMkLst>
            <pc:docMk/>
            <pc:sldMk cId="1893229863" sldId="536"/>
            <ac:picMk id="2" creationId="{C54F69D9-0D73-6332-13FE-4E653BC40C4D}"/>
          </ac:picMkLst>
        </pc:picChg>
        <pc:picChg chg="add mod">
          <ac:chgData name="Ernesto Gandolfo Raso" userId="9b53afdb15782c0c" providerId="LiveId" clId="{C0883365-799D-4265-BA45-05AC55571BB9}" dt="2024-05-31T13:52:07.583" v="2216" actId="1038"/>
          <ac:picMkLst>
            <pc:docMk/>
            <pc:sldMk cId="1893229863" sldId="536"/>
            <ac:picMk id="3" creationId="{C54F69D9-0D73-6332-13FE-4E653BC40C4D}"/>
          </ac:picMkLst>
        </pc:picChg>
      </pc:sldChg>
      <pc:sldChg chg="addSp delSp add mod">
        <pc:chgData name="Ernesto Gandolfo Raso" userId="9b53afdb15782c0c" providerId="LiveId" clId="{C0883365-799D-4265-BA45-05AC55571BB9}" dt="2024-05-31T13:50:21.863" v="2159" actId="22"/>
        <pc:sldMkLst>
          <pc:docMk/>
          <pc:sldMk cId="3409174739" sldId="537"/>
        </pc:sldMkLst>
        <pc:spChg chg="del">
          <ac:chgData name="Ernesto Gandolfo Raso" userId="9b53afdb15782c0c" providerId="LiveId" clId="{C0883365-799D-4265-BA45-05AC55571BB9}" dt="2024-05-31T13:50:00.048" v="2158" actId="478"/>
          <ac:spMkLst>
            <pc:docMk/>
            <pc:sldMk cId="3409174739" sldId="537"/>
            <ac:spMk id="4" creationId="{4303F91E-DFC3-0C3E-8CF5-6B28F2537D8D}"/>
          </ac:spMkLst>
        </pc:spChg>
        <pc:picChg chg="add">
          <ac:chgData name="Ernesto Gandolfo Raso" userId="9b53afdb15782c0c" providerId="LiveId" clId="{C0883365-799D-4265-BA45-05AC55571BB9}" dt="2024-05-31T13:50:21.863" v="2159" actId="22"/>
          <ac:picMkLst>
            <pc:docMk/>
            <pc:sldMk cId="3409174739" sldId="537"/>
            <ac:picMk id="3" creationId="{EBCC5F94-EB76-22FB-5E9B-FA4C56D3B51D}"/>
          </ac:picMkLst>
        </pc:picChg>
      </pc:sldChg>
      <pc:sldChg chg="addSp delSp modSp add mod">
        <pc:chgData name="Ernesto Gandolfo Raso" userId="9b53afdb15782c0c" providerId="LiveId" clId="{C0883365-799D-4265-BA45-05AC55571BB9}" dt="2024-05-31T13:53:25.850" v="2272" actId="20577"/>
        <pc:sldMkLst>
          <pc:docMk/>
          <pc:sldMk cId="4058493379" sldId="538"/>
        </pc:sldMkLst>
        <pc:spChg chg="mod">
          <ac:chgData name="Ernesto Gandolfo Raso" userId="9b53afdb15782c0c" providerId="LiveId" clId="{C0883365-799D-4265-BA45-05AC55571BB9}" dt="2024-05-31T13:53:25.850" v="2272" actId="20577"/>
          <ac:spMkLst>
            <pc:docMk/>
            <pc:sldMk cId="4058493379" sldId="538"/>
            <ac:spMk id="4" creationId="{4303F91E-DFC3-0C3E-8CF5-6B28F2537D8D}"/>
          </ac:spMkLst>
        </pc:spChg>
        <pc:picChg chg="add del mod">
          <ac:chgData name="Ernesto Gandolfo Raso" userId="9b53afdb15782c0c" providerId="LiveId" clId="{C0883365-799D-4265-BA45-05AC55571BB9}" dt="2024-05-31T13:52:39.510" v="2226" actId="478"/>
          <ac:picMkLst>
            <pc:docMk/>
            <pc:sldMk cId="4058493379" sldId="538"/>
            <ac:picMk id="2" creationId="{F18B594D-468F-14BD-E135-F9FCC0EDD630}"/>
          </ac:picMkLst>
        </pc:picChg>
        <pc:picChg chg="del">
          <ac:chgData name="Ernesto Gandolfo Raso" userId="9b53afdb15782c0c" providerId="LiveId" clId="{C0883365-799D-4265-BA45-05AC55571BB9}" dt="2024-05-31T13:52:34.523" v="2224" actId="478"/>
          <ac:picMkLst>
            <pc:docMk/>
            <pc:sldMk cId="4058493379" sldId="538"/>
            <ac:picMk id="3" creationId="{C54F69D9-0D73-6332-13FE-4E653BC40C4D}"/>
          </ac:picMkLst>
        </pc:picChg>
        <pc:picChg chg="add del mod modCrop">
          <ac:chgData name="Ernesto Gandolfo Raso" userId="9b53afdb15782c0c" providerId="LiveId" clId="{C0883365-799D-4265-BA45-05AC55571BB9}" dt="2024-05-31T13:53:13.047" v="2256" actId="21"/>
          <ac:picMkLst>
            <pc:docMk/>
            <pc:sldMk cId="4058493379" sldId="538"/>
            <ac:picMk id="5" creationId="{D32C4132-91CE-C690-3C76-65564265A7F9}"/>
          </ac:picMkLst>
        </pc:picChg>
        <pc:picChg chg="add mod">
          <ac:chgData name="Ernesto Gandolfo Raso" userId="9b53afdb15782c0c" providerId="LiveId" clId="{C0883365-799D-4265-BA45-05AC55571BB9}" dt="2024-05-31T13:53:24.117" v="2268" actId="1038"/>
          <ac:picMkLst>
            <pc:docMk/>
            <pc:sldMk cId="4058493379" sldId="538"/>
            <ac:picMk id="6" creationId="{D32C4132-91CE-C690-3C76-65564265A7F9}"/>
          </ac:picMkLst>
        </pc:picChg>
      </pc:sldChg>
      <pc:sldChg chg="addSp delSp modSp add mod">
        <pc:chgData name="Ernesto Gandolfo Raso" userId="9b53afdb15782c0c" providerId="LiveId" clId="{C0883365-799D-4265-BA45-05AC55571BB9}" dt="2024-05-31T13:54:39.784" v="2371" actId="1037"/>
        <pc:sldMkLst>
          <pc:docMk/>
          <pc:sldMk cId="473904003" sldId="539"/>
        </pc:sldMkLst>
        <pc:spChg chg="mod">
          <ac:chgData name="Ernesto Gandolfo Raso" userId="9b53afdb15782c0c" providerId="LiveId" clId="{C0883365-799D-4265-BA45-05AC55571BB9}" dt="2024-05-31T13:54:12.833" v="2353" actId="6549"/>
          <ac:spMkLst>
            <pc:docMk/>
            <pc:sldMk cId="473904003" sldId="539"/>
            <ac:spMk id="4" creationId="{4303F91E-DFC3-0C3E-8CF5-6B28F2537D8D}"/>
          </ac:spMkLst>
        </pc:spChg>
        <pc:picChg chg="add del mod modCrop">
          <ac:chgData name="Ernesto Gandolfo Raso" userId="9b53afdb15782c0c" providerId="LiveId" clId="{C0883365-799D-4265-BA45-05AC55571BB9}" dt="2024-05-31T13:54:29.889" v="2356" actId="21"/>
          <ac:picMkLst>
            <pc:docMk/>
            <pc:sldMk cId="473904003" sldId="539"/>
            <ac:picMk id="2" creationId="{1FF7DA34-EFCB-ABBF-49B9-44E49D3BBB48}"/>
          </ac:picMkLst>
        </pc:picChg>
        <pc:picChg chg="add mod">
          <ac:chgData name="Ernesto Gandolfo Raso" userId="9b53afdb15782c0c" providerId="LiveId" clId="{C0883365-799D-4265-BA45-05AC55571BB9}" dt="2024-05-31T13:54:39.784" v="2371" actId="1037"/>
          <ac:picMkLst>
            <pc:docMk/>
            <pc:sldMk cId="473904003" sldId="539"/>
            <ac:picMk id="3" creationId="{1FF7DA34-EFCB-ABBF-49B9-44E49D3BBB48}"/>
          </ac:picMkLst>
        </pc:picChg>
      </pc:sldChg>
      <pc:sldChg chg="modSp add mod">
        <pc:chgData name="Ernesto Gandolfo Raso" userId="9b53afdb15782c0c" providerId="LiveId" clId="{C0883365-799D-4265-BA45-05AC55571BB9}" dt="2024-05-31T14:00:14.836" v="2673"/>
        <pc:sldMkLst>
          <pc:docMk/>
          <pc:sldMk cId="2808174664" sldId="540"/>
        </pc:sldMkLst>
        <pc:spChg chg="mod">
          <ac:chgData name="Ernesto Gandolfo Raso" userId="9b53afdb15782c0c" providerId="LiveId" clId="{C0883365-799D-4265-BA45-05AC55571BB9}" dt="2024-05-31T14:00:14.836" v="2673"/>
          <ac:spMkLst>
            <pc:docMk/>
            <pc:sldMk cId="2808174664" sldId="540"/>
            <ac:spMk id="3" creationId="{0BB9E971-5A35-ECCC-8CD6-6AF5A21030A0}"/>
          </ac:spMkLst>
        </pc:spChg>
      </pc:sldChg>
      <pc:sldChg chg="modSp add mod">
        <pc:chgData name="Ernesto Gandolfo Raso" userId="9b53afdb15782c0c" providerId="LiveId" clId="{C0883365-799D-4265-BA45-05AC55571BB9}" dt="2024-05-31T14:01:22.882" v="2691" actId="113"/>
        <pc:sldMkLst>
          <pc:docMk/>
          <pc:sldMk cId="1019649101" sldId="541"/>
        </pc:sldMkLst>
        <pc:spChg chg="mod">
          <ac:chgData name="Ernesto Gandolfo Raso" userId="9b53afdb15782c0c" providerId="LiveId" clId="{C0883365-799D-4265-BA45-05AC55571BB9}" dt="2024-05-31T14:01:22.882" v="2691" actId="113"/>
          <ac:spMkLst>
            <pc:docMk/>
            <pc:sldMk cId="1019649101" sldId="541"/>
            <ac:spMk id="3" creationId="{0BB9E971-5A35-ECCC-8CD6-6AF5A21030A0}"/>
          </ac:spMkLst>
        </pc:spChg>
      </pc:sldChg>
      <pc:sldChg chg="addSp delSp add mod ord">
        <pc:chgData name="Ernesto Gandolfo Raso" userId="9b53afdb15782c0c" providerId="LiveId" clId="{C0883365-799D-4265-BA45-05AC55571BB9}" dt="2024-05-31T14:07:49.881" v="2906"/>
        <pc:sldMkLst>
          <pc:docMk/>
          <pc:sldMk cId="40317392" sldId="542"/>
        </pc:sldMkLst>
        <pc:spChg chg="del">
          <ac:chgData name="Ernesto Gandolfo Raso" userId="9b53afdb15782c0c" providerId="LiveId" clId="{C0883365-799D-4265-BA45-05AC55571BB9}" dt="2024-05-31T13:58:20.287" v="2651" actId="478"/>
          <ac:spMkLst>
            <pc:docMk/>
            <pc:sldMk cId="40317392" sldId="542"/>
            <ac:spMk id="3" creationId="{0BB9E971-5A35-ECCC-8CD6-6AF5A21030A0}"/>
          </ac:spMkLst>
        </pc:spChg>
        <pc:picChg chg="add">
          <ac:chgData name="Ernesto Gandolfo Raso" userId="9b53afdb15782c0c" providerId="LiveId" clId="{C0883365-799D-4265-BA45-05AC55571BB9}" dt="2024-05-31T14:05:52.245" v="2839" actId="22"/>
          <ac:picMkLst>
            <pc:docMk/>
            <pc:sldMk cId="40317392" sldId="542"/>
            <ac:picMk id="4" creationId="{F613680C-FD13-2942-4DC7-E590E1B2B10F}"/>
          </ac:picMkLst>
        </pc:picChg>
      </pc:sldChg>
      <pc:sldChg chg="modSp add del mod">
        <pc:chgData name="Ernesto Gandolfo Raso" userId="9b53afdb15782c0c" providerId="LiveId" clId="{C0883365-799D-4265-BA45-05AC55571BB9}" dt="2024-05-31T14:00:23.491" v="2674" actId="2696"/>
        <pc:sldMkLst>
          <pc:docMk/>
          <pc:sldMk cId="3503809496" sldId="543"/>
        </pc:sldMkLst>
        <pc:spChg chg="mod">
          <ac:chgData name="Ernesto Gandolfo Raso" userId="9b53afdb15782c0c" providerId="LiveId" clId="{C0883365-799D-4265-BA45-05AC55571BB9}" dt="2024-05-31T13:59:51.939" v="2669" actId="6549"/>
          <ac:spMkLst>
            <pc:docMk/>
            <pc:sldMk cId="3503809496" sldId="543"/>
            <ac:spMk id="3" creationId="{0BB9E971-5A35-ECCC-8CD6-6AF5A21030A0}"/>
          </ac:spMkLst>
        </pc:spChg>
      </pc:sldChg>
      <pc:sldChg chg="addSp delSp add mod">
        <pc:chgData name="Ernesto Gandolfo Raso" userId="9b53afdb15782c0c" providerId="LiveId" clId="{C0883365-799D-4265-BA45-05AC55571BB9}" dt="2024-05-31T13:59:36.493" v="2668" actId="22"/>
        <pc:sldMkLst>
          <pc:docMk/>
          <pc:sldMk cId="3865470882" sldId="544"/>
        </pc:sldMkLst>
        <pc:spChg chg="del">
          <ac:chgData name="Ernesto Gandolfo Raso" userId="9b53afdb15782c0c" providerId="LiveId" clId="{C0883365-799D-4265-BA45-05AC55571BB9}" dt="2024-05-31T13:59:22.756" v="2667" actId="478"/>
          <ac:spMkLst>
            <pc:docMk/>
            <pc:sldMk cId="3865470882" sldId="544"/>
            <ac:spMk id="3" creationId="{0BB9E971-5A35-ECCC-8CD6-6AF5A21030A0}"/>
          </ac:spMkLst>
        </pc:spChg>
        <pc:picChg chg="add">
          <ac:chgData name="Ernesto Gandolfo Raso" userId="9b53afdb15782c0c" providerId="LiveId" clId="{C0883365-799D-4265-BA45-05AC55571BB9}" dt="2024-05-31T13:59:36.493" v="2668" actId="22"/>
          <ac:picMkLst>
            <pc:docMk/>
            <pc:sldMk cId="3865470882" sldId="544"/>
            <ac:picMk id="4" creationId="{E23B4DA4-1E0D-D850-AB9B-2CAAFA73A740}"/>
          </ac:picMkLst>
        </pc:picChg>
      </pc:sldChg>
      <pc:sldChg chg="modSp add mod">
        <pc:chgData name="Ernesto Gandolfo Raso" userId="9b53afdb15782c0c" providerId="LiveId" clId="{C0883365-799D-4265-BA45-05AC55571BB9}" dt="2024-05-31T14:03:36.373" v="2788" actId="113"/>
        <pc:sldMkLst>
          <pc:docMk/>
          <pc:sldMk cId="3278467583" sldId="545"/>
        </pc:sldMkLst>
        <pc:spChg chg="mod">
          <ac:chgData name="Ernesto Gandolfo Raso" userId="9b53afdb15782c0c" providerId="LiveId" clId="{C0883365-799D-4265-BA45-05AC55571BB9}" dt="2024-05-31T14:03:36.373" v="2788" actId="113"/>
          <ac:spMkLst>
            <pc:docMk/>
            <pc:sldMk cId="3278467583" sldId="545"/>
            <ac:spMk id="3" creationId="{0BB9E971-5A35-ECCC-8CD6-6AF5A21030A0}"/>
          </ac:spMkLst>
        </pc:spChg>
      </pc:sldChg>
      <pc:sldChg chg="addSp delSp add mod">
        <pc:chgData name="Ernesto Gandolfo Raso" userId="9b53afdb15782c0c" providerId="LiveId" clId="{C0883365-799D-4265-BA45-05AC55571BB9}" dt="2024-05-31T14:01:08.375" v="2684" actId="22"/>
        <pc:sldMkLst>
          <pc:docMk/>
          <pc:sldMk cId="2038084482" sldId="546"/>
        </pc:sldMkLst>
        <pc:spChg chg="del">
          <ac:chgData name="Ernesto Gandolfo Raso" userId="9b53afdb15782c0c" providerId="LiveId" clId="{C0883365-799D-4265-BA45-05AC55571BB9}" dt="2024-05-31T14:00:44.590" v="2679" actId="478"/>
          <ac:spMkLst>
            <pc:docMk/>
            <pc:sldMk cId="2038084482" sldId="546"/>
            <ac:spMk id="3" creationId="{0BB9E971-5A35-ECCC-8CD6-6AF5A21030A0}"/>
          </ac:spMkLst>
        </pc:spChg>
        <pc:picChg chg="add">
          <ac:chgData name="Ernesto Gandolfo Raso" userId="9b53afdb15782c0c" providerId="LiveId" clId="{C0883365-799D-4265-BA45-05AC55571BB9}" dt="2024-05-31T14:01:08.375" v="2684" actId="22"/>
          <ac:picMkLst>
            <pc:docMk/>
            <pc:sldMk cId="2038084482" sldId="546"/>
            <ac:picMk id="4" creationId="{FBB96D6A-031E-43D9-545D-C0F159B9C540}"/>
          </ac:picMkLst>
        </pc:picChg>
      </pc:sldChg>
      <pc:sldChg chg="addSp modSp add mod">
        <pc:chgData name="Ernesto Gandolfo Raso" userId="9b53afdb15782c0c" providerId="LiveId" clId="{C0883365-799D-4265-BA45-05AC55571BB9}" dt="2024-05-31T14:05:30.100" v="2838" actId="1076"/>
        <pc:sldMkLst>
          <pc:docMk/>
          <pc:sldMk cId="2547722988" sldId="547"/>
        </pc:sldMkLst>
        <pc:spChg chg="mod">
          <ac:chgData name="Ernesto Gandolfo Raso" userId="9b53afdb15782c0c" providerId="LiveId" clId="{C0883365-799D-4265-BA45-05AC55571BB9}" dt="2024-05-31T14:05:23.155" v="2836" actId="6549"/>
          <ac:spMkLst>
            <pc:docMk/>
            <pc:sldMk cId="2547722988" sldId="547"/>
            <ac:spMk id="3" creationId="{0BB9E971-5A35-ECCC-8CD6-6AF5A21030A0}"/>
          </ac:spMkLst>
        </pc:spChg>
        <pc:picChg chg="add mod">
          <ac:chgData name="Ernesto Gandolfo Raso" userId="9b53afdb15782c0c" providerId="LiveId" clId="{C0883365-799D-4265-BA45-05AC55571BB9}" dt="2024-05-31T14:04:36.783" v="2820" actId="1076"/>
          <ac:picMkLst>
            <pc:docMk/>
            <pc:sldMk cId="2547722988" sldId="547"/>
            <ac:picMk id="4" creationId="{44EB8414-4368-E145-83A5-A558FE97CF5C}"/>
          </ac:picMkLst>
        </pc:picChg>
        <pc:picChg chg="add mod">
          <ac:chgData name="Ernesto Gandolfo Raso" userId="9b53afdb15782c0c" providerId="LiveId" clId="{C0883365-799D-4265-BA45-05AC55571BB9}" dt="2024-05-31T14:05:30.100" v="2838" actId="1076"/>
          <ac:picMkLst>
            <pc:docMk/>
            <pc:sldMk cId="2547722988" sldId="547"/>
            <ac:picMk id="6" creationId="{3BC8C2E5-BD19-931B-2501-7977A4A5204D}"/>
          </ac:picMkLst>
        </pc:picChg>
      </pc:sldChg>
      <pc:sldChg chg="addSp modSp add mod">
        <pc:chgData name="Ernesto Gandolfo Raso" userId="9b53afdb15782c0c" providerId="LiveId" clId="{C0883365-799D-4265-BA45-05AC55571BB9}" dt="2024-05-31T14:09:40.467" v="2941" actId="113"/>
        <pc:sldMkLst>
          <pc:docMk/>
          <pc:sldMk cId="204778894" sldId="548"/>
        </pc:sldMkLst>
        <pc:spChg chg="mod">
          <ac:chgData name="Ernesto Gandolfo Raso" userId="9b53afdb15782c0c" providerId="LiveId" clId="{C0883365-799D-4265-BA45-05AC55571BB9}" dt="2024-05-31T14:09:40.467" v="2941" actId="113"/>
          <ac:spMkLst>
            <pc:docMk/>
            <pc:sldMk cId="204778894" sldId="548"/>
            <ac:spMk id="3" creationId="{7481BC21-5C4F-2FDA-3B99-7A74DAB48FCE}"/>
          </ac:spMkLst>
        </pc:spChg>
        <pc:picChg chg="add mod">
          <ac:chgData name="Ernesto Gandolfo Raso" userId="9b53afdb15782c0c" providerId="LiveId" clId="{C0883365-799D-4265-BA45-05AC55571BB9}" dt="2024-05-31T14:09:28.539" v="2935" actId="1037"/>
          <ac:picMkLst>
            <pc:docMk/>
            <pc:sldMk cId="204778894" sldId="548"/>
            <ac:picMk id="4" creationId="{489AC522-9793-D9E6-5769-778A5B8A4E90}"/>
          </ac:picMkLst>
        </pc:picChg>
      </pc:sldChg>
      <pc:sldChg chg="add del ord">
        <pc:chgData name="Ernesto Gandolfo Raso" userId="9b53afdb15782c0c" providerId="LiveId" clId="{C0883365-799D-4265-BA45-05AC55571BB9}" dt="2024-05-31T14:09:47.800" v="2944" actId="2696"/>
        <pc:sldMkLst>
          <pc:docMk/>
          <pc:sldMk cId="3469866333" sldId="549"/>
        </pc:sldMkLst>
      </pc:sldChg>
      <pc:sldChg chg="addSp modSp add mod">
        <pc:chgData name="Ernesto Gandolfo Raso" userId="9b53afdb15782c0c" providerId="LiveId" clId="{C0883365-799D-4265-BA45-05AC55571BB9}" dt="2024-05-31T14:12:49.037" v="3137"/>
        <pc:sldMkLst>
          <pc:docMk/>
          <pc:sldMk cId="3597284084" sldId="549"/>
        </pc:sldMkLst>
        <pc:spChg chg="mod">
          <ac:chgData name="Ernesto Gandolfo Raso" userId="9b53afdb15782c0c" providerId="LiveId" clId="{C0883365-799D-4265-BA45-05AC55571BB9}" dt="2024-05-31T14:12:14.781" v="3134" actId="6549"/>
          <ac:spMkLst>
            <pc:docMk/>
            <pc:sldMk cId="3597284084" sldId="549"/>
            <ac:spMk id="3" creationId="{7481BC21-5C4F-2FDA-3B99-7A74DAB48FCE}"/>
          </ac:spMkLst>
        </pc:spChg>
        <pc:picChg chg="add mod">
          <ac:chgData name="Ernesto Gandolfo Raso" userId="9b53afdb15782c0c" providerId="LiveId" clId="{C0883365-799D-4265-BA45-05AC55571BB9}" dt="2024-05-31T14:11:35.090" v="3056" actId="1035"/>
          <ac:picMkLst>
            <pc:docMk/>
            <pc:sldMk cId="3597284084" sldId="549"/>
            <ac:picMk id="4" creationId="{8B7198CD-DA84-F154-88E6-CA3EC4DE9865}"/>
          </ac:picMkLst>
        </pc:picChg>
        <pc:picChg chg="add mod">
          <ac:chgData name="Ernesto Gandolfo Raso" userId="9b53afdb15782c0c" providerId="LiveId" clId="{C0883365-799D-4265-BA45-05AC55571BB9}" dt="2024-05-31T14:12:49.037" v="3137"/>
          <ac:picMkLst>
            <pc:docMk/>
            <pc:sldMk cId="3597284084" sldId="549"/>
            <ac:picMk id="5" creationId="{ADAD7336-663D-4D42-F68C-DBA18650F61F}"/>
          </ac:picMkLst>
        </pc:picChg>
      </pc:sldChg>
      <pc:sldChg chg="add del">
        <pc:chgData name="Ernesto Gandolfo Raso" userId="9b53afdb15782c0c" providerId="LiveId" clId="{C0883365-799D-4265-BA45-05AC55571BB9}" dt="2024-05-31T14:08:52.696" v="2923" actId="2696"/>
        <pc:sldMkLst>
          <pc:docMk/>
          <pc:sldMk cId="3705107976" sldId="549"/>
        </pc:sldMkLst>
      </pc:sldChg>
      <pc:sldChg chg="addSp delSp modSp add mod">
        <pc:chgData name="Ernesto Gandolfo Raso" userId="9b53afdb15782c0c" providerId="LiveId" clId="{C0883365-799D-4265-BA45-05AC55571BB9}" dt="2024-05-31T14:19:23.227" v="3551" actId="20577"/>
        <pc:sldMkLst>
          <pc:docMk/>
          <pc:sldMk cId="1699015990" sldId="550"/>
        </pc:sldMkLst>
        <pc:spChg chg="mod">
          <ac:chgData name="Ernesto Gandolfo Raso" userId="9b53afdb15782c0c" providerId="LiveId" clId="{C0883365-799D-4265-BA45-05AC55571BB9}" dt="2024-05-31T14:19:23.227" v="3551" actId="20577"/>
          <ac:spMkLst>
            <pc:docMk/>
            <pc:sldMk cId="1699015990" sldId="550"/>
            <ac:spMk id="3" creationId="{1A3CF500-1991-CF0B-E6AA-B5AF0930B0CB}"/>
          </ac:spMkLst>
        </pc:spChg>
        <pc:picChg chg="add mod">
          <ac:chgData name="Ernesto Gandolfo Raso" userId="9b53afdb15782c0c" providerId="LiveId" clId="{C0883365-799D-4265-BA45-05AC55571BB9}" dt="2024-05-31T14:17:59.215" v="3516" actId="1037"/>
          <ac:picMkLst>
            <pc:docMk/>
            <pc:sldMk cId="1699015990" sldId="550"/>
            <ac:picMk id="4" creationId="{BCB2AA37-B544-C70A-A035-9AB7ECCBB309}"/>
          </ac:picMkLst>
        </pc:picChg>
        <pc:picChg chg="del">
          <ac:chgData name="Ernesto Gandolfo Raso" userId="9b53afdb15782c0c" providerId="LiveId" clId="{C0883365-799D-4265-BA45-05AC55571BB9}" dt="2024-05-31T14:16:31.858" v="3369" actId="478"/>
          <ac:picMkLst>
            <pc:docMk/>
            <pc:sldMk cId="1699015990" sldId="550"/>
            <ac:picMk id="5" creationId="{F5004D5A-FF85-F7D4-3C91-7BB18B0F136C}"/>
          </ac:picMkLst>
        </pc:picChg>
        <pc:picChg chg="del">
          <ac:chgData name="Ernesto Gandolfo Raso" userId="9b53afdb15782c0c" providerId="LiveId" clId="{C0883365-799D-4265-BA45-05AC55571BB9}" dt="2024-05-31T14:16:32.719" v="3370" actId="478"/>
          <ac:picMkLst>
            <pc:docMk/>
            <pc:sldMk cId="1699015990" sldId="550"/>
            <ac:picMk id="7" creationId="{719FA9B5-BEA4-1A10-F23D-2F4B0B9D8543}"/>
          </ac:picMkLst>
        </pc:picChg>
        <pc:picChg chg="add mod">
          <ac:chgData name="Ernesto Gandolfo Raso" userId="9b53afdb15782c0c" providerId="LiveId" clId="{C0883365-799D-4265-BA45-05AC55571BB9}" dt="2024-05-31T14:17:51.851" v="3511" actId="1037"/>
          <ac:picMkLst>
            <pc:docMk/>
            <pc:sldMk cId="1699015990" sldId="550"/>
            <ac:picMk id="8" creationId="{C81F25A7-E8F2-CA1D-1BE8-E13A91E91181}"/>
          </ac:picMkLst>
        </pc:picChg>
      </pc:sldChg>
      <pc:sldChg chg="addSp delSp modSp add mod">
        <pc:chgData name="Ernesto Gandolfo Raso" userId="9b53afdb15782c0c" providerId="LiveId" clId="{C0883365-799D-4265-BA45-05AC55571BB9}" dt="2024-05-31T14:20:38.593" v="3606" actId="21"/>
        <pc:sldMkLst>
          <pc:docMk/>
          <pc:sldMk cId="4035922717" sldId="551"/>
        </pc:sldMkLst>
        <pc:spChg chg="mod">
          <ac:chgData name="Ernesto Gandolfo Raso" userId="9b53afdb15782c0c" providerId="LiveId" clId="{C0883365-799D-4265-BA45-05AC55571BB9}" dt="2024-05-31T14:20:33.250" v="3605" actId="113"/>
          <ac:spMkLst>
            <pc:docMk/>
            <pc:sldMk cId="4035922717" sldId="551"/>
            <ac:spMk id="3" creationId="{1A3CF500-1991-CF0B-E6AA-B5AF0930B0CB}"/>
          </ac:spMkLst>
        </pc:spChg>
        <pc:picChg chg="del">
          <ac:chgData name="Ernesto Gandolfo Raso" userId="9b53afdb15782c0c" providerId="LiveId" clId="{C0883365-799D-4265-BA45-05AC55571BB9}" dt="2024-05-31T14:19:07.285" v="3539" actId="478"/>
          <ac:picMkLst>
            <pc:docMk/>
            <pc:sldMk cId="4035922717" sldId="551"/>
            <ac:picMk id="4" creationId="{BCB2AA37-B544-C70A-A035-9AB7ECCBB309}"/>
          </ac:picMkLst>
        </pc:picChg>
        <pc:picChg chg="add del mod">
          <ac:chgData name="Ernesto Gandolfo Raso" userId="9b53afdb15782c0c" providerId="LiveId" clId="{C0883365-799D-4265-BA45-05AC55571BB9}" dt="2024-05-31T14:20:38.593" v="3606" actId="21"/>
          <ac:picMkLst>
            <pc:docMk/>
            <pc:sldMk cId="4035922717" sldId="551"/>
            <ac:picMk id="5" creationId="{78E63C4C-08F2-10F8-FCFD-CA1D9FD83481}"/>
          </ac:picMkLst>
        </pc:picChg>
        <pc:picChg chg="del">
          <ac:chgData name="Ernesto Gandolfo Raso" userId="9b53afdb15782c0c" providerId="LiveId" clId="{C0883365-799D-4265-BA45-05AC55571BB9}" dt="2024-05-31T14:19:08.309" v="3540" actId="478"/>
          <ac:picMkLst>
            <pc:docMk/>
            <pc:sldMk cId="4035922717" sldId="551"/>
            <ac:picMk id="8" creationId="{C81F25A7-E8F2-CA1D-1BE8-E13A91E91181}"/>
          </ac:picMkLst>
        </pc:picChg>
      </pc:sldChg>
      <pc:sldChg chg="addSp delSp add mod">
        <pc:chgData name="Ernesto Gandolfo Raso" userId="9b53afdb15782c0c" providerId="LiveId" clId="{C0883365-799D-4265-BA45-05AC55571BB9}" dt="2024-05-31T14:19:43.474" v="3556" actId="22"/>
        <pc:sldMkLst>
          <pc:docMk/>
          <pc:sldMk cId="390563281" sldId="552"/>
        </pc:sldMkLst>
        <pc:spChg chg="del">
          <ac:chgData name="Ernesto Gandolfo Raso" userId="9b53afdb15782c0c" providerId="LiveId" clId="{C0883365-799D-4265-BA45-05AC55571BB9}" dt="2024-05-31T14:19:28.477" v="3553" actId="478"/>
          <ac:spMkLst>
            <pc:docMk/>
            <pc:sldMk cId="390563281" sldId="552"/>
            <ac:spMk id="3" creationId="{1A3CF500-1991-CF0B-E6AA-B5AF0930B0CB}"/>
          </ac:spMkLst>
        </pc:spChg>
        <pc:picChg chg="del">
          <ac:chgData name="Ernesto Gandolfo Raso" userId="9b53afdb15782c0c" providerId="LiveId" clId="{C0883365-799D-4265-BA45-05AC55571BB9}" dt="2024-05-31T14:19:31.124" v="3555" actId="478"/>
          <ac:picMkLst>
            <pc:docMk/>
            <pc:sldMk cId="390563281" sldId="552"/>
            <ac:picMk id="4" creationId="{BCB2AA37-B544-C70A-A035-9AB7ECCBB309}"/>
          </ac:picMkLst>
        </pc:picChg>
        <pc:picChg chg="add">
          <ac:chgData name="Ernesto Gandolfo Raso" userId="9b53afdb15782c0c" providerId="LiveId" clId="{C0883365-799D-4265-BA45-05AC55571BB9}" dt="2024-05-31T14:19:43.474" v="3556" actId="22"/>
          <ac:picMkLst>
            <pc:docMk/>
            <pc:sldMk cId="390563281" sldId="552"/>
            <ac:picMk id="5" creationId="{39C95312-CD24-FEAA-D17B-2769B5E8983A}"/>
          </ac:picMkLst>
        </pc:picChg>
        <pc:picChg chg="del">
          <ac:chgData name="Ernesto Gandolfo Raso" userId="9b53afdb15782c0c" providerId="LiveId" clId="{C0883365-799D-4265-BA45-05AC55571BB9}" dt="2024-05-31T14:19:30.274" v="3554" actId="478"/>
          <ac:picMkLst>
            <pc:docMk/>
            <pc:sldMk cId="390563281" sldId="552"/>
            <ac:picMk id="8" creationId="{C81F25A7-E8F2-CA1D-1BE8-E13A91E91181}"/>
          </ac:picMkLst>
        </pc:picChg>
      </pc:sldChg>
      <pc:sldChg chg="modSp add mod">
        <pc:chgData name="Ernesto Gandolfo Raso" userId="9b53afdb15782c0c" providerId="LiveId" clId="{C0883365-799D-4265-BA45-05AC55571BB9}" dt="2024-05-31T14:25:25.967" v="3736" actId="20577"/>
        <pc:sldMkLst>
          <pc:docMk/>
          <pc:sldMk cId="2727790196" sldId="553"/>
        </pc:sldMkLst>
        <pc:spChg chg="mod">
          <ac:chgData name="Ernesto Gandolfo Raso" userId="9b53afdb15782c0c" providerId="LiveId" clId="{C0883365-799D-4265-BA45-05AC55571BB9}" dt="2024-05-31T14:25:25.967" v="3736" actId="20577"/>
          <ac:spMkLst>
            <pc:docMk/>
            <pc:sldMk cId="2727790196" sldId="553"/>
            <ac:spMk id="3" creationId="{5DD3AB11-8940-677F-5B0D-0D503258285F}"/>
          </ac:spMkLst>
        </pc:spChg>
      </pc:sldChg>
      <pc:sldChg chg="addSp modSp add mod">
        <pc:chgData name="Ernesto Gandolfo Raso" userId="9b53afdb15782c0c" providerId="LiveId" clId="{C0883365-799D-4265-BA45-05AC55571BB9}" dt="2024-05-31T14:28:23.248" v="3806" actId="113"/>
        <pc:sldMkLst>
          <pc:docMk/>
          <pc:sldMk cId="2549246665" sldId="554"/>
        </pc:sldMkLst>
        <pc:spChg chg="mod">
          <ac:chgData name="Ernesto Gandolfo Raso" userId="9b53afdb15782c0c" providerId="LiveId" clId="{C0883365-799D-4265-BA45-05AC55571BB9}" dt="2024-05-31T14:28:23.248" v="3806" actId="113"/>
          <ac:spMkLst>
            <pc:docMk/>
            <pc:sldMk cId="2549246665" sldId="554"/>
            <ac:spMk id="3" creationId="{5DD3AB11-8940-677F-5B0D-0D503258285F}"/>
          </ac:spMkLst>
        </pc:spChg>
        <pc:picChg chg="add mod">
          <ac:chgData name="Ernesto Gandolfo Raso" userId="9b53afdb15782c0c" providerId="LiveId" clId="{C0883365-799D-4265-BA45-05AC55571BB9}" dt="2024-05-31T14:25:43.049" v="3737"/>
          <ac:picMkLst>
            <pc:docMk/>
            <pc:sldMk cId="2549246665" sldId="554"/>
            <ac:picMk id="2" creationId="{5A618F12-2196-ACCB-085A-8AEFD17AF209}"/>
          </ac:picMkLst>
        </pc:picChg>
      </pc:sldChg>
      <pc:sldChg chg="add">
        <pc:chgData name="Ernesto Gandolfo Raso" userId="9b53afdb15782c0c" providerId="LiveId" clId="{C0883365-799D-4265-BA45-05AC55571BB9}" dt="2024-05-31T14:25:50.316" v="3738"/>
        <pc:sldMkLst>
          <pc:docMk/>
          <pc:sldMk cId="657995263" sldId="555"/>
        </pc:sldMkLst>
      </pc:sldChg>
      <pc:sldChg chg="add del ord">
        <pc:chgData name="Ernesto Gandolfo Raso" userId="9b53afdb15782c0c" providerId="LiveId" clId="{C0883365-799D-4265-BA45-05AC55571BB9}" dt="2024-05-31T14:26:45.845" v="3770" actId="2696"/>
        <pc:sldMkLst>
          <pc:docMk/>
          <pc:sldMk cId="1107878406" sldId="556"/>
        </pc:sldMkLst>
      </pc:sldChg>
      <pc:sldChg chg="addSp delSp modSp add mod">
        <pc:chgData name="Ernesto Gandolfo Raso" userId="9b53afdb15782c0c" providerId="LiveId" clId="{C0883365-799D-4265-BA45-05AC55571BB9}" dt="2024-05-31T14:29:46.799" v="3837" actId="20577"/>
        <pc:sldMkLst>
          <pc:docMk/>
          <pc:sldMk cId="3570277608" sldId="556"/>
        </pc:sldMkLst>
        <pc:spChg chg="mod">
          <ac:chgData name="Ernesto Gandolfo Raso" userId="9b53afdb15782c0c" providerId="LiveId" clId="{C0883365-799D-4265-BA45-05AC55571BB9}" dt="2024-05-31T14:29:46.799" v="3837" actId="20577"/>
          <ac:spMkLst>
            <pc:docMk/>
            <pc:sldMk cId="3570277608" sldId="556"/>
            <ac:spMk id="3" creationId="{5DD3AB11-8940-677F-5B0D-0D503258285F}"/>
          </ac:spMkLst>
        </pc:spChg>
        <pc:picChg chg="add mod">
          <ac:chgData name="Ernesto Gandolfo Raso" userId="9b53afdb15782c0c" providerId="LiveId" clId="{C0883365-799D-4265-BA45-05AC55571BB9}" dt="2024-05-31T14:29:44.049" v="3833" actId="14100"/>
          <ac:picMkLst>
            <pc:docMk/>
            <pc:sldMk cId="3570277608" sldId="556"/>
            <ac:picMk id="2" creationId="{A6E06303-EFE7-0442-C93A-FBE1BFFD4C46}"/>
          </ac:picMkLst>
        </pc:picChg>
        <pc:picChg chg="add del mod modCrop">
          <ac:chgData name="Ernesto Gandolfo Raso" userId="9b53afdb15782c0c" providerId="LiveId" clId="{C0883365-799D-4265-BA45-05AC55571BB9}" dt="2024-05-31T14:29:34.381" v="3829" actId="21"/>
          <ac:picMkLst>
            <pc:docMk/>
            <pc:sldMk cId="3570277608" sldId="556"/>
            <ac:picMk id="4" creationId="{A6E06303-EFE7-0442-C93A-FBE1BFFD4C46}"/>
          </ac:picMkLst>
        </pc:picChg>
      </pc:sldChg>
      <pc:sldChg chg="addSp delSp modSp add mod">
        <pc:chgData name="Ernesto Gandolfo Raso" userId="9b53afdb15782c0c" providerId="LiveId" clId="{C0883365-799D-4265-BA45-05AC55571BB9}" dt="2024-05-31T14:27:59.773" v="3799" actId="1038"/>
        <pc:sldMkLst>
          <pc:docMk/>
          <pc:sldMk cId="823062892" sldId="557"/>
        </pc:sldMkLst>
        <pc:spChg chg="del">
          <ac:chgData name="Ernesto Gandolfo Raso" userId="9b53afdb15782c0c" providerId="LiveId" clId="{C0883365-799D-4265-BA45-05AC55571BB9}" dt="2024-05-31T14:27:28.032" v="3776" actId="478"/>
          <ac:spMkLst>
            <pc:docMk/>
            <pc:sldMk cId="823062892" sldId="557"/>
            <ac:spMk id="3" creationId="{5DD3AB11-8940-677F-5B0D-0D503258285F}"/>
          </ac:spMkLst>
        </pc:spChg>
        <pc:picChg chg="add del mod modCrop">
          <ac:chgData name="Ernesto Gandolfo Raso" userId="9b53afdb15782c0c" providerId="LiveId" clId="{C0883365-799D-4265-BA45-05AC55571BB9}" dt="2024-05-31T14:27:49.268" v="3780" actId="21"/>
          <ac:picMkLst>
            <pc:docMk/>
            <pc:sldMk cId="823062892" sldId="557"/>
            <ac:picMk id="4" creationId="{A6E06303-EFE7-0442-C93A-FBE1BFFD4C46}"/>
          </ac:picMkLst>
        </pc:picChg>
        <pc:picChg chg="add mod">
          <ac:chgData name="Ernesto Gandolfo Raso" userId="9b53afdb15782c0c" providerId="LiveId" clId="{C0883365-799D-4265-BA45-05AC55571BB9}" dt="2024-05-31T14:27:59.773" v="3799" actId="1038"/>
          <ac:picMkLst>
            <pc:docMk/>
            <pc:sldMk cId="823062892" sldId="557"/>
            <ac:picMk id="5" creationId="{A6E06303-EFE7-0442-C93A-FBE1BFFD4C46}"/>
          </ac:picMkLst>
        </pc:picChg>
      </pc:sldChg>
      <pc:sldChg chg="addSp add mod ord">
        <pc:chgData name="Ernesto Gandolfo Raso" userId="9b53afdb15782c0c" providerId="LiveId" clId="{C0883365-799D-4265-BA45-05AC55571BB9}" dt="2024-05-31T14:43:39.564" v="4422" actId="22"/>
        <pc:sldMkLst>
          <pc:docMk/>
          <pc:sldMk cId="672148382" sldId="558"/>
        </pc:sldMkLst>
        <pc:picChg chg="add">
          <ac:chgData name="Ernesto Gandolfo Raso" userId="9b53afdb15782c0c" providerId="LiveId" clId="{C0883365-799D-4265-BA45-05AC55571BB9}" dt="2024-05-31T14:43:39.564" v="4422" actId="22"/>
          <ac:picMkLst>
            <pc:docMk/>
            <pc:sldMk cId="672148382" sldId="558"/>
            <ac:picMk id="3" creationId="{5A8CB955-4579-0B7B-86B3-198887AD1601}"/>
          </ac:picMkLst>
        </pc:picChg>
      </pc:sldChg>
      <pc:sldChg chg="delSp add del mod ord">
        <pc:chgData name="Ernesto Gandolfo Raso" userId="9b53afdb15782c0c" providerId="LiveId" clId="{C0883365-799D-4265-BA45-05AC55571BB9}" dt="2024-05-31T14:30:03.049" v="3841" actId="2696"/>
        <pc:sldMkLst>
          <pc:docMk/>
          <pc:sldMk cId="1265229908" sldId="558"/>
        </pc:sldMkLst>
        <pc:picChg chg="del">
          <ac:chgData name="Ernesto Gandolfo Raso" userId="9b53afdb15782c0c" providerId="LiveId" clId="{C0883365-799D-4265-BA45-05AC55571BB9}" dt="2024-05-31T14:29:17.074" v="3826" actId="21"/>
          <ac:picMkLst>
            <pc:docMk/>
            <pc:sldMk cId="1265229908" sldId="558"/>
            <ac:picMk id="4" creationId="{A6E06303-EFE7-0442-C93A-FBE1BFFD4C46}"/>
          </ac:picMkLst>
        </pc:picChg>
      </pc:sldChg>
      <pc:sldChg chg="addSp modSp add mod">
        <pc:chgData name="Ernesto Gandolfo Raso" userId="9b53afdb15782c0c" providerId="LiveId" clId="{C0883365-799D-4265-BA45-05AC55571BB9}" dt="2024-05-31T14:33:35.175" v="3964" actId="1076"/>
        <pc:sldMkLst>
          <pc:docMk/>
          <pc:sldMk cId="3338774093" sldId="559"/>
        </pc:sldMkLst>
        <pc:spChg chg="mod">
          <ac:chgData name="Ernesto Gandolfo Raso" userId="9b53afdb15782c0c" providerId="LiveId" clId="{C0883365-799D-4265-BA45-05AC55571BB9}" dt="2024-05-31T14:31:55.605" v="3892" actId="20577"/>
          <ac:spMkLst>
            <pc:docMk/>
            <pc:sldMk cId="3338774093" sldId="559"/>
            <ac:spMk id="3" creationId="{5DD3AB11-8940-677F-5B0D-0D503258285F}"/>
          </ac:spMkLst>
        </pc:spChg>
        <pc:spChg chg="add mod">
          <ac:chgData name="Ernesto Gandolfo Raso" userId="9b53afdb15782c0c" providerId="LiveId" clId="{C0883365-799D-4265-BA45-05AC55571BB9}" dt="2024-05-31T14:33:14.460" v="3960" actId="20577"/>
          <ac:spMkLst>
            <pc:docMk/>
            <pc:sldMk cId="3338774093" sldId="559"/>
            <ac:spMk id="6" creationId="{7B34CA9E-3035-0526-A33B-128D940F779D}"/>
          </ac:spMkLst>
        </pc:spChg>
        <pc:picChg chg="add mod">
          <ac:chgData name="Ernesto Gandolfo Raso" userId="9b53afdb15782c0c" providerId="LiveId" clId="{C0883365-799D-4265-BA45-05AC55571BB9}" dt="2024-05-31T14:32:02.240" v="3912" actId="1035"/>
          <ac:picMkLst>
            <pc:docMk/>
            <pc:sldMk cId="3338774093" sldId="559"/>
            <ac:picMk id="4" creationId="{49F981CF-BD12-2278-966C-763387DE009D}"/>
          </ac:picMkLst>
        </pc:picChg>
        <pc:picChg chg="add mod">
          <ac:chgData name="Ernesto Gandolfo Raso" userId="9b53afdb15782c0c" providerId="LiveId" clId="{C0883365-799D-4265-BA45-05AC55571BB9}" dt="2024-05-31T14:33:35.175" v="3964" actId="1076"/>
          <ac:picMkLst>
            <pc:docMk/>
            <pc:sldMk cId="3338774093" sldId="559"/>
            <ac:picMk id="8" creationId="{F0561EC2-6740-3437-3E0F-7FDFD29318AA}"/>
          </ac:picMkLst>
        </pc:picChg>
      </pc:sldChg>
      <pc:sldChg chg="add del">
        <pc:chgData name="Ernesto Gandolfo Raso" userId="9b53afdb15782c0c" providerId="LiveId" clId="{C0883365-799D-4265-BA45-05AC55571BB9}" dt="2024-05-31T14:37:46.533" v="4155" actId="2696"/>
        <pc:sldMkLst>
          <pc:docMk/>
          <pc:sldMk cId="2800795704" sldId="560"/>
        </pc:sldMkLst>
      </pc:sldChg>
      <pc:sldChg chg="addSp delSp modSp add mod">
        <pc:chgData name="Ernesto Gandolfo Raso" userId="9b53afdb15782c0c" providerId="LiveId" clId="{C0883365-799D-4265-BA45-05AC55571BB9}" dt="2024-05-31T14:41:15.239" v="4220" actId="22"/>
        <pc:sldMkLst>
          <pc:docMk/>
          <pc:sldMk cId="3843734121" sldId="560"/>
        </pc:sldMkLst>
        <pc:spChg chg="mod">
          <ac:chgData name="Ernesto Gandolfo Raso" userId="9b53afdb15782c0c" providerId="LiveId" clId="{C0883365-799D-4265-BA45-05AC55571BB9}" dt="2024-05-31T14:39:54.627" v="4207" actId="20577"/>
          <ac:spMkLst>
            <pc:docMk/>
            <pc:sldMk cId="3843734121" sldId="560"/>
            <ac:spMk id="3" creationId="{D77720AA-E0F4-6946-5C85-C59F711264B8}"/>
          </ac:spMkLst>
        </pc:spChg>
        <pc:spChg chg="add del">
          <ac:chgData name="Ernesto Gandolfo Raso" userId="9b53afdb15782c0c" providerId="LiveId" clId="{C0883365-799D-4265-BA45-05AC55571BB9}" dt="2024-05-31T14:41:15.239" v="4220" actId="22"/>
          <ac:spMkLst>
            <pc:docMk/>
            <pc:sldMk cId="3843734121" sldId="560"/>
            <ac:spMk id="8" creationId="{7718A426-2E1F-F64D-0793-3C4B84B62512}"/>
          </ac:spMkLst>
        </pc:spChg>
        <pc:picChg chg="add mod">
          <ac:chgData name="Ernesto Gandolfo Raso" userId="9b53afdb15782c0c" providerId="LiveId" clId="{C0883365-799D-4265-BA45-05AC55571BB9}" dt="2024-05-31T14:40:50.269" v="4218" actId="1035"/>
          <ac:picMkLst>
            <pc:docMk/>
            <pc:sldMk cId="3843734121" sldId="560"/>
            <ac:picMk id="4" creationId="{C8FA5BB9-2E3D-4B21-3A50-AB2103918924}"/>
          </ac:picMkLst>
        </pc:picChg>
        <pc:picChg chg="add mod">
          <ac:chgData name="Ernesto Gandolfo Raso" userId="9b53afdb15782c0c" providerId="LiveId" clId="{C0883365-799D-4265-BA45-05AC55571BB9}" dt="2024-05-31T14:40:41.046" v="4215" actId="692"/>
          <ac:picMkLst>
            <pc:docMk/>
            <pc:sldMk cId="3843734121" sldId="560"/>
            <ac:picMk id="6" creationId="{4CB41D34-F0B6-623C-72CB-6B74A3ED68B7}"/>
          </ac:picMkLst>
        </pc:picChg>
      </pc:sldChg>
      <pc:sldChg chg="addSp delSp modSp add mod">
        <pc:chgData name="Ernesto Gandolfo Raso" userId="9b53afdb15782c0c" providerId="LiveId" clId="{C0883365-799D-4265-BA45-05AC55571BB9}" dt="2024-05-31T15:22:59.967" v="5882" actId="20577"/>
        <pc:sldMkLst>
          <pc:docMk/>
          <pc:sldMk cId="3300491912" sldId="561"/>
        </pc:sldMkLst>
        <pc:spChg chg="del mod">
          <ac:chgData name="Ernesto Gandolfo Raso" userId="9b53afdb15782c0c" providerId="LiveId" clId="{C0883365-799D-4265-BA45-05AC55571BB9}" dt="2024-05-31T14:40:10.621" v="4211" actId="478"/>
          <ac:spMkLst>
            <pc:docMk/>
            <pc:sldMk cId="3300491912" sldId="561"/>
            <ac:spMk id="3" creationId="{D77720AA-E0F4-6946-5C85-C59F711264B8}"/>
          </ac:spMkLst>
        </pc:spChg>
        <pc:spChg chg="add mod">
          <ac:chgData name="Ernesto Gandolfo Raso" userId="9b53afdb15782c0c" providerId="LiveId" clId="{C0883365-799D-4265-BA45-05AC55571BB9}" dt="2024-05-31T15:22:59.967" v="5882" actId="20577"/>
          <ac:spMkLst>
            <pc:docMk/>
            <pc:sldMk cId="3300491912" sldId="561"/>
            <ac:spMk id="5" creationId="{958FFE88-8E55-02D4-A59A-943099F3BC99}"/>
          </ac:spMkLst>
        </pc:spChg>
        <pc:picChg chg="del">
          <ac:chgData name="Ernesto Gandolfo Raso" userId="9b53afdb15782c0c" providerId="LiveId" clId="{C0883365-799D-4265-BA45-05AC55571BB9}" dt="2024-05-31T14:40:04.610" v="4210" actId="478"/>
          <ac:picMkLst>
            <pc:docMk/>
            <pc:sldMk cId="3300491912" sldId="561"/>
            <ac:picMk id="4" creationId="{C8FA5BB9-2E3D-4B21-3A50-AB2103918924}"/>
          </ac:picMkLst>
        </pc:picChg>
      </pc:sldChg>
      <pc:sldChg chg="addSp modSp add mod">
        <pc:chgData name="Ernesto Gandolfo Raso" userId="9b53afdb15782c0c" providerId="LiveId" clId="{C0883365-799D-4265-BA45-05AC55571BB9}" dt="2024-05-31T15:23:17.363" v="5884" actId="692"/>
        <pc:sldMkLst>
          <pc:docMk/>
          <pc:sldMk cId="814601320" sldId="562"/>
        </pc:sldMkLst>
        <pc:spChg chg="mod">
          <ac:chgData name="Ernesto Gandolfo Raso" userId="9b53afdb15782c0c" providerId="LiveId" clId="{C0883365-799D-4265-BA45-05AC55571BB9}" dt="2024-05-31T14:47:56.439" v="4615"/>
          <ac:spMkLst>
            <pc:docMk/>
            <pc:sldMk cId="814601320" sldId="562"/>
            <ac:spMk id="5" creationId="{958FFE88-8E55-02D4-A59A-943099F3BC99}"/>
          </ac:spMkLst>
        </pc:spChg>
        <pc:picChg chg="add mod">
          <ac:chgData name="Ernesto Gandolfo Raso" userId="9b53afdb15782c0c" providerId="LiveId" clId="{C0883365-799D-4265-BA45-05AC55571BB9}" dt="2024-05-31T15:23:17.363" v="5884" actId="692"/>
          <ac:picMkLst>
            <pc:docMk/>
            <pc:sldMk cId="814601320" sldId="562"/>
            <ac:picMk id="3" creationId="{ECBF5441-8DB7-D1FC-2DC8-0327D55BF577}"/>
          </ac:picMkLst>
        </pc:picChg>
      </pc:sldChg>
      <pc:sldChg chg="addSp delSp modSp add mod">
        <pc:chgData name="Ernesto Gandolfo Raso" userId="9b53afdb15782c0c" providerId="LiveId" clId="{C0883365-799D-4265-BA45-05AC55571BB9}" dt="2024-05-31T14:50:24.754" v="4755" actId="6549"/>
        <pc:sldMkLst>
          <pc:docMk/>
          <pc:sldMk cId="3716844338" sldId="563"/>
        </pc:sldMkLst>
        <pc:spChg chg="add mod">
          <ac:chgData name="Ernesto Gandolfo Raso" userId="9b53afdb15782c0c" providerId="LiveId" clId="{C0883365-799D-4265-BA45-05AC55571BB9}" dt="2024-05-31T14:50:24.754" v="4755" actId="6549"/>
          <ac:spMkLst>
            <pc:docMk/>
            <pc:sldMk cId="3716844338" sldId="563"/>
            <ac:spMk id="4" creationId="{AB8BB6EB-4086-4942-F370-CC255D7C2449}"/>
          </ac:spMkLst>
        </pc:spChg>
        <pc:spChg chg="del mod">
          <ac:chgData name="Ernesto Gandolfo Raso" userId="9b53afdb15782c0c" providerId="LiveId" clId="{C0883365-799D-4265-BA45-05AC55571BB9}" dt="2024-05-31T14:47:52.119" v="4613" actId="478"/>
          <ac:spMkLst>
            <pc:docMk/>
            <pc:sldMk cId="3716844338" sldId="563"/>
            <ac:spMk id="5" creationId="{958FFE88-8E55-02D4-A59A-943099F3BC99}"/>
          </ac:spMkLst>
        </pc:spChg>
        <pc:picChg chg="del">
          <ac:chgData name="Ernesto Gandolfo Raso" userId="9b53afdb15782c0c" providerId="LiveId" clId="{C0883365-799D-4265-BA45-05AC55571BB9}" dt="2024-05-31T14:46:58.233" v="4546" actId="478"/>
          <ac:picMkLst>
            <pc:docMk/>
            <pc:sldMk cId="3716844338" sldId="563"/>
            <ac:picMk id="3" creationId="{ECBF5441-8DB7-D1FC-2DC8-0327D55BF577}"/>
          </ac:picMkLst>
        </pc:picChg>
      </pc:sldChg>
      <pc:sldChg chg="add del">
        <pc:chgData name="Ernesto Gandolfo Raso" userId="9b53afdb15782c0c" providerId="LiveId" clId="{C0883365-799D-4265-BA45-05AC55571BB9}" dt="2024-05-31T14:49:38.935" v="4746" actId="2696"/>
        <pc:sldMkLst>
          <pc:docMk/>
          <pc:sldMk cId="26147089" sldId="564"/>
        </pc:sldMkLst>
      </pc:sldChg>
      <pc:sldChg chg="addSp modSp add mod">
        <pc:chgData name="Ernesto Gandolfo Raso" userId="9b53afdb15782c0c" providerId="LiveId" clId="{C0883365-799D-4265-BA45-05AC55571BB9}" dt="2024-05-31T14:53:03.660" v="4810" actId="20577"/>
        <pc:sldMkLst>
          <pc:docMk/>
          <pc:sldMk cId="470933463" sldId="564"/>
        </pc:sldMkLst>
        <pc:spChg chg="mod">
          <ac:chgData name="Ernesto Gandolfo Raso" userId="9b53afdb15782c0c" providerId="LiveId" clId="{C0883365-799D-4265-BA45-05AC55571BB9}" dt="2024-05-31T14:53:03.660" v="4810" actId="20577"/>
          <ac:spMkLst>
            <pc:docMk/>
            <pc:sldMk cId="470933463" sldId="564"/>
            <ac:spMk id="4" creationId="{AB8BB6EB-4086-4942-F370-CC255D7C2449}"/>
          </ac:spMkLst>
        </pc:spChg>
        <pc:picChg chg="add mod">
          <ac:chgData name="Ernesto Gandolfo Raso" userId="9b53afdb15782c0c" providerId="LiveId" clId="{C0883365-799D-4265-BA45-05AC55571BB9}" dt="2024-05-31T14:52:44.148" v="4796" actId="1037"/>
          <ac:picMkLst>
            <pc:docMk/>
            <pc:sldMk cId="470933463" sldId="564"/>
            <ac:picMk id="3" creationId="{902DF5AA-BFBD-0935-7CAB-FDD04DFFB691}"/>
          </ac:picMkLst>
        </pc:picChg>
      </pc:sldChg>
      <pc:sldChg chg="modSp add mod">
        <pc:chgData name="Ernesto Gandolfo Raso" userId="9b53afdb15782c0c" providerId="LiveId" clId="{C0883365-799D-4265-BA45-05AC55571BB9}" dt="2024-05-31T15:24:09.872" v="5901" actId="20577"/>
        <pc:sldMkLst>
          <pc:docMk/>
          <pc:sldMk cId="2710376328" sldId="565"/>
        </pc:sldMkLst>
        <pc:spChg chg="mod">
          <ac:chgData name="Ernesto Gandolfo Raso" userId="9b53afdb15782c0c" providerId="LiveId" clId="{C0883365-799D-4265-BA45-05AC55571BB9}" dt="2024-05-31T15:24:09.872" v="5901" actId="20577"/>
          <ac:spMkLst>
            <pc:docMk/>
            <pc:sldMk cId="2710376328" sldId="565"/>
            <ac:spMk id="4" creationId="{AB8BB6EB-4086-4942-F370-CC255D7C2449}"/>
          </ac:spMkLst>
        </pc:spChg>
      </pc:sldChg>
      <pc:sldChg chg="addSp modSp add mod">
        <pc:chgData name="Ernesto Gandolfo Raso" userId="9b53afdb15782c0c" providerId="LiveId" clId="{C0883365-799D-4265-BA45-05AC55571BB9}" dt="2024-05-31T14:58:39.801" v="5039" actId="1037"/>
        <pc:sldMkLst>
          <pc:docMk/>
          <pc:sldMk cId="2455266927" sldId="566"/>
        </pc:sldMkLst>
        <pc:spChg chg="mod">
          <ac:chgData name="Ernesto Gandolfo Raso" userId="9b53afdb15782c0c" providerId="LiveId" clId="{C0883365-799D-4265-BA45-05AC55571BB9}" dt="2024-05-31T14:58:09.497" v="4976" actId="20577"/>
          <ac:spMkLst>
            <pc:docMk/>
            <pc:sldMk cId="2455266927" sldId="566"/>
            <ac:spMk id="4" creationId="{AB8BB6EB-4086-4942-F370-CC255D7C2449}"/>
          </ac:spMkLst>
        </pc:spChg>
        <pc:picChg chg="add mod">
          <ac:chgData name="Ernesto Gandolfo Raso" userId="9b53afdb15782c0c" providerId="LiveId" clId="{C0883365-799D-4265-BA45-05AC55571BB9}" dt="2024-05-31T14:56:57.499" v="4933" actId="1037"/>
          <ac:picMkLst>
            <pc:docMk/>
            <pc:sldMk cId="2455266927" sldId="566"/>
            <ac:picMk id="3" creationId="{2EB6DDF9-BD38-0B74-B564-A3845C341053}"/>
          </ac:picMkLst>
        </pc:picChg>
        <pc:picChg chg="add mod">
          <ac:chgData name="Ernesto Gandolfo Raso" userId="9b53afdb15782c0c" providerId="LiveId" clId="{C0883365-799D-4265-BA45-05AC55571BB9}" dt="2024-05-31T14:58:39.801" v="5039" actId="1037"/>
          <ac:picMkLst>
            <pc:docMk/>
            <pc:sldMk cId="2455266927" sldId="566"/>
            <ac:picMk id="6" creationId="{F0771E91-8729-B9D5-2128-38FFB35D391C}"/>
          </ac:picMkLst>
        </pc:picChg>
      </pc:sldChg>
      <pc:sldChg chg="addSp delSp add mod">
        <pc:chgData name="Ernesto Gandolfo Raso" userId="9b53afdb15782c0c" providerId="LiveId" clId="{C0883365-799D-4265-BA45-05AC55571BB9}" dt="2024-05-31T14:55:23.281" v="4873" actId="22"/>
        <pc:sldMkLst>
          <pc:docMk/>
          <pc:sldMk cId="3137578856" sldId="567"/>
        </pc:sldMkLst>
        <pc:spChg chg="del">
          <ac:chgData name="Ernesto Gandolfo Raso" userId="9b53afdb15782c0c" providerId="LiveId" clId="{C0883365-799D-4265-BA45-05AC55571BB9}" dt="2024-05-31T14:55:13.120" v="4872" actId="478"/>
          <ac:spMkLst>
            <pc:docMk/>
            <pc:sldMk cId="3137578856" sldId="567"/>
            <ac:spMk id="4" creationId="{AB8BB6EB-4086-4942-F370-CC255D7C2449}"/>
          </ac:spMkLst>
        </pc:spChg>
        <pc:picChg chg="add">
          <ac:chgData name="Ernesto Gandolfo Raso" userId="9b53afdb15782c0c" providerId="LiveId" clId="{C0883365-799D-4265-BA45-05AC55571BB9}" dt="2024-05-31T14:55:23.281" v="4873" actId="22"/>
          <ac:picMkLst>
            <pc:docMk/>
            <pc:sldMk cId="3137578856" sldId="567"/>
            <ac:picMk id="3" creationId="{5048F63D-81F0-2E17-E5EC-395AC652E660}"/>
          </ac:picMkLst>
        </pc:picChg>
      </pc:sldChg>
      <pc:sldChg chg="addSp modSp add mod">
        <pc:chgData name="Ernesto Gandolfo Raso" userId="9b53afdb15782c0c" providerId="LiveId" clId="{C0883365-799D-4265-BA45-05AC55571BB9}" dt="2024-05-31T15:10:18.123" v="5610" actId="1037"/>
        <pc:sldMkLst>
          <pc:docMk/>
          <pc:sldMk cId="2266263448" sldId="568"/>
        </pc:sldMkLst>
        <pc:spChg chg="mod">
          <ac:chgData name="Ernesto Gandolfo Raso" userId="9b53afdb15782c0c" providerId="LiveId" clId="{C0883365-799D-4265-BA45-05AC55571BB9}" dt="2024-05-31T15:09:55.117" v="5592" actId="20577"/>
          <ac:spMkLst>
            <pc:docMk/>
            <pc:sldMk cId="2266263448" sldId="568"/>
            <ac:spMk id="3" creationId="{8D65E5D8-BB60-684B-24F9-95613BA019F8}"/>
          </ac:spMkLst>
        </pc:spChg>
        <pc:picChg chg="add mod ord">
          <ac:chgData name="Ernesto Gandolfo Raso" userId="9b53afdb15782c0c" providerId="LiveId" clId="{C0883365-799D-4265-BA45-05AC55571BB9}" dt="2024-05-31T15:10:13.472" v="5605" actId="1037"/>
          <ac:picMkLst>
            <pc:docMk/>
            <pc:sldMk cId="2266263448" sldId="568"/>
            <ac:picMk id="4" creationId="{E61EEA24-AF70-E141-26D0-F1771503DD38}"/>
          </ac:picMkLst>
        </pc:picChg>
        <pc:picChg chg="add mod">
          <ac:chgData name="Ernesto Gandolfo Raso" userId="9b53afdb15782c0c" providerId="LiveId" clId="{C0883365-799D-4265-BA45-05AC55571BB9}" dt="2024-05-31T15:10:18.123" v="5610" actId="1037"/>
          <ac:picMkLst>
            <pc:docMk/>
            <pc:sldMk cId="2266263448" sldId="568"/>
            <ac:picMk id="6" creationId="{851C4B1B-2406-30EB-0BEA-CACE9AE20784}"/>
          </ac:picMkLst>
        </pc:picChg>
      </pc:sldChg>
      <pc:sldChg chg="addSp delSp modSp add mod">
        <pc:chgData name="Ernesto Gandolfo Raso" userId="9b53afdb15782c0c" providerId="LiveId" clId="{C0883365-799D-4265-BA45-05AC55571BB9}" dt="2024-05-31T15:25:07.992" v="5934" actId="58"/>
        <pc:sldMkLst>
          <pc:docMk/>
          <pc:sldMk cId="1141098591" sldId="569"/>
        </pc:sldMkLst>
        <pc:spChg chg="mod">
          <ac:chgData name="Ernesto Gandolfo Raso" userId="9b53afdb15782c0c" providerId="LiveId" clId="{C0883365-799D-4265-BA45-05AC55571BB9}" dt="2024-05-31T15:25:07.992" v="5934" actId="58"/>
          <ac:spMkLst>
            <pc:docMk/>
            <pc:sldMk cId="1141098591" sldId="569"/>
            <ac:spMk id="3" creationId="{8D65E5D8-BB60-684B-24F9-95613BA019F8}"/>
          </ac:spMkLst>
        </pc:spChg>
        <pc:spChg chg="add mod">
          <ac:chgData name="Ernesto Gandolfo Raso" userId="9b53afdb15782c0c" providerId="LiveId" clId="{C0883365-799D-4265-BA45-05AC55571BB9}" dt="2024-05-31T15:15:47.470" v="5684" actId="20577"/>
          <ac:spMkLst>
            <pc:docMk/>
            <pc:sldMk cId="1141098591" sldId="569"/>
            <ac:spMk id="7" creationId="{74A036D7-27FE-7792-951B-68CB097EC38A}"/>
          </ac:spMkLst>
        </pc:spChg>
        <pc:picChg chg="del">
          <ac:chgData name="Ernesto Gandolfo Raso" userId="9b53afdb15782c0c" providerId="LiveId" clId="{C0883365-799D-4265-BA45-05AC55571BB9}" dt="2024-05-31T15:10:58.608" v="5611" actId="478"/>
          <ac:picMkLst>
            <pc:docMk/>
            <pc:sldMk cId="1141098591" sldId="569"/>
            <ac:picMk id="4" creationId="{E61EEA24-AF70-E141-26D0-F1771503DD38}"/>
          </ac:picMkLst>
        </pc:picChg>
        <pc:picChg chg="add mod">
          <ac:chgData name="Ernesto Gandolfo Raso" userId="9b53afdb15782c0c" providerId="LiveId" clId="{C0883365-799D-4265-BA45-05AC55571BB9}" dt="2024-05-31T15:12:02.189" v="5644" actId="692"/>
          <ac:picMkLst>
            <pc:docMk/>
            <pc:sldMk cId="1141098591" sldId="569"/>
            <ac:picMk id="5" creationId="{0E1354AF-EF4B-E87F-8B4B-96804BBDE6EE}"/>
          </ac:picMkLst>
        </pc:picChg>
      </pc:sldChg>
      <pc:sldChg chg="addSp delSp modSp add mod">
        <pc:chgData name="Ernesto Gandolfo Raso" userId="9b53afdb15782c0c" providerId="LiveId" clId="{C0883365-799D-4265-BA45-05AC55571BB9}" dt="2024-05-31T15:18:30.438" v="5799" actId="1035"/>
        <pc:sldMkLst>
          <pc:docMk/>
          <pc:sldMk cId="1871667815" sldId="570"/>
        </pc:sldMkLst>
        <pc:spChg chg="del">
          <ac:chgData name="Ernesto Gandolfo Raso" userId="9b53afdb15782c0c" providerId="LiveId" clId="{C0883365-799D-4265-BA45-05AC55571BB9}" dt="2024-05-31T15:15:55.904" v="5686" actId="478"/>
          <ac:spMkLst>
            <pc:docMk/>
            <pc:sldMk cId="1871667815" sldId="570"/>
            <ac:spMk id="3" creationId="{8D65E5D8-BB60-684B-24F9-95613BA019F8}"/>
          </ac:spMkLst>
        </pc:spChg>
        <pc:spChg chg="mod">
          <ac:chgData name="Ernesto Gandolfo Raso" userId="9b53afdb15782c0c" providerId="LiveId" clId="{C0883365-799D-4265-BA45-05AC55571BB9}" dt="2024-05-31T15:17:55.052" v="5776" actId="20577"/>
          <ac:spMkLst>
            <pc:docMk/>
            <pc:sldMk cId="1871667815" sldId="570"/>
            <ac:spMk id="7" creationId="{74A036D7-27FE-7792-951B-68CB097EC38A}"/>
          </ac:spMkLst>
        </pc:spChg>
        <pc:picChg chg="add mod">
          <ac:chgData name="Ernesto Gandolfo Raso" userId="9b53afdb15782c0c" providerId="LiveId" clId="{C0883365-799D-4265-BA45-05AC55571BB9}" dt="2024-05-31T15:18:17.496" v="5780" actId="14100"/>
          <ac:picMkLst>
            <pc:docMk/>
            <pc:sldMk cId="1871667815" sldId="570"/>
            <ac:picMk id="4" creationId="{6CF531CF-26F3-F37E-5666-527A9E839539}"/>
          </ac:picMkLst>
        </pc:picChg>
        <pc:picChg chg="del">
          <ac:chgData name="Ernesto Gandolfo Raso" userId="9b53afdb15782c0c" providerId="LiveId" clId="{C0883365-799D-4265-BA45-05AC55571BB9}" dt="2024-05-31T15:15:50.049" v="5685" actId="478"/>
          <ac:picMkLst>
            <pc:docMk/>
            <pc:sldMk cId="1871667815" sldId="570"/>
            <ac:picMk id="5" creationId="{0E1354AF-EF4B-E87F-8B4B-96804BBDE6EE}"/>
          </ac:picMkLst>
        </pc:picChg>
        <pc:picChg chg="add mod">
          <ac:chgData name="Ernesto Gandolfo Raso" userId="9b53afdb15782c0c" providerId="LiveId" clId="{C0883365-799D-4265-BA45-05AC55571BB9}" dt="2024-05-31T15:18:30.438" v="5799" actId="1035"/>
          <ac:picMkLst>
            <pc:docMk/>
            <pc:sldMk cId="1871667815" sldId="570"/>
            <ac:picMk id="8" creationId="{93EDD223-1BE8-432D-0FAD-B10AB8881C7B}"/>
          </ac:picMkLst>
        </pc:picChg>
      </pc:sldChg>
    </pc:docChg>
  </pc:docChgLst>
  <pc:docChgLst>
    <pc:chgData name="Ernesto Gandolfo Raso" userId="9b53afdb15782c0c" providerId="LiveId" clId="{53A9C063-DA28-4F50-80E2-08895CBB6AF7}"/>
    <pc:docChg chg="undo custSel addSld delSld modSld sldOrd">
      <pc:chgData name="Ernesto Gandolfo Raso" userId="9b53afdb15782c0c" providerId="LiveId" clId="{53A9C063-DA28-4F50-80E2-08895CBB6AF7}" dt="2023-09-03T01:27:55.231" v="5648" actId="6549"/>
      <pc:docMkLst>
        <pc:docMk/>
      </pc:docMkLst>
      <pc:sldChg chg="addSp delSp modSp mod">
        <pc:chgData name="Ernesto Gandolfo Raso" userId="9b53afdb15782c0c" providerId="LiveId" clId="{53A9C063-DA28-4F50-80E2-08895CBB6AF7}" dt="2023-09-02T17:04:49.264" v="16" actId="14100"/>
        <pc:sldMkLst>
          <pc:docMk/>
          <pc:sldMk cId="0" sldId="256"/>
        </pc:sldMkLst>
        <pc:spChg chg="mod">
          <ac:chgData name="Ernesto Gandolfo Raso" userId="9b53afdb15782c0c" providerId="LiveId" clId="{53A9C063-DA28-4F50-80E2-08895CBB6AF7}" dt="2023-09-02T17:04:09.206" v="8" actId="14100"/>
          <ac:spMkLst>
            <pc:docMk/>
            <pc:sldMk cId="0" sldId="256"/>
            <ac:spMk id="2" creationId="{00000000-0000-0000-0000-000000000000}"/>
          </ac:spMkLst>
        </pc:spChg>
        <pc:spChg chg="del">
          <ac:chgData name="Ernesto Gandolfo Raso" userId="9b53afdb15782c0c" providerId="LiveId" clId="{53A9C063-DA28-4F50-80E2-08895CBB6AF7}" dt="2023-09-02T17:04:33.872" v="10" actId="478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Ernesto Gandolfo Raso" userId="9b53afdb15782c0c" providerId="LiveId" clId="{53A9C063-DA28-4F50-80E2-08895CBB6AF7}" dt="2023-09-02T17:04:49.264" v="16" actId="14100"/>
          <ac:picMkLst>
            <pc:docMk/>
            <pc:sldMk cId="0" sldId="256"/>
            <ac:picMk id="5" creationId="{7E95200C-8F65-D65D-414E-1809AC038441}"/>
          </ac:picMkLst>
        </pc:picChg>
        <pc:picChg chg="del">
          <ac:chgData name="Ernesto Gandolfo Raso" userId="9b53afdb15782c0c" providerId="LiveId" clId="{53A9C063-DA28-4F50-80E2-08895CBB6AF7}" dt="2023-09-02T17:04:31.668" v="9" actId="478"/>
          <ac:picMkLst>
            <pc:docMk/>
            <pc:sldMk cId="0" sldId="256"/>
            <ac:picMk id="4100" creationId="{00000000-0000-0000-0000-000000000000}"/>
          </ac:picMkLst>
        </pc:picChg>
      </pc:sldChg>
      <pc:sldChg chg="addSp delSp modSp mod">
        <pc:chgData name="Ernesto Gandolfo Raso" userId="9b53afdb15782c0c" providerId="LiveId" clId="{53A9C063-DA28-4F50-80E2-08895CBB6AF7}" dt="2023-09-02T19:49:36.359" v="34" actId="6549"/>
        <pc:sldMkLst>
          <pc:docMk/>
          <pc:sldMk cId="0" sldId="257"/>
        </pc:sldMkLst>
        <pc:spChg chg="del">
          <ac:chgData name="Ernesto Gandolfo Raso" userId="9b53afdb15782c0c" providerId="LiveId" clId="{53A9C063-DA28-4F50-80E2-08895CBB6AF7}" dt="2023-09-02T19:46:21.889" v="18" actId="478"/>
          <ac:spMkLst>
            <pc:docMk/>
            <pc:sldMk cId="0" sldId="257"/>
            <ac:spMk id="2" creationId="{00000000-0000-0000-0000-000000000000}"/>
          </ac:spMkLst>
        </pc:spChg>
        <pc:spChg chg="del">
          <ac:chgData name="Ernesto Gandolfo Raso" userId="9b53afdb15782c0c" providerId="LiveId" clId="{53A9C063-DA28-4F50-80E2-08895CBB6AF7}" dt="2023-09-02T19:46:20.003" v="17" actId="478"/>
          <ac:spMkLst>
            <pc:docMk/>
            <pc:sldMk cId="0" sldId="257"/>
            <ac:spMk id="3" creationId="{00000000-0000-0000-0000-000000000000}"/>
          </ac:spMkLst>
        </pc:spChg>
        <pc:spChg chg="add del mod">
          <ac:chgData name="Ernesto Gandolfo Raso" userId="9b53afdb15782c0c" providerId="LiveId" clId="{53A9C063-DA28-4F50-80E2-08895CBB6AF7}" dt="2023-09-02T19:46:23.550" v="20" actId="478"/>
          <ac:spMkLst>
            <pc:docMk/>
            <pc:sldMk cId="0" sldId="257"/>
            <ac:spMk id="5" creationId="{2F24DF00-A9B8-9FD6-D9AA-6DC7D71AB1EC}"/>
          </ac:spMkLst>
        </pc:spChg>
        <pc:spChg chg="add del mod">
          <ac:chgData name="Ernesto Gandolfo Raso" userId="9b53afdb15782c0c" providerId="LiveId" clId="{53A9C063-DA28-4F50-80E2-08895CBB6AF7}" dt="2023-09-02T19:46:22.521" v="19" actId="478"/>
          <ac:spMkLst>
            <pc:docMk/>
            <pc:sldMk cId="0" sldId="257"/>
            <ac:spMk id="7" creationId="{D5DE3C3C-0C17-9DC2-1FCD-62347077C37B}"/>
          </ac:spMkLst>
        </pc:spChg>
        <pc:spChg chg="add mod">
          <ac:chgData name="Ernesto Gandolfo Raso" userId="9b53afdb15782c0c" providerId="LiveId" clId="{53A9C063-DA28-4F50-80E2-08895CBB6AF7}" dt="2023-09-02T19:49:36.359" v="34" actId="6549"/>
          <ac:spMkLst>
            <pc:docMk/>
            <pc:sldMk cId="0" sldId="257"/>
            <ac:spMk id="9" creationId="{226658C0-63E0-3397-49C8-BD1FA65584F3}"/>
          </ac:spMkLst>
        </pc:spChg>
      </pc:sldChg>
      <pc:sldChg chg="addSp delSp modSp mod">
        <pc:chgData name="Ernesto Gandolfo Raso" userId="9b53afdb15782c0c" providerId="LiveId" clId="{53A9C063-DA28-4F50-80E2-08895CBB6AF7}" dt="2023-09-02T19:59:06.859" v="181" actId="21"/>
        <pc:sldMkLst>
          <pc:docMk/>
          <pc:sldMk cId="0" sldId="259"/>
        </pc:sldMkLst>
        <pc:spChg chg="del">
          <ac:chgData name="Ernesto Gandolfo Raso" userId="9b53afdb15782c0c" providerId="LiveId" clId="{53A9C063-DA28-4F50-80E2-08895CBB6AF7}" dt="2023-09-02T19:54:06.819" v="56" actId="478"/>
          <ac:spMkLst>
            <pc:docMk/>
            <pc:sldMk cId="0" sldId="259"/>
            <ac:spMk id="2" creationId="{00000000-0000-0000-0000-000000000000}"/>
          </ac:spMkLst>
        </pc:spChg>
        <pc:spChg chg="del">
          <ac:chgData name="Ernesto Gandolfo Raso" userId="9b53afdb15782c0c" providerId="LiveId" clId="{53A9C063-DA28-4F50-80E2-08895CBB6AF7}" dt="2023-09-02T19:54:01.389" v="54" actId="478"/>
          <ac:spMkLst>
            <pc:docMk/>
            <pc:sldMk cId="0" sldId="259"/>
            <ac:spMk id="3" creationId="{00000000-0000-0000-0000-000000000000}"/>
          </ac:spMkLst>
        </pc:spChg>
        <pc:spChg chg="add del mod">
          <ac:chgData name="Ernesto Gandolfo Raso" userId="9b53afdb15782c0c" providerId="LiveId" clId="{53A9C063-DA28-4F50-80E2-08895CBB6AF7}" dt="2023-09-02T19:54:05.241" v="55" actId="478"/>
          <ac:spMkLst>
            <pc:docMk/>
            <pc:sldMk cId="0" sldId="259"/>
            <ac:spMk id="6" creationId="{2BC74EBD-E10E-E68B-416B-A24B08A33178}"/>
          </ac:spMkLst>
        </pc:spChg>
        <pc:spChg chg="add del mod">
          <ac:chgData name="Ernesto Gandolfo Raso" userId="9b53afdb15782c0c" providerId="LiveId" clId="{53A9C063-DA28-4F50-80E2-08895CBB6AF7}" dt="2023-09-02T19:54:09.650" v="58" actId="478"/>
          <ac:spMkLst>
            <pc:docMk/>
            <pc:sldMk cId="0" sldId="259"/>
            <ac:spMk id="8" creationId="{4F4ACCA5-ECF8-D3F8-CDCA-EC2DE388D668}"/>
          </ac:spMkLst>
        </pc:spChg>
        <pc:spChg chg="add mod">
          <ac:chgData name="Ernesto Gandolfo Raso" userId="9b53afdb15782c0c" providerId="LiveId" clId="{53A9C063-DA28-4F50-80E2-08895CBB6AF7}" dt="2023-09-02T19:57:34.949" v="99" actId="6549"/>
          <ac:spMkLst>
            <pc:docMk/>
            <pc:sldMk cId="0" sldId="259"/>
            <ac:spMk id="10" creationId="{E39A9192-DCEF-CB00-10B1-79948215040C}"/>
          </ac:spMkLst>
        </pc:spChg>
        <pc:graphicFrameChg chg="del">
          <ac:chgData name="Ernesto Gandolfo Raso" userId="9b53afdb15782c0c" providerId="LiveId" clId="{53A9C063-DA28-4F50-80E2-08895CBB6AF7}" dt="2023-09-02T19:54:07.969" v="57" actId="478"/>
          <ac:graphicFrameMkLst>
            <pc:docMk/>
            <pc:sldMk cId="0" sldId="259"/>
            <ac:graphicFrameMk id="4" creationId="{00000000-0000-0000-0000-000000000000}"/>
          </ac:graphicFrameMkLst>
        </pc:graphicFrameChg>
        <pc:picChg chg="add mod">
          <ac:chgData name="Ernesto Gandolfo Raso" userId="9b53afdb15782c0c" providerId="LiveId" clId="{53A9C063-DA28-4F50-80E2-08895CBB6AF7}" dt="2023-09-02T19:58:01.407" v="130" actId="1035"/>
          <ac:picMkLst>
            <pc:docMk/>
            <pc:sldMk cId="0" sldId="259"/>
            <ac:picMk id="12" creationId="{569818C9-44C8-8A81-D994-3707385787DF}"/>
          </ac:picMkLst>
        </pc:picChg>
        <pc:picChg chg="add del mod">
          <ac:chgData name="Ernesto Gandolfo Raso" userId="9b53afdb15782c0c" providerId="LiveId" clId="{53A9C063-DA28-4F50-80E2-08895CBB6AF7}" dt="2023-09-02T19:59:06.859" v="181" actId="21"/>
          <ac:picMkLst>
            <pc:docMk/>
            <pc:sldMk cId="0" sldId="259"/>
            <ac:picMk id="14" creationId="{635D74E2-9042-03F7-7A2A-6AEC68943B81}"/>
          </ac:picMkLst>
        </pc:picChg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60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63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66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67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69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72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74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75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76"/>
        </pc:sldMkLst>
      </pc:sldChg>
      <pc:sldChg chg="addSp delSp modSp mod">
        <pc:chgData name="Ernesto Gandolfo Raso" userId="9b53afdb15782c0c" providerId="LiveId" clId="{53A9C063-DA28-4F50-80E2-08895CBB6AF7}" dt="2023-09-02T19:53:04.306" v="53" actId="122"/>
        <pc:sldMkLst>
          <pc:docMk/>
          <pc:sldMk cId="0" sldId="277"/>
        </pc:sldMkLst>
        <pc:spChg chg="del">
          <ac:chgData name="Ernesto Gandolfo Raso" userId="9b53afdb15782c0c" providerId="LiveId" clId="{53A9C063-DA28-4F50-80E2-08895CBB6AF7}" dt="2023-09-02T19:52:25.026" v="39" actId="478"/>
          <ac:spMkLst>
            <pc:docMk/>
            <pc:sldMk cId="0" sldId="277"/>
            <ac:spMk id="2" creationId="{00000000-0000-0000-0000-000000000000}"/>
          </ac:spMkLst>
        </pc:spChg>
        <pc:spChg chg="del">
          <ac:chgData name="Ernesto Gandolfo Raso" userId="9b53afdb15782c0c" providerId="LiveId" clId="{53A9C063-DA28-4F50-80E2-08895CBB6AF7}" dt="2023-09-02T19:52:22.012" v="36" actId="478"/>
          <ac:spMkLst>
            <pc:docMk/>
            <pc:sldMk cId="0" sldId="277"/>
            <ac:spMk id="4" creationId="{00000000-0000-0000-0000-000000000000}"/>
          </ac:spMkLst>
        </pc:spChg>
        <pc:spChg chg="add del mod">
          <ac:chgData name="Ernesto Gandolfo Raso" userId="9b53afdb15782c0c" providerId="LiveId" clId="{53A9C063-DA28-4F50-80E2-08895CBB6AF7}" dt="2023-09-02T19:52:23.754" v="38" actId="478"/>
          <ac:spMkLst>
            <pc:docMk/>
            <pc:sldMk cId="0" sldId="277"/>
            <ac:spMk id="5" creationId="{CC8ED05B-8CAF-8839-8667-DF477523D510}"/>
          </ac:spMkLst>
        </pc:spChg>
        <pc:spChg chg="add del mod">
          <ac:chgData name="Ernesto Gandolfo Raso" userId="9b53afdb15782c0c" providerId="LiveId" clId="{53A9C063-DA28-4F50-80E2-08895CBB6AF7}" dt="2023-09-02T19:52:22.790" v="37" actId="478"/>
          <ac:spMkLst>
            <pc:docMk/>
            <pc:sldMk cId="0" sldId="277"/>
            <ac:spMk id="7" creationId="{C8C3469E-04C6-B46B-A215-FD783123CF1A}"/>
          </ac:spMkLst>
        </pc:spChg>
        <pc:spChg chg="add del mod">
          <ac:chgData name="Ernesto Gandolfo Raso" userId="9b53afdb15782c0c" providerId="LiveId" clId="{53A9C063-DA28-4F50-80E2-08895CBB6AF7}" dt="2023-09-02T19:52:28" v="41" actId="478"/>
          <ac:spMkLst>
            <pc:docMk/>
            <pc:sldMk cId="0" sldId="277"/>
            <ac:spMk id="9" creationId="{D4137E3E-28CC-69CE-507C-4BCF996E560E}"/>
          </ac:spMkLst>
        </pc:spChg>
        <pc:spChg chg="add mod">
          <ac:chgData name="Ernesto Gandolfo Raso" userId="9b53afdb15782c0c" providerId="LiveId" clId="{53A9C063-DA28-4F50-80E2-08895CBB6AF7}" dt="2023-09-02T19:53:04.306" v="53" actId="122"/>
          <ac:spMkLst>
            <pc:docMk/>
            <pc:sldMk cId="0" sldId="277"/>
            <ac:spMk id="11" creationId="{EC75E27D-7C80-204E-8A45-229EE0FE37AB}"/>
          </ac:spMkLst>
        </pc:spChg>
        <pc:graphicFrameChg chg="del">
          <ac:chgData name="Ernesto Gandolfo Raso" userId="9b53afdb15782c0c" providerId="LiveId" clId="{53A9C063-DA28-4F50-80E2-08895CBB6AF7}" dt="2023-09-02T19:52:26.735" v="40" actId="478"/>
          <ac:graphicFrameMkLst>
            <pc:docMk/>
            <pc:sldMk cId="0" sldId="277"/>
            <ac:graphicFrameMk id="23554" creationId="{00000000-0000-0000-0000-000000000000}"/>
          </ac:graphicFrameMkLst>
        </pc:graphicFrameChg>
        <pc:picChg chg="del">
          <ac:chgData name="Ernesto Gandolfo Raso" userId="9b53afdb15782c0c" providerId="LiveId" clId="{53A9C063-DA28-4F50-80E2-08895CBB6AF7}" dt="2023-09-02T19:52:20.010" v="35" actId="478"/>
          <ac:picMkLst>
            <pc:docMk/>
            <pc:sldMk cId="0" sldId="277"/>
            <ac:picMk id="23555" creationId="{00000000-0000-0000-0000-000000000000}"/>
          </ac:picMkLst>
        </pc:picChg>
      </pc:sldChg>
      <pc:sldChg chg="addSp delSp modSp mod">
        <pc:chgData name="Ernesto Gandolfo Raso" userId="9b53afdb15782c0c" providerId="LiveId" clId="{53A9C063-DA28-4F50-80E2-08895CBB6AF7}" dt="2023-09-02T19:59:22.533" v="201" actId="692"/>
        <pc:sldMkLst>
          <pc:docMk/>
          <pc:sldMk cId="0" sldId="278"/>
        </pc:sldMkLst>
        <pc:spChg chg="del">
          <ac:chgData name="Ernesto Gandolfo Raso" userId="9b53afdb15782c0c" providerId="LiveId" clId="{53A9C063-DA28-4F50-80E2-08895CBB6AF7}" dt="2023-09-02T19:58:11.889" v="134" actId="478"/>
          <ac:spMkLst>
            <pc:docMk/>
            <pc:sldMk cId="0" sldId="278"/>
            <ac:spMk id="2" creationId="{00000000-0000-0000-0000-000000000000}"/>
          </ac:spMkLst>
        </pc:spChg>
        <pc:spChg chg="del">
          <ac:chgData name="Ernesto Gandolfo Raso" userId="9b53afdb15782c0c" providerId="LiveId" clId="{53A9C063-DA28-4F50-80E2-08895CBB6AF7}" dt="2023-09-02T19:58:09.227" v="132" actId="478"/>
          <ac:spMkLst>
            <pc:docMk/>
            <pc:sldMk cId="0" sldId="278"/>
            <ac:spMk id="3" creationId="{00000000-0000-0000-0000-000000000000}"/>
          </ac:spMkLst>
        </pc:spChg>
        <pc:spChg chg="add del mod">
          <ac:chgData name="Ernesto Gandolfo Raso" userId="9b53afdb15782c0c" providerId="LiveId" clId="{53A9C063-DA28-4F50-80E2-08895CBB6AF7}" dt="2023-09-02T19:58:10.524" v="133" actId="478"/>
          <ac:spMkLst>
            <pc:docMk/>
            <pc:sldMk cId="0" sldId="278"/>
            <ac:spMk id="5" creationId="{9443A5B8-6DCC-2D7D-9FED-3D20084CD979}"/>
          </ac:spMkLst>
        </pc:spChg>
        <pc:spChg chg="add del mod">
          <ac:chgData name="Ernesto Gandolfo Raso" userId="9b53afdb15782c0c" providerId="LiveId" clId="{53A9C063-DA28-4F50-80E2-08895CBB6AF7}" dt="2023-09-02T19:58:13.508" v="135" actId="478"/>
          <ac:spMkLst>
            <pc:docMk/>
            <pc:sldMk cId="0" sldId="278"/>
            <ac:spMk id="7" creationId="{53E97D3F-7E15-4ABF-B543-CA91D1886A44}"/>
          </ac:spMkLst>
        </pc:spChg>
        <pc:picChg chg="add mod">
          <ac:chgData name="Ernesto Gandolfo Raso" userId="9b53afdb15782c0c" providerId="LiveId" clId="{53A9C063-DA28-4F50-80E2-08895CBB6AF7}" dt="2023-09-02T19:59:22.533" v="201" actId="692"/>
          <ac:picMkLst>
            <pc:docMk/>
            <pc:sldMk cId="0" sldId="278"/>
            <ac:picMk id="9" creationId="{78F24A02-F889-519D-30E5-5E549BD8DADB}"/>
          </ac:picMkLst>
        </pc:picChg>
        <pc:picChg chg="add mod">
          <ac:chgData name="Ernesto Gandolfo Raso" userId="9b53afdb15782c0c" providerId="LiveId" clId="{53A9C063-DA28-4F50-80E2-08895CBB6AF7}" dt="2023-09-02T19:59:18.125" v="199" actId="1038"/>
          <ac:picMkLst>
            <pc:docMk/>
            <pc:sldMk cId="0" sldId="278"/>
            <ac:picMk id="10" creationId="{3E2B10F9-3181-6956-9BFC-251E4BBD6DB3}"/>
          </ac:picMkLst>
        </pc:picChg>
      </pc:sldChg>
      <pc:sldChg chg="addSp delSp modSp mod">
        <pc:chgData name="Ernesto Gandolfo Raso" userId="9b53afdb15782c0c" providerId="LiveId" clId="{53A9C063-DA28-4F50-80E2-08895CBB6AF7}" dt="2023-09-03T01:09:19.085" v="5308" actId="20577"/>
        <pc:sldMkLst>
          <pc:docMk/>
          <pc:sldMk cId="0" sldId="279"/>
        </pc:sldMkLst>
        <pc:spChg chg="del">
          <ac:chgData name="Ernesto Gandolfo Raso" userId="9b53afdb15782c0c" providerId="LiveId" clId="{53A9C063-DA28-4F50-80E2-08895CBB6AF7}" dt="2023-09-02T20:03:14.606" v="279" actId="478"/>
          <ac:spMkLst>
            <pc:docMk/>
            <pc:sldMk cId="0" sldId="279"/>
            <ac:spMk id="2" creationId="{00000000-0000-0000-0000-000000000000}"/>
          </ac:spMkLst>
        </pc:spChg>
        <pc:spChg chg="add del mod">
          <ac:chgData name="Ernesto Gandolfo Raso" userId="9b53afdb15782c0c" providerId="LiveId" clId="{53A9C063-DA28-4F50-80E2-08895CBB6AF7}" dt="2023-09-02T20:03:13.640" v="278" actId="478"/>
          <ac:spMkLst>
            <pc:docMk/>
            <pc:sldMk cId="0" sldId="279"/>
            <ac:spMk id="4" creationId="{AFFDAB21-34A1-BFBB-ED72-088913EAAA54}"/>
          </ac:spMkLst>
        </pc:spChg>
        <pc:spChg chg="add del mod">
          <ac:chgData name="Ernesto Gandolfo Raso" userId="9b53afdb15782c0c" providerId="LiveId" clId="{53A9C063-DA28-4F50-80E2-08895CBB6AF7}" dt="2023-09-02T20:03:15.689" v="280" actId="478"/>
          <ac:spMkLst>
            <pc:docMk/>
            <pc:sldMk cId="0" sldId="279"/>
            <ac:spMk id="6" creationId="{9538084C-F5FA-047F-4353-7363A985151F}"/>
          </ac:spMkLst>
        </pc:spChg>
        <pc:spChg chg="add mod">
          <ac:chgData name="Ernesto Gandolfo Raso" userId="9b53afdb15782c0c" providerId="LiveId" clId="{53A9C063-DA28-4F50-80E2-08895CBB6AF7}" dt="2023-09-03T01:09:19.085" v="5308" actId="20577"/>
          <ac:spMkLst>
            <pc:docMk/>
            <pc:sldMk cId="0" sldId="279"/>
            <ac:spMk id="8" creationId="{B98F7DE6-487B-FC9C-435E-C42F578F0F82}"/>
          </ac:spMkLst>
        </pc:spChg>
        <pc:picChg chg="del">
          <ac:chgData name="Ernesto Gandolfo Raso" userId="9b53afdb15782c0c" providerId="LiveId" clId="{53A9C063-DA28-4F50-80E2-08895CBB6AF7}" dt="2023-09-02T20:03:12.041" v="277" actId="478"/>
          <ac:picMkLst>
            <pc:docMk/>
            <pc:sldMk cId="0" sldId="279"/>
            <ac:picMk id="24578" creationId="{00000000-0000-0000-0000-000000000000}"/>
          </ac:picMkLst>
        </pc:picChg>
      </pc:sldChg>
      <pc:sldChg chg="addSp delSp modSp mod">
        <pc:chgData name="Ernesto Gandolfo Raso" userId="9b53afdb15782c0c" providerId="LiveId" clId="{53A9C063-DA28-4F50-80E2-08895CBB6AF7}" dt="2023-09-03T01:16:32.571" v="5539" actId="20577"/>
        <pc:sldMkLst>
          <pc:docMk/>
          <pc:sldMk cId="0" sldId="280"/>
        </pc:sldMkLst>
        <pc:spChg chg="del">
          <ac:chgData name="Ernesto Gandolfo Raso" userId="9b53afdb15782c0c" providerId="LiveId" clId="{53A9C063-DA28-4F50-80E2-08895CBB6AF7}" dt="2023-09-02T21:49:52.772" v="1534" actId="478"/>
          <ac:spMkLst>
            <pc:docMk/>
            <pc:sldMk cId="0" sldId="280"/>
            <ac:spMk id="2" creationId="{00000000-0000-0000-0000-000000000000}"/>
          </ac:spMkLst>
        </pc:spChg>
        <pc:spChg chg="add del mod">
          <ac:chgData name="Ernesto Gandolfo Raso" userId="9b53afdb15782c0c" providerId="LiveId" clId="{53A9C063-DA28-4F50-80E2-08895CBB6AF7}" dt="2023-09-02T21:49:51.415" v="1533" actId="478"/>
          <ac:spMkLst>
            <pc:docMk/>
            <pc:sldMk cId="0" sldId="280"/>
            <ac:spMk id="4" creationId="{28B54234-D285-A3C2-9BC6-4A56833621A2}"/>
          </ac:spMkLst>
        </pc:spChg>
        <pc:spChg chg="add del mod">
          <ac:chgData name="Ernesto Gandolfo Raso" userId="9b53afdb15782c0c" providerId="LiveId" clId="{53A9C063-DA28-4F50-80E2-08895CBB6AF7}" dt="2023-09-02T21:49:54.008" v="1535" actId="478"/>
          <ac:spMkLst>
            <pc:docMk/>
            <pc:sldMk cId="0" sldId="280"/>
            <ac:spMk id="6" creationId="{7CAF449A-4765-483C-221F-6CCB5CCB3947}"/>
          </ac:spMkLst>
        </pc:spChg>
        <pc:spChg chg="add mod">
          <ac:chgData name="Ernesto Gandolfo Raso" userId="9b53afdb15782c0c" providerId="LiveId" clId="{53A9C063-DA28-4F50-80E2-08895CBB6AF7}" dt="2023-09-03T01:16:32.571" v="5539" actId="20577"/>
          <ac:spMkLst>
            <pc:docMk/>
            <pc:sldMk cId="0" sldId="280"/>
            <ac:spMk id="8" creationId="{6791B0E5-DC6B-D528-1D07-93A90F593F17}"/>
          </ac:spMkLst>
        </pc:spChg>
        <pc:picChg chg="del">
          <ac:chgData name="Ernesto Gandolfo Raso" userId="9b53afdb15782c0c" providerId="LiveId" clId="{53A9C063-DA28-4F50-80E2-08895CBB6AF7}" dt="2023-09-02T21:49:49.538" v="1532" actId="478"/>
          <ac:picMkLst>
            <pc:docMk/>
            <pc:sldMk cId="0" sldId="280"/>
            <ac:picMk id="43010" creationId="{00000000-0000-0000-0000-000000000000}"/>
          </ac:picMkLst>
        </pc:picChg>
      </pc:sldChg>
      <pc:sldChg chg="addSp delSp modSp mod">
        <pc:chgData name="Ernesto Gandolfo Raso" userId="9b53afdb15782c0c" providerId="LiveId" clId="{53A9C063-DA28-4F50-80E2-08895CBB6AF7}" dt="2023-09-02T21:55:54.419" v="1748" actId="14100"/>
        <pc:sldMkLst>
          <pc:docMk/>
          <pc:sldMk cId="0" sldId="281"/>
        </pc:sldMkLst>
        <pc:spChg chg="del mod">
          <ac:chgData name="Ernesto Gandolfo Raso" userId="9b53afdb15782c0c" providerId="LiveId" clId="{53A9C063-DA28-4F50-80E2-08895CBB6AF7}" dt="2023-09-02T21:49:57.111" v="1538" actId="478"/>
          <ac:spMkLst>
            <pc:docMk/>
            <pc:sldMk cId="0" sldId="281"/>
            <ac:spMk id="2" creationId="{00000000-0000-0000-0000-000000000000}"/>
          </ac:spMkLst>
        </pc:spChg>
        <pc:spChg chg="add del mod">
          <ac:chgData name="Ernesto Gandolfo Raso" userId="9b53afdb15782c0c" providerId="LiveId" clId="{53A9C063-DA28-4F50-80E2-08895CBB6AF7}" dt="2023-09-02T21:49:59.223" v="1540" actId="478"/>
          <ac:spMkLst>
            <pc:docMk/>
            <pc:sldMk cId="0" sldId="281"/>
            <ac:spMk id="4" creationId="{0D208E8F-E91B-77E5-FC61-5BC74AAB0E4E}"/>
          </ac:spMkLst>
        </pc:spChg>
        <pc:spChg chg="add del mod">
          <ac:chgData name="Ernesto Gandolfo Raso" userId="9b53afdb15782c0c" providerId="LiveId" clId="{53A9C063-DA28-4F50-80E2-08895CBB6AF7}" dt="2023-09-02T21:49:57.826" v="1539" actId="478"/>
          <ac:spMkLst>
            <pc:docMk/>
            <pc:sldMk cId="0" sldId="281"/>
            <ac:spMk id="6" creationId="{BDF28947-F3AF-09AB-D3AE-9210228E056E}"/>
          </ac:spMkLst>
        </pc:spChg>
        <pc:picChg chg="add del mod modCrop">
          <ac:chgData name="Ernesto Gandolfo Raso" userId="9b53afdb15782c0c" providerId="LiveId" clId="{53A9C063-DA28-4F50-80E2-08895CBB6AF7}" dt="2023-09-02T21:54:55.074" v="1712" actId="21"/>
          <ac:picMkLst>
            <pc:docMk/>
            <pc:sldMk cId="0" sldId="281"/>
            <ac:picMk id="8" creationId="{B77FC50B-283A-C9C7-8C92-798E945F1E72}"/>
          </ac:picMkLst>
        </pc:picChg>
        <pc:picChg chg="add del mod modCrop">
          <ac:chgData name="Ernesto Gandolfo Raso" userId="9b53afdb15782c0c" providerId="LiveId" clId="{53A9C063-DA28-4F50-80E2-08895CBB6AF7}" dt="2023-09-02T21:55:30.428" v="1722" actId="21"/>
          <ac:picMkLst>
            <pc:docMk/>
            <pc:sldMk cId="0" sldId="281"/>
            <ac:picMk id="9" creationId="{F6C5FE41-1F1D-FB31-6C02-DF173AE3CFF3}"/>
          </ac:picMkLst>
        </pc:picChg>
        <pc:picChg chg="add mod">
          <ac:chgData name="Ernesto Gandolfo Raso" userId="9b53afdb15782c0c" providerId="LiveId" clId="{53A9C063-DA28-4F50-80E2-08895CBB6AF7}" dt="2023-09-02T21:55:54.419" v="1748" actId="14100"/>
          <ac:picMkLst>
            <pc:docMk/>
            <pc:sldMk cId="0" sldId="281"/>
            <ac:picMk id="10" creationId="{5C83D2AA-1028-8DCE-3A9F-9A96F0CA60CB}"/>
          </ac:picMkLst>
        </pc:picChg>
        <pc:picChg chg="del">
          <ac:chgData name="Ernesto Gandolfo Raso" userId="9b53afdb15782c0c" providerId="LiveId" clId="{53A9C063-DA28-4F50-80E2-08895CBB6AF7}" dt="2023-09-02T21:49:55.410" v="1536" actId="478"/>
          <ac:picMkLst>
            <pc:docMk/>
            <pc:sldMk cId="0" sldId="281"/>
            <ac:picMk id="44034" creationId="{00000000-0000-0000-0000-000000000000}"/>
          </ac:picMkLst>
        </pc:picChg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82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83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84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85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86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87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88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89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90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91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92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93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94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95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96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97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98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299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300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301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302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303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304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305"/>
        </pc:sldMkLst>
      </pc:sldChg>
      <pc:sldChg chg="del">
        <pc:chgData name="Ernesto Gandolfo Raso" userId="9b53afdb15782c0c" providerId="LiveId" clId="{53A9C063-DA28-4F50-80E2-08895CBB6AF7}" dt="2023-09-02T21:50:15.051" v="1542" actId="47"/>
        <pc:sldMkLst>
          <pc:docMk/>
          <pc:sldMk cId="0" sldId="306"/>
        </pc:sldMkLst>
      </pc:sldChg>
      <pc:sldChg chg="addSp modSp add mod">
        <pc:chgData name="Ernesto Gandolfo Raso" userId="9b53afdb15782c0c" providerId="LiveId" clId="{53A9C063-DA28-4F50-80E2-08895CBB6AF7}" dt="2023-09-02T20:02:42.476" v="273" actId="6549"/>
        <pc:sldMkLst>
          <pc:docMk/>
          <pc:sldMk cId="3342028518" sldId="307"/>
        </pc:sldMkLst>
        <pc:spChg chg="add mod">
          <ac:chgData name="Ernesto Gandolfo Raso" userId="9b53afdb15782c0c" providerId="LiveId" clId="{53A9C063-DA28-4F50-80E2-08895CBB6AF7}" dt="2023-09-02T20:02:42.476" v="273" actId="6549"/>
          <ac:spMkLst>
            <pc:docMk/>
            <pc:sldMk cId="3342028518" sldId="307"/>
            <ac:spMk id="3" creationId="{4E242C3B-65C8-91F9-65BA-8D343D5D3D18}"/>
          </ac:spMkLst>
        </pc:spChg>
      </pc:sldChg>
      <pc:sldChg chg="addSp modSp add mod">
        <pc:chgData name="Ernesto Gandolfo Raso" userId="9b53afdb15782c0c" providerId="LiveId" clId="{53A9C063-DA28-4F50-80E2-08895CBB6AF7}" dt="2023-09-02T20:05:32.456" v="303" actId="14100"/>
        <pc:sldMkLst>
          <pc:docMk/>
          <pc:sldMk cId="4033664771" sldId="308"/>
        </pc:sldMkLst>
        <pc:picChg chg="add mod">
          <ac:chgData name="Ernesto Gandolfo Raso" userId="9b53afdb15782c0c" providerId="LiveId" clId="{53A9C063-DA28-4F50-80E2-08895CBB6AF7}" dt="2023-09-02T20:05:32.456" v="303" actId="14100"/>
          <ac:picMkLst>
            <pc:docMk/>
            <pc:sldMk cId="4033664771" sldId="308"/>
            <ac:picMk id="3" creationId="{017444C2-B86C-4C15-08EF-B373EE184B29}"/>
          </ac:picMkLst>
        </pc:picChg>
      </pc:sldChg>
      <pc:sldChg chg="addSp modSp add mod">
        <pc:chgData name="Ernesto Gandolfo Raso" userId="9b53afdb15782c0c" providerId="LiveId" clId="{53A9C063-DA28-4F50-80E2-08895CBB6AF7}" dt="2023-09-02T20:06:20.890" v="315" actId="692"/>
        <pc:sldMkLst>
          <pc:docMk/>
          <pc:sldMk cId="996081672" sldId="309"/>
        </pc:sldMkLst>
        <pc:spChg chg="add mod">
          <ac:chgData name="Ernesto Gandolfo Raso" userId="9b53afdb15782c0c" providerId="LiveId" clId="{53A9C063-DA28-4F50-80E2-08895CBB6AF7}" dt="2023-09-02T20:06:10.121" v="310" actId="20577"/>
          <ac:spMkLst>
            <pc:docMk/>
            <pc:sldMk cId="996081672" sldId="309"/>
            <ac:spMk id="3" creationId="{DF7E91F4-414E-EA96-000C-E8E89878E0A6}"/>
          </ac:spMkLst>
        </pc:spChg>
        <pc:picChg chg="add mod">
          <ac:chgData name="Ernesto Gandolfo Raso" userId="9b53afdb15782c0c" providerId="LiveId" clId="{53A9C063-DA28-4F50-80E2-08895CBB6AF7}" dt="2023-09-02T20:06:20.890" v="315" actId="692"/>
          <ac:picMkLst>
            <pc:docMk/>
            <pc:sldMk cId="996081672" sldId="309"/>
            <ac:picMk id="5" creationId="{575308EC-0D08-9D35-37A6-F6E09313D040}"/>
          </ac:picMkLst>
        </pc:picChg>
      </pc:sldChg>
      <pc:sldChg chg="addSp modSp add mod">
        <pc:chgData name="Ernesto Gandolfo Raso" userId="9b53afdb15782c0c" providerId="LiveId" clId="{53A9C063-DA28-4F50-80E2-08895CBB6AF7}" dt="2023-09-02T20:08:23.890" v="364" actId="20577"/>
        <pc:sldMkLst>
          <pc:docMk/>
          <pc:sldMk cId="3520940436" sldId="310"/>
        </pc:sldMkLst>
        <pc:spChg chg="add mod">
          <ac:chgData name="Ernesto Gandolfo Raso" userId="9b53afdb15782c0c" providerId="LiveId" clId="{53A9C063-DA28-4F50-80E2-08895CBB6AF7}" dt="2023-09-02T20:08:23.890" v="364" actId="20577"/>
          <ac:spMkLst>
            <pc:docMk/>
            <pc:sldMk cId="3520940436" sldId="310"/>
            <ac:spMk id="3" creationId="{3344F484-29B1-EDA2-9DC8-E39B220DE496}"/>
          </ac:spMkLst>
        </pc:spChg>
      </pc:sldChg>
      <pc:sldChg chg="addSp modSp add mod">
        <pc:chgData name="Ernesto Gandolfo Raso" userId="9b53afdb15782c0c" providerId="LiveId" clId="{53A9C063-DA28-4F50-80E2-08895CBB6AF7}" dt="2023-09-03T01:05:04.931" v="5224" actId="6549"/>
        <pc:sldMkLst>
          <pc:docMk/>
          <pc:sldMk cId="3886827144" sldId="311"/>
        </pc:sldMkLst>
        <pc:spChg chg="add mod">
          <ac:chgData name="Ernesto Gandolfo Raso" userId="9b53afdb15782c0c" providerId="LiveId" clId="{53A9C063-DA28-4F50-80E2-08895CBB6AF7}" dt="2023-09-03T01:05:04.931" v="5224" actId="6549"/>
          <ac:spMkLst>
            <pc:docMk/>
            <pc:sldMk cId="3886827144" sldId="311"/>
            <ac:spMk id="3" creationId="{739F854C-C332-362D-2A2B-45CC33CBEB23}"/>
          </ac:spMkLst>
        </pc:spChg>
      </pc:sldChg>
      <pc:sldChg chg="addSp modSp add mod">
        <pc:chgData name="Ernesto Gandolfo Raso" userId="9b53afdb15782c0c" providerId="LiveId" clId="{53A9C063-DA28-4F50-80E2-08895CBB6AF7}" dt="2023-09-02T20:15:54.701" v="423" actId="14100"/>
        <pc:sldMkLst>
          <pc:docMk/>
          <pc:sldMk cId="2809612667" sldId="312"/>
        </pc:sldMkLst>
        <pc:picChg chg="add mod">
          <ac:chgData name="Ernesto Gandolfo Raso" userId="9b53afdb15782c0c" providerId="LiveId" clId="{53A9C063-DA28-4F50-80E2-08895CBB6AF7}" dt="2023-09-02T20:15:54.701" v="423" actId="14100"/>
          <ac:picMkLst>
            <pc:docMk/>
            <pc:sldMk cId="2809612667" sldId="312"/>
            <ac:picMk id="2" creationId="{747A4837-6B37-7383-C0FB-6C157BCDFEFA}"/>
          </ac:picMkLst>
        </pc:picChg>
      </pc:sldChg>
      <pc:sldChg chg="addSp delSp modSp add mod">
        <pc:chgData name="Ernesto Gandolfo Raso" userId="9b53afdb15782c0c" providerId="LiveId" clId="{53A9C063-DA28-4F50-80E2-08895CBB6AF7}" dt="2023-09-02T20:45:04.765" v="564" actId="14100"/>
        <pc:sldMkLst>
          <pc:docMk/>
          <pc:sldMk cId="3115808272" sldId="313"/>
        </pc:sldMkLst>
        <pc:picChg chg="add del mod modCrop">
          <ac:chgData name="Ernesto Gandolfo Raso" userId="9b53afdb15782c0c" providerId="LiveId" clId="{53A9C063-DA28-4F50-80E2-08895CBB6AF7}" dt="2023-09-02T20:44:53.073" v="559" actId="21"/>
          <ac:picMkLst>
            <pc:docMk/>
            <pc:sldMk cId="3115808272" sldId="313"/>
            <ac:picMk id="3" creationId="{1540920F-0CF7-3C0F-4AB5-9522885CFDFE}"/>
          </ac:picMkLst>
        </pc:picChg>
        <pc:picChg chg="add mod">
          <ac:chgData name="Ernesto Gandolfo Raso" userId="9b53afdb15782c0c" providerId="LiveId" clId="{53A9C063-DA28-4F50-80E2-08895CBB6AF7}" dt="2023-09-02T20:45:04.765" v="564" actId="14100"/>
          <ac:picMkLst>
            <pc:docMk/>
            <pc:sldMk cId="3115808272" sldId="313"/>
            <ac:picMk id="4" creationId="{A16FE646-4597-FD6A-EB83-2BF79CCB0625}"/>
          </ac:picMkLst>
        </pc:picChg>
      </pc:sldChg>
      <pc:sldChg chg="addSp delSp modSp add mod">
        <pc:chgData name="Ernesto Gandolfo Raso" userId="9b53afdb15782c0c" providerId="LiveId" clId="{53A9C063-DA28-4F50-80E2-08895CBB6AF7}" dt="2023-09-02T20:46:43.176" v="605" actId="14100"/>
        <pc:sldMkLst>
          <pc:docMk/>
          <pc:sldMk cId="4228788813" sldId="314"/>
        </pc:sldMkLst>
        <pc:picChg chg="add del mod modCrop">
          <ac:chgData name="Ernesto Gandolfo Raso" userId="9b53afdb15782c0c" providerId="LiveId" clId="{53A9C063-DA28-4F50-80E2-08895CBB6AF7}" dt="2023-09-02T20:46:02.891" v="577" actId="21"/>
          <ac:picMkLst>
            <pc:docMk/>
            <pc:sldMk cId="4228788813" sldId="314"/>
            <ac:picMk id="3" creationId="{250C43B1-9FEA-7A94-D084-E7C9EED3D06F}"/>
          </ac:picMkLst>
        </pc:picChg>
        <pc:picChg chg="add mod">
          <ac:chgData name="Ernesto Gandolfo Raso" userId="9b53afdb15782c0c" providerId="LiveId" clId="{53A9C063-DA28-4F50-80E2-08895CBB6AF7}" dt="2023-09-02T20:46:11.570" v="595" actId="1037"/>
          <ac:picMkLst>
            <pc:docMk/>
            <pc:sldMk cId="4228788813" sldId="314"/>
            <ac:picMk id="4" creationId="{DD1F2693-22B7-28C9-467D-D6912C3E7C1F}"/>
          </ac:picMkLst>
        </pc:picChg>
        <pc:picChg chg="add mod">
          <ac:chgData name="Ernesto Gandolfo Raso" userId="9b53afdb15782c0c" providerId="LiveId" clId="{53A9C063-DA28-4F50-80E2-08895CBB6AF7}" dt="2023-09-02T20:46:43.176" v="605" actId="14100"/>
          <ac:picMkLst>
            <pc:docMk/>
            <pc:sldMk cId="4228788813" sldId="314"/>
            <ac:picMk id="5" creationId="{FF47E672-877A-21FB-A8D7-D7D6641BDA80}"/>
          </ac:picMkLst>
        </pc:picChg>
      </pc:sldChg>
      <pc:sldChg chg="addSp modSp add mod ord">
        <pc:chgData name="Ernesto Gandolfo Raso" userId="9b53afdb15782c0c" providerId="LiveId" clId="{53A9C063-DA28-4F50-80E2-08895CBB6AF7}" dt="2023-09-03T01:07:01.873" v="5270" actId="6549"/>
        <pc:sldMkLst>
          <pc:docMk/>
          <pc:sldMk cId="1509784288" sldId="315"/>
        </pc:sldMkLst>
        <pc:spChg chg="add mod">
          <ac:chgData name="Ernesto Gandolfo Raso" userId="9b53afdb15782c0c" providerId="LiveId" clId="{53A9C063-DA28-4F50-80E2-08895CBB6AF7}" dt="2023-09-03T01:07:01.873" v="5270" actId="6549"/>
          <ac:spMkLst>
            <pc:docMk/>
            <pc:sldMk cId="1509784288" sldId="315"/>
            <ac:spMk id="3" creationId="{ECB13925-FCEE-632C-431E-D5E3F68FEF7A}"/>
          </ac:spMkLst>
        </pc:spChg>
        <pc:picChg chg="add mod">
          <ac:chgData name="Ernesto Gandolfo Raso" userId="9b53afdb15782c0c" providerId="LiveId" clId="{53A9C063-DA28-4F50-80E2-08895CBB6AF7}" dt="2023-09-02T20:54:26.377" v="803" actId="1037"/>
          <ac:picMkLst>
            <pc:docMk/>
            <pc:sldMk cId="1509784288" sldId="315"/>
            <ac:picMk id="5" creationId="{D3888743-5407-863E-00B2-63162A7FC89B}"/>
          </ac:picMkLst>
        </pc:picChg>
      </pc:sldChg>
      <pc:sldChg chg="addSp modSp add mod">
        <pc:chgData name="Ernesto Gandolfo Raso" userId="9b53afdb15782c0c" providerId="LiveId" clId="{53A9C063-DA28-4F50-80E2-08895CBB6AF7}" dt="2023-09-02T21:26:35.618" v="966" actId="14100"/>
        <pc:sldMkLst>
          <pc:docMk/>
          <pc:sldMk cId="3069926355" sldId="316"/>
        </pc:sldMkLst>
        <pc:picChg chg="add mod">
          <ac:chgData name="Ernesto Gandolfo Raso" userId="9b53afdb15782c0c" providerId="LiveId" clId="{53A9C063-DA28-4F50-80E2-08895CBB6AF7}" dt="2023-09-02T21:26:35.618" v="966" actId="14100"/>
          <ac:picMkLst>
            <pc:docMk/>
            <pc:sldMk cId="3069926355" sldId="316"/>
            <ac:picMk id="3" creationId="{6C7390E2-73FC-8EA5-8400-C39318D19DF4}"/>
          </ac:picMkLst>
        </pc:picChg>
      </pc:sldChg>
      <pc:sldChg chg="addSp modSp add mod">
        <pc:chgData name="Ernesto Gandolfo Raso" userId="9b53afdb15782c0c" providerId="LiveId" clId="{53A9C063-DA28-4F50-80E2-08895CBB6AF7}" dt="2023-09-03T01:10:32.027" v="5377" actId="14100"/>
        <pc:sldMkLst>
          <pc:docMk/>
          <pc:sldMk cId="871231934" sldId="317"/>
        </pc:sldMkLst>
        <pc:spChg chg="add mod">
          <ac:chgData name="Ernesto Gandolfo Raso" userId="9b53afdb15782c0c" providerId="LiveId" clId="{53A9C063-DA28-4F50-80E2-08895CBB6AF7}" dt="2023-09-03T01:10:25.117" v="5376" actId="6549"/>
          <ac:spMkLst>
            <pc:docMk/>
            <pc:sldMk cId="871231934" sldId="317"/>
            <ac:spMk id="3" creationId="{D8082D25-5328-F8BE-3795-F84F52139D74}"/>
          </ac:spMkLst>
        </pc:spChg>
        <pc:picChg chg="add mod">
          <ac:chgData name="Ernesto Gandolfo Raso" userId="9b53afdb15782c0c" providerId="LiveId" clId="{53A9C063-DA28-4F50-80E2-08895CBB6AF7}" dt="2023-09-03T01:09:59.449" v="5320" actId="1036"/>
          <ac:picMkLst>
            <pc:docMk/>
            <pc:sldMk cId="871231934" sldId="317"/>
            <ac:picMk id="5" creationId="{8E433689-2C47-497B-B388-EC407EF1EA81}"/>
          </ac:picMkLst>
        </pc:picChg>
        <pc:picChg chg="add mod">
          <ac:chgData name="Ernesto Gandolfo Raso" userId="9b53afdb15782c0c" providerId="LiveId" clId="{53A9C063-DA28-4F50-80E2-08895CBB6AF7}" dt="2023-09-03T01:10:32.027" v="5377" actId="14100"/>
          <ac:picMkLst>
            <pc:docMk/>
            <pc:sldMk cId="871231934" sldId="317"/>
            <ac:picMk id="7" creationId="{EFAFD1A4-6A05-46AB-73F5-6FA910D3E8CA}"/>
          </ac:picMkLst>
        </pc:picChg>
      </pc:sldChg>
      <pc:sldChg chg="addSp modSp add mod">
        <pc:chgData name="Ernesto Gandolfo Raso" userId="9b53afdb15782c0c" providerId="LiveId" clId="{53A9C063-DA28-4F50-80E2-08895CBB6AF7}" dt="2023-09-03T01:12:14.715" v="5382" actId="14100"/>
        <pc:sldMkLst>
          <pc:docMk/>
          <pc:sldMk cId="48361596" sldId="318"/>
        </pc:sldMkLst>
        <pc:picChg chg="add mod">
          <ac:chgData name="Ernesto Gandolfo Raso" userId="9b53afdb15782c0c" providerId="LiveId" clId="{53A9C063-DA28-4F50-80E2-08895CBB6AF7}" dt="2023-09-03T01:12:14.715" v="5382" actId="14100"/>
          <ac:picMkLst>
            <pc:docMk/>
            <pc:sldMk cId="48361596" sldId="318"/>
            <ac:picMk id="3" creationId="{60ACBAF4-F2CD-5C7A-D026-D2408F1199AD}"/>
          </ac:picMkLst>
        </pc:picChg>
      </pc:sldChg>
      <pc:sldChg chg="addSp delSp modSp add mod">
        <pc:chgData name="Ernesto Gandolfo Raso" userId="9b53afdb15782c0c" providerId="LiveId" clId="{53A9C063-DA28-4F50-80E2-08895CBB6AF7}" dt="2023-09-02T21:37:22.510" v="1146" actId="1038"/>
        <pc:sldMkLst>
          <pc:docMk/>
          <pc:sldMk cId="3436276120" sldId="319"/>
        </pc:sldMkLst>
        <pc:picChg chg="add del mod modCrop">
          <ac:chgData name="Ernesto Gandolfo Raso" userId="9b53afdb15782c0c" providerId="LiveId" clId="{53A9C063-DA28-4F50-80E2-08895CBB6AF7}" dt="2023-09-02T21:37:06.285" v="1128" actId="21"/>
          <ac:picMkLst>
            <pc:docMk/>
            <pc:sldMk cId="3436276120" sldId="319"/>
            <ac:picMk id="3" creationId="{61747674-0F8E-209C-AF84-B9BD08F27796}"/>
          </ac:picMkLst>
        </pc:picChg>
        <pc:picChg chg="add mod">
          <ac:chgData name="Ernesto Gandolfo Raso" userId="9b53afdb15782c0c" providerId="LiveId" clId="{53A9C063-DA28-4F50-80E2-08895CBB6AF7}" dt="2023-09-02T21:37:22.510" v="1146" actId="1038"/>
          <ac:picMkLst>
            <pc:docMk/>
            <pc:sldMk cId="3436276120" sldId="319"/>
            <ac:picMk id="4" creationId="{870AF6B0-F5EC-6B0A-A597-84E70231C2A1}"/>
          </ac:picMkLst>
        </pc:picChg>
      </pc:sldChg>
      <pc:sldChg chg="addSp delSp modSp add mod">
        <pc:chgData name="Ernesto Gandolfo Raso" userId="9b53afdb15782c0c" providerId="LiveId" clId="{53A9C063-DA28-4F50-80E2-08895CBB6AF7}" dt="2023-09-03T01:12:58.322" v="5387" actId="478"/>
        <pc:sldMkLst>
          <pc:docMk/>
          <pc:sldMk cId="476165280" sldId="320"/>
        </pc:sldMkLst>
        <pc:spChg chg="add mod">
          <ac:chgData name="Ernesto Gandolfo Raso" userId="9b53afdb15782c0c" providerId="LiveId" clId="{53A9C063-DA28-4F50-80E2-08895CBB6AF7}" dt="2023-09-03T01:12:57.679" v="5386" actId="6549"/>
          <ac:spMkLst>
            <pc:docMk/>
            <pc:sldMk cId="476165280" sldId="320"/>
            <ac:spMk id="3" creationId="{3CF18327-152B-C374-9DA1-C040A50CC2E9}"/>
          </ac:spMkLst>
        </pc:spChg>
        <pc:picChg chg="add del mod">
          <ac:chgData name="Ernesto Gandolfo Raso" userId="9b53afdb15782c0c" providerId="LiveId" clId="{53A9C063-DA28-4F50-80E2-08895CBB6AF7}" dt="2023-09-03T01:12:58.322" v="5387" actId="478"/>
          <ac:picMkLst>
            <pc:docMk/>
            <pc:sldMk cId="476165280" sldId="320"/>
            <ac:picMk id="5" creationId="{4CD6C54B-DFE7-8430-E92C-98E5D02CC5C7}"/>
          </ac:picMkLst>
        </pc:picChg>
      </pc:sldChg>
      <pc:sldChg chg="addSp modSp add mod">
        <pc:chgData name="Ernesto Gandolfo Raso" userId="9b53afdb15782c0c" providerId="LiveId" clId="{53A9C063-DA28-4F50-80E2-08895CBB6AF7}" dt="2023-09-03T01:14:58.481" v="5471" actId="20577"/>
        <pc:sldMkLst>
          <pc:docMk/>
          <pc:sldMk cId="884295853" sldId="321"/>
        </pc:sldMkLst>
        <pc:spChg chg="add mod">
          <ac:chgData name="Ernesto Gandolfo Raso" userId="9b53afdb15782c0c" providerId="LiveId" clId="{53A9C063-DA28-4F50-80E2-08895CBB6AF7}" dt="2023-09-03T01:14:58.481" v="5471" actId="20577"/>
          <ac:spMkLst>
            <pc:docMk/>
            <pc:sldMk cId="884295853" sldId="321"/>
            <ac:spMk id="3" creationId="{9F0BD753-AC50-38FA-E153-0894B7548716}"/>
          </ac:spMkLst>
        </pc:spChg>
        <pc:picChg chg="add mod">
          <ac:chgData name="Ernesto Gandolfo Raso" userId="9b53afdb15782c0c" providerId="LiveId" clId="{53A9C063-DA28-4F50-80E2-08895CBB6AF7}" dt="2023-09-03T01:14:18.569" v="5448" actId="14100"/>
          <ac:picMkLst>
            <pc:docMk/>
            <pc:sldMk cId="884295853" sldId="321"/>
            <ac:picMk id="5" creationId="{251925DA-3E1E-2B5F-F1A4-82AC6CC18E13}"/>
          </ac:picMkLst>
        </pc:picChg>
        <pc:picChg chg="add mod">
          <ac:chgData name="Ernesto Gandolfo Raso" userId="9b53afdb15782c0c" providerId="LiveId" clId="{53A9C063-DA28-4F50-80E2-08895CBB6AF7}" dt="2023-09-03T01:14:27.305" v="5457" actId="1035"/>
          <ac:picMkLst>
            <pc:docMk/>
            <pc:sldMk cId="884295853" sldId="321"/>
            <ac:picMk id="7" creationId="{E0BC28C2-FF8A-049F-73F9-184E2E65FE29}"/>
          </ac:picMkLst>
        </pc:picChg>
      </pc:sldChg>
      <pc:sldChg chg="addSp delSp modSp add mod">
        <pc:chgData name="Ernesto Gandolfo Raso" userId="9b53afdb15782c0c" providerId="LiveId" clId="{53A9C063-DA28-4F50-80E2-08895CBB6AF7}" dt="2023-09-03T01:15:43.593" v="5476" actId="478"/>
        <pc:sldMkLst>
          <pc:docMk/>
          <pc:sldMk cId="540931074" sldId="322"/>
        </pc:sldMkLst>
        <pc:spChg chg="add mod">
          <ac:chgData name="Ernesto Gandolfo Raso" userId="9b53afdb15782c0c" providerId="LiveId" clId="{53A9C063-DA28-4F50-80E2-08895CBB6AF7}" dt="2023-09-02T21:47:03.078" v="1382" actId="20577"/>
          <ac:spMkLst>
            <pc:docMk/>
            <pc:sldMk cId="540931074" sldId="322"/>
            <ac:spMk id="3" creationId="{68672733-4624-7FB8-F362-E25676825D29}"/>
          </ac:spMkLst>
        </pc:spChg>
        <pc:spChg chg="add mod">
          <ac:chgData name="Ernesto Gandolfo Raso" userId="9b53afdb15782c0c" providerId="LiveId" clId="{53A9C063-DA28-4F50-80E2-08895CBB6AF7}" dt="2023-09-03T01:15:41.857" v="5475" actId="6549"/>
          <ac:spMkLst>
            <pc:docMk/>
            <pc:sldMk cId="540931074" sldId="322"/>
            <ac:spMk id="7" creationId="{D0E80D70-0455-5CDC-1C89-595C2B4D73D4}"/>
          </ac:spMkLst>
        </pc:spChg>
        <pc:picChg chg="add mod">
          <ac:chgData name="Ernesto Gandolfo Raso" userId="9b53afdb15782c0c" providerId="LiveId" clId="{53A9C063-DA28-4F50-80E2-08895CBB6AF7}" dt="2023-09-02T21:47:27.882" v="1450" actId="1037"/>
          <ac:picMkLst>
            <pc:docMk/>
            <pc:sldMk cId="540931074" sldId="322"/>
            <ac:picMk id="5" creationId="{6EFB6BB9-6AC8-55D8-478E-40A3F5FE1281}"/>
          </ac:picMkLst>
        </pc:picChg>
        <pc:picChg chg="add del mod">
          <ac:chgData name="Ernesto Gandolfo Raso" userId="9b53afdb15782c0c" providerId="LiveId" clId="{53A9C063-DA28-4F50-80E2-08895CBB6AF7}" dt="2023-09-03T01:15:43.593" v="5476" actId="478"/>
          <ac:picMkLst>
            <pc:docMk/>
            <pc:sldMk cId="540931074" sldId="322"/>
            <ac:picMk id="9" creationId="{E8ED96A8-8849-A419-5BDD-F728D243D9E0}"/>
          </ac:picMkLst>
        </pc:picChg>
      </pc:sldChg>
      <pc:sldChg chg="addSp delSp modSp add mod">
        <pc:chgData name="Ernesto Gandolfo Raso" userId="9b53afdb15782c0c" providerId="LiveId" clId="{53A9C063-DA28-4F50-80E2-08895CBB6AF7}" dt="2023-09-03T01:16:21.303" v="5537" actId="33524"/>
        <pc:sldMkLst>
          <pc:docMk/>
          <pc:sldMk cId="2868406808" sldId="323"/>
        </pc:sldMkLst>
        <pc:spChg chg="add mod">
          <ac:chgData name="Ernesto Gandolfo Raso" userId="9b53afdb15782c0c" providerId="LiveId" clId="{53A9C063-DA28-4F50-80E2-08895CBB6AF7}" dt="2023-09-03T01:16:21.303" v="5537" actId="33524"/>
          <ac:spMkLst>
            <pc:docMk/>
            <pc:sldMk cId="2868406808" sldId="323"/>
            <ac:spMk id="3" creationId="{1F28FD8D-1D78-8293-2807-58AD8731A68B}"/>
          </ac:spMkLst>
        </pc:spChg>
        <pc:picChg chg="add del">
          <ac:chgData name="Ernesto Gandolfo Raso" userId="9b53afdb15782c0c" providerId="LiveId" clId="{53A9C063-DA28-4F50-80E2-08895CBB6AF7}" dt="2023-09-02T21:51:00.279" v="1546" actId="21"/>
          <ac:picMkLst>
            <pc:docMk/>
            <pc:sldMk cId="2868406808" sldId="323"/>
            <ac:picMk id="5" creationId="{38EA977F-C1C0-3A60-E4A3-5F189AD0B553}"/>
          </ac:picMkLst>
        </pc:picChg>
      </pc:sldChg>
      <pc:sldChg chg="addSp delSp modSp add mod">
        <pc:chgData name="Ernesto Gandolfo Raso" userId="9b53afdb15782c0c" providerId="LiveId" clId="{53A9C063-DA28-4F50-80E2-08895CBB6AF7}" dt="2023-09-02T21:51:08.737" v="1549" actId="14100"/>
        <pc:sldMkLst>
          <pc:docMk/>
          <pc:sldMk cId="1294430385" sldId="324"/>
        </pc:sldMkLst>
        <pc:spChg chg="del">
          <ac:chgData name="Ernesto Gandolfo Raso" userId="9b53afdb15782c0c" providerId="LiveId" clId="{53A9C063-DA28-4F50-80E2-08895CBB6AF7}" dt="2023-09-02T21:49:44.362" v="1530" actId="478"/>
          <ac:spMkLst>
            <pc:docMk/>
            <pc:sldMk cId="1294430385" sldId="324"/>
            <ac:spMk id="2" creationId="{00000000-0000-0000-0000-000000000000}"/>
          </ac:spMkLst>
        </pc:spChg>
        <pc:spChg chg="add del mod">
          <ac:chgData name="Ernesto Gandolfo Raso" userId="9b53afdb15782c0c" providerId="LiveId" clId="{53A9C063-DA28-4F50-80E2-08895CBB6AF7}" dt="2023-09-02T21:49:43.265" v="1529" actId="478"/>
          <ac:spMkLst>
            <pc:docMk/>
            <pc:sldMk cId="1294430385" sldId="324"/>
            <ac:spMk id="4" creationId="{2E18CA4A-A512-05EE-606D-64CE48ED0482}"/>
          </ac:spMkLst>
        </pc:spChg>
        <pc:spChg chg="add del mod">
          <ac:chgData name="Ernesto Gandolfo Raso" userId="9b53afdb15782c0c" providerId="LiveId" clId="{53A9C063-DA28-4F50-80E2-08895CBB6AF7}" dt="2023-09-02T21:49:46.705" v="1531" actId="478"/>
          <ac:spMkLst>
            <pc:docMk/>
            <pc:sldMk cId="1294430385" sldId="324"/>
            <ac:spMk id="6" creationId="{2C4A3A99-998D-BF3A-1723-124FDE79BF9B}"/>
          </ac:spMkLst>
        </pc:spChg>
        <pc:picChg chg="add mod">
          <ac:chgData name="Ernesto Gandolfo Raso" userId="9b53afdb15782c0c" providerId="LiveId" clId="{53A9C063-DA28-4F50-80E2-08895CBB6AF7}" dt="2023-09-02T21:51:08.737" v="1549" actId="14100"/>
          <ac:picMkLst>
            <pc:docMk/>
            <pc:sldMk cId="1294430385" sldId="324"/>
            <ac:picMk id="7" creationId="{58373449-9386-56E0-B39D-8CE58B0F61E9}"/>
          </ac:picMkLst>
        </pc:picChg>
        <pc:picChg chg="del">
          <ac:chgData name="Ernesto Gandolfo Raso" userId="9b53afdb15782c0c" providerId="LiveId" clId="{53A9C063-DA28-4F50-80E2-08895CBB6AF7}" dt="2023-09-02T21:49:41.868" v="1528" actId="478"/>
          <ac:picMkLst>
            <pc:docMk/>
            <pc:sldMk cId="1294430385" sldId="324"/>
            <ac:picMk id="24578" creationId="{00000000-0000-0000-0000-000000000000}"/>
          </ac:picMkLst>
        </pc:picChg>
      </pc:sldChg>
      <pc:sldChg chg="addSp modSp add mod">
        <pc:chgData name="Ernesto Gandolfo Raso" userId="9b53afdb15782c0c" providerId="LiveId" clId="{53A9C063-DA28-4F50-80E2-08895CBB6AF7}" dt="2023-09-02T20:10:08.460" v="388" actId="1037"/>
        <pc:sldMkLst>
          <pc:docMk/>
          <pc:sldMk cId="1668741445" sldId="325"/>
        </pc:sldMkLst>
        <pc:spChg chg="mod">
          <ac:chgData name="Ernesto Gandolfo Raso" userId="9b53afdb15782c0c" providerId="LiveId" clId="{53A9C063-DA28-4F50-80E2-08895CBB6AF7}" dt="2023-09-02T20:10:00.275" v="380" actId="113"/>
          <ac:spMkLst>
            <pc:docMk/>
            <pc:sldMk cId="1668741445" sldId="325"/>
            <ac:spMk id="3" creationId="{3344F484-29B1-EDA2-9DC8-E39B220DE496}"/>
          </ac:spMkLst>
        </pc:spChg>
        <pc:picChg chg="add mod">
          <ac:chgData name="Ernesto Gandolfo Raso" userId="9b53afdb15782c0c" providerId="LiveId" clId="{53A9C063-DA28-4F50-80E2-08895CBB6AF7}" dt="2023-09-02T20:10:08.460" v="388" actId="1037"/>
          <ac:picMkLst>
            <pc:docMk/>
            <pc:sldMk cId="1668741445" sldId="325"/>
            <ac:picMk id="4" creationId="{27927959-5ADC-2345-4BFE-D5F0201ED11D}"/>
          </ac:picMkLst>
        </pc:picChg>
      </pc:sldChg>
      <pc:sldChg chg="addSp delSp modSp add mod ord">
        <pc:chgData name="Ernesto Gandolfo Raso" userId="9b53afdb15782c0c" providerId="LiveId" clId="{53A9C063-DA28-4F50-80E2-08895CBB6AF7}" dt="2023-09-03T01:05:32.035" v="5237" actId="114"/>
        <pc:sldMkLst>
          <pc:docMk/>
          <pc:sldMk cId="2703021225" sldId="326"/>
        </pc:sldMkLst>
        <pc:spChg chg="mod">
          <ac:chgData name="Ernesto Gandolfo Raso" userId="9b53afdb15782c0c" providerId="LiveId" clId="{53A9C063-DA28-4F50-80E2-08895CBB6AF7}" dt="2023-09-02T20:18:10.301" v="427" actId="20577"/>
          <ac:spMkLst>
            <pc:docMk/>
            <pc:sldMk cId="2703021225" sldId="326"/>
            <ac:spMk id="3" creationId="{739F854C-C332-362D-2A2B-45CC33CBEB23}"/>
          </ac:spMkLst>
        </pc:spChg>
        <pc:spChg chg="add mod">
          <ac:chgData name="Ernesto Gandolfo Raso" userId="9b53afdb15782c0c" providerId="LiveId" clId="{53A9C063-DA28-4F50-80E2-08895CBB6AF7}" dt="2023-09-03T01:05:32.035" v="5237" actId="114"/>
          <ac:spMkLst>
            <pc:docMk/>
            <pc:sldMk cId="2703021225" sldId="326"/>
            <ac:spMk id="8" creationId="{8E0E6D81-803D-C210-A205-0014BE002CFE}"/>
          </ac:spMkLst>
        </pc:spChg>
        <pc:picChg chg="add del">
          <ac:chgData name="Ernesto Gandolfo Raso" userId="9b53afdb15782c0c" providerId="LiveId" clId="{53A9C063-DA28-4F50-80E2-08895CBB6AF7}" dt="2023-09-02T20:15:48.114" v="420" actId="21"/>
          <ac:picMkLst>
            <pc:docMk/>
            <pc:sldMk cId="2703021225" sldId="326"/>
            <ac:picMk id="4" creationId="{F38929A3-8725-654D-5DB3-54EBF88271F0}"/>
          </ac:picMkLst>
        </pc:picChg>
        <pc:picChg chg="add mod">
          <ac:chgData name="Ernesto Gandolfo Raso" userId="9b53afdb15782c0c" providerId="LiveId" clId="{53A9C063-DA28-4F50-80E2-08895CBB6AF7}" dt="2023-09-03T01:05:17.111" v="5235" actId="1038"/>
          <ac:picMkLst>
            <pc:docMk/>
            <pc:sldMk cId="2703021225" sldId="326"/>
            <ac:picMk id="6" creationId="{AFE67FFB-9A03-2DD4-205B-457A9D85F090}"/>
          </ac:picMkLst>
        </pc:picChg>
      </pc:sldChg>
      <pc:sldChg chg="addSp delSp modSp add mod">
        <pc:chgData name="Ernesto Gandolfo Raso" userId="9b53afdb15782c0c" providerId="LiveId" clId="{53A9C063-DA28-4F50-80E2-08895CBB6AF7}" dt="2023-09-02T20:45:27.938" v="571" actId="14100"/>
        <pc:sldMkLst>
          <pc:docMk/>
          <pc:sldMk cId="1907131539" sldId="327"/>
        </pc:sldMkLst>
        <pc:picChg chg="add mod">
          <ac:chgData name="Ernesto Gandolfo Raso" userId="9b53afdb15782c0c" providerId="LiveId" clId="{53A9C063-DA28-4F50-80E2-08895CBB6AF7}" dt="2023-09-02T20:45:27.938" v="571" actId="14100"/>
          <ac:picMkLst>
            <pc:docMk/>
            <pc:sldMk cId="1907131539" sldId="327"/>
            <ac:picMk id="2" creationId="{6EC6DDDD-3B03-7968-8D87-C55A0DC6F26F}"/>
          </ac:picMkLst>
        </pc:picChg>
        <pc:picChg chg="del mod modCrop">
          <ac:chgData name="Ernesto Gandolfo Raso" userId="9b53afdb15782c0c" providerId="LiveId" clId="{53A9C063-DA28-4F50-80E2-08895CBB6AF7}" dt="2023-09-02T20:45:17.856" v="567" actId="21"/>
          <ac:picMkLst>
            <pc:docMk/>
            <pc:sldMk cId="1907131539" sldId="327"/>
            <ac:picMk id="3" creationId="{1540920F-0CF7-3C0F-4AB5-9522885CFDFE}"/>
          </ac:picMkLst>
        </pc:picChg>
      </pc:sldChg>
      <pc:sldChg chg="addSp delSp modSp add mod ord">
        <pc:chgData name="Ernesto Gandolfo Raso" userId="9b53afdb15782c0c" providerId="LiveId" clId="{53A9C063-DA28-4F50-80E2-08895CBB6AF7}" dt="2023-09-02T20:47:25.528" v="620"/>
        <pc:sldMkLst>
          <pc:docMk/>
          <pc:sldMk cId="1067674640" sldId="328"/>
        </pc:sldMkLst>
        <pc:picChg chg="add del mod modCrop">
          <ac:chgData name="Ernesto Gandolfo Raso" userId="9b53afdb15782c0c" providerId="LiveId" clId="{53A9C063-DA28-4F50-80E2-08895CBB6AF7}" dt="2023-09-02T20:47:25.100" v="619" actId="21"/>
          <ac:picMkLst>
            <pc:docMk/>
            <pc:sldMk cId="1067674640" sldId="328"/>
            <ac:picMk id="2" creationId="{9A1D0F5A-D471-9F9D-5983-9C4E25A63E9B}"/>
          </ac:picMkLst>
        </pc:picChg>
        <pc:picChg chg="del mod modCrop">
          <ac:chgData name="Ernesto Gandolfo Raso" userId="9b53afdb15782c0c" providerId="LiveId" clId="{53A9C063-DA28-4F50-80E2-08895CBB6AF7}" dt="2023-09-02T20:47:02.032" v="612" actId="21"/>
          <ac:picMkLst>
            <pc:docMk/>
            <pc:sldMk cId="1067674640" sldId="328"/>
            <ac:picMk id="3" creationId="{250C43B1-9FEA-7A94-D084-E7C9EED3D06F}"/>
          </ac:picMkLst>
        </pc:picChg>
        <pc:picChg chg="add mod">
          <ac:chgData name="Ernesto Gandolfo Raso" userId="9b53afdb15782c0c" providerId="LiveId" clId="{53A9C063-DA28-4F50-80E2-08895CBB6AF7}" dt="2023-09-02T20:47:25.528" v="620"/>
          <ac:picMkLst>
            <pc:docMk/>
            <pc:sldMk cId="1067674640" sldId="328"/>
            <ac:picMk id="4" creationId="{FF345988-F038-C51D-718E-9032C5864BC9}"/>
          </ac:picMkLst>
        </pc:picChg>
      </pc:sldChg>
      <pc:sldChg chg="addSp delSp modSp add mod">
        <pc:chgData name="Ernesto Gandolfo Raso" userId="9b53afdb15782c0c" providerId="LiveId" clId="{53A9C063-DA28-4F50-80E2-08895CBB6AF7}" dt="2023-09-03T01:05:56.667" v="5259" actId="114"/>
        <pc:sldMkLst>
          <pc:docMk/>
          <pc:sldMk cId="2527957793" sldId="329"/>
        </pc:sldMkLst>
        <pc:spChg chg="add mod">
          <ac:chgData name="Ernesto Gandolfo Raso" userId="9b53afdb15782c0c" providerId="LiveId" clId="{53A9C063-DA28-4F50-80E2-08895CBB6AF7}" dt="2023-09-03T01:05:56.667" v="5259" actId="114"/>
          <ac:spMkLst>
            <pc:docMk/>
            <pc:sldMk cId="2527957793" sldId="329"/>
            <ac:spMk id="5" creationId="{216A5035-354C-C830-3CE3-6CCDE9616D57}"/>
          </ac:spMkLst>
        </pc:spChg>
        <pc:picChg chg="add del mod">
          <ac:chgData name="Ernesto Gandolfo Raso" userId="9b53afdb15782c0c" providerId="LiveId" clId="{53A9C063-DA28-4F50-80E2-08895CBB6AF7}" dt="2023-09-02T20:46:29.523" v="600" actId="21"/>
          <ac:picMkLst>
            <pc:docMk/>
            <pc:sldMk cId="2527957793" sldId="329"/>
            <ac:picMk id="2" creationId="{080EB4E4-CA19-BE33-497D-83A3B3693FAE}"/>
          </ac:picMkLst>
        </pc:picChg>
        <pc:picChg chg="del mod modCrop">
          <ac:chgData name="Ernesto Gandolfo Raso" userId="9b53afdb15782c0c" providerId="LiveId" clId="{53A9C063-DA28-4F50-80E2-08895CBB6AF7}" dt="2023-09-02T20:46:26.677" v="598" actId="21"/>
          <ac:picMkLst>
            <pc:docMk/>
            <pc:sldMk cId="2527957793" sldId="329"/>
            <ac:picMk id="3" creationId="{250C43B1-9FEA-7A94-D084-E7C9EED3D06F}"/>
          </ac:picMkLst>
        </pc:picChg>
      </pc:sldChg>
      <pc:sldChg chg="modSp add mod ord">
        <pc:chgData name="Ernesto Gandolfo Raso" userId="9b53afdb15782c0c" providerId="LiveId" clId="{53A9C063-DA28-4F50-80E2-08895CBB6AF7}" dt="2023-09-03T01:06:10.467" v="5260" actId="20577"/>
        <pc:sldMkLst>
          <pc:docMk/>
          <pc:sldMk cId="1720649133" sldId="330"/>
        </pc:sldMkLst>
        <pc:spChg chg="mod">
          <ac:chgData name="Ernesto Gandolfo Raso" userId="9b53afdb15782c0c" providerId="LiveId" clId="{53A9C063-DA28-4F50-80E2-08895CBB6AF7}" dt="2023-09-03T01:06:10.467" v="5260" actId="20577"/>
          <ac:spMkLst>
            <pc:docMk/>
            <pc:sldMk cId="1720649133" sldId="330"/>
            <ac:spMk id="5" creationId="{216A5035-354C-C830-3CE3-6CCDE9616D57}"/>
          </ac:spMkLst>
        </pc:spChg>
      </pc:sldChg>
      <pc:sldChg chg="addSp delSp modSp add mod">
        <pc:chgData name="Ernesto Gandolfo Raso" userId="9b53afdb15782c0c" providerId="LiveId" clId="{53A9C063-DA28-4F50-80E2-08895CBB6AF7}" dt="2023-09-03T01:08:09.720" v="5283" actId="478"/>
        <pc:sldMkLst>
          <pc:docMk/>
          <pc:sldMk cId="2719390773" sldId="331"/>
        </pc:sldMkLst>
        <pc:spChg chg="add mod">
          <ac:chgData name="Ernesto Gandolfo Raso" userId="9b53afdb15782c0c" providerId="LiveId" clId="{53A9C063-DA28-4F50-80E2-08895CBB6AF7}" dt="2023-09-03T01:07:31.804" v="5274" actId="113"/>
          <ac:spMkLst>
            <pc:docMk/>
            <pc:sldMk cId="2719390773" sldId="331"/>
            <ac:spMk id="3" creationId="{6DCF20E5-CB1A-F6C8-AB71-1E9DC84BA326}"/>
          </ac:spMkLst>
        </pc:spChg>
        <pc:spChg chg="del mod">
          <ac:chgData name="Ernesto Gandolfo Raso" userId="9b53afdb15782c0c" providerId="LiveId" clId="{53A9C063-DA28-4F50-80E2-08895CBB6AF7}" dt="2023-09-02T20:50:48.146" v="721" actId="478"/>
          <ac:spMkLst>
            <pc:docMk/>
            <pc:sldMk cId="2719390773" sldId="331"/>
            <ac:spMk id="5" creationId="{216A5035-354C-C830-3CE3-6CCDE9616D57}"/>
          </ac:spMkLst>
        </pc:spChg>
        <pc:spChg chg="add mod">
          <ac:chgData name="Ernesto Gandolfo Raso" userId="9b53afdb15782c0c" providerId="LiveId" clId="{53A9C063-DA28-4F50-80E2-08895CBB6AF7}" dt="2023-09-03T01:08:09.084" v="5282" actId="6549"/>
          <ac:spMkLst>
            <pc:docMk/>
            <pc:sldMk cId="2719390773" sldId="331"/>
            <ac:spMk id="8" creationId="{3B7CB6E6-0496-A014-05BC-D4803B9C47D7}"/>
          </ac:spMkLst>
        </pc:spChg>
        <pc:picChg chg="add mod">
          <ac:chgData name="Ernesto Gandolfo Raso" userId="9b53afdb15782c0c" providerId="LiveId" clId="{53A9C063-DA28-4F50-80E2-08895CBB6AF7}" dt="2023-09-02T21:12:44.670" v="850" actId="692"/>
          <ac:picMkLst>
            <pc:docMk/>
            <pc:sldMk cId="2719390773" sldId="331"/>
            <ac:picMk id="6" creationId="{F8AE3CDC-2C4D-F8F8-8F79-C10556E4C713}"/>
          </ac:picMkLst>
        </pc:picChg>
        <pc:picChg chg="add del mod">
          <ac:chgData name="Ernesto Gandolfo Raso" userId="9b53afdb15782c0c" providerId="LiveId" clId="{53A9C063-DA28-4F50-80E2-08895CBB6AF7}" dt="2023-09-03T01:08:09.720" v="5283" actId="478"/>
          <ac:picMkLst>
            <pc:docMk/>
            <pc:sldMk cId="2719390773" sldId="331"/>
            <ac:picMk id="10" creationId="{D8776B46-6C51-E1B4-0A27-B3166F5C72FC}"/>
          </ac:picMkLst>
        </pc:picChg>
      </pc:sldChg>
      <pc:sldChg chg="delSp modSp add mod">
        <pc:chgData name="Ernesto Gandolfo Raso" userId="9b53afdb15782c0c" providerId="LiveId" clId="{53A9C063-DA28-4F50-80E2-08895CBB6AF7}" dt="2023-09-03T01:10:55.766" v="5379" actId="20577"/>
        <pc:sldMkLst>
          <pc:docMk/>
          <pc:sldMk cId="1836209833" sldId="332"/>
        </pc:sldMkLst>
        <pc:spChg chg="mod">
          <ac:chgData name="Ernesto Gandolfo Raso" userId="9b53afdb15782c0c" providerId="LiveId" clId="{53A9C063-DA28-4F50-80E2-08895CBB6AF7}" dt="2023-09-03T01:10:55.766" v="5379" actId="20577"/>
          <ac:spMkLst>
            <pc:docMk/>
            <pc:sldMk cId="1836209833" sldId="332"/>
            <ac:spMk id="3" creationId="{D8082D25-5328-F8BE-3795-F84F52139D74}"/>
          </ac:spMkLst>
        </pc:spChg>
        <pc:picChg chg="del">
          <ac:chgData name="Ernesto Gandolfo Raso" userId="9b53afdb15782c0c" providerId="LiveId" clId="{53A9C063-DA28-4F50-80E2-08895CBB6AF7}" dt="2023-09-02T21:31:53.518" v="1077" actId="478"/>
          <ac:picMkLst>
            <pc:docMk/>
            <pc:sldMk cId="1836209833" sldId="332"/>
            <ac:picMk id="5" creationId="{8E433689-2C47-497B-B388-EC407EF1EA81}"/>
          </ac:picMkLst>
        </pc:picChg>
      </pc:sldChg>
      <pc:sldChg chg="addSp delSp modSp add mod">
        <pc:chgData name="Ernesto Gandolfo Raso" userId="9b53afdb15782c0c" providerId="LiveId" clId="{53A9C063-DA28-4F50-80E2-08895CBB6AF7}" dt="2023-09-02T21:37:46.405" v="1162" actId="1037"/>
        <pc:sldMkLst>
          <pc:docMk/>
          <pc:sldMk cId="2746991645" sldId="333"/>
        </pc:sldMkLst>
        <pc:picChg chg="add mod">
          <ac:chgData name="Ernesto Gandolfo Raso" userId="9b53afdb15782c0c" providerId="LiveId" clId="{53A9C063-DA28-4F50-80E2-08895CBB6AF7}" dt="2023-09-02T21:37:46.405" v="1162" actId="1037"/>
          <ac:picMkLst>
            <pc:docMk/>
            <pc:sldMk cId="2746991645" sldId="333"/>
            <ac:picMk id="2" creationId="{64531E5A-7D69-65E5-FE04-399160C82613}"/>
          </ac:picMkLst>
        </pc:picChg>
        <pc:picChg chg="del mod modCrop">
          <ac:chgData name="Ernesto Gandolfo Raso" userId="9b53afdb15782c0c" providerId="LiveId" clId="{53A9C063-DA28-4F50-80E2-08895CBB6AF7}" dt="2023-09-02T21:37:33.844" v="1149" actId="21"/>
          <ac:picMkLst>
            <pc:docMk/>
            <pc:sldMk cId="2746991645" sldId="333"/>
            <ac:picMk id="3" creationId="{61747674-0F8E-209C-AF84-B9BD08F27796}"/>
          </ac:picMkLst>
        </pc:picChg>
      </pc:sldChg>
      <pc:sldChg chg="addSp modSp add mod">
        <pc:chgData name="Ernesto Gandolfo Raso" userId="9b53afdb15782c0c" providerId="LiveId" clId="{53A9C063-DA28-4F50-80E2-08895CBB6AF7}" dt="2023-09-03T01:17:04.689" v="5545" actId="20577"/>
        <pc:sldMkLst>
          <pc:docMk/>
          <pc:sldMk cId="411477029" sldId="334"/>
        </pc:sldMkLst>
        <pc:spChg chg="add mod">
          <ac:chgData name="Ernesto Gandolfo Raso" userId="9b53afdb15782c0c" providerId="LiveId" clId="{53A9C063-DA28-4F50-80E2-08895CBB6AF7}" dt="2023-09-03T01:17:04.689" v="5545" actId="20577"/>
          <ac:spMkLst>
            <pc:docMk/>
            <pc:sldMk cId="411477029" sldId="334"/>
            <ac:spMk id="3" creationId="{C516FB1E-D065-EAA1-71D6-BE7D649A0B6A}"/>
          </ac:spMkLst>
        </pc:spChg>
      </pc:sldChg>
      <pc:sldChg chg="addSp delSp modSp add mod">
        <pc:chgData name="Ernesto Gandolfo Raso" userId="9b53afdb15782c0c" providerId="LiveId" clId="{53A9C063-DA28-4F50-80E2-08895CBB6AF7}" dt="2023-09-02T22:16:45.550" v="1989" actId="1038"/>
        <pc:sldMkLst>
          <pc:docMk/>
          <pc:sldMk cId="363422634" sldId="335"/>
        </pc:sldMkLst>
        <pc:spChg chg="add mod">
          <ac:chgData name="Ernesto Gandolfo Raso" userId="9b53afdb15782c0c" providerId="LiveId" clId="{53A9C063-DA28-4F50-80E2-08895CBB6AF7}" dt="2023-09-02T22:15:57.509" v="1972" actId="113"/>
          <ac:spMkLst>
            <pc:docMk/>
            <pc:sldMk cId="363422634" sldId="335"/>
            <ac:spMk id="3" creationId="{27BE35CA-6639-F36B-2D43-3AA6309E0A12}"/>
          </ac:spMkLst>
        </pc:spChg>
        <pc:picChg chg="add del mod modCrop">
          <ac:chgData name="Ernesto Gandolfo Raso" userId="9b53afdb15782c0c" providerId="LiveId" clId="{53A9C063-DA28-4F50-80E2-08895CBB6AF7}" dt="2023-09-02T22:16:40.916" v="1979" actId="21"/>
          <ac:picMkLst>
            <pc:docMk/>
            <pc:sldMk cId="363422634" sldId="335"/>
            <ac:picMk id="5" creationId="{D068A5F7-939C-A5F8-F16E-5A2C3D8A50B1}"/>
          </ac:picMkLst>
        </pc:picChg>
        <pc:picChg chg="add mod">
          <ac:chgData name="Ernesto Gandolfo Raso" userId="9b53afdb15782c0c" providerId="LiveId" clId="{53A9C063-DA28-4F50-80E2-08895CBB6AF7}" dt="2023-09-02T22:16:45.550" v="1989" actId="1038"/>
          <ac:picMkLst>
            <pc:docMk/>
            <pc:sldMk cId="363422634" sldId="335"/>
            <ac:picMk id="6" creationId="{2093FB8E-5B14-49C4-4431-0E1416AC8B70}"/>
          </ac:picMkLst>
        </pc:picChg>
      </pc:sldChg>
      <pc:sldChg chg="addSp modSp add mod">
        <pc:chgData name="Ernesto Gandolfo Raso" userId="9b53afdb15782c0c" providerId="LiveId" clId="{53A9C063-DA28-4F50-80E2-08895CBB6AF7}" dt="2023-09-02T22:20:17.582" v="2141" actId="20577"/>
        <pc:sldMkLst>
          <pc:docMk/>
          <pc:sldMk cId="2781039026" sldId="336"/>
        </pc:sldMkLst>
        <pc:spChg chg="add mod">
          <ac:chgData name="Ernesto Gandolfo Raso" userId="9b53afdb15782c0c" providerId="LiveId" clId="{53A9C063-DA28-4F50-80E2-08895CBB6AF7}" dt="2023-09-02T22:20:17.582" v="2141" actId="20577"/>
          <ac:spMkLst>
            <pc:docMk/>
            <pc:sldMk cId="2781039026" sldId="336"/>
            <ac:spMk id="3" creationId="{942B4E80-6D62-56D3-4E6E-2D74D0010001}"/>
          </ac:spMkLst>
        </pc:spChg>
      </pc:sldChg>
      <pc:sldChg chg="addSp delSp modSp add mod">
        <pc:chgData name="Ernesto Gandolfo Raso" userId="9b53afdb15782c0c" providerId="LiveId" clId="{53A9C063-DA28-4F50-80E2-08895CBB6AF7}" dt="2023-09-03T01:17:49.747" v="5548" actId="113"/>
        <pc:sldMkLst>
          <pc:docMk/>
          <pc:sldMk cId="1790990244" sldId="337"/>
        </pc:sldMkLst>
        <pc:spChg chg="add mod">
          <ac:chgData name="Ernesto Gandolfo Raso" userId="9b53afdb15782c0c" providerId="LiveId" clId="{53A9C063-DA28-4F50-80E2-08895CBB6AF7}" dt="2023-09-03T01:17:49.747" v="5548" actId="113"/>
          <ac:spMkLst>
            <pc:docMk/>
            <pc:sldMk cId="1790990244" sldId="337"/>
            <ac:spMk id="3" creationId="{1E679A81-06BC-AB05-714A-1FA5297A5947}"/>
          </ac:spMkLst>
        </pc:spChg>
        <pc:picChg chg="add del mod">
          <ac:chgData name="Ernesto Gandolfo Raso" userId="9b53afdb15782c0c" providerId="LiveId" clId="{53A9C063-DA28-4F50-80E2-08895CBB6AF7}" dt="2023-09-02T22:21:56.132" v="2185" actId="21"/>
          <ac:picMkLst>
            <pc:docMk/>
            <pc:sldMk cId="1790990244" sldId="337"/>
            <ac:picMk id="5" creationId="{2A38151A-9973-30C1-0597-8D2A14536FD6}"/>
          </ac:picMkLst>
        </pc:picChg>
      </pc:sldChg>
      <pc:sldChg chg="addSp modSp add mod">
        <pc:chgData name="Ernesto Gandolfo Raso" userId="9b53afdb15782c0c" providerId="LiveId" clId="{53A9C063-DA28-4F50-80E2-08895CBB6AF7}" dt="2023-09-03T01:18:29.572" v="5551" actId="20577"/>
        <pc:sldMkLst>
          <pc:docMk/>
          <pc:sldMk cId="2342179834" sldId="338"/>
        </pc:sldMkLst>
        <pc:spChg chg="add mod">
          <ac:chgData name="Ernesto Gandolfo Raso" userId="9b53afdb15782c0c" providerId="LiveId" clId="{53A9C063-DA28-4F50-80E2-08895CBB6AF7}" dt="2023-09-02T22:25:26.796" v="2302" actId="20577"/>
          <ac:spMkLst>
            <pc:docMk/>
            <pc:sldMk cId="2342179834" sldId="338"/>
            <ac:spMk id="5" creationId="{7397E9D7-7A7B-AD90-A0A6-1821A269C84C}"/>
          </ac:spMkLst>
        </pc:spChg>
        <pc:spChg chg="add mod">
          <ac:chgData name="Ernesto Gandolfo Raso" userId="9b53afdb15782c0c" providerId="LiveId" clId="{53A9C063-DA28-4F50-80E2-08895CBB6AF7}" dt="2023-09-03T01:18:29.572" v="5551" actId="20577"/>
          <ac:spMkLst>
            <pc:docMk/>
            <pc:sldMk cId="2342179834" sldId="338"/>
            <ac:spMk id="7" creationId="{97FFB031-06E7-3E5F-49D7-A291D4C2C5D3}"/>
          </ac:spMkLst>
        </pc:spChg>
        <pc:picChg chg="add mod">
          <ac:chgData name="Ernesto Gandolfo Raso" userId="9b53afdb15782c0c" providerId="LiveId" clId="{53A9C063-DA28-4F50-80E2-08895CBB6AF7}" dt="2023-09-02T22:25:30.147" v="2303" actId="1076"/>
          <ac:picMkLst>
            <pc:docMk/>
            <pc:sldMk cId="2342179834" sldId="338"/>
            <ac:picMk id="3" creationId="{E47FC420-AD10-2117-D45A-23987B9192B1}"/>
          </ac:picMkLst>
        </pc:picChg>
      </pc:sldChg>
      <pc:sldChg chg="addSp delSp modSp add mod">
        <pc:chgData name="Ernesto Gandolfo Raso" userId="9b53afdb15782c0c" providerId="LiveId" clId="{53A9C063-DA28-4F50-80E2-08895CBB6AF7}" dt="2023-09-03T01:20:07.555" v="5590" actId="20577"/>
        <pc:sldMkLst>
          <pc:docMk/>
          <pc:sldMk cId="3074675791" sldId="339"/>
        </pc:sldMkLst>
        <pc:spChg chg="add mod">
          <ac:chgData name="Ernesto Gandolfo Raso" userId="9b53afdb15782c0c" providerId="LiveId" clId="{53A9C063-DA28-4F50-80E2-08895CBB6AF7}" dt="2023-09-03T01:20:07.555" v="5590" actId="20577"/>
          <ac:spMkLst>
            <pc:docMk/>
            <pc:sldMk cId="3074675791" sldId="339"/>
            <ac:spMk id="3" creationId="{8560244B-53C2-2A3B-3F32-AF60F22BAE94}"/>
          </ac:spMkLst>
        </pc:spChg>
        <pc:picChg chg="add del mod">
          <ac:chgData name="Ernesto Gandolfo Raso" userId="9b53afdb15782c0c" providerId="LiveId" clId="{53A9C063-DA28-4F50-80E2-08895CBB6AF7}" dt="2023-09-03T01:20:00.181" v="5588" actId="478"/>
          <ac:picMkLst>
            <pc:docMk/>
            <pc:sldMk cId="3074675791" sldId="339"/>
            <ac:picMk id="5" creationId="{06BA7E56-990E-9792-A5F4-027737139BB9}"/>
          </ac:picMkLst>
        </pc:picChg>
      </pc:sldChg>
      <pc:sldChg chg="addSp delSp modSp add mod">
        <pc:chgData name="Ernesto Gandolfo Raso" userId="9b53afdb15782c0c" providerId="LiveId" clId="{53A9C063-DA28-4F50-80E2-08895CBB6AF7}" dt="2023-09-02T23:03:08.128" v="2806" actId="14100"/>
        <pc:sldMkLst>
          <pc:docMk/>
          <pc:sldMk cId="1753475443" sldId="340"/>
        </pc:sldMkLst>
        <pc:picChg chg="add del mod modCrop">
          <ac:chgData name="Ernesto Gandolfo Raso" userId="9b53afdb15782c0c" providerId="LiveId" clId="{53A9C063-DA28-4F50-80E2-08895CBB6AF7}" dt="2023-09-02T23:00:31.805" v="2763" actId="21"/>
          <ac:picMkLst>
            <pc:docMk/>
            <pc:sldMk cId="1753475443" sldId="340"/>
            <ac:picMk id="3" creationId="{714180FE-13F7-A489-AE8C-6248FDBC2649}"/>
          </ac:picMkLst>
        </pc:picChg>
        <pc:picChg chg="add del mod modCrop">
          <ac:chgData name="Ernesto Gandolfo Raso" userId="9b53afdb15782c0c" providerId="LiveId" clId="{53A9C063-DA28-4F50-80E2-08895CBB6AF7}" dt="2023-09-02T23:02:58.861" v="2803" actId="21"/>
          <ac:picMkLst>
            <pc:docMk/>
            <pc:sldMk cId="1753475443" sldId="340"/>
            <ac:picMk id="4" creationId="{878C8221-25D8-5E72-54A5-E886B712D7AB}"/>
          </ac:picMkLst>
        </pc:picChg>
        <pc:picChg chg="add mod">
          <ac:chgData name="Ernesto Gandolfo Raso" userId="9b53afdb15782c0c" providerId="LiveId" clId="{53A9C063-DA28-4F50-80E2-08895CBB6AF7}" dt="2023-09-02T23:03:08.128" v="2806" actId="14100"/>
          <ac:picMkLst>
            <pc:docMk/>
            <pc:sldMk cId="1753475443" sldId="340"/>
            <ac:picMk id="5" creationId="{CD0FA585-9D53-810D-216F-78DFBE8C873C}"/>
          </ac:picMkLst>
        </pc:picChg>
      </pc:sldChg>
      <pc:sldChg chg="addSp modSp add mod">
        <pc:chgData name="Ernesto Gandolfo Raso" userId="9b53afdb15782c0c" providerId="LiveId" clId="{53A9C063-DA28-4F50-80E2-08895CBB6AF7}" dt="2023-09-03T01:20:21.458" v="5591" actId="113"/>
        <pc:sldMkLst>
          <pc:docMk/>
          <pc:sldMk cId="2839649508" sldId="341"/>
        </pc:sldMkLst>
        <pc:spChg chg="add mod">
          <ac:chgData name="Ernesto Gandolfo Raso" userId="9b53afdb15782c0c" providerId="LiveId" clId="{53A9C063-DA28-4F50-80E2-08895CBB6AF7}" dt="2023-09-03T01:20:21.458" v="5591" actId="113"/>
          <ac:spMkLst>
            <pc:docMk/>
            <pc:sldMk cId="2839649508" sldId="341"/>
            <ac:spMk id="3" creationId="{AAD8C68E-E29D-0571-DEA4-24A1792B78F7}"/>
          </ac:spMkLst>
        </pc:spChg>
      </pc:sldChg>
      <pc:sldChg chg="addSp modSp add mod">
        <pc:chgData name="Ernesto Gandolfo Raso" userId="9b53afdb15782c0c" providerId="LiveId" clId="{53A9C063-DA28-4F50-80E2-08895CBB6AF7}" dt="2023-09-02T23:15:46.792" v="3054" actId="1038"/>
        <pc:sldMkLst>
          <pc:docMk/>
          <pc:sldMk cId="3468232007" sldId="342"/>
        </pc:sldMkLst>
        <pc:spChg chg="add mod">
          <ac:chgData name="Ernesto Gandolfo Raso" userId="9b53afdb15782c0c" providerId="LiveId" clId="{53A9C063-DA28-4F50-80E2-08895CBB6AF7}" dt="2023-09-02T23:15:00.599" v="3035" actId="113"/>
          <ac:spMkLst>
            <pc:docMk/>
            <pc:sldMk cId="3468232007" sldId="342"/>
            <ac:spMk id="3" creationId="{142CAF81-608E-18A2-F4A4-1CF1F40E4164}"/>
          </ac:spMkLst>
        </pc:spChg>
        <pc:picChg chg="add mod">
          <ac:chgData name="Ernesto Gandolfo Raso" userId="9b53afdb15782c0c" providerId="LiveId" clId="{53A9C063-DA28-4F50-80E2-08895CBB6AF7}" dt="2023-09-02T23:15:46.792" v="3054" actId="1038"/>
          <ac:picMkLst>
            <pc:docMk/>
            <pc:sldMk cId="3468232007" sldId="342"/>
            <ac:picMk id="5" creationId="{BEFD9ECB-641B-273A-BFD1-6F49DF5FA3FF}"/>
          </ac:picMkLst>
        </pc:picChg>
      </pc:sldChg>
      <pc:sldChg chg="addSp delSp modSp add mod">
        <pc:chgData name="Ernesto Gandolfo Raso" userId="9b53afdb15782c0c" providerId="LiveId" clId="{53A9C063-DA28-4F50-80E2-08895CBB6AF7}" dt="2023-09-03T00:01:54.354" v="3590" actId="1037"/>
        <pc:sldMkLst>
          <pc:docMk/>
          <pc:sldMk cId="118095874" sldId="343"/>
        </pc:sldMkLst>
        <pc:spChg chg="add mod">
          <ac:chgData name="Ernesto Gandolfo Raso" userId="9b53afdb15782c0c" providerId="LiveId" clId="{53A9C063-DA28-4F50-80E2-08895CBB6AF7}" dt="2023-09-02T23:59:56.786" v="3493" actId="6549"/>
          <ac:spMkLst>
            <pc:docMk/>
            <pc:sldMk cId="118095874" sldId="343"/>
            <ac:spMk id="4" creationId="{77777CDE-B0F5-9D11-2958-0AAD547E3BCC}"/>
          </ac:spMkLst>
        </pc:spChg>
        <pc:spChg chg="add mod">
          <ac:chgData name="Ernesto Gandolfo Raso" userId="9b53afdb15782c0c" providerId="LiveId" clId="{53A9C063-DA28-4F50-80E2-08895CBB6AF7}" dt="2023-09-03T00:01:18.377" v="3559" actId="6549"/>
          <ac:spMkLst>
            <pc:docMk/>
            <pc:sldMk cId="118095874" sldId="343"/>
            <ac:spMk id="8" creationId="{20C21DD7-3739-9BF1-9414-EE6E579E99FD}"/>
          </ac:spMkLst>
        </pc:spChg>
        <pc:picChg chg="add del mod">
          <ac:chgData name="Ernesto Gandolfo Raso" userId="9b53afdb15782c0c" providerId="LiveId" clId="{53A9C063-DA28-4F50-80E2-08895CBB6AF7}" dt="2023-09-02T23:28:18.842" v="3467"/>
          <ac:picMkLst>
            <pc:docMk/>
            <pc:sldMk cId="118095874" sldId="343"/>
            <ac:picMk id="2" creationId="{21F4B3E2-5764-92A4-40A9-CF2D7B81AEFA}"/>
          </ac:picMkLst>
        </pc:picChg>
        <pc:picChg chg="add mod">
          <ac:chgData name="Ernesto Gandolfo Raso" userId="9b53afdb15782c0c" providerId="LiveId" clId="{53A9C063-DA28-4F50-80E2-08895CBB6AF7}" dt="2023-09-03T00:01:54.354" v="3590" actId="1037"/>
          <ac:picMkLst>
            <pc:docMk/>
            <pc:sldMk cId="118095874" sldId="343"/>
            <ac:picMk id="6" creationId="{C43CC1CB-9D63-CA07-2E8F-B2F6B6B8F56E}"/>
          </ac:picMkLst>
        </pc:picChg>
        <pc:picChg chg="add mod">
          <ac:chgData name="Ernesto Gandolfo Raso" userId="9b53afdb15782c0c" providerId="LiveId" clId="{53A9C063-DA28-4F50-80E2-08895CBB6AF7}" dt="2023-09-03T00:01:46.500" v="3586" actId="692"/>
          <ac:picMkLst>
            <pc:docMk/>
            <pc:sldMk cId="118095874" sldId="343"/>
            <ac:picMk id="10" creationId="{C251C1BA-2814-CFD6-57C4-E6FCA1FDE9F1}"/>
          </ac:picMkLst>
        </pc:picChg>
      </pc:sldChg>
      <pc:sldChg chg="addSp modSp add mod">
        <pc:chgData name="Ernesto Gandolfo Raso" userId="9b53afdb15782c0c" providerId="LiveId" clId="{53A9C063-DA28-4F50-80E2-08895CBB6AF7}" dt="2023-09-03T00:06:06.464" v="3699" actId="113"/>
        <pc:sldMkLst>
          <pc:docMk/>
          <pc:sldMk cId="197870611" sldId="344"/>
        </pc:sldMkLst>
        <pc:spChg chg="add mod">
          <ac:chgData name="Ernesto Gandolfo Raso" userId="9b53afdb15782c0c" providerId="LiveId" clId="{53A9C063-DA28-4F50-80E2-08895CBB6AF7}" dt="2023-09-03T00:06:06.464" v="3699" actId="113"/>
          <ac:spMkLst>
            <pc:docMk/>
            <pc:sldMk cId="197870611" sldId="344"/>
            <ac:spMk id="3" creationId="{825201E1-1F5F-BEC8-513C-0109B665001E}"/>
          </ac:spMkLst>
        </pc:spChg>
        <pc:picChg chg="add mod">
          <ac:chgData name="Ernesto Gandolfo Raso" userId="9b53afdb15782c0c" providerId="LiveId" clId="{53A9C063-DA28-4F50-80E2-08895CBB6AF7}" dt="2023-09-03T00:06:00.009" v="3691" actId="1038"/>
          <ac:picMkLst>
            <pc:docMk/>
            <pc:sldMk cId="197870611" sldId="344"/>
            <ac:picMk id="5" creationId="{6AD9B186-E1F3-C485-6E5D-404459DDC9B0}"/>
          </ac:picMkLst>
        </pc:picChg>
      </pc:sldChg>
      <pc:sldChg chg="addSp delSp modSp add mod">
        <pc:chgData name="Ernesto Gandolfo Raso" userId="9b53afdb15782c0c" providerId="LiveId" clId="{53A9C063-DA28-4F50-80E2-08895CBB6AF7}" dt="2023-09-03T00:09:45.877" v="3791" actId="14100"/>
        <pc:sldMkLst>
          <pc:docMk/>
          <pc:sldMk cId="4233916699" sldId="345"/>
        </pc:sldMkLst>
        <pc:picChg chg="add del mod modCrop">
          <ac:chgData name="Ernesto Gandolfo Raso" userId="9b53afdb15782c0c" providerId="LiveId" clId="{53A9C063-DA28-4F50-80E2-08895CBB6AF7}" dt="2023-09-03T00:09:38.085" v="3787" actId="21"/>
          <ac:picMkLst>
            <pc:docMk/>
            <pc:sldMk cId="4233916699" sldId="345"/>
            <ac:picMk id="3" creationId="{C898E479-FA2D-1E0D-5CB4-136265F224FE}"/>
          </ac:picMkLst>
        </pc:picChg>
        <pc:picChg chg="add mod">
          <ac:chgData name="Ernesto Gandolfo Raso" userId="9b53afdb15782c0c" providerId="LiveId" clId="{53A9C063-DA28-4F50-80E2-08895CBB6AF7}" dt="2023-09-03T00:09:45.877" v="3791" actId="14100"/>
          <ac:picMkLst>
            <pc:docMk/>
            <pc:sldMk cId="4233916699" sldId="345"/>
            <ac:picMk id="4" creationId="{8506F448-F919-5673-6FBB-8DB283BD05AA}"/>
          </ac:picMkLst>
        </pc:picChg>
      </pc:sldChg>
      <pc:sldChg chg="addSp delSp modSp add mod">
        <pc:chgData name="Ernesto Gandolfo Raso" userId="9b53afdb15782c0c" providerId="LiveId" clId="{53A9C063-DA28-4F50-80E2-08895CBB6AF7}" dt="2023-09-02T21:56:20.115" v="1764" actId="1038"/>
        <pc:sldMkLst>
          <pc:docMk/>
          <pc:sldMk cId="894784698" sldId="346"/>
        </pc:sldMkLst>
        <pc:picChg chg="add del mod modCrop">
          <ac:chgData name="Ernesto Gandolfo Raso" userId="9b53afdb15782c0c" providerId="LiveId" clId="{53A9C063-DA28-4F50-80E2-08895CBB6AF7}" dt="2023-09-02T21:56:10.534" v="1751" actId="21"/>
          <ac:picMkLst>
            <pc:docMk/>
            <pc:sldMk cId="894784698" sldId="346"/>
            <ac:picMk id="2" creationId="{B9C8EF75-0EB0-7A0E-BD40-251807513D27}"/>
          </ac:picMkLst>
        </pc:picChg>
        <pc:picChg chg="add mod">
          <ac:chgData name="Ernesto Gandolfo Raso" userId="9b53afdb15782c0c" providerId="LiveId" clId="{53A9C063-DA28-4F50-80E2-08895CBB6AF7}" dt="2023-09-02T21:56:20.115" v="1764" actId="1038"/>
          <ac:picMkLst>
            <pc:docMk/>
            <pc:sldMk cId="894784698" sldId="346"/>
            <ac:picMk id="3" creationId="{AEE98A2C-9120-FDE8-0092-D09FA53B1C7D}"/>
          </ac:picMkLst>
        </pc:picChg>
        <pc:picChg chg="del mod modCrop">
          <ac:chgData name="Ernesto Gandolfo Raso" userId="9b53afdb15782c0c" providerId="LiveId" clId="{53A9C063-DA28-4F50-80E2-08895CBB6AF7}" dt="2023-09-02T21:55:12.038" v="1717" actId="21"/>
          <ac:picMkLst>
            <pc:docMk/>
            <pc:sldMk cId="894784698" sldId="346"/>
            <ac:picMk id="8" creationId="{B77FC50B-283A-C9C7-8C92-798E945F1E72}"/>
          </ac:picMkLst>
        </pc:picChg>
      </pc:sldChg>
      <pc:sldChg chg="addSp delSp modSp add mod">
        <pc:chgData name="Ernesto Gandolfo Raso" userId="9b53afdb15782c0c" providerId="LiveId" clId="{53A9C063-DA28-4F50-80E2-08895CBB6AF7}" dt="2023-09-02T22:12:23.533" v="1871" actId="692"/>
        <pc:sldMkLst>
          <pc:docMk/>
          <pc:sldMk cId="2185606458" sldId="347"/>
        </pc:sldMkLst>
        <pc:spChg chg="add mod">
          <ac:chgData name="Ernesto Gandolfo Raso" userId="9b53afdb15782c0c" providerId="LiveId" clId="{53A9C063-DA28-4F50-80E2-08895CBB6AF7}" dt="2023-09-02T21:58:20.424" v="1849" actId="6549"/>
          <ac:spMkLst>
            <pc:docMk/>
            <pc:sldMk cId="2185606458" sldId="347"/>
            <ac:spMk id="3" creationId="{0263542A-9652-85C9-D1DC-E535379378A4}"/>
          </ac:spMkLst>
        </pc:spChg>
        <pc:spChg chg="add mod">
          <ac:chgData name="Ernesto Gandolfo Raso" userId="9b53afdb15782c0c" providerId="LiveId" clId="{53A9C063-DA28-4F50-80E2-08895CBB6AF7}" dt="2023-09-02T22:12:01.298" v="1865" actId="58"/>
          <ac:spMkLst>
            <pc:docMk/>
            <pc:sldMk cId="2185606458" sldId="347"/>
            <ac:spMk id="7" creationId="{A73232C7-53D8-3A75-3950-B0D3AABA798B}"/>
          </ac:spMkLst>
        </pc:spChg>
        <pc:picChg chg="add mod">
          <ac:chgData name="Ernesto Gandolfo Raso" userId="9b53afdb15782c0c" providerId="LiveId" clId="{53A9C063-DA28-4F50-80E2-08895CBB6AF7}" dt="2023-09-02T22:11:14.227" v="1854" actId="692"/>
          <ac:picMkLst>
            <pc:docMk/>
            <pc:sldMk cId="2185606458" sldId="347"/>
            <ac:picMk id="5" creationId="{713687F7-07D2-0B3D-5745-D76965FE96BE}"/>
          </ac:picMkLst>
        </pc:picChg>
        <pc:picChg chg="del">
          <ac:chgData name="Ernesto Gandolfo Raso" userId="9b53afdb15782c0c" providerId="LiveId" clId="{53A9C063-DA28-4F50-80E2-08895CBB6AF7}" dt="2023-09-02T21:55:16.436" v="1719" actId="478"/>
          <ac:picMkLst>
            <pc:docMk/>
            <pc:sldMk cId="2185606458" sldId="347"/>
            <ac:picMk id="8" creationId="{B77FC50B-283A-C9C7-8C92-798E945F1E72}"/>
          </ac:picMkLst>
        </pc:picChg>
        <pc:picChg chg="add mod">
          <ac:chgData name="Ernesto Gandolfo Raso" userId="9b53afdb15782c0c" providerId="LiveId" clId="{53A9C063-DA28-4F50-80E2-08895CBB6AF7}" dt="2023-09-02T22:12:23.533" v="1871" actId="692"/>
          <ac:picMkLst>
            <pc:docMk/>
            <pc:sldMk cId="2185606458" sldId="347"/>
            <ac:picMk id="10" creationId="{62720B6D-FA5B-B77F-BE94-6274A667B641}"/>
          </ac:picMkLst>
        </pc:picChg>
      </pc:sldChg>
      <pc:sldChg chg="addSp delSp modSp add mod">
        <pc:chgData name="Ernesto Gandolfo Raso" userId="9b53afdb15782c0c" providerId="LiveId" clId="{53A9C063-DA28-4F50-80E2-08895CBB6AF7}" dt="2023-09-02T21:55:47.997" v="1746" actId="1038"/>
        <pc:sldMkLst>
          <pc:docMk/>
          <pc:sldMk cId="1981413177" sldId="348"/>
        </pc:sldMkLst>
        <pc:picChg chg="add mod">
          <ac:chgData name="Ernesto Gandolfo Raso" userId="9b53afdb15782c0c" providerId="LiveId" clId="{53A9C063-DA28-4F50-80E2-08895CBB6AF7}" dt="2023-09-02T21:55:47.997" v="1746" actId="1038"/>
          <ac:picMkLst>
            <pc:docMk/>
            <pc:sldMk cId="1981413177" sldId="348"/>
            <ac:picMk id="2" creationId="{8D529AA6-945D-284E-5CEB-28111D061B28}"/>
          </ac:picMkLst>
        </pc:picChg>
        <pc:picChg chg="del mod modCrop">
          <ac:chgData name="Ernesto Gandolfo Raso" userId="9b53afdb15782c0c" providerId="LiveId" clId="{53A9C063-DA28-4F50-80E2-08895CBB6AF7}" dt="2023-09-02T21:55:38.820" v="1725" actId="21"/>
          <ac:picMkLst>
            <pc:docMk/>
            <pc:sldMk cId="1981413177" sldId="348"/>
            <ac:picMk id="9" creationId="{F6C5FE41-1F1D-FB31-6C02-DF173AE3CFF3}"/>
          </ac:picMkLst>
        </pc:picChg>
      </pc:sldChg>
      <pc:sldChg chg="addSp delSp modSp add mod">
        <pc:chgData name="Ernesto Gandolfo Raso" userId="9b53afdb15782c0c" providerId="LiveId" clId="{53A9C063-DA28-4F50-80E2-08895CBB6AF7}" dt="2023-09-02T21:56:44.073" v="1795" actId="1035"/>
        <pc:sldMkLst>
          <pc:docMk/>
          <pc:sldMk cId="805201336" sldId="349"/>
        </pc:sldMkLst>
        <pc:picChg chg="del mod modCrop">
          <ac:chgData name="Ernesto Gandolfo Raso" userId="9b53afdb15782c0c" providerId="LiveId" clId="{53A9C063-DA28-4F50-80E2-08895CBB6AF7}" dt="2023-09-02T21:56:30.911" v="1766" actId="21"/>
          <ac:picMkLst>
            <pc:docMk/>
            <pc:sldMk cId="805201336" sldId="349"/>
            <ac:picMk id="2" creationId="{B9C8EF75-0EB0-7A0E-BD40-251807513D27}"/>
          </ac:picMkLst>
        </pc:picChg>
        <pc:picChg chg="add mod">
          <ac:chgData name="Ernesto Gandolfo Raso" userId="9b53afdb15782c0c" providerId="LiveId" clId="{53A9C063-DA28-4F50-80E2-08895CBB6AF7}" dt="2023-09-02T21:56:44.073" v="1795" actId="1035"/>
          <ac:picMkLst>
            <pc:docMk/>
            <pc:sldMk cId="805201336" sldId="349"/>
            <ac:picMk id="3" creationId="{045DB1EF-E956-2F92-4D93-9BBF2DB48767}"/>
          </ac:picMkLst>
        </pc:picChg>
      </pc:sldChg>
      <pc:sldChg chg="modSp add mod">
        <pc:chgData name="Ernesto Gandolfo Raso" userId="9b53afdb15782c0c" providerId="LiveId" clId="{53A9C063-DA28-4F50-80E2-08895CBB6AF7}" dt="2023-09-03T01:17:18.559" v="5546" actId="33524"/>
        <pc:sldMkLst>
          <pc:docMk/>
          <pc:sldMk cId="3429441413" sldId="350"/>
        </pc:sldMkLst>
        <pc:spChg chg="mod">
          <ac:chgData name="Ernesto Gandolfo Raso" userId="9b53afdb15782c0c" providerId="LiveId" clId="{53A9C063-DA28-4F50-80E2-08895CBB6AF7}" dt="2023-09-03T01:17:18.559" v="5546" actId="33524"/>
          <ac:spMkLst>
            <pc:docMk/>
            <pc:sldMk cId="3429441413" sldId="350"/>
            <ac:spMk id="3" creationId="{27BE35CA-6639-F36B-2D43-3AA6309E0A12}"/>
          </ac:spMkLst>
        </pc:spChg>
      </pc:sldChg>
      <pc:sldChg chg="addSp modSp add mod">
        <pc:chgData name="Ernesto Gandolfo Raso" userId="9b53afdb15782c0c" providerId="LiveId" clId="{53A9C063-DA28-4F50-80E2-08895CBB6AF7}" dt="2023-09-02T22:19:40.269" v="2064" actId="21"/>
        <pc:sldMkLst>
          <pc:docMk/>
          <pc:sldMk cId="2590950904" sldId="351"/>
        </pc:sldMkLst>
        <pc:spChg chg="mod">
          <ac:chgData name="Ernesto Gandolfo Raso" userId="9b53afdb15782c0c" providerId="LiveId" clId="{53A9C063-DA28-4F50-80E2-08895CBB6AF7}" dt="2023-09-02T22:19:40.269" v="2064" actId="21"/>
          <ac:spMkLst>
            <pc:docMk/>
            <pc:sldMk cId="2590950904" sldId="351"/>
            <ac:spMk id="3" creationId="{27BE35CA-6639-F36B-2D43-3AA6309E0A12}"/>
          </ac:spMkLst>
        </pc:spChg>
        <pc:picChg chg="add mod">
          <ac:chgData name="Ernesto Gandolfo Raso" userId="9b53afdb15782c0c" providerId="LiveId" clId="{53A9C063-DA28-4F50-80E2-08895CBB6AF7}" dt="2023-09-02T22:19:15.030" v="2062" actId="1037"/>
          <ac:picMkLst>
            <pc:docMk/>
            <pc:sldMk cId="2590950904" sldId="351"/>
            <ac:picMk id="4" creationId="{74B0DC33-9254-2C2D-E7E2-3D40C702AA21}"/>
          </ac:picMkLst>
        </pc:picChg>
      </pc:sldChg>
      <pc:sldChg chg="addSp delSp modSp add mod">
        <pc:chgData name="Ernesto Gandolfo Raso" userId="9b53afdb15782c0c" providerId="LiveId" clId="{53A9C063-DA28-4F50-80E2-08895CBB6AF7}" dt="2023-09-02T22:22:09.041" v="2204" actId="14100"/>
        <pc:sldMkLst>
          <pc:docMk/>
          <pc:sldMk cId="3488626180" sldId="352"/>
        </pc:sldMkLst>
        <pc:spChg chg="del">
          <ac:chgData name="Ernesto Gandolfo Raso" userId="9b53afdb15782c0c" providerId="LiveId" clId="{53A9C063-DA28-4F50-80E2-08895CBB6AF7}" dt="2023-09-02T22:21:53.231" v="2184" actId="478"/>
          <ac:spMkLst>
            <pc:docMk/>
            <pc:sldMk cId="3488626180" sldId="352"/>
            <ac:spMk id="3" creationId="{1E679A81-06BC-AB05-714A-1FA5297A5947}"/>
          </ac:spMkLst>
        </pc:spChg>
        <pc:picChg chg="add mod">
          <ac:chgData name="Ernesto Gandolfo Raso" userId="9b53afdb15782c0c" providerId="LiveId" clId="{53A9C063-DA28-4F50-80E2-08895CBB6AF7}" dt="2023-09-02T22:22:09.041" v="2204" actId="14100"/>
          <ac:picMkLst>
            <pc:docMk/>
            <pc:sldMk cId="3488626180" sldId="352"/>
            <ac:picMk id="2" creationId="{690CC9A2-0B02-694A-7403-5CD581C78792}"/>
          </ac:picMkLst>
        </pc:picChg>
      </pc:sldChg>
      <pc:sldChg chg="addSp modSp add mod">
        <pc:chgData name="Ernesto Gandolfo Raso" userId="9b53afdb15782c0c" providerId="LiveId" clId="{53A9C063-DA28-4F50-80E2-08895CBB6AF7}" dt="2023-09-03T01:18:06.418" v="5550" actId="20577"/>
        <pc:sldMkLst>
          <pc:docMk/>
          <pc:sldMk cId="2541273638" sldId="353"/>
        </pc:sldMkLst>
        <pc:spChg chg="mod">
          <ac:chgData name="Ernesto Gandolfo Raso" userId="9b53afdb15782c0c" providerId="LiveId" clId="{53A9C063-DA28-4F50-80E2-08895CBB6AF7}" dt="2023-09-03T01:18:06.418" v="5550" actId="20577"/>
          <ac:spMkLst>
            <pc:docMk/>
            <pc:sldMk cId="2541273638" sldId="353"/>
            <ac:spMk id="3" creationId="{1E679A81-06BC-AB05-714A-1FA5297A5947}"/>
          </ac:spMkLst>
        </pc:spChg>
        <pc:picChg chg="add mod">
          <ac:chgData name="Ernesto Gandolfo Raso" userId="9b53afdb15782c0c" providerId="LiveId" clId="{53A9C063-DA28-4F50-80E2-08895CBB6AF7}" dt="2023-09-02T22:24:24.778" v="2286" actId="692"/>
          <ac:picMkLst>
            <pc:docMk/>
            <pc:sldMk cId="2541273638" sldId="353"/>
            <ac:picMk id="4" creationId="{AFAB5021-4CBB-90CC-0732-37BBD82D9CBF}"/>
          </ac:picMkLst>
        </pc:picChg>
      </pc:sldChg>
      <pc:sldChg chg="addSp delSp modSp add mod">
        <pc:chgData name="Ernesto Gandolfo Raso" userId="9b53afdb15782c0c" providerId="LiveId" clId="{53A9C063-DA28-4F50-80E2-08895CBB6AF7}" dt="2023-09-03T01:18:36.085" v="5552" actId="14100"/>
        <pc:sldMkLst>
          <pc:docMk/>
          <pc:sldMk cId="3507719992" sldId="354"/>
        </pc:sldMkLst>
        <pc:spChg chg="del">
          <ac:chgData name="Ernesto Gandolfo Raso" userId="9b53afdb15782c0c" providerId="LiveId" clId="{53A9C063-DA28-4F50-80E2-08895CBB6AF7}" dt="2023-09-02T22:28:56.175" v="2349" actId="478"/>
          <ac:spMkLst>
            <pc:docMk/>
            <pc:sldMk cId="3507719992" sldId="354"/>
            <ac:spMk id="5" creationId="{7397E9D7-7A7B-AD90-A0A6-1821A269C84C}"/>
          </ac:spMkLst>
        </pc:spChg>
        <pc:spChg chg="mod">
          <ac:chgData name="Ernesto Gandolfo Raso" userId="9b53afdb15782c0c" providerId="LiveId" clId="{53A9C063-DA28-4F50-80E2-08895CBB6AF7}" dt="2023-09-02T22:30:36.137" v="2418" actId="20577"/>
          <ac:spMkLst>
            <pc:docMk/>
            <pc:sldMk cId="3507719992" sldId="354"/>
            <ac:spMk id="7" creationId="{97FFB031-06E7-3E5F-49D7-A291D4C2C5D3}"/>
          </ac:spMkLst>
        </pc:spChg>
        <pc:picChg chg="del">
          <ac:chgData name="Ernesto Gandolfo Raso" userId="9b53afdb15782c0c" providerId="LiveId" clId="{53A9C063-DA28-4F50-80E2-08895CBB6AF7}" dt="2023-09-02T22:28:54.703" v="2348" actId="478"/>
          <ac:picMkLst>
            <pc:docMk/>
            <pc:sldMk cId="3507719992" sldId="354"/>
            <ac:picMk id="3" creationId="{E47FC420-AD10-2117-D45A-23987B9192B1}"/>
          </ac:picMkLst>
        </pc:picChg>
        <pc:picChg chg="add mod">
          <ac:chgData name="Ernesto Gandolfo Raso" userId="9b53afdb15782c0c" providerId="LiveId" clId="{53A9C063-DA28-4F50-80E2-08895CBB6AF7}" dt="2023-09-03T01:18:36.085" v="5552" actId="14100"/>
          <ac:picMkLst>
            <pc:docMk/>
            <pc:sldMk cId="3507719992" sldId="354"/>
            <ac:picMk id="4" creationId="{9A522AB4-37E8-B26F-766A-24BAA2B94C38}"/>
          </ac:picMkLst>
        </pc:picChg>
      </pc:sldChg>
      <pc:sldChg chg="addSp modSp add mod">
        <pc:chgData name="Ernesto Gandolfo Raso" userId="9b53afdb15782c0c" providerId="LiveId" clId="{53A9C063-DA28-4F50-80E2-08895CBB6AF7}" dt="2023-09-03T01:19:00.377" v="5556" actId="20577"/>
        <pc:sldMkLst>
          <pc:docMk/>
          <pc:sldMk cId="3431707168" sldId="355"/>
        </pc:sldMkLst>
        <pc:spChg chg="add mod">
          <ac:chgData name="Ernesto Gandolfo Raso" userId="9b53afdb15782c0c" providerId="LiveId" clId="{53A9C063-DA28-4F50-80E2-08895CBB6AF7}" dt="2023-09-03T01:19:00.377" v="5556" actId="20577"/>
          <ac:spMkLst>
            <pc:docMk/>
            <pc:sldMk cId="3431707168" sldId="355"/>
            <ac:spMk id="5" creationId="{5796AA78-DCD3-5CA1-80D0-7034B95AAC0A}"/>
          </ac:spMkLst>
        </pc:spChg>
        <pc:spChg chg="mod">
          <ac:chgData name="Ernesto Gandolfo Raso" userId="9b53afdb15782c0c" providerId="LiveId" clId="{53A9C063-DA28-4F50-80E2-08895CBB6AF7}" dt="2023-09-02T22:31:30.773" v="2462" actId="6549"/>
          <ac:spMkLst>
            <pc:docMk/>
            <pc:sldMk cId="3431707168" sldId="355"/>
            <ac:spMk id="7" creationId="{97FFB031-06E7-3E5F-49D7-A291D4C2C5D3}"/>
          </ac:spMkLst>
        </pc:spChg>
        <pc:picChg chg="add mod">
          <ac:chgData name="Ernesto Gandolfo Raso" userId="9b53afdb15782c0c" providerId="LiveId" clId="{53A9C063-DA28-4F50-80E2-08895CBB6AF7}" dt="2023-09-02T22:32:37.074" v="2542" actId="14100"/>
          <ac:picMkLst>
            <pc:docMk/>
            <pc:sldMk cId="3431707168" sldId="355"/>
            <ac:picMk id="3" creationId="{8040C215-7E02-4D82-2544-05273431460C}"/>
          </ac:picMkLst>
        </pc:picChg>
      </pc:sldChg>
      <pc:sldChg chg="addSp delSp modSp add mod">
        <pc:chgData name="Ernesto Gandolfo Raso" userId="9b53afdb15782c0c" providerId="LiveId" clId="{53A9C063-DA28-4F50-80E2-08895CBB6AF7}" dt="2023-09-03T01:19:24.060" v="5584" actId="1038"/>
        <pc:sldMkLst>
          <pc:docMk/>
          <pc:sldMk cId="39798599" sldId="356"/>
        </pc:sldMkLst>
        <pc:spChg chg="mod">
          <ac:chgData name="Ernesto Gandolfo Raso" userId="9b53afdb15782c0c" providerId="LiveId" clId="{53A9C063-DA28-4F50-80E2-08895CBB6AF7}" dt="2023-09-03T01:19:16.878" v="5558" actId="20577"/>
          <ac:spMkLst>
            <pc:docMk/>
            <pc:sldMk cId="39798599" sldId="356"/>
            <ac:spMk id="5" creationId="{5796AA78-DCD3-5CA1-80D0-7034B95AAC0A}"/>
          </ac:spMkLst>
        </pc:spChg>
        <pc:spChg chg="del">
          <ac:chgData name="Ernesto Gandolfo Raso" userId="9b53afdb15782c0c" providerId="LiveId" clId="{53A9C063-DA28-4F50-80E2-08895CBB6AF7}" dt="2023-09-02T22:33:52.673" v="2606" actId="478"/>
          <ac:spMkLst>
            <pc:docMk/>
            <pc:sldMk cId="39798599" sldId="356"/>
            <ac:spMk id="7" creationId="{97FFB031-06E7-3E5F-49D7-A291D4C2C5D3}"/>
          </ac:spMkLst>
        </pc:spChg>
        <pc:picChg chg="del">
          <ac:chgData name="Ernesto Gandolfo Raso" userId="9b53afdb15782c0c" providerId="LiveId" clId="{53A9C063-DA28-4F50-80E2-08895CBB6AF7}" dt="2023-09-02T22:33:51.234" v="2605" actId="478"/>
          <ac:picMkLst>
            <pc:docMk/>
            <pc:sldMk cId="39798599" sldId="356"/>
            <ac:picMk id="3" creationId="{8040C215-7E02-4D82-2544-05273431460C}"/>
          </ac:picMkLst>
        </pc:picChg>
        <pc:picChg chg="add mod">
          <ac:chgData name="Ernesto Gandolfo Raso" userId="9b53afdb15782c0c" providerId="LiveId" clId="{53A9C063-DA28-4F50-80E2-08895CBB6AF7}" dt="2023-09-03T01:19:24.060" v="5584" actId="1038"/>
          <ac:picMkLst>
            <pc:docMk/>
            <pc:sldMk cId="39798599" sldId="356"/>
            <ac:picMk id="4" creationId="{177B8DBE-3EF2-EFB3-4AA3-CD32847BE19F}"/>
          </ac:picMkLst>
        </pc:picChg>
      </pc:sldChg>
      <pc:sldChg chg="addSp delSp modSp add mod">
        <pc:chgData name="Ernesto Gandolfo Raso" userId="9b53afdb15782c0c" providerId="LiveId" clId="{53A9C063-DA28-4F50-80E2-08895CBB6AF7}" dt="2023-09-02T23:04:10.720" v="2848" actId="1038"/>
        <pc:sldMkLst>
          <pc:docMk/>
          <pc:sldMk cId="61055999" sldId="357"/>
        </pc:sldMkLst>
        <pc:picChg chg="add del mod modCrop">
          <ac:chgData name="Ernesto Gandolfo Raso" userId="9b53afdb15782c0c" providerId="LiveId" clId="{53A9C063-DA28-4F50-80E2-08895CBB6AF7}" dt="2023-09-02T23:04:00.324" v="2831" actId="21"/>
          <ac:picMkLst>
            <pc:docMk/>
            <pc:sldMk cId="61055999" sldId="357"/>
            <ac:picMk id="2" creationId="{56BB0E76-1F03-52B4-0B26-37DAF68483F7}"/>
          </ac:picMkLst>
        </pc:picChg>
        <pc:picChg chg="del mod modCrop">
          <ac:chgData name="Ernesto Gandolfo Raso" userId="9b53afdb15782c0c" providerId="LiveId" clId="{53A9C063-DA28-4F50-80E2-08895CBB6AF7}" dt="2023-09-02T23:01:04.371" v="2773" actId="21"/>
          <ac:picMkLst>
            <pc:docMk/>
            <pc:sldMk cId="61055999" sldId="357"/>
            <ac:picMk id="3" creationId="{714180FE-13F7-A489-AE8C-6248FDBC2649}"/>
          </ac:picMkLst>
        </pc:picChg>
        <pc:picChg chg="add mod">
          <ac:chgData name="Ernesto Gandolfo Raso" userId="9b53afdb15782c0c" providerId="LiveId" clId="{53A9C063-DA28-4F50-80E2-08895CBB6AF7}" dt="2023-09-02T23:04:10.720" v="2848" actId="1038"/>
          <ac:picMkLst>
            <pc:docMk/>
            <pc:sldMk cId="61055999" sldId="357"/>
            <ac:picMk id="4" creationId="{B4D966B9-B8A5-52BF-4F20-D838FBDD4B0B}"/>
          </ac:picMkLst>
        </pc:picChg>
      </pc:sldChg>
      <pc:sldChg chg="addSp delSp modSp add mod">
        <pc:chgData name="Ernesto Gandolfo Raso" userId="9b53afdb15782c0c" providerId="LiveId" clId="{53A9C063-DA28-4F50-80E2-08895CBB6AF7}" dt="2023-09-02T23:03:35.463" v="2827" actId="1037"/>
        <pc:sldMkLst>
          <pc:docMk/>
          <pc:sldMk cId="3317959434" sldId="358"/>
        </pc:sldMkLst>
        <pc:picChg chg="add mod">
          <ac:chgData name="Ernesto Gandolfo Raso" userId="9b53afdb15782c0c" providerId="LiveId" clId="{53A9C063-DA28-4F50-80E2-08895CBB6AF7}" dt="2023-09-02T23:03:35.463" v="2827" actId="1037"/>
          <ac:picMkLst>
            <pc:docMk/>
            <pc:sldMk cId="3317959434" sldId="358"/>
            <ac:picMk id="2" creationId="{C52F8DCB-3D82-B70C-3003-5B861513DF88}"/>
          </ac:picMkLst>
        </pc:picChg>
        <pc:picChg chg="add del mod">
          <ac:chgData name="Ernesto Gandolfo Raso" userId="9b53afdb15782c0c" providerId="LiveId" clId="{53A9C063-DA28-4F50-80E2-08895CBB6AF7}" dt="2023-09-02T23:03:26.187" v="2812" actId="21"/>
          <ac:picMkLst>
            <pc:docMk/>
            <pc:sldMk cId="3317959434" sldId="358"/>
            <ac:picMk id="3" creationId="{2B265ED5-5FCE-0D6B-2E38-4189C9E25EE8}"/>
          </ac:picMkLst>
        </pc:picChg>
        <pc:picChg chg="del mod modCrop">
          <ac:chgData name="Ernesto Gandolfo Raso" userId="9b53afdb15782c0c" providerId="LiveId" clId="{53A9C063-DA28-4F50-80E2-08895CBB6AF7}" dt="2023-09-02T23:03:19.279" v="2808" actId="21"/>
          <ac:picMkLst>
            <pc:docMk/>
            <pc:sldMk cId="3317959434" sldId="358"/>
            <ac:picMk id="4" creationId="{878C8221-25D8-5E72-54A5-E886B712D7AB}"/>
          </ac:picMkLst>
        </pc:picChg>
      </pc:sldChg>
      <pc:sldChg chg="addSp delSp modSp add mod">
        <pc:chgData name="Ernesto Gandolfo Raso" userId="9b53afdb15782c0c" providerId="LiveId" clId="{53A9C063-DA28-4F50-80E2-08895CBB6AF7}" dt="2023-09-02T23:04:49.031" v="2893" actId="1036"/>
        <pc:sldMkLst>
          <pc:docMk/>
          <pc:sldMk cId="405185853" sldId="359"/>
        </pc:sldMkLst>
        <pc:picChg chg="del mod modCrop">
          <ac:chgData name="Ernesto Gandolfo Raso" userId="9b53afdb15782c0c" providerId="LiveId" clId="{53A9C063-DA28-4F50-80E2-08895CBB6AF7}" dt="2023-09-02T23:04:30.353" v="2850" actId="21"/>
          <ac:picMkLst>
            <pc:docMk/>
            <pc:sldMk cId="405185853" sldId="359"/>
            <ac:picMk id="2" creationId="{56BB0E76-1F03-52B4-0B26-37DAF68483F7}"/>
          </ac:picMkLst>
        </pc:picChg>
        <pc:picChg chg="add mod">
          <ac:chgData name="Ernesto Gandolfo Raso" userId="9b53afdb15782c0c" providerId="LiveId" clId="{53A9C063-DA28-4F50-80E2-08895CBB6AF7}" dt="2023-09-02T23:04:49.031" v="2893" actId="1036"/>
          <ac:picMkLst>
            <pc:docMk/>
            <pc:sldMk cId="405185853" sldId="359"/>
            <ac:picMk id="3" creationId="{4A124C54-3177-476F-D639-E6D652E5FEFC}"/>
          </ac:picMkLst>
        </pc:picChg>
      </pc:sldChg>
      <pc:sldChg chg="addSp modSp add mod">
        <pc:chgData name="Ernesto Gandolfo Raso" userId="9b53afdb15782c0c" providerId="LiveId" clId="{53A9C063-DA28-4F50-80E2-08895CBB6AF7}" dt="2023-09-02T23:12:55.615" v="2973" actId="6549"/>
        <pc:sldMkLst>
          <pc:docMk/>
          <pc:sldMk cId="3263986735" sldId="360"/>
        </pc:sldMkLst>
        <pc:spChg chg="mod">
          <ac:chgData name="Ernesto Gandolfo Raso" userId="9b53afdb15782c0c" providerId="LiveId" clId="{53A9C063-DA28-4F50-80E2-08895CBB6AF7}" dt="2023-09-02T23:11:01.707" v="2931" actId="6549"/>
          <ac:spMkLst>
            <pc:docMk/>
            <pc:sldMk cId="3263986735" sldId="360"/>
            <ac:spMk id="3" creationId="{AAD8C68E-E29D-0571-DEA4-24A1792B78F7}"/>
          </ac:spMkLst>
        </pc:spChg>
        <pc:spChg chg="add mod">
          <ac:chgData name="Ernesto Gandolfo Raso" userId="9b53afdb15782c0c" providerId="LiveId" clId="{53A9C063-DA28-4F50-80E2-08895CBB6AF7}" dt="2023-09-02T23:12:55.615" v="2973" actId="6549"/>
          <ac:spMkLst>
            <pc:docMk/>
            <pc:sldMk cId="3263986735" sldId="360"/>
            <ac:spMk id="6" creationId="{5D398DF7-A63D-B724-B0E3-458CBAF9F394}"/>
          </ac:spMkLst>
        </pc:spChg>
        <pc:picChg chg="add mod">
          <ac:chgData name="Ernesto Gandolfo Raso" userId="9b53afdb15782c0c" providerId="LiveId" clId="{53A9C063-DA28-4F50-80E2-08895CBB6AF7}" dt="2023-09-02T23:12:20.794" v="2960" actId="1076"/>
          <ac:picMkLst>
            <pc:docMk/>
            <pc:sldMk cId="3263986735" sldId="360"/>
            <ac:picMk id="4" creationId="{10404E9C-04FC-A919-C0D1-15F5CD87ECA5}"/>
          </ac:picMkLst>
        </pc:picChg>
      </pc:sldChg>
      <pc:sldChg chg="modSp add mod">
        <pc:chgData name="Ernesto Gandolfo Raso" userId="9b53afdb15782c0c" providerId="LiveId" clId="{53A9C063-DA28-4F50-80E2-08895CBB6AF7}" dt="2023-09-02T23:16:45.797" v="3087" actId="6549"/>
        <pc:sldMkLst>
          <pc:docMk/>
          <pc:sldMk cId="2497436633" sldId="361"/>
        </pc:sldMkLst>
        <pc:spChg chg="mod">
          <ac:chgData name="Ernesto Gandolfo Raso" userId="9b53afdb15782c0c" providerId="LiveId" clId="{53A9C063-DA28-4F50-80E2-08895CBB6AF7}" dt="2023-09-02T23:16:45.797" v="3087" actId="6549"/>
          <ac:spMkLst>
            <pc:docMk/>
            <pc:sldMk cId="2497436633" sldId="361"/>
            <ac:spMk id="3" creationId="{142CAF81-608E-18A2-F4A4-1CF1F40E4164}"/>
          </ac:spMkLst>
        </pc:spChg>
      </pc:sldChg>
      <pc:sldChg chg="modSp add mod">
        <pc:chgData name="Ernesto Gandolfo Raso" userId="9b53afdb15782c0c" providerId="LiveId" clId="{53A9C063-DA28-4F50-80E2-08895CBB6AF7}" dt="2023-09-02T23:15:20.936" v="3042" actId="20577"/>
        <pc:sldMkLst>
          <pc:docMk/>
          <pc:sldMk cId="2066906413" sldId="362"/>
        </pc:sldMkLst>
        <pc:spChg chg="mod">
          <ac:chgData name="Ernesto Gandolfo Raso" userId="9b53afdb15782c0c" providerId="LiveId" clId="{53A9C063-DA28-4F50-80E2-08895CBB6AF7}" dt="2023-09-02T23:15:20.936" v="3042" actId="20577"/>
          <ac:spMkLst>
            <pc:docMk/>
            <pc:sldMk cId="2066906413" sldId="362"/>
            <ac:spMk id="3" creationId="{142CAF81-608E-18A2-F4A4-1CF1F40E4164}"/>
          </ac:spMkLst>
        </pc:spChg>
      </pc:sldChg>
      <pc:sldChg chg="addSp delSp modSp add mod">
        <pc:chgData name="Ernesto Gandolfo Raso" userId="9b53afdb15782c0c" providerId="LiveId" clId="{53A9C063-DA28-4F50-80E2-08895CBB6AF7}" dt="2023-09-02T23:18:36.716" v="3190" actId="14100"/>
        <pc:sldMkLst>
          <pc:docMk/>
          <pc:sldMk cId="2941911934" sldId="363"/>
        </pc:sldMkLst>
        <pc:spChg chg="mod">
          <ac:chgData name="Ernesto Gandolfo Raso" userId="9b53afdb15782c0c" providerId="LiveId" clId="{53A9C063-DA28-4F50-80E2-08895CBB6AF7}" dt="2023-09-02T23:17:36.411" v="3113" actId="113"/>
          <ac:spMkLst>
            <pc:docMk/>
            <pc:sldMk cId="2941911934" sldId="363"/>
            <ac:spMk id="3" creationId="{142CAF81-608E-18A2-F4A4-1CF1F40E4164}"/>
          </ac:spMkLst>
        </pc:spChg>
        <pc:picChg chg="add del mod modCrop">
          <ac:chgData name="Ernesto Gandolfo Raso" userId="9b53afdb15782c0c" providerId="LiveId" clId="{53A9C063-DA28-4F50-80E2-08895CBB6AF7}" dt="2023-09-02T23:18:25.865" v="3185" actId="21"/>
          <ac:picMkLst>
            <pc:docMk/>
            <pc:sldMk cId="2941911934" sldId="363"/>
            <ac:picMk id="4" creationId="{9E07AA59-4FDB-D6FF-5413-5DF72FF9129D}"/>
          </ac:picMkLst>
        </pc:picChg>
        <pc:picChg chg="add mod">
          <ac:chgData name="Ernesto Gandolfo Raso" userId="9b53afdb15782c0c" providerId="LiveId" clId="{53A9C063-DA28-4F50-80E2-08895CBB6AF7}" dt="2023-09-02T23:18:36.716" v="3190" actId="14100"/>
          <ac:picMkLst>
            <pc:docMk/>
            <pc:sldMk cId="2941911934" sldId="363"/>
            <ac:picMk id="5" creationId="{B5A3C81F-E453-00F7-48D8-03826D415AB4}"/>
          </ac:picMkLst>
        </pc:picChg>
      </pc:sldChg>
      <pc:sldChg chg="addSp delSp modSp add mod">
        <pc:chgData name="Ernesto Gandolfo Raso" userId="9b53afdb15782c0c" providerId="LiveId" clId="{53A9C063-DA28-4F50-80E2-08895CBB6AF7}" dt="2023-09-02T23:28:03.190" v="3465" actId="14100"/>
        <pc:sldMkLst>
          <pc:docMk/>
          <pc:sldMk cId="433274841" sldId="364"/>
        </pc:sldMkLst>
        <pc:spChg chg="mod">
          <ac:chgData name="Ernesto Gandolfo Raso" userId="9b53afdb15782c0c" providerId="LiveId" clId="{53A9C063-DA28-4F50-80E2-08895CBB6AF7}" dt="2023-09-02T23:25:00.363" v="3425"/>
          <ac:spMkLst>
            <pc:docMk/>
            <pc:sldMk cId="433274841" sldId="364"/>
            <ac:spMk id="3" creationId="{142CAF81-608E-18A2-F4A4-1CF1F40E4164}"/>
          </ac:spMkLst>
        </pc:spChg>
        <pc:picChg chg="add del mod modCrop">
          <ac:chgData name="Ernesto Gandolfo Raso" userId="9b53afdb15782c0c" providerId="LiveId" clId="{53A9C063-DA28-4F50-80E2-08895CBB6AF7}" dt="2023-09-02T23:19:30.281" v="3226" actId="21"/>
          <ac:picMkLst>
            <pc:docMk/>
            <pc:sldMk cId="433274841" sldId="364"/>
            <ac:picMk id="2" creationId="{EBA2B0F2-EBDB-B97A-1116-263FBE3F4152}"/>
          </ac:picMkLst>
        </pc:picChg>
        <pc:picChg chg="add del mod modCrop">
          <ac:chgData name="Ernesto Gandolfo Raso" userId="9b53afdb15782c0c" providerId="LiveId" clId="{53A9C063-DA28-4F50-80E2-08895CBB6AF7}" dt="2023-09-02T23:27:53.419" v="3461" actId="21"/>
          <ac:picMkLst>
            <pc:docMk/>
            <pc:sldMk cId="433274841" sldId="364"/>
            <ac:picMk id="4" creationId="{91E9C0E4-B949-4EF7-A27B-422972E62409}"/>
          </ac:picMkLst>
        </pc:picChg>
        <pc:picChg chg="add mod">
          <ac:chgData name="Ernesto Gandolfo Raso" userId="9b53afdb15782c0c" providerId="LiveId" clId="{53A9C063-DA28-4F50-80E2-08895CBB6AF7}" dt="2023-09-02T23:28:03.190" v="3465" actId="14100"/>
          <ac:picMkLst>
            <pc:docMk/>
            <pc:sldMk cId="433274841" sldId="364"/>
            <ac:picMk id="5" creationId="{39F948D9-580D-5F9F-2F5A-52DEF205D241}"/>
          </ac:picMkLst>
        </pc:picChg>
      </pc:sldChg>
      <pc:sldChg chg="addSp delSp modSp add mod ord">
        <pc:chgData name="Ernesto Gandolfo Raso" userId="9b53afdb15782c0c" providerId="LiveId" clId="{53A9C063-DA28-4F50-80E2-08895CBB6AF7}" dt="2023-09-02T23:27:35.482" v="3457" actId="14100"/>
        <pc:sldMkLst>
          <pc:docMk/>
          <pc:sldMk cId="1125651129" sldId="365"/>
        </pc:sldMkLst>
        <pc:spChg chg="del">
          <ac:chgData name="Ernesto Gandolfo Raso" userId="9b53afdb15782c0c" providerId="LiveId" clId="{53A9C063-DA28-4F50-80E2-08895CBB6AF7}" dt="2023-09-02T23:17:58.035" v="3153" actId="478"/>
          <ac:spMkLst>
            <pc:docMk/>
            <pc:sldMk cId="1125651129" sldId="365"/>
            <ac:spMk id="3" creationId="{142CAF81-608E-18A2-F4A4-1CF1F40E4164}"/>
          </ac:spMkLst>
        </pc:spChg>
        <pc:picChg chg="add del mod modCrop">
          <ac:chgData name="Ernesto Gandolfo Raso" userId="9b53afdb15782c0c" providerId="LiveId" clId="{53A9C063-DA28-4F50-80E2-08895CBB6AF7}" dt="2023-09-02T23:27:01.473" v="3447" actId="21"/>
          <ac:picMkLst>
            <pc:docMk/>
            <pc:sldMk cId="1125651129" sldId="365"/>
            <ac:picMk id="2" creationId="{1E46F38B-FCB5-60F0-E386-7BECDFFCDC6C}"/>
          </ac:picMkLst>
        </pc:picChg>
        <pc:picChg chg="del mod modCrop">
          <ac:chgData name="Ernesto Gandolfo Raso" userId="9b53afdb15782c0c" providerId="LiveId" clId="{53A9C063-DA28-4F50-80E2-08895CBB6AF7}" dt="2023-09-02T23:18:07.501" v="3155" actId="21"/>
          <ac:picMkLst>
            <pc:docMk/>
            <pc:sldMk cId="1125651129" sldId="365"/>
            <ac:picMk id="4" creationId="{9E07AA59-4FDB-D6FF-5413-5DF72FF9129D}"/>
          </ac:picMkLst>
        </pc:picChg>
        <pc:picChg chg="add del mod modCrop">
          <ac:chgData name="Ernesto Gandolfo Raso" userId="9b53afdb15782c0c" providerId="LiveId" clId="{53A9C063-DA28-4F50-80E2-08895CBB6AF7}" dt="2023-09-02T23:27:28.584" v="3454" actId="21"/>
          <ac:picMkLst>
            <pc:docMk/>
            <pc:sldMk cId="1125651129" sldId="365"/>
            <ac:picMk id="5" creationId="{F7A719E0-136F-C0A1-CC59-EF9FB7AC5FC3}"/>
          </ac:picMkLst>
        </pc:picChg>
        <pc:picChg chg="add mod">
          <ac:chgData name="Ernesto Gandolfo Raso" userId="9b53afdb15782c0c" providerId="LiveId" clId="{53A9C063-DA28-4F50-80E2-08895CBB6AF7}" dt="2023-09-02T23:27:35.482" v="3457" actId="14100"/>
          <ac:picMkLst>
            <pc:docMk/>
            <pc:sldMk cId="1125651129" sldId="365"/>
            <ac:picMk id="6" creationId="{E6B44339-4388-6856-4A0F-B6CD2882C1AE}"/>
          </ac:picMkLst>
        </pc:picChg>
      </pc:sldChg>
      <pc:sldChg chg="addSp modSp add mod">
        <pc:chgData name="Ernesto Gandolfo Raso" userId="9b53afdb15782c0c" providerId="LiveId" clId="{53A9C063-DA28-4F50-80E2-08895CBB6AF7}" dt="2023-09-03T01:21:48.267" v="5592" actId="113"/>
        <pc:sldMkLst>
          <pc:docMk/>
          <pc:sldMk cId="1134109653" sldId="366"/>
        </pc:sldMkLst>
        <pc:spChg chg="mod">
          <ac:chgData name="Ernesto Gandolfo Raso" userId="9b53afdb15782c0c" providerId="LiveId" clId="{53A9C063-DA28-4F50-80E2-08895CBB6AF7}" dt="2023-09-03T01:21:48.267" v="5592" actId="113"/>
          <ac:spMkLst>
            <pc:docMk/>
            <pc:sldMk cId="1134109653" sldId="366"/>
            <ac:spMk id="3" creationId="{142CAF81-608E-18A2-F4A4-1CF1F40E4164}"/>
          </ac:spMkLst>
        </pc:spChg>
        <pc:picChg chg="add mod">
          <ac:chgData name="Ernesto Gandolfo Raso" userId="9b53afdb15782c0c" providerId="LiveId" clId="{53A9C063-DA28-4F50-80E2-08895CBB6AF7}" dt="2023-09-02T23:20:44.704" v="3250" actId="14100"/>
          <ac:picMkLst>
            <pc:docMk/>
            <pc:sldMk cId="1134109653" sldId="366"/>
            <ac:picMk id="4" creationId="{FCDBA3E7-AF35-46B6-8BE8-D119969EE7FC}"/>
          </ac:picMkLst>
        </pc:picChg>
      </pc:sldChg>
      <pc:sldChg chg="addSp delSp modSp add mod">
        <pc:chgData name="Ernesto Gandolfo Raso" userId="9b53afdb15782c0c" providerId="LiveId" clId="{53A9C063-DA28-4F50-80E2-08895CBB6AF7}" dt="2023-09-03T01:22:07.859" v="5595" actId="1036"/>
        <pc:sldMkLst>
          <pc:docMk/>
          <pc:sldMk cId="1811951547" sldId="367"/>
        </pc:sldMkLst>
        <pc:spChg chg="mod">
          <ac:chgData name="Ernesto Gandolfo Raso" userId="9b53afdb15782c0c" providerId="LiveId" clId="{53A9C063-DA28-4F50-80E2-08895CBB6AF7}" dt="2023-09-02T23:25:13.612" v="3428"/>
          <ac:spMkLst>
            <pc:docMk/>
            <pc:sldMk cId="1811951547" sldId="367"/>
            <ac:spMk id="3" creationId="{142CAF81-608E-18A2-F4A4-1CF1F40E4164}"/>
          </ac:spMkLst>
        </pc:spChg>
        <pc:picChg chg="del">
          <ac:chgData name="Ernesto Gandolfo Raso" userId="9b53afdb15782c0c" providerId="LiveId" clId="{53A9C063-DA28-4F50-80E2-08895CBB6AF7}" dt="2023-09-02T23:22:57.497" v="3295" actId="478"/>
          <ac:picMkLst>
            <pc:docMk/>
            <pc:sldMk cId="1811951547" sldId="367"/>
            <ac:picMk id="4" creationId="{FCDBA3E7-AF35-46B6-8BE8-D119969EE7FC}"/>
          </ac:picMkLst>
        </pc:picChg>
        <pc:picChg chg="add mod">
          <ac:chgData name="Ernesto Gandolfo Raso" userId="9b53afdb15782c0c" providerId="LiveId" clId="{53A9C063-DA28-4F50-80E2-08895CBB6AF7}" dt="2023-09-03T01:22:07.859" v="5595" actId="1036"/>
          <ac:picMkLst>
            <pc:docMk/>
            <pc:sldMk cId="1811951547" sldId="367"/>
            <ac:picMk id="5" creationId="{82CDF628-BB9A-56D5-A7A8-E88D5340DCED}"/>
          </ac:picMkLst>
        </pc:picChg>
        <pc:picChg chg="add del mod modCrop">
          <ac:chgData name="Ernesto Gandolfo Raso" userId="9b53afdb15782c0c" providerId="LiveId" clId="{53A9C063-DA28-4F50-80E2-08895CBB6AF7}" dt="2023-09-02T23:25:39.739" v="3431" actId="21"/>
          <ac:picMkLst>
            <pc:docMk/>
            <pc:sldMk cId="1811951547" sldId="367"/>
            <ac:picMk id="6" creationId="{3E871708-05B4-93D6-E929-EDBC84482A0C}"/>
          </ac:picMkLst>
        </pc:picChg>
        <pc:picChg chg="add mod">
          <ac:chgData name="Ernesto Gandolfo Raso" userId="9b53afdb15782c0c" providerId="LiveId" clId="{53A9C063-DA28-4F50-80E2-08895CBB6AF7}" dt="2023-09-02T23:26:05.365" v="3445" actId="14100"/>
          <ac:picMkLst>
            <pc:docMk/>
            <pc:sldMk cId="1811951547" sldId="367"/>
            <ac:picMk id="7" creationId="{A2776133-458C-2D2D-E1F7-D71979202999}"/>
          </ac:picMkLst>
        </pc:picChg>
      </pc:sldChg>
      <pc:sldChg chg="modSp add mod">
        <pc:chgData name="Ernesto Gandolfo Raso" userId="9b53afdb15782c0c" providerId="LiveId" clId="{53A9C063-DA28-4F50-80E2-08895CBB6AF7}" dt="2023-09-03T01:22:30.662" v="5596" actId="20577"/>
        <pc:sldMkLst>
          <pc:docMk/>
          <pc:sldMk cId="3570189788" sldId="368"/>
        </pc:sldMkLst>
        <pc:spChg chg="mod">
          <ac:chgData name="Ernesto Gandolfo Raso" userId="9b53afdb15782c0c" providerId="LiveId" clId="{53A9C063-DA28-4F50-80E2-08895CBB6AF7}" dt="2023-09-03T01:22:30.662" v="5596" actId="20577"/>
          <ac:spMkLst>
            <pc:docMk/>
            <pc:sldMk cId="3570189788" sldId="368"/>
            <ac:spMk id="3" creationId="{825201E1-1F5F-BEC8-513C-0109B665001E}"/>
          </ac:spMkLst>
        </pc:spChg>
      </pc:sldChg>
      <pc:sldChg chg="addSp modSp add mod">
        <pc:chgData name="Ernesto Gandolfo Raso" userId="9b53afdb15782c0c" providerId="LiveId" clId="{53A9C063-DA28-4F50-80E2-08895CBB6AF7}" dt="2023-09-03T01:23:07.926" v="5615" actId="20577"/>
        <pc:sldMkLst>
          <pc:docMk/>
          <pc:sldMk cId="1863350227" sldId="369"/>
        </pc:sldMkLst>
        <pc:spChg chg="mod">
          <ac:chgData name="Ernesto Gandolfo Raso" userId="9b53afdb15782c0c" providerId="LiveId" clId="{53A9C063-DA28-4F50-80E2-08895CBB6AF7}" dt="2023-09-03T01:23:07.926" v="5615" actId="20577"/>
          <ac:spMkLst>
            <pc:docMk/>
            <pc:sldMk cId="1863350227" sldId="369"/>
            <ac:spMk id="3" creationId="{825201E1-1F5F-BEC8-513C-0109B665001E}"/>
          </ac:spMkLst>
        </pc:spChg>
        <pc:picChg chg="add mod">
          <ac:chgData name="Ernesto Gandolfo Raso" userId="9b53afdb15782c0c" providerId="LiveId" clId="{53A9C063-DA28-4F50-80E2-08895CBB6AF7}" dt="2023-09-03T01:23:06.272" v="5614" actId="1036"/>
          <ac:picMkLst>
            <pc:docMk/>
            <pc:sldMk cId="1863350227" sldId="369"/>
            <ac:picMk id="4" creationId="{41D32193-C519-FBB8-78B5-6989C2DF2205}"/>
          </ac:picMkLst>
        </pc:picChg>
      </pc:sldChg>
      <pc:sldChg chg="addSp delSp modSp add mod">
        <pc:chgData name="Ernesto Gandolfo Raso" userId="9b53afdb15782c0c" providerId="LiveId" clId="{53A9C063-DA28-4F50-80E2-08895CBB6AF7}" dt="2023-09-03T00:08:39.102" v="3783" actId="1038"/>
        <pc:sldMkLst>
          <pc:docMk/>
          <pc:sldMk cId="1674267385" sldId="370"/>
        </pc:sldMkLst>
        <pc:spChg chg="mod">
          <ac:chgData name="Ernesto Gandolfo Raso" userId="9b53afdb15782c0c" providerId="LiveId" clId="{53A9C063-DA28-4F50-80E2-08895CBB6AF7}" dt="2023-09-03T00:08:33.202" v="3763" actId="6549"/>
          <ac:spMkLst>
            <pc:docMk/>
            <pc:sldMk cId="1674267385" sldId="370"/>
            <ac:spMk id="3" creationId="{825201E1-1F5F-BEC8-513C-0109B665001E}"/>
          </ac:spMkLst>
        </pc:spChg>
        <pc:picChg chg="del">
          <ac:chgData name="Ernesto Gandolfo Raso" userId="9b53afdb15782c0c" providerId="LiveId" clId="{53A9C063-DA28-4F50-80E2-08895CBB6AF7}" dt="2023-09-03T00:07:50.953" v="3743" actId="478"/>
          <ac:picMkLst>
            <pc:docMk/>
            <pc:sldMk cId="1674267385" sldId="370"/>
            <ac:picMk id="4" creationId="{41D32193-C519-FBB8-78B5-6989C2DF2205}"/>
          </ac:picMkLst>
        </pc:picChg>
        <pc:picChg chg="add mod">
          <ac:chgData name="Ernesto Gandolfo Raso" userId="9b53afdb15782c0c" providerId="LiveId" clId="{53A9C063-DA28-4F50-80E2-08895CBB6AF7}" dt="2023-09-03T00:08:39.102" v="3783" actId="1038"/>
          <ac:picMkLst>
            <pc:docMk/>
            <pc:sldMk cId="1674267385" sldId="370"/>
            <ac:picMk id="5" creationId="{61F49BAA-46E7-A509-590E-906E2EFAF6DE}"/>
          </ac:picMkLst>
        </pc:picChg>
      </pc:sldChg>
      <pc:sldChg chg="addSp delSp modSp add mod">
        <pc:chgData name="Ernesto Gandolfo Raso" userId="9b53afdb15782c0c" providerId="LiveId" clId="{53A9C063-DA28-4F50-80E2-08895CBB6AF7}" dt="2023-09-03T00:10:44.014" v="3799" actId="14100"/>
        <pc:sldMkLst>
          <pc:docMk/>
          <pc:sldMk cId="2887294580" sldId="371"/>
        </pc:sldMkLst>
        <pc:picChg chg="add mod">
          <ac:chgData name="Ernesto Gandolfo Raso" userId="9b53afdb15782c0c" providerId="LiveId" clId="{53A9C063-DA28-4F50-80E2-08895CBB6AF7}" dt="2023-09-03T00:10:44.014" v="3799" actId="14100"/>
          <ac:picMkLst>
            <pc:docMk/>
            <pc:sldMk cId="2887294580" sldId="371"/>
            <ac:picMk id="2" creationId="{10A6035D-AFB9-4F26-6F04-CF72D87FD255}"/>
          </ac:picMkLst>
        </pc:picChg>
        <pc:picChg chg="del mod modCrop">
          <ac:chgData name="Ernesto Gandolfo Raso" userId="9b53afdb15782c0c" providerId="LiveId" clId="{53A9C063-DA28-4F50-80E2-08895CBB6AF7}" dt="2023-09-03T00:10:29.834" v="3794" actId="21"/>
          <ac:picMkLst>
            <pc:docMk/>
            <pc:sldMk cId="2887294580" sldId="371"/>
            <ac:picMk id="3" creationId="{C898E479-FA2D-1E0D-5CB4-136265F224FE}"/>
          </ac:picMkLst>
        </pc:picChg>
      </pc:sldChg>
      <pc:sldChg chg="addSp delSp modSp add mod">
        <pc:chgData name="Ernesto Gandolfo Raso" userId="9b53afdb15782c0c" providerId="LiveId" clId="{53A9C063-DA28-4F50-80E2-08895CBB6AF7}" dt="2023-09-03T00:12:28.482" v="3820" actId="14100"/>
        <pc:sldMkLst>
          <pc:docMk/>
          <pc:sldMk cId="1787842694" sldId="372"/>
        </pc:sldMkLst>
        <pc:picChg chg="add del mod modCrop">
          <ac:chgData name="Ernesto Gandolfo Raso" userId="9b53afdb15782c0c" providerId="LiveId" clId="{53A9C063-DA28-4F50-80E2-08895CBB6AF7}" dt="2023-09-03T00:11:25.153" v="3806" actId="21"/>
          <ac:picMkLst>
            <pc:docMk/>
            <pc:sldMk cId="1787842694" sldId="372"/>
            <ac:picMk id="3" creationId="{8B17B377-D5FF-C838-19BB-E01E9887DAF7}"/>
          </ac:picMkLst>
        </pc:picChg>
        <pc:picChg chg="del">
          <ac:chgData name="Ernesto Gandolfo Raso" userId="9b53afdb15782c0c" providerId="LiveId" clId="{53A9C063-DA28-4F50-80E2-08895CBB6AF7}" dt="2023-09-03T00:10:55.101" v="3801" actId="478"/>
          <ac:picMkLst>
            <pc:docMk/>
            <pc:sldMk cId="1787842694" sldId="372"/>
            <ac:picMk id="4" creationId="{8506F448-F919-5673-6FBB-8DB283BD05AA}"/>
          </ac:picMkLst>
        </pc:picChg>
        <pc:picChg chg="add del mod">
          <ac:chgData name="Ernesto Gandolfo Raso" userId="9b53afdb15782c0c" providerId="LiveId" clId="{53A9C063-DA28-4F50-80E2-08895CBB6AF7}" dt="2023-09-03T00:11:50.201" v="3810" actId="478"/>
          <ac:picMkLst>
            <pc:docMk/>
            <pc:sldMk cId="1787842694" sldId="372"/>
            <ac:picMk id="5" creationId="{70D51F63-9ABF-C4DD-C62A-859CCAA43DDD}"/>
          </ac:picMkLst>
        </pc:picChg>
        <pc:picChg chg="add del mod modCrop">
          <ac:chgData name="Ernesto Gandolfo Raso" userId="9b53afdb15782c0c" providerId="LiveId" clId="{53A9C063-DA28-4F50-80E2-08895CBB6AF7}" dt="2023-09-03T00:12:04.868" v="3813" actId="21"/>
          <ac:picMkLst>
            <pc:docMk/>
            <pc:sldMk cId="1787842694" sldId="372"/>
            <ac:picMk id="7" creationId="{A07F105B-7DF8-F4D0-2CB4-B033E8929D60}"/>
          </ac:picMkLst>
        </pc:picChg>
        <pc:picChg chg="add del mod modCrop">
          <ac:chgData name="Ernesto Gandolfo Raso" userId="9b53afdb15782c0c" providerId="LiveId" clId="{53A9C063-DA28-4F50-80E2-08895CBB6AF7}" dt="2023-09-03T00:12:24.203" v="3818" actId="21"/>
          <ac:picMkLst>
            <pc:docMk/>
            <pc:sldMk cId="1787842694" sldId="372"/>
            <ac:picMk id="8" creationId="{4C20AC79-7BE5-2736-636D-4EBE293976D5}"/>
          </ac:picMkLst>
        </pc:picChg>
        <pc:picChg chg="add mod">
          <ac:chgData name="Ernesto Gandolfo Raso" userId="9b53afdb15782c0c" providerId="LiveId" clId="{53A9C063-DA28-4F50-80E2-08895CBB6AF7}" dt="2023-09-03T00:12:28.482" v="3820" actId="14100"/>
          <ac:picMkLst>
            <pc:docMk/>
            <pc:sldMk cId="1787842694" sldId="372"/>
            <ac:picMk id="9" creationId="{857C71DE-656E-93C4-00BA-2FA98C5A9E1F}"/>
          </ac:picMkLst>
        </pc:picChg>
      </pc:sldChg>
      <pc:sldChg chg="addSp delSp modSp add mod">
        <pc:chgData name="Ernesto Gandolfo Raso" userId="9b53afdb15782c0c" providerId="LiveId" clId="{53A9C063-DA28-4F50-80E2-08895CBB6AF7}" dt="2023-09-03T00:14:27.670" v="3856" actId="14100"/>
        <pc:sldMkLst>
          <pc:docMk/>
          <pc:sldMk cId="3928330056" sldId="373"/>
        </pc:sldMkLst>
        <pc:spChg chg="add mod">
          <ac:chgData name="Ernesto Gandolfo Raso" userId="9b53afdb15782c0c" providerId="LiveId" clId="{53A9C063-DA28-4F50-80E2-08895CBB6AF7}" dt="2023-09-03T00:14:10.592" v="3853" actId="6549"/>
          <ac:spMkLst>
            <pc:docMk/>
            <pc:sldMk cId="3928330056" sldId="373"/>
            <ac:spMk id="4" creationId="{8FFC71D1-7426-CE8F-6649-9930C5BFD4A4}"/>
          </ac:spMkLst>
        </pc:spChg>
        <pc:picChg chg="del">
          <ac:chgData name="Ernesto Gandolfo Raso" userId="9b53afdb15782c0c" providerId="LiveId" clId="{53A9C063-DA28-4F50-80E2-08895CBB6AF7}" dt="2023-09-03T00:10:56.569" v="3802" actId="478"/>
          <ac:picMkLst>
            <pc:docMk/>
            <pc:sldMk cId="3928330056" sldId="373"/>
            <ac:picMk id="2" creationId="{10A6035D-AFB9-4F26-6F04-CF72D87FD255}"/>
          </ac:picMkLst>
        </pc:picChg>
        <pc:picChg chg="add mod">
          <ac:chgData name="Ernesto Gandolfo Raso" userId="9b53afdb15782c0c" providerId="LiveId" clId="{53A9C063-DA28-4F50-80E2-08895CBB6AF7}" dt="2023-09-03T00:14:27.670" v="3856" actId="14100"/>
          <ac:picMkLst>
            <pc:docMk/>
            <pc:sldMk cId="3928330056" sldId="373"/>
            <ac:picMk id="6" creationId="{D7E9A6CE-55F0-A835-7730-A483FF83273E}"/>
          </ac:picMkLst>
        </pc:picChg>
      </pc:sldChg>
      <pc:sldChg chg="addSp delSp modSp add mod">
        <pc:chgData name="Ernesto Gandolfo Raso" userId="9b53afdb15782c0c" providerId="LiveId" clId="{53A9C063-DA28-4F50-80E2-08895CBB6AF7}" dt="2023-09-03T00:12:51.513" v="3832" actId="1038"/>
        <pc:sldMkLst>
          <pc:docMk/>
          <pc:sldMk cId="1880384370" sldId="374"/>
        </pc:sldMkLst>
        <pc:picChg chg="add mod">
          <ac:chgData name="Ernesto Gandolfo Raso" userId="9b53afdb15782c0c" providerId="LiveId" clId="{53A9C063-DA28-4F50-80E2-08895CBB6AF7}" dt="2023-09-03T00:12:51.513" v="3832" actId="1038"/>
          <ac:picMkLst>
            <pc:docMk/>
            <pc:sldMk cId="1880384370" sldId="374"/>
            <ac:picMk id="2" creationId="{B2A6F69C-B13E-E595-D16E-73698E506169}"/>
          </ac:picMkLst>
        </pc:picChg>
        <pc:picChg chg="del mod modCrop">
          <ac:chgData name="Ernesto Gandolfo Raso" userId="9b53afdb15782c0c" providerId="LiveId" clId="{53A9C063-DA28-4F50-80E2-08895CBB6AF7}" dt="2023-09-03T00:12:41.876" v="3824" actId="21"/>
          <ac:picMkLst>
            <pc:docMk/>
            <pc:sldMk cId="1880384370" sldId="374"/>
            <ac:picMk id="3" creationId="{8B17B377-D5FF-C838-19BB-E01E9887DAF7}"/>
          </ac:picMkLst>
        </pc:picChg>
      </pc:sldChg>
      <pc:sldChg chg="addSp delSp modSp add mod">
        <pc:chgData name="Ernesto Gandolfo Raso" userId="9b53afdb15782c0c" providerId="LiveId" clId="{53A9C063-DA28-4F50-80E2-08895CBB6AF7}" dt="2023-09-03T00:16:17.931" v="3895" actId="478"/>
        <pc:sldMkLst>
          <pc:docMk/>
          <pc:sldMk cId="4053330503" sldId="375"/>
        </pc:sldMkLst>
        <pc:spChg chg="add mod">
          <ac:chgData name="Ernesto Gandolfo Raso" userId="9b53afdb15782c0c" providerId="LiveId" clId="{53A9C063-DA28-4F50-80E2-08895CBB6AF7}" dt="2023-09-03T00:16:10.927" v="3892" actId="113"/>
          <ac:spMkLst>
            <pc:docMk/>
            <pc:sldMk cId="4053330503" sldId="375"/>
            <ac:spMk id="3" creationId="{8D42949E-208F-48F7-3F2F-9DCD33894FD9}"/>
          </ac:spMkLst>
        </pc:spChg>
        <pc:picChg chg="add del mod">
          <ac:chgData name="Ernesto Gandolfo Raso" userId="9b53afdb15782c0c" providerId="LiveId" clId="{53A9C063-DA28-4F50-80E2-08895CBB6AF7}" dt="2023-09-03T00:16:17.931" v="3895" actId="478"/>
          <ac:picMkLst>
            <pc:docMk/>
            <pc:sldMk cId="4053330503" sldId="375"/>
            <ac:picMk id="5" creationId="{B431249C-6F20-902C-5B2C-110944C2D004}"/>
          </ac:picMkLst>
        </pc:picChg>
      </pc:sldChg>
      <pc:sldChg chg="addSp modSp add mod">
        <pc:chgData name="Ernesto Gandolfo Raso" userId="9b53afdb15782c0c" providerId="LiveId" clId="{53A9C063-DA28-4F50-80E2-08895CBB6AF7}" dt="2023-09-03T00:22:01.637" v="4069" actId="6549"/>
        <pc:sldMkLst>
          <pc:docMk/>
          <pc:sldMk cId="3296409069" sldId="376"/>
        </pc:sldMkLst>
        <pc:spChg chg="add mod">
          <ac:chgData name="Ernesto Gandolfo Raso" userId="9b53afdb15782c0c" providerId="LiveId" clId="{53A9C063-DA28-4F50-80E2-08895CBB6AF7}" dt="2023-09-03T00:22:01.637" v="4069" actId="6549"/>
          <ac:spMkLst>
            <pc:docMk/>
            <pc:sldMk cId="3296409069" sldId="376"/>
            <ac:spMk id="3" creationId="{478C1ED1-A303-D788-773D-FB94A2B20A67}"/>
          </ac:spMkLst>
        </pc:spChg>
      </pc:sldChg>
      <pc:sldChg chg="addSp modSp add mod">
        <pc:chgData name="Ernesto Gandolfo Raso" userId="9b53afdb15782c0c" providerId="LiveId" clId="{53A9C063-DA28-4F50-80E2-08895CBB6AF7}" dt="2023-09-03T00:19:23.019" v="3984" actId="14100"/>
        <pc:sldMkLst>
          <pc:docMk/>
          <pc:sldMk cId="1738002571" sldId="377"/>
        </pc:sldMkLst>
        <pc:spChg chg="add mod">
          <ac:chgData name="Ernesto Gandolfo Raso" userId="9b53afdb15782c0c" providerId="LiveId" clId="{53A9C063-DA28-4F50-80E2-08895CBB6AF7}" dt="2023-09-03T00:19:06.212" v="3968" actId="113"/>
          <ac:spMkLst>
            <pc:docMk/>
            <pc:sldMk cId="1738002571" sldId="377"/>
            <ac:spMk id="3" creationId="{647A7258-F548-ECF4-FAC1-5BF02B285D50}"/>
          </ac:spMkLst>
        </pc:spChg>
        <pc:picChg chg="add mod">
          <ac:chgData name="Ernesto Gandolfo Raso" userId="9b53afdb15782c0c" providerId="LiveId" clId="{53A9C063-DA28-4F50-80E2-08895CBB6AF7}" dt="2023-09-03T00:19:23.019" v="3984" actId="14100"/>
          <ac:picMkLst>
            <pc:docMk/>
            <pc:sldMk cId="1738002571" sldId="377"/>
            <ac:picMk id="5" creationId="{BC4C5205-3C4F-DAB5-A6F8-BC28C9A5DCAF}"/>
          </ac:picMkLst>
        </pc:picChg>
      </pc:sldChg>
      <pc:sldChg chg="addSp modSp add mod">
        <pc:chgData name="Ernesto Gandolfo Raso" userId="9b53afdb15782c0c" providerId="LiveId" clId="{53A9C063-DA28-4F50-80E2-08895CBB6AF7}" dt="2023-09-03T00:28:56.942" v="4197" actId="20577"/>
        <pc:sldMkLst>
          <pc:docMk/>
          <pc:sldMk cId="3294925854" sldId="378"/>
        </pc:sldMkLst>
        <pc:spChg chg="add mod">
          <ac:chgData name="Ernesto Gandolfo Raso" userId="9b53afdb15782c0c" providerId="LiveId" clId="{53A9C063-DA28-4F50-80E2-08895CBB6AF7}" dt="2023-09-03T00:28:56.942" v="4197" actId="20577"/>
          <ac:spMkLst>
            <pc:docMk/>
            <pc:sldMk cId="3294925854" sldId="378"/>
            <ac:spMk id="3" creationId="{7C70BBB5-9980-952F-6336-A2A9FAE37F70}"/>
          </ac:spMkLst>
        </pc:spChg>
        <pc:picChg chg="add mod">
          <ac:chgData name="Ernesto Gandolfo Raso" userId="9b53afdb15782c0c" providerId="LiveId" clId="{53A9C063-DA28-4F50-80E2-08895CBB6AF7}" dt="2023-09-03T00:23:55.433" v="4124" actId="1036"/>
          <ac:picMkLst>
            <pc:docMk/>
            <pc:sldMk cId="3294925854" sldId="378"/>
            <ac:picMk id="5" creationId="{B74B01BC-8996-3F67-B2E7-3D3738C5604E}"/>
          </ac:picMkLst>
        </pc:picChg>
      </pc:sldChg>
      <pc:sldChg chg="addSp modSp add mod">
        <pc:chgData name="Ernesto Gandolfo Raso" userId="9b53afdb15782c0c" providerId="LiveId" clId="{53A9C063-DA28-4F50-80E2-08895CBB6AF7}" dt="2023-09-03T01:24:46.310" v="5621" actId="20577"/>
        <pc:sldMkLst>
          <pc:docMk/>
          <pc:sldMk cId="2076848154" sldId="379"/>
        </pc:sldMkLst>
        <pc:spChg chg="add mod">
          <ac:chgData name="Ernesto Gandolfo Raso" userId="9b53afdb15782c0c" providerId="LiveId" clId="{53A9C063-DA28-4F50-80E2-08895CBB6AF7}" dt="2023-09-03T01:24:46.310" v="5621" actId="20577"/>
          <ac:spMkLst>
            <pc:docMk/>
            <pc:sldMk cId="2076848154" sldId="379"/>
            <ac:spMk id="3" creationId="{AB8D8AEA-94FD-FF58-0206-826298ED68D8}"/>
          </ac:spMkLst>
        </pc:spChg>
      </pc:sldChg>
      <pc:sldChg chg="addSp modSp add mod">
        <pc:chgData name="Ernesto Gandolfo Raso" userId="9b53afdb15782c0c" providerId="LiveId" clId="{53A9C063-DA28-4F50-80E2-08895CBB6AF7}" dt="2023-09-03T00:44:27.988" v="4718" actId="14100"/>
        <pc:sldMkLst>
          <pc:docMk/>
          <pc:sldMk cId="1021765495" sldId="380"/>
        </pc:sldMkLst>
        <pc:picChg chg="add mod">
          <ac:chgData name="Ernesto Gandolfo Raso" userId="9b53afdb15782c0c" providerId="LiveId" clId="{53A9C063-DA28-4F50-80E2-08895CBB6AF7}" dt="2023-09-03T00:44:27.988" v="4718" actId="14100"/>
          <ac:picMkLst>
            <pc:docMk/>
            <pc:sldMk cId="1021765495" sldId="380"/>
            <ac:picMk id="3" creationId="{A0AA3126-52A5-2BA1-C26A-6DE9E5C492FE}"/>
          </ac:picMkLst>
        </pc:picChg>
      </pc:sldChg>
      <pc:sldChg chg="addSp modSp add mod">
        <pc:chgData name="Ernesto Gandolfo Raso" userId="9b53afdb15782c0c" providerId="LiveId" clId="{53A9C063-DA28-4F50-80E2-08895CBB6AF7}" dt="2023-09-03T00:48:12.893" v="4841" actId="20577"/>
        <pc:sldMkLst>
          <pc:docMk/>
          <pc:sldMk cId="3516155159" sldId="381"/>
        </pc:sldMkLst>
        <pc:spChg chg="add mod">
          <ac:chgData name="Ernesto Gandolfo Raso" userId="9b53afdb15782c0c" providerId="LiveId" clId="{53A9C063-DA28-4F50-80E2-08895CBB6AF7}" dt="2023-09-03T00:48:12.893" v="4841" actId="20577"/>
          <ac:spMkLst>
            <pc:docMk/>
            <pc:sldMk cId="3516155159" sldId="381"/>
            <ac:spMk id="2" creationId="{BEF5E8F5-6465-A5DC-0B85-91836B6C5A2C}"/>
          </ac:spMkLst>
        </pc:spChg>
      </pc:sldChg>
      <pc:sldChg chg="addSp delSp modSp add mod">
        <pc:chgData name="Ernesto Gandolfo Raso" userId="9b53afdb15782c0c" providerId="LiveId" clId="{53A9C063-DA28-4F50-80E2-08895CBB6AF7}" dt="2023-09-03T00:49:24.468" v="4849" actId="14100"/>
        <pc:sldMkLst>
          <pc:docMk/>
          <pc:sldMk cId="1834169354" sldId="382"/>
        </pc:sldMkLst>
        <pc:picChg chg="add del mod modCrop">
          <ac:chgData name="Ernesto Gandolfo Raso" userId="9b53afdb15782c0c" providerId="LiveId" clId="{53A9C063-DA28-4F50-80E2-08895CBB6AF7}" dt="2023-09-03T00:49:14.032" v="4845" actId="21"/>
          <ac:picMkLst>
            <pc:docMk/>
            <pc:sldMk cId="1834169354" sldId="382"/>
            <ac:picMk id="3" creationId="{4BC83749-F263-AA8C-5F1C-D06D7CD11CED}"/>
          </ac:picMkLst>
        </pc:picChg>
        <pc:picChg chg="add mod">
          <ac:chgData name="Ernesto Gandolfo Raso" userId="9b53afdb15782c0c" providerId="LiveId" clId="{53A9C063-DA28-4F50-80E2-08895CBB6AF7}" dt="2023-09-03T00:49:24.468" v="4849" actId="14100"/>
          <ac:picMkLst>
            <pc:docMk/>
            <pc:sldMk cId="1834169354" sldId="382"/>
            <ac:picMk id="4" creationId="{7E19574C-B942-0844-202F-631C33908902}"/>
          </ac:picMkLst>
        </pc:picChg>
      </pc:sldChg>
      <pc:sldChg chg="addSp modSp add mod">
        <pc:chgData name="Ernesto Gandolfo Raso" userId="9b53afdb15782c0c" providerId="LiveId" clId="{53A9C063-DA28-4F50-80E2-08895CBB6AF7}" dt="2023-09-03T00:50:14.028" v="4859" actId="14100"/>
        <pc:sldMkLst>
          <pc:docMk/>
          <pc:sldMk cId="1724854136" sldId="383"/>
        </pc:sldMkLst>
        <pc:picChg chg="add mod">
          <ac:chgData name="Ernesto Gandolfo Raso" userId="9b53afdb15782c0c" providerId="LiveId" clId="{53A9C063-DA28-4F50-80E2-08895CBB6AF7}" dt="2023-09-03T00:50:14.028" v="4859" actId="14100"/>
          <ac:picMkLst>
            <pc:docMk/>
            <pc:sldMk cId="1724854136" sldId="383"/>
            <ac:picMk id="3" creationId="{B8A8320A-7750-CD26-F99E-F66DAB714674}"/>
          </ac:picMkLst>
        </pc:picChg>
      </pc:sldChg>
      <pc:sldChg chg="addSp delSp modSp add mod">
        <pc:chgData name="Ernesto Gandolfo Raso" userId="9b53afdb15782c0c" providerId="LiveId" clId="{53A9C063-DA28-4F50-80E2-08895CBB6AF7}" dt="2023-09-03T00:50:45.110" v="4867"/>
        <pc:sldMkLst>
          <pc:docMk/>
          <pc:sldMk cId="1019207326" sldId="384"/>
        </pc:sldMkLst>
        <pc:picChg chg="add del mod modCrop">
          <ac:chgData name="Ernesto Gandolfo Raso" userId="9b53afdb15782c0c" providerId="LiveId" clId="{53A9C063-DA28-4F50-80E2-08895CBB6AF7}" dt="2023-09-03T00:50:39.433" v="4864" actId="21"/>
          <ac:picMkLst>
            <pc:docMk/>
            <pc:sldMk cId="1019207326" sldId="384"/>
            <ac:picMk id="3" creationId="{AAD50098-EC19-9345-3A06-957F6ABC3BF8}"/>
          </ac:picMkLst>
        </pc:picChg>
        <pc:picChg chg="add del mod">
          <ac:chgData name="Ernesto Gandolfo Raso" userId="9b53afdb15782c0c" providerId="LiveId" clId="{53A9C063-DA28-4F50-80E2-08895CBB6AF7}" dt="2023-09-03T00:50:45.110" v="4867"/>
          <ac:picMkLst>
            <pc:docMk/>
            <pc:sldMk cId="1019207326" sldId="384"/>
            <ac:picMk id="4" creationId="{9B972FA9-5B8E-916C-37AD-93713E71FDA0}"/>
          </ac:picMkLst>
        </pc:picChg>
      </pc:sldChg>
      <pc:sldChg chg="addSp modSp add mod">
        <pc:chgData name="Ernesto Gandolfo Raso" userId="9b53afdb15782c0c" providerId="LiveId" clId="{53A9C063-DA28-4F50-80E2-08895CBB6AF7}" dt="2023-09-03T01:26:37.518" v="5630" actId="113"/>
        <pc:sldMkLst>
          <pc:docMk/>
          <pc:sldMk cId="3262026422" sldId="385"/>
        </pc:sldMkLst>
        <pc:spChg chg="add mod">
          <ac:chgData name="Ernesto Gandolfo Raso" userId="9b53afdb15782c0c" providerId="LiveId" clId="{53A9C063-DA28-4F50-80E2-08895CBB6AF7}" dt="2023-09-03T01:26:37.518" v="5630" actId="113"/>
          <ac:spMkLst>
            <pc:docMk/>
            <pc:sldMk cId="3262026422" sldId="385"/>
            <ac:spMk id="3" creationId="{7559F05C-8E88-8D22-79A3-4C07D83BBBF7}"/>
          </ac:spMkLst>
        </pc:spChg>
      </pc:sldChg>
      <pc:sldChg chg="addSp modSp add mod">
        <pc:chgData name="Ernesto Gandolfo Raso" userId="9b53afdb15782c0c" providerId="LiveId" clId="{53A9C063-DA28-4F50-80E2-08895CBB6AF7}" dt="2023-09-03T00:57:43.349" v="5004" actId="692"/>
        <pc:sldMkLst>
          <pc:docMk/>
          <pc:sldMk cId="1425350429" sldId="386"/>
        </pc:sldMkLst>
        <pc:spChg chg="add mod">
          <ac:chgData name="Ernesto Gandolfo Raso" userId="9b53afdb15782c0c" providerId="LiveId" clId="{53A9C063-DA28-4F50-80E2-08895CBB6AF7}" dt="2023-09-03T00:56:00.526" v="4962" actId="20577"/>
          <ac:spMkLst>
            <pc:docMk/>
            <pc:sldMk cId="1425350429" sldId="386"/>
            <ac:spMk id="3" creationId="{313BE318-2C26-18D2-B264-5DBBCECA8B44}"/>
          </ac:spMkLst>
        </pc:spChg>
        <pc:spChg chg="add mod">
          <ac:chgData name="Ernesto Gandolfo Raso" userId="9b53afdb15782c0c" providerId="LiveId" clId="{53A9C063-DA28-4F50-80E2-08895CBB6AF7}" dt="2023-09-03T00:57:17.946" v="4997" actId="33524"/>
          <ac:spMkLst>
            <pc:docMk/>
            <pc:sldMk cId="1425350429" sldId="386"/>
            <ac:spMk id="7" creationId="{50462C2A-C887-2E1E-3F0C-28FF1433C6A5}"/>
          </ac:spMkLst>
        </pc:spChg>
        <pc:picChg chg="add mod">
          <ac:chgData name="Ernesto Gandolfo Raso" userId="9b53afdb15782c0c" providerId="LiveId" clId="{53A9C063-DA28-4F50-80E2-08895CBB6AF7}" dt="2023-09-03T00:56:22.793" v="4968" actId="692"/>
          <ac:picMkLst>
            <pc:docMk/>
            <pc:sldMk cId="1425350429" sldId="386"/>
            <ac:picMk id="5" creationId="{B296E477-5D48-7E3A-3490-993EF712126C}"/>
          </ac:picMkLst>
        </pc:picChg>
        <pc:picChg chg="add mod">
          <ac:chgData name="Ernesto Gandolfo Raso" userId="9b53afdb15782c0c" providerId="LiveId" clId="{53A9C063-DA28-4F50-80E2-08895CBB6AF7}" dt="2023-09-03T00:57:43.349" v="5004" actId="692"/>
          <ac:picMkLst>
            <pc:docMk/>
            <pc:sldMk cId="1425350429" sldId="386"/>
            <ac:picMk id="9" creationId="{62C75111-BA43-3A45-BD30-33A602AB5B84}"/>
          </ac:picMkLst>
        </pc:picChg>
      </pc:sldChg>
      <pc:sldChg chg="addSp modSp add mod">
        <pc:chgData name="Ernesto Gandolfo Raso" userId="9b53afdb15782c0c" providerId="LiveId" clId="{53A9C063-DA28-4F50-80E2-08895CBB6AF7}" dt="2023-09-03T01:00:43.839" v="5077" actId="1036"/>
        <pc:sldMkLst>
          <pc:docMk/>
          <pc:sldMk cId="3738914003" sldId="387"/>
        </pc:sldMkLst>
        <pc:spChg chg="add mod">
          <ac:chgData name="Ernesto Gandolfo Raso" userId="9b53afdb15782c0c" providerId="LiveId" clId="{53A9C063-DA28-4F50-80E2-08895CBB6AF7}" dt="2023-09-03T00:59:38.221" v="5041" actId="6549"/>
          <ac:spMkLst>
            <pc:docMk/>
            <pc:sldMk cId="3738914003" sldId="387"/>
            <ac:spMk id="3" creationId="{D8BC7408-3EE6-59DD-6A77-5F51F16416F1}"/>
          </ac:spMkLst>
        </pc:spChg>
        <pc:spChg chg="add mod">
          <ac:chgData name="Ernesto Gandolfo Raso" userId="9b53afdb15782c0c" providerId="LiveId" clId="{53A9C063-DA28-4F50-80E2-08895CBB6AF7}" dt="2023-09-03T01:00:43.839" v="5077" actId="1036"/>
          <ac:spMkLst>
            <pc:docMk/>
            <pc:sldMk cId="3738914003" sldId="387"/>
            <ac:spMk id="7" creationId="{76CA9E75-0BD5-61CA-9A44-EC136958C24D}"/>
          </ac:spMkLst>
        </pc:spChg>
        <pc:picChg chg="add mod">
          <ac:chgData name="Ernesto Gandolfo Raso" userId="9b53afdb15782c0c" providerId="LiveId" clId="{53A9C063-DA28-4F50-80E2-08895CBB6AF7}" dt="2023-09-03T00:59:53.192" v="5061" actId="1036"/>
          <ac:picMkLst>
            <pc:docMk/>
            <pc:sldMk cId="3738914003" sldId="387"/>
            <ac:picMk id="5" creationId="{539CA3A2-37FC-EF88-0290-2E1BD0783C2D}"/>
          </ac:picMkLst>
        </pc:picChg>
      </pc:sldChg>
      <pc:sldChg chg="addSp modSp add mod">
        <pc:chgData name="Ernesto Gandolfo Raso" userId="9b53afdb15782c0c" providerId="LiveId" clId="{53A9C063-DA28-4F50-80E2-08895CBB6AF7}" dt="2023-09-03T01:27:55.231" v="5648" actId="6549"/>
        <pc:sldMkLst>
          <pc:docMk/>
          <pc:sldMk cId="1287788216" sldId="388"/>
        </pc:sldMkLst>
        <pc:spChg chg="add mod">
          <ac:chgData name="Ernesto Gandolfo Raso" userId="9b53afdb15782c0c" providerId="LiveId" clId="{53A9C063-DA28-4F50-80E2-08895CBB6AF7}" dt="2023-09-03T01:27:55.231" v="5648" actId="6549"/>
          <ac:spMkLst>
            <pc:docMk/>
            <pc:sldMk cId="1287788216" sldId="388"/>
            <ac:spMk id="5" creationId="{1E6B5B3C-2593-57C1-379E-85B863DE1AE1}"/>
          </ac:spMkLst>
        </pc:spChg>
        <pc:picChg chg="add mod">
          <ac:chgData name="Ernesto Gandolfo Raso" userId="9b53afdb15782c0c" providerId="LiveId" clId="{53A9C063-DA28-4F50-80E2-08895CBB6AF7}" dt="2023-09-03T01:02:24.275" v="5170" actId="1037"/>
          <ac:picMkLst>
            <pc:docMk/>
            <pc:sldMk cId="1287788216" sldId="388"/>
            <ac:picMk id="3" creationId="{E793C0AA-0C7A-CF18-0DA4-87D88DBC9EDC}"/>
          </ac:picMkLst>
        </pc:picChg>
      </pc:sldChg>
      <pc:sldChg chg="addSp modSp add mod">
        <pc:chgData name="Ernesto Gandolfo Raso" userId="9b53afdb15782c0c" providerId="LiveId" clId="{53A9C063-DA28-4F50-80E2-08895CBB6AF7}" dt="2023-09-03T01:03:42.407" v="5210" actId="14100"/>
        <pc:sldMkLst>
          <pc:docMk/>
          <pc:sldMk cId="78413583" sldId="389"/>
        </pc:sldMkLst>
        <pc:picChg chg="add mod">
          <ac:chgData name="Ernesto Gandolfo Raso" userId="9b53afdb15782c0c" providerId="LiveId" clId="{53A9C063-DA28-4F50-80E2-08895CBB6AF7}" dt="2023-09-03T01:03:42.407" v="5210" actId="14100"/>
          <ac:picMkLst>
            <pc:docMk/>
            <pc:sldMk cId="78413583" sldId="389"/>
            <ac:picMk id="3" creationId="{8B6B6BB0-49EE-2C9C-201C-42D0AAB63ACF}"/>
          </ac:picMkLst>
        </pc:picChg>
      </pc:sldChg>
      <pc:sldChg chg="modSp add mod">
        <pc:chgData name="Ernesto Gandolfo Raso" userId="9b53afdb15782c0c" providerId="LiveId" clId="{53A9C063-DA28-4F50-80E2-08895CBB6AF7}" dt="2023-09-03T00:17:25.854" v="3938" actId="6549"/>
        <pc:sldMkLst>
          <pc:docMk/>
          <pc:sldMk cId="1505848942" sldId="390"/>
        </pc:sldMkLst>
        <pc:spChg chg="mod">
          <ac:chgData name="Ernesto Gandolfo Raso" userId="9b53afdb15782c0c" providerId="LiveId" clId="{53A9C063-DA28-4F50-80E2-08895CBB6AF7}" dt="2023-09-03T00:17:25.854" v="3938" actId="6549"/>
          <ac:spMkLst>
            <pc:docMk/>
            <pc:sldMk cId="1505848942" sldId="390"/>
            <ac:spMk id="3" creationId="{8D42949E-208F-48F7-3F2F-9DCD33894FD9}"/>
          </ac:spMkLst>
        </pc:spChg>
      </pc:sldChg>
      <pc:sldChg chg="delSp modSp add mod">
        <pc:chgData name="Ernesto Gandolfo Raso" userId="9b53afdb15782c0c" providerId="LiveId" clId="{53A9C063-DA28-4F50-80E2-08895CBB6AF7}" dt="2023-09-03T00:16:28.132" v="3904" actId="1038"/>
        <pc:sldMkLst>
          <pc:docMk/>
          <pc:sldMk cId="2669763965" sldId="391"/>
        </pc:sldMkLst>
        <pc:spChg chg="del">
          <ac:chgData name="Ernesto Gandolfo Raso" userId="9b53afdb15782c0c" providerId="LiveId" clId="{53A9C063-DA28-4F50-80E2-08895CBB6AF7}" dt="2023-09-03T00:16:21.942" v="3896" actId="478"/>
          <ac:spMkLst>
            <pc:docMk/>
            <pc:sldMk cId="2669763965" sldId="391"/>
            <ac:spMk id="3" creationId="{8D42949E-208F-48F7-3F2F-9DCD33894FD9}"/>
          </ac:spMkLst>
        </pc:spChg>
        <pc:picChg chg="mod">
          <ac:chgData name="Ernesto Gandolfo Raso" userId="9b53afdb15782c0c" providerId="LiveId" clId="{53A9C063-DA28-4F50-80E2-08895CBB6AF7}" dt="2023-09-03T00:16:28.132" v="3904" actId="1038"/>
          <ac:picMkLst>
            <pc:docMk/>
            <pc:sldMk cId="2669763965" sldId="391"/>
            <ac:picMk id="5" creationId="{B431249C-6F20-902C-5B2C-110944C2D004}"/>
          </ac:picMkLst>
        </pc:picChg>
      </pc:sldChg>
      <pc:sldChg chg="modSp add mod">
        <pc:chgData name="Ernesto Gandolfo Raso" userId="9b53afdb15782c0c" providerId="LiveId" clId="{53A9C063-DA28-4F50-80E2-08895CBB6AF7}" dt="2023-09-03T00:17:34.742" v="3940" actId="20577"/>
        <pc:sldMkLst>
          <pc:docMk/>
          <pc:sldMk cId="2987049626" sldId="392"/>
        </pc:sldMkLst>
        <pc:spChg chg="mod">
          <ac:chgData name="Ernesto Gandolfo Raso" userId="9b53afdb15782c0c" providerId="LiveId" clId="{53A9C063-DA28-4F50-80E2-08895CBB6AF7}" dt="2023-09-03T00:17:34.742" v="3940" actId="20577"/>
          <ac:spMkLst>
            <pc:docMk/>
            <pc:sldMk cId="2987049626" sldId="392"/>
            <ac:spMk id="3" creationId="{8D42949E-208F-48F7-3F2F-9DCD33894FD9}"/>
          </ac:spMkLst>
        </pc:spChg>
      </pc:sldChg>
      <pc:sldChg chg="addSp modSp add mod">
        <pc:chgData name="Ernesto Gandolfo Raso" userId="9b53afdb15782c0c" providerId="LiveId" clId="{53A9C063-DA28-4F50-80E2-08895CBB6AF7}" dt="2023-09-03T00:20:57.414" v="4027" actId="1036"/>
        <pc:sldMkLst>
          <pc:docMk/>
          <pc:sldMk cId="3928103091" sldId="393"/>
        </pc:sldMkLst>
        <pc:spChg chg="mod">
          <ac:chgData name="Ernesto Gandolfo Raso" userId="9b53afdb15782c0c" providerId="LiveId" clId="{53A9C063-DA28-4F50-80E2-08895CBB6AF7}" dt="2023-09-03T00:20:32.742" v="4019" actId="20577"/>
          <ac:spMkLst>
            <pc:docMk/>
            <pc:sldMk cId="3928103091" sldId="393"/>
            <ac:spMk id="3" creationId="{647A7258-F548-ECF4-FAC1-5BF02B285D50}"/>
          </ac:spMkLst>
        </pc:spChg>
        <pc:picChg chg="add mod">
          <ac:chgData name="Ernesto Gandolfo Raso" userId="9b53afdb15782c0c" providerId="LiveId" clId="{53A9C063-DA28-4F50-80E2-08895CBB6AF7}" dt="2023-09-03T00:20:57.414" v="4027" actId="1036"/>
          <ac:picMkLst>
            <pc:docMk/>
            <pc:sldMk cId="3928103091" sldId="393"/>
            <ac:picMk id="4" creationId="{3E84F309-A59C-06E7-71E4-86CED2FDAE3E}"/>
          </ac:picMkLst>
        </pc:picChg>
      </pc:sldChg>
      <pc:sldChg chg="addSp delSp modSp add mod">
        <pc:chgData name="Ernesto Gandolfo Raso" userId="9b53afdb15782c0c" providerId="LiveId" clId="{53A9C063-DA28-4F50-80E2-08895CBB6AF7}" dt="2023-09-03T00:29:57.472" v="4240" actId="1036"/>
        <pc:sldMkLst>
          <pc:docMk/>
          <pc:sldMk cId="1007516570" sldId="394"/>
        </pc:sldMkLst>
        <pc:spChg chg="mod">
          <ac:chgData name="Ernesto Gandolfo Raso" userId="9b53afdb15782c0c" providerId="LiveId" clId="{53A9C063-DA28-4F50-80E2-08895CBB6AF7}" dt="2023-09-03T00:29:55.114" v="4238" actId="20577"/>
          <ac:spMkLst>
            <pc:docMk/>
            <pc:sldMk cId="1007516570" sldId="394"/>
            <ac:spMk id="3" creationId="{7C70BBB5-9980-952F-6336-A2A9FAE37F70}"/>
          </ac:spMkLst>
        </pc:spChg>
        <pc:picChg chg="add mod">
          <ac:chgData name="Ernesto Gandolfo Raso" userId="9b53afdb15782c0c" providerId="LiveId" clId="{53A9C063-DA28-4F50-80E2-08895CBB6AF7}" dt="2023-09-03T00:27:48.857" v="4182" actId="1076"/>
          <ac:picMkLst>
            <pc:docMk/>
            <pc:sldMk cId="1007516570" sldId="394"/>
            <ac:picMk id="4" creationId="{A9F10594-6E66-0F81-FC50-EB6360055B32}"/>
          </ac:picMkLst>
        </pc:picChg>
        <pc:picChg chg="del">
          <ac:chgData name="Ernesto Gandolfo Raso" userId="9b53afdb15782c0c" providerId="LiveId" clId="{53A9C063-DA28-4F50-80E2-08895CBB6AF7}" dt="2023-09-03T00:26:17.942" v="4170" actId="478"/>
          <ac:picMkLst>
            <pc:docMk/>
            <pc:sldMk cId="1007516570" sldId="394"/>
            <ac:picMk id="5" creationId="{B74B01BC-8996-3F67-B2E7-3D3738C5604E}"/>
          </ac:picMkLst>
        </pc:picChg>
        <pc:picChg chg="add mod">
          <ac:chgData name="Ernesto Gandolfo Raso" userId="9b53afdb15782c0c" providerId="LiveId" clId="{53A9C063-DA28-4F50-80E2-08895CBB6AF7}" dt="2023-09-03T00:29:57.472" v="4240" actId="1036"/>
          <ac:picMkLst>
            <pc:docMk/>
            <pc:sldMk cId="1007516570" sldId="394"/>
            <ac:picMk id="7" creationId="{9378587C-D54B-A30A-64C8-145CA94A3B4F}"/>
          </ac:picMkLst>
        </pc:picChg>
      </pc:sldChg>
      <pc:sldChg chg="addSp delSp modSp add mod">
        <pc:chgData name="Ernesto Gandolfo Raso" userId="9b53afdb15782c0c" providerId="LiveId" clId="{53A9C063-DA28-4F50-80E2-08895CBB6AF7}" dt="2023-09-03T01:24:15.526" v="5617" actId="14100"/>
        <pc:sldMkLst>
          <pc:docMk/>
          <pc:sldMk cId="3168332914" sldId="395"/>
        </pc:sldMkLst>
        <pc:spChg chg="mod">
          <ac:chgData name="Ernesto Gandolfo Raso" userId="9b53afdb15782c0c" providerId="LiveId" clId="{53A9C063-DA28-4F50-80E2-08895CBB6AF7}" dt="2023-09-03T01:24:04.220" v="5616" actId="20577"/>
          <ac:spMkLst>
            <pc:docMk/>
            <pc:sldMk cId="3168332914" sldId="395"/>
            <ac:spMk id="3" creationId="{7C70BBB5-9980-952F-6336-A2A9FAE37F70}"/>
          </ac:spMkLst>
        </pc:spChg>
        <pc:spChg chg="add mod">
          <ac:chgData name="Ernesto Gandolfo Raso" userId="9b53afdb15782c0c" providerId="LiveId" clId="{53A9C063-DA28-4F50-80E2-08895CBB6AF7}" dt="2023-09-03T00:36:03.229" v="4414" actId="1035"/>
          <ac:spMkLst>
            <pc:docMk/>
            <pc:sldMk cId="3168332914" sldId="395"/>
            <ac:spMk id="10" creationId="{82842ABC-A6B5-6012-49F6-0A28A399051B}"/>
          </ac:spMkLst>
        </pc:spChg>
        <pc:picChg chg="del">
          <ac:chgData name="Ernesto Gandolfo Raso" userId="9b53afdb15782c0c" providerId="LiveId" clId="{53A9C063-DA28-4F50-80E2-08895CBB6AF7}" dt="2023-09-03T00:30:04.549" v="4243" actId="478"/>
          <ac:picMkLst>
            <pc:docMk/>
            <pc:sldMk cId="3168332914" sldId="395"/>
            <ac:picMk id="4" creationId="{A9F10594-6E66-0F81-FC50-EB6360055B32}"/>
          </ac:picMkLst>
        </pc:picChg>
        <pc:picChg chg="add del mod">
          <ac:chgData name="Ernesto Gandolfo Raso" userId="9b53afdb15782c0c" providerId="LiveId" clId="{53A9C063-DA28-4F50-80E2-08895CBB6AF7}" dt="2023-09-03T00:35:00.042" v="4361" actId="478"/>
          <ac:picMkLst>
            <pc:docMk/>
            <pc:sldMk cId="3168332914" sldId="395"/>
            <ac:picMk id="5" creationId="{71A2C1CA-A71A-CD56-553A-D9DE571FA989}"/>
          </ac:picMkLst>
        </pc:picChg>
        <pc:picChg chg="del">
          <ac:chgData name="Ernesto Gandolfo Raso" userId="9b53afdb15782c0c" providerId="LiveId" clId="{53A9C063-DA28-4F50-80E2-08895CBB6AF7}" dt="2023-09-03T00:30:03.572" v="4242" actId="478"/>
          <ac:picMkLst>
            <pc:docMk/>
            <pc:sldMk cId="3168332914" sldId="395"/>
            <ac:picMk id="7" creationId="{9378587C-D54B-A30A-64C8-145CA94A3B4F}"/>
          </ac:picMkLst>
        </pc:picChg>
        <pc:picChg chg="add mod">
          <ac:chgData name="Ernesto Gandolfo Raso" userId="9b53afdb15782c0c" providerId="LiveId" clId="{53A9C063-DA28-4F50-80E2-08895CBB6AF7}" dt="2023-09-03T01:24:15.526" v="5617" actId="14100"/>
          <ac:picMkLst>
            <pc:docMk/>
            <pc:sldMk cId="3168332914" sldId="395"/>
            <ac:picMk id="8" creationId="{129DDB07-4B6F-65BD-7132-D27298955B3D}"/>
          </ac:picMkLst>
        </pc:picChg>
        <pc:picChg chg="add mod">
          <ac:chgData name="Ernesto Gandolfo Raso" userId="9b53afdb15782c0c" providerId="LiveId" clId="{53A9C063-DA28-4F50-80E2-08895CBB6AF7}" dt="2023-09-03T00:36:24.783" v="4442" actId="1038"/>
          <ac:picMkLst>
            <pc:docMk/>
            <pc:sldMk cId="3168332914" sldId="395"/>
            <ac:picMk id="12" creationId="{AA004739-1675-1597-9266-8C8F84B6F014}"/>
          </ac:picMkLst>
        </pc:picChg>
      </pc:sldChg>
      <pc:sldChg chg="addSp modSp add mod">
        <pc:chgData name="Ernesto Gandolfo Raso" userId="9b53afdb15782c0c" providerId="LiveId" clId="{53A9C063-DA28-4F50-80E2-08895CBB6AF7}" dt="2023-09-03T01:24:32.055" v="5619" actId="20577"/>
        <pc:sldMkLst>
          <pc:docMk/>
          <pc:sldMk cId="1228237726" sldId="396"/>
        </pc:sldMkLst>
        <pc:spChg chg="mod">
          <ac:chgData name="Ernesto Gandolfo Raso" userId="9b53afdb15782c0c" providerId="LiveId" clId="{53A9C063-DA28-4F50-80E2-08895CBB6AF7}" dt="2023-09-03T01:24:32.055" v="5619" actId="20577"/>
          <ac:spMkLst>
            <pc:docMk/>
            <pc:sldMk cId="1228237726" sldId="396"/>
            <ac:spMk id="3" creationId="{7C70BBB5-9980-952F-6336-A2A9FAE37F70}"/>
          </ac:spMkLst>
        </pc:spChg>
        <pc:picChg chg="add mod">
          <ac:chgData name="Ernesto Gandolfo Raso" userId="9b53afdb15782c0c" providerId="LiveId" clId="{53A9C063-DA28-4F50-80E2-08895CBB6AF7}" dt="2023-09-03T00:37:09.663" v="4498" actId="1037"/>
          <ac:picMkLst>
            <pc:docMk/>
            <pc:sldMk cId="1228237726" sldId="396"/>
            <ac:picMk id="4" creationId="{EC3B7827-32A1-3147-C9CD-98DEB3E40F07}"/>
          </ac:picMkLst>
        </pc:picChg>
        <pc:picChg chg="add mod">
          <ac:chgData name="Ernesto Gandolfo Raso" userId="9b53afdb15782c0c" providerId="LiveId" clId="{53A9C063-DA28-4F50-80E2-08895CBB6AF7}" dt="2023-09-03T00:40:11.267" v="4643" actId="14100"/>
          <ac:picMkLst>
            <pc:docMk/>
            <pc:sldMk cId="1228237726" sldId="396"/>
            <ac:picMk id="6" creationId="{ADF7FDB8-3DA0-A1D9-3629-04DC681BE1C2}"/>
          </ac:picMkLst>
        </pc:picChg>
        <pc:picChg chg="add mod">
          <ac:chgData name="Ernesto Gandolfo Raso" userId="9b53afdb15782c0c" providerId="LiveId" clId="{53A9C063-DA28-4F50-80E2-08895CBB6AF7}" dt="2023-09-03T00:39:57.507" v="4638" actId="14100"/>
          <ac:picMkLst>
            <pc:docMk/>
            <pc:sldMk cId="1228237726" sldId="396"/>
            <ac:picMk id="8" creationId="{1130DDEF-E4B5-2B84-8495-7E7B24ED1C77}"/>
          </ac:picMkLst>
        </pc:picChg>
      </pc:sldChg>
      <pc:sldChg chg="delSp modSp add mod">
        <pc:chgData name="Ernesto Gandolfo Raso" userId="9b53afdb15782c0c" providerId="LiveId" clId="{53A9C063-DA28-4F50-80E2-08895CBB6AF7}" dt="2023-09-03T00:35:15.083" v="4382" actId="1038"/>
        <pc:sldMkLst>
          <pc:docMk/>
          <pc:sldMk cId="3254925542" sldId="397"/>
        </pc:sldMkLst>
        <pc:spChg chg="del">
          <ac:chgData name="Ernesto Gandolfo Raso" userId="9b53afdb15782c0c" providerId="LiveId" clId="{53A9C063-DA28-4F50-80E2-08895CBB6AF7}" dt="2023-09-03T00:35:04.563" v="4362" actId="478"/>
          <ac:spMkLst>
            <pc:docMk/>
            <pc:sldMk cId="3254925542" sldId="397"/>
            <ac:spMk id="3" creationId="{7C70BBB5-9980-952F-6336-A2A9FAE37F70}"/>
          </ac:spMkLst>
        </pc:spChg>
        <pc:picChg chg="mod">
          <ac:chgData name="Ernesto Gandolfo Raso" userId="9b53afdb15782c0c" providerId="LiveId" clId="{53A9C063-DA28-4F50-80E2-08895CBB6AF7}" dt="2023-09-03T00:35:15.083" v="4382" actId="1038"/>
          <ac:picMkLst>
            <pc:docMk/>
            <pc:sldMk cId="3254925542" sldId="397"/>
            <ac:picMk id="5" creationId="{71A2C1CA-A71A-CD56-553A-D9DE571FA989}"/>
          </ac:picMkLst>
        </pc:picChg>
      </pc:sldChg>
      <pc:sldChg chg="delSp modSp add mod">
        <pc:chgData name="Ernesto Gandolfo Raso" userId="9b53afdb15782c0c" providerId="LiveId" clId="{53A9C063-DA28-4F50-80E2-08895CBB6AF7}" dt="2023-09-03T00:40:23.030" v="4644" actId="58"/>
        <pc:sldMkLst>
          <pc:docMk/>
          <pc:sldMk cId="1160492254" sldId="398"/>
        </pc:sldMkLst>
        <pc:spChg chg="mod">
          <ac:chgData name="Ernesto Gandolfo Raso" userId="9b53afdb15782c0c" providerId="LiveId" clId="{53A9C063-DA28-4F50-80E2-08895CBB6AF7}" dt="2023-09-03T00:40:23.030" v="4644" actId="58"/>
          <ac:spMkLst>
            <pc:docMk/>
            <pc:sldMk cId="1160492254" sldId="398"/>
            <ac:spMk id="3" creationId="{7C70BBB5-9980-952F-6336-A2A9FAE37F70}"/>
          </ac:spMkLst>
        </pc:spChg>
        <pc:picChg chg="del">
          <ac:chgData name="Ernesto Gandolfo Raso" userId="9b53afdb15782c0c" providerId="LiveId" clId="{53A9C063-DA28-4F50-80E2-08895CBB6AF7}" dt="2023-09-03T00:39:00.884" v="4597" actId="478"/>
          <ac:picMkLst>
            <pc:docMk/>
            <pc:sldMk cId="1160492254" sldId="398"/>
            <ac:picMk id="4" creationId="{EC3B7827-32A1-3147-C9CD-98DEB3E40F07}"/>
          </ac:picMkLst>
        </pc:picChg>
        <pc:picChg chg="del">
          <ac:chgData name="Ernesto Gandolfo Raso" userId="9b53afdb15782c0c" providerId="LiveId" clId="{53A9C063-DA28-4F50-80E2-08895CBB6AF7}" dt="2023-09-03T00:38:53.923" v="4593" actId="478"/>
          <ac:picMkLst>
            <pc:docMk/>
            <pc:sldMk cId="1160492254" sldId="398"/>
            <ac:picMk id="6" creationId="{ADF7FDB8-3DA0-A1D9-3629-04DC681BE1C2}"/>
          </ac:picMkLst>
        </pc:picChg>
        <pc:picChg chg="del">
          <ac:chgData name="Ernesto Gandolfo Raso" userId="9b53afdb15782c0c" providerId="LiveId" clId="{53A9C063-DA28-4F50-80E2-08895CBB6AF7}" dt="2023-09-03T00:38:56.167" v="4594" actId="478"/>
          <ac:picMkLst>
            <pc:docMk/>
            <pc:sldMk cId="1160492254" sldId="398"/>
            <ac:picMk id="8" creationId="{1130DDEF-E4B5-2B84-8495-7E7B24ED1C77}"/>
          </ac:picMkLst>
        </pc:picChg>
      </pc:sldChg>
      <pc:sldChg chg="modSp add mod">
        <pc:chgData name="Ernesto Gandolfo Raso" userId="9b53afdb15782c0c" providerId="LiveId" clId="{53A9C063-DA28-4F50-80E2-08895CBB6AF7}" dt="2023-09-03T01:26:18.562" v="5622" actId="6549"/>
        <pc:sldMkLst>
          <pc:docMk/>
          <pc:sldMk cId="2444050194" sldId="399"/>
        </pc:sldMkLst>
        <pc:spChg chg="mod">
          <ac:chgData name="Ernesto Gandolfo Raso" userId="9b53afdb15782c0c" providerId="LiveId" clId="{53A9C063-DA28-4F50-80E2-08895CBB6AF7}" dt="2023-09-03T01:26:18.562" v="5622" actId="6549"/>
          <ac:spMkLst>
            <pc:docMk/>
            <pc:sldMk cId="2444050194" sldId="399"/>
            <ac:spMk id="3" creationId="{AB8D8AEA-94FD-FF58-0206-826298ED68D8}"/>
          </ac:spMkLst>
        </pc:spChg>
      </pc:sldChg>
      <pc:sldChg chg="addSp delSp modSp add mod">
        <pc:chgData name="Ernesto Gandolfo Raso" userId="9b53afdb15782c0c" providerId="LiveId" clId="{53A9C063-DA28-4F50-80E2-08895CBB6AF7}" dt="2023-09-03T00:43:34.705" v="4707" actId="14100"/>
        <pc:sldMkLst>
          <pc:docMk/>
          <pc:sldMk cId="4287782322" sldId="400"/>
        </pc:sldMkLst>
        <pc:spChg chg="del">
          <ac:chgData name="Ernesto Gandolfo Raso" userId="9b53afdb15782c0c" providerId="LiveId" clId="{53A9C063-DA28-4F50-80E2-08895CBB6AF7}" dt="2023-09-03T00:43:14.783" v="4704" actId="478"/>
          <ac:spMkLst>
            <pc:docMk/>
            <pc:sldMk cId="4287782322" sldId="400"/>
            <ac:spMk id="3" creationId="{AB8D8AEA-94FD-FF58-0206-826298ED68D8}"/>
          </ac:spMkLst>
        </pc:spChg>
        <pc:picChg chg="add mod">
          <ac:chgData name="Ernesto Gandolfo Raso" userId="9b53afdb15782c0c" providerId="LiveId" clId="{53A9C063-DA28-4F50-80E2-08895CBB6AF7}" dt="2023-09-03T00:43:34.705" v="4707" actId="14100"/>
          <ac:picMkLst>
            <pc:docMk/>
            <pc:sldMk cId="4287782322" sldId="400"/>
            <ac:picMk id="4" creationId="{5F202DAF-3D16-3B29-5C03-6D14C07C2614}"/>
          </ac:picMkLst>
        </pc:picChg>
      </pc:sldChg>
      <pc:sldChg chg="addSp delSp modSp add mod">
        <pc:chgData name="Ernesto Gandolfo Raso" userId="9b53afdb15782c0c" providerId="LiveId" clId="{53A9C063-DA28-4F50-80E2-08895CBB6AF7}" dt="2023-09-03T00:47:10.237" v="4797" actId="21"/>
        <pc:sldMkLst>
          <pc:docMk/>
          <pc:sldMk cId="575915423" sldId="401"/>
        </pc:sldMkLst>
        <pc:spChg chg="mod">
          <ac:chgData name="Ernesto Gandolfo Raso" userId="9b53afdb15782c0c" providerId="LiveId" clId="{53A9C063-DA28-4F50-80E2-08895CBB6AF7}" dt="2023-09-03T00:45:19.723" v="4751" actId="20577"/>
          <ac:spMkLst>
            <pc:docMk/>
            <pc:sldMk cId="575915423" sldId="401"/>
            <ac:spMk id="3" creationId="{AB8D8AEA-94FD-FF58-0206-826298ED68D8}"/>
          </ac:spMkLst>
        </pc:spChg>
        <pc:spChg chg="add mod">
          <ac:chgData name="Ernesto Gandolfo Raso" userId="9b53afdb15782c0c" providerId="LiveId" clId="{53A9C063-DA28-4F50-80E2-08895CBB6AF7}" dt="2023-09-03T00:46:27.503" v="4765" actId="20577"/>
          <ac:spMkLst>
            <pc:docMk/>
            <pc:sldMk cId="575915423" sldId="401"/>
            <ac:spMk id="6" creationId="{94030329-239B-0E53-C969-F51C03F40C31}"/>
          </ac:spMkLst>
        </pc:spChg>
        <pc:spChg chg="add del">
          <ac:chgData name="Ernesto Gandolfo Raso" userId="9b53afdb15782c0c" providerId="LiveId" clId="{53A9C063-DA28-4F50-80E2-08895CBB6AF7}" dt="2023-09-03T00:47:10.237" v="4797" actId="21"/>
          <ac:spMkLst>
            <pc:docMk/>
            <pc:sldMk cId="575915423" sldId="401"/>
            <ac:spMk id="10" creationId="{8855E193-79BA-17E7-0403-E3A348B0A9E3}"/>
          </ac:spMkLst>
        </pc:spChg>
        <pc:picChg chg="add mod">
          <ac:chgData name="Ernesto Gandolfo Raso" userId="9b53afdb15782c0c" providerId="LiveId" clId="{53A9C063-DA28-4F50-80E2-08895CBB6AF7}" dt="2023-09-03T00:45:59.224" v="4759" actId="1036"/>
          <ac:picMkLst>
            <pc:docMk/>
            <pc:sldMk cId="575915423" sldId="401"/>
            <ac:picMk id="4" creationId="{2CBF8AC6-7063-6775-1102-0FA7F46781C3}"/>
          </ac:picMkLst>
        </pc:picChg>
        <pc:picChg chg="add mod">
          <ac:chgData name="Ernesto Gandolfo Raso" userId="9b53afdb15782c0c" providerId="LiveId" clId="{53A9C063-DA28-4F50-80E2-08895CBB6AF7}" dt="2023-09-03T00:46:51.330" v="4795" actId="14100"/>
          <ac:picMkLst>
            <pc:docMk/>
            <pc:sldMk cId="575915423" sldId="401"/>
            <ac:picMk id="8" creationId="{5D093589-5824-A382-8951-52653E7D0937}"/>
          </ac:picMkLst>
        </pc:picChg>
      </pc:sldChg>
      <pc:sldChg chg="addSp delSp modSp add mod">
        <pc:chgData name="Ernesto Gandolfo Raso" userId="9b53afdb15782c0c" providerId="LiveId" clId="{53A9C063-DA28-4F50-80E2-08895CBB6AF7}" dt="2023-09-03T00:49:48.234" v="4856" actId="14100"/>
        <pc:sldMkLst>
          <pc:docMk/>
          <pc:sldMk cId="1959494995" sldId="402"/>
        </pc:sldMkLst>
        <pc:picChg chg="add mod">
          <ac:chgData name="Ernesto Gandolfo Raso" userId="9b53afdb15782c0c" providerId="LiveId" clId="{53A9C063-DA28-4F50-80E2-08895CBB6AF7}" dt="2023-09-03T00:49:48.234" v="4856" actId="14100"/>
          <ac:picMkLst>
            <pc:docMk/>
            <pc:sldMk cId="1959494995" sldId="402"/>
            <ac:picMk id="2" creationId="{84FA2188-71FB-62B5-B356-B36399886141}"/>
          </ac:picMkLst>
        </pc:picChg>
        <pc:picChg chg="del mod modCrop">
          <ac:chgData name="Ernesto Gandolfo Raso" userId="9b53afdb15782c0c" providerId="LiveId" clId="{53A9C063-DA28-4F50-80E2-08895CBB6AF7}" dt="2023-09-03T00:49:38.883" v="4852" actId="21"/>
          <ac:picMkLst>
            <pc:docMk/>
            <pc:sldMk cId="1959494995" sldId="402"/>
            <ac:picMk id="3" creationId="{4BC83749-F263-AA8C-5F1C-D06D7CD11CED}"/>
          </ac:picMkLst>
        </pc:picChg>
      </pc:sldChg>
      <pc:sldChg chg="modSp add mod">
        <pc:chgData name="Ernesto Gandolfo Raso" userId="9b53afdb15782c0c" providerId="LiveId" clId="{53A9C063-DA28-4F50-80E2-08895CBB6AF7}" dt="2023-09-03T01:26:57.088" v="5642" actId="6549"/>
        <pc:sldMkLst>
          <pc:docMk/>
          <pc:sldMk cId="549108042" sldId="403"/>
        </pc:sldMkLst>
        <pc:spChg chg="mod">
          <ac:chgData name="Ernesto Gandolfo Raso" userId="9b53afdb15782c0c" providerId="LiveId" clId="{53A9C063-DA28-4F50-80E2-08895CBB6AF7}" dt="2023-09-03T01:26:57.088" v="5642" actId="6549"/>
          <ac:spMkLst>
            <pc:docMk/>
            <pc:sldMk cId="549108042" sldId="403"/>
            <ac:spMk id="3" creationId="{7559F05C-8E88-8D22-79A3-4C07D83BBBF7}"/>
          </ac:spMkLst>
        </pc:spChg>
      </pc:sldChg>
      <pc:sldChg chg="addSp delSp modSp add mod">
        <pc:chgData name="Ernesto Gandolfo Raso" userId="9b53afdb15782c0c" providerId="LiveId" clId="{53A9C063-DA28-4F50-80E2-08895CBB6AF7}" dt="2023-09-03T00:53:03.993" v="4899" actId="14100"/>
        <pc:sldMkLst>
          <pc:docMk/>
          <pc:sldMk cId="320815157" sldId="404"/>
        </pc:sldMkLst>
        <pc:spChg chg="del">
          <ac:chgData name="Ernesto Gandolfo Raso" userId="9b53afdb15782c0c" providerId="LiveId" clId="{53A9C063-DA28-4F50-80E2-08895CBB6AF7}" dt="2023-09-03T00:52:26.411" v="4891" actId="478"/>
          <ac:spMkLst>
            <pc:docMk/>
            <pc:sldMk cId="320815157" sldId="404"/>
            <ac:spMk id="3" creationId="{7559F05C-8E88-8D22-79A3-4C07D83BBBF7}"/>
          </ac:spMkLst>
        </pc:spChg>
        <pc:picChg chg="add mod">
          <ac:chgData name="Ernesto Gandolfo Raso" userId="9b53afdb15782c0c" providerId="LiveId" clId="{53A9C063-DA28-4F50-80E2-08895CBB6AF7}" dt="2023-09-03T00:53:03.993" v="4899" actId="14100"/>
          <ac:picMkLst>
            <pc:docMk/>
            <pc:sldMk cId="320815157" sldId="404"/>
            <ac:picMk id="4" creationId="{DEC56730-5410-3737-FB91-D06F7BCD6DD5}"/>
          </ac:picMkLst>
        </pc:picChg>
      </pc:sldChg>
      <pc:sldChg chg="addSp modSp add mod">
        <pc:chgData name="Ernesto Gandolfo Raso" userId="9b53afdb15782c0c" providerId="LiveId" clId="{53A9C063-DA28-4F50-80E2-08895CBB6AF7}" dt="2023-09-03T00:55:27.410" v="4956" actId="1076"/>
        <pc:sldMkLst>
          <pc:docMk/>
          <pc:sldMk cId="1993698230" sldId="405"/>
        </pc:sldMkLst>
        <pc:spChg chg="mod">
          <ac:chgData name="Ernesto Gandolfo Raso" userId="9b53afdb15782c0c" providerId="LiveId" clId="{53A9C063-DA28-4F50-80E2-08895CBB6AF7}" dt="2023-09-03T00:55:11.139" v="4953" actId="6549"/>
          <ac:spMkLst>
            <pc:docMk/>
            <pc:sldMk cId="1993698230" sldId="405"/>
            <ac:spMk id="3" creationId="{7559F05C-8E88-8D22-79A3-4C07D83BBBF7}"/>
          </ac:spMkLst>
        </pc:spChg>
        <pc:picChg chg="add mod">
          <ac:chgData name="Ernesto Gandolfo Raso" userId="9b53afdb15782c0c" providerId="LiveId" clId="{53A9C063-DA28-4F50-80E2-08895CBB6AF7}" dt="2023-09-03T00:55:27.410" v="4956" actId="1076"/>
          <ac:picMkLst>
            <pc:docMk/>
            <pc:sldMk cId="1993698230" sldId="405"/>
            <ac:picMk id="4" creationId="{4E084FEE-A558-FD85-1674-4945A1E897BA}"/>
          </ac:picMkLst>
        </pc:picChg>
      </pc:sldChg>
      <pc:sldChg chg="addSp delSp modSp add mod">
        <pc:chgData name="Ernesto Gandolfo Raso" userId="9b53afdb15782c0c" providerId="LiveId" clId="{53A9C063-DA28-4F50-80E2-08895CBB6AF7}" dt="2023-09-03T01:01:56.935" v="5159" actId="14100"/>
        <pc:sldMkLst>
          <pc:docMk/>
          <pc:sldMk cId="1706690578" sldId="406"/>
        </pc:sldMkLst>
        <pc:spChg chg="del">
          <ac:chgData name="Ernesto Gandolfo Raso" userId="9b53afdb15782c0c" providerId="LiveId" clId="{53A9C063-DA28-4F50-80E2-08895CBB6AF7}" dt="2023-09-03T01:00:48.070" v="5078" actId="478"/>
          <ac:spMkLst>
            <pc:docMk/>
            <pc:sldMk cId="1706690578" sldId="406"/>
            <ac:spMk id="3" creationId="{D8BC7408-3EE6-59DD-6A77-5F51F16416F1}"/>
          </ac:spMkLst>
        </pc:spChg>
        <pc:spChg chg="mod">
          <ac:chgData name="Ernesto Gandolfo Raso" userId="9b53afdb15782c0c" providerId="LiveId" clId="{53A9C063-DA28-4F50-80E2-08895CBB6AF7}" dt="2023-09-03T01:01:50.620" v="5144" actId="20577"/>
          <ac:spMkLst>
            <pc:docMk/>
            <pc:sldMk cId="1706690578" sldId="406"/>
            <ac:spMk id="7" creationId="{76CA9E75-0BD5-61CA-9A44-EC136958C24D}"/>
          </ac:spMkLst>
        </pc:spChg>
        <pc:picChg chg="add mod">
          <ac:chgData name="Ernesto Gandolfo Raso" userId="9b53afdb15782c0c" providerId="LiveId" clId="{53A9C063-DA28-4F50-80E2-08895CBB6AF7}" dt="2023-09-03T01:01:56.935" v="5159" actId="14100"/>
          <ac:picMkLst>
            <pc:docMk/>
            <pc:sldMk cId="1706690578" sldId="406"/>
            <ac:picMk id="4" creationId="{F5D5CF46-BE38-57EF-5183-888711891A5C}"/>
          </ac:picMkLst>
        </pc:picChg>
        <pc:picChg chg="del">
          <ac:chgData name="Ernesto Gandolfo Raso" userId="9b53afdb15782c0c" providerId="LiveId" clId="{53A9C063-DA28-4F50-80E2-08895CBB6AF7}" dt="2023-09-03T01:00:48.717" v="5079" actId="478"/>
          <ac:picMkLst>
            <pc:docMk/>
            <pc:sldMk cId="1706690578" sldId="406"/>
            <ac:picMk id="5" creationId="{539CA3A2-37FC-EF88-0290-2E1BD0783C2D}"/>
          </ac:picMkLst>
        </pc:picChg>
      </pc:sldChg>
      <pc:sldChg chg="addSp delSp modSp add mod">
        <pc:chgData name="Ernesto Gandolfo Raso" userId="9b53afdb15782c0c" providerId="LiveId" clId="{53A9C063-DA28-4F50-80E2-08895CBB6AF7}" dt="2023-09-03T01:09:01.585" v="5305" actId="255"/>
        <pc:sldMkLst>
          <pc:docMk/>
          <pc:sldMk cId="424475937" sldId="407"/>
        </pc:sldMkLst>
        <pc:spChg chg="del">
          <ac:chgData name="Ernesto Gandolfo Raso" userId="9b53afdb15782c0c" providerId="LiveId" clId="{53A9C063-DA28-4F50-80E2-08895CBB6AF7}" dt="2023-09-03T01:08:15.862" v="5285" actId="478"/>
          <ac:spMkLst>
            <pc:docMk/>
            <pc:sldMk cId="424475937" sldId="407"/>
            <ac:spMk id="3" creationId="{6DCF20E5-CB1A-F6C8-AB71-1E9DC84BA326}"/>
          </ac:spMkLst>
        </pc:spChg>
        <pc:spChg chg="add mod">
          <ac:chgData name="Ernesto Gandolfo Raso" userId="9b53afdb15782c0c" providerId="LiveId" clId="{53A9C063-DA28-4F50-80E2-08895CBB6AF7}" dt="2023-09-03T01:09:01.585" v="5305" actId="255"/>
          <ac:spMkLst>
            <pc:docMk/>
            <pc:sldMk cId="424475937" sldId="407"/>
            <ac:spMk id="4" creationId="{49A3DC5E-73A8-0F8C-9E44-617568AB0DFA}"/>
          </ac:spMkLst>
        </pc:spChg>
        <pc:spChg chg="mod">
          <ac:chgData name="Ernesto Gandolfo Raso" userId="9b53afdb15782c0c" providerId="LiveId" clId="{53A9C063-DA28-4F50-80E2-08895CBB6AF7}" dt="2023-09-03T01:08:38.710" v="5300" actId="20577"/>
          <ac:spMkLst>
            <pc:docMk/>
            <pc:sldMk cId="424475937" sldId="407"/>
            <ac:spMk id="8" creationId="{3B7CB6E6-0496-A014-05BC-D4803B9C47D7}"/>
          </ac:spMkLst>
        </pc:spChg>
        <pc:picChg chg="del">
          <ac:chgData name="Ernesto Gandolfo Raso" userId="9b53afdb15782c0c" providerId="LiveId" clId="{53A9C063-DA28-4F50-80E2-08895CBB6AF7}" dt="2023-09-03T01:08:12.781" v="5284" actId="478"/>
          <ac:picMkLst>
            <pc:docMk/>
            <pc:sldMk cId="424475937" sldId="407"/>
            <ac:picMk id="6" creationId="{F8AE3CDC-2C4D-F8F8-8F79-C10556E4C713}"/>
          </ac:picMkLst>
        </pc:picChg>
        <pc:picChg chg="mod">
          <ac:chgData name="Ernesto Gandolfo Raso" userId="9b53afdb15782c0c" providerId="LiveId" clId="{53A9C063-DA28-4F50-80E2-08895CBB6AF7}" dt="2023-09-03T01:08:35.813" v="5299" actId="1038"/>
          <ac:picMkLst>
            <pc:docMk/>
            <pc:sldMk cId="424475937" sldId="407"/>
            <ac:picMk id="10" creationId="{D8776B46-6C51-E1B4-0A27-B3166F5C72FC}"/>
          </ac:picMkLst>
        </pc:picChg>
      </pc:sldChg>
      <pc:sldChg chg="addSp modSp add mod">
        <pc:chgData name="Ernesto Gandolfo Raso" userId="9b53afdb15782c0c" providerId="LiveId" clId="{53A9C063-DA28-4F50-80E2-08895CBB6AF7}" dt="2023-09-03T01:14:11.525" v="5447" actId="58"/>
        <pc:sldMkLst>
          <pc:docMk/>
          <pc:sldMk cId="3560177827" sldId="408"/>
        </pc:sldMkLst>
        <pc:spChg chg="mod">
          <ac:chgData name="Ernesto Gandolfo Raso" userId="9b53afdb15782c0c" providerId="LiveId" clId="{53A9C063-DA28-4F50-80E2-08895CBB6AF7}" dt="2023-09-03T01:13:03.809" v="5388" actId="6549"/>
          <ac:spMkLst>
            <pc:docMk/>
            <pc:sldMk cId="3560177827" sldId="408"/>
            <ac:spMk id="3" creationId="{3CF18327-152B-C374-9DA1-C040A50CC2E9}"/>
          </ac:spMkLst>
        </pc:spChg>
        <pc:spChg chg="add mod">
          <ac:chgData name="Ernesto Gandolfo Raso" userId="9b53afdb15782c0c" providerId="LiveId" clId="{53A9C063-DA28-4F50-80E2-08895CBB6AF7}" dt="2023-09-03T01:14:11.525" v="5447" actId="58"/>
          <ac:spMkLst>
            <pc:docMk/>
            <pc:sldMk cId="3560177827" sldId="408"/>
            <ac:spMk id="4" creationId="{9A85B883-3739-CE90-1EF4-712DFA0FA417}"/>
          </ac:spMkLst>
        </pc:spChg>
        <pc:picChg chg="mod">
          <ac:chgData name="Ernesto Gandolfo Raso" userId="9b53afdb15782c0c" providerId="LiveId" clId="{53A9C063-DA28-4F50-80E2-08895CBB6AF7}" dt="2023-09-03T01:13:12.133" v="5440" actId="1035"/>
          <ac:picMkLst>
            <pc:docMk/>
            <pc:sldMk cId="3560177827" sldId="408"/>
            <ac:picMk id="5" creationId="{4CD6C54B-DFE7-8430-E92C-98E5D02CC5C7}"/>
          </ac:picMkLst>
        </pc:picChg>
      </pc:sldChg>
      <pc:sldChg chg="delSp modSp add mod">
        <pc:chgData name="Ernesto Gandolfo Raso" userId="9b53afdb15782c0c" providerId="LiveId" clId="{53A9C063-DA28-4F50-80E2-08895CBB6AF7}" dt="2023-09-03T01:16:13.223" v="5536" actId="14100"/>
        <pc:sldMkLst>
          <pc:docMk/>
          <pc:sldMk cId="2027693817" sldId="409"/>
        </pc:sldMkLst>
        <pc:spChg chg="del">
          <ac:chgData name="Ernesto Gandolfo Raso" userId="9b53afdb15782c0c" providerId="LiveId" clId="{53A9C063-DA28-4F50-80E2-08895CBB6AF7}" dt="2023-09-03T01:15:49.585" v="5477" actId="478"/>
          <ac:spMkLst>
            <pc:docMk/>
            <pc:sldMk cId="2027693817" sldId="409"/>
            <ac:spMk id="3" creationId="{68672733-4624-7FB8-F362-E25676825D29}"/>
          </ac:spMkLst>
        </pc:spChg>
        <pc:spChg chg="mod">
          <ac:chgData name="Ernesto Gandolfo Raso" userId="9b53afdb15782c0c" providerId="LiveId" clId="{53A9C063-DA28-4F50-80E2-08895CBB6AF7}" dt="2023-09-03T01:15:57.428" v="5480" actId="6549"/>
          <ac:spMkLst>
            <pc:docMk/>
            <pc:sldMk cId="2027693817" sldId="409"/>
            <ac:spMk id="7" creationId="{D0E80D70-0455-5CDC-1C89-595C2B4D73D4}"/>
          </ac:spMkLst>
        </pc:spChg>
        <pc:picChg chg="del">
          <ac:chgData name="Ernesto Gandolfo Raso" userId="9b53afdb15782c0c" providerId="LiveId" clId="{53A9C063-DA28-4F50-80E2-08895CBB6AF7}" dt="2023-09-03T01:15:50.267" v="5478" actId="478"/>
          <ac:picMkLst>
            <pc:docMk/>
            <pc:sldMk cId="2027693817" sldId="409"/>
            <ac:picMk id="5" creationId="{6EFB6BB9-6AC8-55D8-478E-40A3F5FE1281}"/>
          </ac:picMkLst>
        </pc:picChg>
        <pc:picChg chg="mod">
          <ac:chgData name="Ernesto Gandolfo Raso" userId="9b53afdb15782c0c" providerId="LiveId" clId="{53A9C063-DA28-4F50-80E2-08895CBB6AF7}" dt="2023-09-03T01:16:13.223" v="5536" actId="14100"/>
          <ac:picMkLst>
            <pc:docMk/>
            <pc:sldMk cId="2027693817" sldId="409"/>
            <ac:picMk id="9" creationId="{E8ED96A8-8849-A419-5BDD-F728D243D9E0}"/>
          </ac:picMkLst>
        </pc:picChg>
      </pc:sldChg>
      <pc:sldChg chg="modSp add mod">
        <pc:chgData name="Ernesto Gandolfo Raso" userId="9b53afdb15782c0c" providerId="LiveId" clId="{53A9C063-DA28-4F50-80E2-08895CBB6AF7}" dt="2023-09-03T01:19:57.900" v="5587" actId="14100"/>
        <pc:sldMkLst>
          <pc:docMk/>
          <pc:sldMk cId="331687135" sldId="410"/>
        </pc:sldMkLst>
        <pc:spChg chg="mod">
          <ac:chgData name="Ernesto Gandolfo Raso" userId="9b53afdb15782c0c" providerId="LiveId" clId="{53A9C063-DA28-4F50-80E2-08895CBB6AF7}" dt="2023-09-03T01:19:53.944" v="5586" actId="6549"/>
          <ac:spMkLst>
            <pc:docMk/>
            <pc:sldMk cId="331687135" sldId="410"/>
            <ac:spMk id="3" creationId="{8560244B-53C2-2A3B-3F32-AF60F22BAE94}"/>
          </ac:spMkLst>
        </pc:spChg>
        <pc:picChg chg="mod">
          <ac:chgData name="Ernesto Gandolfo Raso" userId="9b53afdb15782c0c" providerId="LiveId" clId="{53A9C063-DA28-4F50-80E2-08895CBB6AF7}" dt="2023-09-03T01:19:57.900" v="5587" actId="14100"/>
          <ac:picMkLst>
            <pc:docMk/>
            <pc:sldMk cId="331687135" sldId="410"/>
            <ac:picMk id="5" creationId="{06BA7E56-990E-9792-A5F4-027737139B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31/05/2024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578" y="1700808"/>
            <a:ext cx="9144000" cy="1500197"/>
          </a:xfrm>
        </p:spPr>
        <p:txBody>
          <a:bodyPr>
            <a:noAutofit/>
          </a:bodyPr>
          <a:lstStyle/>
          <a:p>
            <a:r>
              <a:rPr lang="es-E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CINEMÁTICA </a:t>
            </a:r>
            <a:br>
              <a:rPr lang="es-E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s-E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tridimensional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0EC64C3-1ECC-69BC-AE5F-6333018D743E}"/>
              </a:ext>
            </a:extLst>
          </p:cNvPr>
          <p:cNvSpPr txBox="1"/>
          <p:nvPr/>
        </p:nvSpPr>
        <p:spPr>
          <a:xfrm>
            <a:off x="0" y="-21554"/>
            <a:ext cx="9144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componente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es la ecuación que obtuvimos para movimiento rectilíneo.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manera que esta ecuación es una ampliación directa de la idea de velocidad instantánea para el movimiento en tres dimensiones.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También podemos obtener la ecuación derivando. Los vectores unitarios 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dependen del tiempo, de modo que sus derivadas son iguales a cero; entonces: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349E7E6-D890-09DE-75D8-6DF57E8DF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706824"/>
            <a:ext cx="5506413" cy="15142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6989C6F-67F6-193D-FDD7-0F01558A2870}"/>
              </a:ext>
            </a:extLst>
          </p:cNvPr>
          <p:cNvSpPr txBox="1"/>
          <p:nvPr/>
        </p:nvSpPr>
        <p:spPr>
          <a:xfrm>
            <a:off x="-15274" y="427181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 muestra otra vez que las componentes de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magnitud del vector velocidad instantánea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 decir, la rapidez, se obtiene en términos de las componentes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aplicando el teorema de Pitágoras: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FC95A02-1E7B-7129-4385-C8D84F4FB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5839154"/>
            <a:ext cx="6228184" cy="90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7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B839A0-A62C-5170-CA6F-BCDAEC0608AC}"/>
              </a:ext>
            </a:extLst>
          </p:cNvPr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muestra la situación cuando la partícula se mueve en el plano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6B5284-7360-7BE3-5F86-82A1E43F1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47830"/>
            <a:ext cx="7096848" cy="63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B839A0-A62C-5170-CA6F-BCDAEC0608AC}"/>
              </a:ext>
            </a:extLst>
          </p:cNvPr>
          <p:cNvSpPr txBox="1"/>
          <p:nvPr/>
        </p:nvSpPr>
        <p:spPr>
          <a:xfrm>
            <a:off x="0" y="-27384"/>
            <a:ext cx="9144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este caso,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iguales a cero, y la rapidez (la magnitud de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es:</a:t>
            </a: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la dirección de la velocidad instantánea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está dada por el ángulo a de la figura.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Vemos que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usar el término “velocidad”, siempre nos referiremos al vector velocidad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instantánea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 al vector velocidad media).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lo regular, ni siquiera nos molestaremos en llamar vector a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el lector debe recordar que la velocidad es una cantidad vectorial con magnitud y dirección.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A2EBAA-D236-88FB-8C89-2AC798803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348" y="620688"/>
            <a:ext cx="3679304" cy="11534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CE3F24-4D05-4243-DCC4-CDF66D0E3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492896"/>
            <a:ext cx="2463484" cy="13001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952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EA4F145-7F72-078E-42F2-8DD7774415BE}"/>
              </a:ext>
            </a:extLst>
          </p:cNvPr>
          <p:cNvSpPr txBox="1"/>
          <p:nvPr/>
        </p:nvSpPr>
        <p:spPr>
          <a:xfrm>
            <a:off x="0" y="-27384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VECTOR ACELERACIÓN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igual que en el movimiento rectilíneo, la aceleración describe cómo cambia la velocidad de la partícula; pero como ahora tratamos la velocidad como un vector, la aceleración describirá los cambios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tanto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magnitud de la velocidad (es decir, la rapidez)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dirección de la velocidad (esto es, la dirección en que se mueve la partícula).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</a:t>
            </a:r>
            <a:r>
              <a:rPr lang="es-MX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MX" sz="240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automóvil (tratado como partícula) se desplaza en una trayectoria curva. </a:t>
            </a:r>
          </a:p>
        </p:txBody>
      </p:sp>
    </p:spTree>
    <p:extLst>
      <p:ext uri="{BB962C8B-B14F-4D97-AF65-F5344CB8AC3E}">
        <p14:creationId xmlns:p14="http://schemas.microsoft.com/office/powerpoint/2010/main" val="2914172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67C4A-CB01-08CC-887F-93C471232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962"/>
          <a:stretch/>
        </p:blipFill>
        <p:spPr>
          <a:xfrm>
            <a:off x="539552" y="41456"/>
            <a:ext cx="7884368" cy="683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22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CCEA163-3D60-9727-5950-71B147EF9794}"/>
              </a:ext>
            </a:extLst>
          </p:cNvPr>
          <p:cNvSpPr txBox="1"/>
          <p:nvPr/>
        </p:nvSpPr>
        <p:spPr>
          <a:xfrm>
            <a:off x="0" y="3565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vectores 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representan las velocidades instantáneas del auto en el instante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cuando el automóvil está en el punto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en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cuando se encuentra en el punto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 el intervalo de tiempo de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cambio vectorial de velocidad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24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Δ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modo que:</a:t>
            </a: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24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Δ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 (figura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E50189-4A80-647F-CC5C-B95C25269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r="31888"/>
          <a:stretch/>
        </p:blipFill>
        <p:spPr>
          <a:xfrm>
            <a:off x="2276185" y="2708920"/>
            <a:ext cx="4692287" cy="41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49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CCEA163-3D60-9727-5950-71B147EF9794}"/>
              </a:ext>
            </a:extLst>
          </p:cNvPr>
          <p:cNvSpPr txBox="1"/>
          <p:nvPr/>
        </p:nvSpPr>
        <p:spPr>
          <a:xfrm>
            <a:off x="0" y="3565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Definimos la 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aceleración media 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automóvil en este intervalo como el cambio de velocidad dividido entre el intervalo de tiempo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9C1628-7F0E-73D4-0A96-8C92AD505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1968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4CC84FD-D0D9-727F-737E-76539E2A883E}"/>
              </a:ext>
            </a:extLst>
          </p:cNvPr>
          <p:cNvSpPr txBox="1"/>
          <p:nvPr/>
        </p:nvSpPr>
        <p:spPr>
          <a:xfrm>
            <a:off x="3414" y="3598564"/>
            <a:ext cx="91405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aceleración media es una cantidad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vectorial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tiene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misma dirección que el vector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(figura c ). </a:t>
            </a:r>
          </a:p>
        </p:txBody>
      </p:sp>
    </p:spTree>
    <p:extLst>
      <p:ext uri="{BB962C8B-B14F-4D97-AF65-F5344CB8AC3E}">
        <p14:creationId xmlns:p14="http://schemas.microsoft.com/office/powerpoint/2010/main" val="426645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CDC6B8-6C65-2C13-9B78-BA3D5D7A4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37"/>
          <a:stretch/>
        </p:blipFill>
        <p:spPr>
          <a:xfrm>
            <a:off x="1008112" y="12788"/>
            <a:ext cx="7524328" cy="683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11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4CC84FD-D0D9-727F-737E-76539E2A883E}"/>
              </a:ext>
            </a:extLst>
          </p:cNvPr>
          <p:cNvSpPr txBox="1"/>
          <p:nvPr/>
        </p:nvSpPr>
        <p:spPr>
          <a:xfrm>
            <a:off x="0" y="3098"/>
            <a:ext cx="91405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componente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ecuación es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MX" sz="24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)/(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es exactamente la ecuación para la aceleración media en movimiento rectilíneo.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Definimos la 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aceleración instantánea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(una cantidad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vectorial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en el punto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como el límite de la aceleración media cuando el punto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acerca a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modo que </a:t>
            </a:r>
            <a:r>
              <a:rPr lang="el-G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l-G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acercan a cero (figura ).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0D5B06-9D25-3FA5-01DA-E15315072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896"/>
            <a:ext cx="9144000" cy="16286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6556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3DFC2F-49F3-FC0F-4D05-4C994320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588" y="0"/>
            <a:ext cx="3568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1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26658C0-63E0-3397-49C8-BD1FA65584F3}"/>
              </a:ext>
            </a:extLst>
          </p:cNvPr>
          <p:cNvSpPr txBox="1"/>
          <p:nvPr/>
        </p:nvSpPr>
        <p:spPr>
          <a:xfrm>
            <a:off x="-9128" y="-8249"/>
            <a:ext cx="91531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VECTORES DE POSICIÓN Y VELOCIDAD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Veamos primero cómo describir el movimiento de una partícula en el espacio.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la partícula está en el punto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cierto instante, el 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de posición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partícula en ese instante es un vector que va del origen del sistema de coordenadas al punto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(figura).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coordenadas cartesianas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las componentes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vector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Usando los vectores unitarios, escribimos: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9875AB3-0E8A-2597-1CEF-E2EFAA19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1008"/>
            <a:ext cx="9144000" cy="12121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A26B20-32C6-AFE8-481A-23869362BD9B}"/>
              </a:ext>
            </a:extLst>
          </p:cNvPr>
          <p:cNvSpPr txBox="1"/>
          <p:nvPr/>
        </p:nvSpPr>
        <p:spPr>
          <a:xfrm>
            <a:off x="0" y="-34080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LTStd-Roman"/>
              </a:rPr>
              <a:t>El vector velocidad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latin typeface="TimesLTStd-Roman"/>
              </a:rPr>
              <a:t>, como vimos, es tangente a la trayectoria de la partícula. No obstante, el vector aceleración instantánea </a:t>
            </a:r>
            <a:r>
              <a:rPr lang="es-MX" sz="2400" b="1" i="1" u="none" strike="noStrike" baseline="0" dirty="0">
                <a:latin typeface="TimesLTStd-BoldItalic"/>
              </a:rPr>
              <a:t>a</a:t>
            </a:r>
            <a:r>
              <a:rPr lang="es-MX" sz="2400" b="0" i="0" u="none" strike="noStrike" baseline="0" dirty="0">
                <a:latin typeface="PearsonMATH08"/>
              </a:rPr>
              <a:t> </a:t>
            </a:r>
            <a:r>
              <a:rPr lang="es-MX" sz="2400" b="0" i="1" u="none" strike="noStrike" baseline="0" dirty="0">
                <a:latin typeface="TimesLTStd-Italic"/>
              </a:rPr>
              <a:t>no </a:t>
            </a:r>
            <a:r>
              <a:rPr lang="es-MX" sz="2400" b="0" i="0" u="none" strike="noStrike" baseline="0" dirty="0">
                <a:latin typeface="TimesLTStd-Roman"/>
              </a:rPr>
              <a:t>tiene que ser tangente a la trayectoria.</a:t>
            </a:r>
          </a:p>
          <a:p>
            <a:pPr algn="l"/>
            <a:r>
              <a:rPr lang="es-MX" sz="2400" b="0" i="0" u="none" strike="noStrike" baseline="0" dirty="0">
                <a:latin typeface="TimesLTStd-Roman"/>
              </a:rPr>
              <a:t>La figura a muestra que, si la trayectoria es curva, </a:t>
            </a:r>
            <a:r>
              <a:rPr lang="es-MX" sz="2400" b="1" i="1" u="none" strike="noStrike" baseline="0" dirty="0">
                <a:latin typeface="TimesLTStd-BoldItalic"/>
              </a:rPr>
              <a:t>a</a:t>
            </a:r>
            <a:r>
              <a:rPr lang="es-MX" sz="2400" b="0" i="0" u="none" strike="noStrike" baseline="0" dirty="0">
                <a:latin typeface="PearsonMATH08"/>
              </a:rPr>
              <a:t> </a:t>
            </a:r>
            <a:r>
              <a:rPr lang="es-MX" sz="2400" b="0" i="0" u="none" strike="noStrike" baseline="0" dirty="0">
                <a:latin typeface="TimesLTStd-Roman"/>
              </a:rPr>
              <a:t>apunta hacia el lado cóncavo de la trayectoria, es decir, hacia el interior de la curva descrita por la partícula.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843FD3-731F-8E8F-E9A3-FAAD57996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51"/>
          <a:stretch/>
        </p:blipFill>
        <p:spPr>
          <a:xfrm>
            <a:off x="2787588" y="1946059"/>
            <a:ext cx="4088668" cy="486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61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A26B20-32C6-AFE8-481A-23869362BD9B}"/>
              </a:ext>
            </a:extLst>
          </p:cNvPr>
          <p:cNvSpPr txBox="1"/>
          <p:nvPr/>
        </p:nvSpPr>
        <p:spPr>
          <a:xfrm>
            <a:off x="0" y="-3408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LTStd-Roman"/>
              </a:rPr>
              <a:t>La aceleración es tangente a la trayectoria únicamente si la partícula se mueve en línea recta (figura </a:t>
            </a:r>
            <a:r>
              <a:rPr lang="es-MX" sz="2400" b="0" i="1" u="none" strike="noStrike" baseline="0" dirty="0">
                <a:latin typeface="TimesLTStd-Italic"/>
              </a:rPr>
              <a:t>b</a:t>
            </a:r>
            <a:r>
              <a:rPr lang="es-MX" sz="2400" b="0" i="0" u="none" strike="noStrike" baseline="0" dirty="0">
                <a:latin typeface="TimesLTStd-Roman"/>
              </a:rPr>
              <a:t>). </a:t>
            </a:r>
            <a:endParaRPr lang="es-MX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6CAB5C-15F2-77EA-04E7-9900B43E8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00"/>
          <a:stretch/>
        </p:blipFill>
        <p:spPr>
          <a:xfrm>
            <a:off x="658458" y="1095485"/>
            <a:ext cx="8017998" cy="57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25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E22723-1292-40F7-2C1C-F48E7E7A3C20}"/>
              </a:ext>
            </a:extLst>
          </p:cNvPr>
          <p:cNvSpPr txBox="1"/>
          <p:nvPr/>
        </p:nvSpPr>
        <p:spPr>
          <a:xfrm>
            <a:off x="0" y="61978"/>
            <a:ext cx="9144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convencerse de que una partícula no tiene aceleración cero cuando se mueve en una trayectoria curva con rapidez constante, piense en lo que siente cuando viaja en automóvil.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el auto acelera, usted tiende a moverse en dirección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opuesta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 aceleración del vehículo.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Así, tendemos a movernos hacia atrás cuando el automóvil acelera hacia adelante (aumenta su velocidad), y hacia el frente cuando el automóvil acelera hacia atrás (es decir, cuando frena).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el automóvil da vuelta en un camino horizontal, tendemos a deslizarnos hacia afuera de la curva; por lo tanto, el auto tiene una aceleración hacia adentro de la curva.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Normalmente nos interesará la aceleración instantánea, no la media.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ahora, usaremos el término “aceleración” para referirnos al vector aceleración instantánea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 componente del vector aceleración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la derivada de la componente correspondiente de la velocidad: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77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E22723-1292-40F7-2C1C-F48E7E7A3C20}"/>
              </a:ext>
            </a:extLst>
          </p:cNvPr>
          <p:cNvSpPr txBox="1"/>
          <p:nvPr/>
        </p:nvSpPr>
        <p:spPr>
          <a:xfrm>
            <a:off x="0" y="61978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 componente del vector aceleración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la derivada de la componente correspondiente de la velocidad: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9B8333-850E-972B-BA30-FE94F1661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20478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D110006-12B7-C74F-A2C9-4E723D0297BC}"/>
              </a:ext>
            </a:extLst>
          </p:cNvPr>
          <p:cNvSpPr txBox="1"/>
          <p:nvPr/>
        </p:nvSpPr>
        <p:spPr>
          <a:xfrm>
            <a:off x="0" y="340438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Expresado en termino de los vectores unitarios es: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7136028-0921-4D59-FEF2-B5A2AB1CD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933056"/>
            <a:ext cx="5436096" cy="12343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9409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ED3D96-DFB1-FCD0-9D1E-2A02FAF0C74A}"/>
              </a:ext>
            </a:extLst>
          </p:cNvPr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componente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las ecuaciones,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dvx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 exactamente la aceleración instantánea en una dimensión. </a:t>
            </a:r>
          </a:p>
          <a:p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cada componente de velocidad es la derivada de la coordenada correspondiente, expresamos las componentes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vector aceleración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como: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C4D2DD-674E-FFF8-B3EF-772C7C099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0" y="1844824"/>
            <a:ext cx="5868144" cy="137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7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303F91E-DFC3-0C3E-8CF5-6B28F2537D8D}"/>
              </a:ext>
            </a:extLst>
          </p:cNvPr>
          <p:cNvSpPr txBox="1"/>
          <p:nvPr/>
        </p:nvSpPr>
        <p:spPr>
          <a:xfrm>
            <a:off x="30216" y="-8263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 PERPENDICULAR Y PARALELA DE LA ACELERACIÓN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ecuaciones: </a:t>
            </a:r>
          </a:p>
          <a:p>
            <a:pPr algn="l"/>
            <a:endParaRPr lang="es-MX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 hablan acerca de las componentes del vector aceleración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instantánea </a:t>
            </a:r>
            <a:r>
              <a:rPr lang="es-MX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una partícula a lo largo de los ejes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Otra manera útil de visualizar </a:t>
            </a:r>
            <a:r>
              <a:rPr lang="es-MX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 en términos de su componente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paralela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 trayectoria de la partícula, es decir, paralela a la velocidad, y su componente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 trayectoria y, por lo tanto, perpendicular a la velocidad </a:t>
            </a:r>
            <a:r>
              <a:rPr lang="es-MX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(figura).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D5F033-2D92-AD18-2B00-929FF0733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248" y="764704"/>
            <a:ext cx="5868144" cy="137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39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6DF57F-99A1-BA16-03F8-F56F47C4E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91" y="0"/>
            <a:ext cx="8670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04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303F91E-DFC3-0C3E-8CF5-6B28F2537D8D}"/>
                  </a:ext>
                </a:extLst>
              </p:cNvPr>
              <p:cNvSpPr txBox="1"/>
              <p:nvPr/>
            </p:nvSpPr>
            <p:spPr>
              <a:xfrm>
                <a:off x="30216" y="-8263"/>
                <a:ext cx="9144000" cy="3054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 así porque la componente paralela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s-MX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nos habla acerca de los cambios en la </a:t>
                </a:r>
                <a:r>
                  <a:rPr lang="es-MX" sz="2400" b="0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 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la partícula; mientras que la componente perpendicular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s-MX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s-MX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nos indica los cambios en la </a:t>
                </a:r>
                <a:r>
                  <a:rPr lang="es-MX" sz="2400" b="0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dirección del movimiento 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la partícula. Para saber por qué las componentes paralela y perpendicular de </a:t>
                </a:r>
                <a:r>
                  <a:rPr lang="es-MX" sz="2400" b="1" i="1" u="none" strike="noStrike" baseline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tienen</a:t>
                </a:r>
              </a:p>
              <a:p>
                <a:pPr algn="l"/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tales propiedades, consideremos dos casos especiales.</a:t>
                </a:r>
              </a:p>
              <a:p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 la </a:t>
                </a:r>
                <a:r>
                  <a:rPr lang="es-MX" sz="240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figura </a:t>
                </a:r>
                <a:r>
                  <a:rPr lang="es-MX" sz="2400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s-MX" sz="240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 vector aceleración tiene la misma dirección que la velocidad </a:t>
                </a:r>
                <a:r>
                  <a:rPr lang="es-MX" sz="2400" b="1" i="1" u="none" strike="noStrike" baseline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s-MX" sz="2400" b="0" i="0" u="none" strike="noStrike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de manera que </a:t>
                </a:r>
                <a:r>
                  <a:rPr lang="es-MX" sz="2400" b="1" i="1" u="none" strike="noStrike" baseline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tiene sólo una componente paralela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s-MX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(es decir,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s-MX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s-MX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0). </a:t>
                </a: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303F91E-DFC3-0C3E-8CF5-6B28F2537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6" y="-8263"/>
                <a:ext cx="9144000" cy="3054939"/>
              </a:xfrm>
              <a:prstGeom prst="rect">
                <a:avLst/>
              </a:prstGeom>
              <a:blipFill>
                <a:blip r:embed="rId2"/>
                <a:stretch>
                  <a:fillRect l="-1067" t="-1597" r="-867" b="-399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F259C780-3161-C806-1DAC-7AD530E62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862056"/>
            <a:ext cx="7271792" cy="402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89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303F91E-DFC3-0C3E-8CF5-6B28F2537D8D}"/>
                  </a:ext>
                </a:extLst>
              </p:cNvPr>
              <p:cNvSpPr txBox="1"/>
              <p:nvPr/>
            </p:nvSpPr>
            <p:spPr>
              <a:xfrm>
                <a:off x="30216" y="-8263"/>
                <a:ext cx="9144000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 cambio de velocidad </a:t>
                </a:r>
                <a:r>
                  <a:rPr lang="es-MX" sz="2400" b="0" i="0" u="none" strike="noStrike" baseline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s-MX" sz="2400" b="1" i="1" u="none" strike="noStrike" baseline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 un intervalo pequeño </a:t>
                </a:r>
                <a:r>
                  <a:rPr lang="es-MX" sz="2400" b="0" i="0" u="none" strike="noStrike" baseline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s-MX" sz="2400" b="0" i="1" u="none" strike="noStrike" baseline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s-MX" sz="2400" b="0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tiene la misma dirección que </a:t>
                </a:r>
                <a:r>
                  <a:rPr lang="es-MX" sz="2400" b="1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y, por consiguiente, que </a:t>
                </a:r>
                <a:r>
                  <a:rPr lang="es-MX" sz="2400" b="1" i="1" u="none" strike="noStrike" baseline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s-MX" sz="2400" b="0" i="0" u="none" strike="noStrike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/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velocidad </a:t>
                </a:r>
                <a:r>
                  <a:rPr lang="es-MX" sz="2400" b="1" i="1" u="none" strike="noStrike" baseline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s-MX" sz="2400" b="0" i="0" u="none" strike="noStrike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 final de </a:t>
                </a:r>
                <a:r>
                  <a:rPr lang="es-MX" sz="2400" b="0" i="0" u="none" strike="noStrike" baseline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s-MX" sz="2400" b="0" i="1" u="none" strike="noStrike" baseline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s-MX" sz="2400" b="0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está en la misma dirección que </a:t>
                </a:r>
                <a:r>
                  <a:rPr lang="es-MX" sz="2400" b="1" i="1" u="none" strike="noStrike" baseline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s-MX" sz="2400" b="0" i="0" u="none" strike="noStrike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/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pero tiene mayor magnitud. Es decir, durante el intervalo de tiempo </a:t>
                </a:r>
                <a:r>
                  <a:rPr lang="es-MX" sz="2400" b="0" i="0" u="none" strike="noStrike" baseline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s-MX" sz="2400" b="0" i="1" u="none" strike="noStrike" baseline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s-MX" sz="2400" b="0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partícula de la figura </a:t>
                </a:r>
                <a:r>
                  <a:rPr lang="es-MX" sz="2400" b="0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movió en línea recta con rapidez creciente (compare con la figura </a:t>
                </a:r>
                <a:r>
                  <a:rPr lang="es-MX" sz="2400" b="0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 la figura </a:t>
                </a:r>
                <a:r>
                  <a:rPr lang="es-MX" sz="2400" b="0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la aceleración es </a:t>
                </a:r>
                <a:r>
                  <a:rPr lang="es-MX" sz="2400" b="0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perpendicular 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la velocidad, de manera que </a:t>
                </a:r>
                <a:r>
                  <a:rPr lang="es-MX" sz="2400" b="1" i="1" u="none" strike="noStrike" baseline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tiene sólo una componente perpendicular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s-MX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(es decir,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s-MX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0). </a:t>
                </a: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303F91E-DFC3-0C3E-8CF5-6B28F2537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6" y="-8263"/>
                <a:ext cx="9144000" cy="3046988"/>
              </a:xfrm>
              <a:prstGeom prst="rect">
                <a:avLst/>
              </a:prstGeom>
              <a:blipFill>
                <a:blip r:embed="rId2"/>
                <a:stretch>
                  <a:fillRect l="-1067" t="-1603" r="-667" b="-380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676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840C97-AA1A-F7E0-DB17-CC5985617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3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1C1DDFE-CD9E-8F73-BE29-A154128D0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708" y="0"/>
            <a:ext cx="6552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44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303F91E-DFC3-0C3E-8CF5-6B28F2537D8D}"/>
              </a:ext>
            </a:extLst>
          </p:cNvPr>
          <p:cNvSpPr txBox="1"/>
          <p:nvPr/>
        </p:nvSpPr>
        <p:spPr>
          <a:xfrm>
            <a:off x="30216" y="-8263"/>
            <a:ext cx="9144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un intervalo de tiempo pequeño </a:t>
            </a:r>
            <a:r>
              <a:rPr lang="es-MX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el cambio de velocidad </a:t>
            </a:r>
            <a:r>
              <a:rPr lang="es-MX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 muy cercanamente perpendicular a </a:t>
            </a:r>
            <a:r>
              <a:rPr lang="es-MX" sz="24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por lo que </a:t>
            </a:r>
            <a:r>
              <a:rPr lang="es-MX" sz="24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MX" sz="24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tienen direcciones diferentes. Al aproximarse el intervalo </a:t>
            </a:r>
            <a:r>
              <a:rPr lang="es-MX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cero, el ángulo 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la figura también se acerca a cero, </a:t>
            </a:r>
            <a:r>
              <a:rPr lang="es-MX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vuelve perpendicular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tanto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24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24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s-MX" sz="24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MX" sz="24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tienen la misma magnitud. 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Dicho de otro modo, la rapidez de la partícula no cambia, pero la dirección del movimiento se modifica y la trayectoria de la partícula se curva.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caso más general, la aceleración </a:t>
            </a:r>
            <a:r>
              <a:rPr lang="es-MX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tiene componentes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tanto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paralela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 a la velocidad </a:t>
            </a:r>
            <a:r>
              <a:rPr lang="es-MX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como muestra la figura. </a:t>
            </a:r>
          </a:p>
        </p:txBody>
      </p:sp>
    </p:spTree>
    <p:extLst>
      <p:ext uri="{BB962C8B-B14F-4D97-AF65-F5344CB8AC3E}">
        <p14:creationId xmlns:p14="http://schemas.microsoft.com/office/powerpoint/2010/main" val="460639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332A88-D72E-905D-3246-DF37E0C22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0"/>
            <a:ext cx="8181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32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303F91E-DFC3-0C3E-8CF5-6B28F2537D8D}"/>
                  </a:ext>
                </a:extLst>
              </p:cNvPr>
              <p:cNvSpPr txBox="1"/>
              <p:nvPr/>
            </p:nvSpPr>
            <p:spPr>
              <a:xfrm>
                <a:off x="30216" y="-8263"/>
                <a:ext cx="9144000" cy="1946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Entonces, cambiarán la rapidez de la partícula, descrita por la componente paralela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s-MX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s-MX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s-MX" sz="2400" b="0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 dirección (descrita por la componente perpendicular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s-MX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s-MX" sz="240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figura 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muestra una partícula que se mueve sobre una trayectoria curva en tres situaciones distintas: rapidez constante, creciente y decreciente. </a:t>
                </a: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303F91E-DFC3-0C3E-8CF5-6B28F2537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6" y="-8263"/>
                <a:ext cx="9144000" cy="1946943"/>
              </a:xfrm>
              <a:prstGeom prst="rect">
                <a:avLst/>
              </a:prstGeom>
              <a:blipFill>
                <a:blip r:embed="rId2"/>
                <a:stretch>
                  <a:fillRect l="-1067" t="-2508" r="-667" b="-658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866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CC5F94-EB76-22FB-5E9B-FA4C56D3B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4815"/>
            <a:ext cx="9144000" cy="226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74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303F91E-DFC3-0C3E-8CF5-6B28F2537D8D}"/>
              </a:ext>
            </a:extLst>
          </p:cNvPr>
          <p:cNvSpPr txBox="1"/>
          <p:nvPr/>
        </p:nvSpPr>
        <p:spPr>
          <a:xfrm>
            <a:off x="30216" y="-8263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la rapidez es constante, </a:t>
            </a:r>
            <a:r>
              <a:rPr lang="es-MX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 perpendicular, o </a:t>
            </a:r>
            <a:r>
              <a:rPr lang="es-MX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la trayectoria y a </a:t>
            </a:r>
            <a:r>
              <a:rPr lang="es-MX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apunta hacia el lado cóncavo de la trayectoria (figura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4F69D9-0D73-6332-13FE-4E653BC40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443"/>
          <a:stretch/>
        </p:blipFill>
        <p:spPr>
          <a:xfrm>
            <a:off x="894312" y="908853"/>
            <a:ext cx="7494112" cy="589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29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303F91E-DFC3-0C3E-8CF5-6B28F2537D8D}"/>
              </a:ext>
            </a:extLst>
          </p:cNvPr>
          <p:cNvSpPr txBox="1"/>
          <p:nvPr/>
        </p:nvSpPr>
        <p:spPr>
          <a:xfrm>
            <a:off x="30216" y="-8263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la rapidez aumenta, todavía hay una componente perpendicular de </a:t>
            </a:r>
            <a:r>
              <a:rPr lang="es-MX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pero también una paralela con la misma dirección que </a:t>
            </a:r>
            <a:r>
              <a:rPr lang="es-MX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(figura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32C4132-91CE-C690-3C76-65564265A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r="33463"/>
          <a:stretch/>
        </p:blipFill>
        <p:spPr>
          <a:xfrm>
            <a:off x="588766" y="1196752"/>
            <a:ext cx="772765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93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303F91E-DFC3-0C3E-8CF5-6B28F2537D8D}"/>
              </a:ext>
            </a:extLst>
          </p:cNvPr>
          <p:cNvSpPr txBox="1"/>
          <p:nvPr/>
        </p:nvSpPr>
        <p:spPr>
          <a:xfrm>
            <a:off x="30216" y="-8263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Entonces, </a:t>
            </a:r>
            <a:r>
              <a:rPr lang="es-MX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apunta hacia adelante de la normal a la trayectoria. 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la rapidez disminuye, la componente paralela tiene dirección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opuesta a </a:t>
            </a:r>
            <a:r>
              <a:rPr lang="es-MX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s-MX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apunta hacia atrás de la normal a la trayectoria. 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F7DA34-EFCB-ABBF-49B9-44E49D3BB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37"/>
          <a:stretch/>
        </p:blipFill>
        <p:spPr>
          <a:xfrm>
            <a:off x="899592" y="1387316"/>
            <a:ext cx="7380312" cy="547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4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B9E971-5A35-ECCC-8CD6-6AF5A21030A0}"/>
              </a:ext>
            </a:extLst>
          </p:cNvPr>
          <p:cNvSpPr txBox="1"/>
          <p:nvPr/>
        </p:nvSpPr>
        <p:spPr>
          <a:xfrm>
            <a:off x="0" y="-36138"/>
            <a:ext cx="9144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MOVIMIENTO DE PROYECTILES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proyectil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 cuerpo que recibe una velocidad inicial y, luego, sigue una trayectoria determinada completamente por los efectos de la aceleración gravitacional y la resistencia del aire.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pelota bateada, un balón de fútbol lanzado y una bala disparada por un rifle son proyectiles.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camino que sigue un proyectil se conoce como su 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trayectoria.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analizar este tipo de movimiento tan común, partiremos de un modelo idealizado que representa el proyectil como una partícula con aceleración constante (debida a la gravedad), tanto en magnitud como en dirección.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ignoran los efectos de la resistencia del aire, así como la curvatura y rotación de la Tierra.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curvatura de la Tierra debe considerarse en el vuelo de misiles de largo alcance; asimismo, la resistencia del aire es de importancia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 para un paracaidista. </a:t>
            </a:r>
          </a:p>
        </p:txBody>
      </p:sp>
    </p:spTree>
    <p:extLst>
      <p:ext uri="{BB962C8B-B14F-4D97-AF65-F5344CB8AC3E}">
        <p14:creationId xmlns:p14="http://schemas.microsoft.com/office/powerpoint/2010/main" val="2025847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B9E971-5A35-ECCC-8CD6-6AF5A21030A0}"/>
              </a:ext>
            </a:extLst>
          </p:cNvPr>
          <p:cNvSpPr txBox="1"/>
          <p:nvPr/>
        </p:nvSpPr>
        <p:spPr>
          <a:xfrm>
            <a:off x="0" y="-36138"/>
            <a:ext cx="9144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obstante, aprenderemos mucho analizando este modelo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sencillo. En el resto del capítulo, la frase “movimiento de proyectil” implicará que se desprecia la resistencia del aire. En el capítulo 5 veremos qué sucede cuando la resistencia no puede despreciarse.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movimiento de un proyectil siempre se limita a un plano vertical, determinado por la dirección de la velocidad inicial (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3.15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lo cual se debe a que la aceleración causada por la gravedad es exclusivamente vertical: la gravedad no puede acelerar al proyectil de forma lateral. Por lo tanto, este movimiento es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bidimensional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Llamaremos al plano de movimiento, el plano de coordenadas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el eje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y el eje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hacia arriba.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clave del análisis del movimiento de proyectiles es que podemos tratar por separado las coordenadas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74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23B4DA4-1E0D-D850-AB9B-2CAAFA73A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7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F4B298F-2351-0078-C7E8-9D4879BA1F46}"/>
              </a:ext>
            </a:extLst>
          </p:cNvPr>
          <p:cNvSpPr txBox="1"/>
          <p:nvPr/>
        </p:nvSpPr>
        <p:spPr>
          <a:xfrm>
            <a:off x="0" y="0"/>
            <a:ext cx="9144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 un intervalo de tiempo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partícula se mueve de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donde su vector de posición es 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donde su vector de posición es 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cambio de posición (el desplazamiento) durante este intervalo es:</a:t>
            </a: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3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32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MX" sz="32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sz="32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es-MX" sz="32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sz="32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s-MX" sz="3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32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MX" sz="3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32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MX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</a:t>
            </a:r>
            <a:r>
              <a:rPr lang="es-MX" sz="3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32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MX" sz="3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32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MX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</a:t>
            </a:r>
            <a:r>
              <a:rPr lang="es-MX" sz="3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MX" sz="32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MX" sz="3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MX" sz="32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MX" sz="3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Definimos la 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 media 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MX" sz="24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 este intervalo para movimiento rectilíneo, como el desplazamiento dividido entre el intervalo de tiempo (</a:t>
            </a:r>
            <a:r>
              <a:rPr lang="es-MX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figura)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29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B9E971-5A35-ECCC-8CD6-6AF5A21030A0}"/>
              </a:ext>
            </a:extLst>
          </p:cNvPr>
          <p:cNvSpPr txBox="1"/>
          <p:nvPr/>
        </p:nvSpPr>
        <p:spPr>
          <a:xfrm>
            <a:off x="0" y="-36138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MX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figura se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ilustra esto para dos proyectiles: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pelota roja que cae a partir del reposo y una pelota amarilla proyectada horizontalmente desde la misma altura. La figura muestra que el movimiento horizontal del proyectil amarillo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tiene efecto sobre su movimiento vertical.</a:t>
            </a:r>
          </a:p>
        </p:txBody>
      </p:sp>
    </p:spTree>
    <p:extLst>
      <p:ext uri="{BB962C8B-B14F-4D97-AF65-F5344CB8AC3E}">
        <p14:creationId xmlns:p14="http://schemas.microsoft.com/office/powerpoint/2010/main" val="1019649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B96D6A-031E-43D9-545D-C0F159B9C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790" y="0"/>
            <a:ext cx="4092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84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B9E971-5A35-ECCC-8CD6-6AF5A21030A0}"/>
              </a:ext>
            </a:extLst>
          </p:cNvPr>
          <p:cNvSpPr txBox="1"/>
          <p:nvPr/>
        </p:nvSpPr>
        <p:spPr>
          <a:xfrm>
            <a:off x="0" y="-36138"/>
            <a:ext cx="9144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ambos proyectiles, la componente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aceleración es cero, y la componente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constante e igual a –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(por definición,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siempre es positiva, pero por las direcciones de coordenadas elegidas,</a:t>
            </a:r>
          </a:p>
          <a:p>
            <a:pPr algn="l"/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negativa).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Entonces,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analizaremos el movimiento de un proyectil como una</a:t>
            </a:r>
          </a:p>
          <a:p>
            <a:pPr algn="l"/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combinación de movimiento horizontal con velocidad constante y movimiento vertical con aceleración constante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Entonces podemos expresar todas las relaciones vectoriales de posición, velocidad y aceleración del proyectil con ecuaciones independientes para las componentes horizontal y vertical.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componentes de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(movimiento de proyectiles, sin resistencia del aire).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las aceleraciones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constantes, podemos usar las ecuaciones anteriormente vistas directamente.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ejemplo, suponga que en el tiempo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la partícula está en el punto (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 que en este instante sus componentes de velocidad tienen los valores iniciales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67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B9E971-5A35-ECCC-8CD6-6AF5A21030A0}"/>
              </a:ext>
            </a:extLst>
          </p:cNvPr>
          <p:cNvSpPr txBox="1"/>
          <p:nvPr/>
        </p:nvSpPr>
        <p:spPr>
          <a:xfrm>
            <a:off x="0" y="-36138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componentes de la aceleración son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Considerando primero el movimiento en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sustituimos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0 en las ecuaciones.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Obtenemos:</a:t>
            </a:r>
          </a:p>
          <a:p>
            <a:pPr algn="l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1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el movimiento en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sustituimos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EB8414-4368-E145-83A5-A558FE97C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980728"/>
            <a:ext cx="3277196" cy="19175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BC8C2E5-BD19-931B-2501-7977A4A52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33" y="3556705"/>
            <a:ext cx="4159965" cy="19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22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1BC21-5C4F-2FDA-3B99-7A74DAB48FCE}"/>
              </a:ext>
            </a:extLst>
          </p:cNvPr>
          <p:cNvSpPr txBox="1"/>
          <p:nvPr/>
        </p:nvSpPr>
        <p:spPr>
          <a:xfrm>
            <a:off x="0" y="44624"/>
            <a:ext cx="9144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lo general, lo más sencillo es tomar la posición inicial (en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0) como el origen; así,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punto podría ser la posición de una pelota en el instante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abandona la mano del lanzador, o bien, la posición de una bala cuando sale del cañón de un arma.</a:t>
            </a:r>
          </a:p>
          <a:p>
            <a:pPr algn="l"/>
            <a:r>
              <a:rPr lang="es-MX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figura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muestra la trayectoria de un proyectil que parte de (o pasa por) el origen en el tiempo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 junto con su posición, velocidad y componentes de velocidad en intervalos iguales.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velocidad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constante; la velocidad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cambia cantidades iguales en intervalos de tiempo iguales, exactamente como si el proyectil fuera lanzado verticalmente con la misma velocidad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inicial.</a:t>
            </a:r>
          </a:p>
        </p:txBody>
      </p:sp>
    </p:spTree>
    <p:extLst>
      <p:ext uri="{BB962C8B-B14F-4D97-AF65-F5344CB8AC3E}">
        <p14:creationId xmlns:p14="http://schemas.microsoft.com/office/powerpoint/2010/main" val="3895778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613680C-FD13-2942-4DC7-E590E1B2B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808"/>
            <a:ext cx="9144000" cy="38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1BC21-5C4F-2FDA-3B99-7A74DAB48FCE}"/>
              </a:ext>
            </a:extLst>
          </p:cNvPr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También podemos representar la velocidad inicial 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su magnitud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(la rapidez inicial) y su ángulo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el eje +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figura).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9AC522-9793-D9E6-5769-778A5B8A4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21086"/>
            <a:ext cx="5369834" cy="57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88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1BC21-5C4F-2FDA-3B99-7A74DAB48FCE}"/>
              </a:ext>
            </a:extLst>
          </p:cNvPr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términos de esas cantidades, las componentes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velocidad inicial son:</a:t>
            </a:r>
          </a:p>
          <a:p>
            <a:pPr algn="l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sustituimos haciendo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obtenemos las siguientes ecuaciones que describen la posición y velocidad del proyectil en cualquier instante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7198CD-DA84-F154-88E6-CA3EC4DE9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92696"/>
            <a:ext cx="6660232" cy="133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84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AD7336-663D-4D42-F68C-DBA18650F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126"/>
            <a:ext cx="9144000" cy="44217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5125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3CF500-1991-CF0B-E6AA-B5AF0930B0CB}"/>
              </a:ext>
            </a:extLst>
          </p:cNvPr>
          <p:cNvSpPr txBox="1"/>
          <p:nvPr/>
        </p:nvSpPr>
        <p:spPr>
          <a:xfrm>
            <a:off x="0" y="28932"/>
            <a:ext cx="9144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Podemos obtener mucha información de las ecuaciones anteriores.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ejemplo, en cualquier instante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distancia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proyectil al origen está dada por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es-MX" sz="2400" b="0" i="1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1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rapidez del proyectil (la magnitud de su velocidad) en cualquier instante es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es-MX" sz="2400" b="0" i="1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dirección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velocidad, en términos del ángulo a que forma con el eje positivo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está dada por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004D5A-FF85-F7D4-3C91-7BB18B0F1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124744"/>
            <a:ext cx="2264228" cy="10014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9FA9B5-BEA4-1A10-F23D-2F4B0B9D8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924944"/>
            <a:ext cx="3463280" cy="11544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0F7D12-C599-CB56-3D7A-FCFBEAE1A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5429276"/>
            <a:ext cx="2167136" cy="124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1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B4C6EBD-5E23-3A12-6C04-63BD2DDA1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-27384"/>
            <a:ext cx="9071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576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3CF500-1991-CF0B-E6AA-B5AF0930B0CB}"/>
              </a:ext>
            </a:extLst>
          </p:cNvPr>
          <p:cNvSpPr txBox="1"/>
          <p:nvPr/>
        </p:nvSpPr>
        <p:spPr>
          <a:xfrm>
            <a:off x="0" y="28932"/>
            <a:ext cx="9144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vector velocidad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tangente a la trayectoria en todos los puntos.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Podemos deducir una ecuación para la forma de la trayectoria en términos de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eliminando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las ecuaciones, obtenemos:</a:t>
            </a:r>
          </a:p>
          <a:p>
            <a:pPr algn="l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se preocupe por los detalles de esta ecuación; lo importante es su forma general.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tan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cos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constantes, la ecuación (3.26) tiene la forma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cx</a:t>
            </a:r>
            <a:r>
              <a:rPr lang="es-MX" sz="2400" b="0" i="0" u="none" strike="noStrike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donde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constantes.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Ésta es la ecuación de una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parábola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modelo simplificado de movimiento de proyectiles, la trayectoria siempre es una parábola (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3.19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B2AA37-B544-C70A-A035-9AB7ECCBB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772816"/>
            <a:ext cx="3024335" cy="5084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81F25A7-E8F2-CA1D-1BE8-E13A91E91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348880"/>
            <a:ext cx="4355976" cy="10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159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C95312-CD24-FEAA-D17B-2769B5E89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48" y="0"/>
            <a:ext cx="7228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3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3CF500-1991-CF0B-E6AA-B5AF0930B0CB}"/>
              </a:ext>
            </a:extLst>
          </p:cNvPr>
          <p:cNvSpPr txBox="1"/>
          <p:nvPr/>
        </p:nvSpPr>
        <p:spPr>
          <a:xfrm>
            <a:off x="0" y="28932"/>
            <a:ext cx="914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la resistencia del aire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es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despreciable y debe considerarse, el cálculo de la trayectoria se vuelve mucho más complicado; los efectos de dicha resistencia dependen de la velocidad, por lo que la aceleración ya no es constante. </a:t>
            </a:r>
          </a:p>
          <a:p>
            <a:pPr algn="l"/>
            <a:r>
              <a:rPr lang="es-MX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figura muestra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simulación computarizada de la trayectoria de una pelota de béisbol tanto sin resistencia del aire como con una resistencia proporcional al cuadrado de la rapidez de la pelota.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Vemos que el efecto de la resistencia del aire es muy grande, la altura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máxima y el alcance se reducen, y la trayectoria ya no es una parábola.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227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8E63C4C-08F2-10F8-FCFD-CA1D9FD83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73" y="83733"/>
            <a:ext cx="9150773" cy="668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486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D3AB11-8940-677F-5B0D-0D503258285F}"/>
              </a:ext>
            </a:extLst>
          </p:cNvPr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MOVIMIENTO EN CÍRCULO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una partícula se mueve en una trayectoria curva, la dirección de su velocidad cambia, lo cual significa, como vimos en la sección 3.2, que la partícula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debe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tener una componente de aceleración perpendicular a la trayectoria, incluso si la rapidez es constante (vea la figura b).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84D742-F84B-5C46-6E08-3844A755E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97" y="1938992"/>
            <a:ext cx="8551599" cy="492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439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D3AB11-8940-677F-5B0D-0D503258285F}"/>
              </a:ext>
            </a:extLst>
          </p:cNvPr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Movimiento circular uniforme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una partícula se mueve en un círculo con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rapidez constante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movimiento se conoce como 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movimiento circular uniforme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automóvil que da vuelta en una curva de radio constante con rapidez constante, un satélite en órbita circular y un patinador que describe un círculo con rapidez constante son ejemplos de este movimiento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MX" sz="24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3.27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77901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A9A6BDA-DF14-36C2-DE95-9D584805F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75"/>
          <a:stretch/>
        </p:blipFill>
        <p:spPr>
          <a:xfrm>
            <a:off x="504056" y="1045"/>
            <a:ext cx="8316416" cy="685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001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D3AB11-8940-677F-5B0D-0D503258285F}"/>
              </a:ext>
            </a:extLst>
          </p:cNvPr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hay componente de aceleración paralela (tangente) a la trayectoria; si la hubiera, cambiaría la rapidez. El vector aceleración es perpendicular (normal) a la trayectoria y, por lo tanto, se dirige hacia adentro (¡nunca hacia afuera!), al centro de la trayectoria circular. Esto causa el cambio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dirección de la velocidad, sin que cambie la rapidez.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puede obtener una relación sencilla para la magnitud de la aceleración en movimiento circular uniforme. Iniciamos con la </a:t>
            </a:r>
            <a:r>
              <a:rPr lang="es-MX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MX" sz="240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cual muestra una partícula que se mueve con rapidez constante en una trayectoria circular de radio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centro en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92466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E06303-EFE7-0442-C93A-FBE1BFFD4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450"/>
          <a:stretch/>
        </p:blipFill>
        <p:spPr>
          <a:xfrm>
            <a:off x="1106912" y="0"/>
            <a:ext cx="7209504" cy="67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28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9A6BDA-DF14-36C2-DE95-9D584805F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8720"/>
            <a:ext cx="9144000" cy="27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9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980BCDF-C5F5-08E6-1FC5-CB98981B6135}"/>
              </a:ext>
            </a:extLst>
          </p:cNvPr>
          <p:cNvSpPr txBox="1"/>
          <p:nvPr/>
        </p:nvSpPr>
        <p:spPr>
          <a:xfrm>
            <a:off x="0" y="0"/>
            <a:ext cx="903649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Dividir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vector entre un escalar es en realidad un caso especial de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multiplicación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un vector por un escalar,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ito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la sección 1.7; la velocidad media 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igual al vector desplazamiento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multiplicado por 1/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 que la componente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32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MX" sz="32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MX" sz="32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3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s-MX" sz="3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32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MX" sz="3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32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)/(</a:t>
            </a:r>
            <a:r>
              <a:rPr lang="es-MX" sz="3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32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MX" sz="3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32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MX" sz="3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3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3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3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3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Ésta es precisamente la ecuación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expresión para la velocidad media en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el movimiento unidimensional.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Aquí definimos la 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 instantánea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la tasa instantánea de cambio de posición con el tiempo.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diferencia clave es que tanto la posición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como la velocidad instantánea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ahora son los vectores: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125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D3AB11-8940-677F-5B0D-0D503258285F}"/>
              </a:ext>
            </a:extLst>
          </p:cNvPr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partícula se mueve una distancia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un tiempo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cambio vectorial en la velocidad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durante este tiempo se muestra en la figura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6E06303-EFE7-0442-C93A-FBE1BFFD4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550"/>
          <a:stretch/>
        </p:blipFill>
        <p:spPr>
          <a:xfrm>
            <a:off x="7371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776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D3AB11-8940-677F-5B0D-0D503258285F}"/>
              </a:ext>
            </a:extLst>
          </p:cNvPr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ángulos identificados como Δ</a:t>
            </a:r>
            <a:r>
              <a:rPr lang="el-G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las figuras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iguales porque 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perpendicular a la línea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perpendicular a la línea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lo tanto, los triángulos en las figuras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semejantes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razones de los lados correspondientes en triángulos semejantes son iguales, así que: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F981CF-BD12-2278-966C-763387DE0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20888"/>
            <a:ext cx="7308304" cy="159354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34CA9E-3035-0526-A33B-128D940F779D}"/>
              </a:ext>
            </a:extLst>
          </p:cNvPr>
          <p:cNvSpPr txBox="1"/>
          <p:nvPr/>
        </p:nvSpPr>
        <p:spPr>
          <a:xfrm>
            <a:off x="-15474" y="386104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magnitud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es-MX" sz="24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aceleración media durante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es, entonces:</a:t>
            </a:r>
            <a:endParaRPr lang="es-MX" sz="2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561EC2-6740-3437-3E0F-7FDFD2931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581128"/>
            <a:ext cx="4635556" cy="14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740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6FB78C-3403-F898-2113-E1C72BC5569A}"/>
              </a:ext>
            </a:extLst>
          </p:cNvPr>
          <p:cNvSpPr txBox="1"/>
          <p:nvPr/>
        </p:nvSpPr>
        <p:spPr>
          <a:xfrm>
            <a:off x="0" y="-30266"/>
            <a:ext cx="9144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magnitud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aceleración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instantánea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el punto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el límite de esta expresión conforme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acerca a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el intervalo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muy corto,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la distancia que se mueve la partícula en la trayectoria curva.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modo que el límite de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la rapidez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el punto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Asimismo,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puede ser cualquier punto de la trayectoria, así que podemos omitir el subíndice y representar con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rapidez en cualquier punto.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Entonces: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194DBC-4278-41E4-338B-9A0E34C85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836712"/>
            <a:ext cx="5997082" cy="14701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41ED3C-DC5C-710F-93A4-79A18992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5184"/>
            <a:ext cx="9144000" cy="14303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521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720AA-E0F4-6946-5C85-C59F711264B8}"/>
              </a:ext>
            </a:extLst>
          </p:cNvPr>
          <p:cNvSpPr txBox="1"/>
          <p:nvPr/>
        </p:nvSpPr>
        <p:spPr>
          <a:xfrm>
            <a:off x="9644" y="0"/>
            <a:ext cx="91343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agrega el subíndice “rad” para recordar que la dirección de la aceleración instantánea en cualquier punto siempre se encuentra a lo largo de un radio del círculo (hacia el centro del círculo).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conclusión,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movimiento circular uniforme, la magnitud a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aceleración instantánea es igual al cuadrado de la rapidez v dividido entre el radio R del círculo; su dirección es perpendicular a 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1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hacia adentro sobre el radio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(figura </a:t>
            </a:r>
            <a:r>
              <a:rPr lang="es-MX" sz="240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444027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23A29C-3368-B41B-ADF5-36A37A4FA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909"/>
            <a:ext cx="9144000" cy="660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313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720AA-E0F4-6946-5C85-C59F711264B8}"/>
              </a:ext>
            </a:extLst>
          </p:cNvPr>
          <p:cNvSpPr txBox="1"/>
          <p:nvPr/>
        </p:nvSpPr>
        <p:spPr>
          <a:xfrm>
            <a:off x="9644" y="0"/>
            <a:ext cx="91343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la aceleración en el movimiento circular uniforme siempre apunta al centro del círculo, en ocasiones se le llama 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aceleración centrípeta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palabra “centrípeta” se deriva de dos vocablos griegos que significan “que busca el centro”.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También podemos expresar la magnitud de la aceleración en el movimiento circular uniforme en términos del 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periodo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movimiento, es decir, el tiempo que dura una revolución (una vuelta completa alrededor del círculo).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un tiempo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partícula recorre una distancia igual a la circunferencia 2</a:t>
            </a:r>
            <a:r>
              <a:rPr lang="el-G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así que su rapidez es: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FA5BB9-2E3D-4B21-3A50-AB2103918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717032"/>
            <a:ext cx="2326094" cy="11498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CB41D34-F0B6-623C-72CB-6B74A3ED6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" y="5017468"/>
            <a:ext cx="9144000" cy="9909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37341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58FFE88-8E55-02D4-A59A-943099F3BC99}"/>
              </a:ext>
            </a:extLst>
          </p:cNvPr>
          <p:cNvSpPr txBox="1"/>
          <p:nvPr/>
        </p:nvSpPr>
        <p:spPr>
          <a:xfrm>
            <a:off x="0" y="44624"/>
            <a:ext cx="9144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MOVIMIENTO CIRCULAR NO UNIFORME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la rapidez varía, tenemos un 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movimiento circular no</a:t>
            </a:r>
          </a:p>
          <a:p>
            <a:pPr algn="l"/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uniforme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movimiento circular no uniforme, la ecuación que lo describe nos sigue dando la componente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radial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aceleración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siempre es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 velocidad instantánea y dirigida al centro del círculo.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embargo, puesto que la rapidez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tiene valores distintos en diferentes puntos del movimiento, el valor de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es constante.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aceleración radial (centrípeta) es mayor en el punto del círculo donde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rapidez es mayor.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movimiento circular no uniforme también hay una componente de aceleración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paralela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 velocidad instantánea (vea las figuras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04919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8CB955-4579-0B7B-86B3-198887AD1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5279"/>
            <a:ext cx="9144000" cy="40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483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58FFE88-8E55-02D4-A59A-943099F3BC99}"/>
                  </a:ext>
                </a:extLst>
              </p:cNvPr>
              <p:cNvSpPr txBox="1"/>
              <p:nvPr/>
            </p:nvSpPr>
            <p:spPr>
              <a:xfrm>
                <a:off x="0" y="44624"/>
                <a:ext cx="9144000" cy="4162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s-MX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Ésta es la componente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b="0" i="1" u="none" strike="noStrike" baseline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400" b="0" i="1" u="none" strike="noStrike" baseline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s-MX" sz="24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s-MX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aquí la llamamos </a:t>
                </a:r>
                <a:r>
                  <a:rPr lang="es-MX" sz="24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s-MX" sz="2400" b="0" i="0" u="none" strike="noStrike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s-MX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para destacar que es</a:t>
                </a:r>
              </a:p>
              <a:p>
                <a:pPr algn="l"/>
                <a:r>
                  <a:rPr lang="es-MX" sz="24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tangente </a:t>
                </a:r>
                <a:r>
                  <a:rPr lang="es-MX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círculo. </a:t>
                </a:r>
              </a:p>
              <a:p>
                <a:pPr algn="l"/>
                <a:r>
                  <a:rPr lang="es-MX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componente de aceleración tangencial a</a:t>
                </a:r>
                <a:r>
                  <a:rPr lang="es-MX" sz="2400" b="0" i="0" u="none" strike="noStrike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s-MX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 igual a la tasa de</a:t>
                </a:r>
              </a:p>
              <a:p>
                <a:pPr algn="l"/>
                <a:r>
                  <a:rPr lang="es-MX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cambio de la </a:t>
                </a:r>
                <a:r>
                  <a:rPr lang="es-MX" sz="24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es-MX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/>
                <a:r>
                  <a:rPr lang="es-MX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Entonces</a:t>
                </a:r>
                <a:r>
                  <a:rPr lang="es-MX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/>
                <a:endParaRPr lang="es-MX" sz="24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s-MX" sz="24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s-MX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s-MX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componente tangencial tiene la misma dirección de la velocidad si la partícula acelera, y la dirección opuesta si </a:t>
                </a:r>
                <a:r>
                  <a:rPr lang="es-MX" sz="24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frena (figura). </a:t>
                </a:r>
              </a:p>
              <a:p>
                <a:pPr algn="l"/>
                <a:r>
                  <a:rPr lang="es-MX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la rapidez de la partícula es 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constante, </a:t>
                </a:r>
                <a:r>
                  <a:rPr lang="es-MX" sz="2400" b="0" i="1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s-MX" sz="2400" b="0" i="0" u="none" strike="noStrike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s-MX" sz="24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</a:t>
                </a:r>
                <a:endParaRPr lang="es-MX" sz="240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58FFE88-8E55-02D4-A59A-943099F3B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24"/>
                <a:ext cx="9144000" cy="4162934"/>
              </a:xfrm>
              <a:prstGeom prst="rect">
                <a:avLst/>
              </a:prstGeom>
              <a:blipFill>
                <a:blip r:embed="rId2"/>
                <a:stretch>
                  <a:fillRect l="-1000" t="-1171" b="-24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ECBF5441-8DB7-D1FC-2DC8-0327D55BF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9144000" cy="9902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46013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80D952-2EE2-8105-32C2-6E77FB8E0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123" y="0"/>
            <a:ext cx="6815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6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0B142A-5D8C-CEEA-57C1-35F58AA91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15697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2B01416-789A-0ABF-B5B7-C4A761A31387}"/>
              </a:ext>
            </a:extLst>
          </p:cNvPr>
          <p:cNvSpPr txBox="1"/>
          <p:nvPr/>
        </p:nvSpPr>
        <p:spPr>
          <a:xfrm>
            <a:off x="0" y="1596856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magnitud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vector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cualquier instante es la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rapidez v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partícula en ese instante. La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dirección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cualquier instante es la dirección en que la partícula se mueve en ese instante.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 que conforme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los puntos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figura se acercan cada vez más. En el límite, el vector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vuelve tangente a la trayectoria. La dirección de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este límite también es la dirección de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Entonces,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cualquier punto de la trayectoria, el vector velocidad instantánea es tangente a la trayectoria en ese punto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3.3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094214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8BB6EB-4086-4942-F370-CC255D7C2449}"/>
              </a:ext>
            </a:extLst>
          </p:cNvPr>
          <p:cNvSpPr txBox="1"/>
          <p:nvPr/>
        </p:nvSpPr>
        <p:spPr>
          <a:xfrm>
            <a:off x="0" y="44624"/>
            <a:ext cx="9144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 RELATIVA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duda, usted ha observado que cuando está detenido en el acotamiento de una utopista, los automóviles parecen moverse hacia adelante; pero un automóvil que avanza lentamente parece moverse hacia atrás cuando usted lo rebasa. 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general, si dos observadores miden la velocidad de un mismo cuerpo en movimiento, obtienen diferentes resultados si uno de ellos se mueve en relación con el otro. 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velocidad que un observador determinado percibe es la velocidad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relativa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él, o simplemente la </a:t>
            </a:r>
            <a:r>
              <a:rPr lang="es-MX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velocidad relativa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68443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8BB6EB-4086-4942-F370-CC255D7C2449}"/>
              </a:ext>
            </a:extLst>
          </p:cNvPr>
          <p:cNvSpPr txBox="1"/>
          <p:nvPr/>
        </p:nvSpPr>
        <p:spPr>
          <a:xfrm>
            <a:off x="0" y="44624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 RELATIVA EN UNA DIMENSIÓN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pasajera camina con una velocidad de 1,0 m/s por el pasillo del vagón de un ferrocarril que se mueve a 3,0 m/s (</a:t>
            </a:r>
            <a:r>
              <a:rPr lang="es-MX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MX" sz="240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¿Cuál es la velocidad de la pasajera?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2DF5AA-BFBD-0935-7CAB-FDD04DFFB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887960"/>
            <a:ext cx="6038099" cy="49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334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8BB6EB-4086-4942-F370-CC255D7C2449}"/>
              </a:ext>
            </a:extLst>
          </p:cNvPr>
          <p:cNvSpPr txBox="1"/>
          <p:nvPr/>
        </p:nvSpPr>
        <p:spPr>
          <a:xfrm>
            <a:off x="0" y="44624"/>
            <a:ext cx="9144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una pregunta sencilla, pero no tiene una sola respuesta. Para un segundo pasajero sentado en el tren, la mujer se mueve a 1,0 m/s. 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un ciclista que está detenido junto al tren, la pasajera se mueve a </a:t>
            </a:r>
          </a:p>
          <a:p>
            <a:pPr algn="l"/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m/s + 3,0 m/s = 4,0 m/s. 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observador en otro tren que va en la dirección opuesta daría otra respuesta. 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Debemos especificar quién es el observador y dar la velocidad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relativa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él. La velocidad de la pasajera relativa al tren es 1,0 m/s, la velocidad relativa al ciclista es 4,0 m/s, etcétera. 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 observador, equipado en principio con un metro y un cronómetro, constituye lo que llamamos un </a:t>
            </a:r>
            <a:r>
              <a:rPr lang="es-MX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de referencia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Así, un marco de referencia es un sistema de coordenadas más una escala de tiempo.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marco de referencia del ciclista (en reposo con respecto al suelo) y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marco de referencia del tren en movimiento. 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movimiento rectilíneo, la posición de un punto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relativa al marco de referencia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está dada por </a:t>
            </a:r>
            <a:r>
              <a:rPr lang="es-MX" sz="24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1" u="none" strike="noStrike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 posición de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respecto a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y la posición de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respecto al marco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está dada por </a:t>
            </a:r>
            <a:r>
              <a:rPr lang="es-MX" sz="24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1" u="none" strike="noStrike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(vea la figura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7103763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48F63D-81F0-2E17-E5EC-395AC652E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9" y="0"/>
            <a:ext cx="8725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788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8BB6EB-4086-4942-F370-CC255D7C2449}"/>
              </a:ext>
            </a:extLst>
          </p:cNvPr>
          <p:cNvSpPr txBox="1"/>
          <p:nvPr/>
        </p:nvSpPr>
        <p:spPr>
          <a:xfrm>
            <a:off x="0" y="44624"/>
            <a:ext cx="9144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posición del origen de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respecto al origen de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MX" sz="24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xB</a:t>
            </a:r>
            <a:r>
              <a:rPr lang="es-MX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figura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 que:</a:t>
            </a:r>
          </a:p>
          <a:p>
            <a:pPr algn="l"/>
            <a:endParaRPr lang="es-MX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t-BR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palabras, la coordenada de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relación con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igual a la coordenada de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relación con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 la coordenada de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relación con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velocidad en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relativa al marco 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denotada con </a:t>
            </a:r>
            <a:r>
              <a:rPr lang="es-MX" sz="24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MX" sz="2400" b="0" i="1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es la derivada de </a:t>
            </a:r>
            <a:r>
              <a:rPr lang="es-MX" sz="24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1" u="none" strike="noStrike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respecto al tiempo. 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otras velocidades se obtienen de igual manera, así que la derivada con respecto al tiempo de la ecuación anterior nos da la relación entre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velocidades: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B6DDF9-BD38-0B74-B564-A3845C341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953616"/>
            <a:ext cx="4819734" cy="10352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0771E91-8729-B9D5-2128-38FFB35D3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5229200"/>
            <a:ext cx="547498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669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769E43-B077-5BBA-C11C-CD849B42C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14184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CCCF5E0-BAE8-8687-917A-9BD94ABFCDAB}"/>
              </a:ext>
            </a:extLst>
          </p:cNvPr>
          <p:cNvSpPr txBox="1"/>
          <p:nvPr/>
        </p:nvSpPr>
        <p:spPr>
          <a:xfrm>
            <a:off x="0" y="1837419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Volviendo al caso de la pasajera en el tren de la figura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vemos que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marco de referencia del ciclista,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marco de referencia del tren, y el punto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 a la pasajera.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Usando la notación anterior, tenemos:</a:t>
            </a:r>
          </a:p>
          <a:p>
            <a:pPr algn="l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Según la ecuación, la velocidad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pasajera relativa al ciclista es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DA88E0-127C-15D3-DC13-7FE62E09C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400229"/>
            <a:ext cx="7043501" cy="8208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4F1BA43-4990-8BE2-1B12-ED27C2E05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152" y="5144138"/>
            <a:ext cx="6804248" cy="67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467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F61FAE-C044-D0C1-59D8-05994ABBCFC2}"/>
              </a:ext>
            </a:extLst>
          </p:cNvPr>
          <p:cNvSpPr txBox="1"/>
          <p:nvPr/>
        </p:nvSpPr>
        <p:spPr>
          <a:xfrm>
            <a:off x="0" y="0"/>
            <a:ext cx="9144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este ejemplo, ambas velocidades van hacia la derecha, y hemos tomado ésta como la dirección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positiva.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la pasajera camina hacia la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izquierda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relación con el tren, entonces,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-1,0 m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y su velocidad relativa al ciclista es:</a:t>
            </a:r>
          </a:p>
          <a:p>
            <a:pPr algn="ctr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-1,0 m/s + 3,0 m/s = +2,0 m/s.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suma siempre es algebraica, y cualquiera o todas las velocidades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pueden ser negativas.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la pasajera se asoma por la ventana, le parecerá que el ciclista estacionario se mueve hacia atrás; llamamos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P-x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 velocidad del ciclista relativa a ella.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evidente que ésta es el negativo de la velocidad de la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pasajera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relación con el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ciclista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A-x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general, si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dos puntos o marcos de referencia cualesquiera,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D793A5-69A2-9AFF-3B63-BE5F6751C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5157192"/>
            <a:ext cx="379678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962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D65E5D8-BB60-684B-24F9-95613BA019F8}"/>
              </a:ext>
            </a:extLst>
          </p:cNvPr>
          <p:cNvSpPr txBox="1"/>
          <p:nvPr/>
        </p:nvSpPr>
        <p:spPr>
          <a:xfrm>
            <a:off x="0" y="8026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 RELATIVA EN DOS O TRES DIMENSIONES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Podemos ampliar el concepto de velocidad relativa para incluir el movimiento en un plano o en el espacio.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Suponga que la pasajera de la figura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camina no por el pasillo del vagón, sino de un costado al otro, con rapidez de 1,0 m/s </a:t>
            </a:r>
            <a:r>
              <a:rPr lang="es-MX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(figura </a:t>
            </a:r>
            <a:r>
              <a:rPr lang="es-MX" sz="240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6FEA86-763A-FC65-A257-E6DA24FCA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47018"/>
            <a:ext cx="6582117" cy="48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057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61EEA24-AF70-E141-26D0-F1771503D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329937"/>
            <a:ext cx="3709459" cy="9550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D65E5D8-BB60-684B-24F9-95613BA019F8}"/>
              </a:ext>
            </a:extLst>
          </p:cNvPr>
          <p:cNvSpPr txBox="1"/>
          <p:nvPr/>
        </p:nvSpPr>
        <p:spPr>
          <a:xfrm>
            <a:off x="0" y="-27384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Nuevamente describimos la posición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pasajera en dos marcos de referencia distintos:</a:t>
            </a:r>
          </a:p>
          <a:p>
            <a:pPr algn="l"/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el observador detenido al lado del tren y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el tren en movimiento; pero en vez de las coordenadas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usamos vectores de posición </a:t>
            </a:r>
            <a:r>
              <a:rPr lang="es-MX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porque el problema es ahora bidimensional.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Entonces, como muestra la figura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51C4B1B-2406-30EB-0BEA-CACE9AE20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401363"/>
            <a:ext cx="4559732" cy="34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634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D65E5D8-BB60-684B-24F9-95613BA019F8}"/>
              </a:ext>
            </a:extLst>
          </p:cNvPr>
          <p:cNvSpPr txBox="1"/>
          <p:nvPr/>
        </p:nvSpPr>
        <p:spPr>
          <a:xfrm>
            <a:off x="0" y="8026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Igual que antes, tomamos la derivada con respecto al tiempo de esta ecuación para obtener una relación entre las velocidades; la velocidad de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relativa a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así sucesivamente para las demás velocidades.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Obtenemos: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1354AF-EF4B-E87F-8B4B-96804BBDE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44000" cy="15328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4A036D7-27FE-7792-951B-68CB097EC38A}"/>
              </a:ext>
            </a:extLst>
          </p:cNvPr>
          <p:cNvSpPr txBox="1"/>
          <p:nvPr/>
        </p:nvSpPr>
        <p:spPr>
          <a:xfrm>
            <a:off x="-9444" y="378904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ecuación se conoce como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transformación galileana de la velocidad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relaciona la velocidad de un cuerpo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respecto al marco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su velocidad con respecto al marco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respectivamente), con la velocidad del marco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respecto al marco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14109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3797E0-65E8-DEAF-A21F-7643C71A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73" y="0"/>
            <a:ext cx="741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261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4A036D7-27FE-7792-951B-68CB097EC38A}"/>
              </a:ext>
            </a:extLst>
          </p:cNvPr>
          <p:cNvSpPr txBox="1"/>
          <p:nvPr/>
        </p:nvSpPr>
        <p:spPr>
          <a:xfrm>
            <a:off x="-9444" y="-27384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el tren se desplaza a una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3,0 m/s en relación con el suelo y la velocidad de la pasajera relativa al vagón tiene magnitud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1,0 m/s, su vector veloci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 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relativo al suelo es como se muestra en la figura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Entonces, el teorema de Pitágoras nos da: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F531CF-26F3-F37E-5666-527A9E839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44" y="2132856"/>
            <a:ext cx="3144632" cy="47285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3EDD223-1BE8-432D-0FAD-B10AB8881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060848"/>
            <a:ext cx="6228184" cy="6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678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E08403D-E9CA-BA83-BF39-1E291837F57A}"/>
              </a:ext>
            </a:extLst>
          </p:cNvPr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figura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también indica que la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dirección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vector velocidad de la pasajera relativa al suelo forma un ángulo f con el vector velocidad del tren 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24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donde: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218FD5-A9B3-55DE-4204-CA1EFA4DC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84784"/>
            <a:ext cx="3581771" cy="53858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5037A91-4673-B376-6E5B-F32E189C3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937566"/>
            <a:ext cx="5562230" cy="97926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0CF83D2-9A65-E091-37C2-68B7634B002A}"/>
              </a:ext>
            </a:extLst>
          </p:cNvPr>
          <p:cNvSpPr txBox="1"/>
          <p:nvPr/>
        </p:nvSpPr>
        <p:spPr>
          <a:xfrm>
            <a:off x="3251180" y="2137895"/>
            <a:ext cx="58928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en el caso del movimiento rectilíneo, tenemos la regla general de que, si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dos puntos o marcos de referencia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cualesquiera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760F56D-B19C-EED4-7208-8EC509F0F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789040"/>
            <a:ext cx="2970921" cy="10533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993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2B01416-789A-0ABF-B5B7-C4A761A31387}"/>
              </a:ext>
            </a:extLst>
          </p:cNvPr>
          <p:cNvSpPr txBox="1"/>
          <p:nvPr/>
        </p:nvSpPr>
        <p:spPr>
          <a:xfrm>
            <a:off x="200" y="-8961"/>
            <a:ext cx="9144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menudo es más sencillo calcular el vector velocidad instantánea empleando componentes.</a:t>
            </a: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 cualquier desplazamiento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los cambios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las tres coordenadas de la partícula son las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sz="24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Por lo tanto, las componentes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vx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vz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velocidad instantánea:</a:t>
            </a:r>
          </a:p>
          <a:p>
            <a:pPr algn="l"/>
            <a:endParaRPr lang="es-MX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MX" sz="3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32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3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MX" sz="3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32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3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s-MX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MX" sz="32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sz="3200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MX" sz="3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</a:p>
          <a:p>
            <a:pPr algn="ctr"/>
            <a:endParaRPr lang="es-MX" sz="3200" b="1" i="1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simplemente las derivadas con respecto al tiempo de las coordenadas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MX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3339D5-E67D-F24B-7506-F56C1B0CF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9912"/>
            <a:ext cx="9144000" cy="17373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15117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4935</Words>
  <Application>Microsoft Office PowerPoint</Application>
  <PresentationFormat>Presentación en pantalla (4:3)</PresentationFormat>
  <Paragraphs>268</Paragraphs>
  <Slides>81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81</vt:i4>
      </vt:variant>
    </vt:vector>
  </HeadingPairs>
  <TitlesOfParts>
    <vt:vector size="90" baseType="lpstr">
      <vt:lpstr>Arial</vt:lpstr>
      <vt:lpstr>Calibri</vt:lpstr>
      <vt:lpstr>Cambria Math</vt:lpstr>
      <vt:lpstr>PearsonMATH08</vt:lpstr>
      <vt:lpstr>Times New Roman</vt:lpstr>
      <vt:lpstr>TimesLTStd-BoldItalic</vt:lpstr>
      <vt:lpstr>TimesLTStd-Italic</vt:lpstr>
      <vt:lpstr>TimesLTStd-Roman</vt:lpstr>
      <vt:lpstr>Tema de Office</vt:lpstr>
      <vt:lpstr>CINEMÁTICA  bi y tridimensional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11. TRABAJO, ENERGÍA Y POTENCIA</dc:title>
  <dc:creator>Miguel</dc:creator>
  <cp:lastModifiedBy>Ernesto Gandolfo Raso</cp:lastModifiedBy>
  <cp:revision>81</cp:revision>
  <dcterms:created xsi:type="dcterms:W3CDTF">2012-05-17T18:36:51Z</dcterms:created>
  <dcterms:modified xsi:type="dcterms:W3CDTF">2024-05-31T15:25:16Z</dcterms:modified>
</cp:coreProperties>
</file>