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85" r:id="rId8"/>
    <p:sldId id="262" r:id="rId9"/>
    <p:sldId id="263" r:id="rId10"/>
    <p:sldId id="386" r:id="rId11"/>
    <p:sldId id="264" r:id="rId12"/>
    <p:sldId id="387" r:id="rId13"/>
    <p:sldId id="265" r:id="rId14"/>
    <p:sldId id="388" r:id="rId15"/>
    <p:sldId id="266" r:id="rId16"/>
    <p:sldId id="389" r:id="rId17"/>
    <p:sldId id="390" r:id="rId18"/>
    <p:sldId id="267" r:id="rId19"/>
    <p:sldId id="268" r:id="rId20"/>
    <p:sldId id="391" r:id="rId21"/>
    <p:sldId id="269" r:id="rId22"/>
    <p:sldId id="270" r:id="rId23"/>
    <p:sldId id="392" r:id="rId24"/>
    <p:sldId id="271" r:id="rId25"/>
    <p:sldId id="393" r:id="rId26"/>
    <p:sldId id="396" r:id="rId27"/>
    <p:sldId id="272" r:id="rId28"/>
    <p:sldId id="394" r:id="rId29"/>
    <p:sldId id="273" r:id="rId30"/>
    <p:sldId id="395" r:id="rId31"/>
    <p:sldId id="274" r:id="rId32"/>
    <p:sldId id="397" r:id="rId33"/>
    <p:sldId id="398" r:id="rId34"/>
    <p:sldId id="399" r:id="rId35"/>
    <p:sldId id="400" r:id="rId36"/>
    <p:sldId id="401" r:id="rId37"/>
    <p:sldId id="275" r:id="rId38"/>
    <p:sldId id="402" r:id="rId39"/>
    <p:sldId id="404" r:id="rId40"/>
    <p:sldId id="403" r:id="rId41"/>
    <p:sldId id="276" r:id="rId42"/>
    <p:sldId id="406" r:id="rId43"/>
    <p:sldId id="409" r:id="rId44"/>
    <p:sldId id="408" r:id="rId45"/>
    <p:sldId id="410" r:id="rId46"/>
    <p:sldId id="411" r:id="rId47"/>
    <p:sldId id="278" r:id="rId48"/>
    <p:sldId id="412" r:id="rId49"/>
    <p:sldId id="407" r:id="rId50"/>
    <p:sldId id="277" r:id="rId51"/>
    <p:sldId id="413" r:id="rId52"/>
    <p:sldId id="279" r:id="rId53"/>
    <p:sldId id="415" r:id="rId54"/>
    <p:sldId id="416" r:id="rId55"/>
    <p:sldId id="417" r:id="rId56"/>
    <p:sldId id="418" r:id="rId57"/>
    <p:sldId id="280" r:id="rId58"/>
    <p:sldId id="281" r:id="rId59"/>
    <p:sldId id="282" r:id="rId60"/>
    <p:sldId id="421" r:id="rId61"/>
    <p:sldId id="283" r:id="rId62"/>
    <p:sldId id="422" r:id="rId63"/>
    <p:sldId id="419" r:id="rId64"/>
    <p:sldId id="285" r:id="rId65"/>
    <p:sldId id="420" r:id="rId66"/>
    <p:sldId id="286" r:id="rId67"/>
    <p:sldId id="287" r:id="rId68"/>
    <p:sldId id="423" r:id="rId69"/>
    <p:sldId id="288" r:id="rId70"/>
    <p:sldId id="424" r:id="rId71"/>
    <p:sldId id="289" r:id="rId72"/>
    <p:sldId id="290" r:id="rId73"/>
    <p:sldId id="425" r:id="rId74"/>
    <p:sldId id="291" r:id="rId75"/>
    <p:sldId id="426" r:id="rId76"/>
    <p:sldId id="292" r:id="rId77"/>
    <p:sldId id="427" r:id="rId78"/>
    <p:sldId id="429" r:id="rId79"/>
    <p:sldId id="293" r:id="rId80"/>
    <p:sldId id="430" r:id="rId81"/>
    <p:sldId id="428" r:id="rId82"/>
    <p:sldId id="431" r:id="rId83"/>
    <p:sldId id="435" r:id="rId84"/>
    <p:sldId id="436" r:id="rId85"/>
    <p:sldId id="437" r:id="rId86"/>
    <p:sldId id="294" r:id="rId87"/>
    <p:sldId id="295" r:id="rId88"/>
    <p:sldId id="433" r:id="rId89"/>
    <p:sldId id="296" r:id="rId90"/>
    <p:sldId id="434" r:id="rId91"/>
    <p:sldId id="297" r:id="rId92"/>
    <p:sldId id="298" r:id="rId9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CF07B-DCF7-458C-B2B8-FEFE8E52CE9B}" v="118" dt="2024-06-02T00:29:59.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66" autoAdjust="0"/>
    <p:restoredTop sz="94660"/>
  </p:normalViewPr>
  <p:slideViewPr>
    <p:cSldViewPr>
      <p:cViewPr varScale="1">
        <p:scale>
          <a:sx n="51" d="100"/>
          <a:sy n="51" d="100"/>
        </p:scale>
        <p:origin x="34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pChg chg="mod">
          <ac:chgData name="Ernesto Gandolfo Raso" userId="9b53afdb15782c0c" providerId="LiveId" clId="{60AF85C6-231C-4E30-89C8-E181D8D5910A}" dt="2024-05-30T22:02:19.881" v="4261" actId="6549"/>
          <ac:spMkLst>
            <pc:docMk/>
            <pc:sldMk cId="0" sldId="256"/>
            <ac:spMk id="2" creationId="{00000000-0000-0000-0000-000000000000}"/>
          </ac:spMkLst>
        </pc:spChg>
        <pc:picChg chg="del">
          <ac:chgData name="Ernesto Gandolfo Raso" userId="9b53afdb15782c0c" providerId="LiveId" clId="{60AF85C6-231C-4E30-89C8-E181D8D5910A}" dt="2024-05-30T22:01:53.277" v="4233" actId="478"/>
          <ac:picMkLst>
            <pc:docMk/>
            <pc:sldMk cId="0" sldId="256"/>
            <ac:picMk id="5" creationId="{7E95200C-8F65-D65D-414E-1809AC038441}"/>
          </ac:picMkLst>
        </pc:picChg>
      </pc:sldChg>
      <pc:sldChg chg="modSp mod">
        <pc:chgData name="Ernesto Gandolfo Raso" userId="9b53afdb15782c0c" providerId="LiveId" clId="{60AF85C6-231C-4E30-89C8-E181D8D5910A}" dt="2024-05-29T17:35:45.737" v="133" actId="20577"/>
        <pc:sldMkLst>
          <pc:docMk/>
          <pc:sldMk cId="774645731" sldId="257"/>
        </pc:sldMkLst>
        <pc:spChg chg="mod">
          <ac:chgData name="Ernesto Gandolfo Raso" userId="9b53afdb15782c0c" providerId="LiveId" clId="{60AF85C6-231C-4E30-89C8-E181D8D5910A}" dt="2024-05-29T17:35:45.737" v="133" actId="20577"/>
          <ac:spMkLst>
            <pc:docMk/>
            <pc:sldMk cId="774645731" sldId="257"/>
            <ac:spMk id="9" creationId="{226658C0-63E0-3397-49C8-BD1FA65584F3}"/>
          </ac:spMkLst>
        </pc:spChg>
      </pc:sldChg>
      <pc:sldChg chg="del">
        <pc:chgData name="Ernesto Gandolfo Raso" userId="9b53afdb15782c0c" providerId="LiveId" clId="{60AF85C6-231C-4E30-89C8-E181D8D5910A}" dt="2024-05-29T17:49:48.516" v="386" actId="47"/>
        <pc:sldMkLst>
          <pc:docMk/>
          <pc:sldMk cId="2275605488" sldId="259"/>
        </pc:sldMkLst>
      </pc:sldChg>
      <pc:sldChg chg="addSp delSp modSp mod">
        <pc:chgData name="Ernesto Gandolfo Raso" userId="9b53afdb15782c0c" providerId="LiveId" clId="{60AF85C6-231C-4E30-89C8-E181D8D5910A}" dt="2024-05-29T17:40:27.589" v="221" actId="692"/>
        <pc:sldMkLst>
          <pc:docMk/>
          <pc:sldMk cId="4066482119" sldId="277"/>
        </pc:sldMkLst>
        <pc:spChg chg="add mod">
          <ac:chgData name="Ernesto Gandolfo Raso" userId="9b53afdb15782c0c" providerId="LiveId" clId="{60AF85C6-231C-4E30-89C8-E181D8D5910A}" dt="2024-05-29T17:39:56.622" v="218" actId="20577"/>
          <ac:spMkLst>
            <pc:docMk/>
            <pc:sldMk cId="4066482119" sldId="277"/>
            <ac:spMk id="3" creationId="{286008A4-24D1-0C63-C004-C7FDB8F34517}"/>
          </ac:spMkLst>
        </pc:spChg>
        <pc:spChg chg="del">
          <ac:chgData name="Ernesto Gandolfo Raso" userId="9b53afdb15782c0c" providerId="LiveId" clId="{60AF85C6-231C-4E30-89C8-E181D8D5910A}" dt="2024-05-29T17:39:13.162" v="201" actId="478"/>
          <ac:spMkLst>
            <pc:docMk/>
            <pc:sldMk cId="4066482119" sldId="277"/>
            <ac:spMk id="11" creationId="{EC75E27D-7C80-204E-8A45-229EE0FE37AB}"/>
          </ac:spMkLst>
        </pc:spChg>
        <pc:picChg chg="add mod">
          <ac:chgData name="Ernesto Gandolfo Raso" userId="9b53afdb15782c0c" providerId="LiveId" clId="{60AF85C6-231C-4E30-89C8-E181D8D5910A}" dt="2024-05-29T17:40:27.589" v="221" actId="692"/>
          <ac:picMkLst>
            <pc:docMk/>
            <pc:sldMk cId="4066482119" sldId="277"/>
            <ac:picMk id="5" creationId="{23DEC700-827F-B8B4-3877-8EBB75333A6C}"/>
          </ac:picMkLst>
        </pc:picChg>
      </pc:sldChg>
      <pc:sldChg chg="del">
        <pc:chgData name="Ernesto Gandolfo Raso" userId="9b53afdb15782c0c" providerId="LiveId" clId="{60AF85C6-231C-4E30-89C8-E181D8D5910A}" dt="2024-05-29T17:49:48.516" v="386" actId="47"/>
        <pc:sldMkLst>
          <pc:docMk/>
          <pc:sldMk cId="1091675099" sldId="278"/>
        </pc:sldMkLst>
      </pc:sldChg>
      <pc:sldChg chg="del">
        <pc:chgData name="Ernesto Gandolfo Raso" userId="9b53afdb15782c0c" providerId="LiveId" clId="{60AF85C6-231C-4E30-89C8-E181D8D5910A}" dt="2024-05-29T17:49:41.850" v="385" actId="47"/>
        <pc:sldMkLst>
          <pc:docMk/>
          <pc:sldMk cId="614755887" sldId="279"/>
        </pc:sldMkLst>
      </pc:sldChg>
      <pc:sldChg chg="del">
        <pc:chgData name="Ernesto Gandolfo Raso" userId="9b53afdb15782c0c" providerId="LiveId" clId="{60AF85C6-231C-4E30-89C8-E181D8D5910A}" dt="2024-05-29T17:49:41.850" v="385" actId="47"/>
        <pc:sldMkLst>
          <pc:docMk/>
          <pc:sldMk cId="411849498" sldId="280"/>
        </pc:sldMkLst>
      </pc:sldChg>
      <pc:sldChg chg="del">
        <pc:chgData name="Ernesto Gandolfo Raso" userId="9b53afdb15782c0c" providerId="LiveId" clId="{60AF85C6-231C-4E30-89C8-E181D8D5910A}" dt="2024-05-29T17:49:41.850" v="385" actId="47"/>
        <pc:sldMkLst>
          <pc:docMk/>
          <pc:sldMk cId="2686503792"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pChg chg="mod">
          <ac:chgData name="Ernesto Gandolfo Raso" userId="9b53afdb15782c0c" providerId="LiveId" clId="{60AF85C6-231C-4E30-89C8-E181D8D5910A}" dt="2024-05-29T17:36:07.312" v="134" actId="6549"/>
          <ac:spMkLst>
            <pc:docMk/>
            <pc:sldMk cId="406176908" sldId="411"/>
            <ac:spMk id="9" creationId="{226658C0-63E0-3397-49C8-BD1FA65584F3}"/>
          </ac:spMkLst>
        </pc:spChg>
      </pc:sldChg>
      <pc:sldChg chg="modSp add mod">
        <pc:chgData name="Ernesto Gandolfo Raso" userId="9b53afdb15782c0c" providerId="LiveId" clId="{60AF85C6-231C-4E30-89C8-E181D8D5910A}" dt="2024-05-29T17:37:10.668" v="168" actId="6549"/>
        <pc:sldMkLst>
          <pc:docMk/>
          <pc:sldMk cId="1109421405" sldId="411"/>
        </pc:sldMkLst>
        <pc:spChg chg="mod">
          <ac:chgData name="Ernesto Gandolfo Raso" userId="9b53afdb15782c0c" providerId="LiveId" clId="{60AF85C6-231C-4E30-89C8-E181D8D5910A}" dt="2024-05-29T17:37:10.668" v="168" actId="6549"/>
          <ac:spMkLst>
            <pc:docMk/>
            <pc:sldMk cId="1109421405" sldId="411"/>
            <ac:spMk id="9" creationId="{226658C0-63E0-3397-49C8-BD1FA65584F3}"/>
          </ac:spMkLst>
        </pc:spChg>
      </pc:sldChg>
      <pc:sldChg chg="addSp delSp modSp add mod">
        <pc:chgData name="Ernesto Gandolfo Raso" userId="9b53afdb15782c0c" providerId="LiveId" clId="{60AF85C6-231C-4E30-89C8-E181D8D5910A}" dt="2024-05-29T17:34:47.485" v="131" actId="1076"/>
        <pc:sldMkLst>
          <pc:docMk/>
          <pc:sldMk cId="2038112526" sldId="412"/>
        </pc:sldMkLst>
        <pc:spChg chg="del mod">
          <ac:chgData name="Ernesto Gandolfo Raso" userId="9b53afdb15782c0c" providerId="LiveId" clId="{60AF85C6-231C-4E30-89C8-E181D8D5910A}" dt="2024-05-29T17:34:44.422" v="130" actId="478"/>
          <ac:spMkLst>
            <pc:docMk/>
            <pc:sldMk cId="2038112526" sldId="412"/>
            <ac:spMk id="9" creationId="{226658C0-63E0-3397-49C8-BD1FA65584F3}"/>
          </ac:spMkLst>
        </pc:spChg>
        <pc:picChg chg="add mod">
          <ac:chgData name="Ernesto Gandolfo Raso" userId="9b53afdb15782c0c" providerId="LiveId" clId="{60AF85C6-231C-4E30-89C8-E181D8D5910A}" dt="2024-05-29T17:34:47.485" v="131" actId="1076"/>
          <ac:picMkLst>
            <pc:docMk/>
            <pc:sldMk cId="2038112526" sldId="412"/>
            <ac:picMk id="3" creationId="{34F5B495-6BE4-821E-CA0B-941A4436FC2D}"/>
          </ac:picMkLst>
        </pc:picChg>
      </pc:sldChg>
      <pc:sldChg chg="addSp delSp modSp add mod">
        <pc:chgData name="Ernesto Gandolfo Raso" userId="9b53afdb15782c0c" providerId="LiveId" clId="{60AF85C6-231C-4E30-89C8-E181D8D5910A}" dt="2024-05-29T17:38:40.611" v="199" actId="692"/>
        <pc:sldMkLst>
          <pc:docMk/>
          <pc:sldMk cId="1055750470" sldId="413"/>
        </pc:sldMkLst>
        <pc:spChg chg="add mod">
          <ac:chgData name="Ernesto Gandolfo Raso" userId="9b53afdb15782c0c" providerId="LiveId" clId="{60AF85C6-231C-4E30-89C8-E181D8D5910A}" dt="2024-05-29T17:38:23.966" v="196" actId="6549"/>
          <ac:spMkLst>
            <pc:docMk/>
            <pc:sldMk cId="1055750470" sldId="413"/>
            <ac:spMk id="6" creationId="{BB147DD6-6061-CE1D-BC59-CBFF7E83D05A}"/>
          </ac:spMkLst>
        </pc:spChg>
        <pc:picChg chg="del">
          <ac:chgData name="Ernesto Gandolfo Raso" userId="9b53afdb15782c0c" providerId="LiveId" clId="{60AF85C6-231C-4E30-89C8-E181D8D5910A}" dt="2024-05-29T17:34:52.014" v="132" actId="478"/>
          <ac:picMkLst>
            <pc:docMk/>
            <pc:sldMk cId="1055750470" sldId="413"/>
            <ac:picMk id="3" creationId="{34F5B495-6BE4-821E-CA0B-941A4436FC2D}"/>
          </ac:picMkLst>
        </pc:picChg>
        <pc:picChg chg="add mod">
          <ac:chgData name="Ernesto Gandolfo Raso" userId="9b53afdb15782c0c" providerId="LiveId" clId="{60AF85C6-231C-4E30-89C8-E181D8D5910A}" dt="2024-05-29T17:38:40.611" v="199" actId="692"/>
          <ac:picMkLst>
            <pc:docMk/>
            <pc:sldMk cId="1055750470" sldId="413"/>
            <ac:picMk id="4" creationId="{F17264BE-3FFF-0253-1681-EF0D5A743E57}"/>
          </ac:picMkLst>
        </pc:picChg>
      </pc:sldChg>
      <pc:sldChg chg="addSp delSp modSp add mod">
        <pc:chgData name="Ernesto Gandolfo Raso" userId="9b53afdb15782c0c" providerId="LiveId" clId="{60AF85C6-231C-4E30-89C8-E181D8D5910A}" dt="2024-05-29T17:44:27.612" v="313" actId="6549"/>
        <pc:sldMkLst>
          <pc:docMk/>
          <pc:sldMk cId="3255679020" sldId="414"/>
        </pc:sldMkLst>
        <pc:spChg chg="add mod">
          <ac:chgData name="Ernesto Gandolfo Raso" userId="9b53afdb15782c0c" providerId="LiveId" clId="{60AF85C6-231C-4E30-89C8-E181D8D5910A}" dt="2024-05-29T17:44:27.612" v="313" actId="6549"/>
          <ac:spMkLst>
            <pc:docMk/>
            <pc:sldMk cId="3255679020" sldId="414"/>
            <ac:spMk id="3" creationId="{10DFE6CC-23E7-3E05-F980-F85157A3AF6D}"/>
          </ac:spMkLst>
        </pc:spChg>
        <pc:spChg chg="del">
          <ac:chgData name="Ernesto Gandolfo Raso" userId="9b53afdb15782c0c" providerId="LiveId" clId="{60AF85C6-231C-4E30-89C8-E181D8D5910A}" dt="2024-05-29T17:41:35.970" v="223" actId="478"/>
          <ac:spMkLst>
            <pc:docMk/>
            <pc:sldMk cId="3255679020" sldId="414"/>
            <ac:spMk id="11" creationId="{EC75E27D-7C80-204E-8A45-229EE0FE37AB}"/>
          </ac:spMkLst>
        </pc:spChg>
      </pc:sldChg>
      <pc:sldChg chg="addSp delSp modSp add mod">
        <pc:chgData name="Ernesto Gandolfo Raso" userId="9b53afdb15782c0c" providerId="LiveId" clId="{60AF85C6-231C-4E30-89C8-E181D8D5910A}" dt="2024-05-29T18:16:22.053" v="568" actId="20577"/>
        <pc:sldMkLst>
          <pc:docMk/>
          <pc:sldMk cId="3444236547" sldId="415"/>
        </pc:sldMkLst>
        <pc:spChg chg="add mod">
          <ac:chgData name="Ernesto Gandolfo Raso" userId="9b53afdb15782c0c" providerId="LiveId" clId="{60AF85C6-231C-4E30-89C8-E181D8D5910A}" dt="2024-05-29T18:16:22.053" v="568" actId="20577"/>
          <ac:spMkLst>
            <pc:docMk/>
            <pc:sldMk cId="3444236547" sldId="415"/>
            <ac:spMk id="3" creationId="{BA25C590-7051-2590-6C89-650470126282}"/>
          </ac:spMkLst>
        </pc:spChg>
        <pc:spChg chg="del">
          <ac:chgData name="Ernesto Gandolfo Raso" userId="9b53afdb15782c0c" providerId="LiveId" clId="{60AF85C6-231C-4E30-89C8-E181D8D5910A}" dt="2024-05-29T17:49:05.364" v="377" actId="478"/>
          <ac:spMkLst>
            <pc:docMk/>
            <pc:sldMk cId="3444236547" sldId="415"/>
            <ac:spMk id="11" creationId="{EC75E27D-7C80-204E-8A45-229EE0FE37AB}"/>
          </ac:spMkLst>
        </pc:spChg>
      </pc:sldChg>
      <pc:sldChg chg="modSp add mod">
        <pc:chgData name="Ernesto Gandolfo Raso" userId="9b53afdb15782c0c" providerId="LiveId" clId="{60AF85C6-231C-4E30-89C8-E181D8D5910A}" dt="2024-05-29T17:44:50.150" v="322" actId="20577"/>
        <pc:sldMkLst>
          <pc:docMk/>
          <pc:sldMk cId="1174257406" sldId="416"/>
        </pc:sldMkLst>
        <pc:spChg chg="mod">
          <ac:chgData name="Ernesto Gandolfo Raso" userId="9b53afdb15782c0c" providerId="LiveId" clId="{60AF85C6-231C-4E30-89C8-E181D8D5910A}" dt="2024-05-29T17:44:50.150" v="322" actId="20577"/>
          <ac:spMkLst>
            <pc:docMk/>
            <pc:sldMk cId="1174257406" sldId="416"/>
            <ac:spMk id="3" creationId="{10DFE6CC-23E7-3E05-F980-F85157A3AF6D}"/>
          </ac:spMkLst>
        </pc:spChg>
      </pc:sldChg>
      <pc:sldChg chg="addSp delSp modSp add mod">
        <pc:chgData name="Ernesto Gandolfo Raso" userId="9b53afdb15782c0c" providerId="LiveId" clId="{60AF85C6-231C-4E30-89C8-E181D8D5910A}" dt="2024-05-29T17:48:09.505" v="376" actId="20577"/>
        <pc:sldMkLst>
          <pc:docMk/>
          <pc:sldMk cId="4175717360" sldId="417"/>
        </pc:sldMkLst>
        <pc:spChg chg="mod">
          <ac:chgData name="Ernesto Gandolfo Raso" userId="9b53afdb15782c0c" providerId="LiveId" clId="{60AF85C6-231C-4E30-89C8-E181D8D5910A}" dt="2024-05-29T17:48:09.505" v="376" actId="20577"/>
          <ac:spMkLst>
            <pc:docMk/>
            <pc:sldMk cId="4175717360" sldId="417"/>
            <ac:spMk id="3" creationId="{10DFE6CC-23E7-3E05-F980-F85157A3AF6D}"/>
          </ac:spMkLst>
        </pc:spChg>
        <pc:picChg chg="add del">
          <ac:chgData name="Ernesto Gandolfo Raso" userId="9b53afdb15782c0c" providerId="LiveId" clId="{60AF85C6-231C-4E30-89C8-E181D8D5910A}" dt="2024-05-29T17:48:02.476" v="374" actId="21"/>
          <ac:picMkLst>
            <pc:docMk/>
            <pc:sldMk cId="4175717360" sldId="417"/>
            <ac:picMk id="4" creationId="{0290BB13-3672-AAF5-9B84-66A54288E09C}"/>
          </ac:picMkLst>
        </pc:picChg>
      </pc:sldChg>
      <pc:sldChg chg="addSp delSp add mod">
        <pc:chgData name="Ernesto Gandolfo Raso" userId="9b53afdb15782c0c" providerId="LiveId" clId="{60AF85C6-231C-4E30-89C8-E181D8D5910A}" dt="2024-05-29T17:45:15.801" v="325" actId="22"/>
        <pc:sldMkLst>
          <pc:docMk/>
          <pc:sldMk cId="2190519285" sldId="418"/>
        </pc:sldMkLst>
        <pc:spChg chg="del">
          <ac:chgData name="Ernesto Gandolfo Raso" userId="9b53afdb15782c0c" providerId="LiveId" clId="{60AF85C6-231C-4E30-89C8-E181D8D5910A}" dt="2024-05-29T17:44:56.851" v="324" actId="478"/>
          <ac:spMkLst>
            <pc:docMk/>
            <pc:sldMk cId="2190519285" sldId="418"/>
            <ac:spMk id="3" creationId="{10DFE6CC-23E7-3E05-F980-F85157A3AF6D}"/>
          </ac:spMkLst>
        </pc:spChg>
        <pc:picChg chg="add">
          <ac:chgData name="Ernesto Gandolfo Raso" userId="9b53afdb15782c0c" providerId="LiveId" clId="{60AF85C6-231C-4E30-89C8-E181D8D5910A}" dt="2024-05-29T17:45:15.801" v="325" actId="22"/>
          <ac:picMkLst>
            <pc:docMk/>
            <pc:sldMk cId="2190519285" sldId="418"/>
            <ac:picMk id="4" creationId="{797BB6E6-2B30-99A2-74F6-C5130F829A1E}"/>
          </ac:picMkLst>
        </pc:picChg>
      </pc:sldChg>
      <pc:sldChg chg="delSp add mod">
        <pc:chgData name="Ernesto Gandolfo Raso" userId="9b53afdb15782c0c" providerId="LiveId" clId="{60AF85C6-231C-4E30-89C8-E181D8D5910A}" dt="2024-05-29T17:47:56.830" v="373" actId="478"/>
        <pc:sldMkLst>
          <pc:docMk/>
          <pc:sldMk cId="575053373" sldId="419"/>
        </pc:sldMkLst>
        <pc:spChg chg="del">
          <ac:chgData name="Ernesto Gandolfo Raso" userId="9b53afdb15782c0c" providerId="LiveId" clId="{60AF85C6-231C-4E30-89C8-E181D8D5910A}" dt="2024-05-29T17:47:56.830" v="373" actId="478"/>
          <ac:spMkLst>
            <pc:docMk/>
            <pc:sldMk cId="575053373" sldId="419"/>
            <ac:spMk id="3" creationId="{10DFE6CC-23E7-3E05-F980-F85157A3AF6D}"/>
          </ac:spMkLst>
        </pc:spChg>
      </pc:sldChg>
      <pc:sldChg chg="addSp modSp add mod">
        <pc:chgData name="Ernesto Gandolfo Raso" userId="9b53afdb15782c0c" providerId="LiveId" clId="{60AF85C6-231C-4E30-89C8-E181D8D5910A}" dt="2024-05-29T21:14:05.395" v="1805" actId="22"/>
        <pc:sldMkLst>
          <pc:docMk/>
          <pc:sldMk cId="4203662195" sldId="420"/>
        </pc:sldMkLst>
        <pc:spChg chg="add mod">
          <ac:chgData name="Ernesto Gandolfo Raso" userId="9b53afdb15782c0c" providerId="LiveId" clId="{60AF85C6-231C-4E30-89C8-E181D8D5910A}" dt="2024-05-29T21:13:45.081" v="1804" actId="113"/>
          <ac:spMkLst>
            <pc:docMk/>
            <pc:sldMk cId="4203662195" sldId="420"/>
            <ac:spMk id="3" creationId="{7363D899-5453-0B5D-BD1B-DEEF5AB442A4}"/>
          </ac:spMkLst>
        </pc:spChg>
        <pc:picChg chg="add">
          <ac:chgData name="Ernesto Gandolfo Raso" userId="9b53afdb15782c0c" providerId="LiveId" clId="{60AF85C6-231C-4E30-89C8-E181D8D5910A}" dt="2024-05-29T21:14:05.395" v="1805" actId="22"/>
          <ac:picMkLst>
            <pc:docMk/>
            <pc:sldMk cId="4203662195" sldId="420"/>
            <ac:picMk id="5" creationId="{23AF57CF-9E5E-BDBB-460A-D6DDC48F6078}"/>
          </ac:picMkLst>
        </pc:picChg>
      </pc:sldChg>
      <pc:sldChg chg="addSp modSp add mod">
        <pc:chgData name="Ernesto Gandolfo Raso" userId="9b53afdb15782c0c" providerId="LiveId" clId="{60AF85C6-231C-4E30-89C8-E181D8D5910A}" dt="2024-05-30T20:18:55.435" v="1945" actId="113"/>
        <pc:sldMkLst>
          <pc:docMk/>
          <pc:sldMk cId="3847691401" sldId="421"/>
        </pc:sldMkLst>
        <pc:spChg chg="add mod">
          <ac:chgData name="Ernesto Gandolfo Raso" userId="9b53afdb15782c0c" providerId="LiveId" clId="{60AF85C6-231C-4E30-89C8-E181D8D5910A}" dt="2024-05-30T20:18:55.435" v="1945" actId="113"/>
          <ac:spMkLst>
            <pc:docMk/>
            <pc:sldMk cId="3847691401" sldId="421"/>
            <ac:spMk id="3" creationId="{60851F71-7353-CA12-4C17-EF0F1AFDD46A}"/>
          </ac:spMkLst>
        </pc:spChg>
      </pc:sldChg>
      <pc:sldChg chg="addSp modSp add mod">
        <pc:chgData name="Ernesto Gandolfo Raso" userId="9b53afdb15782c0c" providerId="LiveId" clId="{60AF85C6-231C-4E30-89C8-E181D8D5910A}" dt="2024-05-30T20:47:22.395" v="2655" actId="20577"/>
        <pc:sldMkLst>
          <pc:docMk/>
          <pc:sldMk cId="1035186521" sldId="422"/>
        </pc:sldMkLst>
        <pc:spChg chg="add mod">
          <ac:chgData name="Ernesto Gandolfo Raso" userId="9b53afdb15782c0c" providerId="LiveId" clId="{60AF85C6-231C-4E30-89C8-E181D8D5910A}" dt="2024-05-30T20:47:22.395" v="2655" actId="20577"/>
          <ac:spMkLst>
            <pc:docMk/>
            <pc:sldMk cId="1035186521" sldId="422"/>
            <ac:spMk id="7" creationId="{1880F0A8-139E-FEC4-8864-3CEFD86A31E2}"/>
          </ac:spMkLst>
        </pc:spChg>
        <pc:picChg chg="add mod">
          <ac:chgData name="Ernesto Gandolfo Raso" userId="9b53afdb15782c0c" providerId="LiveId" clId="{60AF85C6-231C-4E30-89C8-E181D8D5910A}" dt="2024-05-30T20:43:53.451" v="2567" actId="1037"/>
          <ac:picMkLst>
            <pc:docMk/>
            <pc:sldMk cId="1035186521" sldId="422"/>
            <ac:picMk id="3" creationId="{7F19B4C2-620D-1656-9DFC-713B82CA9C1E}"/>
          </ac:picMkLst>
        </pc:picChg>
        <pc:picChg chg="add mod">
          <ac:chgData name="Ernesto Gandolfo Raso" userId="9b53afdb15782c0c" providerId="LiveId" clId="{60AF85C6-231C-4E30-89C8-E181D8D5910A}" dt="2024-05-30T20:44:22.614" v="2589" actId="1035"/>
          <ac:picMkLst>
            <pc:docMk/>
            <pc:sldMk cId="1035186521" sldId="422"/>
            <ac:picMk id="5" creationId="{642B9AC9-1B25-0187-DFE3-49667F5D44D8}"/>
          </ac:picMkLst>
        </pc:picChg>
      </pc:sldChg>
      <pc:sldChg chg="addSp modSp add mod">
        <pc:chgData name="Ernesto Gandolfo Raso" userId="9b53afdb15782c0c" providerId="LiveId" clId="{60AF85C6-231C-4E30-89C8-E181D8D5910A}" dt="2024-05-30T20:49:57.515" v="2711" actId="20577"/>
        <pc:sldMkLst>
          <pc:docMk/>
          <pc:sldMk cId="4287061816" sldId="423"/>
        </pc:sldMkLst>
        <pc:spChg chg="add mod">
          <ac:chgData name="Ernesto Gandolfo Raso" userId="9b53afdb15782c0c" providerId="LiveId" clId="{60AF85C6-231C-4E30-89C8-E181D8D5910A}" dt="2024-05-30T20:49:57.515" v="2711" actId="20577"/>
          <ac:spMkLst>
            <pc:docMk/>
            <pc:sldMk cId="4287061816" sldId="423"/>
            <ac:spMk id="3" creationId="{5D2EC25F-B02E-D717-86BF-8026849A223D}"/>
          </ac:spMkLst>
        </pc:spChg>
        <pc:picChg chg="add mod">
          <ac:chgData name="Ernesto Gandolfo Raso" userId="9b53afdb15782c0c" providerId="LiveId" clId="{60AF85C6-231C-4E30-89C8-E181D8D5910A}" dt="2024-05-30T20:49:34.249" v="2691" actId="1076"/>
          <ac:picMkLst>
            <pc:docMk/>
            <pc:sldMk cId="4287061816" sldId="423"/>
            <ac:picMk id="5" creationId="{D25E5249-47B3-CE1C-1D87-B086960B517B}"/>
          </ac:picMkLst>
        </pc:picChg>
      </pc:sldChg>
      <pc:sldChg chg="addSp modSp add mod">
        <pc:chgData name="Ernesto Gandolfo Raso" userId="9b53afdb15782c0c" providerId="LiveId" clId="{60AF85C6-231C-4E30-89C8-E181D8D5910A}" dt="2024-05-30T21:34:23.611" v="3224" actId="692"/>
        <pc:sldMkLst>
          <pc:docMk/>
          <pc:sldMk cId="1848697758" sldId="424"/>
        </pc:sldMkLst>
        <pc:spChg chg="add mod">
          <ac:chgData name="Ernesto Gandolfo Raso" userId="9b53afdb15782c0c" providerId="LiveId" clId="{60AF85C6-231C-4E30-89C8-E181D8D5910A}" dt="2024-05-30T21:32:58.036" v="3205" actId="113"/>
          <ac:spMkLst>
            <pc:docMk/>
            <pc:sldMk cId="1848697758" sldId="424"/>
            <ac:spMk id="3" creationId="{F960C9D1-8267-F4D2-AA4E-FF23947194A6}"/>
          </ac:spMkLst>
        </pc:spChg>
        <pc:picChg chg="add mod">
          <ac:chgData name="Ernesto Gandolfo Raso" userId="9b53afdb15782c0c" providerId="LiveId" clId="{60AF85C6-231C-4E30-89C8-E181D8D5910A}" dt="2024-05-30T21:34:23.611" v="3224" actId="692"/>
          <ac:picMkLst>
            <pc:docMk/>
            <pc:sldMk cId="1848697758" sldId="424"/>
            <ac:picMk id="5" creationId="{B66B8CE7-1881-D694-40F9-59C19344E7E6}"/>
          </ac:picMkLst>
        </pc:picChg>
      </pc:sldChg>
      <pc:sldChg chg="addSp modSp add mod">
        <pc:chgData name="Ernesto Gandolfo Raso" userId="9b53afdb15782c0c" providerId="LiveId" clId="{60AF85C6-231C-4E30-89C8-E181D8D5910A}" dt="2024-05-30T21:49:01.152" v="3869" actId="21"/>
        <pc:sldMkLst>
          <pc:docMk/>
          <pc:sldMk cId="1076550137" sldId="425"/>
        </pc:sldMkLst>
        <pc:spChg chg="add mod">
          <ac:chgData name="Ernesto Gandolfo Raso" userId="9b53afdb15782c0c" providerId="LiveId" clId="{60AF85C6-231C-4E30-89C8-E181D8D5910A}" dt="2024-05-30T21:49:01.152" v="3869" actId="21"/>
          <ac:spMkLst>
            <pc:docMk/>
            <pc:sldMk cId="1076550137" sldId="425"/>
            <ac:spMk id="3" creationId="{5214AB14-90C2-2F20-519A-A892881928D0}"/>
          </ac:spMkLst>
        </pc:spChg>
      </pc:sldChg>
      <pc:sldChg chg="addSp add mod">
        <pc:chgData name="Ernesto Gandolfo Raso" userId="9b53afdb15782c0c" providerId="LiveId" clId="{60AF85C6-231C-4E30-89C8-E181D8D5910A}" dt="2024-05-30T21:48:15.076" v="3846" actId="22"/>
        <pc:sldMkLst>
          <pc:docMk/>
          <pc:sldMk cId="56713760" sldId="426"/>
        </pc:sldMkLst>
        <pc:picChg chg="add">
          <ac:chgData name="Ernesto Gandolfo Raso" userId="9b53afdb15782c0c" providerId="LiveId" clId="{60AF85C6-231C-4E30-89C8-E181D8D5910A}" dt="2024-05-30T21:48:15.076" v="3846" actId="22"/>
          <ac:picMkLst>
            <pc:docMk/>
            <pc:sldMk cId="56713760" sldId="426"/>
            <ac:picMk id="3" creationId="{A4D4218C-EF7F-EBA3-823A-5C1EDC80ABE5}"/>
          </ac:picMkLst>
        </pc:picChg>
      </pc:sldChg>
      <pc:sldChg chg="addSp modSp add mod">
        <pc:chgData name="Ernesto Gandolfo Raso" userId="9b53afdb15782c0c" providerId="LiveId" clId="{60AF85C6-231C-4E30-89C8-E181D8D5910A}" dt="2024-05-30T21:52:27.824" v="3953" actId="20577"/>
        <pc:sldMkLst>
          <pc:docMk/>
          <pc:sldMk cId="1976988912" sldId="427"/>
        </pc:sldMkLst>
        <pc:spChg chg="add mod">
          <ac:chgData name="Ernesto Gandolfo Raso" userId="9b53afdb15782c0c" providerId="LiveId" clId="{60AF85C6-231C-4E30-89C8-E181D8D5910A}" dt="2024-05-30T21:49:47.663" v="3911" actId="58"/>
          <ac:spMkLst>
            <pc:docMk/>
            <pc:sldMk cId="1976988912" sldId="427"/>
            <ac:spMk id="3" creationId="{5A3BF0C7-00EE-A61D-AD40-CEF9A76C2B94}"/>
          </ac:spMkLst>
        </pc:spChg>
        <pc:spChg chg="add mod">
          <ac:chgData name="Ernesto Gandolfo Raso" userId="9b53afdb15782c0c" providerId="LiveId" clId="{60AF85C6-231C-4E30-89C8-E181D8D5910A}" dt="2024-05-30T21:52:27.824" v="3953" actId="20577"/>
          <ac:spMkLst>
            <pc:docMk/>
            <pc:sldMk cId="1976988912" sldId="427"/>
            <ac:spMk id="7" creationId="{91959800-8798-DC54-0F1D-C0E012653F0B}"/>
          </ac:spMkLst>
        </pc:spChg>
        <pc:picChg chg="add mod">
          <ac:chgData name="Ernesto Gandolfo Raso" userId="9b53afdb15782c0c" providerId="LiveId" clId="{60AF85C6-231C-4E30-89C8-E181D8D5910A}" dt="2024-05-30T21:50:14.267" v="3915" actId="1076"/>
          <ac:picMkLst>
            <pc:docMk/>
            <pc:sldMk cId="1976988912" sldId="427"/>
            <ac:picMk id="5" creationId="{E7B23A80-F2AA-0CDC-7D35-6E0B6CD3D2AA}"/>
          </ac:picMkLst>
        </pc:picChg>
      </pc:sldChg>
      <pc:sldChg chg="addSp delSp modSp add mod">
        <pc:chgData name="Ernesto Gandolfo Raso" userId="9b53afdb15782c0c" providerId="LiveId" clId="{60AF85C6-231C-4E30-89C8-E181D8D5910A}" dt="2024-05-30T21:58:12.881" v="4167" actId="1037"/>
        <pc:sldMkLst>
          <pc:docMk/>
          <pc:sldMk cId="3905488414" sldId="428"/>
        </pc:sldMkLst>
        <pc:spChg chg="add del mod">
          <ac:chgData name="Ernesto Gandolfo Raso" userId="9b53afdb15782c0c" providerId="LiveId" clId="{60AF85C6-231C-4E30-89C8-E181D8D5910A}" dt="2024-05-30T21:53:17.432" v="3968" actId="478"/>
          <ac:spMkLst>
            <pc:docMk/>
            <pc:sldMk cId="3905488414" sldId="428"/>
            <ac:spMk id="3" creationId="{3A80C727-0D89-386E-241E-63BE7365FED5}"/>
          </ac:spMkLst>
        </pc:spChg>
        <pc:spChg chg="add mod">
          <ac:chgData name="Ernesto Gandolfo Raso" userId="9b53afdb15782c0c" providerId="LiveId" clId="{60AF85C6-231C-4E30-89C8-E181D8D5910A}" dt="2024-05-30T21:54:37.190" v="3984" actId="58"/>
          <ac:spMkLst>
            <pc:docMk/>
            <pc:sldMk cId="3905488414" sldId="428"/>
            <ac:spMk id="5" creationId="{C410C953-55FE-7883-1C8E-AAB66981E153}"/>
          </ac:spMkLst>
        </pc:spChg>
        <pc:spChg chg="add mod">
          <ac:chgData name="Ernesto Gandolfo Raso" userId="9b53afdb15782c0c" providerId="LiveId" clId="{60AF85C6-231C-4E30-89C8-E181D8D5910A}" dt="2024-05-30T21:57:54.216" v="4160" actId="1036"/>
          <ac:spMkLst>
            <pc:docMk/>
            <pc:sldMk cId="3905488414" sldId="428"/>
            <ac:spMk id="9" creationId="{784E820E-AB79-DDE0-5078-F1105165D4B8}"/>
          </ac:spMkLst>
        </pc:spChg>
        <pc:picChg chg="add mod">
          <ac:chgData name="Ernesto Gandolfo Raso" userId="9b53afdb15782c0c" providerId="LiveId" clId="{60AF85C6-231C-4E30-89C8-E181D8D5910A}" dt="2024-05-30T21:57:57.971" v="4161" actId="1036"/>
          <ac:picMkLst>
            <pc:docMk/>
            <pc:sldMk cId="3905488414" sldId="428"/>
            <ac:picMk id="7" creationId="{469407A9-41DF-C832-68F2-B8B28DEE33AE}"/>
          </ac:picMkLst>
        </pc:picChg>
        <pc:picChg chg="add mod">
          <ac:chgData name="Ernesto Gandolfo Raso" userId="9b53afdb15782c0c" providerId="LiveId" clId="{60AF85C6-231C-4E30-89C8-E181D8D5910A}" dt="2024-05-30T21:58:12.881" v="4167" actId="1037"/>
          <ac:picMkLst>
            <pc:docMk/>
            <pc:sldMk cId="3905488414" sldId="428"/>
            <ac:picMk id="11" creationId="{8C3918CC-996C-31E6-7BF9-67CB1CB6A180}"/>
          </ac:picMkLst>
        </pc:picChg>
      </pc:sldChg>
      <pc:sldChg chg="addSp modSp add mod">
        <pc:chgData name="Ernesto Gandolfo Raso" userId="9b53afdb15782c0c" providerId="LiveId" clId="{60AF85C6-231C-4E30-89C8-E181D8D5910A}" dt="2024-05-30T22:00:52.792" v="4225" actId="6549"/>
        <pc:sldMkLst>
          <pc:docMk/>
          <pc:sldMk cId="2463189856" sldId="429"/>
        </pc:sldMkLst>
        <pc:spChg chg="add mod">
          <ac:chgData name="Ernesto Gandolfo Raso" userId="9b53afdb15782c0c" providerId="LiveId" clId="{60AF85C6-231C-4E30-89C8-E181D8D5910A}" dt="2024-05-30T22:00:52.792" v="4225" actId="6549"/>
          <ac:spMkLst>
            <pc:docMk/>
            <pc:sldMk cId="2463189856" sldId="429"/>
            <ac:spMk id="3" creationId="{14AA0C60-FBC2-682E-E862-F9BE2A87EC54}"/>
          </ac:spMkLst>
        </pc:spChg>
        <pc:picChg chg="add mod">
          <ac:chgData name="Ernesto Gandolfo Raso" userId="9b53afdb15782c0c" providerId="LiveId" clId="{60AF85C6-231C-4E30-89C8-E181D8D5910A}" dt="2024-05-30T22:00:39.801" v="4222" actId="692"/>
          <ac:picMkLst>
            <pc:docMk/>
            <pc:sldMk cId="2463189856" sldId="429"/>
            <ac:picMk id="5" creationId="{E9B6CFC6-141A-F2B8-9225-7BC0AE07D04A}"/>
          </ac:picMkLst>
        </pc:picChg>
        <pc:picChg chg="add mod">
          <ac:chgData name="Ernesto Gandolfo Raso" userId="9b53afdb15782c0c" providerId="LiveId" clId="{60AF85C6-231C-4E30-89C8-E181D8D5910A}" dt="2024-05-30T22:00:47.867" v="4224" actId="14100"/>
          <ac:picMkLst>
            <pc:docMk/>
            <pc:sldMk cId="2463189856" sldId="429"/>
            <ac:picMk id="7" creationId="{368A989A-2B1A-79F6-B78D-A467B644CBE0}"/>
          </ac:picMkLst>
        </pc:picChg>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pChg chg="add mod">
          <ac:chgData name="Ernesto Gandolfo Raso" userId="9b53afdb15782c0c" providerId="LiveId" clId="{60AF85C6-231C-4E30-89C8-E181D8D5910A}" dt="2024-05-29T18:18:48.369" v="608" actId="20577"/>
          <ac:spMkLst>
            <pc:docMk/>
            <pc:sldMk cId="996596909" sldId="442"/>
            <ac:spMk id="3" creationId="{8105DCEA-FD8B-6D6C-61D7-99FF619F5D3A}"/>
          </ac:spMkLst>
        </pc:spChg>
      </pc:sldChg>
      <pc:sldChg chg="addSp modSp add mod">
        <pc:chgData name="Ernesto Gandolfo Raso" userId="9b53afdb15782c0c" providerId="LiveId" clId="{60AF85C6-231C-4E30-89C8-E181D8D5910A}" dt="2024-05-29T20:21:18.916" v="645" actId="947"/>
        <pc:sldMkLst>
          <pc:docMk/>
          <pc:sldMk cId="2196175828" sldId="443"/>
        </pc:sldMkLst>
        <pc:spChg chg="add mod">
          <ac:chgData name="Ernesto Gandolfo Raso" userId="9b53afdb15782c0c" providerId="LiveId" clId="{60AF85C6-231C-4E30-89C8-E181D8D5910A}" dt="2024-05-29T20:21:18.916" v="645" actId="947"/>
          <ac:spMkLst>
            <pc:docMk/>
            <pc:sldMk cId="2196175828" sldId="443"/>
            <ac:spMk id="3" creationId="{FEEBAD34-52DF-6CF2-CBE5-9108002EE90B}"/>
          </ac:spMkLst>
        </pc:spChg>
        <pc:picChg chg="add mod">
          <ac:chgData name="Ernesto Gandolfo Raso" userId="9b53afdb15782c0c" providerId="LiveId" clId="{60AF85C6-231C-4E30-89C8-E181D8D5910A}" dt="2024-05-29T20:21:09.594" v="644" actId="692"/>
          <ac:picMkLst>
            <pc:docMk/>
            <pc:sldMk cId="2196175828" sldId="443"/>
            <ac:picMk id="5" creationId="{34B3E0B2-9AFC-5073-6FF5-3BAB8A8E1DFE}"/>
          </ac:picMkLst>
        </pc:picChg>
      </pc:sldChg>
      <pc:sldChg chg="addSp modSp add mod">
        <pc:chgData name="Ernesto Gandolfo Raso" userId="9b53afdb15782c0c" providerId="LiveId" clId="{60AF85C6-231C-4E30-89C8-E181D8D5910A}" dt="2024-05-29T20:26:17.740" v="858" actId="20577"/>
        <pc:sldMkLst>
          <pc:docMk/>
          <pc:sldMk cId="2950615171" sldId="444"/>
        </pc:sldMkLst>
        <pc:spChg chg="add mod">
          <ac:chgData name="Ernesto Gandolfo Raso" userId="9b53afdb15782c0c" providerId="LiveId" clId="{60AF85C6-231C-4E30-89C8-E181D8D5910A}" dt="2024-05-29T20:26:17.740" v="858" actId="20577"/>
          <ac:spMkLst>
            <pc:docMk/>
            <pc:sldMk cId="2950615171" sldId="444"/>
            <ac:spMk id="3" creationId="{DF86FC22-782B-0B09-D879-7CD95988250B}"/>
          </ac:spMkLst>
        </pc:spChg>
      </pc:sldChg>
      <pc:sldChg chg="addSp modSp add mod">
        <pc:chgData name="Ernesto Gandolfo Raso" userId="9b53afdb15782c0c" providerId="LiveId" clId="{60AF85C6-231C-4E30-89C8-E181D8D5910A}" dt="2024-05-29T20:35:53.073" v="972" actId="1076"/>
        <pc:sldMkLst>
          <pc:docMk/>
          <pc:sldMk cId="2398092147" sldId="445"/>
        </pc:sldMkLst>
        <pc:spChg chg="add mod">
          <ac:chgData name="Ernesto Gandolfo Raso" userId="9b53afdb15782c0c" providerId="LiveId" clId="{60AF85C6-231C-4E30-89C8-E181D8D5910A}" dt="2024-05-29T20:35:50.691" v="971" actId="6549"/>
          <ac:spMkLst>
            <pc:docMk/>
            <pc:sldMk cId="2398092147" sldId="445"/>
            <ac:spMk id="3" creationId="{0A3CB9AA-FEF5-C453-0615-2478DE3FE36B}"/>
          </ac:spMkLst>
        </pc:spChg>
        <pc:picChg chg="add mod">
          <ac:chgData name="Ernesto Gandolfo Raso" userId="9b53afdb15782c0c" providerId="LiveId" clId="{60AF85C6-231C-4E30-89C8-E181D8D5910A}" dt="2024-05-29T20:35:53.073" v="972" actId="1076"/>
          <ac:picMkLst>
            <pc:docMk/>
            <pc:sldMk cId="2398092147" sldId="445"/>
            <ac:picMk id="5" creationId="{E7EF5B4B-B569-C55C-34EA-A8FE9937D5C6}"/>
          </ac:picMkLst>
        </pc:picChg>
      </pc:sldChg>
      <pc:sldChg chg="addSp modSp add mod">
        <pc:chgData name="Ernesto Gandolfo Raso" userId="9b53afdb15782c0c" providerId="LiveId" clId="{60AF85C6-231C-4E30-89C8-E181D8D5910A}" dt="2024-05-29T20:40:38.294" v="1106" actId="1036"/>
        <pc:sldMkLst>
          <pc:docMk/>
          <pc:sldMk cId="1736476986" sldId="446"/>
        </pc:sldMkLst>
        <pc:picChg chg="add mod">
          <ac:chgData name="Ernesto Gandolfo Raso" userId="9b53afdb15782c0c" providerId="LiveId" clId="{60AF85C6-231C-4E30-89C8-E181D8D5910A}" dt="2024-05-29T20:40:38.294" v="1106" actId="1036"/>
          <ac:picMkLst>
            <pc:docMk/>
            <pc:sldMk cId="1736476986" sldId="446"/>
            <ac:picMk id="4" creationId="{066E0B00-8FFD-509D-410E-A6BAEF989B25}"/>
          </ac:picMkLst>
        </pc:picChg>
      </pc:sldChg>
      <pc:sldChg chg="addSp modSp add mod">
        <pc:chgData name="Ernesto Gandolfo Raso" userId="9b53afdb15782c0c" providerId="LiveId" clId="{60AF85C6-231C-4E30-89C8-E181D8D5910A}" dt="2024-05-29T20:42:56.019" v="1152" actId="20577"/>
        <pc:sldMkLst>
          <pc:docMk/>
          <pc:sldMk cId="3418737688" sldId="447"/>
        </pc:sldMkLst>
        <pc:spChg chg="add mod">
          <ac:chgData name="Ernesto Gandolfo Raso" userId="9b53afdb15782c0c" providerId="LiveId" clId="{60AF85C6-231C-4E30-89C8-E181D8D5910A}" dt="2024-05-29T20:42:56.019" v="1152" actId="20577"/>
          <ac:spMkLst>
            <pc:docMk/>
            <pc:sldMk cId="3418737688" sldId="447"/>
            <ac:spMk id="3" creationId="{47BDB38B-751F-9306-E783-8C04EAC3195F}"/>
          </ac:spMkLst>
        </pc:spChg>
      </pc:sldChg>
      <pc:sldChg chg="addSp modSp add mod">
        <pc:chgData name="Ernesto Gandolfo Raso" userId="9b53afdb15782c0c" providerId="LiveId" clId="{60AF85C6-231C-4E30-89C8-E181D8D5910A}" dt="2024-05-29T20:45:57.077" v="1200" actId="6549"/>
        <pc:sldMkLst>
          <pc:docMk/>
          <pc:sldMk cId="3040530463" sldId="448"/>
        </pc:sldMkLst>
        <pc:spChg chg="add mod">
          <ac:chgData name="Ernesto Gandolfo Raso" userId="9b53afdb15782c0c" providerId="LiveId" clId="{60AF85C6-231C-4E30-89C8-E181D8D5910A}" dt="2024-05-29T20:45:57.077" v="1200" actId="6549"/>
          <ac:spMkLst>
            <pc:docMk/>
            <pc:sldMk cId="3040530463" sldId="448"/>
            <ac:spMk id="3" creationId="{5F7A1E01-41EE-B299-D5A6-FA7ACF62BC4C}"/>
          </ac:spMkLst>
        </pc:spChg>
      </pc:sldChg>
      <pc:sldChg chg="addSp modSp add mod">
        <pc:chgData name="Ernesto Gandolfo Raso" userId="9b53afdb15782c0c" providerId="LiveId" clId="{60AF85C6-231C-4E30-89C8-E181D8D5910A}" dt="2024-05-29T20:54:11.469" v="1436" actId="6549"/>
        <pc:sldMkLst>
          <pc:docMk/>
          <pc:sldMk cId="3099335898" sldId="449"/>
        </pc:sldMkLst>
        <pc:spChg chg="add mod">
          <ac:chgData name="Ernesto Gandolfo Raso" userId="9b53afdb15782c0c" providerId="LiveId" clId="{60AF85C6-231C-4E30-89C8-E181D8D5910A}" dt="2024-05-29T20:54:11.469" v="1436" actId="6549"/>
          <ac:spMkLst>
            <pc:docMk/>
            <pc:sldMk cId="3099335898" sldId="449"/>
            <ac:spMk id="3" creationId="{784D44C2-6453-9310-CA80-6096E7CC659C}"/>
          </ac:spMkLst>
        </pc:spChg>
      </pc:sldChg>
      <pc:sldChg chg="addSp modSp add mod">
        <pc:chgData name="Ernesto Gandolfo Raso" userId="9b53afdb15782c0c" providerId="LiveId" clId="{60AF85C6-231C-4E30-89C8-E181D8D5910A}" dt="2024-05-29T20:57:49.493" v="1511" actId="14100"/>
        <pc:sldMkLst>
          <pc:docMk/>
          <pc:sldMk cId="3164462347" sldId="450"/>
        </pc:sldMkLst>
        <pc:spChg chg="add mod">
          <ac:chgData name="Ernesto Gandolfo Raso" userId="9b53afdb15782c0c" providerId="LiveId" clId="{60AF85C6-231C-4E30-89C8-E181D8D5910A}" dt="2024-05-29T20:57:45.675" v="1510" actId="20577"/>
          <ac:spMkLst>
            <pc:docMk/>
            <pc:sldMk cId="3164462347" sldId="450"/>
            <ac:spMk id="3" creationId="{FC9B8243-A72F-62D6-51F8-4D4A71DF2B74}"/>
          </ac:spMkLst>
        </pc:spChg>
        <pc:picChg chg="add mod">
          <ac:chgData name="Ernesto Gandolfo Raso" userId="9b53afdb15782c0c" providerId="LiveId" clId="{60AF85C6-231C-4E30-89C8-E181D8D5910A}" dt="2024-05-29T20:57:49.493" v="1511" actId="14100"/>
          <ac:picMkLst>
            <pc:docMk/>
            <pc:sldMk cId="3164462347" sldId="450"/>
            <ac:picMk id="5" creationId="{2D2426C9-0E8A-BB9A-7CC5-C0323251DFBE}"/>
          </ac:picMkLst>
        </pc:picChg>
      </pc:sldChg>
      <pc:sldChg chg="addSp modSp add mod">
        <pc:chgData name="Ernesto Gandolfo Raso" userId="9b53afdb15782c0c" providerId="LiveId" clId="{60AF85C6-231C-4E30-89C8-E181D8D5910A}" dt="2024-05-29T21:06:08.657" v="1677" actId="1036"/>
        <pc:sldMkLst>
          <pc:docMk/>
          <pc:sldMk cId="2832891581" sldId="451"/>
        </pc:sldMkLst>
        <pc:spChg chg="add mod">
          <ac:chgData name="Ernesto Gandolfo Raso" userId="9b53afdb15782c0c" providerId="LiveId" clId="{60AF85C6-231C-4E30-89C8-E181D8D5910A}" dt="2024-05-29T21:06:05.243" v="1671" actId="20577"/>
          <ac:spMkLst>
            <pc:docMk/>
            <pc:sldMk cId="2832891581" sldId="451"/>
            <ac:spMk id="3" creationId="{806A0C98-EFD9-FB50-C31E-398046B1C95C}"/>
          </ac:spMkLst>
        </pc:spChg>
        <pc:spChg chg="add mod">
          <ac:chgData name="Ernesto Gandolfo Raso" userId="9b53afdb15782c0c" providerId="LiveId" clId="{60AF85C6-231C-4E30-89C8-E181D8D5910A}" dt="2024-05-29T21:06:08.657" v="1677" actId="1036"/>
          <ac:spMkLst>
            <pc:docMk/>
            <pc:sldMk cId="2832891581" sldId="451"/>
            <ac:spMk id="4" creationId="{6B7EAC68-0041-850B-B3B1-9C289293FCCC}"/>
          </ac:spMkLst>
        </pc:spChg>
      </pc:sldChg>
      <pc:sldChg chg="addSp modSp add mod ord">
        <pc:chgData name="Ernesto Gandolfo Raso" userId="9b53afdb15782c0c" providerId="LiveId" clId="{60AF85C6-231C-4E30-89C8-E181D8D5910A}" dt="2024-05-29T21:10:44.545" v="1749" actId="113"/>
        <pc:sldMkLst>
          <pc:docMk/>
          <pc:sldMk cId="2426476417" sldId="452"/>
        </pc:sldMkLst>
        <pc:spChg chg="add mod">
          <ac:chgData name="Ernesto Gandolfo Raso" userId="9b53afdb15782c0c" providerId="LiveId" clId="{60AF85C6-231C-4E30-89C8-E181D8D5910A}" dt="2024-05-29T21:10:44.545" v="1749" actId="113"/>
          <ac:spMkLst>
            <pc:docMk/>
            <pc:sldMk cId="2426476417" sldId="452"/>
            <ac:spMk id="3" creationId="{9AB5E811-465E-6A5A-5F33-8234FF09731D}"/>
          </ac:spMkLst>
        </pc:spChg>
      </pc:sldChg>
      <pc:sldChg chg="modSp add mod">
        <pc:chgData name="Ernesto Gandolfo Raso" userId="9b53afdb15782c0c" providerId="LiveId" clId="{60AF85C6-231C-4E30-89C8-E181D8D5910A}" dt="2024-05-29T18:15:33.744" v="564" actId="20577"/>
        <pc:sldMkLst>
          <pc:docMk/>
          <pc:sldMk cId="1267977185" sldId="453"/>
        </pc:sldMkLst>
        <pc:spChg chg="mod">
          <ac:chgData name="Ernesto Gandolfo Raso" userId="9b53afdb15782c0c" providerId="LiveId" clId="{60AF85C6-231C-4E30-89C8-E181D8D5910A}" dt="2024-05-29T18:15:33.744" v="564" actId="20577"/>
          <ac:spMkLst>
            <pc:docMk/>
            <pc:sldMk cId="1267977185" sldId="453"/>
            <ac:spMk id="3" creationId="{BA25C590-7051-2590-6C89-650470126282}"/>
          </ac:spMkLst>
        </pc:spChg>
      </pc:sldChg>
      <pc:sldChg chg="addSp delSp add mod">
        <pc:chgData name="Ernesto Gandolfo Raso" userId="9b53afdb15782c0c" providerId="LiveId" clId="{60AF85C6-231C-4E30-89C8-E181D8D5910A}" dt="2024-05-29T18:16:14.876" v="567" actId="22"/>
        <pc:sldMkLst>
          <pc:docMk/>
          <pc:sldMk cId="3700370940" sldId="454"/>
        </pc:sldMkLst>
        <pc:spChg chg="del">
          <ac:chgData name="Ernesto Gandolfo Raso" userId="9b53afdb15782c0c" providerId="LiveId" clId="{60AF85C6-231C-4E30-89C8-E181D8D5910A}" dt="2024-05-29T18:16:13.555" v="566" actId="478"/>
          <ac:spMkLst>
            <pc:docMk/>
            <pc:sldMk cId="3700370940" sldId="454"/>
            <ac:spMk id="3" creationId="{BA25C590-7051-2590-6C89-650470126282}"/>
          </ac:spMkLst>
        </pc:spChg>
        <pc:picChg chg="add">
          <ac:chgData name="Ernesto Gandolfo Raso" userId="9b53afdb15782c0c" providerId="LiveId" clId="{60AF85C6-231C-4E30-89C8-E181D8D5910A}" dt="2024-05-29T18:16:14.876" v="567" actId="22"/>
          <ac:picMkLst>
            <pc:docMk/>
            <pc:sldMk cId="3700370940" sldId="454"/>
            <ac:picMk id="4" creationId="{A52ABDF4-9008-86D2-6425-94F238A59C15}"/>
          </ac:picMkLst>
        </pc:picChg>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pChg chg="mod">
          <ac:chgData name="Ernesto Gandolfo Raso" userId="9b53afdb15782c0c" providerId="LiveId" clId="{60AF85C6-231C-4E30-89C8-E181D8D5910A}" dt="2024-05-29T20:28:04.761" v="873" actId="20577"/>
          <ac:spMkLst>
            <pc:docMk/>
            <pc:sldMk cId="620521461" sldId="456"/>
            <ac:spMk id="3" creationId="{DF86FC22-782B-0B09-D879-7CD95988250B}"/>
          </ac:spMkLst>
        </pc:spChg>
      </pc:sldChg>
      <pc:sldChg chg="modSp add del mod">
        <pc:chgData name="Ernesto Gandolfo Raso" userId="9b53afdb15782c0c" providerId="LiveId" clId="{60AF85C6-231C-4E30-89C8-E181D8D5910A}" dt="2024-05-29T20:26:27.734" v="859" actId="2696"/>
        <pc:sldMkLst>
          <pc:docMk/>
          <pc:sldMk cId="259472001" sldId="457"/>
        </pc:sldMkLst>
        <pc:spChg chg="mod">
          <ac:chgData name="Ernesto Gandolfo Raso" userId="9b53afdb15782c0c" providerId="LiveId" clId="{60AF85C6-231C-4E30-89C8-E181D8D5910A}" dt="2024-05-29T20:25:09.344" v="702" actId="6549"/>
          <ac:spMkLst>
            <pc:docMk/>
            <pc:sldMk cId="259472001" sldId="457"/>
            <ac:spMk id="3" creationId="{DF86FC22-782B-0B09-D879-7CD95988250B}"/>
          </ac:spMkLst>
        </pc:spChg>
      </pc:sldChg>
      <pc:sldChg chg="addSp delSp modSp add mod">
        <pc:chgData name="Ernesto Gandolfo Raso" userId="9b53afdb15782c0c" providerId="LiveId" clId="{60AF85C6-231C-4E30-89C8-E181D8D5910A}" dt="2024-05-29T20:40:27.799" v="1085" actId="20577"/>
        <pc:sldMkLst>
          <pc:docMk/>
          <pc:sldMk cId="3652140450" sldId="457"/>
        </pc:sldMkLst>
        <pc:spChg chg="mod">
          <ac:chgData name="Ernesto Gandolfo Raso" userId="9b53afdb15782c0c" providerId="LiveId" clId="{60AF85C6-231C-4E30-89C8-E181D8D5910A}" dt="2024-05-29T20:40:27.799" v="1085" actId="20577"/>
          <ac:spMkLst>
            <pc:docMk/>
            <pc:sldMk cId="3652140450" sldId="457"/>
            <ac:spMk id="3" creationId="{0A3CB9AA-FEF5-C453-0615-2478DE3FE36B}"/>
          </ac:spMkLst>
        </pc:spChg>
        <pc:picChg chg="add del mod">
          <ac:chgData name="Ernesto Gandolfo Raso" userId="9b53afdb15782c0c" providerId="LiveId" clId="{60AF85C6-231C-4E30-89C8-E181D8D5910A}" dt="2024-05-29T20:40:04.173" v="1080" actId="21"/>
          <ac:picMkLst>
            <pc:docMk/>
            <pc:sldMk cId="3652140450" sldId="457"/>
            <ac:picMk id="4" creationId="{066E0B00-8FFD-509D-410E-A6BAEF989B25}"/>
          </ac:picMkLst>
        </pc:picChg>
      </pc:sldChg>
      <pc:sldChg chg="addSp delSp modSp add mod">
        <pc:chgData name="Ernesto Gandolfo Raso" userId="9b53afdb15782c0c" providerId="LiveId" clId="{60AF85C6-231C-4E30-89C8-E181D8D5910A}" dt="2024-05-29T20:37:43.878" v="1004" actId="113"/>
        <pc:sldMkLst>
          <pc:docMk/>
          <pc:sldMk cId="2454340401" sldId="458"/>
        </pc:sldMkLst>
        <pc:spChg chg="mod">
          <ac:chgData name="Ernesto Gandolfo Raso" userId="9b53afdb15782c0c" providerId="LiveId" clId="{60AF85C6-231C-4E30-89C8-E181D8D5910A}" dt="2024-05-29T20:37:43.878" v="1004" actId="113"/>
          <ac:spMkLst>
            <pc:docMk/>
            <pc:sldMk cId="2454340401" sldId="458"/>
            <ac:spMk id="3" creationId="{0A3CB9AA-FEF5-C453-0615-2478DE3FE36B}"/>
          </ac:spMkLst>
        </pc:spChg>
        <pc:picChg chg="add del mod modCrop">
          <ac:chgData name="Ernesto Gandolfo Raso" userId="9b53afdb15782c0c" providerId="LiveId" clId="{60AF85C6-231C-4E30-89C8-E181D8D5910A}" dt="2024-05-29T20:37:14.635" v="986" actId="21"/>
          <ac:picMkLst>
            <pc:docMk/>
            <pc:sldMk cId="2454340401" sldId="458"/>
            <ac:picMk id="4" creationId="{C32318D5-8EC2-FAFA-B86C-D8CC41C210BF}"/>
          </ac:picMkLst>
        </pc:picChg>
        <pc:picChg chg="add mod">
          <ac:chgData name="Ernesto Gandolfo Raso" userId="9b53afdb15782c0c" providerId="LiveId" clId="{60AF85C6-231C-4E30-89C8-E181D8D5910A}" dt="2024-05-29T20:37:36.612" v="997" actId="14100"/>
          <ac:picMkLst>
            <pc:docMk/>
            <pc:sldMk cId="2454340401" sldId="458"/>
            <ac:picMk id="5" creationId="{C32318D5-8EC2-FAFA-B86C-D8CC41C210BF}"/>
          </ac:picMkLst>
        </pc:picChg>
      </pc:sldChg>
      <pc:sldChg chg="addSp delSp modSp add mod">
        <pc:chgData name="Ernesto Gandolfo Raso" userId="9b53afdb15782c0c" providerId="LiveId" clId="{60AF85C6-231C-4E30-89C8-E181D8D5910A}" dt="2024-05-29T20:39:03.624" v="1063" actId="1038"/>
        <pc:sldMkLst>
          <pc:docMk/>
          <pc:sldMk cId="413775807" sldId="459"/>
        </pc:sldMkLst>
        <pc:spChg chg="mod">
          <ac:chgData name="Ernesto Gandolfo Raso" userId="9b53afdb15782c0c" providerId="LiveId" clId="{60AF85C6-231C-4E30-89C8-E181D8D5910A}" dt="2024-05-29T20:38:54.426" v="1060" actId="6549"/>
          <ac:spMkLst>
            <pc:docMk/>
            <pc:sldMk cId="413775807" sldId="459"/>
            <ac:spMk id="3" creationId="{0A3CB9AA-FEF5-C453-0615-2478DE3FE36B}"/>
          </ac:spMkLst>
        </pc:spChg>
        <pc:picChg chg="add del mod modCrop">
          <ac:chgData name="Ernesto Gandolfo Raso" userId="9b53afdb15782c0c" providerId="LiveId" clId="{60AF85C6-231C-4E30-89C8-E181D8D5910A}" dt="2024-05-29T20:38:25.406" v="1022" actId="21"/>
          <ac:picMkLst>
            <pc:docMk/>
            <pc:sldMk cId="413775807" sldId="459"/>
            <ac:picMk id="4" creationId="{D03E37BB-D9FE-7C0C-FAF7-E372ECE617DB}"/>
          </ac:picMkLst>
        </pc:picChg>
        <pc:picChg chg="add mod">
          <ac:chgData name="Ernesto Gandolfo Raso" userId="9b53afdb15782c0c" providerId="LiveId" clId="{60AF85C6-231C-4E30-89C8-E181D8D5910A}" dt="2024-05-29T20:39:03.624" v="1063" actId="1038"/>
          <ac:picMkLst>
            <pc:docMk/>
            <pc:sldMk cId="413775807" sldId="459"/>
            <ac:picMk id="5" creationId="{D03E37BB-D9FE-7C0C-FAF7-E372ECE617DB}"/>
          </ac:picMkLst>
        </pc:picChg>
      </pc:sldChg>
      <pc:sldChg chg="addSp delSp modSp add mod">
        <pc:chgData name="Ernesto Gandolfo Raso" userId="9b53afdb15782c0c" providerId="LiveId" clId="{60AF85C6-231C-4E30-89C8-E181D8D5910A}" dt="2024-05-29T20:53:06.631" v="1416"/>
        <pc:sldMkLst>
          <pc:docMk/>
          <pc:sldMk cId="1759175907" sldId="460"/>
        </pc:sldMkLst>
        <pc:spChg chg="del">
          <ac:chgData name="Ernesto Gandolfo Raso" userId="9b53afdb15782c0c" providerId="LiveId" clId="{60AF85C6-231C-4E30-89C8-E181D8D5910A}" dt="2024-05-29T20:49:53.353" v="1357" actId="478"/>
          <ac:spMkLst>
            <pc:docMk/>
            <pc:sldMk cId="1759175907" sldId="460"/>
            <ac:spMk id="3" creationId="{5F7A1E01-41EE-B299-D5A6-FA7ACF62BC4C}"/>
          </ac:spMkLst>
        </pc:spChg>
        <pc:spChg chg="add mod">
          <ac:chgData name="Ernesto Gandolfo Raso" userId="9b53afdb15782c0c" providerId="LiveId" clId="{60AF85C6-231C-4E30-89C8-E181D8D5910A}" dt="2024-05-29T20:53:06.631" v="1416"/>
          <ac:spMkLst>
            <pc:docMk/>
            <pc:sldMk cId="1759175907" sldId="460"/>
            <ac:spMk id="4" creationId="{2AD492EB-2407-E071-AD82-86FDD3B865E2}"/>
          </ac:spMkLst>
        </pc:spChg>
        <pc:picChg chg="add mod">
          <ac:chgData name="Ernesto Gandolfo Raso" userId="9b53afdb15782c0c" providerId="LiveId" clId="{60AF85C6-231C-4E30-89C8-E181D8D5910A}" dt="2024-05-29T20:51:34.843" v="1393" actId="1076"/>
          <ac:picMkLst>
            <pc:docMk/>
            <pc:sldMk cId="1759175907" sldId="460"/>
            <ac:picMk id="6" creationId="{D81D6C38-EC6A-A6DD-E54F-46278EA66916}"/>
          </ac:picMkLst>
        </pc:picChg>
        <pc:picChg chg="add mod">
          <ac:chgData name="Ernesto Gandolfo Raso" userId="9b53afdb15782c0c" providerId="LiveId" clId="{60AF85C6-231C-4E30-89C8-E181D8D5910A}" dt="2024-05-29T20:52:55.130" v="1415" actId="692"/>
          <ac:picMkLst>
            <pc:docMk/>
            <pc:sldMk cId="1759175907" sldId="460"/>
            <ac:picMk id="8" creationId="{F28E6937-593D-F532-155A-996F58CEE16D}"/>
          </ac:picMkLst>
        </pc:picChg>
      </pc:sldChg>
      <pc:sldChg chg="addSp modSp add mod">
        <pc:chgData name="Ernesto Gandolfo Raso" userId="9b53afdb15782c0c" providerId="LiveId" clId="{60AF85C6-231C-4E30-89C8-E181D8D5910A}" dt="2024-05-29T20:49:46.132" v="1356" actId="255"/>
        <pc:sldMkLst>
          <pc:docMk/>
          <pc:sldMk cId="4223741859" sldId="461"/>
        </pc:sldMkLst>
        <pc:spChg chg="mod">
          <ac:chgData name="Ernesto Gandolfo Raso" userId="9b53afdb15782c0c" providerId="LiveId" clId="{60AF85C6-231C-4E30-89C8-E181D8D5910A}" dt="2024-05-29T20:46:20.419" v="1205" actId="58"/>
          <ac:spMkLst>
            <pc:docMk/>
            <pc:sldMk cId="4223741859" sldId="461"/>
            <ac:spMk id="3" creationId="{5F7A1E01-41EE-B299-D5A6-FA7ACF62BC4C}"/>
          </ac:spMkLst>
        </pc:spChg>
        <pc:spChg chg="add mod">
          <ac:chgData name="Ernesto Gandolfo Raso" userId="9b53afdb15782c0c" providerId="LiveId" clId="{60AF85C6-231C-4E30-89C8-E181D8D5910A}" dt="2024-05-29T20:48:53.497" v="1332" actId="20577"/>
          <ac:spMkLst>
            <pc:docMk/>
            <pc:sldMk cId="4223741859" sldId="461"/>
            <ac:spMk id="6" creationId="{D526A4E4-CF04-C24A-BC82-1724FFDC79B2}"/>
          </ac:spMkLst>
        </pc:spChg>
        <pc:spChg chg="add mod">
          <ac:chgData name="Ernesto Gandolfo Raso" userId="9b53afdb15782c0c" providerId="LiveId" clId="{60AF85C6-231C-4E30-89C8-E181D8D5910A}" dt="2024-05-29T20:49:46.132" v="1356" actId="255"/>
          <ac:spMkLst>
            <pc:docMk/>
            <pc:sldMk cId="4223741859" sldId="461"/>
            <ac:spMk id="7" creationId="{38127312-1DD4-2F68-B199-3AD09AF437C0}"/>
          </ac:spMkLst>
        </pc:spChg>
        <pc:picChg chg="add mod">
          <ac:chgData name="Ernesto Gandolfo Raso" userId="9b53afdb15782c0c" providerId="LiveId" clId="{60AF85C6-231C-4E30-89C8-E181D8D5910A}" dt="2024-05-29T20:46:59.288" v="1218" actId="1035"/>
          <ac:picMkLst>
            <pc:docMk/>
            <pc:sldMk cId="4223741859" sldId="461"/>
            <ac:picMk id="4" creationId="{3806027D-6A4E-96A4-2C15-3484C43EFB34}"/>
          </ac:picMkLst>
        </pc:picChg>
      </pc:sldChg>
      <pc:sldChg chg="addSp modSp add mod">
        <pc:chgData name="Ernesto Gandolfo Raso" userId="9b53afdb15782c0c" providerId="LiveId" clId="{60AF85C6-231C-4E30-89C8-E181D8D5910A}" dt="2024-05-29T21:00:58.705" v="1580" actId="113"/>
        <pc:sldMkLst>
          <pc:docMk/>
          <pc:sldMk cId="2375442979" sldId="462"/>
        </pc:sldMkLst>
        <pc:spChg chg="mod">
          <ac:chgData name="Ernesto Gandolfo Raso" userId="9b53afdb15782c0c" providerId="LiveId" clId="{60AF85C6-231C-4E30-89C8-E181D8D5910A}" dt="2024-05-29T21:00:58.705" v="1580" actId="113"/>
          <ac:spMkLst>
            <pc:docMk/>
            <pc:sldMk cId="2375442979" sldId="462"/>
            <ac:spMk id="3" creationId="{FC9B8243-A72F-62D6-51F8-4D4A71DF2B74}"/>
          </ac:spMkLst>
        </pc:spChg>
        <pc:picChg chg="add mod">
          <ac:chgData name="Ernesto Gandolfo Raso" userId="9b53afdb15782c0c" providerId="LiveId" clId="{60AF85C6-231C-4E30-89C8-E181D8D5910A}" dt="2024-05-29T20:59:33.605" v="1535" actId="1076"/>
          <ac:picMkLst>
            <pc:docMk/>
            <pc:sldMk cId="2375442979" sldId="462"/>
            <ac:picMk id="4" creationId="{8D53CD03-36AB-3702-79DF-3B67D065D3E5}"/>
          </ac:picMkLst>
        </pc:picChg>
      </pc:sldChg>
      <pc:sldChg chg="addSp delSp modSp add mod">
        <pc:chgData name="Ernesto Gandolfo Raso" userId="9b53afdb15782c0c" providerId="LiveId" clId="{60AF85C6-231C-4E30-89C8-E181D8D5910A}" dt="2024-05-29T21:01:31.089" v="1596" actId="1036"/>
        <pc:sldMkLst>
          <pc:docMk/>
          <pc:sldMk cId="4239383341" sldId="463"/>
        </pc:sldMkLst>
        <pc:spChg chg="mod">
          <ac:chgData name="Ernesto Gandolfo Raso" userId="9b53afdb15782c0c" providerId="LiveId" clId="{60AF85C6-231C-4E30-89C8-E181D8D5910A}" dt="2024-05-29T21:01:21.969" v="1591" actId="6549"/>
          <ac:spMkLst>
            <pc:docMk/>
            <pc:sldMk cId="4239383341" sldId="463"/>
            <ac:spMk id="3" creationId="{FC9B8243-A72F-62D6-51F8-4D4A71DF2B74}"/>
          </ac:spMkLst>
        </pc:spChg>
        <pc:picChg chg="add mod">
          <ac:chgData name="Ernesto Gandolfo Raso" userId="9b53afdb15782c0c" providerId="LiveId" clId="{60AF85C6-231C-4E30-89C8-E181D8D5910A}" dt="2024-05-29T21:01:31.089" v="1596" actId="1036"/>
          <ac:picMkLst>
            <pc:docMk/>
            <pc:sldMk cId="4239383341" sldId="463"/>
            <ac:picMk id="2" creationId="{E85B146A-4171-2795-E1B8-852CB9431DF3}"/>
          </ac:picMkLst>
        </pc:picChg>
        <pc:picChg chg="del">
          <ac:chgData name="Ernesto Gandolfo Raso" userId="9b53afdb15782c0c" providerId="LiveId" clId="{60AF85C6-231C-4E30-89C8-E181D8D5910A}" dt="2024-05-29T21:01:01.962" v="1581" actId="478"/>
          <ac:picMkLst>
            <pc:docMk/>
            <pc:sldMk cId="4239383341" sldId="463"/>
            <ac:picMk id="4" creationId="{8D53CD03-36AB-3702-79DF-3B67D065D3E5}"/>
          </ac:picMkLst>
        </pc:picChg>
      </pc:sldChg>
      <pc:sldChg chg="addSp delSp add mod">
        <pc:chgData name="Ernesto Gandolfo Raso" userId="9b53afdb15782c0c" providerId="LiveId" clId="{60AF85C6-231C-4E30-89C8-E181D8D5910A}" dt="2024-05-29T21:11:22.187" v="1753" actId="22"/>
        <pc:sldMkLst>
          <pc:docMk/>
          <pc:sldMk cId="3985540775" sldId="464"/>
        </pc:sldMkLst>
        <pc:spChg chg="del">
          <ac:chgData name="Ernesto Gandolfo Raso" userId="9b53afdb15782c0c" providerId="LiveId" clId="{60AF85C6-231C-4E30-89C8-E181D8D5910A}" dt="2024-05-29T21:10:51.278" v="1751" actId="478"/>
          <ac:spMkLst>
            <pc:docMk/>
            <pc:sldMk cId="3985540775" sldId="464"/>
            <ac:spMk id="3" creationId="{9AB5E811-465E-6A5A-5F33-8234FF09731D}"/>
          </ac:spMkLst>
        </pc:spChg>
        <pc:picChg chg="add">
          <ac:chgData name="Ernesto Gandolfo Raso" userId="9b53afdb15782c0c" providerId="LiveId" clId="{60AF85C6-231C-4E30-89C8-E181D8D5910A}" dt="2024-05-29T21:11:22.187" v="1753" actId="22"/>
          <ac:picMkLst>
            <pc:docMk/>
            <pc:sldMk cId="3985540775" sldId="464"/>
            <ac:picMk id="4" creationId="{B343B8C1-F798-4B06-91A3-6F055A63A799}"/>
          </ac:picMkLst>
        </pc:picChg>
      </pc:sldChg>
      <pc:sldChg chg="addSp modSp add mod">
        <pc:chgData name="Ernesto Gandolfo Raso" userId="9b53afdb15782c0c" providerId="LiveId" clId="{60AF85C6-231C-4E30-89C8-E181D8D5910A}" dt="2024-05-29T21:11:44.762" v="1755" actId="14100"/>
        <pc:sldMkLst>
          <pc:docMk/>
          <pc:sldMk cId="4026552526" sldId="465"/>
        </pc:sldMkLst>
        <pc:picChg chg="add mod">
          <ac:chgData name="Ernesto Gandolfo Raso" userId="9b53afdb15782c0c" providerId="LiveId" clId="{60AF85C6-231C-4E30-89C8-E181D8D5910A}" dt="2024-05-29T21:11:44.762" v="1755" actId="14100"/>
          <ac:picMkLst>
            <pc:docMk/>
            <pc:sldMk cId="4026552526" sldId="465"/>
            <ac:picMk id="3" creationId="{DAB5B42F-7C0D-5147-A153-346DD0084157}"/>
          </ac:picMkLst>
        </pc:picChg>
      </pc:sldChg>
      <pc:sldChg chg="modSp add mod">
        <pc:chgData name="Ernesto Gandolfo Raso" userId="9b53afdb15782c0c" providerId="LiveId" clId="{60AF85C6-231C-4E30-89C8-E181D8D5910A}" dt="2024-05-29T21:15:03.364" v="1830" actId="20577"/>
        <pc:sldMkLst>
          <pc:docMk/>
          <pc:sldMk cId="3894475723" sldId="466"/>
        </pc:sldMkLst>
        <pc:spChg chg="mod">
          <ac:chgData name="Ernesto Gandolfo Raso" userId="9b53afdb15782c0c" providerId="LiveId" clId="{60AF85C6-231C-4E30-89C8-E181D8D5910A}" dt="2024-05-29T21:15:03.364" v="1830" actId="20577"/>
          <ac:spMkLst>
            <pc:docMk/>
            <pc:sldMk cId="3894475723" sldId="466"/>
            <ac:spMk id="3" creationId="{7363D899-5453-0B5D-BD1B-DEEF5AB442A4}"/>
          </ac:spMkLst>
        </pc:spChg>
      </pc:sldChg>
      <pc:sldChg chg="addSp delSp modSp add mod">
        <pc:chgData name="Ernesto Gandolfo Raso" userId="9b53afdb15782c0c" providerId="LiveId" clId="{60AF85C6-231C-4E30-89C8-E181D8D5910A}" dt="2024-05-30T20:35:25.376" v="2220" actId="20577"/>
        <pc:sldMkLst>
          <pc:docMk/>
          <pc:sldMk cId="3194247008" sldId="467"/>
        </pc:sldMkLst>
        <pc:spChg chg="del mod">
          <ac:chgData name="Ernesto Gandolfo Raso" userId="9b53afdb15782c0c" providerId="LiveId" clId="{60AF85C6-231C-4E30-89C8-E181D8D5910A}" dt="2024-05-30T20:19:35.266" v="1978" actId="478"/>
          <ac:spMkLst>
            <pc:docMk/>
            <pc:sldMk cId="3194247008" sldId="467"/>
            <ac:spMk id="3" creationId="{60851F71-7353-CA12-4C17-EF0F1AFDD46A}"/>
          </ac:spMkLst>
        </pc:spChg>
        <pc:spChg chg="add mod">
          <ac:chgData name="Ernesto Gandolfo Raso" userId="9b53afdb15782c0c" providerId="LiveId" clId="{60AF85C6-231C-4E30-89C8-E181D8D5910A}" dt="2024-05-30T20:35:25.376" v="2220" actId="20577"/>
          <ac:spMkLst>
            <pc:docMk/>
            <pc:sldMk cId="3194247008" sldId="467"/>
            <ac:spMk id="6" creationId="{2B2A1485-551C-D5C2-38A1-D2FDDFBE7DDC}"/>
          </ac:spMkLst>
        </pc:spChg>
        <pc:picChg chg="add mod">
          <ac:chgData name="Ernesto Gandolfo Raso" userId="9b53afdb15782c0c" providerId="LiveId" clId="{60AF85C6-231C-4E30-89C8-E181D8D5910A}" dt="2024-05-30T20:30:45.782" v="2120" actId="692"/>
          <ac:picMkLst>
            <pc:docMk/>
            <pc:sldMk cId="3194247008" sldId="467"/>
            <ac:picMk id="4" creationId="{20B55A1E-0C4C-62D2-F802-B1608C1D9A30}"/>
          </ac:picMkLst>
        </pc:picChg>
        <pc:picChg chg="add del">
          <ac:chgData name="Ernesto Gandolfo Raso" userId="9b53afdb15782c0c" providerId="LiveId" clId="{60AF85C6-231C-4E30-89C8-E181D8D5910A}" dt="2024-05-30T20:35:20.815" v="2218" actId="478"/>
          <ac:picMkLst>
            <pc:docMk/>
            <pc:sldMk cId="3194247008" sldId="467"/>
            <ac:picMk id="8" creationId="{0F42368D-D229-1DEE-0D58-84F80C35E0C5}"/>
          </ac:picMkLst>
        </pc:picChg>
      </pc:sldChg>
      <pc:sldChg chg="addSp delSp modSp add mod">
        <pc:chgData name="Ernesto Gandolfo Raso" userId="9b53afdb15782c0c" providerId="LiveId" clId="{60AF85C6-231C-4E30-89C8-E181D8D5910A}" dt="2024-05-30T20:19:08.722" v="1961" actId="1038"/>
        <pc:sldMkLst>
          <pc:docMk/>
          <pc:sldMk cId="1308800088" sldId="468"/>
        </pc:sldMkLst>
        <pc:spChg chg="del mod">
          <ac:chgData name="Ernesto Gandolfo Raso" userId="9b53afdb15782c0c" providerId="LiveId" clId="{60AF85C6-231C-4E30-89C8-E181D8D5910A}" dt="2024-05-30T20:19:01.610" v="1946" actId="478"/>
          <ac:spMkLst>
            <pc:docMk/>
            <pc:sldMk cId="1308800088" sldId="468"/>
            <ac:spMk id="3" creationId="{60851F71-7353-CA12-4C17-EF0F1AFDD46A}"/>
          </ac:spMkLst>
        </pc:spChg>
        <pc:picChg chg="add mod">
          <ac:chgData name="Ernesto Gandolfo Raso" userId="9b53afdb15782c0c" providerId="LiveId" clId="{60AF85C6-231C-4E30-89C8-E181D8D5910A}" dt="2024-05-30T20:19:08.722" v="1961" actId="1038"/>
          <ac:picMkLst>
            <pc:docMk/>
            <pc:sldMk cId="1308800088" sldId="468"/>
            <ac:picMk id="4" creationId="{DD4D326B-011C-01BA-8661-B4BAE5473286}"/>
          </ac:picMkLst>
        </pc:picChg>
      </pc:sldChg>
      <pc:sldChg chg="addSp delSp modSp add mod">
        <pc:chgData name="Ernesto Gandolfo Raso" userId="9b53afdb15782c0c" providerId="LiveId" clId="{60AF85C6-231C-4E30-89C8-E181D8D5910A}" dt="2024-05-30T20:29:59.296" v="2114" actId="6549"/>
        <pc:sldMkLst>
          <pc:docMk/>
          <pc:sldMk cId="1041352955" sldId="469"/>
        </pc:sldMkLst>
        <pc:spChg chg="del">
          <ac:chgData name="Ernesto Gandolfo Raso" userId="9b53afdb15782c0c" providerId="LiveId" clId="{60AF85C6-231C-4E30-89C8-E181D8D5910A}" dt="2024-05-30T20:19:31.765" v="1977" actId="478"/>
          <ac:spMkLst>
            <pc:docMk/>
            <pc:sldMk cId="1041352955" sldId="469"/>
            <ac:spMk id="3" creationId="{60851F71-7353-CA12-4C17-EF0F1AFDD46A}"/>
          </ac:spMkLst>
        </pc:spChg>
        <pc:spChg chg="add mod">
          <ac:chgData name="Ernesto Gandolfo Raso" userId="9b53afdb15782c0c" providerId="LiveId" clId="{60AF85C6-231C-4E30-89C8-E181D8D5910A}" dt="2024-05-30T20:24:11.054" v="2004" actId="6549"/>
          <ac:spMkLst>
            <pc:docMk/>
            <pc:sldMk cId="1041352955" sldId="469"/>
            <ac:spMk id="4" creationId="{4612EE57-3C73-579B-32CA-794881E490EC}"/>
          </ac:spMkLst>
        </pc:spChg>
        <pc:spChg chg="add mod">
          <ac:chgData name="Ernesto Gandolfo Raso" userId="9b53afdb15782c0c" providerId="LiveId" clId="{60AF85C6-231C-4E30-89C8-E181D8D5910A}" dt="2024-05-30T20:27:15.643" v="2035" actId="1076"/>
          <ac:spMkLst>
            <pc:docMk/>
            <pc:sldMk cId="1041352955" sldId="469"/>
            <ac:spMk id="5" creationId="{5DC85AF8-1214-5CBF-6BB0-F0A95F67D4C4}"/>
          </ac:spMkLst>
        </pc:spChg>
        <pc:spChg chg="add mod">
          <ac:chgData name="Ernesto Gandolfo Raso" userId="9b53afdb15782c0c" providerId="LiveId" clId="{60AF85C6-231C-4E30-89C8-E181D8D5910A}" dt="2024-05-30T20:29:26.166" v="2060" actId="20577"/>
          <ac:spMkLst>
            <pc:docMk/>
            <pc:sldMk cId="1041352955" sldId="469"/>
            <ac:spMk id="7" creationId="{E5FF3B80-D608-AC5F-8EB0-35E936D1DE23}"/>
          </ac:spMkLst>
        </pc:spChg>
        <pc:spChg chg="add mod">
          <ac:chgData name="Ernesto Gandolfo Raso" userId="9b53afdb15782c0c" providerId="LiveId" clId="{60AF85C6-231C-4E30-89C8-E181D8D5910A}" dt="2024-05-30T20:29:59.296" v="2114" actId="6549"/>
          <ac:spMkLst>
            <pc:docMk/>
            <pc:sldMk cId="1041352955" sldId="469"/>
            <ac:spMk id="8" creationId="{A9C9D8C6-FD98-5C5C-F2FE-919585C76A89}"/>
          </ac:spMkLst>
        </pc:spChg>
      </pc:sldChg>
      <pc:sldChg chg="addSp delSp add mod">
        <pc:chgData name="Ernesto Gandolfo Raso" userId="9b53afdb15782c0c" providerId="LiveId" clId="{60AF85C6-231C-4E30-89C8-E181D8D5910A}" dt="2024-05-30T20:10:10.227" v="1867" actId="22"/>
        <pc:sldMkLst>
          <pc:docMk/>
          <pc:sldMk cId="2527221187" sldId="470"/>
        </pc:sldMkLst>
        <pc:spChg chg="del">
          <ac:chgData name="Ernesto Gandolfo Raso" userId="9b53afdb15782c0c" providerId="LiveId" clId="{60AF85C6-231C-4E30-89C8-E181D8D5910A}" dt="2024-05-30T20:10:08.951" v="1866" actId="478"/>
          <ac:spMkLst>
            <pc:docMk/>
            <pc:sldMk cId="2527221187" sldId="470"/>
            <ac:spMk id="3" creationId="{60851F71-7353-CA12-4C17-EF0F1AFDD46A}"/>
          </ac:spMkLst>
        </pc:spChg>
        <pc:picChg chg="add">
          <ac:chgData name="Ernesto Gandolfo Raso" userId="9b53afdb15782c0c" providerId="LiveId" clId="{60AF85C6-231C-4E30-89C8-E181D8D5910A}" dt="2024-05-30T20:10:10.227" v="1867" actId="22"/>
          <ac:picMkLst>
            <pc:docMk/>
            <pc:sldMk cId="2527221187" sldId="470"/>
            <ac:picMk id="4" creationId="{72B8EF84-69B8-405F-F949-C082A015F3C6}"/>
          </ac:picMkLst>
        </pc:picChg>
      </pc:sldChg>
      <pc:sldChg chg="addSp delSp modSp add mod">
        <pc:chgData name="Ernesto Gandolfo Raso" userId="9b53afdb15782c0c" providerId="LiveId" clId="{60AF85C6-231C-4E30-89C8-E181D8D5910A}" dt="2024-05-30T20:19:18.204" v="1976" actId="1038"/>
        <pc:sldMkLst>
          <pc:docMk/>
          <pc:sldMk cId="647271420" sldId="471"/>
        </pc:sldMkLst>
        <pc:spChg chg="del mod">
          <ac:chgData name="Ernesto Gandolfo Raso" userId="9b53afdb15782c0c" providerId="LiveId" clId="{60AF85C6-231C-4E30-89C8-E181D8D5910A}" dt="2024-05-30T20:19:11.883" v="1962" actId="478"/>
          <ac:spMkLst>
            <pc:docMk/>
            <pc:sldMk cId="647271420" sldId="471"/>
            <ac:spMk id="3" creationId="{60851F71-7353-CA12-4C17-EF0F1AFDD46A}"/>
          </ac:spMkLst>
        </pc:spChg>
        <pc:picChg chg="del">
          <ac:chgData name="Ernesto Gandolfo Raso" userId="9b53afdb15782c0c" providerId="LiveId" clId="{60AF85C6-231C-4E30-89C8-E181D8D5910A}" dt="2024-05-30T20:11:44.149" v="1874" actId="478"/>
          <ac:picMkLst>
            <pc:docMk/>
            <pc:sldMk cId="647271420" sldId="471"/>
            <ac:picMk id="4" creationId="{DD4D326B-011C-01BA-8661-B4BAE5473286}"/>
          </ac:picMkLst>
        </pc:picChg>
        <pc:picChg chg="add mod">
          <ac:chgData name="Ernesto Gandolfo Raso" userId="9b53afdb15782c0c" providerId="LiveId" clId="{60AF85C6-231C-4E30-89C8-E181D8D5910A}" dt="2024-05-30T20:19:18.204" v="1976" actId="1038"/>
          <ac:picMkLst>
            <pc:docMk/>
            <pc:sldMk cId="647271420" sldId="471"/>
            <ac:picMk id="5" creationId="{1759B164-86D9-9F1C-5EE9-226AB678E09B}"/>
          </ac:picMkLst>
        </pc:picChg>
      </pc:sldChg>
      <pc:sldChg chg="addSp delSp modSp add mod">
        <pc:chgData name="Ernesto Gandolfo Raso" userId="9b53afdb15782c0c" providerId="LiveId" clId="{60AF85C6-231C-4E30-89C8-E181D8D5910A}" dt="2024-05-30T20:43:13.135" v="2506" actId="14100"/>
        <pc:sldMkLst>
          <pc:docMk/>
          <pc:sldMk cId="2584798198" sldId="472"/>
        </pc:sldMkLst>
        <pc:spChg chg="add mod">
          <ac:chgData name="Ernesto Gandolfo Raso" userId="9b53afdb15782c0c" providerId="LiveId" clId="{60AF85C6-231C-4E30-89C8-E181D8D5910A}" dt="2024-05-30T20:40:51.597" v="2406" actId="2711"/>
          <ac:spMkLst>
            <pc:docMk/>
            <pc:sldMk cId="2584798198" sldId="472"/>
            <ac:spMk id="3" creationId="{B2EBC0CD-1312-1D01-9F4A-CE195E2B58CC}"/>
          </ac:spMkLst>
        </pc:spChg>
        <pc:spChg chg="del">
          <ac:chgData name="Ernesto Gandolfo Raso" userId="9b53afdb15782c0c" providerId="LiveId" clId="{60AF85C6-231C-4E30-89C8-E181D8D5910A}" dt="2024-05-30T20:39:10.075" v="2391" actId="478"/>
          <ac:spMkLst>
            <pc:docMk/>
            <pc:sldMk cId="2584798198" sldId="472"/>
            <ac:spMk id="6" creationId="{2B2A1485-551C-D5C2-38A1-D2FDDFBE7DDC}"/>
          </ac:spMkLst>
        </pc:spChg>
        <pc:spChg chg="add mod">
          <ac:chgData name="Ernesto Gandolfo Raso" userId="9b53afdb15782c0c" providerId="LiveId" clId="{60AF85C6-231C-4E30-89C8-E181D8D5910A}" dt="2024-05-30T20:42:42.988" v="2503" actId="6549"/>
          <ac:spMkLst>
            <pc:docMk/>
            <pc:sldMk cId="2584798198" sldId="472"/>
            <ac:spMk id="9" creationId="{8C9D1024-ECCD-87E6-CAC6-0922635BE823}"/>
          </ac:spMkLst>
        </pc:spChg>
        <pc:picChg chg="del">
          <ac:chgData name="Ernesto Gandolfo Raso" userId="9b53afdb15782c0c" providerId="LiveId" clId="{60AF85C6-231C-4E30-89C8-E181D8D5910A}" dt="2024-05-30T20:39:07.945" v="2390" actId="478"/>
          <ac:picMkLst>
            <pc:docMk/>
            <pc:sldMk cId="2584798198" sldId="472"/>
            <ac:picMk id="4" creationId="{20B55A1E-0C4C-62D2-F802-B1608C1D9A30}"/>
          </ac:picMkLst>
        </pc:picChg>
        <pc:picChg chg="add mod">
          <ac:chgData name="Ernesto Gandolfo Raso" userId="9b53afdb15782c0c" providerId="LiveId" clId="{60AF85C6-231C-4E30-89C8-E181D8D5910A}" dt="2024-05-30T20:41:34.095" v="2416" actId="1035"/>
          <ac:picMkLst>
            <pc:docMk/>
            <pc:sldMk cId="2584798198" sldId="472"/>
            <ac:picMk id="7" creationId="{6370CA0A-D0AD-13B9-7AC1-C60BE1DA2DFF}"/>
          </ac:picMkLst>
        </pc:picChg>
        <pc:picChg chg="add mod">
          <ac:chgData name="Ernesto Gandolfo Raso" userId="9b53afdb15782c0c" providerId="LiveId" clId="{60AF85C6-231C-4E30-89C8-E181D8D5910A}" dt="2024-05-30T20:43:13.135" v="2506" actId="14100"/>
          <ac:picMkLst>
            <pc:docMk/>
            <pc:sldMk cId="2584798198" sldId="472"/>
            <ac:picMk id="11" creationId="{60ED741E-6B89-5C5F-F10C-BCCAF9B30AD7}"/>
          </ac:picMkLst>
        </pc:picChg>
      </pc:sldChg>
      <pc:sldChg chg="addSp delSp modSp add mod">
        <pc:chgData name="Ernesto Gandolfo Raso" userId="9b53afdb15782c0c" providerId="LiveId" clId="{60AF85C6-231C-4E30-89C8-E181D8D5910A}" dt="2024-05-30T20:40:13.500" v="2402" actId="20577"/>
        <pc:sldMkLst>
          <pc:docMk/>
          <pc:sldMk cId="1106899562" sldId="473"/>
        </pc:sldMkLst>
        <pc:spChg chg="add mod">
          <ac:chgData name="Ernesto Gandolfo Raso" userId="9b53afdb15782c0c" providerId="LiveId" clId="{60AF85C6-231C-4E30-89C8-E181D8D5910A}" dt="2024-05-30T20:40:13.500" v="2402" actId="20577"/>
          <ac:spMkLst>
            <pc:docMk/>
            <pc:sldMk cId="1106899562" sldId="473"/>
            <ac:spMk id="2" creationId="{276F638A-0E71-F669-1507-4AA00497CFD4}"/>
          </ac:spMkLst>
        </pc:spChg>
        <pc:spChg chg="mod">
          <ac:chgData name="Ernesto Gandolfo Raso" userId="9b53afdb15782c0c" providerId="LiveId" clId="{60AF85C6-231C-4E30-89C8-E181D8D5910A}" dt="2024-05-30T20:37:54.504" v="2366" actId="20577"/>
          <ac:spMkLst>
            <pc:docMk/>
            <pc:sldMk cId="1106899562" sldId="473"/>
            <ac:spMk id="6" creationId="{2B2A1485-551C-D5C2-38A1-D2FDDFBE7DDC}"/>
          </ac:spMkLst>
        </pc:spChg>
        <pc:picChg chg="del">
          <ac:chgData name="Ernesto Gandolfo Raso" userId="9b53afdb15782c0c" providerId="LiveId" clId="{60AF85C6-231C-4E30-89C8-E181D8D5910A}" dt="2024-05-30T20:35:38.980" v="2221" actId="478"/>
          <ac:picMkLst>
            <pc:docMk/>
            <pc:sldMk cId="1106899562" sldId="473"/>
            <ac:picMk id="4" creationId="{20B55A1E-0C4C-62D2-F802-B1608C1D9A30}"/>
          </ac:picMkLst>
        </pc:picChg>
      </pc:sldChg>
      <pc:sldChg chg="delSp add mod">
        <pc:chgData name="Ernesto Gandolfo Raso" userId="9b53afdb15782c0c" providerId="LiveId" clId="{60AF85C6-231C-4E30-89C8-E181D8D5910A}" dt="2024-05-30T20:35:15.375" v="2217" actId="478"/>
        <pc:sldMkLst>
          <pc:docMk/>
          <pc:sldMk cId="772935689" sldId="474"/>
        </pc:sldMkLst>
        <pc:spChg chg="del">
          <ac:chgData name="Ernesto Gandolfo Raso" userId="9b53afdb15782c0c" providerId="LiveId" clId="{60AF85C6-231C-4E30-89C8-E181D8D5910A}" dt="2024-05-30T20:35:15.375" v="2217" actId="478"/>
          <ac:spMkLst>
            <pc:docMk/>
            <pc:sldMk cId="772935689" sldId="474"/>
            <ac:spMk id="6" creationId="{2B2A1485-551C-D5C2-38A1-D2FDDFBE7DDC}"/>
          </ac:spMkLst>
        </pc:spChg>
        <pc:picChg chg="del">
          <ac:chgData name="Ernesto Gandolfo Raso" userId="9b53afdb15782c0c" providerId="LiveId" clId="{60AF85C6-231C-4E30-89C8-E181D8D5910A}" dt="2024-05-30T20:35:13.975" v="2216" actId="478"/>
          <ac:picMkLst>
            <pc:docMk/>
            <pc:sldMk cId="772935689" sldId="474"/>
            <ac:picMk id="4" creationId="{20B55A1E-0C4C-62D2-F802-B1608C1D9A30}"/>
          </ac:picMkLst>
        </pc:picChg>
      </pc:sldChg>
      <pc:sldChg chg="addSp delSp modSp add mod">
        <pc:chgData name="Ernesto Gandolfo Raso" userId="9b53afdb15782c0c" providerId="LiveId" clId="{60AF85C6-231C-4E30-89C8-E181D8D5910A}" dt="2024-05-30T21:27:52.288" v="3090" actId="692"/>
        <pc:sldMkLst>
          <pc:docMk/>
          <pc:sldMk cId="2274593979" sldId="475"/>
        </pc:sldMkLst>
        <pc:spChg chg="del">
          <ac:chgData name="Ernesto Gandolfo Raso" userId="9b53afdb15782c0c" providerId="LiveId" clId="{60AF85C6-231C-4E30-89C8-E181D8D5910A}" dt="2024-05-30T20:46:22.047" v="2634" actId="478"/>
          <ac:spMkLst>
            <pc:docMk/>
            <pc:sldMk cId="2274593979" sldId="475"/>
            <ac:spMk id="3" creationId="{5D2EC25F-B02E-D717-86BF-8026849A223D}"/>
          </ac:spMkLst>
        </pc:spChg>
        <pc:spChg chg="add mod">
          <ac:chgData name="Ernesto Gandolfo Raso" userId="9b53afdb15782c0c" providerId="LiveId" clId="{60AF85C6-231C-4E30-89C8-E181D8D5910A}" dt="2024-05-30T21:27:24.198" v="3086" actId="20577"/>
          <ac:spMkLst>
            <pc:docMk/>
            <pc:sldMk cId="2274593979" sldId="475"/>
            <ac:spMk id="8" creationId="{160877E5-9FEC-4359-491F-6651FFF9C664}"/>
          </ac:spMkLst>
        </pc:spChg>
        <pc:picChg chg="add mod">
          <ac:chgData name="Ernesto Gandolfo Raso" userId="9b53afdb15782c0c" providerId="LiveId" clId="{60AF85C6-231C-4E30-89C8-E181D8D5910A}" dt="2024-05-30T21:25:53.090" v="3020" actId="1036"/>
          <ac:picMkLst>
            <pc:docMk/>
            <pc:sldMk cId="2274593979" sldId="475"/>
            <ac:picMk id="4" creationId="{4C0265A7-156D-681A-593B-17C86A7CCF35}"/>
          </ac:picMkLst>
        </pc:picChg>
        <pc:picChg chg="add mod">
          <ac:chgData name="Ernesto Gandolfo Raso" userId="9b53afdb15782c0c" providerId="LiveId" clId="{60AF85C6-231C-4E30-89C8-E181D8D5910A}" dt="2024-05-30T21:26:22.904" v="3046" actId="692"/>
          <ac:picMkLst>
            <pc:docMk/>
            <pc:sldMk cId="2274593979" sldId="475"/>
            <ac:picMk id="6" creationId="{D61E0588-CA73-185F-2EC9-22471E791463}"/>
          </ac:picMkLst>
        </pc:picChg>
        <pc:picChg chg="add mod">
          <ac:chgData name="Ernesto Gandolfo Raso" userId="9b53afdb15782c0c" providerId="LiveId" clId="{60AF85C6-231C-4E30-89C8-E181D8D5910A}" dt="2024-05-30T21:27:52.288" v="3090" actId="692"/>
          <ac:picMkLst>
            <pc:docMk/>
            <pc:sldMk cId="2274593979" sldId="475"/>
            <ac:picMk id="10" creationId="{FFDD88F9-A1ED-39D0-4402-1EEFB02A6C67}"/>
          </ac:picMkLst>
        </pc:picChg>
      </pc:sldChg>
      <pc:sldChg chg="addSp delSp modSp add mod">
        <pc:chgData name="Ernesto Gandolfo Raso" userId="9b53afdb15782c0c" providerId="LiveId" clId="{60AF85C6-231C-4E30-89C8-E181D8D5910A}" dt="2024-05-30T21:22:48.394" v="2861" actId="1037"/>
        <pc:sldMkLst>
          <pc:docMk/>
          <pc:sldMk cId="621697103" sldId="476"/>
        </pc:sldMkLst>
        <pc:spChg chg="del">
          <ac:chgData name="Ernesto Gandolfo Raso" userId="9b53afdb15782c0c" providerId="LiveId" clId="{60AF85C6-231C-4E30-89C8-E181D8D5910A}" dt="2024-05-30T20:47:52.438" v="2663" actId="478"/>
          <ac:spMkLst>
            <pc:docMk/>
            <pc:sldMk cId="621697103" sldId="476"/>
            <ac:spMk id="3" creationId="{5D2EC25F-B02E-D717-86BF-8026849A223D}"/>
          </ac:spMkLst>
        </pc:spChg>
        <pc:spChg chg="add mod">
          <ac:chgData name="Ernesto Gandolfo Raso" userId="9b53afdb15782c0c" providerId="LiveId" clId="{60AF85C6-231C-4E30-89C8-E181D8D5910A}" dt="2024-05-30T21:22:38.757" v="2853" actId="20577"/>
          <ac:spMkLst>
            <pc:docMk/>
            <pc:sldMk cId="621697103" sldId="476"/>
            <ac:spMk id="4" creationId="{002581D5-AD9B-D18A-FE86-F3DC2BAF69ED}"/>
          </ac:spMkLst>
        </pc:spChg>
        <pc:picChg chg="add mod">
          <ac:chgData name="Ernesto Gandolfo Raso" userId="9b53afdb15782c0c" providerId="LiveId" clId="{60AF85C6-231C-4E30-89C8-E181D8D5910A}" dt="2024-05-30T21:22:48.394" v="2861" actId="1037"/>
          <ac:picMkLst>
            <pc:docMk/>
            <pc:sldMk cId="621697103" sldId="476"/>
            <ac:picMk id="6" creationId="{8E8BD028-9252-854E-E766-AAF6C12217E4}"/>
          </ac:picMkLst>
        </pc:picChg>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pChg chg="mod">
          <ac:chgData name="Ernesto Gandolfo Raso" userId="9b53afdb15782c0c" providerId="LiveId" clId="{60AF85C6-231C-4E30-89C8-E181D8D5910A}" dt="2024-05-30T20:51:09.569" v="2747" actId="20577"/>
          <ac:spMkLst>
            <pc:docMk/>
            <pc:sldMk cId="3164031122" sldId="477"/>
            <ac:spMk id="3" creationId="{5D2EC25F-B02E-D717-86BF-8026849A223D}"/>
          </ac:spMkLst>
        </pc:spChg>
        <pc:picChg chg="del">
          <ac:chgData name="Ernesto Gandolfo Raso" userId="9b53afdb15782c0c" providerId="LiveId" clId="{60AF85C6-231C-4E30-89C8-E181D8D5910A}" dt="2024-05-30T20:50:00.863" v="2712" actId="478"/>
          <ac:picMkLst>
            <pc:docMk/>
            <pc:sldMk cId="3164031122" sldId="477"/>
            <ac:picMk id="5" creationId="{D25E5249-47B3-CE1C-1D87-B086960B517B}"/>
          </ac:picMkLst>
        </pc:picChg>
      </pc:sldChg>
      <pc:sldChg chg="modSp add mod">
        <pc:chgData name="Ernesto Gandolfo Raso" userId="9b53afdb15782c0c" providerId="LiveId" clId="{60AF85C6-231C-4E30-89C8-E181D8D5910A}" dt="2024-05-30T20:52:36.191" v="2776" actId="58"/>
        <pc:sldMkLst>
          <pc:docMk/>
          <pc:sldMk cId="4273411948" sldId="478"/>
        </pc:sldMkLst>
        <pc:spChg chg="mod">
          <ac:chgData name="Ernesto Gandolfo Raso" userId="9b53afdb15782c0c" providerId="LiveId" clId="{60AF85C6-231C-4E30-89C8-E181D8D5910A}" dt="2024-05-30T20:52:36.191" v="2776" actId="58"/>
          <ac:spMkLst>
            <pc:docMk/>
            <pc:sldMk cId="4273411948" sldId="478"/>
            <ac:spMk id="3" creationId="{5D2EC25F-B02E-D717-86BF-8026849A223D}"/>
          </ac:spMkLst>
        </pc:spChg>
      </pc:sldChg>
      <pc:sldChg chg="addSp delSp add mod">
        <pc:chgData name="Ernesto Gandolfo Raso" userId="9b53afdb15782c0c" providerId="LiveId" clId="{60AF85C6-231C-4E30-89C8-E181D8D5910A}" dt="2024-05-30T20:51:42.855" v="2753" actId="22"/>
        <pc:sldMkLst>
          <pc:docMk/>
          <pc:sldMk cId="3842028210" sldId="479"/>
        </pc:sldMkLst>
        <pc:spChg chg="del">
          <ac:chgData name="Ernesto Gandolfo Raso" userId="9b53afdb15782c0c" providerId="LiveId" clId="{60AF85C6-231C-4E30-89C8-E181D8D5910A}" dt="2024-05-30T20:51:14.546" v="2749" actId="478"/>
          <ac:spMkLst>
            <pc:docMk/>
            <pc:sldMk cId="3842028210" sldId="479"/>
            <ac:spMk id="3" creationId="{5D2EC25F-B02E-D717-86BF-8026849A223D}"/>
          </ac:spMkLst>
        </pc:spChg>
        <pc:picChg chg="add">
          <ac:chgData name="Ernesto Gandolfo Raso" userId="9b53afdb15782c0c" providerId="LiveId" clId="{60AF85C6-231C-4E30-89C8-E181D8D5910A}" dt="2024-05-30T20:51:42.855" v="2753" actId="22"/>
          <ac:picMkLst>
            <pc:docMk/>
            <pc:sldMk cId="3842028210" sldId="479"/>
            <ac:picMk id="4" creationId="{70AA4F05-08FE-6635-BE25-027A6E63CE9E}"/>
          </ac:picMkLst>
        </pc:picChg>
      </pc:sldChg>
      <pc:sldChg chg="addSp modSp add mod">
        <pc:chgData name="Ernesto Gandolfo Raso" userId="9b53afdb15782c0c" providerId="LiveId" clId="{60AF85C6-231C-4E30-89C8-E181D8D5910A}" dt="2024-05-30T21:25:24.338" v="2978" actId="1036"/>
        <pc:sldMkLst>
          <pc:docMk/>
          <pc:sldMk cId="3104802142" sldId="480"/>
        </pc:sldMkLst>
        <pc:spChg chg="mod">
          <ac:chgData name="Ernesto Gandolfo Raso" userId="9b53afdb15782c0c" providerId="LiveId" clId="{60AF85C6-231C-4E30-89C8-E181D8D5910A}" dt="2024-05-30T21:24:43.218" v="2963" actId="20577"/>
          <ac:spMkLst>
            <pc:docMk/>
            <pc:sldMk cId="3104802142" sldId="480"/>
            <ac:spMk id="4" creationId="{002581D5-AD9B-D18A-FE86-F3DC2BAF69ED}"/>
          </ac:spMkLst>
        </pc:spChg>
        <pc:picChg chg="add mod">
          <ac:chgData name="Ernesto Gandolfo Raso" userId="9b53afdb15782c0c" providerId="LiveId" clId="{60AF85C6-231C-4E30-89C8-E181D8D5910A}" dt="2024-05-30T21:25:24.338" v="2978" actId="1036"/>
          <ac:picMkLst>
            <pc:docMk/>
            <pc:sldMk cId="3104802142" sldId="480"/>
            <ac:picMk id="3" creationId="{237061C3-DF69-BFE6-71AA-123DFEDF0578}"/>
          </ac:picMkLst>
        </pc:picChg>
      </pc:sldChg>
      <pc:sldChg chg="addSp delSp modSp add mod">
        <pc:chgData name="Ernesto Gandolfo Raso" userId="9b53afdb15782c0c" providerId="LiveId" clId="{60AF85C6-231C-4E30-89C8-E181D8D5910A}" dt="2024-05-30T21:40:39.561" v="3503" actId="6549"/>
        <pc:sldMkLst>
          <pc:docMk/>
          <pc:sldMk cId="2855782529" sldId="481"/>
        </pc:sldMkLst>
        <pc:spChg chg="del mod">
          <ac:chgData name="Ernesto Gandolfo Raso" userId="9b53afdb15782c0c" providerId="LiveId" clId="{60AF85C6-231C-4E30-89C8-E181D8D5910A}" dt="2024-05-30T21:35:04.605" v="3227" actId="478"/>
          <ac:spMkLst>
            <pc:docMk/>
            <pc:sldMk cId="2855782529" sldId="481"/>
            <ac:spMk id="3" creationId="{F960C9D1-8267-F4D2-AA4E-FF23947194A6}"/>
          </ac:spMkLst>
        </pc:spChg>
        <pc:spChg chg="add mod">
          <ac:chgData name="Ernesto Gandolfo Raso" userId="9b53afdb15782c0c" providerId="LiveId" clId="{60AF85C6-231C-4E30-89C8-E181D8D5910A}" dt="2024-05-30T21:40:39.561" v="3503" actId="6549"/>
          <ac:spMkLst>
            <pc:docMk/>
            <pc:sldMk cId="2855782529" sldId="481"/>
            <ac:spMk id="4" creationId="{1D2945BA-8677-9B20-7428-9F16765AABDE}"/>
          </ac:spMkLst>
        </pc:spChg>
      </pc:sldChg>
      <pc:sldChg chg="addSp modSp add mod">
        <pc:chgData name="Ernesto Gandolfo Raso" userId="9b53afdb15782c0c" providerId="LiveId" clId="{60AF85C6-231C-4E30-89C8-E181D8D5910A}" dt="2024-05-30T21:40:15.582" v="3493" actId="21"/>
        <pc:sldMkLst>
          <pc:docMk/>
          <pc:sldMk cId="313798931" sldId="482"/>
        </pc:sldMkLst>
        <pc:spChg chg="mod">
          <ac:chgData name="Ernesto Gandolfo Raso" userId="9b53afdb15782c0c" providerId="LiveId" clId="{60AF85C6-231C-4E30-89C8-E181D8D5910A}" dt="2024-05-30T21:40:15.582" v="3493" actId="21"/>
          <ac:spMkLst>
            <pc:docMk/>
            <pc:sldMk cId="313798931" sldId="482"/>
            <ac:spMk id="4" creationId="{1D2945BA-8677-9B20-7428-9F16765AABDE}"/>
          </ac:spMkLst>
        </pc:spChg>
        <pc:picChg chg="add mod">
          <ac:chgData name="Ernesto Gandolfo Raso" userId="9b53afdb15782c0c" providerId="LiveId" clId="{60AF85C6-231C-4E30-89C8-E181D8D5910A}" dt="2024-05-30T21:39:54.593" v="3491" actId="14100"/>
          <ac:picMkLst>
            <pc:docMk/>
            <pc:sldMk cId="313798931" sldId="482"/>
            <ac:picMk id="2" creationId="{6056E004-CB11-B645-66D7-F4709102A876}"/>
          </ac:picMkLst>
        </pc:picChg>
      </pc:sldChg>
      <pc:sldChg chg="addSp modSp add mod">
        <pc:chgData name="Ernesto Gandolfo Raso" userId="9b53afdb15782c0c" providerId="LiveId" clId="{60AF85C6-231C-4E30-89C8-E181D8D5910A}" dt="2024-05-30T21:43:24.281" v="3573" actId="1035"/>
        <pc:sldMkLst>
          <pc:docMk/>
          <pc:sldMk cId="3734010485" sldId="483"/>
        </pc:sldMkLst>
        <pc:spChg chg="mod">
          <ac:chgData name="Ernesto Gandolfo Raso" userId="9b53afdb15782c0c" providerId="LiveId" clId="{60AF85C6-231C-4E30-89C8-E181D8D5910A}" dt="2024-05-30T21:41:15.486" v="3520" actId="20577"/>
          <ac:spMkLst>
            <pc:docMk/>
            <pc:sldMk cId="3734010485" sldId="483"/>
            <ac:spMk id="4" creationId="{1D2945BA-8677-9B20-7428-9F16765AABDE}"/>
          </ac:spMkLst>
        </pc:spChg>
        <pc:spChg chg="add mod">
          <ac:chgData name="Ernesto Gandolfo Raso" userId="9b53afdb15782c0c" providerId="LiveId" clId="{60AF85C6-231C-4E30-89C8-E181D8D5910A}" dt="2024-05-30T21:43:06.491" v="3570" actId="1035"/>
          <ac:spMkLst>
            <pc:docMk/>
            <pc:sldMk cId="3734010485" sldId="483"/>
            <ac:spMk id="6" creationId="{A1F4308A-74CC-B106-FAA5-5F5CD0F053FE}"/>
          </ac:spMkLst>
        </pc:spChg>
        <pc:picChg chg="add mod">
          <ac:chgData name="Ernesto Gandolfo Raso" userId="9b53afdb15782c0c" providerId="LiveId" clId="{60AF85C6-231C-4E30-89C8-E181D8D5910A}" dt="2024-05-30T21:43:24.281" v="3573" actId="1035"/>
          <ac:picMkLst>
            <pc:docMk/>
            <pc:sldMk cId="3734010485" sldId="483"/>
            <ac:picMk id="3" creationId="{386DDC36-2078-AF1D-0E96-E919B4D6BD5C}"/>
          </ac:picMkLst>
        </pc:picChg>
      </pc:sldChg>
      <pc:sldChg chg="addSp delSp modSp add del mod">
        <pc:chgData name="Ernesto Gandolfo Raso" userId="9b53afdb15782c0c" providerId="LiveId" clId="{60AF85C6-231C-4E30-89C8-E181D8D5910A}" dt="2024-05-30T21:40:47.144" v="3504" actId="2696"/>
        <pc:sldMkLst>
          <pc:docMk/>
          <pc:sldMk cId="114861918" sldId="484"/>
        </pc:sldMkLst>
        <pc:spChg chg="del">
          <ac:chgData name="Ernesto Gandolfo Raso" userId="9b53afdb15782c0c" providerId="LiveId" clId="{60AF85C6-231C-4E30-89C8-E181D8D5910A}" dt="2024-05-30T21:38:53.521" v="3469" actId="478"/>
          <ac:spMkLst>
            <pc:docMk/>
            <pc:sldMk cId="114861918" sldId="484"/>
            <ac:spMk id="4" creationId="{1D2945BA-8677-9B20-7428-9F16765AABDE}"/>
          </ac:spMkLst>
        </pc:spChg>
        <pc:picChg chg="add del mod modCrop">
          <ac:chgData name="Ernesto Gandolfo Raso" userId="9b53afdb15782c0c" providerId="LiveId" clId="{60AF85C6-231C-4E30-89C8-E181D8D5910A}" dt="2024-05-30T21:39:06.541" v="3472" actId="21"/>
          <ac:picMkLst>
            <pc:docMk/>
            <pc:sldMk cId="114861918" sldId="484"/>
            <ac:picMk id="3" creationId="{7257BA11-2811-4CFD-9CDA-E2907A3C5E5E}"/>
          </ac:picMkLst>
        </pc:picChg>
        <pc:picChg chg="add mod">
          <ac:chgData name="Ernesto Gandolfo Raso" userId="9b53afdb15782c0c" providerId="LiveId" clId="{60AF85C6-231C-4E30-89C8-E181D8D5910A}" dt="2024-05-30T21:39:08.983" v="3474" actId="14100"/>
          <ac:picMkLst>
            <pc:docMk/>
            <pc:sldMk cId="114861918" sldId="484"/>
            <ac:picMk id="5" creationId="{7257BA11-2811-4CFD-9CDA-E2907A3C5E5E}"/>
          </ac:picMkLst>
        </pc:picChg>
      </pc:sldChg>
      <pc:sldChg chg="modSp add mod">
        <pc:chgData name="Ernesto Gandolfo Raso" userId="9b53afdb15782c0c" providerId="LiveId" clId="{60AF85C6-231C-4E30-89C8-E181D8D5910A}" dt="2024-05-30T21:54:10.311" v="3976" actId="21"/>
        <pc:sldMkLst>
          <pc:docMk/>
          <pc:sldMk cId="282184884" sldId="484"/>
        </pc:sldMkLst>
        <pc:spChg chg="mod">
          <ac:chgData name="Ernesto Gandolfo Raso" userId="9b53afdb15782c0c" providerId="LiveId" clId="{60AF85C6-231C-4E30-89C8-E181D8D5910A}" dt="2024-05-30T21:54:10.311" v="3976" actId="21"/>
          <ac:spMkLst>
            <pc:docMk/>
            <pc:sldMk cId="282184884" sldId="484"/>
            <ac:spMk id="7" creationId="{91959800-8798-DC54-0F1D-C0E012653F0B}"/>
          </ac:spMkLst>
        </pc:spChg>
        <pc:picChg chg="mod">
          <ac:chgData name="Ernesto Gandolfo Raso" userId="9b53afdb15782c0c" providerId="LiveId" clId="{60AF85C6-231C-4E30-89C8-E181D8D5910A}" dt="2024-05-30T21:53:50.542" v="3972" actId="1035"/>
          <ac:picMkLst>
            <pc:docMk/>
            <pc:sldMk cId="282184884" sldId="484"/>
            <ac:picMk id="5" creationId="{E7B23A80-F2AA-0CDC-7D35-6E0B6CD3D2AA}"/>
          </ac:picMkLst>
        </pc:picChg>
      </pc:sldChg>
    </pc:docChg>
  </pc:docChgLst>
  <pc:docChgLst>
    <pc:chgData name="Ernesto Gandolfo Raso" userId="9b53afdb15782c0c" providerId="LiveId" clId="{F77CF07B-DCF7-458C-B2B8-FEFE8E52CE9B}"/>
    <pc:docChg chg="undo custSel addSld delSld modSld sldOrd">
      <pc:chgData name="Ernesto Gandolfo Raso" userId="9b53afdb15782c0c" providerId="LiveId" clId="{F77CF07B-DCF7-458C-B2B8-FEFE8E52CE9B}" dt="2024-06-02T00:34:40.164" v="4526" actId="47"/>
      <pc:docMkLst>
        <pc:docMk/>
      </pc:docMkLst>
      <pc:sldChg chg="modSp mod">
        <pc:chgData name="Ernesto Gandolfo Raso" userId="9b53afdb15782c0c" providerId="LiveId" clId="{F77CF07B-DCF7-458C-B2B8-FEFE8E52CE9B}" dt="2024-05-31T16:00:11.235" v="44" actId="20577"/>
        <pc:sldMkLst>
          <pc:docMk/>
          <pc:sldMk cId="0" sldId="256"/>
        </pc:sldMkLst>
        <pc:spChg chg="mod">
          <ac:chgData name="Ernesto Gandolfo Raso" userId="9b53afdb15782c0c" providerId="LiveId" clId="{F77CF07B-DCF7-458C-B2B8-FEFE8E52CE9B}" dt="2024-05-31T16:00:11.235" v="44" actId="20577"/>
          <ac:spMkLst>
            <pc:docMk/>
            <pc:sldMk cId="0" sldId="256"/>
            <ac:spMk id="2" creationId="{00000000-0000-0000-0000-000000000000}"/>
          </ac:spMkLst>
        </pc:spChg>
      </pc:sldChg>
      <pc:sldChg chg="addSp modSp mod">
        <pc:chgData name="Ernesto Gandolfo Raso" userId="9b53afdb15782c0c" providerId="LiveId" clId="{F77CF07B-DCF7-458C-B2B8-FEFE8E52CE9B}" dt="2024-06-01T20:07:38.761" v="126" actId="692"/>
        <pc:sldMkLst>
          <pc:docMk/>
          <pc:sldMk cId="774645731" sldId="257"/>
        </pc:sldMkLst>
        <pc:spChg chg="add mod">
          <ac:chgData name="Ernesto Gandolfo Raso" userId="9b53afdb15782c0c" providerId="LiveId" clId="{F77CF07B-DCF7-458C-B2B8-FEFE8E52CE9B}" dt="2024-06-01T20:07:04.391" v="100" actId="20577"/>
          <ac:spMkLst>
            <pc:docMk/>
            <pc:sldMk cId="774645731" sldId="257"/>
            <ac:spMk id="3" creationId="{E43B2FF6-B894-FEFB-70DD-8EDF458FCE6E}"/>
          </ac:spMkLst>
        </pc:spChg>
        <pc:picChg chg="add mod">
          <ac:chgData name="Ernesto Gandolfo Raso" userId="9b53afdb15782c0c" providerId="LiveId" clId="{F77CF07B-DCF7-458C-B2B8-FEFE8E52CE9B}" dt="2024-06-01T20:07:38.761" v="126" actId="692"/>
          <ac:picMkLst>
            <pc:docMk/>
            <pc:sldMk cId="774645731" sldId="257"/>
            <ac:picMk id="5" creationId="{24A59F10-DB19-CBCC-C517-E781BF41B0AD}"/>
          </ac:picMkLst>
        </pc:picChg>
      </pc:sldChg>
      <pc:sldChg chg="addSp delSp modSp mod">
        <pc:chgData name="Ernesto Gandolfo Raso" userId="9b53afdb15782c0c" providerId="LiveId" clId="{F77CF07B-DCF7-458C-B2B8-FEFE8E52CE9B}" dt="2024-06-01T20:14:31.262" v="171" actId="692"/>
        <pc:sldMkLst>
          <pc:docMk/>
          <pc:sldMk cId="1248732804" sldId="258"/>
        </pc:sldMkLst>
        <pc:spChg chg="add del mod">
          <ac:chgData name="Ernesto Gandolfo Raso" userId="9b53afdb15782c0c" providerId="LiveId" clId="{F77CF07B-DCF7-458C-B2B8-FEFE8E52CE9B}" dt="2024-06-01T20:10:39.927" v="154" actId="478"/>
          <ac:spMkLst>
            <pc:docMk/>
            <pc:sldMk cId="1248732804" sldId="258"/>
            <ac:spMk id="3" creationId="{585C9AD0-043C-05AA-F845-3361297AC0F6}"/>
          </ac:spMkLst>
        </pc:spChg>
        <pc:spChg chg="add mod">
          <ac:chgData name="Ernesto Gandolfo Raso" userId="9b53afdb15782c0c" providerId="LiveId" clId="{F77CF07B-DCF7-458C-B2B8-FEFE8E52CE9B}" dt="2024-06-01T20:14:04.957" v="168" actId="20577"/>
          <ac:spMkLst>
            <pc:docMk/>
            <pc:sldMk cId="1248732804" sldId="258"/>
            <ac:spMk id="5" creationId="{C29902CF-1F74-9DB2-A81F-20C6FEBDEB3E}"/>
          </ac:spMkLst>
        </pc:spChg>
        <pc:picChg chg="add mod">
          <ac:chgData name="Ernesto Gandolfo Raso" userId="9b53afdb15782c0c" providerId="LiveId" clId="{F77CF07B-DCF7-458C-B2B8-FEFE8E52CE9B}" dt="2024-06-01T20:14:31.262" v="171" actId="692"/>
          <ac:picMkLst>
            <pc:docMk/>
            <pc:sldMk cId="1248732804" sldId="258"/>
            <ac:picMk id="7" creationId="{C768674B-97C0-FE53-21D1-41364C353878}"/>
          </ac:picMkLst>
        </pc:picChg>
      </pc:sldChg>
      <pc:sldChg chg="addSp delSp modSp mod">
        <pc:chgData name="Ernesto Gandolfo Raso" userId="9b53afdb15782c0c" providerId="LiveId" clId="{F77CF07B-DCF7-458C-B2B8-FEFE8E52CE9B}" dt="2024-06-01T20:20:37.427" v="224" actId="1038"/>
        <pc:sldMkLst>
          <pc:docMk/>
          <pc:sldMk cId="2275605488" sldId="259"/>
        </pc:sldMkLst>
        <pc:picChg chg="add del mod modCrop">
          <ac:chgData name="Ernesto Gandolfo Raso" userId="9b53afdb15782c0c" providerId="LiveId" clId="{F77CF07B-DCF7-458C-B2B8-FEFE8E52CE9B}" dt="2024-06-01T20:19:35.403" v="176" actId="21"/>
          <ac:picMkLst>
            <pc:docMk/>
            <pc:sldMk cId="2275605488" sldId="259"/>
            <ac:picMk id="3" creationId="{3D77178A-6B5A-DFB8-9A36-4C9FC324377E}"/>
          </ac:picMkLst>
        </pc:picChg>
        <pc:picChg chg="add del mod modCrop">
          <ac:chgData name="Ernesto Gandolfo Raso" userId="9b53afdb15782c0c" providerId="LiveId" clId="{F77CF07B-DCF7-458C-B2B8-FEFE8E52CE9B}" dt="2024-06-01T20:20:12.134" v="187" actId="21"/>
          <ac:picMkLst>
            <pc:docMk/>
            <pc:sldMk cId="2275605488" sldId="259"/>
            <ac:picMk id="4" creationId="{3D77178A-6B5A-DFB8-9A36-4C9FC324377E}"/>
          </ac:picMkLst>
        </pc:picChg>
        <pc:picChg chg="add del mod modCrop">
          <ac:chgData name="Ernesto Gandolfo Raso" userId="9b53afdb15782c0c" providerId="LiveId" clId="{F77CF07B-DCF7-458C-B2B8-FEFE8E52CE9B}" dt="2024-06-01T20:19:50.498" v="181" actId="21"/>
          <ac:picMkLst>
            <pc:docMk/>
            <pc:sldMk cId="2275605488" sldId="259"/>
            <ac:picMk id="5" creationId="{C369F9D0-91CA-F9A6-A39B-F3860BC72E99}"/>
          </ac:picMkLst>
        </pc:picChg>
        <pc:picChg chg="add mod">
          <ac:chgData name="Ernesto Gandolfo Raso" userId="9b53afdb15782c0c" providerId="LiveId" clId="{F77CF07B-DCF7-458C-B2B8-FEFE8E52CE9B}" dt="2024-06-01T20:20:21.929" v="191" actId="1076"/>
          <ac:picMkLst>
            <pc:docMk/>
            <pc:sldMk cId="2275605488" sldId="259"/>
            <ac:picMk id="6" creationId="{C369F9D0-91CA-F9A6-A39B-F3860BC72E99}"/>
          </ac:picMkLst>
        </pc:picChg>
        <pc:picChg chg="add mod">
          <ac:chgData name="Ernesto Gandolfo Raso" userId="9b53afdb15782c0c" providerId="LiveId" clId="{F77CF07B-DCF7-458C-B2B8-FEFE8E52CE9B}" dt="2024-06-01T20:20:07.883" v="186"/>
          <ac:picMkLst>
            <pc:docMk/>
            <pc:sldMk cId="2275605488" sldId="259"/>
            <ac:picMk id="7" creationId="{73A98118-69FD-79D6-E59D-AF2E770BEE3D}"/>
          </ac:picMkLst>
        </pc:picChg>
        <pc:picChg chg="add mod">
          <ac:chgData name="Ernesto Gandolfo Raso" userId="9b53afdb15782c0c" providerId="LiveId" clId="{F77CF07B-DCF7-458C-B2B8-FEFE8E52CE9B}" dt="2024-06-01T20:20:37.427" v="224" actId="1038"/>
          <ac:picMkLst>
            <pc:docMk/>
            <pc:sldMk cId="2275605488" sldId="259"/>
            <ac:picMk id="8" creationId="{3D77178A-6B5A-DFB8-9A36-4C9FC324377E}"/>
          </ac:picMkLst>
        </pc:picChg>
      </pc:sldChg>
      <pc:sldChg chg="addSp delSp modSp mod">
        <pc:chgData name="Ernesto Gandolfo Raso" userId="9b53afdb15782c0c" providerId="LiveId" clId="{F77CF07B-DCF7-458C-B2B8-FEFE8E52CE9B}" dt="2024-06-01T20:20:56.982" v="255" actId="1037"/>
        <pc:sldMkLst>
          <pc:docMk/>
          <pc:sldMk cId="1921850651" sldId="260"/>
        </pc:sldMkLst>
        <pc:picChg chg="add del mod modCrop">
          <ac:chgData name="Ernesto Gandolfo Raso" userId="9b53afdb15782c0c" providerId="LiveId" clId="{F77CF07B-DCF7-458C-B2B8-FEFE8E52CE9B}" dt="2024-06-01T20:20:49.868" v="227" actId="21"/>
          <ac:picMkLst>
            <pc:docMk/>
            <pc:sldMk cId="1921850651" sldId="260"/>
            <ac:picMk id="2" creationId="{863AD9A0-FC14-8A9B-8103-25CB0FDBD27F}"/>
          </ac:picMkLst>
        </pc:picChg>
        <pc:picChg chg="add mod">
          <ac:chgData name="Ernesto Gandolfo Raso" userId="9b53afdb15782c0c" providerId="LiveId" clId="{F77CF07B-DCF7-458C-B2B8-FEFE8E52CE9B}" dt="2024-06-01T20:20:56.982" v="255" actId="1037"/>
          <ac:picMkLst>
            <pc:docMk/>
            <pc:sldMk cId="1921850651" sldId="260"/>
            <ac:picMk id="3" creationId="{863AD9A0-FC14-8A9B-8103-25CB0FDBD27F}"/>
          </ac:picMkLst>
        </pc:picChg>
      </pc:sldChg>
      <pc:sldChg chg="addSp delSp modSp mod">
        <pc:chgData name="Ernesto Gandolfo Raso" userId="9b53afdb15782c0c" providerId="LiveId" clId="{F77CF07B-DCF7-458C-B2B8-FEFE8E52CE9B}" dt="2024-06-01T20:21:38.563" v="263" actId="14100"/>
        <pc:sldMkLst>
          <pc:docMk/>
          <pc:sldMk cId="2603773017" sldId="261"/>
        </pc:sldMkLst>
        <pc:picChg chg="add del mod modCrop">
          <ac:chgData name="Ernesto Gandolfo Raso" userId="9b53afdb15782c0c" providerId="LiveId" clId="{F77CF07B-DCF7-458C-B2B8-FEFE8E52CE9B}" dt="2024-06-01T20:21:25.636" v="259" actId="21"/>
          <ac:picMkLst>
            <pc:docMk/>
            <pc:sldMk cId="2603773017" sldId="261"/>
            <ac:picMk id="3" creationId="{1E7B03B7-1E4C-88EF-504D-10F3ECEB755C}"/>
          </ac:picMkLst>
        </pc:picChg>
        <pc:picChg chg="add mod">
          <ac:chgData name="Ernesto Gandolfo Raso" userId="9b53afdb15782c0c" providerId="LiveId" clId="{F77CF07B-DCF7-458C-B2B8-FEFE8E52CE9B}" dt="2024-06-01T20:21:38.563" v="263" actId="14100"/>
          <ac:picMkLst>
            <pc:docMk/>
            <pc:sldMk cId="2603773017" sldId="261"/>
            <ac:picMk id="4" creationId="{1E7B03B7-1E4C-88EF-504D-10F3ECEB755C}"/>
          </ac:picMkLst>
        </pc:picChg>
      </pc:sldChg>
      <pc:sldChg chg="addSp delSp modSp mod">
        <pc:chgData name="Ernesto Gandolfo Raso" userId="9b53afdb15782c0c" providerId="LiveId" clId="{F77CF07B-DCF7-458C-B2B8-FEFE8E52CE9B}" dt="2024-06-01T20:23:09.055" v="289" actId="14100"/>
        <pc:sldMkLst>
          <pc:docMk/>
          <pc:sldMk cId="936662897" sldId="262"/>
        </pc:sldMkLst>
        <pc:picChg chg="add del mod modCrop">
          <ac:chgData name="Ernesto Gandolfo Raso" userId="9b53afdb15782c0c" providerId="LiveId" clId="{F77CF07B-DCF7-458C-B2B8-FEFE8E52CE9B}" dt="2024-06-01T20:22:33.164" v="277" actId="21"/>
          <ac:picMkLst>
            <pc:docMk/>
            <pc:sldMk cId="936662897" sldId="262"/>
            <ac:picMk id="3" creationId="{356765DD-84CC-7517-12C9-92FA341563D8}"/>
          </ac:picMkLst>
        </pc:picChg>
        <pc:picChg chg="add del mod modCrop">
          <ac:chgData name="Ernesto Gandolfo Raso" userId="9b53afdb15782c0c" providerId="LiveId" clId="{F77CF07B-DCF7-458C-B2B8-FEFE8E52CE9B}" dt="2024-06-01T20:22:43.827" v="281" actId="21"/>
          <ac:picMkLst>
            <pc:docMk/>
            <pc:sldMk cId="936662897" sldId="262"/>
            <ac:picMk id="4" creationId="{84DB2416-0EA0-D56B-10E0-E2862BE38798}"/>
          </ac:picMkLst>
        </pc:picChg>
        <pc:picChg chg="add mod">
          <ac:chgData name="Ernesto Gandolfo Raso" userId="9b53afdb15782c0c" providerId="LiveId" clId="{F77CF07B-DCF7-458C-B2B8-FEFE8E52CE9B}" dt="2024-06-01T20:22:58.646" v="285" actId="14100"/>
          <ac:picMkLst>
            <pc:docMk/>
            <pc:sldMk cId="936662897" sldId="262"/>
            <ac:picMk id="5" creationId="{356765DD-84CC-7517-12C9-92FA341563D8}"/>
          </ac:picMkLst>
        </pc:picChg>
        <pc:picChg chg="add mod">
          <ac:chgData name="Ernesto Gandolfo Raso" userId="9b53afdb15782c0c" providerId="LiveId" clId="{F77CF07B-DCF7-458C-B2B8-FEFE8E52CE9B}" dt="2024-06-01T20:23:09.055" v="289" actId="14100"/>
          <ac:picMkLst>
            <pc:docMk/>
            <pc:sldMk cId="936662897" sldId="262"/>
            <ac:picMk id="6" creationId="{84DB2416-0EA0-D56B-10E0-E2862BE38798}"/>
          </ac:picMkLst>
        </pc:picChg>
      </pc:sldChg>
      <pc:sldChg chg="addSp delSp modSp mod">
        <pc:chgData name="Ernesto Gandolfo Raso" userId="9b53afdb15782c0c" providerId="LiveId" clId="{F77CF07B-DCF7-458C-B2B8-FEFE8E52CE9B}" dt="2024-06-01T20:24:05.338" v="329" actId="1038"/>
        <pc:sldMkLst>
          <pc:docMk/>
          <pc:sldMk cId="1439625171" sldId="263"/>
        </pc:sldMkLst>
        <pc:picChg chg="add del mod modCrop">
          <ac:chgData name="Ernesto Gandolfo Raso" userId="9b53afdb15782c0c" providerId="LiveId" clId="{F77CF07B-DCF7-458C-B2B8-FEFE8E52CE9B}" dt="2024-06-01T20:23:44.476" v="293" actId="21"/>
          <ac:picMkLst>
            <pc:docMk/>
            <pc:sldMk cId="1439625171" sldId="263"/>
            <ac:picMk id="3" creationId="{B087C08B-1908-D6DA-1C1F-6B0201951543}"/>
          </ac:picMkLst>
        </pc:picChg>
        <pc:picChg chg="add del mod modCrop">
          <ac:chgData name="Ernesto Gandolfo Raso" userId="9b53afdb15782c0c" providerId="LiveId" clId="{F77CF07B-DCF7-458C-B2B8-FEFE8E52CE9B}" dt="2024-06-01T20:23:58.245" v="297" actId="21"/>
          <ac:picMkLst>
            <pc:docMk/>
            <pc:sldMk cId="1439625171" sldId="263"/>
            <ac:picMk id="4" creationId="{B087C08B-1908-D6DA-1C1F-6B0201951543}"/>
          </ac:picMkLst>
        </pc:picChg>
        <pc:picChg chg="add mod">
          <ac:chgData name="Ernesto Gandolfo Raso" userId="9b53afdb15782c0c" providerId="LiveId" clId="{F77CF07B-DCF7-458C-B2B8-FEFE8E52CE9B}" dt="2024-06-01T20:24:05.338" v="329" actId="1038"/>
          <ac:picMkLst>
            <pc:docMk/>
            <pc:sldMk cId="1439625171" sldId="263"/>
            <ac:picMk id="5" creationId="{B087C08B-1908-D6DA-1C1F-6B0201951543}"/>
          </ac:picMkLst>
        </pc:picChg>
      </pc:sldChg>
      <pc:sldChg chg="addSp delSp modSp mod">
        <pc:chgData name="Ernesto Gandolfo Raso" userId="9b53afdb15782c0c" providerId="LiveId" clId="{F77CF07B-DCF7-458C-B2B8-FEFE8E52CE9B}" dt="2024-06-01T20:26:17.074" v="380" actId="1038"/>
        <pc:sldMkLst>
          <pc:docMk/>
          <pc:sldMk cId="824824120" sldId="264"/>
        </pc:sldMkLst>
        <pc:picChg chg="add del mod modCrop">
          <ac:chgData name="Ernesto Gandolfo Raso" userId="9b53afdb15782c0c" providerId="LiveId" clId="{F77CF07B-DCF7-458C-B2B8-FEFE8E52CE9B}" dt="2024-06-01T20:25:42.554" v="368" actId="21"/>
          <ac:picMkLst>
            <pc:docMk/>
            <pc:sldMk cId="824824120" sldId="264"/>
            <ac:picMk id="3" creationId="{27FC60F7-37BE-D038-2286-9D384B2CE2C4}"/>
          </ac:picMkLst>
        </pc:picChg>
        <pc:picChg chg="add mod">
          <ac:chgData name="Ernesto Gandolfo Raso" userId="9b53afdb15782c0c" providerId="LiveId" clId="{F77CF07B-DCF7-458C-B2B8-FEFE8E52CE9B}" dt="2024-06-01T20:25:45.687" v="370" actId="1076"/>
          <ac:picMkLst>
            <pc:docMk/>
            <pc:sldMk cId="824824120" sldId="264"/>
            <ac:picMk id="4" creationId="{27FC60F7-37BE-D038-2286-9D384B2CE2C4}"/>
          </ac:picMkLst>
        </pc:picChg>
        <pc:picChg chg="add del mod modCrop">
          <ac:chgData name="Ernesto Gandolfo Raso" userId="9b53afdb15782c0c" providerId="LiveId" clId="{F77CF07B-DCF7-458C-B2B8-FEFE8E52CE9B}" dt="2024-06-01T20:26:06.445" v="374" actId="21"/>
          <ac:picMkLst>
            <pc:docMk/>
            <pc:sldMk cId="824824120" sldId="264"/>
            <ac:picMk id="5" creationId="{D4091705-CA4D-8CBE-C866-71C8E8EA77E0}"/>
          </ac:picMkLst>
        </pc:picChg>
        <pc:picChg chg="add mod">
          <ac:chgData name="Ernesto Gandolfo Raso" userId="9b53afdb15782c0c" providerId="LiveId" clId="{F77CF07B-DCF7-458C-B2B8-FEFE8E52CE9B}" dt="2024-06-01T20:26:17.074" v="380" actId="1038"/>
          <ac:picMkLst>
            <pc:docMk/>
            <pc:sldMk cId="824824120" sldId="264"/>
            <ac:picMk id="6" creationId="{D4091705-CA4D-8CBE-C866-71C8E8EA77E0}"/>
          </ac:picMkLst>
        </pc:picChg>
      </pc:sldChg>
      <pc:sldChg chg="addSp delSp modSp mod">
        <pc:chgData name="Ernesto Gandolfo Raso" userId="9b53afdb15782c0c" providerId="LiveId" clId="{F77CF07B-DCF7-458C-B2B8-FEFE8E52CE9B}" dt="2024-06-01T20:27:17.446" v="400" actId="1038"/>
        <pc:sldMkLst>
          <pc:docMk/>
          <pc:sldMk cId="462925782" sldId="265"/>
        </pc:sldMkLst>
        <pc:picChg chg="add del mod modCrop">
          <ac:chgData name="Ernesto Gandolfo Raso" userId="9b53afdb15782c0c" providerId="LiveId" clId="{F77CF07B-DCF7-458C-B2B8-FEFE8E52CE9B}" dt="2024-06-01T20:27:08.777" v="390" actId="21"/>
          <ac:picMkLst>
            <pc:docMk/>
            <pc:sldMk cId="462925782" sldId="265"/>
            <ac:picMk id="3" creationId="{C6CA657C-0E2D-C728-73D0-D658ABD994DC}"/>
          </ac:picMkLst>
        </pc:picChg>
        <pc:picChg chg="add mod">
          <ac:chgData name="Ernesto Gandolfo Raso" userId="9b53afdb15782c0c" providerId="LiveId" clId="{F77CF07B-DCF7-458C-B2B8-FEFE8E52CE9B}" dt="2024-06-01T20:27:17.446" v="400" actId="1038"/>
          <ac:picMkLst>
            <pc:docMk/>
            <pc:sldMk cId="462925782" sldId="265"/>
            <ac:picMk id="4" creationId="{C6CA657C-0E2D-C728-73D0-D658ABD994DC}"/>
          </ac:picMkLst>
        </pc:picChg>
      </pc:sldChg>
      <pc:sldChg chg="addSp modSp mod">
        <pc:chgData name="Ernesto Gandolfo Raso" userId="9b53afdb15782c0c" providerId="LiveId" clId="{F77CF07B-DCF7-458C-B2B8-FEFE8E52CE9B}" dt="2024-06-01T20:30:28.429" v="558" actId="20577"/>
        <pc:sldMkLst>
          <pc:docMk/>
          <pc:sldMk cId="1662322319" sldId="266"/>
        </pc:sldMkLst>
        <pc:spChg chg="add mod">
          <ac:chgData name="Ernesto Gandolfo Raso" userId="9b53afdb15782c0c" providerId="LiveId" clId="{F77CF07B-DCF7-458C-B2B8-FEFE8E52CE9B}" dt="2024-06-01T20:30:28.429" v="558" actId="20577"/>
          <ac:spMkLst>
            <pc:docMk/>
            <pc:sldMk cId="1662322319" sldId="266"/>
            <ac:spMk id="3" creationId="{77F15A35-DA1E-ACFF-FA5C-F41019034EE2}"/>
          </ac:spMkLst>
        </pc:spChg>
      </pc:sldChg>
      <pc:sldChg chg="addSp del mod ord">
        <pc:chgData name="Ernesto Gandolfo Raso" userId="9b53afdb15782c0c" providerId="LiveId" clId="{F77CF07B-DCF7-458C-B2B8-FEFE8E52CE9B}" dt="2024-06-01T20:33:16.029" v="608" actId="2696"/>
        <pc:sldMkLst>
          <pc:docMk/>
          <pc:sldMk cId="476322136" sldId="267"/>
        </pc:sldMkLst>
        <pc:picChg chg="add">
          <ac:chgData name="Ernesto Gandolfo Raso" userId="9b53afdb15782c0c" providerId="LiveId" clId="{F77CF07B-DCF7-458C-B2B8-FEFE8E52CE9B}" dt="2024-06-01T20:32:35.861" v="591" actId="22"/>
          <ac:picMkLst>
            <pc:docMk/>
            <pc:sldMk cId="476322136" sldId="267"/>
            <ac:picMk id="3" creationId="{6F1D4EBB-FC7F-57CB-3218-2EF7D237AC76}"/>
          </ac:picMkLst>
        </pc:picChg>
      </pc:sldChg>
      <pc:sldChg chg="addSp delSp modSp add mod">
        <pc:chgData name="Ernesto Gandolfo Raso" userId="9b53afdb15782c0c" providerId="LiveId" clId="{F77CF07B-DCF7-458C-B2B8-FEFE8E52CE9B}" dt="2024-06-01T20:33:37.168" v="615" actId="14100"/>
        <pc:sldMkLst>
          <pc:docMk/>
          <pc:sldMk cId="773336946" sldId="267"/>
        </pc:sldMkLst>
        <pc:picChg chg="add mod">
          <ac:chgData name="Ernesto Gandolfo Raso" userId="9b53afdb15782c0c" providerId="LiveId" clId="{F77CF07B-DCF7-458C-B2B8-FEFE8E52CE9B}" dt="2024-06-01T20:33:37.168" v="615" actId="14100"/>
          <ac:picMkLst>
            <pc:docMk/>
            <pc:sldMk cId="773336946" sldId="267"/>
            <ac:picMk id="2" creationId="{6F1D4EBB-FC7F-57CB-3218-2EF7D237AC76}"/>
          </ac:picMkLst>
        </pc:picChg>
        <pc:picChg chg="del mod modCrop">
          <ac:chgData name="Ernesto Gandolfo Raso" userId="9b53afdb15782c0c" providerId="LiveId" clId="{F77CF07B-DCF7-458C-B2B8-FEFE8E52CE9B}" dt="2024-06-01T20:33:28.108" v="612" actId="21"/>
          <ac:picMkLst>
            <pc:docMk/>
            <pc:sldMk cId="773336946" sldId="267"/>
            <ac:picMk id="3" creationId="{6F1D4EBB-FC7F-57CB-3218-2EF7D237AC76}"/>
          </ac:picMkLst>
        </pc:picChg>
      </pc:sldChg>
      <pc:sldChg chg="addSp delSp modSp mod">
        <pc:chgData name="Ernesto Gandolfo Raso" userId="9b53afdb15782c0c" providerId="LiveId" clId="{F77CF07B-DCF7-458C-B2B8-FEFE8E52CE9B}" dt="2024-06-01T20:34:22.099" v="631" actId="1038"/>
        <pc:sldMkLst>
          <pc:docMk/>
          <pc:sldMk cId="1368053450" sldId="268"/>
        </pc:sldMkLst>
        <pc:picChg chg="add del mod modCrop">
          <ac:chgData name="Ernesto Gandolfo Raso" userId="9b53afdb15782c0c" providerId="LiveId" clId="{F77CF07B-DCF7-458C-B2B8-FEFE8E52CE9B}" dt="2024-06-01T20:34:11.709" v="619" actId="21"/>
          <ac:picMkLst>
            <pc:docMk/>
            <pc:sldMk cId="1368053450" sldId="268"/>
            <ac:picMk id="3" creationId="{B4F3B9C8-A1DC-CB90-5D7E-2061CA31FC90}"/>
          </ac:picMkLst>
        </pc:picChg>
        <pc:picChg chg="add mod">
          <ac:chgData name="Ernesto Gandolfo Raso" userId="9b53afdb15782c0c" providerId="LiveId" clId="{F77CF07B-DCF7-458C-B2B8-FEFE8E52CE9B}" dt="2024-06-01T20:34:22.099" v="631" actId="1038"/>
          <ac:picMkLst>
            <pc:docMk/>
            <pc:sldMk cId="1368053450" sldId="268"/>
            <ac:picMk id="4" creationId="{B4F3B9C8-A1DC-CB90-5D7E-2061CA31FC90}"/>
          </ac:picMkLst>
        </pc:picChg>
      </pc:sldChg>
      <pc:sldChg chg="addSp mod">
        <pc:chgData name="Ernesto Gandolfo Raso" userId="9b53afdb15782c0c" providerId="LiveId" clId="{F77CF07B-DCF7-458C-B2B8-FEFE8E52CE9B}" dt="2024-06-01T20:34:57.412" v="643" actId="22"/>
        <pc:sldMkLst>
          <pc:docMk/>
          <pc:sldMk cId="1165207320" sldId="269"/>
        </pc:sldMkLst>
        <pc:picChg chg="add">
          <ac:chgData name="Ernesto Gandolfo Raso" userId="9b53afdb15782c0c" providerId="LiveId" clId="{F77CF07B-DCF7-458C-B2B8-FEFE8E52CE9B}" dt="2024-06-01T20:34:57.412" v="643" actId="22"/>
          <ac:picMkLst>
            <pc:docMk/>
            <pc:sldMk cId="1165207320" sldId="269"/>
            <ac:picMk id="3" creationId="{D1174CCD-7086-F0D3-B27D-92A4036C0B3D}"/>
          </ac:picMkLst>
        </pc:picChg>
      </pc:sldChg>
      <pc:sldChg chg="addSp delSp modSp mod">
        <pc:chgData name="Ernesto Gandolfo Raso" userId="9b53afdb15782c0c" providerId="LiveId" clId="{F77CF07B-DCF7-458C-B2B8-FEFE8E52CE9B}" dt="2024-06-01T20:38:25.532" v="690" actId="1037"/>
        <pc:sldMkLst>
          <pc:docMk/>
          <pc:sldMk cId="1603539087" sldId="270"/>
        </pc:sldMkLst>
        <pc:picChg chg="add del mod modCrop">
          <ac:chgData name="Ernesto Gandolfo Raso" userId="9b53afdb15782c0c" providerId="LiveId" clId="{F77CF07B-DCF7-458C-B2B8-FEFE8E52CE9B}" dt="2024-06-01T20:38:13.828" v="661" actId="21"/>
          <ac:picMkLst>
            <pc:docMk/>
            <pc:sldMk cId="1603539087" sldId="270"/>
            <ac:picMk id="3" creationId="{D9ABBE4F-E86C-1B33-7109-CF48B9F7FC20}"/>
          </ac:picMkLst>
        </pc:picChg>
        <pc:picChg chg="add del mod modCrop">
          <ac:chgData name="Ernesto Gandolfo Raso" userId="9b53afdb15782c0c" providerId="LiveId" clId="{F77CF07B-DCF7-458C-B2B8-FEFE8E52CE9B}" dt="2024-06-01T20:37:58.692" v="656" actId="21"/>
          <ac:picMkLst>
            <pc:docMk/>
            <pc:sldMk cId="1603539087" sldId="270"/>
            <ac:picMk id="4" creationId="{2E6B1E73-04A2-AA8C-A682-1B5931A854DF}"/>
          </ac:picMkLst>
        </pc:picChg>
        <pc:picChg chg="add mod">
          <ac:chgData name="Ernesto Gandolfo Raso" userId="9b53afdb15782c0c" providerId="LiveId" clId="{F77CF07B-DCF7-458C-B2B8-FEFE8E52CE9B}" dt="2024-06-01T20:38:02.988" v="658" actId="1076"/>
          <ac:picMkLst>
            <pc:docMk/>
            <pc:sldMk cId="1603539087" sldId="270"/>
            <ac:picMk id="5" creationId="{2E6B1E73-04A2-AA8C-A682-1B5931A854DF}"/>
          </ac:picMkLst>
        </pc:picChg>
        <pc:picChg chg="add mod">
          <ac:chgData name="Ernesto Gandolfo Raso" userId="9b53afdb15782c0c" providerId="LiveId" clId="{F77CF07B-DCF7-458C-B2B8-FEFE8E52CE9B}" dt="2024-06-01T20:38:25.532" v="690" actId="1037"/>
          <ac:picMkLst>
            <pc:docMk/>
            <pc:sldMk cId="1603539087" sldId="270"/>
            <ac:picMk id="6" creationId="{D9ABBE4F-E86C-1B33-7109-CF48B9F7FC20}"/>
          </ac:picMkLst>
        </pc:picChg>
      </pc:sldChg>
      <pc:sldChg chg="addSp delSp modSp mod">
        <pc:chgData name="Ernesto Gandolfo Raso" userId="9b53afdb15782c0c" providerId="LiveId" clId="{F77CF07B-DCF7-458C-B2B8-FEFE8E52CE9B}" dt="2024-06-01T20:39:13.366" v="735" actId="1036"/>
        <pc:sldMkLst>
          <pc:docMk/>
          <pc:sldMk cId="653738098" sldId="271"/>
        </pc:sldMkLst>
        <pc:picChg chg="add del mod modCrop">
          <ac:chgData name="Ernesto Gandolfo Raso" userId="9b53afdb15782c0c" providerId="LiveId" clId="{F77CF07B-DCF7-458C-B2B8-FEFE8E52CE9B}" dt="2024-06-01T20:39:10.287" v="717" actId="21"/>
          <ac:picMkLst>
            <pc:docMk/>
            <pc:sldMk cId="653738098" sldId="271"/>
            <ac:picMk id="3" creationId="{4DBA72A0-A671-8F5B-0827-B90B155EE780}"/>
          </ac:picMkLst>
        </pc:picChg>
        <pc:picChg chg="add mod">
          <ac:chgData name="Ernesto Gandolfo Raso" userId="9b53afdb15782c0c" providerId="LiveId" clId="{F77CF07B-DCF7-458C-B2B8-FEFE8E52CE9B}" dt="2024-06-01T20:39:13.366" v="735" actId="1036"/>
          <ac:picMkLst>
            <pc:docMk/>
            <pc:sldMk cId="653738098" sldId="271"/>
            <ac:picMk id="4" creationId="{4DBA72A0-A671-8F5B-0827-B90B155EE780}"/>
          </ac:picMkLst>
        </pc:picChg>
      </pc:sldChg>
      <pc:sldChg chg="addSp delSp modSp mod">
        <pc:chgData name="Ernesto Gandolfo Raso" userId="9b53afdb15782c0c" providerId="LiveId" clId="{F77CF07B-DCF7-458C-B2B8-FEFE8E52CE9B}" dt="2024-06-01T20:41:21.284" v="833" actId="1038"/>
        <pc:sldMkLst>
          <pc:docMk/>
          <pc:sldMk cId="1414059795" sldId="272"/>
        </pc:sldMkLst>
        <pc:picChg chg="add del mod modCrop">
          <ac:chgData name="Ernesto Gandolfo Raso" userId="9b53afdb15782c0c" providerId="LiveId" clId="{F77CF07B-DCF7-458C-B2B8-FEFE8E52CE9B}" dt="2024-06-01T20:41:11.059" v="811" actId="21"/>
          <ac:picMkLst>
            <pc:docMk/>
            <pc:sldMk cId="1414059795" sldId="272"/>
            <ac:picMk id="3" creationId="{D6E7AD8D-DDDA-FD27-4B0A-A7B0CA384B5F}"/>
          </ac:picMkLst>
        </pc:picChg>
        <pc:picChg chg="add del mod modCrop">
          <ac:chgData name="Ernesto Gandolfo Raso" userId="9b53afdb15782c0c" providerId="LiveId" clId="{F77CF07B-DCF7-458C-B2B8-FEFE8E52CE9B}" dt="2024-06-01T20:40:54.419" v="805" actId="21"/>
          <ac:picMkLst>
            <pc:docMk/>
            <pc:sldMk cId="1414059795" sldId="272"/>
            <ac:picMk id="4" creationId="{06473BE3-E742-2235-62FB-F98FD4123A07}"/>
          </ac:picMkLst>
        </pc:picChg>
        <pc:picChg chg="add mod">
          <ac:chgData name="Ernesto Gandolfo Raso" userId="9b53afdb15782c0c" providerId="LiveId" clId="{F77CF07B-DCF7-458C-B2B8-FEFE8E52CE9B}" dt="2024-06-01T20:40:59.384" v="808" actId="1076"/>
          <ac:picMkLst>
            <pc:docMk/>
            <pc:sldMk cId="1414059795" sldId="272"/>
            <ac:picMk id="5" creationId="{06473BE3-E742-2235-62FB-F98FD4123A07}"/>
          </ac:picMkLst>
        </pc:picChg>
        <pc:picChg chg="add mod">
          <ac:chgData name="Ernesto Gandolfo Raso" userId="9b53afdb15782c0c" providerId="LiveId" clId="{F77CF07B-DCF7-458C-B2B8-FEFE8E52CE9B}" dt="2024-06-01T20:41:21.284" v="833" actId="1038"/>
          <ac:picMkLst>
            <pc:docMk/>
            <pc:sldMk cId="1414059795" sldId="272"/>
            <ac:picMk id="6" creationId="{D6E7AD8D-DDDA-FD27-4B0A-A7B0CA384B5F}"/>
          </ac:picMkLst>
        </pc:picChg>
      </pc:sldChg>
      <pc:sldChg chg="addSp delSp modSp mod">
        <pc:chgData name="Ernesto Gandolfo Raso" userId="9b53afdb15782c0c" providerId="LiveId" clId="{F77CF07B-DCF7-458C-B2B8-FEFE8E52CE9B}" dt="2024-06-01T20:42:19.191" v="871" actId="1038"/>
        <pc:sldMkLst>
          <pc:docMk/>
          <pc:sldMk cId="2606355022" sldId="273"/>
        </pc:sldMkLst>
        <pc:picChg chg="add del mod modCrop">
          <ac:chgData name="Ernesto Gandolfo Raso" userId="9b53afdb15782c0c" providerId="LiveId" clId="{F77CF07B-DCF7-458C-B2B8-FEFE8E52CE9B}" dt="2024-06-01T20:42:10.435" v="844" actId="21"/>
          <ac:picMkLst>
            <pc:docMk/>
            <pc:sldMk cId="2606355022" sldId="273"/>
            <ac:picMk id="3" creationId="{D577E19B-CD59-7712-9534-382D5A822D27}"/>
          </ac:picMkLst>
        </pc:picChg>
        <pc:picChg chg="add mod">
          <ac:chgData name="Ernesto Gandolfo Raso" userId="9b53afdb15782c0c" providerId="LiveId" clId="{F77CF07B-DCF7-458C-B2B8-FEFE8E52CE9B}" dt="2024-06-01T20:42:19.191" v="871" actId="1038"/>
          <ac:picMkLst>
            <pc:docMk/>
            <pc:sldMk cId="2606355022" sldId="273"/>
            <ac:picMk id="4" creationId="{D577E19B-CD59-7712-9534-382D5A822D27}"/>
          </ac:picMkLst>
        </pc:picChg>
      </pc:sldChg>
      <pc:sldChg chg="addSp modSp mod">
        <pc:chgData name="Ernesto Gandolfo Raso" userId="9b53afdb15782c0c" providerId="LiveId" clId="{F77CF07B-DCF7-458C-B2B8-FEFE8E52CE9B}" dt="2024-06-01T20:46:29.399" v="966" actId="20577"/>
        <pc:sldMkLst>
          <pc:docMk/>
          <pc:sldMk cId="4260504700" sldId="274"/>
        </pc:sldMkLst>
        <pc:spChg chg="add mod">
          <ac:chgData name="Ernesto Gandolfo Raso" userId="9b53afdb15782c0c" providerId="LiveId" clId="{F77CF07B-DCF7-458C-B2B8-FEFE8E52CE9B}" dt="2024-06-01T20:46:29.399" v="966" actId="20577"/>
          <ac:spMkLst>
            <pc:docMk/>
            <pc:sldMk cId="4260504700" sldId="274"/>
            <ac:spMk id="3" creationId="{C7F130ED-7796-D13F-7EC5-1FCEB1301B26}"/>
          </ac:spMkLst>
        </pc:spChg>
      </pc:sldChg>
      <pc:sldChg chg="addSp modSp mod">
        <pc:chgData name="Ernesto Gandolfo Raso" userId="9b53afdb15782c0c" providerId="LiveId" clId="{F77CF07B-DCF7-458C-B2B8-FEFE8E52CE9B}" dt="2024-06-01T20:56:35.450" v="1234" actId="113"/>
        <pc:sldMkLst>
          <pc:docMk/>
          <pc:sldMk cId="3445445727" sldId="275"/>
        </pc:sldMkLst>
        <pc:spChg chg="add mod">
          <ac:chgData name="Ernesto Gandolfo Raso" userId="9b53afdb15782c0c" providerId="LiveId" clId="{F77CF07B-DCF7-458C-B2B8-FEFE8E52CE9B}" dt="2024-06-01T20:56:35.450" v="1234" actId="113"/>
          <ac:spMkLst>
            <pc:docMk/>
            <pc:sldMk cId="3445445727" sldId="275"/>
            <ac:spMk id="3" creationId="{36FE5BC0-EE91-92DF-A0B8-01C93830BA99}"/>
          </ac:spMkLst>
        </pc:spChg>
        <pc:picChg chg="add mod">
          <ac:chgData name="Ernesto Gandolfo Raso" userId="9b53afdb15782c0c" providerId="LiveId" clId="{F77CF07B-DCF7-458C-B2B8-FEFE8E52CE9B}" dt="2024-06-01T20:56:25.570" v="1227" actId="1037"/>
          <ac:picMkLst>
            <pc:docMk/>
            <pc:sldMk cId="3445445727" sldId="275"/>
            <ac:picMk id="5" creationId="{546B1F43-0573-7BE3-74AB-B9AB9F021556}"/>
          </ac:picMkLst>
        </pc:picChg>
      </pc:sldChg>
      <pc:sldChg chg="addSp delSp modSp mod">
        <pc:chgData name="Ernesto Gandolfo Raso" userId="9b53afdb15782c0c" providerId="LiveId" clId="{F77CF07B-DCF7-458C-B2B8-FEFE8E52CE9B}" dt="2024-06-01T22:49:38.979" v="1458" actId="1036"/>
        <pc:sldMkLst>
          <pc:docMk/>
          <pc:sldMk cId="2488556762" sldId="276"/>
        </pc:sldMkLst>
        <pc:spChg chg="add mod">
          <ac:chgData name="Ernesto Gandolfo Raso" userId="9b53afdb15782c0c" providerId="LiveId" clId="{F77CF07B-DCF7-458C-B2B8-FEFE8E52CE9B}" dt="2024-06-01T22:48:31.700" v="1402" actId="113"/>
          <ac:spMkLst>
            <pc:docMk/>
            <pc:sldMk cId="2488556762" sldId="276"/>
            <ac:spMk id="3" creationId="{CB26FCAB-DE33-07E5-43F8-1E7AF3DBA0EA}"/>
          </ac:spMkLst>
        </pc:spChg>
        <pc:spChg chg="add mod">
          <ac:chgData name="Ernesto Gandolfo Raso" userId="9b53afdb15782c0c" providerId="LiveId" clId="{F77CF07B-DCF7-458C-B2B8-FEFE8E52CE9B}" dt="2024-06-01T22:49:38.979" v="1458" actId="1036"/>
          <ac:spMkLst>
            <pc:docMk/>
            <pc:sldMk cId="2488556762" sldId="276"/>
            <ac:spMk id="7" creationId="{C2043C40-97B1-E585-D067-DD8074F2360C}"/>
          </ac:spMkLst>
        </pc:spChg>
        <pc:picChg chg="add del mod modCrop">
          <ac:chgData name="Ernesto Gandolfo Raso" userId="9b53afdb15782c0c" providerId="LiveId" clId="{F77CF07B-DCF7-458C-B2B8-FEFE8E52CE9B}" dt="2024-06-01T22:49:00.853" v="1406" actId="21"/>
          <ac:picMkLst>
            <pc:docMk/>
            <pc:sldMk cId="2488556762" sldId="276"/>
            <ac:picMk id="4" creationId="{1AE05906-55E0-88DE-A0A3-FB75DFBC7A8B}"/>
          </ac:picMkLst>
        </pc:picChg>
        <pc:picChg chg="add mod">
          <ac:chgData name="Ernesto Gandolfo Raso" userId="9b53afdb15782c0c" providerId="LiveId" clId="{F77CF07B-DCF7-458C-B2B8-FEFE8E52CE9B}" dt="2024-06-01T22:49:07.987" v="1451" actId="1036"/>
          <ac:picMkLst>
            <pc:docMk/>
            <pc:sldMk cId="2488556762" sldId="276"/>
            <ac:picMk id="5" creationId="{1AE05906-55E0-88DE-A0A3-FB75DFBC7A8B}"/>
          </ac:picMkLst>
        </pc:picChg>
      </pc:sldChg>
      <pc:sldChg chg="addSp delSp modSp mod ord">
        <pc:chgData name="Ernesto Gandolfo Raso" userId="9b53afdb15782c0c" providerId="LiveId" clId="{F77CF07B-DCF7-458C-B2B8-FEFE8E52CE9B}" dt="2024-06-01T23:11:14.572" v="1931" actId="20577"/>
        <pc:sldMkLst>
          <pc:docMk/>
          <pc:sldMk cId="4066482119" sldId="277"/>
        </pc:sldMkLst>
        <pc:spChg chg="add mod">
          <ac:chgData name="Ernesto Gandolfo Raso" userId="9b53afdb15782c0c" providerId="LiveId" clId="{F77CF07B-DCF7-458C-B2B8-FEFE8E52CE9B}" dt="2024-06-01T23:11:14.572" v="1931" actId="20577"/>
          <ac:spMkLst>
            <pc:docMk/>
            <pc:sldMk cId="4066482119" sldId="277"/>
            <ac:spMk id="3" creationId="{B22DD204-09C7-A205-474F-0E8BD2ACBDC1}"/>
          </ac:spMkLst>
        </pc:spChg>
        <pc:picChg chg="add del mod">
          <ac:chgData name="Ernesto Gandolfo Raso" userId="9b53afdb15782c0c" providerId="LiveId" clId="{F77CF07B-DCF7-458C-B2B8-FEFE8E52CE9B}" dt="2024-06-01T23:03:27.955" v="1709" actId="21"/>
          <ac:picMkLst>
            <pc:docMk/>
            <pc:sldMk cId="4066482119" sldId="277"/>
            <ac:picMk id="6" creationId="{393F337D-A3D8-DC32-4C4A-C030A5507800}"/>
          </ac:picMkLst>
        </pc:picChg>
      </pc:sldChg>
      <pc:sldChg chg="addSp delSp modSp mod">
        <pc:chgData name="Ernesto Gandolfo Raso" userId="9b53afdb15782c0c" providerId="LiveId" clId="{F77CF07B-DCF7-458C-B2B8-FEFE8E52CE9B}" dt="2024-06-01T23:08:04.397" v="1869" actId="20577"/>
        <pc:sldMkLst>
          <pc:docMk/>
          <pc:sldMk cId="1091675099" sldId="278"/>
        </pc:sldMkLst>
        <pc:spChg chg="add mod">
          <ac:chgData name="Ernesto Gandolfo Raso" userId="9b53afdb15782c0c" providerId="LiveId" clId="{F77CF07B-DCF7-458C-B2B8-FEFE8E52CE9B}" dt="2024-06-01T23:08:04.397" v="1869" actId="20577"/>
          <ac:spMkLst>
            <pc:docMk/>
            <pc:sldMk cId="1091675099" sldId="278"/>
            <ac:spMk id="4" creationId="{C6705EDD-8C31-F236-829F-4F3C0AE74374}"/>
          </ac:spMkLst>
        </pc:spChg>
        <pc:picChg chg="add del mod">
          <ac:chgData name="Ernesto Gandolfo Raso" userId="9b53afdb15782c0c" providerId="LiveId" clId="{F77CF07B-DCF7-458C-B2B8-FEFE8E52CE9B}" dt="2024-06-01T22:58:53.616" v="1650" actId="478"/>
          <ac:picMkLst>
            <pc:docMk/>
            <pc:sldMk cId="1091675099" sldId="278"/>
            <ac:picMk id="2" creationId="{86DD71BC-F157-3EC2-626A-EE0F21863B11}"/>
          </ac:picMkLst>
        </pc:picChg>
      </pc:sldChg>
      <pc:sldChg chg="addSp modSp mod">
        <pc:chgData name="Ernesto Gandolfo Raso" userId="9b53afdb15782c0c" providerId="LiveId" clId="{F77CF07B-DCF7-458C-B2B8-FEFE8E52CE9B}" dt="2024-06-01T23:16:30.898" v="2246" actId="6549"/>
        <pc:sldMkLst>
          <pc:docMk/>
          <pc:sldMk cId="614755887" sldId="279"/>
        </pc:sldMkLst>
        <pc:spChg chg="add mod">
          <ac:chgData name="Ernesto Gandolfo Raso" userId="9b53afdb15782c0c" providerId="LiveId" clId="{F77CF07B-DCF7-458C-B2B8-FEFE8E52CE9B}" dt="2024-06-01T23:16:30.898" v="2246" actId="6549"/>
          <ac:spMkLst>
            <pc:docMk/>
            <pc:sldMk cId="614755887" sldId="279"/>
            <ac:spMk id="3" creationId="{F471037D-8DB6-71AE-1C9A-0173C3EA29E0}"/>
          </ac:spMkLst>
        </pc:spChg>
      </pc:sldChg>
      <pc:sldChg chg="addSp modSp mod">
        <pc:chgData name="Ernesto Gandolfo Raso" userId="9b53afdb15782c0c" providerId="LiveId" clId="{F77CF07B-DCF7-458C-B2B8-FEFE8E52CE9B}" dt="2024-06-01T23:39:56.053" v="3366" actId="1076"/>
        <pc:sldMkLst>
          <pc:docMk/>
          <pc:sldMk cId="411849498" sldId="280"/>
        </pc:sldMkLst>
        <pc:spChg chg="add mod">
          <ac:chgData name="Ernesto Gandolfo Raso" userId="9b53afdb15782c0c" providerId="LiveId" clId="{F77CF07B-DCF7-458C-B2B8-FEFE8E52CE9B}" dt="2024-06-01T23:39:56.053" v="3366" actId="1076"/>
          <ac:spMkLst>
            <pc:docMk/>
            <pc:sldMk cId="411849498" sldId="280"/>
            <ac:spMk id="8" creationId="{081B6E77-D14C-3EF2-1739-A3298E072C57}"/>
          </ac:spMkLst>
        </pc:spChg>
        <pc:picChg chg="add mod">
          <ac:chgData name="Ernesto Gandolfo Raso" userId="9b53afdb15782c0c" providerId="LiveId" clId="{F77CF07B-DCF7-458C-B2B8-FEFE8E52CE9B}" dt="2024-06-01T23:24:52.059" v="2563" actId="14100"/>
          <ac:picMkLst>
            <pc:docMk/>
            <pc:sldMk cId="411849498" sldId="280"/>
            <ac:picMk id="3" creationId="{C0E120E6-02AC-92A1-E95E-BBCADC7C93A3}"/>
          </ac:picMkLst>
        </pc:picChg>
      </pc:sldChg>
      <pc:sldChg chg="addSp modSp mod">
        <pc:chgData name="Ernesto Gandolfo Raso" userId="9b53afdb15782c0c" providerId="LiveId" clId="{F77CF07B-DCF7-458C-B2B8-FEFE8E52CE9B}" dt="2024-06-01T23:25:46.485" v="2601" actId="255"/>
        <pc:sldMkLst>
          <pc:docMk/>
          <pc:sldMk cId="2686503792" sldId="281"/>
        </pc:sldMkLst>
        <pc:spChg chg="add mod">
          <ac:chgData name="Ernesto Gandolfo Raso" userId="9b53afdb15782c0c" providerId="LiveId" clId="{F77CF07B-DCF7-458C-B2B8-FEFE8E52CE9B}" dt="2024-06-01T23:25:46.485" v="2601" actId="255"/>
          <ac:spMkLst>
            <pc:docMk/>
            <pc:sldMk cId="2686503792" sldId="281"/>
            <ac:spMk id="3" creationId="{FFE7B2EE-FC01-CEA1-7EF0-88D1BE58809C}"/>
          </ac:spMkLst>
        </pc:spChg>
        <pc:picChg chg="add mod">
          <ac:chgData name="Ernesto Gandolfo Raso" userId="9b53afdb15782c0c" providerId="LiveId" clId="{F77CF07B-DCF7-458C-B2B8-FEFE8E52CE9B}" dt="2024-06-01T23:25:41.292" v="2600" actId="1037"/>
          <ac:picMkLst>
            <pc:docMk/>
            <pc:sldMk cId="2686503792" sldId="281"/>
            <ac:picMk id="5" creationId="{B247CC39-4134-8E9C-CE38-7E06226ED7D1}"/>
          </ac:picMkLst>
        </pc:picChg>
      </pc:sldChg>
      <pc:sldChg chg="addSp modSp mod">
        <pc:chgData name="Ernesto Gandolfo Raso" userId="9b53afdb15782c0c" providerId="LiveId" clId="{F77CF07B-DCF7-458C-B2B8-FEFE8E52CE9B}" dt="2024-06-01T23:27:28.633" v="2689" actId="692"/>
        <pc:sldMkLst>
          <pc:docMk/>
          <pc:sldMk cId="2139615117" sldId="282"/>
        </pc:sldMkLst>
        <pc:spChg chg="add mod">
          <ac:chgData name="Ernesto Gandolfo Raso" userId="9b53afdb15782c0c" providerId="LiveId" clId="{F77CF07B-DCF7-458C-B2B8-FEFE8E52CE9B}" dt="2024-06-01T23:26:32.994" v="2612" actId="58"/>
          <ac:spMkLst>
            <pc:docMk/>
            <pc:sldMk cId="2139615117" sldId="282"/>
            <ac:spMk id="3" creationId="{52E02858-2DBF-6C93-E3EA-4AF813A531F9}"/>
          </ac:spMkLst>
        </pc:spChg>
        <pc:picChg chg="add mod">
          <ac:chgData name="Ernesto Gandolfo Raso" userId="9b53afdb15782c0c" providerId="LiveId" clId="{F77CF07B-DCF7-458C-B2B8-FEFE8E52CE9B}" dt="2024-06-01T23:26:52.264" v="2663" actId="1037"/>
          <ac:picMkLst>
            <pc:docMk/>
            <pc:sldMk cId="2139615117" sldId="282"/>
            <ac:picMk id="5" creationId="{46B4283C-7001-36AB-4691-25CF797A304E}"/>
          </ac:picMkLst>
        </pc:picChg>
        <pc:picChg chg="add">
          <ac:chgData name="Ernesto Gandolfo Raso" userId="9b53afdb15782c0c" providerId="LiveId" clId="{F77CF07B-DCF7-458C-B2B8-FEFE8E52CE9B}" dt="2024-06-01T23:27:11.402" v="2664" actId="22"/>
          <ac:picMkLst>
            <pc:docMk/>
            <pc:sldMk cId="2139615117" sldId="282"/>
            <ac:picMk id="7" creationId="{52818036-626B-94F4-3391-E8D486D5D889}"/>
          </ac:picMkLst>
        </pc:picChg>
        <pc:picChg chg="add mod">
          <ac:chgData name="Ernesto Gandolfo Raso" userId="9b53afdb15782c0c" providerId="LiveId" clId="{F77CF07B-DCF7-458C-B2B8-FEFE8E52CE9B}" dt="2024-06-01T23:27:28.633" v="2689" actId="692"/>
          <ac:picMkLst>
            <pc:docMk/>
            <pc:sldMk cId="2139615117" sldId="282"/>
            <ac:picMk id="9" creationId="{D65F6900-121F-3D10-CB18-11716FAEC203}"/>
          </ac:picMkLst>
        </pc:picChg>
      </pc:sldChg>
      <pc:sldChg chg="addSp delSp modSp mod">
        <pc:chgData name="Ernesto Gandolfo Raso" userId="9b53afdb15782c0c" providerId="LiveId" clId="{F77CF07B-DCF7-458C-B2B8-FEFE8E52CE9B}" dt="2024-06-01T23:31:40.460" v="2876" actId="478"/>
        <pc:sldMkLst>
          <pc:docMk/>
          <pc:sldMk cId="2295434408" sldId="283"/>
        </pc:sldMkLst>
        <pc:spChg chg="add mod">
          <ac:chgData name="Ernesto Gandolfo Raso" userId="9b53afdb15782c0c" providerId="LiveId" clId="{F77CF07B-DCF7-458C-B2B8-FEFE8E52CE9B}" dt="2024-06-01T23:30:18.434" v="2763" actId="58"/>
          <ac:spMkLst>
            <pc:docMk/>
            <pc:sldMk cId="2295434408" sldId="283"/>
            <ac:spMk id="3" creationId="{04452B2D-B95B-F3C5-AC10-4261C566DB80}"/>
          </ac:spMkLst>
        </pc:spChg>
        <pc:spChg chg="add del mod">
          <ac:chgData name="Ernesto Gandolfo Raso" userId="9b53afdb15782c0c" providerId="LiveId" clId="{F77CF07B-DCF7-458C-B2B8-FEFE8E52CE9B}" dt="2024-06-01T23:31:40.460" v="2876" actId="478"/>
          <ac:spMkLst>
            <pc:docMk/>
            <pc:sldMk cId="2295434408" sldId="283"/>
            <ac:spMk id="7" creationId="{9F9E2729-F0BF-53EE-BDEE-0DB23DBA81EF}"/>
          </ac:spMkLst>
        </pc:spChg>
        <pc:picChg chg="add mod">
          <ac:chgData name="Ernesto Gandolfo Raso" userId="9b53afdb15782c0c" providerId="LiveId" clId="{F77CF07B-DCF7-458C-B2B8-FEFE8E52CE9B}" dt="2024-06-01T23:30:11.479" v="2762" actId="1038"/>
          <ac:picMkLst>
            <pc:docMk/>
            <pc:sldMk cId="2295434408" sldId="283"/>
            <ac:picMk id="5" creationId="{18AD269B-9036-8BCF-D560-0AD6030F9799}"/>
          </ac:picMkLst>
        </pc:picChg>
      </pc:sldChg>
      <pc:sldChg chg="del">
        <pc:chgData name="Ernesto Gandolfo Raso" userId="9b53afdb15782c0c" providerId="LiveId" clId="{F77CF07B-DCF7-458C-B2B8-FEFE8E52CE9B}" dt="2024-06-01T23:41:53.239" v="3410" actId="2696"/>
        <pc:sldMkLst>
          <pc:docMk/>
          <pc:sldMk cId="1605499709" sldId="284"/>
        </pc:sldMkLst>
      </pc:sldChg>
      <pc:sldChg chg="addSp modSp mod">
        <pc:chgData name="Ernesto Gandolfo Raso" userId="9b53afdb15782c0c" providerId="LiveId" clId="{F77CF07B-DCF7-458C-B2B8-FEFE8E52CE9B}" dt="2024-06-01T23:35:09.580" v="3119" actId="20577"/>
        <pc:sldMkLst>
          <pc:docMk/>
          <pc:sldMk cId="3206762353" sldId="285"/>
        </pc:sldMkLst>
        <pc:spChg chg="add mod">
          <ac:chgData name="Ernesto Gandolfo Raso" userId="9b53afdb15782c0c" providerId="LiveId" clId="{F77CF07B-DCF7-458C-B2B8-FEFE8E52CE9B}" dt="2024-06-01T23:35:09.580" v="3119" actId="20577"/>
          <ac:spMkLst>
            <pc:docMk/>
            <pc:sldMk cId="3206762353" sldId="285"/>
            <ac:spMk id="5" creationId="{41594822-392B-3C18-7E07-0FE132F99690}"/>
          </ac:spMkLst>
        </pc:spChg>
        <pc:picChg chg="add mod">
          <ac:chgData name="Ernesto Gandolfo Raso" userId="9b53afdb15782c0c" providerId="LiveId" clId="{F77CF07B-DCF7-458C-B2B8-FEFE8E52CE9B}" dt="2024-06-01T23:33:23.560" v="3044" actId="1035"/>
          <ac:picMkLst>
            <pc:docMk/>
            <pc:sldMk cId="3206762353" sldId="285"/>
            <ac:picMk id="3" creationId="{5A80DC17-80BF-EA9F-3885-3BBD12FE5C73}"/>
          </ac:picMkLst>
        </pc:picChg>
      </pc:sldChg>
      <pc:sldChg chg="addSp modSp mod">
        <pc:chgData name="Ernesto Gandolfo Raso" userId="9b53afdb15782c0c" providerId="LiveId" clId="{F77CF07B-DCF7-458C-B2B8-FEFE8E52CE9B}" dt="2024-06-01T23:56:43.349" v="3579" actId="1036"/>
        <pc:sldMkLst>
          <pc:docMk/>
          <pc:sldMk cId="3288699606" sldId="286"/>
        </pc:sldMkLst>
        <pc:spChg chg="add mod">
          <ac:chgData name="Ernesto Gandolfo Raso" userId="9b53afdb15782c0c" providerId="LiveId" clId="{F77CF07B-DCF7-458C-B2B8-FEFE8E52CE9B}" dt="2024-06-01T23:43:41.530" v="3465" actId="58"/>
          <ac:spMkLst>
            <pc:docMk/>
            <pc:sldMk cId="3288699606" sldId="286"/>
            <ac:spMk id="3" creationId="{C8C5AFC0-47C8-A21D-4D19-682005499794}"/>
          </ac:spMkLst>
        </pc:spChg>
        <pc:spChg chg="add mod">
          <ac:chgData name="Ernesto Gandolfo Raso" userId="9b53afdb15782c0c" providerId="LiveId" clId="{F77CF07B-DCF7-458C-B2B8-FEFE8E52CE9B}" dt="2024-06-01T23:56:22.850" v="3538" actId="6549"/>
          <ac:spMkLst>
            <pc:docMk/>
            <pc:sldMk cId="3288699606" sldId="286"/>
            <ac:spMk id="7" creationId="{CE490D72-A582-94EE-3A2A-53786640DD95}"/>
          </ac:spMkLst>
        </pc:spChg>
        <pc:picChg chg="add mod">
          <ac:chgData name="Ernesto Gandolfo Raso" userId="9b53afdb15782c0c" providerId="LiveId" clId="{F77CF07B-DCF7-458C-B2B8-FEFE8E52CE9B}" dt="2024-06-01T23:43:37.006" v="3464" actId="692"/>
          <ac:picMkLst>
            <pc:docMk/>
            <pc:sldMk cId="3288699606" sldId="286"/>
            <ac:picMk id="5" creationId="{B411C9AB-B0A1-2C92-60E9-F30A2BD5AA49}"/>
          </ac:picMkLst>
        </pc:picChg>
        <pc:picChg chg="add mod">
          <ac:chgData name="Ernesto Gandolfo Raso" userId="9b53afdb15782c0c" providerId="LiveId" clId="{F77CF07B-DCF7-458C-B2B8-FEFE8E52CE9B}" dt="2024-06-01T23:56:43.349" v="3579" actId="1036"/>
          <ac:picMkLst>
            <pc:docMk/>
            <pc:sldMk cId="3288699606" sldId="286"/>
            <ac:picMk id="9" creationId="{66D80B73-9B8F-A1BF-A479-2D8D9C61B25C}"/>
          </ac:picMkLst>
        </pc:picChg>
      </pc:sldChg>
      <pc:sldChg chg="addSp modSp mod">
        <pc:chgData name="Ernesto Gandolfo Raso" userId="9b53afdb15782c0c" providerId="LiveId" clId="{F77CF07B-DCF7-458C-B2B8-FEFE8E52CE9B}" dt="2024-06-01T23:59:34.364" v="3680" actId="6549"/>
        <pc:sldMkLst>
          <pc:docMk/>
          <pc:sldMk cId="1195467620" sldId="287"/>
        </pc:sldMkLst>
        <pc:spChg chg="add mod">
          <ac:chgData name="Ernesto Gandolfo Raso" userId="9b53afdb15782c0c" providerId="LiveId" clId="{F77CF07B-DCF7-458C-B2B8-FEFE8E52CE9B}" dt="2024-06-01T23:59:34.364" v="3680" actId="6549"/>
          <ac:spMkLst>
            <pc:docMk/>
            <pc:sldMk cId="1195467620" sldId="287"/>
            <ac:spMk id="5" creationId="{65E1CC4B-2974-DB34-D94C-43DD60DAC767}"/>
          </ac:spMkLst>
        </pc:spChg>
        <pc:picChg chg="add mod">
          <ac:chgData name="Ernesto Gandolfo Raso" userId="9b53afdb15782c0c" providerId="LiveId" clId="{F77CF07B-DCF7-458C-B2B8-FEFE8E52CE9B}" dt="2024-06-01T23:57:02.924" v="3622" actId="692"/>
          <ac:picMkLst>
            <pc:docMk/>
            <pc:sldMk cId="1195467620" sldId="287"/>
            <ac:picMk id="3" creationId="{198344F7-E87A-FEF3-A131-FDFEF2EE1E17}"/>
          </ac:picMkLst>
        </pc:picChg>
        <pc:picChg chg="add mod">
          <ac:chgData name="Ernesto Gandolfo Raso" userId="9b53afdb15782c0c" providerId="LiveId" clId="{F77CF07B-DCF7-458C-B2B8-FEFE8E52CE9B}" dt="2024-06-01T23:58:45.186" v="3662" actId="1037"/>
          <ac:picMkLst>
            <pc:docMk/>
            <pc:sldMk cId="1195467620" sldId="287"/>
            <ac:picMk id="7" creationId="{A7B55C22-B1F0-9466-B9A2-E0BBEE2FA4D5}"/>
          </ac:picMkLst>
        </pc:picChg>
      </pc:sldChg>
      <pc:sldChg chg="addSp modSp mod">
        <pc:chgData name="Ernesto Gandolfo Raso" userId="9b53afdb15782c0c" providerId="LiveId" clId="{F77CF07B-DCF7-458C-B2B8-FEFE8E52CE9B}" dt="2024-06-02T00:03:06.933" v="3787" actId="6549"/>
        <pc:sldMkLst>
          <pc:docMk/>
          <pc:sldMk cId="2367767338" sldId="288"/>
        </pc:sldMkLst>
        <pc:spChg chg="add mod">
          <ac:chgData name="Ernesto Gandolfo Raso" userId="9b53afdb15782c0c" providerId="LiveId" clId="{F77CF07B-DCF7-458C-B2B8-FEFE8E52CE9B}" dt="2024-06-02T00:01:32.303" v="3740" actId="58"/>
          <ac:spMkLst>
            <pc:docMk/>
            <pc:sldMk cId="2367767338" sldId="288"/>
            <ac:spMk id="3" creationId="{78D8389F-0F6F-00E9-B443-CCE4C89BA8E5}"/>
          </ac:spMkLst>
        </pc:spChg>
        <pc:spChg chg="add mod">
          <ac:chgData name="Ernesto Gandolfo Raso" userId="9b53afdb15782c0c" providerId="LiveId" clId="{F77CF07B-DCF7-458C-B2B8-FEFE8E52CE9B}" dt="2024-06-02T00:03:06.933" v="3787" actId="6549"/>
          <ac:spMkLst>
            <pc:docMk/>
            <pc:sldMk cId="2367767338" sldId="288"/>
            <ac:spMk id="7" creationId="{8837E35E-8F35-0C12-0B3C-B2A33402F2F3}"/>
          </ac:spMkLst>
        </pc:spChg>
        <pc:picChg chg="add mod">
          <ac:chgData name="Ernesto Gandolfo Raso" userId="9b53afdb15782c0c" providerId="LiveId" clId="{F77CF07B-DCF7-458C-B2B8-FEFE8E52CE9B}" dt="2024-06-02T00:01:49.142" v="3764" actId="692"/>
          <ac:picMkLst>
            <pc:docMk/>
            <pc:sldMk cId="2367767338" sldId="288"/>
            <ac:picMk id="5" creationId="{C3EFDC7A-6A9D-3148-0018-ED60590E11AC}"/>
          </ac:picMkLst>
        </pc:picChg>
      </pc:sldChg>
      <pc:sldChg chg="addSp delSp modSp mod">
        <pc:chgData name="Ernesto Gandolfo Raso" userId="9b53afdb15782c0c" providerId="LiveId" clId="{F77CF07B-DCF7-458C-B2B8-FEFE8E52CE9B}" dt="2024-06-02T00:08:40.780" v="3860" actId="1037"/>
        <pc:sldMkLst>
          <pc:docMk/>
          <pc:sldMk cId="896721239" sldId="289"/>
        </pc:sldMkLst>
        <pc:picChg chg="add del mod modCrop">
          <ac:chgData name="Ernesto Gandolfo Raso" userId="9b53afdb15782c0c" providerId="LiveId" clId="{F77CF07B-DCF7-458C-B2B8-FEFE8E52CE9B}" dt="2024-06-02T00:08:31.085" v="3835" actId="21"/>
          <ac:picMkLst>
            <pc:docMk/>
            <pc:sldMk cId="896721239" sldId="289"/>
            <ac:picMk id="3" creationId="{CC0F9495-9BC1-209D-B59C-8386AC9A3931}"/>
          </ac:picMkLst>
        </pc:picChg>
        <pc:picChg chg="add mod">
          <ac:chgData name="Ernesto Gandolfo Raso" userId="9b53afdb15782c0c" providerId="LiveId" clId="{F77CF07B-DCF7-458C-B2B8-FEFE8E52CE9B}" dt="2024-06-02T00:08:40.780" v="3860" actId="1037"/>
          <ac:picMkLst>
            <pc:docMk/>
            <pc:sldMk cId="896721239" sldId="289"/>
            <ac:picMk id="4" creationId="{CC0F9495-9BC1-209D-B59C-8386AC9A3931}"/>
          </ac:picMkLst>
        </pc:picChg>
      </pc:sldChg>
      <pc:sldChg chg="addSp delSp modSp mod">
        <pc:chgData name="Ernesto Gandolfo Raso" userId="9b53afdb15782c0c" providerId="LiveId" clId="{F77CF07B-DCF7-458C-B2B8-FEFE8E52CE9B}" dt="2024-06-02T00:11:20.538" v="3902" actId="1038"/>
        <pc:sldMkLst>
          <pc:docMk/>
          <pc:sldMk cId="554093796" sldId="290"/>
        </pc:sldMkLst>
        <pc:picChg chg="add del mod modCrop">
          <ac:chgData name="Ernesto Gandolfo Raso" userId="9b53afdb15782c0c" providerId="LiveId" clId="{F77CF07B-DCF7-458C-B2B8-FEFE8E52CE9B}" dt="2024-06-02T00:11:15.006" v="3870" actId="21"/>
          <ac:picMkLst>
            <pc:docMk/>
            <pc:sldMk cId="554093796" sldId="290"/>
            <ac:picMk id="3" creationId="{68E2FE65-224E-322B-54C5-7C9057A0D755}"/>
          </ac:picMkLst>
        </pc:picChg>
        <pc:picChg chg="add mod">
          <ac:chgData name="Ernesto Gandolfo Raso" userId="9b53afdb15782c0c" providerId="LiveId" clId="{F77CF07B-DCF7-458C-B2B8-FEFE8E52CE9B}" dt="2024-06-02T00:11:20.538" v="3902" actId="1038"/>
          <ac:picMkLst>
            <pc:docMk/>
            <pc:sldMk cId="554093796" sldId="290"/>
            <ac:picMk id="4" creationId="{68E2FE65-224E-322B-54C5-7C9057A0D755}"/>
          </ac:picMkLst>
        </pc:picChg>
      </pc:sldChg>
      <pc:sldChg chg="addSp delSp modSp mod">
        <pc:chgData name="Ernesto Gandolfo Raso" userId="9b53afdb15782c0c" providerId="LiveId" clId="{F77CF07B-DCF7-458C-B2B8-FEFE8E52CE9B}" dt="2024-06-02T00:12:47.436" v="3954" actId="1038"/>
        <pc:sldMkLst>
          <pc:docMk/>
          <pc:sldMk cId="2310701797" sldId="291"/>
        </pc:sldMkLst>
        <pc:picChg chg="add del mod modCrop">
          <ac:chgData name="Ernesto Gandolfo Raso" userId="9b53afdb15782c0c" providerId="LiveId" clId="{F77CF07B-DCF7-458C-B2B8-FEFE8E52CE9B}" dt="2024-06-02T00:12:38.712" v="3937" actId="21"/>
          <ac:picMkLst>
            <pc:docMk/>
            <pc:sldMk cId="2310701797" sldId="291"/>
            <ac:picMk id="3" creationId="{E49ADEAE-56C8-8A82-9CE4-D675CF51D6D3}"/>
          </ac:picMkLst>
        </pc:picChg>
        <pc:picChg chg="add mod">
          <ac:chgData name="Ernesto Gandolfo Raso" userId="9b53afdb15782c0c" providerId="LiveId" clId="{F77CF07B-DCF7-458C-B2B8-FEFE8E52CE9B}" dt="2024-06-02T00:12:47.436" v="3954" actId="1038"/>
          <ac:picMkLst>
            <pc:docMk/>
            <pc:sldMk cId="2310701797" sldId="291"/>
            <ac:picMk id="4" creationId="{E49ADEAE-56C8-8A82-9CE4-D675CF51D6D3}"/>
          </ac:picMkLst>
        </pc:picChg>
      </pc:sldChg>
      <pc:sldChg chg="addSp delSp modSp mod">
        <pc:chgData name="Ernesto Gandolfo Raso" userId="9b53afdb15782c0c" providerId="LiveId" clId="{F77CF07B-DCF7-458C-B2B8-FEFE8E52CE9B}" dt="2024-06-02T00:13:38.325" v="3976" actId="1038"/>
        <pc:sldMkLst>
          <pc:docMk/>
          <pc:sldMk cId="3770353798" sldId="292"/>
        </pc:sldMkLst>
        <pc:picChg chg="add del mod modCrop">
          <ac:chgData name="Ernesto Gandolfo Raso" userId="9b53afdb15782c0c" providerId="LiveId" clId="{F77CF07B-DCF7-458C-B2B8-FEFE8E52CE9B}" dt="2024-06-02T00:13:29.348" v="3968" actId="21"/>
          <ac:picMkLst>
            <pc:docMk/>
            <pc:sldMk cId="3770353798" sldId="292"/>
            <ac:picMk id="3" creationId="{8769AD01-C30A-0994-0FAC-D87B42DFDFC2}"/>
          </ac:picMkLst>
        </pc:picChg>
        <pc:picChg chg="add mod">
          <ac:chgData name="Ernesto Gandolfo Raso" userId="9b53afdb15782c0c" providerId="LiveId" clId="{F77CF07B-DCF7-458C-B2B8-FEFE8E52CE9B}" dt="2024-06-02T00:13:38.325" v="3976" actId="1038"/>
          <ac:picMkLst>
            <pc:docMk/>
            <pc:sldMk cId="3770353798" sldId="292"/>
            <ac:picMk id="4" creationId="{8769AD01-C30A-0994-0FAC-D87B42DFDFC2}"/>
          </ac:picMkLst>
        </pc:picChg>
      </pc:sldChg>
      <pc:sldChg chg="add">
        <pc:chgData name="Ernesto Gandolfo Raso" userId="9b53afdb15782c0c" providerId="LiveId" clId="{F77CF07B-DCF7-458C-B2B8-FEFE8E52CE9B}" dt="2024-06-02T00:15:12.765" v="4017"/>
        <pc:sldMkLst>
          <pc:docMk/>
          <pc:sldMk cId="2549496963" sldId="293"/>
        </pc:sldMkLst>
      </pc:sldChg>
      <pc:sldChg chg="addSp delSp modSp del mod">
        <pc:chgData name="Ernesto Gandolfo Raso" userId="9b53afdb15782c0c" providerId="LiveId" clId="{F77CF07B-DCF7-458C-B2B8-FEFE8E52CE9B}" dt="2024-06-02T00:15:11.225" v="4016" actId="2696"/>
        <pc:sldMkLst>
          <pc:docMk/>
          <pc:sldMk cId="2782774691" sldId="293"/>
        </pc:sldMkLst>
        <pc:picChg chg="add del mod modCrop">
          <ac:chgData name="Ernesto Gandolfo Raso" userId="9b53afdb15782c0c" providerId="LiveId" clId="{F77CF07B-DCF7-458C-B2B8-FEFE8E52CE9B}" dt="2024-06-02T00:14:34.504" v="3989" actId="21"/>
          <ac:picMkLst>
            <pc:docMk/>
            <pc:sldMk cId="2782774691" sldId="293"/>
            <ac:picMk id="3" creationId="{1A840E13-673B-8C1A-69CF-3E64C219C2D6}"/>
          </ac:picMkLst>
        </pc:picChg>
        <pc:picChg chg="add del mod modCrop">
          <ac:chgData name="Ernesto Gandolfo Raso" userId="9b53afdb15782c0c" providerId="LiveId" clId="{F77CF07B-DCF7-458C-B2B8-FEFE8E52CE9B}" dt="2024-06-02T00:14:48.835" v="3993" actId="21"/>
          <ac:picMkLst>
            <pc:docMk/>
            <pc:sldMk cId="2782774691" sldId="293"/>
            <ac:picMk id="4" creationId="{1A840E13-673B-8C1A-69CF-3E64C219C2D6}"/>
          </ac:picMkLst>
        </pc:picChg>
        <pc:picChg chg="add mod">
          <ac:chgData name="Ernesto Gandolfo Raso" userId="9b53afdb15782c0c" providerId="LiveId" clId="{F77CF07B-DCF7-458C-B2B8-FEFE8E52CE9B}" dt="2024-06-02T00:15:04.228" v="4015" actId="1035"/>
          <ac:picMkLst>
            <pc:docMk/>
            <pc:sldMk cId="2782774691" sldId="293"/>
            <ac:picMk id="5" creationId="{1A840E13-673B-8C1A-69CF-3E64C219C2D6}"/>
          </ac:picMkLst>
        </pc:picChg>
      </pc:sldChg>
      <pc:sldChg chg="addSp modSp del mod">
        <pc:chgData name="Ernesto Gandolfo Raso" userId="9b53afdb15782c0c" providerId="LiveId" clId="{F77CF07B-DCF7-458C-B2B8-FEFE8E52CE9B}" dt="2024-06-02T00:18:53.387" v="4071" actId="2696"/>
        <pc:sldMkLst>
          <pc:docMk/>
          <pc:sldMk cId="2901276668" sldId="294"/>
        </pc:sldMkLst>
        <pc:spChg chg="add mod">
          <ac:chgData name="Ernesto Gandolfo Raso" userId="9b53afdb15782c0c" providerId="LiveId" clId="{F77CF07B-DCF7-458C-B2B8-FEFE8E52CE9B}" dt="2024-06-02T00:18:16.773" v="4068" actId="113"/>
          <ac:spMkLst>
            <pc:docMk/>
            <pc:sldMk cId="2901276668" sldId="294"/>
            <ac:spMk id="3" creationId="{5BB9836D-5125-D2DA-EA6A-7BDD4FBE10E2}"/>
          </ac:spMkLst>
        </pc:spChg>
      </pc:sldChg>
      <pc:sldChg chg="modSp add mod">
        <pc:chgData name="Ernesto Gandolfo Raso" userId="9b53afdb15782c0c" providerId="LiveId" clId="{F77CF07B-DCF7-458C-B2B8-FEFE8E52CE9B}" dt="2024-06-02T00:20:34.557" v="4116" actId="20577"/>
        <pc:sldMkLst>
          <pc:docMk/>
          <pc:sldMk cId="3539312275" sldId="294"/>
        </pc:sldMkLst>
        <pc:spChg chg="mod">
          <ac:chgData name="Ernesto Gandolfo Raso" userId="9b53afdb15782c0c" providerId="LiveId" clId="{F77CF07B-DCF7-458C-B2B8-FEFE8E52CE9B}" dt="2024-06-02T00:20:34.557" v="4116" actId="20577"/>
          <ac:spMkLst>
            <pc:docMk/>
            <pc:sldMk cId="3539312275" sldId="294"/>
            <ac:spMk id="3" creationId="{5BB9836D-5125-D2DA-EA6A-7BDD4FBE10E2}"/>
          </ac:spMkLst>
        </pc:spChg>
      </pc:sldChg>
      <pc:sldChg chg="addSp delSp modSp mod">
        <pc:chgData name="Ernesto Gandolfo Raso" userId="9b53afdb15782c0c" providerId="LiveId" clId="{F77CF07B-DCF7-458C-B2B8-FEFE8E52CE9B}" dt="2024-06-02T00:24:54.354" v="4259" actId="1038"/>
        <pc:sldMkLst>
          <pc:docMk/>
          <pc:sldMk cId="295978158" sldId="295"/>
        </pc:sldMkLst>
        <pc:picChg chg="add del mod modCrop">
          <ac:chgData name="Ernesto Gandolfo Raso" userId="9b53afdb15782c0c" providerId="LiveId" clId="{F77CF07B-DCF7-458C-B2B8-FEFE8E52CE9B}" dt="2024-06-02T00:24:46.617" v="4228" actId="21"/>
          <ac:picMkLst>
            <pc:docMk/>
            <pc:sldMk cId="295978158" sldId="295"/>
            <ac:picMk id="3" creationId="{3C3CBC08-843A-7D45-D3BF-375DC431899C}"/>
          </ac:picMkLst>
        </pc:picChg>
        <pc:picChg chg="add del mod modCrop">
          <ac:chgData name="Ernesto Gandolfo Raso" userId="9b53afdb15782c0c" providerId="LiveId" clId="{F77CF07B-DCF7-458C-B2B8-FEFE8E52CE9B}" dt="2024-06-02T00:24:30.710" v="4222" actId="21"/>
          <ac:picMkLst>
            <pc:docMk/>
            <pc:sldMk cId="295978158" sldId="295"/>
            <ac:picMk id="4" creationId="{5426A6C2-A7F3-CC1C-317D-4827D732C189}"/>
          </ac:picMkLst>
        </pc:picChg>
        <pc:picChg chg="add mod">
          <ac:chgData name="Ernesto Gandolfo Raso" userId="9b53afdb15782c0c" providerId="LiveId" clId="{F77CF07B-DCF7-458C-B2B8-FEFE8E52CE9B}" dt="2024-06-02T00:24:33.249" v="4224" actId="1076"/>
          <ac:picMkLst>
            <pc:docMk/>
            <pc:sldMk cId="295978158" sldId="295"/>
            <ac:picMk id="5" creationId="{5426A6C2-A7F3-CC1C-317D-4827D732C189}"/>
          </ac:picMkLst>
        </pc:picChg>
        <pc:picChg chg="add mod">
          <ac:chgData name="Ernesto Gandolfo Raso" userId="9b53afdb15782c0c" providerId="LiveId" clId="{F77CF07B-DCF7-458C-B2B8-FEFE8E52CE9B}" dt="2024-06-02T00:24:54.354" v="4259" actId="1038"/>
          <ac:picMkLst>
            <pc:docMk/>
            <pc:sldMk cId="295978158" sldId="295"/>
            <ac:picMk id="6" creationId="{3C3CBC08-843A-7D45-D3BF-375DC431899C}"/>
          </ac:picMkLst>
        </pc:picChg>
      </pc:sldChg>
      <pc:sldChg chg="addSp delSp modSp mod">
        <pc:chgData name="Ernesto Gandolfo Raso" userId="9b53afdb15782c0c" providerId="LiveId" clId="{F77CF07B-DCF7-458C-B2B8-FEFE8E52CE9B}" dt="2024-06-02T00:23:55.562" v="4213" actId="14100"/>
        <pc:sldMkLst>
          <pc:docMk/>
          <pc:sldMk cId="1678574038" sldId="296"/>
        </pc:sldMkLst>
        <pc:picChg chg="add del mod modCrop">
          <ac:chgData name="Ernesto Gandolfo Raso" userId="9b53afdb15782c0c" providerId="LiveId" clId="{F77CF07B-DCF7-458C-B2B8-FEFE8E52CE9B}" dt="2024-06-02T00:23:51.964" v="4211" actId="21"/>
          <ac:picMkLst>
            <pc:docMk/>
            <pc:sldMk cId="1678574038" sldId="296"/>
            <ac:picMk id="3" creationId="{255E4360-6212-7EFB-7714-983A1EDAB836}"/>
          </ac:picMkLst>
        </pc:picChg>
        <pc:picChg chg="add mod">
          <ac:chgData name="Ernesto Gandolfo Raso" userId="9b53afdb15782c0c" providerId="LiveId" clId="{F77CF07B-DCF7-458C-B2B8-FEFE8E52CE9B}" dt="2024-06-02T00:23:55.562" v="4213" actId="14100"/>
          <ac:picMkLst>
            <pc:docMk/>
            <pc:sldMk cId="1678574038" sldId="296"/>
            <ac:picMk id="4" creationId="{255E4360-6212-7EFB-7714-983A1EDAB836}"/>
          </ac:picMkLst>
        </pc:picChg>
      </pc:sldChg>
      <pc:sldChg chg="addSp modSp mod">
        <pc:chgData name="Ernesto Gandolfo Raso" userId="9b53afdb15782c0c" providerId="LiveId" clId="{F77CF07B-DCF7-458C-B2B8-FEFE8E52CE9B}" dt="2024-06-02T00:23:38.484" v="4209"/>
        <pc:sldMkLst>
          <pc:docMk/>
          <pc:sldMk cId="3294378310" sldId="297"/>
        </pc:sldMkLst>
        <pc:spChg chg="add mod">
          <ac:chgData name="Ernesto Gandolfo Raso" userId="9b53afdb15782c0c" providerId="LiveId" clId="{F77CF07B-DCF7-458C-B2B8-FEFE8E52CE9B}" dt="2024-06-02T00:23:38.484" v="4209"/>
          <ac:spMkLst>
            <pc:docMk/>
            <pc:sldMk cId="3294378310" sldId="297"/>
            <ac:spMk id="3" creationId="{F01C4E76-D572-2F9D-A962-38D381321F48}"/>
          </ac:spMkLst>
        </pc:spChg>
      </pc:sldChg>
      <pc:sldChg chg="addSp mod">
        <pc:chgData name="Ernesto Gandolfo Raso" userId="9b53afdb15782c0c" providerId="LiveId" clId="{F77CF07B-DCF7-458C-B2B8-FEFE8E52CE9B}" dt="2024-06-02T00:22:04.183" v="4122" actId="22"/>
        <pc:sldMkLst>
          <pc:docMk/>
          <pc:sldMk cId="1677840251" sldId="298"/>
        </pc:sldMkLst>
        <pc:picChg chg="add">
          <ac:chgData name="Ernesto Gandolfo Raso" userId="9b53afdb15782c0c" providerId="LiveId" clId="{F77CF07B-DCF7-458C-B2B8-FEFE8E52CE9B}" dt="2024-06-02T00:22:04.183" v="4122" actId="22"/>
          <ac:picMkLst>
            <pc:docMk/>
            <pc:sldMk cId="1677840251" sldId="298"/>
            <ac:picMk id="3" creationId="{75AF846E-3EC8-BC7D-18B0-29705905E06E}"/>
          </ac:picMkLst>
        </pc:picChg>
      </pc:sldChg>
      <pc:sldChg chg="del">
        <pc:chgData name="Ernesto Gandolfo Raso" userId="9b53afdb15782c0c" providerId="LiveId" clId="{F77CF07B-DCF7-458C-B2B8-FEFE8E52CE9B}" dt="2024-06-02T00:34:40.164" v="4526" actId="47"/>
        <pc:sldMkLst>
          <pc:docMk/>
          <pc:sldMk cId="4081754575" sldId="299"/>
        </pc:sldMkLst>
      </pc:sldChg>
      <pc:sldChg chg="del">
        <pc:chgData name="Ernesto Gandolfo Raso" userId="9b53afdb15782c0c" providerId="LiveId" clId="{F77CF07B-DCF7-458C-B2B8-FEFE8E52CE9B}" dt="2024-06-02T00:34:40.164" v="4526" actId="47"/>
        <pc:sldMkLst>
          <pc:docMk/>
          <pc:sldMk cId="269050065" sldId="300"/>
        </pc:sldMkLst>
      </pc:sldChg>
      <pc:sldChg chg="del">
        <pc:chgData name="Ernesto Gandolfo Raso" userId="9b53afdb15782c0c" providerId="LiveId" clId="{F77CF07B-DCF7-458C-B2B8-FEFE8E52CE9B}" dt="2024-06-02T00:34:40.164" v="4526" actId="47"/>
        <pc:sldMkLst>
          <pc:docMk/>
          <pc:sldMk cId="1114890323" sldId="301"/>
        </pc:sldMkLst>
      </pc:sldChg>
      <pc:sldChg chg="del">
        <pc:chgData name="Ernesto Gandolfo Raso" userId="9b53afdb15782c0c" providerId="LiveId" clId="{F77CF07B-DCF7-458C-B2B8-FEFE8E52CE9B}" dt="2024-06-02T00:34:40.164" v="4526" actId="47"/>
        <pc:sldMkLst>
          <pc:docMk/>
          <pc:sldMk cId="2333587150" sldId="302"/>
        </pc:sldMkLst>
      </pc:sldChg>
      <pc:sldChg chg="del">
        <pc:chgData name="Ernesto Gandolfo Raso" userId="9b53afdb15782c0c" providerId="LiveId" clId="{F77CF07B-DCF7-458C-B2B8-FEFE8E52CE9B}" dt="2024-06-02T00:34:40.164" v="4526" actId="47"/>
        <pc:sldMkLst>
          <pc:docMk/>
          <pc:sldMk cId="1591292583" sldId="303"/>
        </pc:sldMkLst>
      </pc:sldChg>
      <pc:sldChg chg="del">
        <pc:chgData name="Ernesto Gandolfo Raso" userId="9b53afdb15782c0c" providerId="LiveId" clId="{F77CF07B-DCF7-458C-B2B8-FEFE8E52CE9B}" dt="2024-06-02T00:34:40.164" v="4526" actId="47"/>
        <pc:sldMkLst>
          <pc:docMk/>
          <pc:sldMk cId="848850635" sldId="304"/>
        </pc:sldMkLst>
      </pc:sldChg>
      <pc:sldChg chg="del">
        <pc:chgData name="Ernesto Gandolfo Raso" userId="9b53afdb15782c0c" providerId="LiveId" clId="{F77CF07B-DCF7-458C-B2B8-FEFE8E52CE9B}" dt="2024-06-02T00:34:40.164" v="4526" actId="47"/>
        <pc:sldMkLst>
          <pc:docMk/>
          <pc:sldMk cId="1672093385" sldId="305"/>
        </pc:sldMkLst>
      </pc:sldChg>
      <pc:sldChg chg="del">
        <pc:chgData name="Ernesto Gandolfo Raso" userId="9b53afdb15782c0c" providerId="LiveId" clId="{F77CF07B-DCF7-458C-B2B8-FEFE8E52CE9B}" dt="2024-06-02T00:34:40.164" v="4526" actId="47"/>
        <pc:sldMkLst>
          <pc:docMk/>
          <pc:sldMk cId="795409532" sldId="306"/>
        </pc:sldMkLst>
      </pc:sldChg>
      <pc:sldChg chg="del">
        <pc:chgData name="Ernesto Gandolfo Raso" userId="9b53afdb15782c0c" providerId="LiveId" clId="{F77CF07B-DCF7-458C-B2B8-FEFE8E52CE9B}" dt="2024-06-02T00:34:40.164" v="4526" actId="47"/>
        <pc:sldMkLst>
          <pc:docMk/>
          <pc:sldMk cId="3735980253" sldId="307"/>
        </pc:sldMkLst>
      </pc:sldChg>
      <pc:sldChg chg="del">
        <pc:chgData name="Ernesto Gandolfo Raso" userId="9b53afdb15782c0c" providerId="LiveId" clId="{F77CF07B-DCF7-458C-B2B8-FEFE8E52CE9B}" dt="2024-06-02T00:34:40.164" v="4526" actId="47"/>
        <pc:sldMkLst>
          <pc:docMk/>
          <pc:sldMk cId="123318842" sldId="308"/>
        </pc:sldMkLst>
      </pc:sldChg>
      <pc:sldChg chg="del">
        <pc:chgData name="Ernesto Gandolfo Raso" userId="9b53afdb15782c0c" providerId="LiveId" clId="{F77CF07B-DCF7-458C-B2B8-FEFE8E52CE9B}" dt="2024-06-02T00:34:40.164" v="4526" actId="47"/>
        <pc:sldMkLst>
          <pc:docMk/>
          <pc:sldMk cId="1844253812" sldId="309"/>
        </pc:sldMkLst>
      </pc:sldChg>
      <pc:sldChg chg="del">
        <pc:chgData name="Ernesto Gandolfo Raso" userId="9b53afdb15782c0c" providerId="LiveId" clId="{F77CF07B-DCF7-458C-B2B8-FEFE8E52CE9B}" dt="2024-06-02T00:34:40.164" v="4526" actId="47"/>
        <pc:sldMkLst>
          <pc:docMk/>
          <pc:sldMk cId="1288688136" sldId="310"/>
        </pc:sldMkLst>
      </pc:sldChg>
      <pc:sldChg chg="del">
        <pc:chgData name="Ernesto Gandolfo Raso" userId="9b53afdb15782c0c" providerId="LiveId" clId="{F77CF07B-DCF7-458C-B2B8-FEFE8E52CE9B}" dt="2024-06-02T00:34:40.164" v="4526" actId="47"/>
        <pc:sldMkLst>
          <pc:docMk/>
          <pc:sldMk cId="916814307" sldId="311"/>
        </pc:sldMkLst>
      </pc:sldChg>
      <pc:sldChg chg="del">
        <pc:chgData name="Ernesto Gandolfo Raso" userId="9b53afdb15782c0c" providerId="LiveId" clId="{F77CF07B-DCF7-458C-B2B8-FEFE8E52CE9B}" dt="2024-06-02T00:34:40.164" v="4526" actId="47"/>
        <pc:sldMkLst>
          <pc:docMk/>
          <pc:sldMk cId="616152826" sldId="312"/>
        </pc:sldMkLst>
      </pc:sldChg>
      <pc:sldChg chg="del">
        <pc:chgData name="Ernesto Gandolfo Raso" userId="9b53afdb15782c0c" providerId="LiveId" clId="{F77CF07B-DCF7-458C-B2B8-FEFE8E52CE9B}" dt="2024-06-02T00:34:40.164" v="4526" actId="47"/>
        <pc:sldMkLst>
          <pc:docMk/>
          <pc:sldMk cId="1282693191" sldId="313"/>
        </pc:sldMkLst>
      </pc:sldChg>
      <pc:sldChg chg="del">
        <pc:chgData name="Ernesto Gandolfo Raso" userId="9b53afdb15782c0c" providerId="LiveId" clId="{F77CF07B-DCF7-458C-B2B8-FEFE8E52CE9B}" dt="2024-06-02T00:34:40.164" v="4526" actId="47"/>
        <pc:sldMkLst>
          <pc:docMk/>
          <pc:sldMk cId="2288245542" sldId="314"/>
        </pc:sldMkLst>
      </pc:sldChg>
      <pc:sldChg chg="del">
        <pc:chgData name="Ernesto Gandolfo Raso" userId="9b53afdb15782c0c" providerId="LiveId" clId="{F77CF07B-DCF7-458C-B2B8-FEFE8E52CE9B}" dt="2024-06-02T00:34:40.164" v="4526" actId="47"/>
        <pc:sldMkLst>
          <pc:docMk/>
          <pc:sldMk cId="4259775325" sldId="315"/>
        </pc:sldMkLst>
      </pc:sldChg>
      <pc:sldChg chg="del">
        <pc:chgData name="Ernesto Gandolfo Raso" userId="9b53afdb15782c0c" providerId="LiveId" clId="{F77CF07B-DCF7-458C-B2B8-FEFE8E52CE9B}" dt="2024-06-02T00:34:40.164" v="4526" actId="47"/>
        <pc:sldMkLst>
          <pc:docMk/>
          <pc:sldMk cId="683462825" sldId="316"/>
        </pc:sldMkLst>
      </pc:sldChg>
      <pc:sldChg chg="del">
        <pc:chgData name="Ernesto Gandolfo Raso" userId="9b53afdb15782c0c" providerId="LiveId" clId="{F77CF07B-DCF7-458C-B2B8-FEFE8E52CE9B}" dt="2024-06-02T00:34:40.164" v="4526" actId="47"/>
        <pc:sldMkLst>
          <pc:docMk/>
          <pc:sldMk cId="1053525953" sldId="317"/>
        </pc:sldMkLst>
      </pc:sldChg>
      <pc:sldChg chg="del">
        <pc:chgData name="Ernesto Gandolfo Raso" userId="9b53afdb15782c0c" providerId="LiveId" clId="{F77CF07B-DCF7-458C-B2B8-FEFE8E52CE9B}" dt="2024-06-02T00:34:40.164" v="4526" actId="47"/>
        <pc:sldMkLst>
          <pc:docMk/>
          <pc:sldMk cId="151793141" sldId="318"/>
        </pc:sldMkLst>
      </pc:sldChg>
      <pc:sldChg chg="del">
        <pc:chgData name="Ernesto Gandolfo Raso" userId="9b53afdb15782c0c" providerId="LiveId" clId="{F77CF07B-DCF7-458C-B2B8-FEFE8E52CE9B}" dt="2024-06-02T00:34:40.164" v="4526" actId="47"/>
        <pc:sldMkLst>
          <pc:docMk/>
          <pc:sldMk cId="3872660932" sldId="319"/>
        </pc:sldMkLst>
      </pc:sldChg>
      <pc:sldChg chg="del">
        <pc:chgData name="Ernesto Gandolfo Raso" userId="9b53afdb15782c0c" providerId="LiveId" clId="{F77CF07B-DCF7-458C-B2B8-FEFE8E52CE9B}" dt="2024-06-02T00:34:40.164" v="4526" actId="47"/>
        <pc:sldMkLst>
          <pc:docMk/>
          <pc:sldMk cId="4030751692" sldId="320"/>
        </pc:sldMkLst>
      </pc:sldChg>
      <pc:sldChg chg="del">
        <pc:chgData name="Ernesto Gandolfo Raso" userId="9b53afdb15782c0c" providerId="LiveId" clId="{F77CF07B-DCF7-458C-B2B8-FEFE8E52CE9B}" dt="2024-06-02T00:34:40.164" v="4526" actId="47"/>
        <pc:sldMkLst>
          <pc:docMk/>
          <pc:sldMk cId="763437136" sldId="321"/>
        </pc:sldMkLst>
      </pc:sldChg>
      <pc:sldChg chg="del">
        <pc:chgData name="Ernesto Gandolfo Raso" userId="9b53afdb15782c0c" providerId="LiveId" clId="{F77CF07B-DCF7-458C-B2B8-FEFE8E52CE9B}" dt="2024-06-02T00:34:40.164" v="4526" actId="47"/>
        <pc:sldMkLst>
          <pc:docMk/>
          <pc:sldMk cId="3723395654" sldId="322"/>
        </pc:sldMkLst>
      </pc:sldChg>
      <pc:sldChg chg="del">
        <pc:chgData name="Ernesto Gandolfo Raso" userId="9b53afdb15782c0c" providerId="LiveId" clId="{F77CF07B-DCF7-458C-B2B8-FEFE8E52CE9B}" dt="2024-06-02T00:34:40.164" v="4526" actId="47"/>
        <pc:sldMkLst>
          <pc:docMk/>
          <pc:sldMk cId="301745815" sldId="323"/>
        </pc:sldMkLst>
      </pc:sldChg>
      <pc:sldChg chg="del">
        <pc:chgData name="Ernesto Gandolfo Raso" userId="9b53afdb15782c0c" providerId="LiveId" clId="{F77CF07B-DCF7-458C-B2B8-FEFE8E52CE9B}" dt="2024-06-02T00:34:40.164" v="4526" actId="47"/>
        <pc:sldMkLst>
          <pc:docMk/>
          <pc:sldMk cId="161574857" sldId="324"/>
        </pc:sldMkLst>
      </pc:sldChg>
      <pc:sldChg chg="del">
        <pc:chgData name="Ernesto Gandolfo Raso" userId="9b53afdb15782c0c" providerId="LiveId" clId="{F77CF07B-DCF7-458C-B2B8-FEFE8E52CE9B}" dt="2024-06-02T00:34:40.164" v="4526" actId="47"/>
        <pc:sldMkLst>
          <pc:docMk/>
          <pc:sldMk cId="1964235651" sldId="325"/>
        </pc:sldMkLst>
      </pc:sldChg>
      <pc:sldChg chg="del">
        <pc:chgData name="Ernesto Gandolfo Raso" userId="9b53afdb15782c0c" providerId="LiveId" clId="{F77CF07B-DCF7-458C-B2B8-FEFE8E52CE9B}" dt="2024-06-02T00:34:40.164" v="4526" actId="47"/>
        <pc:sldMkLst>
          <pc:docMk/>
          <pc:sldMk cId="1527677079" sldId="326"/>
        </pc:sldMkLst>
      </pc:sldChg>
      <pc:sldChg chg="del">
        <pc:chgData name="Ernesto Gandolfo Raso" userId="9b53afdb15782c0c" providerId="LiveId" clId="{F77CF07B-DCF7-458C-B2B8-FEFE8E52CE9B}" dt="2024-06-02T00:34:40.164" v="4526" actId="47"/>
        <pc:sldMkLst>
          <pc:docMk/>
          <pc:sldMk cId="954432568" sldId="327"/>
        </pc:sldMkLst>
      </pc:sldChg>
      <pc:sldChg chg="del">
        <pc:chgData name="Ernesto Gandolfo Raso" userId="9b53afdb15782c0c" providerId="LiveId" clId="{F77CF07B-DCF7-458C-B2B8-FEFE8E52CE9B}" dt="2024-06-02T00:34:40.164" v="4526" actId="47"/>
        <pc:sldMkLst>
          <pc:docMk/>
          <pc:sldMk cId="2642978399" sldId="328"/>
        </pc:sldMkLst>
      </pc:sldChg>
      <pc:sldChg chg="del">
        <pc:chgData name="Ernesto Gandolfo Raso" userId="9b53afdb15782c0c" providerId="LiveId" clId="{F77CF07B-DCF7-458C-B2B8-FEFE8E52CE9B}" dt="2024-06-02T00:34:40.164" v="4526" actId="47"/>
        <pc:sldMkLst>
          <pc:docMk/>
          <pc:sldMk cId="3932897123" sldId="329"/>
        </pc:sldMkLst>
      </pc:sldChg>
      <pc:sldChg chg="del">
        <pc:chgData name="Ernesto Gandolfo Raso" userId="9b53afdb15782c0c" providerId="LiveId" clId="{F77CF07B-DCF7-458C-B2B8-FEFE8E52CE9B}" dt="2024-06-02T00:34:40.164" v="4526" actId="47"/>
        <pc:sldMkLst>
          <pc:docMk/>
          <pc:sldMk cId="1460885084" sldId="330"/>
        </pc:sldMkLst>
      </pc:sldChg>
      <pc:sldChg chg="del">
        <pc:chgData name="Ernesto Gandolfo Raso" userId="9b53afdb15782c0c" providerId="LiveId" clId="{F77CF07B-DCF7-458C-B2B8-FEFE8E52CE9B}" dt="2024-06-02T00:34:40.164" v="4526" actId="47"/>
        <pc:sldMkLst>
          <pc:docMk/>
          <pc:sldMk cId="2656755453" sldId="331"/>
        </pc:sldMkLst>
      </pc:sldChg>
      <pc:sldChg chg="del">
        <pc:chgData name="Ernesto Gandolfo Raso" userId="9b53afdb15782c0c" providerId="LiveId" clId="{F77CF07B-DCF7-458C-B2B8-FEFE8E52CE9B}" dt="2024-06-02T00:34:40.164" v="4526" actId="47"/>
        <pc:sldMkLst>
          <pc:docMk/>
          <pc:sldMk cId="348136337" sldId="332"/>
        </pc:sldMkLst>
      </pc:sldChg>
      <pc:sldChg chg="del">
        <pc:chgData name="Ernesto Gandolfo Raso" userId="9b53afdb15782c0c" providerId="LiveId" clId="{F77CF07B-DCF7-458C-B2B8-FEFE8E52CE9B}" dt="2024-06-02T00:34:40.164" v="4526" actId="47"/>
        <pc:sldMkLst>
          <pc:docMk/>
          <pc:sldMk cId="4193205858" sldId="333"/>
        </pc:sldMkLst>
      </pc:sldChg>
      <pc:sldChg chg="del">
        <pc:chgData name="Ernesto Gandolfo Raso" userId="9b53afdb15782c0c" providerId="LiveId" clId="{F77CF07B-DCF7-458C-B2B8-FEFE8E52CE9B}" dt="2024-06-02T00:34:40.164" v="4526" actId="47"/>
        <pc:sldMkLst>
          <pc:docMk/>
          <pc:sldMk cId="1122700423" sldId="334"/>
        </pc:sldMkLst>
      </pc:sldChg>
      <pc:sldChg chg="del">
        <pc:chgData name="Ernesto Gandolfo Raso" userId="9b53afdb15782c0c" providerId="LiveId" clId="{F77CF07B-DCF7-458C-B2B8-FEFE8E52CE9B}" dt="2024-06-02T00:34:40.164" v="4526" actId="47"/>
        <pc:sldMkLst>
          <pc:docMk/>
          <pc:sldMk cId="4038194335" sldId="335"/>
        </pc:sldMkLst>
      </pc:sldChg>
      <pc:sldChg chg="del">
        <pc:chgData name="Ernesto Gandolfo Raso" userId="9b53afdb15782c0c" providerId="LiveId" clId="{F77CF07B-DCF7-458C-B2B8-FEFE8E52CE9B}" dt="2024-06-02T00:34:40.164" v="4526" actId="47"/>
        <pc:sldMkLst>
          <pc:docMk/>
          <pc:sldMk cId="1695345418" sldId="336"/>
        </pc:sldMkLst>
      </pc:sldChg>
      <pc:sldChg chg="del">
        <pc:chgData name="Ernesto Gandolfo Raso" userId="9b53afdb15782c0c" providerId="LiveId" clId="{F77CF07B-DCF7-458C-B2B8-FEFE8E52CE9B}" dt="2024-06-02T00:34:40.164" v="4526" actId="47"/>
        <pc:sldMkLst>
          <pc:docMk/>
          <pc:sldMk cId="2846040485" sldId="337"/>
        </pc:sldMkLst>
      </pc:sldChg>
      <pc:sldChg chg="del">
        <pc:chgData name="Ernesto Gandolfo Raso" userId="9b53afdb15782c0c" providerId="LiveId" clId="{F77CF07B-DCF7-458C-B2B8-FEFE8E52CE9B}" dt="2024-06-02T00:34:40.164" v="4526" actId="47"/>
        <pc:sldMkLst>
          <pc:docMk/>
          <pc:sldMk cId="4002208304" sldId="338"/>
        </pc:sldMkLst>
      </pc:sldChg>
      <pc:sldChg chg="del">
        <pc:chgData name="Ernesto Gandolfo Raso" userId="9b53afdb15782c0c" providerId="LiveId" clId="{F77CF07B-DCF7-458C-B2B8-FEFE8E52CE9B}" dt="2024-06-02T00:34:40.164" v="4526" actId="47"/>
        <pc:sldMkLst>
          <pc:docMk/>
          <pc:sldMk cId="674613399" sldId="339"/>
        </pc:sldMkLst>
      </pc:sldChg>
      <pc:sldChg chg="del">
        <pc:chgData name="Ernesto Gandolfo Raso" userId="9b53afdb15782c0c" providerId="LiveId" clId="{F77CF07B-DCF7-458C-B2B8-FEFE8E52CE9B}" dt="2024-06-02T00:34:40.164" v="4526" actId="47"/>
        <pc:sldMkLst>
          <pc:docMk/>
          <pc:sldMk cId="3749558593" sldId="340"/>
        </pc:sldMkLst>
      </pc:sldChg>
      <pc:sldChg chg="del">
        <pc:chgData name="Ernesto Gandolfo Raso" userId="9b53afdb15782c0c" providerId="LiveId" clId="{F77CF07B-DCF7-458C-B2B8-FEFE8E52CE9B}" dt="2024-06-02T00:34:40.164" v="4526" actId="47"/>
        <pc:sldMkLst>
          <pc:docMk/>
          <pc:sldMk cId="2982412058" sldId="341"/>
        </pc:sldMkLst>
      </pc:sldChg>
      <pc:sldChg chg="del">
        <pc:chgData name="Ernesto Gandolfo Raso" userId="9b53afdb15782c0c" providerId="LiveId" clId="{F77CF07B-DCF7-458C-B2B8-FEFE8E52CE9B}" dt="2024-06-02T00:34:40.164" v="4526" actId="47"/>
        <pc:sldMkLst>
          <pc:docMk/>
          <pc:sldMk cId="742180804" sldId="342"/>
        </pc:sldMkLst>
      </pc:sldChg>
      <pc:sldChg chg="del">
        <pc:chgData name="Ernesto Gandolfo Raso" userId="9b53afdb15782c0c" providerId="LiveId" clId="{F77CF07B-DCF7-458C-B2B8-FEFE8E52CE9B}" dt="2024-06-02T00:34:40.164" v="4526" actId="47"/>
        <pc:sldMkLst>
          <pc:docMk/>
          <pc:sldMk cId="2655672428" sldId="343"/>
        </pc:sldMkLst>
      </pc:sldChg>
      <pc:sldChg chg="del">
        <pc:chgData name="Ernesto Gandolfo Raso" userId="9b53afdb15782c0c" providerId="LiveId" clId="{F77CF07B-DCF7-458C-B2B8-FEFE8E52CE9B}" dt="2024-06-02T00:34:40.164" v="4526" actId="47"/>
        <pc:sldMkLst>
          <pc:docMk/>
          <pc:sldMk cId="508004074" sldId="344"/>
        </pc:sldMkLst>
      </pc:sldChg>
      <pc:sldChg chg="del">
        <pc:chgData name="Ernesto Gandolfo Raso" userId="9b53afdb15782c0c" providerId="LiveId" clId="{F77CF07B-DCF7-458C-B2B8-FEFE8E52CE9B}" dt="2024-06-02T00:34:40.164" v="4526" actId="47"/>
        <pc:sldMkLst>
          <pc:docMk/>
          <pc:sldMk cId="3410684433" sldId="345"/>
        </pc:sldMkLst>
      </pc:sldChg>
      <pc:sldChg chg="del">
        <pc:chgData name="Ernesto Gandolfo Raso" userId="9b53afdb15782c0c" providerId="LiveId" clId="{F77CF07B-DCF7-458C-B2B8-FEFE8E52CE9B}" dt="2024-06-02T00:34:40.164" v="4526" actId="47"/>
        <pc:sldMkLst>
          <pc:docMk/>
          <pc:sldMk cId="3345497236" sldId="346"/>
        </pc:sldMkLst>
      </pc:sldChg>
      <pc:sldChg chg="del">
        <pc:chgData name="Ernesto Gandolfo Raso" userId="9b53afdb15782c0c" providerId="LiveId" clId="{F77CF07B-DCF7-458C-B2B8-FEFE8E52CE9B}" dt="2024-06-02T00:34:40.164" v="4526" actId="47"/>
        <pc:sldMkLst>
          <pc:docMk/>
          <pc:sldMk cId="4167309403" sldId="347"/>
        </pc:sldMkLst>
      </pc:sldChg>
      <pc:sldChg chg="del">
        <pc:chgData name="Ernesto Gandolfo Raso" userId="9b53afdb15782c0c" providerId="LiveId" clId="{F77CF07B-DCF7-458C-B2B8-FEFE8E52CE9B}" dt="2024-06-02T00:34:40.164" v="4526" actId="47"/>
        <pc:sldMkLst>
          <pc:docMk/>
          <pc:sldMk cId="3369906982" sldId="348"/>
        </pc:sldMkLst>
      </pc:sldChg>
      <pc:sldChg chg="del">
        <pc:chgData name="Ernesto Gandolfo Raso" userId="9b53afdb15782c0c" providerId="LiveId" clId="{F77CF07B-DCF7-458C-B2B8-FEFE8E52CE9B}" dt="2024-06-02T00:34:40.164" v="4526" actId="47"/>
        <pc:sldMkLst>
          <pc:docMk/>
          <pc:sldMk cId="2203849761" sldId="349"/>
        </pc:sldMkLst>
      </pc:sldChg>
      <pc:sldChg chg="del">
        <pc:chgData name="Ernesto Gandolfo Raso" userId="9b53afdb15782c0c" providerId="LiveId" clId="{F77CF07B-DCF7-458C-B2B8-FEFE8E52CE9B}" dt="2024-06-02T00:34:40.164" v="4526" actId="47"/>
        <pc:sldMkLst>
          <pc:docMk/>
          <pc:sldMk cId="1585166785" sldId="350"/>
        </pc:sldMkLst>
      </pc:sldChg>
      <pc:sldChg chg="del">
        <pc:chgData name="Ernesto Gandolfo Raso" userId="9b53afdb15782c0c" providerId="LiveId" clId="{F77CF07B-DCF7-458C-B2B8-FEFE8E52CE9B}" dt="2024-06-02T00:34:40.164" v="4526" actId="47"/>
        <pc:sldMkLst>
          <pc:docMk/>
          <pc:sldMk cId="660544192" sldId="351"/>
        </pc:sldMkLst>
      </pc:sldChg>
      <pc:sldChg chg="del">
        <pc:chgData name="Ernesto Gandolfo Raso" userId="9b53afdb15782c0c" providerId="LiveId" clId="{F77CF07B-DCF7-458C-B2B8-FEFE8E52CE9B}" dt="2024-06-02T00:34:40.164" v="4526" actId="47"/>
        <pc:sldMkLst>
          <pc:docMk/>
          <pc:sldMk cId="2707099840" sldId="352"/>
        </pc:sldMkLst>
      </pc:sldChg>
      <pc:sldChg chg="del">
        <pc:chgData name="Ernesto Gandolfo Raso" userId="9b53afdb15782c0c" providerId="LiveId" clId="{F77CF07B-DCF7-458C-B2B8-FEFE8E52CE9B}" dt="2024-06-02T00:34:40.164" v="4526" actId="47"/>
        <pc:sldMkLst>
          <pc:docMk/>
          <pc:sldMk cId="3350539357" sldId="353"/>
        </pc:sldMkLst>
      </pc:sldChg>
      <pc:sldChg chg="del">
        <pc:chgData name="Ernesto Gandolfo Raso" userId="9b53afdb15782c0c" providerId="LiveId" clId="{F77CF07B-DCF7-458C-B2B8-FEFE8E52CE9B}" dt="2024-06-02T00:34:40.164" v="4526" actId="47"/>
        <pc:sldMkLst>
          <pc:docMk/>
          <pc:sldMk cId="2483414162" sldId="354"/>
        </pc:sldMkLst>
      </pc:sldChg>
      <pc:sldChg chg="del">
        <pc:chgData name="Ernesto Gandolfo Raso" userId="9b53afdb15782c0c" providerId="LiveId" clId="{F77CF07B-DCF7-458C-B2B8-FEFE8E52CE9B}" dt="2024-06-02T00:34:40.164" v="4526" actId="47"/>
        <pc:sldMkLst>
          <pc:docMk/>
          <pc:sldMk cId="236200329" sldId="355"/>
        </pc:sldMkLst>
      </pc:sldChg>
      <pc:sldChg chg="del">
        <pc:chgData name="Ernesto Gandolfo Raso" userId="9b53afdb15782c0c" providerId="LiveId" clId="{F77CF07B-DCF7-458C-B2B8-FEFE8E52CE9B}" dt="2024-06-02T00:34:40.164" v="4526" actId="47"/>
        <pc:sldMkLst>
          <pc:docMk/>
          <pc:sldMk cId="1820586845" sldId="356"/>
        </pc:sldMkLst>
      </pc:sldChg>
      <pc:sldChg chg="del">
        <pc:chgData name="Ernesto Gandolfo Raso" userId="9b53afdb15782c0c" providerId="LiveId" clId="{F77CF07B-DCF7-458C-B2B8-FEFE8E52CE9B}" dt="2024-06-02T00:34:40.164" v="4526" actId="47"/>
        <pc:sldMkLst>
          <pc:docMk/>
          <pc:sldMk cId="2600562194" sldId="357"/>
        </pc:sldMkLst>
      </pc:sldChg>
      <pc:sldChg chg="del">
        <pc:chgData name="Ernesto Gandolfo Raso" userId="9b53afdb15782c0c" providerId="LiveId" clId="{F77CF07B-DCF7-458C-B2B8-FEFE8E52CE9B}" dt="2024-06-02T00:34:40.164" v="4526" actId="47"/>
        <pc:sldMkLst>
          <pc:docMk/>
          <pc:sldMk cId="1425087755" sldId="358"/>
        </pc:sldMkLst>
      </pc:sldChg>
      <pc:sldChg chg="del">
        <pc:chgData name="Ernesto Gandolfo Raso" userId="9b53afdb15782c0c" providerId="LiveId" clId="{F77CF07B-DCF7-458C-B2B8-FEFE8E52CE9B}" dt="2024-06-02T00:34:40.164" v="4526" actId="47"/>
        <pc:sldMkLst>
          <pc:docMk/>
          <pc:sldMk cId="1098653538" sldId="359"/>
        </pc:sldMkLst>
      </pc:sldChg>
      <pc:sldChg chg="del">
        <pc:chgData name="Ernesto Gandolfo Raso" userId="9b53afdb15782c0c" providerId="LiveId" clId="{F77CF07B-DCF7-458C-B2B8-FEFE8E52CE9B}" dt="2024-06-02T00:34:40.164" v="4526" actId="47"/>
        <pc:sldMkLst>
          <pc:docMk/>
          <pc:sldMk cId="872896127" sldId="360"/>
        </pc:sldMkLst>
      </pc:sldChg>
      <pc:sldChg chg="del">
        <pc:chgData name="Ernesto Gandolfo Raso" userId="9b53afdb15782c0c" providerId="LiveId" clId="{F77CF07B-DCF7-458C-B2B8-FEFE8E52CE9B}" dt="2024-06-02T00:34:40.164" v="4526" actId="47"/>
        <pc:sldMkLst>
          <pc:docMk/>
          <pc:sldMk cId="3723681303" sldId="361"/>
        </pc:sldMkLst>
      </pc:sldChg>
      <pc:sldChg chg="del">
        <pc:chgData name="Ernesto Gandolfo Raso" userId="9b53afdb15782c0c" providerId="LiveId" clId="{F77CF07B-DCF7-458C-B2B8-FEFE8E52CE9B}" dt="2024-06-02T00:34:40.164" v="4526" actId="47"/>
        <pc:sldMkLst>
          <pc:docMk/>
          <pc:sldMk cId="3050452644" sldId="362"/>
        </pc:sldMkLst>
      </pc:sldChg>
      <pc:sldChg chg="del">
        <pc:chgData name="Ernesto Gandolfo Raso" userId="9b53afdb15782c0c" providerId="LiveId" clId="{F77CF07B-DCF7-458C-B2B8-FEFE8E52CE9B}" dt="2024-06-02T00:34:40.164" v="4526" actId="47"/>
        <pc:sldMkLst>
          <pc:docMk/>
          <pc:sldMk cId="3287867192" sldId="363"/>
        </pc:sldMkLst>
      </pc:sldChg>
      <pc:sldChg chg="del">
        <pc:chgData name="Ernesto Gandolfo Raso" userId="9b53afdb15782c0c" providerId="LiveId" clId="{F77CF07B-DCF7-458C-B2B8-FEFE8E52CE9B}" dt="2024-06-02T00:34:40.164" v="4526" actId="47"/>
        <pc:sldMkLst>
          <pc:docMk/>
          <pc:sldMk cId="113526128" sldId="364"/>
        </pc:sldMkLst>
      </pc:sldChg>
      <pc:sldChg chg="del">
        <pc:chgData name="Ernesto Gandolfo Raso" userId="9b53afdb15782c0c" providerId="LiveId" clId="{F77CF07B-DCF7-458C-B2B8-FEFE8E52CE9B}" dt="2024-06-02T00:34:40.164" v="4526" actId="47"/>
        <pc:sldMkLst>
          <pc:docMk/>
          <pc:sldMk cId="3905890377" sldId="365"/>
        </pc:sldMkLst>
      </pc:sldChg>
      <pc:sldChg chg="del">
        <pc:chgData name="Ernesto Gandolfo Raso" userId="9b53afdb15782c0c" providerId="LiveId" clId="{F77CF07B-DCF7-458C-B2B8-FEFE8E52CE9B}" dt="2024-06-02T00:34:40.164" v="4526" actId="47"/>
        <pc:sldMkLst>
          <pc:docMk/>
          <pc:sldMk cId="1435091623" sldId="366"/>
        </pc:sldMkLst>
      </pc:sldChg>
      <pc:sldChg chg="del">
        <pc:chgData name="Ernesto Gandolfo Raso" userId="9b53afdb15782c0c" providerId="LiveId" clId="{F77CF07B-DCF7-458C-B2B8-FEFE8E52CE9B}" dt="2024-06-02T00:34:40.164" v="4526" actId="47"/>
        <pc:sldMkLst>
          <pc:docMk/>
          <pc:sldMk cId="2847916792" sldId="367"/>
        </pc:sldMkLst>
      </pc:sldChg>
      <pc:sldChg chg="del">
        <pc:chgData name="Ernesto Gandolfo Raso" userId="9b53afdb15782c0c" providerId="LiveId" clId="{F77CF07B-DCF7-458C-B2B8-FEFE8E52CE9B}" dt="2024-06-02T00:34:40.164" v="4526" actId="47"/>
        <pc:sldMkLst>
          <pc:docMk/>
          <pc:sldMk cId="64109143" sldId="368"/>
        </pc:sldMkLst>
      </pc:sldChg>
      <pc:sldChg chg="del">
        <pc:chgData name="Ernesto Gandolfo Raso" userId="9b53afdb15782c0c" providerId="LiveId" clId="{F77CF07B-DCF7-458C-B2B8-FEFE8E52CE9B}" dt="2024-06-02T00:34:40.164" v="4526" actId="47"/>
        <pc:sldMkLst>
          <pc:docMk/>
          <pc:sldMk cId="199263484" sldId="369"/>
        </pc:sldMkLst>
      </pc:sldChg>
      <pc:sldChg chg="del">
        <pc:chgData name="Ernesto Gandolfo Raso" userId="9b53afdb15782c0c" providerId="LiveId" clId="{F77CF07B-DCF7-458C-B2B8-FEFE8E52CE9B}" dt="2024-06-02T00:34:40.164" v="4526" actId="47"/>
        <pc:sldMkLst>
          <pc:docMk/>
          <pc:sldMk cId="1609010735" sldId="370"/>
        </pc:sldMkLst>
      </pc:sldChg>
      <pc:sldChg chg="del">
        <pc:chgData name="Ernesto Gandolfo Raso" userId="9b53afdb15782c0c" providerId="LiveId" clId="{F77CF07B-DCF7-458C-B2B8-FEFE8E52CE9B}" dt="2024-06-02T00:34:40.164" v="4526" actId="47"/>
        <pc:sldMkLst>
          <pc:docMk/>
          <pc:sldMk cId="3866824078" sldId="371"/>
        </pc:sldMkLst>
      </pc:sldChg>
      <pc:sldChg chg="del">
        <pc:chgData name="Ernesto Gandolfo Raso" userId="9b53afdb15782c0c" providerId="LiveId" clId="{F77CF07B-DCF7-458C-B2B8-FEFE8E52CE9B}" dt="2024-06-02T00:34:40.164" v="4526" actId="47"/>
        <pc:sldMkLst>
          <pc:docMk/>
          <pc:sldMk cId="259749090" sldId="372"/>
        </pc:sldMkLst>
      </pc:sldChg>
      <pc:sldChg chg="del">
        <pc:chgData name="Ernesto Gandolfo Raso" userId="9b53afdb15782c0c" providerId="LiveId" clId="{F77CF07B-DCF7-458C-B2B8-FEFE8E52CE9B}" dt="2024-06-02T00:34:40.164" v="4526" actId="47"/>
        <pc:sldMkLst>
          <pc:docMk/>
          <pc:sldMk cId="3138594831" sldId="373"/>
        </pc:sldMkLst>
      </pc:sldChg>
      <pc:sldChg chg="del">
        <pc:chgData name="Ernesto Gandolfo Raso" userId="9b53afdb15782c0c" providerId="LiveId" clId="{F77CF07B-DCF7-458C-B2B8-FEFE8E52CE9B}" dt="2024-06-02T00:34:40.164" v="4526" actId="47"/>
        <pc:sldMkLst>
          <pc:docMk/>
          <pc:sldMk cId="3823127162" sldId="374"/>
        </pc:sldMkLst>
      </pc:sldChg>
      <pc:sldChg chg="del">
        <pc:chgData name="Ernesto Gandolfo Raso" userId="9b53afdb15782c0c" providerId="LiveId" clId="{F77CF07B-DCF7-458C-B2B8-FEFE8E52CE9B}" dt="2024-06-02T00:34:40.164" v="4526" actId="47"/>
        <pc:sldMkLst>
          <pc:docMk/>
          <pc:sldMk cId="4226625875" sldId="375"/>
        </pc:sldMkLst>
      </pc:sldChg>
      <pc:sldChg chg="del">
        <pc:chgData name="Ernesto Gandolfo Raso" userId="9b53afdb15782c0c" providerId="LiveId" clId="{F77CF07B-DCF7-458C-B2B8-FEFE8E52CE9B}" dt="2024-06-02T00:34:40.164" v="4526" actId="47"/>
        <pc:sldMkLst>
          <pc:docMk/>
          <pc:sldMk cId="2985168371" sldId="376"/>
        </pc:sldMkLst>
      </pc:sldChg>
      <pc:sldChg chg="del">
        <pc:chgData name="Ernesto Gandolfo Raso" userId="9b53afdb15782c0c" providerId="LiveId" clId="{F77CF07B-DCF7-458C-B2B8-FEFE8E52CE9B}" dt="2024-06-02T00:34:40.164" v="4526" actId="47"/>
        <pc:sldMkLst>
          <pc:docMk/>
          <pc:sldMk cId="1104772057" sldId="377"/>
        </pc:sldMkLst>
      </pc:sldChg>
      <pc:sldChg chg="del">
        <pc:chgData name="Ernesto Gandolfo Raso" userId="9b53afdb15782c0c" providerId="LiveId" clId="{F77CF07B-DCF7-458C-B2B8-FEFE8E52CE9B}" dt="2024-06-02T00:34:40.164" v="4526" actId="47"/>
        <pc:sldMkLst>
          <pc:docMk/>
          <pc:sldMk cId="2830125639" sldId="378"/>
        </pc:sldMkLst>
      </pc:sldChg>
      <pc:sldChg chg="del">
        <pc:chgData name="Ernesto Gandolfo Raso" userId="9b53afdb15782c0c" providerId="LiveId" clId="{F77CF07B-DCF7-458C-B2B8-FEFE8E52CE9B}" dt="2024-06-02T00:34:40.164" v="4526" actId="47"/>
        <pc:sldMkLst>
          <pc:docMk/>
          <pc:sldMk cId="2609110467" sldId="379"/>
        </pc:sldMkLst>
      </pc:sldChg>
      <pc:sldChg chg="del">
        <pc:chgData name="Ernesto Gandolfo Raso" userId="9b53afdb15782c0c" providerId="LiveId" clId="{F77CF07B-DCF7-458C-B2B8-FEFE8E52CE9B}" dt="2024-06-02T00:34:40.164" v="4526" actId="47"/>
        <pc:sldMkLst>
          <pc:docMk/>
          <pc:sldMk cId="3430012490" sldId="380"/>
        </pc:sldMkLst>
      </pc:sldChg>
      <pc:sldChg chg="del">
        <pc:chgData name="Ernesto Gandolfo Raso" userId="9b53afdb15782c0c" providerId="LiveId" clId="{F77CF07B-DCF7-458C-B2B8-FEFE8E52CE9B}" dt="2024-06-02T00:34:40.164" v="4526" actId="47"/>
        <pc:sldMkLst>
          <pc:docMk/>
          <pc:sldMk cId="3189012808" sldId="381"/>
        </pc:sldMkLst>
      </pc:sldChg>
      <pc:sldChg chg="del">
        <pc:chgData name="Ernesto Gandolfo Raso" userId="9b53afdb15782c0c" providerId="LiveId" clId="{F77CF07B-DCF7-458C-B2B8-FEFE8E52CE9B}" dt="2024-06-02T00:34:40.164" v="4526" actId="47"/>
        <pc:sldMkLst>
          <pc:docMk/>
          <pc:sldMk cId="3308648594" sldId="382"/>
        </pc:sldMkLst>
      </pc:sldChg>
      <pc:sldChg chg="del">
        <pc:chgData name="Ernesto Gandolfo Raso" userId="9b53afdb15782c0c" providerId="LiveId" clId="{F77CF07B-DCF7-458C-B2B8-FEFE8E52CE9B}" dt="2024-06-02T00:34:40.164" v="4526" actId="47"/>
        <pc:sldMkLst>
          <pc:docMk/>
          <pc:sldMk cId="1608247136" sldId="383"/>
        </pc:sldMkLst>
      </pc:sldChg>
      <pc:sldChg chg="del">
        <pc:chgData name="Ernesto Gandolfo Raso" userId="9b53afdb15782c0c" providerId="LiveId" clId="{F77CF07B-DCF7-458C-B2B8-FEFE8E52CE9B}" dt="2024-06-02T00:34:40.164" v="4526" actId="47"/>
        <pc:sldMkLst>
          <pc:docMk/>
          <pc:sldMk cId="1097881740" sldId="384"/>
        </pc:sldMkLst>
      </pc:sldChg>
      <pc:sldChg chg="addSp delSp modSp add mod">
        <pc:chgData name="Ernesto Gandolfo Raso" userId="9b53afdb15782c0c" providerId="LiveId" clId="{F77CF07B-DCF7-458C-B2B8-FEFE8E52CE9B}" dt="2024-06-01T20:22:02.427" v="270" actId="14100"/>
        <pc:sldMkLst>
          <pc:docMk/>
          <pc:sldMk cId="1195430773" sldId="385"/>
        </pc:sldMkLst>
        <pc:picChg chg="add mod">
          <ac:chgData name="Ernesto Gandolfo Raso" userId="9b53afdb15782c0c" providerId="LiveId" clId="{F77CF07B-DCF7-458C-B2B8-FEFE8E52CE9B}" dt="2024-06-01T20:22:02.427" v="270" actId="14100"/>
          <ac:picMkLst>
            <pc:docMk/>
            <pc:sldMk cId="1195430773" sldId="385"/>
            <ac:picMk id="2" creationId="{1E7B03B7-1E4C-88EF-504D-10F3ECEB755C}"/>
          </ac:picMkLst>
        </pc:picChg>
        <pc:picChg chg="del mod modCrop">
          <ac:chgData name="Ernesto Gandolfo Raso" userId="9b53afdb15782c0c" providerId="LiveId" clId="{F77CF07B-DCF7-458C-B2B8-FEFE8E52CE9B}" dt="2024-06-01T20:21:54.178" v="267" actId="21"/>
          <ac:picMkLst>
            <pc:docMk/>
            <pc:sldMk cId="1195430773" sldId="385"/>
            <ac:picMk id="3" creationId="{1E7B03B7-1E4C-88EF-504D-10F3ECEB755C}"/>
          </ac:picMkLst>
        </pc:picChg>
      </pc:sldChg>
      <pc:sldChg chg="addSp delSp modSp add mod">
        <pc:chgData name="Ernesto Gandolfo Raso" userId="9b53afdb15782c0c" providerId="LiveId" clId="{F77CF07B-DCF7-458C-B2B8-FEFE8E52CE9B}" dt="2024-06-01T20:24:41.021" v="363" actId="1037"/>
        <pc:sldMkLst>
          <pc:docMk/>
          <pc:sldMk cId="3846164964" sldId="386"/>
        </pc:sldMkLst>
        <pc:picChg chg="add mod">
          <ac:chgData name="Ernesto Gandolfo Raso" userId="9b53afdb15782c0c" providerId="LiveId" clId="{F77CF07B-DCF7-458C-B2B8-FEFE8E52CE9B}" dt="2024-06-01T20:24:41.021" v="363" actId="1037"/>
          <ac:picMkLst>
            <pc:docMk/>
            <pc:sldMk cId="3846164964" sldId="386"/>
            <ac:picMk id="2" creationId="{B087C08B-1908-D6DA-1C1F-6B0201951543}"/>
          </ac:picMkLst>
        </pc:picChg>
        <pc:picChg chg="del mod modCrop">
          <ac:chgData name="Ernesto Gandolfo Raso" userId="9b53afdb15782c0c" providerId="LiveId" clId="{F77CF07B-DCF7-458C-B2B8-FEFE8E52CE9B}" dt="2024-06-01T20:24:18.675" v="332" actId="21"/>
          <ac:picMkLst>
            <pc:docMk/>
            <pc:sldMk cId="3846164964" sldId="386"/>
            <ac:picMk id="3" creationId="{B087C08B-1908-D6DA-1C1F-6B0201951543}"/>
          </ac:picMkLst>
        </pc:picChg>
      </pc:sldChg>
      <pc:sldChg chg="addSp delSp modSp add mod">
        <pc:chgData name="Ernesto Gandolfo Raso" userId="9b53afdb15782c0c" providerId="LiveId" clId="{F77CF07B-DCF7-458C-B2B8-FEFE8E52CE9B}" dt="2024-06-01T20:26:41.695" v="386" actId="14100"/>
        <pc:sldMkLst>
          <pc:docMk/>
          <pc:sldMk cId="977426658" sldId="387"/>
        </pc:sldMkLst>
        <pc:picChg chg="add mod">
          <ac:chgData name="Ernesto Gandolfo Raso" userId="9b53afdb15782c0c" providerId="LiveId" clId="{F77CF07B-DCF7-458C-B2B8-FEFE8E52CE9B}" dt="2024-06-01T20:26:41.695" v="386" actId="14100"/>
          <ac:picMkLst>
            <pc:docMk/>
            <pc:sldMk cId="977426658" sldId="387"/>
            <ac:picMk id="2" creationId="{27FC60F7-37BE-D038-2286-9D384B2CE2C4}"/>
          </ac:picMkLst>
        </pc:picChg>
        <pc:picChg chg="del mod modCrop">
          <ac:chgData name="Ernesto Gandolfo Raso" userId="9b53afdb15782c0c" providerId="LiveId" clId="{F77CF07B-DCF7-458C-B2B8-FEFE8E52CE9B}" dt="2024-06-01T20:26:34.924" v="383" actId="21"/>
          <ac:picMkLst>
            <pc:docMk/>
            <pc:sldMk cId="977426658" sldId="387"/>
            <ac:picMk id="3" creationId="{27FC60F7-37BE-D038-2286-9D384B2CE2C4}"/>
          </ac:picMkLst>
        </pc:picChg>
      </pc:sldChg>
      <pc:sldChg chg="addSp delSp modSp add mod">
        <pc:chgData name="Ernesto Gandolfo Raso" userId="9b53afdb15782c0c" providerId="LiveId" clId="{F77CF07B-DCF7-458C-B2B8-FEFE8E52CE9B}" dt="2024-06-01T20:27:37.414" v="410" actId="1037"/>
        <pc:sldMkLst>
          <pc:docMk/>
          <pc:sldMk cId="4133613690" sldId="388"/>
        </pc:sldMkLst>
        <pc:picChg chg="add mod">
          <ac:chgData name="Ernesto Gandolfo Raso" userId="9b53afdb15782c0c" providerId="LiveId" clId="{F77CF07B-DCF7-458C-B2B8-FEFE8E52CE9B}" dt="2024-06-01T20:27:37.414" v="410" actId="1037"/>
          <ac:picMkLst>
            <pc:docMk/>
            <pc:sldMk cId="4133613690" sldId="388"/>
            <ac:picMk id="2" creationId="{C6CA657C-0E2D-C728-73D0-D658ABD994DC}"/>
          </ac:picMkLst>
        </pc:picChg>
        <pc:picChg chg="del mod modCrop">
          <ac:chgData name="Ernesto Gandolfo Raso" userId="9b53afdb15782c0c" providerId="LiveId" clId="{F77CF07B-DCF7-458C-B2B8-FEFE8E52CE9B}" dt="2024-06-01T20:27:28.369" v="402" actId="21"/>
          <ac:picMkLst>
            <pc:docMk/>
            <pc:sldMk cId="4133613690" sldId="388"/>
            <ac:picMk id="3" creationId="{C6CA657C-0E2D-C728-73D0-D658ABD994DC}"/>
          </ac:picMkLst>
        </pc:picChg>
      </pc:sldChg>
      <pc:sldChg chg="modSp add mod">
        <pc:chgData name="Ernesto Gandolfo Raso" userId="9b53afdb15782c0c" providerId="LiveId" clId="{F77CF07B-DCF7-458C-B2B8-FEFE8E52CE9B}" dt="2024-06-01T20:31:44.786" v="590" actId="113"/>
        <pc:sldMkLst>
          <pc:docMk/>
          <pc:sldMk cId="2521734883" sldId="389"/>
        </pc:sldMkLst>
        <pc:spChg chg="mod">
          <ac:chgData name="Ernesto Gandolfo Raso" userId="9b53afdb15782c0c" providerId="LiveId" clId="{F77CF07B-DCF7-458C-B2B8-FEFE8E52CE9B}" dt="2024-06-01T20:31:44.786" v="590" actId="113"/>
          <ac:spMkLst>
            <pc:docMk/>
            <pc:sldMk cId="2521734883" sldId="389"/>
            <ac:spMk id="3" creationId="{77F15A35-DA1E-ACFF-FA5C-F41019034EE2}"/>
          </ac:spMkLst>
        </pc:spChg>
      </pc:sldChg>
      <pc:sldChg chg="addSp delSp modSp add mod">
        <pc:chgData name="Ernesto Gandolfo Raso" userId="9b53afdb15782c0c" providerId="LiveId" clId="{F77CF07B-DCF7-458C-B2B8-FEFE8E52CE9B}" dt="2024-06-01T20:32:58.814" v="605" actId="1038"/>
        <pc:sldMkLst>
          <pc:docMk/>
          <pc:sldMk cId="1143662385" sldId="390"/>
        </pc:sldMkLst>
        <pc:picChg chg="add mod">
          <ac:chgData name="Ernesto Gandolfo Raso" userId="9b53afdb15782c0c" providerId="LiveId" clId="{F77CF07B-DCF7-458C-B2B8-FEFE8E52CE9B}" dt="2024-06-01T20:32:58.814" v="605" actId="1038"/>
          <ac:picMkLst>
            <pc:docMk/>
            <pc:sldMk cId="1143662385" sldId="390"/>
            <ac:picMk id="2" creationId="{6F1D4EBB-FC7F-57CB-3218-2EF7D237AC76}"/>
          </ac:picMkLst>
        </pc:picChg>
        <pc:picChg chg="del mod modCrop">
          <ac:chgData name="Ernesto Gandolfo Raso" userId="9b53afdb15782c0c" providerId="LiveId" clId="{F77CF07B-DCF7-458C-B2B8-FEFE8E52CE9B}" dt="2024-06-01T20:32:46.308" v="594" actId="21"/>
          <ac:picMkLst>
            <pc:docMk/>
            <pc:sldMk cId="1143662385" sldId="390"/>
            <ac:picMk id="3" creationId="{6F1D4EBB-FC7F-57CB-3218-2EF7D237AC76}"/>
          </ac:picMkLst>
        </pc:picChg>
      </pc:sldChg>
      <pc:sldChg chg="addSp delSp modSp add mod">
        <pc:chgData name="Ernesto Gandolfo Raso" userId="9b53afdb15782c0c" providerId="LiveId" clId="{F77CF07B-DCF7-458C-B2B8-FEFE8E52CE9B}" dt="2024-06-01T20:34:38.764" v="642" actId="1037"/>
        <pc:sldMkLst>
          <pc:docMk/>
          <pc:sldMk cId="1753797768" sldId="391"/>
        </pc:sldMkLst>
        <pc:picChg chg="add mod">
          <ac:chgData name="Ernesto Gandolfo Raso" userId="9b53afdb15782c0c" providerId="LiveId" clId="{F77CF07B-DCF7-458C-B2B8-FEFE8E52CE9B}" dt="2024-06-01T20:34:38.764" v="642" actId="1037"/>
          <ac:picMkLst>
            <pc:docMk/>
            <pc:sldMk cId="1753797768" sldId="391"/>
            <ac:picMk id="2" creationId="{B4F3B9C8-A1DC-CB90-5D7E-2061CA31FC90}"/>
          </ac:picMkLst>
        </pc:picChg>
        <pc:picChg chg="del mod modCrop">
          <ac:chgData name="Ernesto Gandolfo Raso" userId="9b53afdb15782c0c" providerId="LiveId" clId="{F77CF07B-DCF7-458C-B2B8-FEFE8E52CE9B}" dt="2024-06-01T20:34:30.384" v="633" actId="21"/>
          <ac:picMkLst>
            <pc:docMk/>
            <pc:sldMk cId="1753797768" sldId="391"/>
            <ac:picMk id="3" creationId="{B4F3B9C8-A1DC-CB90-5D7E-2061CA31FC90}"/>
          </ac:picMkLst>
        </pc:picChg>
      </pc:sldChg>
      <pc:sldChg chg="addSp delSp modSp add mod">
        <pc:chgData name="Ernesto Gandolfo Raso" userId="9b53afdb15782c0c" providerId="LiveId" clId="{F77CF07B-DCF7-458C-B2B8-FEFE8E52CE9B}" dt="2024-06-01T20:38:51.684" v="715" actId="1037"/>
        <pc:sldMkLst>
          <pc:docMk/>
          <pc:sldMk cId="1837823632" sldId="392"/>
        </pc:sldMkLst>
        <pc:picChg chg="add mod">
          <ac:chgData name="Ernesto Gandolfo Raso" userId="9b53afdb15782c0c" providerId="LiveId" clId="{F77CF07B-DCF7-458C-B2B8-FEFE8E52CE9B}" dt="2024-06-01T20:38:51.684" v="715" actId="1037"/>
          <ac:picMkLst>
            <pc:docMk/>
            <pc:sldMk cId="1837823632" sldId="392"/>
            <ac:picMk id="2" creationId="{D9ABBE4F-E86C-1B33-7109-CF48B9F7FC20}"/>
          </ac:picMkLst>
        </pc:picChg>
        <pc:picChg chg="del mod modCrop">
          <ac:chgData name="Ernesto Gandolfo Raso" userId="9b53afdb15782c0c" providerId="LiveId" clId="{F77CF07B-DCF7-458C-B2B8-FEFE8E52CE9B}" dt="2024-06-01T20:38:42.822" v="693" actId="21"/>
          <ac:picMkLst>
            <pc:docMk/>
            <pc:sldMk cId="1837823632" sldId="392"/>
            <ac:picMk id="3" creationId="{D9ABBE4F-E86C-1B33-7109-CF48B9F7FC20}"/>
          </ac:picMkLst>
        </pc:picChg>
      </pc:sldChg>
      <pc:sldChg chg="addSp delSp modSp add mod">
        <pc:chgData name="Ernesto Gandolfo Raso" userId="9b53afdb15782c0c" providerId="LiveId" clId="{F77CF07B-DCF7-458C-B2B8-FEFE8E52CE9B}" dt="2024-06-01T20:39:55.331" v="796" actId="14100"/>
        <pc:sldMkLst>
          <pc:docMk/>
          <pc:sldMk cId="1580977701" sldId="393"/>
        </pc:sldMkLst>
        <pc:picChg chg="add del mod modCrop">
          <ac:chgData name="Ernesto Gandolfo Raso" userId="9b53afdb15782c0c" providerId="LiveId" clId="{F77CF07B-DCF7-458C-B2B8-FEFE8E52CE9B}" dt="2024-06-01T20:39:47.599" v="794" actId="21"/>
          <ac:picMkLst>
            <pc:docMk/>
            <pc:sldMk cId="1580977701" sldId="393"/>
            <ac:picMk id="2" creationId="{4DBA72A0-A671-8F5B-0827-B90B155EE780}"/>
          </ac:picMkLst>
        </pc:picChg>
        <pc:picChg chg="del mod modCrop">
          <ac:chgData name="Ernesto Gandolfo Raso" userId="9b53afdb15782c0c" providerId="LiveId" clId="{F77CF07B-DCF7-458C-B2B8-FEFE8E52CE9B}" dt="2024-06-01T20:39:26.546" v="737" actId="21"/>
          <ac:picMkLst>
            <pc:docMk/>
            <pc:sldMk cId="1580977701" sldId="393"/>
            <ac:picMk id="3" creationId="{4DBA72A0-A671-8F5B-0827-B90B155EE780}"/>
          </ac:picMkLst>
        </pc:picChg>
        <pc:picChg chg="add mod">
          <ac:chgData name="Ernesto Gandolfo Raso" userId="9b53afdb15782c0c" providerId="LiveId" clId="{F77CF07B-DCF7-458C-B2B8-FEFE8E52CE9B}" dt="2024-06-01T20:39:55.331" v="796" actId="14100"/>
          <ac:picMkLst>
            <pc:docMk/>
            <pc:sldMk cId="1580977701" sldId="393"/>
            <ac:picMk id="4" creationId="{4DBA72A0-A671-8F5B-0827-B90B155EE780}"/>
          </ac:picMkLst>
        </pc:picChg>
      </pc:sldChg>
      <pc:sldChg chg="addSp delSp modSp add mod">
        <pc:chgData name="Ernesto Gandolfo Raso" userId="9b53afdb15782c0c" providerId="LiveId" clId="{F77CF07B-DCF7-458C-B2B8-FEFE8E52CE9B}" dt="2024-06-01T20:41:49.722" v="842" actId="14100"/>
        <pc:sldMkLst>
          <pc:docMk/>
          <pc:sldMk cId="2213686472" sldId="394"/>
        </pc:sldMkLst>
        <pc:picChg chg="add del mod modCrop">
          <ac:chgData name="Ernesto Gandolfo Raso" userId="9b53afdb15782c0c" providerId="LiveId" clId="{F77CF07B-DCF7-458C-B2B8-FEFE8E52CE9B}" dt="2024-06-01T20:41:46.056" v="840" actId="21"/>
          <ac:picMkLst>
            <pc:docMk/>
            <pc:sldMk cId="2213686472" sldId="394"/>
            <ac:picMk id="2" creationId="{D6E7AD8D-DDDA-FD27-4B0A-A7B0CA384B5F}"/>
          </ac:picMkLst>
        </pc:picChg>
        <pc:picChg chg="del mod modCrop">
          <ac:chgData name="Ernesto Gandolfo Raso" userId="9b53afdb15782c0c" providerId="LiveId" clId="{F77CF07B-DCF7-458C-B2B8-FEFE8E52CE9B}" dt="2024-06-01T20:41:33.291" v="836" actId="21"/>
          <ac:picMkLst>
            <pc:docMk/>
            <pc:sldMk cId="2213686472" sldId="394"/>
            <ac:picMk id="3" creationId="{D6E7AD8D-DDDA-FD27-4B0A-A7B0CA384B5F}"/>
          </ac:picMkLst>
        </pc:picChg>
        <pc:picChg chg="add mod">
          <ac:chgData name="Ernesto Gandolfo Raso" userId="9b53afdb15782c0c" providerId="LiveId" clId="{F77CF07B-DCF7-458C-B2B8-FEFE8E52CE9B}" dt="2024-06-01T20:41:49.722" v="842" actId="14100"/>
          <ac:picMkLst>
            <pc:docMk/>
            <pc:sldMk cId="2213686472" sldId="394"/>
            <ac:picMk id="4" creationId="{D6E7AD8D-DDDA-FD27-4B0A-A7B0CA384B5F}"/>
          </ac:picMkLst>
        </pc:picChg>
      </pc:sldChg>
      <pc:sldChg chg="addSp delSp modSp add mod">
        <pc:chgData name="Ernesto Gandolfo Raso" userId="9b53afdb15782c0c" providerId="LiveId" clId="{F77CF07B-DCF7-458C-B2B8-FEFE8E52CE9B}" dt="2024-06-01T20:42:36.911" v="901" actId="1037"/>
        <pc:sldMkLst>
          <pc:docMk/>
          <pc:sldMk cId="3112675043" sldId="395"/>
        </pc:sldMkLst>
        <pc:picChg chg="add mod">
          <ac:chgData name="Ernesto Gandolfo Raso" userId="9b53afdb15782c0c" providerId="LiveId" clId="{F77CF07B-DCF7-458C-B2B8-FEFE8E52CE9B}" dt="2024-06-01T20:42:36.911" v="901" actId="1037"/>
          <ac:picMkLst>
            <pc:docMk/>
            <pc:sldMk cId="3112675043" sldId="395"/>
            <ac:picMk id="2" creationId="{D577E19B-CD59-7712-9534-382D5A822D27}"/>
          </ac:picMkLst>
        </pc:picChg>
        <pc:picChg chg="del mod modCrop">
          <ac:chgData name="Ernesto Gandolfo Raso" userId="9b53afdb15782c0c" providerId="LiveId" clId="{F77CF07B-DCF7-458C-B2B8-FEFE8E52CE9B}" dt="2024-06-01T20:42:27.470" v="873" actId="21"/>
          <ac:picMkLst>
            <pc:docMk/>
            <pc:sldMk cId="3112675043" sldId="395"/>
            <ac:picMk id="3" creationId="{D577E19B-CD59-7712-9534-382D5A822D27}"/>
          </ac:picMkLst>
        </pc:picChg>
      </pc:sldChg>
      <pc:sldChg chg="addSp delSp modSp add mod">
        <pc:chgData name="Ernesto Gandolfo Raso" userId="9b53afdb15782c0c" providerId="LiveId" clId="{F77CF07B-DCF7-458C-B2B8-FEFE8E52CE9B}" dt="2024-06-01T20:40:09.268" v="800" actId="14100"/>
        <pc:sldMkLst>
          <pc:docMk/>
          <pc:sldMk cId="2122440054" sldId="396"/>
        </pc:sldMkLst>
        <pc:picChg chg="del mod modCrop">
          <ac:chgData name="Ernesto Gandolfo Raso" userId="9b53afdb15782c0c" providerId="LiveId" clId="{F77CF07B-DCF7-458C-B2B8-FEFE8E52CE9B}" dt="2024-06-01T20:40:04.381" v="798" actId="21"/>
          <ac:picMkLst>
            <pc:docMk/>
            <pc:sldMk cId="2122440054" sldId="396"/>
            <ac:picMk id="2" creationId="{4DBA72A0-A671-8F5B-0827-B90B155EE780}"/>
          </ac:picMkLst>
        </pc:picChg>
        <pc:picChg chg="add mod">
          <ac:chgData name="Ernesto Gandolfo Raso" userId="9b53afdb15782c0c" providerId="LiveId" clId="{F77CF07B-DCF7-458C-B2B8-FEFE8E52CE9B}" dt="2024-06-01T20:40:09.268" v="800" actId="14100"/>
          <ac:picMkLst>
            <pc:docMk/>
            <pc:sldMk cId="2122440054" sldId="396"/>
            <ac:picMk id="3" creationId="{4DBA72A0-A671-8F5B-0827-B90B155EE780}"/>
          </ac:picMkLst>
        </pc:picChg>
      </pc:sldChg>
      <pc:sldChg chg="modSp add mod">
        <pc:chgData name="Ernesto Gandolfo Raso" userId="9b53afdb15782c0c" providerId="LiveId" clId="{F77CF07B-DCF7-458C-B2B8-FEFE8E52CE9B}" dt="2024-06-01T20:47:35.422" v="1001" actId="20577"/>
        <pc:sldMkLst>
          <pc:docMk/>
          <pc:sldMk cId="4170399165" sldId="397"/>
        </pc:sldMkLst>
        <pc:spChg chg="mod">
          <ac:chgData name="Ernesto Gandolfo Raso" userId="9b53afdb15782c0c" providerId="LiveId" clId="{F77CF07B-DCF7-458C-B2B8-FEFE8E52CE9B}" dt="2024-06-01T20:47:35.422" v="1001" actId="20577"/>
          <ac:spMkLst>
            <pc:docMk/>
            <pc:sldMk cId="4170399165" sldId="397"/>
            <ac:spMk id="3" creationId="{C7F130ED-7796-D13F-7EC5-1FCEB1301B26}"/>
          </ac:spMkLst>
        </pc:spChg>
      </pc:sldChg>
      <pc:sldChg chg="modSp add mod">
        <pc:chgData name="Ernesto Gandolfo Raso" userId="9b53afdb15782c0c" providerId="LiveId" clId="{F77CF07B-DCF7-458C-B2B8-FEFE8E52CE9B}" dt="2024-06-01T20:48:30.111" v="1017" actId="20577"/>
        <pc:sldMkLst>
          <pc:docMk/>
          <pc:sldMk cId="3393513522" sldId="398"/>
        </pc:sldMkLst>
        <pc:spChg chg="mod">
          <ac:chgData name="Ernesto Gandolfo Raso" userId="9b53afdb15782c0c" providerId="LiveId" clId="{F77CF07B-DCF7-458C-B2B8-FEFE8E52CE9B}" dt="2024-06-01T20:48:30.111" v="1017" actId="20577"/>
          <ac:spMkLst>
            <pc:docMk/>
            <pc:sldMk cId="3393513522" sldId="398"/>
            <ac:spMk id="3" creationId="{C7F130ED-7796-D13F-7EC5-1FCEB1301B26}"/>
          </ac:spMkLst>
        </pc:spChg>
      </pc:sldChg>
      <pc:sldChg chg="addSp modSp add mod">
        <pc:chgData name="Ernesto Gandolfo Raso" userId="9b53afdb15782c0c" providerId="LiveId" clId="{F77CF07B-DCF7-458C-B2B8-FEFE8E52CE9B}" dt="2024-06-01T20:49:45.508" v="1058" actId="113"/>
        <pc:sldMkLst>
          <pc:docMk/>
          <pc:sldMk cId="2729651326" sldId="399"/>
        </pc:sldMkLst>
        <pc:spChg chg="mod">
          <ac:chgData name="Ernesto Gandolfo Raso" userId="9b53afdb15782c0c" providerId="LiveId" clId="{F77CF07B-DCF7-458C-B2B8-FEFE8E52CE9B}" dt="2024-06-01T20:49:45.508" v="1058" actId="113"/>
          <ac:spMkLst>
            <pc:docMk/>
            <pc:sldMk cId="2729651326" sldId="399"/>
            <ac:spMk id="3" creationId="{C7F130ED-7796-D13F-7EC5-1FCEB1301B26}"/>
          </ac:spMkLst>
        </pc:spChg>
        <pc:picChg chg="add mod">
          <ac:chgData name="Ernesto Gandolfo Raso" userId="9b53afdb15782c0c" providerId="LiveId" clId="{F77CF07B-DCF7-458C-B2B8-FEFE8E52CE9B}" dt="2024-06-01T20:49:23.580" v="1056" actId="1037"/>
          <ac:picMkLst>
            <pc:docMk/>
            <pc:sldMk cId="2729651326" sldId="399"/>
            <ac:picMk id="4" creationId="{711F15FE-DAF4-3F23-4F77-3E7C3045B8E0}"/>
          </ac:picMkLst>
        </pc:picChg>
      </pc:sldChg>
      <pc:sldChg chg="modSp add mod">
        <pc:chgData name="Ernesto Gandolfo Raso" userId="9b53afdb15782c0c" providerId="LiveId" clId="{F77CF07B-DCF7-458C-B2B8-FEFE8E52CE9B}" dt="2024-06-01T20:52:02.750" v="1111" actId="20577"/>
        <pc:sldMkLst>
          <pc:docMk/>
          <pc:sldMk cId="365724155" sldId="400"/>
        </pc:sldMkLst>
        <pc:spChg chg="mod">
          <ac:chgData name="Ernesto Gandolfo Raso" userId="9b53afdb15782c0c" providerId="LiveId" clId="{F77CF07B-DCF7-458C-B2B8-FEFE8E52CE9B}" dt="2024-06-01T20:52:02.750" v="1111" actId="20577"/>
          <ac:spMkLst>
            <pc:docMk/>
            <pc:sldMk cId="365724155" sldId="400"/>
            <ac:spMk id="3" creationId="{C7F130ED-7796-D13F-7EC5-1FCEB1301B26}"/>
          </ac:spMkLst>
        </pc:spChg>
      </pc:sldChg>
      <pc:sldChg chg="addSp modSp add mod">
        <pc:chgData name="Ernesto Gandolfo Raso" userId="9b53afdb15782c0c" providerId="LiveId" clId="{F77CF07B-DCF7-458C-B2B8-FEFE8E52CE9B}" dt="2024-06-01T20:54:31.207" v="1184"/>
        <pc:sldMkLst>
          <pc:docMk/>
          <pc:sldMk cId="1111720573" sldId="401"/>
        </pc:sldMkLst>
        <pc:spChg chg="mod">
          <ac:chgData name="Ernesto Gandolfo Raso" userId="9b53afdb15782c0c" providerId="LiveId" clId="{F77CF07B-DCF7-458C-B2B8-FEFE8E52CE9B}" dt="2024-06-01T20:52:38.324" v="1128" actId="58"/>
          <ac:spMkLst>
            <pc:docMk/>
            <pc:sldMk cId="1111720573" sldId="401"/>
            <ac:spMk id="3" creationId="{C7F130ED-7796-D13F-7EC5-1FCEB1301B26}"/>
          </ac:spMkLst>
        </pc:spChg>
        <pc:spChg chg="add mod">
          <ac:chgData name="Ernesto Gandolfo Raso" userId="9b53afdb15782c0c" providerId="LiveId" clId="{F77CF07B-DCF7-458C-B2B8-FEFE8E52CE9B}" dt="2024-06-01T20:54:31.207" v="1184"/>
          <ac:spMkLst>
            <pc:docMk/>
            <pc:sldMk cId="1111720573" sldId="401"/>
            <ac:spMk id="6" creationId="{81835920-6E61-6C29-020A-50EAD7F2C9C9}"/>
          </ac:spMkLst>
        </pc:spChg>
        <pc:picChg chg="add mod">
          <ac:chgData name="Ernesto Gandolfo Raso" userId="9b53afdb15782c0c" providerId="LiveId" clId="{F77CF07B-DCF7-458C-B2B8-FEFE8E52CE9B}" dt="2024-06-01T20:53:05.384" v="1146" actId="692"/>
          <ac:picMkLst>
            <pc:docMk/>
            <pc:sldMk cId="1111720573" sldId="401"/>
            <ac:picMk id="4" creationId="{3D8D1D56-C63B-583C-C6A1-AA2437626668}"/>
          </ac:picMkLst>
        </pc:picChg>
      </pc:sldChg>
      <pc:sldChg chg="modSp add mod">
        <pc:chgData name="Ernesto Gandolfo Raso" userId="9b53afdb15782c0c" providerId="LiveId" clId="{F77CF07B-DCF7-458C-B2B8-FEFE8E52CE9B}" dt="2024-06-01T20:57:36.114" v="1267" actId="113"/>
        <pc:sldMkLst>
          <pc:docMk/>
          <pc:sldMk cId="1373961103" sldId="402"/>
        </pc:sldMkLst>
        <pc:spChg chg="mod">
          <ac:chgData name="Ernesto Gandolfo Raso" userId="9b53afdb15782c0c" providerId="LiveId" clId="{F77CF07B-DCF7-458C-B2B8-FEFE8E52CE9B}" dt="2024-06-01T20:57:36.114" v="1267" actId="113"/>
          <ac:spMkLst>
            <pc:docMk/>
            <pc:sldMk cId="1373961103" sldId="402"/>
            <ac:spMk id="3" creationId="{36FE5BC0-EE91-92DF-A0B8-01C93830BA99}"/>
          </ac:spMkLst>
        </pc:spChg>
      </pc:sldChg>
      <pc:sldChg chg="modSp add mod">
        <pc:chgData name="Ernesto Gandolfo Raso" userId="9b53afdb15782c0c" providerId="LiveId" clId="{F77CF07B-DCF7-458C-B2B8-FEFE8E52CE9B}" dt="2024-06-01T21:00:04.941" v="1330" actId="6549"/>
        <pc:sldMkLst>
          <pc:docMk/>
          <pc:sldMk cId="1981966263" sldId="403"/>
        </pc:sldMkLst>
        <pc:spChg chg="mod">
          <ac:chgData name="Ernesto Gandolfo Raso" userId="9b53afdb15782c0c" providerId="LiveId" clId="{F77CF07B-DCF7-458C-B2B8-FEFE8E52CE9B}" dt="2024-06-01T21:00:04.941" v="1330" actId="6549"/>
          <ac:spMkLst>
            <pc:docMk/>
            <pc:sldMk cId="1981966263" sldId="403"/>
            <ac:spMk id="3" creationId="{36FE5BC0-EE91-92DF-A0B8-01C93830BA99}"/>
          </ac:spMkLst>
        </pc:spChg>
      </pc:sldChg>
      <pc:sldChg chg="addSp delSp add mod">
        <pc:chgData name="Ernesto Gandolfo Raso" userId="9b53afdb15782c0c" providerId="LiveId" clId="{F77CF07B-DCF7-458C-B2B8-FEFE8E52CE9B}" dt="2024-06-01T20:58:36.354" v="1271" actId="22"/>
        <pc:sldMkLst>
          <pc:docMk/>
          <pc:sldMk cId="2999787588" sldId="404"/>
        </pc:sldMkLst>
        <pc:spChg chg="del">
          <ac:chgData name="Ernesto Gandolfo Raso" userId="9b53afdb15782c0c" providerId="LiveId" clId="{F77CF07B-DCF7-458C-B2B8-FEFE8E52CE9B}" dt="2024-06-01T20:58:35.229" v="1270" actId="478"/>
          <ac:spMkLst>
            <pc:docMk/>
            <pc:sldMk cId="2999787588" sldId="404"/>
            <ac:spMk id="3" creationId="{36FE5BC0-EE91-92DF-A0B8-01C93830BA99}"/>
          </ac:spMkLst>
        </pc:spChg>
        <pc:picChg chg="add">
          <ac:chgData name="Ernesto Gandolfo Raso" userId="9b53afdb15782c0c" providerId="LiveId" clId="{F77CF07B-DCF7-458C-B2B8-FEFE8E52CE9B}" dt="2024-06-01T20:58:36.354" v="1271" actId="22"/>
          <ac:picMkLst>
            <pc:docMk/>
            <pc:sldMk cId="2999787588" sldId="404"/>
            <ac:picMk id="4" creationId="{115AF25E-288B-CD75-F3F8-FCAFE4DFB12B}"/>
          </ac:picMkLst>
        </pc:picChg>
      </pc:sldChg>
      <pc:sldChg chg="add del">
        <pc:chgData name="Ernesto Gandolfo Raso" userId="9b53afdb15782c0c" providerId="LiveId" clId="{F77CF07B-DCF7-458C-B2B8-FEFE8E52CE9B}" dt="2024-06-01T22:52:30.503" v="1546" actId="2696"/>
        <pc:sldMkLst>
          <pc:docMk/>
          <pc:sldMk cId="2288413730" sldId="405"/>
        </pc:sldMkLst>
      </pc:sldChg>
      <pc:sldChg chg="addSp modSp add mod">
        <pc:chgData name="Ernesto Gandolfo Raso" userId="9b53afdb15782c0c" providerId="LiveId" clId="{F77CF07B-DCF7-458C-B2B8-FEFE8E52CE9B}" dt="2024-06-01T22:52:08.283" v="1537" actId="167"/>
        <pc:sldMkLst>
          <pc:docMk/>
          <pc:sldMk cId="3450347353" sldId="406"/>
        </pc:sldMkLst>
        <pc:spChg chg="mod">
          <ac:chgData name="Ernesto Gandolfo Raso" userId="9b53afdb15782c0c" providerId="LiveId" clId="{F77CF07B-DCF7-458C-B2B8-FEFE8E52CE9B}" dt="2024-06-01T22:50:44.141" v="1500" actId="20577"/>
          <ac:spMkLst>
            <pc:docMk/>
            <pc:sldMk cId="3450347353" sldId="406"/>
            <ac:spMk id="3" creationId="{CB26FCAB-DE33-07E5-43F8-1E7AF3DBA0EA}"/>
          </ac:spMkLst>
        </pc:spChg>
        <pc:spChg chg="add mod ord">
          <ac:chgData name="Ernesto Gandolfo Raso" userId="9b53afdb15782c0c" providerId="LiveId" clId="{F77CF07B-DCF7-458C-B2B8-FEFE8E52CE9B}" dt="2024-06-01T22:52:03.031" v="1536" actId="166"/>
          <ac:spMkLst>
            <pc:docMk/>
            <pc:sldMk cId="3450347353" sldId="406"/>
            <ac:spMk id="5" creationId="{FDD35421-E6C5-92D4-A97D-65AF6235D511}"/>
          </ac:spMkLst>
        </pc:spChg>
        <pc:picChg chg="add mod ord">
          <ac:chgData name="Ernesto Gandolfo Raso" userId="9b53afdb15782c0c" providerId="LiveId" clId="{F77CF07B-DCF7-458C-B2B8-FEFE8E52CE9B}" dt="2024-06-01T22:52:08.283" v="1537" actId="167"/>
          <ac:picMkLst>
            <pc:docMk/>
            <pc:sldMk cId="3450347353" sldId="406"/>
            <ac:picMk id="2" creationId="{65060737-A02C-D963-143A-2215A0FB1718}"/>
          </ac:picMkLst>
        </pc:picChg>
      </pc:sldChg>
      <pc:sldChg chg="add">
        <pc:chgData name="Ernesto Gandolfo Raso" userId="9b53afdb15782c0c" providerId="LiveId" clId="{F77CF07B-DCF7-458C-B2B8-FEFE8E52CE9B}" dt="2024-06-01T23:04:10.239" v="1736"/>
        <pc:sldMkLst>
          <pc:docMk/>
          <pc:sldMk cId="1781403598" sldId="407"/>
        </pc:sldMkLst>
      </pc:sldChg>
      <pc:sldChg chg="addSp delSp add del mod">
        <pc:chgData name="Ernesto Gandolfo Raso" userId="9b53afdb15782c0c" providerId="LiveId" clId="{F77CF07B-DCF7-458C-B2B8-FEFE8E52CE9B}" dt="2024-06-01T23:04:07.310" v="1735" actId="2696"/>
        <pc:sldMkLst>
          <pc:docMk/>
          <pc:sldMk cId="1967508775" sldId="407"/>
        </pc:sldMkLst>
        <pc:spChg chg="del">
          <ac:chgData name="Ernesto Gandolfo Raso" userId="9b53afdb15782c0c" providerId="LiveId" clId="{F77CF07B-DCF7-458C-B2B8-FEFE8E52CE9B}" dt="2024-06-01T22:48:18.253" v="1396" actId="478"/>
          <ac:spMkLst>
            <pc:docMk/>
            <pc:sldMk cId="1967508775" sldId="407"/>
            <ac:spMk id="3" creationId="{CB26FCAB-DE33-07E5-43F8-1E7AF3DBA0EA}"/>
          </ac:spMkLst>
        </pc:spChg>
        <pc:picChg chg="add">
          <ac:chgData name="Ernesto Gandolfo Raso" userId="9b53afdb15782c0c" providerId="LiveId" clId="{F77CF07B-DCF7-458C-B2B8-FEFE8E52CE9B}" dt="2024-06-01T22:48:20.005" v="1397" actId="22"/>
          <ac:picMkLst>
            <pc:docMk/>
            <pc:sldMk cId="1967508775" sldId="407"/>
            <ac:picMk id="4" creationId="{65060737-A02C-D963-143A-2215A0FB1718}"/>
          </ac:picMkLst>
        </pc:picChg>
      </pc:sldChg>
      <pc:sldChg chg="addSp delSp modSp add mod">
        <pc:chgData name="Ernesto Gandolfo Raso" userId="9b53afdb15782c0c" providerId="LiveId" clId="{F77CF07B-DCF7-458C-B2B8-FEFE8E52CE9B}" dt="2024-06-01T22:54:57.929" v="1587" actId="113"/>
        <pc:sldMkLst>
          <pc:docMk/>
          <pc:sldMk cId="2728671687" sldId="408"/>
        </pc:sldMkLst>
        <pc:spChg chg="mod">
          <ac:chgData name="Ernesto Gandolfo Raso" userId="9b53afdb15782c0c" providerId="LiveId" clId="{F77CF07B-DCF7-458C-B2B8-FEFE8E52CE9B}" dt="2024-06-01T22:53:04.637" v="1566" actId="20577"/>
          <ac:spMkLst>
            <pc:docMk/>
            <pc:sldMk cId="2728671687" sldId="408"/>
            <ac:spMk id="3" creationId="{CB26FCAB-DE33-07E5-43F8-1E7AF3DBA0EA}"/>
          </ac:spMkLst>
        </pc:spChg>
        <pc:spChg chg="add mod">
          <ac:chgData name="Ernesto Gandolfo Raso" userId="9b53afdb15782c0c" providerId="LiveId" clId="{F77CF07B-DCF7-458C-B2B8-FEFE8E52CE9B}" dt="2024-06-01T22:54:57.929" v="1587" actId="113"/>
          <ac:spMkLst>
            <pc:docMk/>
            <pc:sldMk cId="2728671687" sldId="408"/>
            <ac:spMk id="6" creationId="{74B5629E-1054-68D9-A612-50993322296C}"/>
          </ac:spMkLst>
        </pc:spChg>
        <pc:picChg chg="add del mod modCrop">
          <ac:chgData name="Ernesto Gandolfo Raso" userId="9b53afdb15782c0c" providerId="LiveId" clId="{F77CF07B-DCF7-458C-B2B8-FEFE8E52CE9B}" dt="2024-06-01T22:52:59.057" v="1560" actId="21"/>
          <ac:picMkLst>
            <pc:docMk/>
            <pc:sldMk cId="2728671687" sldId="408"/>
            <ac:picMk id="2" creationId="{6A8C0E52-241A-5A56-5FF4-C79F94BBD342}"/>
          </ac:picMkLst>
        </pc:picChg>
        <pc:picChg chg="add mod">
          <ac:chgData name="Ernesto Gandolfo Raso" userId="9b53afdb15782c0c" providerId="LiveId" clId="{F77CF07B-DCF7-458C-B2B8-FEFE8E52CE9B}" dt="2024-06-01T22:53:11.992" v="1568" actId="14100"/>
          <ac:picMkLst>
            <pc:docMk/>
            <pc:sldMk cId="2728671687" sldId="408"/>
            <ac:picMk id="4" creationId="{6A8C0E52-241A-5A56-5FF4-C79F94BBD342}"/>
          </ac:picMkLst>
        </pc:picChg>
      </pc:sldChg>
      <pc:sldChg chg="addSp delSp modSp add mod">
        <pc:chgData name="Ernesto Gandolfo Raso" userId="9b53afdb15782c0c" providerId="LiveId" clId="{F77CF07B-DCF7-458C-B2B8-FEFE8E52CE9B}" dt="2024-06-01T22:51:00.627" v="1501" actId="22"/>
        <pc:sldMkLst>
          <pc:docMk/>
          <pc:sldMk cId="2883573001" sldId="409"/>
        </pc:sldMkLst>
        <pc:picChg chg="add del mod">
          <ac:chgData name="Ernesto Gandolfo Raso" userId="9b53afdb15782c0c" providerId="LiveId" clId="{F77CF07B-DCF7-458C-B2B8-FEFE8E52CE9B}" dt="2024-06-01T22:50:32.510" v="1483" actId="21"/>
          <ac:picMkLst>
            <pc:docMk/>
            <pc:sldMk cId="2883573001" sldId="409"/>
            <ac:picMk id="2" creationId="{65060737-A02C-D963-143A-2215A0FB1718}"/>
          </ac:picMkLst>
        </pc:picChg>
        <pc:picChg chg="del mod modCrop">
          <ac:chgData name="Ernesto Gandolfo Raso" userId="9b53afdb15782c0c" providerId="LiveId" clId="{F77CF07B-DCF7-458C-B2B8-FEFE8E52CE9B}" dt="2024-06-01T22:50:28.547" v="1481" actId="21"/>
          <ac:picMkLst>
            <pc:docMk/>
            <pc:sldMk cId="2883573001" sldId="409"/>
            <ac:picMk id="4" creationId="{65060737-A02C-D963-143A-2215A0FB1718}"/>
          </ac:picMkLst>
        </pc:picChg>
        <pc:picChg chg="add">
          <ac:chgData name="Ernesto Gandolfo Raso" userId="9b53afdb15782c0c" providerId="LiveId" clId="{F77CF07B-DCF7-458C-B2B8-FEFE8E52CE9B}" dt="2024-06-01T22:51:00.627" v="1501" actId="22"/>
          <ac:picMkLst>
            <pc:docMk/>
            <pc:sldMk cId="2883573001" sldId="409"/>
            <ac:picMk id="5" creationId="{3E13C144-8D77-AF00-91DA-3305CCE67112}"/>
          </ac:picMkLst>
        </pc:picChg>
      </pc:sldChg>
      <pc:sldChg chg="addSp delSp modSp add mod">
        <pc:chgData name="Ernesto Gandolfo Raso" userId="9b53afdb15782c0c" providerId="LiveId" clId="{F77CF07B-DCF7-458C-B2B8-FEFE8E52CE9B}" dt="2024-06-01T23:03:35.649" v="1715" actId="1037"/>
        <pc:sldMkLst>
          <pc:docMk/>
          <pc:sldMk cId="1977823003" sldId="410"/>
        </pc:sldMkLst>
        <pc:spChg chg="mod">
          <ac:chgData name="Ernesto Gandolfo Raso" userId="9b53afdb15782c0c" providerId="LiveId" clId="{F77CF07B-DCF7-458C-B2B8-FEFE8E52CE9B}" dt="2024-06-01T23:03:21.882" v="1706" actId="6549"/>
          <ac:spMkLst>
            <pc:docMk/>
            <pc:sldMk cId="1977823003" sldId="410"/>
            <ac:spMk id="3" creationId="{CB26FCAB-DE33-07E5-43F8-1E7AF3DBA0EA}"/>
          </ac:spMkLst>
        </pc:spChg>
        <pc:spChg chg="add del mod">
          <ac:chgData name="Ernesto Gandolfo Raso" userId="9b53afdb15782c0c" providerId="LiveId" clId="{F77CF07B-DCF7-458C-B2B8-FEFE8E52CE9B}" dt="2024-06-01T23:03:24.381" v="1708" actId="478"/>
          <ac:spMkLst>
            <pc:docMk/>
            <pc:sldMk cId="1977823003" sldId="410"/>
            <ac:spMk id="8" creationId="{C1CC3C81-EC82-4C0C-F59F-D00808C3250F}"/>
          </ac:spMkLst>
        </pc:spChg>
        <pc:picChg chg="add del mod">
          <ac:chgData name="Ernesto Gandolfo Raso" userId="9b53afdb15782c0c" providerId="LiveId" clId="{F77CF07B-DCF7-458C-B2B8-FEFE8E52CE9B}" dt="2024-06-01T23:03:22.629" v="1707" actId="478"/>
          <ac:picMkLst>
            <pc:docMk/>
            <pc:sldMk cId="1977823003" sldId="410"/>
            <ac:picMk id="4" creationId="{E9825D26-E8B2-3686-10FE-A95EDCD51BBE}"/>
          </ac:picMkLst>
        </pc:picChg>
        <pc:picChg chg="add del mod">
          <ac:chgData name="Ernesto Gandolfo Raso" userId="9b53afdb15782c0c" providerId="LiveId" clId="{F77CF07B-DCF7-458C-B2B8-FEFE8E52CE9B}" dt="2024-06-01T22:57:09.424" v="1634" actId="21"/>
          <ac:picMkLst>
            <pc:docMk/>
            <pc:sldMk cId="1977823003" sldId="410"/>
            <ac:picMk id="6" creationId="{393F337D-A3D8-DC32-4C4A-C030A5507800}"/>
          </ac:picMkLst>
        </pc:picChg>
        <pc:picChg chg="add mod">
          <ac:chgData name="Ernesto Gandolfo Raso" userId="9b53afdb15782c0c" providerId="LiveId" clId="{F77CF07B-DCF7-458C-B2B8-FEFE8E52CE9B}" dt="2024-06-01T23:03:35.649" v="1715" actId="1037"/>
          <ac:picMkLst>
            <pc:docMk/>
            <pc:sldMk cId="1977823003" sldId="410"/>
            <ac:picMk id="9" creationId="{393F337D-A3D8-DC32-4C4A-C030A5507800}"/>
          </ac:picMkLst>
        </pc:picChg>
      </pc:sldChg>
      <pc:sldChg chg="add">
        <pc:chgData name="Ernesto Gandolfo Raso" userId="9b53afdb15782c0c" providerId="LiveId" clId="{F77CF07B-DCF7-458C-B2B8-FEFE8E52CE9B}" dt="2024-06-01T23:03:13.492" v="1705" actId="2890"/>
        <pc:sldMkLst>
          <pc:docMk/>
          <pc:sldMk cId="4274109554" sldId="411"/>
        </pc:sldMkLst>
      </pc:sldChg>
      <pc:sldChg chg="modSp add mod">
        <pc:chgData name="Ernesto Gandolfo Raso" userId="9b53afdb15782c0c" providerId="LiveId" clId="{F77CF07B-DCF7-458C-B2B8-FEFE8E52CE9B}" dt="2024-06-01T23:08:57.261" v="1898" actId="20577"/>
        <pc:sldMkLst>
          <pc:docMk/>
          <pc:sldMk cId="244925523" sldId="412"/>
        </pc:sldMkLst>
        <pc:spChg chg="mod">
          <ac:chgData name="Ernesto Gandolfo Raso" userId="9b53afdb15782c0c" providerId="LiveId" clId="{F77CF07B-DCF7-458C-B2B8-FEFE8E52CE9B}" dt="2024-06-01T23:08:57.261" v="1898" actId="20577"/>
          <ac:spMkLst>
            <pc:docMk/>
            <pc:sldMk cId="244925523" sldId="412"/>
            <ac:spMk id="4" creationId="{C6705EDD-8C31-F236-829F-4F3C0AE74374}"/>
          </ac:spMkLst>
        </pc:spChg>
      </pc:sldChg>
      <pc:sldChg chg="modSp add del mod">
        <pc:chgData name="Ernesto Gandolfo Raso" userId="9b53afdb15782c0c" providerId="LiveId" clId="{F77CF07B-DCF7-458C-B2B8-FEFE8E52CE9B}" dt="2024-06-01T23:07:56.836" v="1867" actId="2696"/>
        <pc:sldMkLst>
          <pc:docMk/>
          <pc:sldMk cId="898787646" sldId="412"/>
        </pc:sldMkLst>
        <pc:spChg chg="mod">
          <ac:chgData name="Ernesto Gandolfo Raso" userId="9b53afdb15782c0c" providerId="LiveId" clId="{F77CF07B-DCF7-458C-B2B8-FEFE8E52CE9B}" dt="2024-06-01T23:07:22.946" v="1864" actId="6549"/>
          <ac:spMkLst>
            <pc:docMk/>
            <pc:sldMk cId="898787646" sldId="412"/>
            <ac:spMk id="4" creationId="{C6705EDD-8C31-F236-829F-4F3C0AE74374}"/>
          </ac:spMkLst>
        </pc:spChg>
      </pc:sldChg>
      <pc:sldChg chg="addSp modSp add mod">
        <pc:chgData name="Ernesto Gandolfo Raso" userId="9b53afdb15782c0c" providerId="LiveId" clId="{F77CF07B-DCF7-458C-B2B8-FEFE8E52CE9B}" dt="2024-06-01T23:13:39.753" v="2080" actId="1036"/>
        <pc:sldMkLst>
          <pc:docMk/>
          <pc:sldMk cId="778507900" sldId="413"/>
        </pc:sldMkLst>
        <pc:spChg chg="mod">
          <ac:chgData name="Ernesto Gandolfo Raso" userId="9b53afdb15782c0c" providerId="LiveId" clId="{F77CF07B-DCF7-458C-B2B8-FEFE8E52CE9B}" dt="2024-06-01T23:11:19.098" v="1932" actId="20577"/>
          <ac:spMkLst>
            <pc:docMk/>
            <pc:sldMk cId="778507900" sldId="413"/>
            <ac:spMk id="3" creationId="{B22DD204-09C7-A205-474F-0E8BD2ACBDC1}"/>
          </ac:spMkLst>
        </pc:spChg>
        <pc:spChg chg="add mod">
          <ac:chgData name="Ernesto Gandolfo Raso" userId="9b53afdb15782c0c" providerId="LiveId" clId="{F77CF07B-DCF7-458C-B2B8-FEFE8E52CE9B}" dt="2024-06-01T23:13:09.188" v="2038" actId="20577"/>
          <ac:spMkLst>
            <pc:docMk/>
            <pc:sldMk cId="778507900" sldId="413"/>
            <ac:spMk id="6" creationId="{05D3FCE6-CD58-7460-4BE1-D35210DA82ED}"/>
          </ac:spMkLst>
        </pc:spChg>
        <pc:picChg chg="add mod">
          <ac:chgData name="Ernesto Gandolfo Raso" userId="9b53afdb15782c0c" providerId="LiveId" clId="{F77CF07B-DCF7-458C-B2B8-FEFE8E52CE9B}" dt="2024-06-01T23:11:56.106" v="1956" actId="1035"/>
          <ac:picMkLst>
            <pc:docMk/>
            <pc:sldMk cId="778507900" sldId="413"/>
            <ac:picMk id="4" creationId="{16391BD7-3E1A-9C23-BD62-6B701E239813}"/>
          </ac:picMkLst>
        </pc:picChg>
        <pc:picChg chg="add mod">
          <ac:chgData name="Ernesto Gandolfo Raso" userId="9b53afdb15782c0c" providerId="LiveId" clId="{F77CF07B-DCF7-458C-B2B8-FEFE8E52CE9B}" dt="2024-06-01T23:13:39.753" v="2080" actId="1036"/>
          <ac:picMkLst>
            <pc:docMk/>
            <pc:sldMk cId="778507900" sldId="413"/>
            <ac:picMk id="8" creationId="{4121E855-27F2-2D31-01FB-6FD037598AD8}"/>
          </ac:picMkLst>
        </pc:picChg>
      </pc:sldChg>
      <pc:sldChg chg="add del">
        <pc:chgData name="Ernesto Gandolfo Raso" userId="9b53afdb15782c0c" providerId="LiveId" clId="{F77CF07B-DCF7-458C-B2B8-FEFE8E52CE9B}" dt="2024-06-01T23:16:50.845" v="2253" actId="2696"/>
        <pc:sldMkLst>
          <pc:docMk/>
          <pc:sldMk cId="3187511678" sldId="414"/>
        </pc:sldMkLst>
      </pc:sldChg>
      <pc:sldChg chg="addSp delSp modSp add mod">
        <pc:chgData name="Ernesto Gandolfo Raso" userId="9b53afdb15782c0c" providerId="LiveId" clId="{F77CF07B-DCF7-458C-B2B8-FEFE8E52CE9B}" dt="2024-06-01T23:18:59.156" v="2372" actId="1038"/>
        <pc:sldMkLst>
          <pc:docMk/>
          <pc:sldMk cId="2759069465" sldId="415"/>
        </pc:sldMkLst>
        <pc:spChg chg="mod">
          <ac:chgData name="Ernesto Gandolfo Raso" userId="9b53afdb15782c0c" providerId="LiveId" clId="{F77CF07B-DCF7-458C-B2B8-FEFE8E52CE9B}" dt="2024-06-01T23:17:07.966" v="2265" actId="113"/>
          <ac:spMkLst>
            <pc:docMk/>
            <pc:sldMk cId="2759069465" sldId="415"/>
            <ac:spMk id="3" creationId="{F471037D-8DB6-71AE-1C9A-0173C3EA29E0}"/>
          </ac:spMkLst>
        </pc:spChg>
        <pc:picChg chg="add del mod modCrop">
          <ac:chgData name="Ernesto Gandolfo Raso" userId="9b53afdb15782c0c" providerId="LiveId" clId="{F77CF07B-DCF7-458C-B2B8-FEFE8E52CE9B}" dt="2024-06-01T23:18:56.124" v="2351" actId="21"/>
          <ac:picMkLst>
            <pc:docMk/>
            <pc:sldMk cId="2759069465" sldId="415"/>
            <ac:picMk id="4" creationId="{B4C4587C-25AE-23A0-7FF9-E988390ECD00}"/>
          </ac:picMkLst>
        </pc:picChg>
        <pc:picChg chg="add mod">
          <ac:chgData name="Ernesto Gandolfo Raso" userId="9b53afdb15782c0c" providerId="LiveId" clId="{F77CF07B-DCF7-458C-B2B8-FEFE8E52CE9B}" dt="2024-06-01T23:18:59.156" v="2372" actId="1038"/>
          <ac:picMkLst>
            <pc:docMk/>
            <pc:sldMk cId="2759069465" sldId="415"/>
            <ac:picMk id="5" creationId="{B4C4587C-25AE-23A0-7FF9-E988390ECD00}"/>
          </ac:picMkLst>
        </pc:picChg>
      </pc:sldChg>
      <pc:sldChg chg="addSp delSp modSp add mod">
        <pc:chgData name="Ernesto Gandolfo Raso" userId="9b53afdb15782c0c" providerId="LiveId" clId="{F77CF07B-DCF7-458C-B2B8-FEFE8E52CE9B}" dt="2024-06-01T23:18:46.573" v="2349" actId="14100"/>
        <pc:sldMkLst>
          <pc:docMk/>
          <pc:sldMk cId="4153934694" sldId="416"/>
        </pc:sldMkLst>
        <pc:spChg chg="mod">
          <ac:chgData name="Ernesto Gandolfo Raso" userId="9b53afdb15782c0c" providerId="LiveId" clId="{F77CF07B-DCF7-458C-B2B8-FEFE8E52CE9B}" dt="2024-06-01T23:18:20.296" v="2318" actId="20577"/>
          <ac:spMkLst>
            <pc:docMk/>
            <pc:sldMk cId="4153934694" sldId="416"/>
            <ac:spMk id="3" creationId="{F471037D-8DB6-71AE-1C9A-0173C3EA29E0}"/>
          </ac:spMkLst>
        </pc:spChg>
        <pc:picChg chg="add del mod modCrop">
          <ac:chgData name="Ernesto Gandolfo Raso" userId="9b53afdb15782c0c" providerId="LiveId" clId="{F77CF07B-DCF7-458C-B2B8-FEFE8E52CE9B}" dt="2024-06-01T23:18:34.686" v="2321" actId="21"/>
          <ac:picMkLst>
            <pc:docMk/>
            <pc:sldMk cId="4153934694" sldId="416"/>
            <ac:picMk id="2" creationId="{3AACE573-CDCF-BDA2-06BA-29A9F88CDC19}"/>
          </ac:picMkLst>
        </pc:picChg>
        <pc:picChg chg="add mod">
          <ac:chgData name="Ernesto Gandolfo Raso" userId="9b53afdb15782c0c" providerId="LiveId" clId="{F77CF07B-DCF7-458C-B2B8-FEFE8E52CE9B}" dt="2024-06-01T23:18:46.573" v="2349" actId="14100"/>
          <ac:picMkLst>
            <pc:docMk/>
            <pc:sldMk cId="4153934694" sldId="416"/>
            <ac:picMk id="4" creationId="{3AACE573-CDCF-BDA2-06BA-29A9F88CDC19}"/>
          </ac:picMkLst>
        </pc:picChg>
      </pc:sldChg>
      <pc:sldChg chg="addSp modSp add mod">
        <pc:chgData name="Ernesto Gandolfo Raso" userId="9b53afdb15782c0c" providerId="LiveId" clId="{F77CF07B-DCF7-458C-B2B8-FEFE8E52CE9B}" dt="2024-06-01T23:21:12.776" v="2410" actId="58"/>
        <pc:sldMkLst>
          <pc:docMk/>
          <pc:sldMk cId="2385529416" sldId="417"/>
        </pc:sldMkLst>
        <pc:spChg chg="mod">
          <ac:chgData name="Ernesto Gandolfo Raso" userId="9b53afdb15782c0c" providerId="LiveId" clId="{F77CF07B-DCF7-458C-B2B8-FEFE8E52CE9B}" dt="2024-06-01T23:19:30.280" v="2377" actId="20577"/>
          <ac:spMkLst>
            <pc:docMk/>
            <pc:sldMk cId="2385529416" sldId="417"/>
            <ac:spMk id="3" creationId="{F471037D-8DB6-71AE-1C9A-0173C3EA29E0}"/>
          </ac:spMkLst>
        </pc:spChg>
        <pc:spChg chg="add mod">
          <ac:chgData name="Ernesto Gandolfo Raso" userId="9b53afdb15782c0c" providerId="LiveId" clId="{F77CF07B-DCF7-458C-B2B8-FEFE8E52CE9B}" dt="2024-06-01T23:21:12.776" v="2410" actId="58"/>
          <ac:spMkLst>
            <pc:docMk/>
            <pc:sldMk cId="2385529416" sldId="417"/>
            <ac:spMk id="6" creationId="{DC19BDD9-4CDC-EB48-1A92-2677EBE8C521}"/>
          </ac:spMkLst>
        </pc:spChg>
        <pc:picChg chg="add mod">
          <ac:chgData name="Ernesto Gandolfo Raso" userId="9b53afdb15782c0c" providerId="LiveId" clId="{F77CF07B-DCF7-458C-B2B8-FEFE8E52CE9B}" dt="2024-06-01T23:19:49.014" v="2390" actId="1038"/>
          <ac:picMkLst>
            <pc:docMk/>
            <pc:sldMk cId="2385529416" sldId="417"/>
            <ac:picMk id="4" creationId="{C1A86CEC-EE94-C1BD-E6D2-A848DB69573D}"/>
          </ac:picMkLst>
        </pc:picChg>
      </pc:sldChg>
      <pc:sldChg chg="addSp delSp modSp add mod">
        <pc:chgData name="Ernesto Gandolfo Raso" userId="9b53afdb15782c0c" providerId="LiveId" clId="{F77CF07B-DCF7-458C-B2B8-FEFE8E52CE9B}" dt="2024-06-01T23:41:40.010" v="3409" actId="1037"/>
        <pc:sldMkLst>
          <pc:docMk/>
          <pc:sldMk cId="618463848" sldId="418"/>
        </pc:sldMkLst>
        <pc:spChg chg="del">
          <ac:chgData name="Ernesto Gandolfo Raso" userId="9b53afdb15782c0c" providerId="LiveId" clId="{F77CF07B-DCF7-458C-B2B8-FEFE8E52CE9B}" dt="2024-06-01T23:21:18.978" v="2412" actId="478"/>
          <ac:spMkLst>
            <pc:docMk/>
            <pc:sldMk cId="618463848" sldId="418"/>
            <ac:spMk id="3" creationId="{F471037D-8DB6-71AE-1C9A-0173C3EA29E0}"/>
          </ac:spMkLst>
        </pc:spChg>
        <pc:spChg chg="mod">
          <ac:chgData name="Ernesto Gandolfo Raso" userId="9b53afdb15782c0c" providerId="LiveId" clId="{F77CF07B-DCF7-458C-B2B8-FEFE8E52CE9B}" dt="2024-06-01T23:40:28.460" v="3368" actId="5793"/>
          <ac:spMkLst>
            <pc:docMk/>
            <pc:sldMk cId="618463848" sldId="418"/>
            <ac:spMk id="6" creationId="{DC19BDD9-4CDC-EB48-1A92-2677EBE8C521}"/>
          </ac:spMkLst>
        </pc:spChg>
        <pc:spChg chg="add del mod">
          <ac:chgData name="Ernesto Gandolfo Raso" userId="9b53afdb15782c0c" providerId="LiveId" clId="{F77CF07B-DCF7-458C-B2B8-FEFE8E52CE9B}" dt="2024-06-01T23:39:51.092" v="3364" actId="21"/>
          <ac:spMkLst>
            <pc:docMk/>
            <pc:sldMk cId="618463848" sldId="418"/>
            <ac:spMk id="8" creationId="{081B6E77-D14C-3EF2-1739-A3298E072C57}"/>
          </ac:spMkLst>
        </pc:spChg>
        <pc:picChg chg="del">
          <ac:chgData name="Ernesto Gandolfo Raso" userId="9b53afdb15782c0c" providerId="LiveId" clId="{F77CF07B-DCF7-458C-B2B8-FEFE8E52CE9B}" dt="2024-06-01T23:21:19.569" v="2413" actId="478"/>
          <ac:picMkLst>
            <pc:docMk/>
            <pc:sldMk cId="618463848" sldId="418"/>
            <ac:picMk id="4" creationId="{C1A86CEC-EE94-C1BD-E6D2-A848DB69573D}"/>
          </ac:picMkLst>
        </pc:picChg>
        <pc:picChg chg="add mod">
          <ac:chgData name="Ernesto Gandolfo Raso" userId="9b53afdb15782c0c" providerId="LiveId" clId="{F77CF07B-DCF7-458C-B2B8-FEFE8E52CE9B}" dt="2024-06-01T23:41:25.724" v="3403" actId="1036"/>
          <ac:picMkLst>
            <pc:docMk/>
            <pc:sldMk cId="618463848" sldId="418"/>
            <ac:picMk id="5" creationId="{F9CA8ED9-8C4F-8361-353F-3037E7CF0297}"/>
          </ac:picMkLst>
        </pc:picChg>
        <pc:picChg chg="add del mod modCrop">
          <ac:chgData name="Ernesto Gandolfo Raso" userId="9b53afdb15782c0c" providerId="LiveId" clId="{F77CF07B-DCF7-458C-B2B8-FEFE8E52CE9B}" dt="2024-06-01T23:40:51.300" v="3371" actId="21"/>
          <ac:picMkLst>
            <pc:docMk/>
            <pc:sldMk cId="618463848" sldId="418"/>
            <ac:picMk id="9" creationId="{E0EAB368-A0EA-A872-9342-5BC4652C8CF3}"/>
          </ac:picMkLst>
        </pc:picChg>
        <pc:picChg chg="add mod">
          <ac:chgData name="Ernesto Gandolfo Raso" userId="9b53afdb15782c0c" providerId="LiveId" clId="{F77CF07B-DCF7-458C-B2B8-FEFE8E52CE9B}" dt="2024-06-01T23:41:40.010" v="3409" actId="1037"/>
          <ac:picMkLst>
            <pc:docMk/>
            <pc:sldMk cId="618463848" sldId="418"/>
            <ac:picMk id="10" creationId="{E0EAB368-A0EA-A872-9342-5BC4652C8CF3}"/>
          </ac:picMkLst>
        </pc:picChg>
      </pc:sldChg>
      <pc:sldChg chg="addSp delSp modSp add mod">
        <pc:chgData name="Ernesto Gandolfo Raso" userId="9b53afdb15782c0c" providerId="LiveId" clId="{F77CF07B-DCF7-458C-B2B8-FEFE8E52CE9B}" dt="2024-06-01T23:32:49.103" v="3002" actId="1037"/>
        <pc:sldMkLst>
          <pc:docMk/>
          <pc:sldMk cId="2800726058" sldId="419"/>
        </pc:sldMkLst>
        <pc:spChg chg="del">
          <ac:chgData name="Ernesto Gandolfo Raso" userId="9b53afdb15782c0c" providerId="LiveId" clId="{F77CF07B-DCF7-458C-B2B8-FEFE8E52CE9B}" dt="2024-06-01T23:31:30.960" v="2806" actId="478"/>
          <ac:spMkLst>
            <pc:docMk/>
            <pc:sldMk cId="2800726058" sldId="419"/>
            <ac:spMk id="3" creationId="{04452B2D-B95B-F3C5-AC10-4261C566DB80}"/>
          </ac:spMkLst>
        </pc:spChg>
        <pc:spChg chg="mod">
          <ac:chgData name="Ernesto Gandolfo Raso" userId="9b53afdb15782c0c" providerId="LiveId" clId="{F77CF07B-DCF7-458C-B2B8-FEFE8E52CE9B}" dt="2024-06-01T23:32:27.687" v="2977" actId="20577"/>
          <ac:spMkLst>
            <pc:docMk/>
            <pc:sldMk cId="2800726058" sldId="419"/>
            <ac:spMk id="7" creationId="{9F9E2729-F0BF-53EE-BDEE-0DB23DBA81EF}"/>
          </ac:spMkLst>
        </pc:spChg>
        <pc:picChg chg="add mod">
          <ac:chgData name="Ernesto Gandolfo Raso" userId="9b53afdb15782c0c" providerId="LiveId" clId="{F77CF07B-DCF7-458C-B2B8-FEFE8E52CE9B}" dt="2024-06-01T23:32:49.103" v="3002" actId="1037"/>
          <ac:picMkLst>
            <pc:docMk/>
            <pc:sldMk cId="2800726058" sldId="419"/>
            <ac:picMk id="4" creationId="{557658A6-E437-55A1-D654-7009DD83DDBE}"/>
          </ac:picMkLst>
        </pc:picChg>
        <pc:picChg chg="del">
          <ac:chgData name="Ernesto Gandolfo Raso" userId="9b53afdb15782c0c" providerId="LiveId" clId="{F77CF07B-DCF7-458C-B2B8-FEFE8E52CE9B}" dt="2024-06-01T23:31:29.716" v="2805" actId="478"/>
          <ac:picMkLst>
            <pc:docMk/>
            <pc:sldMk cId="2800726058" sldId="419"/>
            <ac:picMk id="5" creationId="{18AD269B-9036-8BCF-D560-0AD6030F9799}"/>
          </ac:picMkLst>
        </pc:picChg>
      </pc:sldChg>
      <pc:sldChg chg="addSp delSp modSp add mod">
        <pc:chgData name="Ernesto Gandolfo Raso" userId="9b53afdb15782c0c" providerId="LiveId" clId="{F77CF07B-DCF7-458C-B2B8-FEFE8E52CE9B}" dt="2024-06-01T23:42:31.199" v="3412" actId="22"/>
        <pc:sldMkLst>
          <pc:docMk/>
          <pc:sldMk cId="2121267742" sldId="420"/>
        </pc:sldMkLst>
        <pc:spChg chg="mod">
          <ac:chgData name="Ernesto Gandolfo Raso" userId="9b53afdb15782c0c" providerId="LiveId" clId="{F77CF07B-DCF7-458C-B2B8-FEFE8E52CE9B}" dt="2024-06-01T23:36:40.243" v="3229" actId="113"/>
          <ac:spMkLst>
            <pc:docMk/>
            <pc:sldMk cId="2121267742" sldId="420"/>
            <ac:spMk id="5" creationId="{41594822-392B-3C18-7E07-0FE132F99690}"/>
          </ac:spMkLst>
        </pc:spChg>
        <pc:spChg chg="add del">
          <ac:chgData name="Ernesto Gandolfo Raso" userId="9b53afdb15782c0c" providerId="LiveId" clId="{F77CF07B-DCF7-458C-B2B8-FEFE8E52CE9B}" dt="2024-06-01T23:42:31.199" v="3412" actId="22"/>
          <ac:spMkLst>
            <pc:docMk/>
            <pc:sldMk cId="2121267742" sldId="420"/>
            <ac:spMk id="7" creationId="{031E426A-9551-F0DA-009B-0F42DADA54A5}"/>
          </ac:spMkLst>
        </pc:spChg>
        <pc:picChg chg="del">
          <ac:chgData name="Ernesto Gandolfo Raso" userId="9b53afdb15782c0c" providerId="LiveId" clId="{F77CF07B-DCF7-458C-B2B8-FEFE8E52CE9B}" dt="2024-06-01T23:35:12.126" v="3120" actId="478"/>
          <ac:picMkLst>
            <pc:docMk/>
            <pc:sldMk cId="2121267742" sldId="420"/>
            <ac:picMk id="3" creationId="{5A80DC17-80BF-EA9F-3885-3BBD12FE5C73}"/>
          </ac:picMkLst>
        </pc:picChg>
        <pc:picChg chg="add mod">
          <ac:chgData name="Ernesto Gandolfo Raso" userId="9b53afdb15782c0c" providerId="LiveId" clId="{F77CF07B-DCF7-458C-B2B8-FEFE8E52CE9B}" dt="2024-06-01T23:36:44.846" v="3235" actId="1037"/>
          <ac:picMkLst>
            <pc:docMk/>
            <pc:sldMk cId="2121267742" sldId="420"/>
            <ac:picMk id="4" creationId="{A16E0097-52F0-D27B-86EA-35A856F15042}"/>
          </ac:picMkLst>
        </pc:picChg>
      </pc:sldChg>
      <pc:sldChg chg="addSp delSp modSp add mod">
        <pc:chgData name="Ernesto Gandolfo Raso" userId="9b53afdb15782c0c" providerId="LiveId" clId="{F77CF07B-DCF7-458C-B2B8-FEFE8E52CE9B}" dt="2024-06-01T23:38:26.412" v="3318" actId="1037"/>
        <pc:sldMkLst>
          <pc:docMk/>
          <pc:sldMk cId="3109671525" sldId="421"/>
        </pc:sldMkLst>
        <pc:spChg chg="del">
          <ac:chgData name="Ernesto Gandolfo Raso" userId="9b53afdb15782c0c" providerId="LiveId" clId="{F77CF07B-DCF7-458C-B2B8-FEFE8E52CE9B}" dt="2024-06-01T23:37:53.958" v="3239" actId="478"/>
          <ac:spMkLst>
            <pc:docMk/>
            <pc:sldMk cId="3109671525" sldId="421"/>
            <ac:spMk id="3" creationId="{52E02858-2DBF-6C93-E3EA-4AF813A531F9}"/>
          </ac:spMkLst>
        </pc:spChg>
        <pc:picChg chg="add del mod modCrop">
          <ac:chgData name="Ernesto Gandolfo Raso" userId="9b53afdb15782c0c" providerId="LiveId" clId="{F77CF07B-DCF7-458C-B2B8-FEFE8E52CE9B}" dt="2024-06-01T23:38:12.901" v="3302" actId="21"/>
          <ac:picMkLst>
            <pc:docMk/>
            <pc:sldMk cId="3109671525" sldId="421"/>
            <ac:picMk id="2" creationId="{63317630-A6D1-6DE6-1548-AEBA3B083AE8}"/>
          </ac:picMkLst>
        </pc:picChg>
        <pc:picChg chg="add mod">
          <ac:chgData name="Ernesto Gandolfo Raso" userId="9b53afdb15782c0c" providerId="LiveId" clId="{F77CF07B-DCF7-458C-B2B8-FEFE8E52CE9B}" dt="2024-06-01T23:38:26.412" v="3318" actId="1037"/>
          <ac:picMkLst>
            <pc:docMk/>
            <pc:sldMk cId="3109671525" sldId="421"/>
            <ac:picMk id="4" creationId="{63317630-A6D1-6DE6-1548-AEBA3B083AE8}"/>
          </ac:picMkLst>
        </pc:picChg>
        <pc:picChg chg="del">
          <ac:chgData name="Ernesto Gandolfo Raso" userId="9b53afdb15782c0c" providerId="LiveId" clId="{F77CF07B-DCF7-458C-B2B8-FEFE8E52CE9B}" dt="2024-06-01T23:37:51.853" v="3238" actId="478"/>
          <ac:picMkLst>
            <pc:docMk/>
            <pc:sldMk cId="3109671525" sldId="421"/>
            <ac:picMk id="5" creationId="{46B4283C-7001-36AB-4691-25CF797A304E}"/>
          </ac:picMkLst>
        </pc:picChg>
        <pc:picChg chg="del">
          <ac:chgData name="Ernesto Gandolfo Raso" userId="9b53afdb15782c0c" providerId="LiveId" clId="{F77CF07B-DCF7-458C-B2B8-FEFE8E52CE9B}" dt="2024-06-01T23:37:50.757" v="3237" actId="478"/>
          <ac:picMkLst>
            <pc:docMk/>
            <pc:sldMk cId="3109671525" sldId="421"/>
            <ac:picMk id="7" creationId="{52818036-626B-94F4-3391-E8D486D5D889}"/>
          </ac:picMkLst>
        </pc:picChg>
        <pc:picChg chg="mod">
          <ac:chgData name="Ernesto Gandolfo Raso" userId="9b53afdb15782c0c" providerId="LiveId" clId="{F77CF07B-DCF7-458C-B2B8-FEFE8E52CE9B}" dt="2024-06-01T23:37:59.564" v="3298" actId="1035"/>
          <ac:picMkLst>
            <pc:docMk/>
            <pc:sldMk cId="3109671525" sldId="421"/>
            <ac:picMk id="9" creationId="{D65F6900-121F-3D10-CB18-11716FAEC203}"/>
          </ac:picMkLst>
        </pc:picChg>
      </pc:sldChg>
      <pc:sldChg chg="addSp delSp modSp add mod">
        <pc:chgData name="Ernesto Gandolfo Raso" userId="9b53afdb15782c0c" providerId="LiveId" clId="{F77CF07B-DCF7-458C-B2B8-FEFE8E52CE9B}" dt="2024-06-01T23:39:33.711" v="3363" actId="1035"/>
        <pc:sldMkLst>
          <pc:docMk/>
          <pc:sldMk cId="3521202634" sldId="422"/>
        </pc:sldMkLst>
        <pc:spChg chg="del">
          <ac:chgData name="Ernesto Gandolfo Raso" userId="9b53afdb15782c0c" providerId="LiveId" clId="{F77CF07B-DCF7-458C-B2B8-FEFE8E52CE9B}" dt="2024-06-01T23:38:34.951" v="3320" actId="478"/>
          <ac:spMkLst>
            <pc:docMk/>
            <pc:sldMk cId="3521202634" sldId="422"/>
            <ac:spMk id="3" creationId="{04452B2D-B95B-F3C5-AC10-4261C566DB80}"/>
          </ac:spMkLst>
        </pc:spChg>
        <pc:picChg chg="add mod">
          <ac:chgData name="Ernesto Gandolfo Raso" userId="9b53afdb15782c0c" providerId="LiveId" clId="{F77CF07B-DCF7-458C-B2B8-FEFE8E52CE9B}" dt="2024-06-01T23:39:30.067" v="3360" actId="1036"/>
          <ac:picMkLst>
            <pc:docMk/>
            <pc:sldMk cId="3521202634" sldId="422"/>
            <ac:picMk id="2" creationId="{18AD269B-9036-8BCF-D560-0AD6030F9799}"/>
          </ac:picMkLst>
        </pc:picChg>
        <pc:picChg chg="add del mod modCrop">
          <ac:chgData name="Ernesto Gandolfo Raso" userId="9b53afdb15782c0c" providerId="LiveId" clId="{F77CF07B-DCF7-458C-B2B8-FEFE8E52CE9B}" dt="2024-06-01T23:39:15.782" v="3346" actId="21"/>
          <ac:picMkLst>
            <pc:docMk/>
            <pc:sldMk cId="3521202634" sldId="422"/>
            <ac:picMk id="4" creationId="{06FF5FD7-79EB-63CE-2EB1-2AD14539EAC4}"/>
          </ac:picMkLst>
        </pc:picChg>
        <pc:picChg chg="del mod modCrop">
          <ac:chgData name="Ernesto Gandolfo Raso" userId="9b53afdb15782c0c" providerId="LiveId" clId="{F77CF07B-DCF7-458C-B2B8-FEFE8E52CE9B}" dt="2024-06-01T23:38:45.536" v="3323" actId="21"/>
          <ac:picMkLst>
            <pc:docMk/>
            <pc:sldMk cId="3521202634" sldId="422"/>
            <ac:picMk id="5" creationId="{18AD269B-9036-8BCF-D560-0AD6030F9799}"/>
          </ac:picMkLst>
        </pc:picChg>
        <pc:picChg chg="add mod">
          <ac:chgData name="Ernesto Gandolfo Raso" userId="9b53afdb15782c0c" providerId="LiveId" clId="{F77CF07B-DCF7-458C-B2B8-FEFE8E52CE9B}" dt="2024-06-01T23:39:33.711" v="3363" actId="1035"/>
          <ac:picMkLst>
            <pc:docMk/>
            <pc:sldMk cId="3521202634" sldId="422"/>
            <ac:picMk id="6" creationId="{06FF5FD7-79EB-63CE-2EB1-2AD14539EAC4}"/>
          </ac:picMkLst>
        </pc:picChg>
      </pc:sldChg>
      <pc:sldChg chg="addSp delSp modSp add mod">
        <pc:chgData name="Ernesto Gandolfo Raso" userId="9b53afdb15782c0c" providerId="LiveId" clId="{F77CF07B-DCF7-458C-B2B8-FEFE8E52CE9B}" dt="2024-06-02T00:00:24.729" v="3725" actId="1037"/>
        <pc:sldMkLst>
          <pc:docMk/>
          <pc:sldMk cId="3762937527" sldId="423"/>
        </pc:sldMkLst>
        <pc:spChg chg="mod">
          <ac:chgData name="Ernesto Gandolfo Raso" userId="9b53afdb15782c0c" providerId="LiveId" clId="{F77CF07B-DCF7-458C-B2B8-FEFE8E52CE9B}" dt="2024-06-02T00:00:20.895" v="3715" actId="113"/>
          <ac:spMkLst>
            <pc:docMk/>
            <pc:sldMk cId="3762937527" sldId="423"/>
            <ac:spMk id="5" creationId="{65E1CC4B-2974-DB34-D94C-43DD60DAC767}"/>
          </ac:spMkLst>
        </pc:spChg>
        <pc:picChg chg="del">
          <ac:chgData name="Ernesto Gandolfo Raso" userId="9b53afdb15782c0c" providerId="LiveId" clId="{F77CF07B-DCF7-458C-B2B8-FEFE8E52CE9B}" dt="2024-06-01T23:59:40.926" v="3681" actId="478"/>
          <ac:picMkLst>
            <pc:docMk/>
            <pc:sldMk cId="3762937527" sldId="423"/>
            <ac:picMk id="3" creationId="{198344F7-E87A-FEF3-A131-FDFEF2EE1E17}"/>
          </ac:picMkLst>
        </pc:picChg>
        <pc:picChg chg="add mod">
          <ac:chgData name="Ernesto Gandolfo Raso" userId="9b53afdb15782c0c" providerId="LiveId" clId="{F77CF07B-DCF7-458C-B2B8-FEFE8E52CE9B}" dt="2024-06-02T00:00:24.729" v="3725" actId="1037"/>
          <ac:picMkLst>
            <pc:docMk/>
            <pc:sldMk cId="3762937527" sldId="423"/>
            <ac:picMk id="4" creationId="{79FAE6E6-D227-110F-38F9-36873775FA4D}"/>
          </ac:picMkLst>
        </pc:picChg>
      </pc:sldChg>
      <pc:sldChg chg="addSp delSp modSp add del mod">
        <pc:chgData name="Ernesto Gandolfo Raso" userId="9b53afdb15782c0c" providerId="LiveId" clId="{F77CF07B-DCF7-458C-B2B8-FEFE8E52CE9B}" dt="2024-06-02T00:08:17.420" v="3831" actId="2696"/>
        <pc:sldMkLst>
          <pc:docMk/>
          <pc:sldMk cId="1035678900" sldId="424"/>
        </pc:sldMkLst>
        <pc:picChg chg="add del mod modCrop">
          <ac:chgData name="Ernesto Gandolfo Raso" userId="9b53afdb15782c0c" providerId="LiveId" clId="{F77CF07B-DCF7-458C-B2B8-FEFE8E52CE9B}" dt="2024-06-02T00:07:48.594" v="3794" actId="21"/>
          <ac:picMkLst>
            <pc:docMk/>
            <pc:sldMk cId="1035678900" sldId="424"/>
            <ac:picMk id="2" creationId="{7EC75748-89DC-4669-4418-6B13C5B9E240}"/>
          </ac:picMkLst>
        </pc:picChg>
        <pc:picChg chg="del mod modCrop">
          <ac:chgData name="Ernesto Gandolfo Raso" userId="9b53afdb15782c0c" providerId="LiveId" clId="{F77CF07B-DCF7-458C-B2B8-FEFE8E52CE9B}" dt="2024-06-02T00:08:03.942" v="3800" actId="21"/>
          <ac:picMkLst>
            <pc:docMk/>
            <pc:sldMk cId="1035678900" sldId="424"/>
            <ac:picMk id="3" creationId="{CC0F9495-9BC1-209D-B59C-8386AC9A3931}"/>
          </ac:picMkLst>
        </pc:picChg>
        <pc:picChg chg="add mod">
          <ac:chgData name="Ernesto Gandolfo Raso" userId="9b53afdb15782c0c" providerId="LiveId" clId="{F77CF07B-DCF7-458C-B2B8-FEFE8E52CE9B}" dt="2024-06-02T00:07:53.302" v="3797" actId="1076"/>
          <ac:picMkLst>
            <pc:docMk/>
            <pc:sldMk cId="1035678900" sldId="424"/>
            <ac:picMk id="4" creationId="{7EC75748-89DC-4669-4418-6B13C5B9E240}"/>
          </ac:picMkLst>
        </pc:picChg>
        <pc:picChg chg="add mod">
          <ac:chgData name="Ernesto Gandolfo Raso" userId="9b53afdb15782c0c" providerId="LiveId" clId="{F77CF07B-DCF7-458C-B2B8-FEFE8E52CE9B}" dt="2024-06-02T00:08:13.274" v="3830" actId="1038"/>
          <ac:picMkLst>
            <pc:docMk/>
            <pc:sldMk cId="1035678900" sldId="424"/>
            <ac:picMk id="5" creationId="{CC0F9495-9BC1-209D-B59C-8386AC9A3931}"/>
          </ac:picMkLst>
        </pc:picChg>
      </pc:sldChg>
      <pc:sldChg chg="add">
        <pc:chgData name="Ernesto Gandolfo Raso" userId="9b53afdb15782c0c" providerId="LiveId" clId="{F77CF07B-DCF7-458C-B2B8-FEFE8E52CE9B}" dt="2024-06-02T00:08:19.582" v="3832"/>
        <pc:sldMkLst>
          <pc:docMk/>
          <pc:sldMk cId="1453791753" sldId="424"/>
        </pc:sldMkLst>
      </pc:sldChg>
      <pc:sldChg chg="addSp delSp modSp add mod">
        <pc:chgData name="Ernesto Gandolfo Raso" userId="9b53afdb15782c0c" providerId="LiveId" clId="{F77CF07B-DCF7-458C-B2B8-FEFE8E52CE9B}" dt="2024-06-02T00:11:38.485" v="3934" actId="1037"/>
        <pc:sldMkLst>
          <pc:docMk/>
          <pc:sldMk cId="1434964959" sldId="425"/>
        </pc:sldMkLst>
        <pc:picChg chg="add mod">
          <ac:chgData name="Ernesto Gandolfo Raso" userId="9b53afdb15782c0c" providerId="LiveId" clId="{F77CF07B-DCF7-458C-B2B8-FEFE8E52CE9B}" dt="2024-06-02T00:11:38.485" v="3934" actId="1037"/>
          <ac:picMkLst>
            <pc:docMk/>
            <pc:sldMk cId="1434964959" sldId="425"/>
            <ac:picMk id="2" creationId="{68E2FE65-224E-322B-54C5-7C9057A0D755}"/>
          </ac:picMkLst>
        </pc:picChg>
        <pc:picChg chg="del mod modCrop">
          <ac:chgData name="Ernesto Gandolfo Raso" userId="9b53afdb15782c0c" providerId="LiveId" clId="{F77CF07B-DCF7-458C-B2B8-FEFE8E52CE9B}" dt="2024-06-02T00:11:32.844" v="3905" actId="21"/>
          <ac:picMkLst>
            <pc:docMk/>
            <pc:sldMk cId="1434964959" sldId="425"/>
            <ac:picMk id="3" creationId="{68E2FE65-224E-322B-54C5-7C9057A0D755}"/>
          </ac:picMkLst>
        </pc:picChg>
      </pc:sldChg>
      <pc:sldChg chg="addSp delSp modSp add mod">
        <pc:chgData name="Ernesto Gandolfo Raso" userId="9b53afdb15782c0c" providerId="LiveId" clId="{F77CF07B-DCF7-458C-B2B8-FEFE8E52CE9B}" dt="2024-06-02T00:13:05.914" v="3966" actId="1037"/>
        <pc:sldMkLst>
          <pc:docMk/>
          <pc:sldMk cId="3100206804" sldId="426"/>
        </pc:sldMkLst>
        <pc:picChg chg="add mod">
          <ac:chgData name="Ernesto Gandolfo Raso" userId="9b53afdb15782c0c" providerId="LiveId" clId="{F77CF07B-DCF7-458C-B2B8-FEFE8E52CE9B}" dt="2024-06-02T00:13:05.914" v="3966" actId="1037"/>
          <ac:picMkLst>
            <pc:docMk/>
            <pc:sldMk cId="3100206804" sldId="426"/>
            <ac:picMk id="2" creationId="{E49ADEAE-56C8-8A82-9CE4-D675CF51D6D3}"/>
          </ac:picMkLst>
        </pc:picChg>
        <pc:picChg chg="del mod modCrop">
          <ac:chgData name="Ernesto Gandolfo Raso" userId="9b53afdb15782c0c" providerId="LiveId" clId="{F77CF07B-DCF7-458C-B2B8-FEFE8E52CE9B}" dt="2024-06-02T00:12:58.548" v="3957" actId="21"/>
          <ac:picMkLst>
            <pc:docMk/>
            <pc:sldMk cId="3100206804" sldId="426"/>
            <ac:picMk id="3" creationId="{E49ADEAE-56C8-8A82-9CE4-D675CF51D6D3}"/>
          </ac:picMkLst>
        </pc:picChg>
      </pc:sldChg>
      <pc:sldChg chg="addSp delSp modSp add mod">
        <pc:chgData name="Ernesto Gandolfo Raso" userId="9b53afdb15782c0c" providerId="LiveId" clId="{F77CF07B-DCF7-458C-B2B8-FEFE8E52CE9B}" dt="2024-06-02T00:14:20.490" v="3987" actId="1037"/>
        <pc:sldMkLst>
          <pc:docMk/>
          <pc:sldMk cId="3430843513" sldId="427"/>
        </pc:sldMkLst>
        <pc:picChg chg="add mod">
          <ac:chgData name="Ernesto Gandolfo Raso" userId="9b53afdb15782c0c" providerId="LiveId" clId="{F77CF07B-DCF7-458C-B2B8-FEFE8E52CE9B}" dt="2024-06-02T00:14:20.490" v="3987" actId="1037"/>
          <ac:picMkLst>
            <pc:docMk/>
            <pc:sldMk cId="3430843513" sldId="427"/>
            <ac:picMk id="2" creationId="{8769AD01-C30A-0994-0FAC-D87B42DFDFC2}"/>
          </ac:picMkLst>
        </pc:picChg>
        <pc:picChg chg="del mod modCrop">
          <ac:chgData name="Ernesto Gandolfo Raso" userId="9b53afdb15782c0c" providerId="LiveId" clId="{F77CF07B-DCF7-458C-B2B8-FEFE8E52CE9B}" dt="2024-06-02T00:14:11.336" v="3978" actId="21"/>
          <ac:picMkLst>
            <pc:docMk/>
            <pc:sldMk cId="3430843513" sldId="427"/>
            <ac:picMk id="3" creationId="{8769AD01-C30A-0994-0FAC-D87B42DFDFC2}"/>
          </ac:picMkLst>
        </pc:picChg>
      </pc:sldChg>
      <pc:sldChg chg="addSp delSp modSp add mod">
        <pc:chgData name="Ernesto Gandolfo Raso" userId="9b53afdb15782c0c" providerId="LiveId" clId="{F77CF07B-DCF7-458C-B2B8-FEFE8E52CE9B}" dt="2024-06-02T00:16:09.707" v="4058" actId="1037"/>
        <pc:sldMkLst>
          <pc:docMk/>
          <pc:sldMk cId="3178292251" sldId="428"/>
        </pc:sldMkLst>
        <pc:picChg chg="add mod">
          <ac:chgData name="Ernesto Gandolfo Raso" userId="9b53afdb15782c0c" providerId="LiveId" clId="{F77CF07B-DCF7-458C-B2B8-FEFE8E52CE9B}" dt="2024-06-02T00:16:09.707" v="4058" actId="1037"/>
          <ac:picMkLst>
            <pc:docMk/>
            <pc:sldMk cId="3178292251" sldId="428"/>
            <ac:picMk id="2" creationId="{1A840E13-673B-8C1A-69CF-3E64C219C2D6}"/>
          </ac:picMkLst>
        </pc:picChg>
        <pc:picChg chg="del mod modCrop">
          <ac:chgData name="Ernesto Gandolfo Raso" userId="9b53afdb15782c0c" providerId="LiveId" clId="{F77CF07B-DCF7-458C-B2B8-FEFE8E52CE9B}" dt="2024-06-02T00:16:01.957" v="4045" actId="21"/>
          <ac:picMkLst>
            <pc:docMk/>
            <pc:sldMk cId="3178292251" sldId="428"/>
            <ac:picMk id="3" creationId="{1A840E13-673B-8C1A-69CF-3E64C219C2D6}"/>
          </ac:picMkLst>
        </pc:picChg>
      </pc:sldChg>
      <pc:sldChg chg="addSp delSp modSp add mod">
        <pc:chgData name="Ernesto Gandolfo Raso" userId="9b53afdb15782c0c" providerId="LiveId" clId="{F77CF07B-DCF7-458C-B2B8-FEFE8E52CE9B}" dt="2024-06-02T00:15:36.242" v="4041" actId="1037"/>
        <pc:sldMkLst>
          <pc:docMk/>
          <pc:sldMk cId="1394710380" sldId="429"/>
        </pc:sldMkLst>
        <pc:picChg chg="add mod">
          <ac:chgData name="Ernesto Gandolfo Raso" userId="9b53afdb15782c0c" providerId="LiveId" clId="{F77CF07B-DCF7-458C-B2B8-FEFE8E52CE9B}" dt="2024-06-02T00:15:36.242" v="4041" actId="1037"/>
          <ac:picMkLst>
            <pc:docMk/>
            <pc:sldMk cId="1394710380" sldId="429"/>
            <ac:picMk id="2" creationId="{1A840E13-673B-8C1A-69CF-3E64C219C2D6}"/>
          </ac:picMkLst>
        </pc:picChg>
        <pc:picChg chg="del mod modCrop">
          <ac:chgData name="Ernesto Gandolfo Raso" userId="9b53afdb15782c0c" providerId="LiveId" clId="{F77CF07B-DCF7-458C-B2B8-FEFE8E52CE9B}" dt="2024-06-02T00:15:27.654" v="4021" actId="21"/>
          <ac:picMkLst>
            <pc:docMk/>
            <pc:sldMk cId="1394710380" sldId="429"/>
            <ac:picMk id="4" creationId="{1A840E13-673B-8C1A-69CF-3E64C219C2D6}"/>
          </ac:picMkLst>
        </pc:picChg>
      </pc:sldChg>
      <pc:sldChg chg="addSp delSp add mod">
        <pc:chgData name="Ernesto Gandolfo Raso" userId="9b53afdb15782c0c" providerId="LiveId" clId="{F77CF07B-DCF7-458C-B2B8-FEFE8E52CE9B}" dt="2024-06-02T00:16:33.742" v="4061" actId="22"/>
        <pc:sldMkLst>
          <pc:docMk/>
          <pc:sldMk cId="3729846499" sldId="430"/>
        </pc:sldMkLst>
        <pc:picChg chg="add">
          <ac:chgData name="Ernesto Gandolfo Raso" userId="9b53afdb15782c0c" providerId="LiveId" clId="{F77CF07B-DCF7-458C-B2B8-FEFE8E52CE9B}" dt="2024-06-02T00:16:33.742" v="4061" actId="22"/>
          <ac:picMkLst>
            <pc:docMk/>
            <pc:sldMk cId="3729846499" sldId="430"/>
            <ac:picMk id="3" creationId="{3F5199EC-3E8B-37BB-45B1-D6056863908A}"/>
          </ac:picMkLst>
        </pc:picChg>
        <pc:picChg chg="del">
          <ac:chgData name="Ernesto Gandolfo Raso" userId="9b53afdb15782c0c" providerId="LiveId" clId="{F77CF07B-DCF7-458C-B2B8-FEFE8E52CE9B}" dt="2024-06-02T00:16:32.773" v="4060" actId="478"/>
          <ac:picMkLst>
            <pc:docMk/>
            <pc:sldMk cId="3729846499" sldId="430"/>
            <ac:picMk id="5" creationId="{1A840E13-673B-8C1A-69CF-3E64C219C2D6}"/>
          </ac:picMkLst>
        </pc:picChg>
      </pc:sldChg>
      <pc:sldChg chg="addSp modSp add mod">
        <pc:chgData name="Ernesto Gandolfo Raso" userId="9b53afdb15782c0c" providerId="LiveId" clId="{F77CF07B-DCF7-458C-B2B8-FEFE8E52CE9B}" dt="2024-06-02T00:26:58.829" v="4336" actId="113"/>
        <pc:sldMkLst>
          <pc:docMk/>
          <pc:sldMk cId="3492573413" sldId="431"/>
        </pc:sldMkLst>
        <pc:spChg chg="mod">
          <ac:chgData name="Ernesto Gandolfo Raso" userId="9b53afdb15782c0c" providerId="LiveId" clId="{F77CF07B-DCF7-458C-B2B8-FEFE8E52CE9B}" dt="2024-06-02T00:26:58.829" v="4336" actId="113"/>
          <ac:spMkLst>
            <pc:docMk/>
            <pc:sldMk cId="3492573413" sldId="431"/>
            <ac:spMk id="3" creationId="{5BB9836D-5125-D2DA-EA6A-7BDD4FBE10E2}"/>
          </ac:spMkLst>
        </pc:spChg>
        <pc:picChg chg="add mod">
          <ac:chgData name="Ernesto Gandolfo Raso" userId="9b53afdb15782c0c" providerId="LiveId" clId="{F77CF07B-DCF7-458C-B2B8-FEFE8E52CE9B}" dt="2024-06-02T00:26:55.608" v="4334" actId="1037"/>
          <ac:picMkLst>
            <pc:docMk/>
            <pc:sldMk cId="3492573413" sldId="431"/>
            <ac:picMk id="4" creationId="{FF3680BD-6569-B6F5-7A2D-8203059B89BA}"/>
          </ac:picMkLst>
        </pc:picChg>
      </pc:sldChg>
      <pc:sldChg chg="add del">
        <pc:chgData name="Ernesto Gandolfo Raso" userId="9b53afdb15782c0c" providerId="LiveId" clId="{F77CF07B-DCF7-458C-B2B8-FEFE8E52CE9B}" dt="2024-06-02T00:27:42.224" v="4359" actId="2696"/>
        <pc:sldMkLst>
          <pc:docMk/>
          <pc:sldMk cId="2175444280" sldId="432"/>
        </pc:sldMkLst>
      </pc:sldChg>
      <pc:sldChg chg="addSp delSp modSp add mod">
        <pc:chgData name="Ernesto Gandolfo Raso" userId="9b53afdb15782c0c" providerId="LiveId" clId="{F77CF07B-DCF7-458C-B2B8-FEFE8E52CE9B}" dt="2024-06-02T00:25:15.494" v="4288" actId="1037"/>
        <pc:sldMkLst>
          <pc:docMk/>
          <pc:sldMk cId="23365129" sldId="433"/>
        </pc:sldMkLst>
        <pc:picChg chg="add mod">
          <ac:chgData name="Ernesto Gandolfo Raso" userId="9b53afdb15782c0c" providerId="LiveId" clId="{F77CF07B-DCF7-458C-B2B8-FEFE8E52CE9B}" dt="2024-06-02T00:25:15.494" v="4288" actId="1037"/>
          <ac:picMkLst>
            <pc:docMk/>
            <pc:sldMk cId="23365129" sldId="433"/>
            <ac:picMk id="2" creationId="{3C3CBC08-843A-7D45-D3BF-375DC431899C}"/>
          </ac:picMkLst>
        </pc:picChg>
        <pc:picChg chg="del mod modCrop">
          <ac:chgData name="Ernesto Gandolfo Raso" userId="9b53afdb15782c0c" providerId="LiveId" clId="{F77CF07B-DCF7-458C-B2B8-FEFE8E52CE9B}" dt="2024-06-02T00:25:07.927" v="4262" actId="21"/>
          <ac:picMkLst>
            <pc:docMk/>
            <pc:sldMk cId="23365129" sldId="433"/>
            <ac:picMk id="3" creationId="{3C3CBC08-843A-7D45-D3BF-375DC431899C}"/>
          </ac:picMkLst>
        </pc:picChg>
      </pc:sldChg>
      <pc:sldChg chg="addSp delSp modSp add mod">
        <pc:chgData name="Ernesto Gandolfo Raso" userId="9b53afdb15782c0c" providerId="LiveId" clId="{F77CF07B-DCF7-458C-B2B8-FEFE8E52CE9B}" dt="2024-06-02T00:24:08.834" v="4217" actId="14100"/>
        <pc:sldMkLst>
          <pc:docMk/>
          <pc:sldMk cId="622885405" sldId="434"/>
        </pc:sldMkLst>
        <pc:picChg chg="add mod">
          <ac:chgData name="Ernesto Gandolfo Raso" userId="9b53afdb15782c0c" providerId="LiveId" clId="{F77CF07B-DCF7-458C-B2B8-FEFE8E52CE9B}" dt="2024-06-02T00:24:08.834" v="4217" actId="14100"/>
          <ac:picMkLst>
            <pc:docMk/>
            <pc:sldMk cId="622885405" sldId="434"/>
            <ac:picMk id="2" creationId="{255E4360-6212-7EFB-7714-983A1EDAB836}"/>
          </ac:picMkLst>
        </pc:picChg>
        <pc:picChg chg="del mod modCrop">
          <ac:chgData name="Ernesto Gandolfo Raso" userId="9b53afdb15782c0c" providerId="LiveId" clId="{F77CF07B-DCF7-458C-B2B8-FEFE8E52CE9B}" dt="2024-06-02T00:24:05.341" v="4215" actId="21"/>
          <ac:picMkLst>
            <pc:docMk/>
            <pc:sldMk cId="622885405" sldId="434"/>
            <ac:picMk id="3" creationId="{255E4360-6212-7EFB-7714-983A1EDAB836}"/>
          </ac:picMkLst>
        </pc:picChg>
      </pc:sldChg>
      <pc:sldChg chg="modSp add mod">
        <pc:chgData name="Ernesto Gandolfo Raso" userId="9b53afdb15782c0c" providerId="LiveId" clId="{F77CF07B-DCF7-458C-B2B8-FEFE8E52CE9B}" dt="2024-06-02T00:31:06.291" v="4407" actId="20577"/>
        <pc:sldMkLst>
          <pc:docMk/>
          <pc:sldMk cId="1454702334" sldId="435"/>
        </pc:sldMkLst>
        <pc:spChg chg="mod">
          <ac:chgData name="Ernesto Gandolfo Raso" userId="9b53afdb15782c0c" providerId="LiveId" clId="{F77CF07B-DCF7-458C-B2B8-FEFE8E52CE9B}" dt="2024-06-02T00:31:06.291" v="4407" actId="20577"/>
          <ac:spMkLst>
            <pc:docMk/>
            <pc:sldMk cId="1454702334" sldId="435"/>
            <ac:spMk id="3" creationId="{5BB9836D-5125-D2DA-EA6A-7BDD4FBE10E2}"/>
          </ac:spMkLst>
        </pc:spChg>
      </pc:sldChg>
      <pc:sldChg chg="addSp modSp add mod">
        <pc:chgData name="Ernesto Gandolfo Raso" userId="9b53afdb15782c0c" providerId="LiveId" clId="{F77CF07B-DCF7-458C-B2B8-FEFE8E52CE9B}" dt="2024-06-02T00:33:46.690" v="4522" actId="1037"/>
        <pc:sldMkLst>
          <pc:docMk/>
          <pc:sldMk cId="1136574069" sldId="436"/>
        </pc:sldMkLst>
        <pc:spChg chg="mod">
          <ac:chgData name="Ernesto Gandolfo Raso" userId="9b53afdb15782c0c" providerId="LiveId" clId="{F77CF07B-DCF7-458C-B2B8-FEFE8E52CE9B}" dt="2024-06-02T00:33:41.214" v="4513" actId="6549"/>
          <ac:spMkLst>
            <pc:docMk/>
            <pc:sldMk cId="1136574069" sldId="436"/>
            <ac:spMk id="3" creationId="{5BB9836D-5125-D2DA-EA6A-7BDD4FBE10E2}"/>
          </ac:spMkLst>
        </pc:spChg>
        <pc:picChg chg="add mod">
          <ac:chgData name="Ernesto Gandolfo Raso" userId="9b53afdb15782c0c" providerId="LiveId" clId="{F77CF07B-DCF7-458C-B2B8-FEFE8E52CE9B}" dt="2024-06-02T00:33:46.690" v="4522" actId="1037"/>
          <ac:picMkLst>
            <pc:docMk/>
            <pc:sldMk cId="1136574069" sldId="436"/>
            <ac:picMk id="4" creationId="{EDE60EA9-AD07-0971-515A-699B82DBA39B}"/>
          </ac:picMkLst>
        </pc:picChg>
      </pc:sldChg>
      <pc:sldChg chg="delSp modSp add mod">
        <pc:chgData name="Ernesto Gandolfo Raso" userId="9b53afdb15782c0c" providerId="LiveId" clId="{F77CF07B-DCF7-458C-B2B8-FEFE8E52CE9B}" dt="2024-06-02T00:34:02.811" v="4525"/>
        <pc:sldMkLst>
          <pc:docMk/>
          <pc:sldMk cId="703545743" sldId="437"/>
        </pc:sldMkLst>
        <pc:spChg chg="mod">
          <ac:chgData name="Ernesto Gandolfo Raso" userId="9b53afdb15782c0c" providerId="LiveId" clId="{F77CF07B-DCF7-458C-B2B8-FEFE8E52CE9B}" dt="2024-06-02T00:34:02.811" v="4525"/>
          <ac:spMkLst>
            <pc:docMk/>
            <pc:sldMk cId="703545743" sldId="437"/>
            <ac:spMk id="3" creationId="{5BB9836D-5125-D2DA-EA6A-7BDD4FBE10E2}"/>
          </ac:spMkLst>
        </pc:spChg>
        <pc:picChg chg="del">
          <ac:chgData name="Ernesto Gandolfo Raso" userId="9b53afdb15782c0c" providerId="LiveId" clId="{F77CF07B-DCF7-458C-B2B8-FEFE8E52CE9B}" dt="2024-06-02T00:33:51.756" v="4524" actId="478"/>
          <ac:picMkLst>
            <pc:docMk/>
            <pc:sldMk cId="703545743" sldId="437"/>
            <ac:picMk id="4" creationId="{EDE60EA9-AD07-0971-515A-699B82DBA39B}"/>
          </ac:picMkLst>
        </pc:picChg>
      </pc:sldChg>
    </pc:docChg>
  </pc:docChgLst>
  <pc:docChgLst>
    <pc:chgData name="Ernesto Gandolfo Raso" userId="9b53afdb15782c0c" providerId="LiveId" clId="{4B90C644-563E-401F-98F0-632E440E27C1}"/>
    <pc:docChg chg="custSel addSld delSld modSld">
      <pc:chgData name="Ernesto Gandolfo Raso" userId="9b53afdb15782c0c" providerId="LiveId" clId="{4B90C644-563E-401F-98F0-632E440E27C1}" dt="2024-05-31T15:58:37.406" v="51"/>
      <pc:docMkLst>
        <pc:docMk/>
      </pc:docMkLst>
      <pc:sldChg chg="modSp mod">
        <pc:chgData name="Ernesto Gandolfo Raso" userId="9b53afdb15782c0c" providerId="LiveId" clId="{4B90C644-563E-401F-98F0-632E440E27C1}" dt="2024-05-31T15:57:24.595" v="39" actId="20577"/>
        <pc:sldMkLst>
          <pc:docMk/>
          <pc:sldMk cId="0" sldId="256"/>
        </pc:sldMkLst>
        <pc:spChg chg="mod">
          <ac:chgData name="Ernesto Gandolfo Raso" userId="9b53afdb15782c0c" providerId="LiveId" clId="{4B90C644-563E-401F-98F0-632E440E27C1}" dt="2024-05-31T15:57:24.595" v="39" actId="20577"/>
          <ac:spMkLst>
            <pc:docMk/>
            <pc:sldMk cId="0" sldId="256"/>
            <ac:spMk id="2" creationId="{00000000-0000-0000-0000-000000000000}"/>
          </ac:spMkLst>
        </pc:spChg>
      </pc:sldChg>
      <pc:sldChg chg="addSp delSp modSp add del mod">
        <pc:chgData name="Ernesto Gandolfo Raso" userId="9b53afdb15782c0c" providerId="LiveId" clId="{4B90C644-563E-401F-98F0-632E440E27C1}" dt="2024-05-31T15:57:54.359" v="44" actId="478"/>
        <pc:sldMkLst>
          <pc:docMk/>
          <pc:sldMk cId="774645731" sldId="257"/>
        </pc:sldMkLst>
        <pc:spChg chg="del">
          <ac:chgData name="Ernesto Gandolfo Raso" userId="9b53afdb15782c0c" providerId="LiveId" clId="{4B90C644-563E-401F-98F0-632E440E27C1}" dt="2024-05-31T15:57:50.617" v="43" actId="478"/>
          <ac:spMkLst>
            <pc:docMk/>
            <pc:sldMk cId="774645731" sldId="257"/>
            <ac:spMk id="2" creationId="{00000000-0000-0000-0000-000000000000}"/>
          </ac:spMkLst>
        </pc:spChg>
        <pc:spChg chg="add del mod">
          <ac:chgData name="Ernesto Gandolfo Raso" userId="9b53afdb15782c0c" providerId="LiveId" clId="{4B90C644-563E-401F-98F0-632E440E27C1}" dt="2024-05-31T15:57:54.359" v="44" actId="478"/>
          <ac:spMkLst>
            <pc:docMk/>
            <pc:sldMk cId="774645731" sldId="257"/>
            <ac:spMk id="4" creationId="{9A24BBD8-E4E7-526A-5502-D061DC317040}"/>
          </ac:spMkLst>
        </pc:spChg>
      </pc:sldChg>
      <pc:sldChg chg="add">
        <pc:chgData name="Ernesto Gandolfo Raso" userId="9b53afdb15782c0c" providerId="LiveId" clId="{4B90C644-563E-401F-98F0-632E440E27C1}" dt="2024-05-31T15:57:57.375" v="45"/>
        <pc:sldMkLst>
          <pc:docMk/>
          <pc:sldMk cId="1248732804" sldId="258"/>
        </pc:sldMkLst>
      </pc:sldChg>
      <pc:sldChg chg="add">
        <pc:chgData name="Ernesto Gandolfo Raso" userId="9b53afdb15782c0c" providerId="LiveId" clId="{4B90C644-563E-401F-98F0-632E440E27C1}" dt="2024-05-31T15:58:02.467" v="46"/>
        <pc:sldMkLst>
          <pc:docMk/>
          <pc:sldMk cId="2275605488" sldId="259"/>
        </pc:sldMkLst>
      </pc:sldChg>
      <pc:sldChg chg="add">
        <pc:chgData name="Ernesto Gandolfo Raso" userId="9b53afdb15782c0c" providerId="LiveId" clId="{4B90C644-563E-401F-98F0-632E440E27C1}" dt="2024-05-31T15:58:02.467" v="46"/>
        <pc:sldMkLst>
          <pc:docMk/>
          <pc:sldMk cId="1921850651" sldId="260"/>
        </pc:sldMkLst>
      </pc:sldChg>
      <pc:sldChg chg="add">
        <pc:chgData name="Ernesto Gandolfo Raso" userId="9b53afdb15782c0c" providerId="LiveId" clId="{4B90C644-563E-401F-98F0-632E440E27C1}" dt="2024-05-31T15:58:07.449" v="47"/>
        <pc:sldMkLst>
          <pc:docMk/>
          <pc:sldMk cId="2603773017" sldId="261"/>
        </pc:sldMkLst>
      </pc:sldChg>
      <pc:sldChg chg="add">
        <pc:chgData name="Ernesto Gandolfo Raso" userId="9b53afdb15782c0c" providerId="LiveId" clId="{4B90C644-563E-401F-98F0-632E440E27C1}" dt="2024-05-31T15:58:07.449" v="47"/>
        <pc:sldMkLst>
          <pc:docMk/>
          <pc:sldMk cId="936662897" sldId="262"/>
        </pc:sldMkLst>
      </pc:sldChg>
      <pc:sldChg chg="add">
        <pc:chgData name="Ernesto Gandolfo Raso" userId="9b53afdb15782c0c" providerId="LiveId" clId="{4B90C644-563E-401F-98F0-632E440E27C1}" dt="2024-05-31T15:58:07.449" v="47"/>
        <pc:sldMkLst>
          <pc:docMk/>
          <pc:sldMk cId="1439625171" sldId="263"/>
        </pc:sldMkLst>
      </pc:sldChg>
      <pc:sldChg chg="add">
        <pc:chgData name="Ernesto Gandolfo Raso" userId="9b53afdb15782c0c" providerId="LiveId" clId="{4B90C644-563E-401F-98F0-632E440E27C1}" dt="2024-05-31T15:58:07.449" v="47"/>
        <pc:sldMkLst>
          <pc:docMk/>
          <pc:sldMk cId="824824120" sldId="264"/>
        </pc:sldMkLst>
      </pc:sldChg>
      <pc:sldChg chg="add">
        <pc:chgData name="Ernesto Gandolfo Raso" userId="9b53afdb15782c0c" providerId="LiveId" clId="{4B90C644-563E-401F-98F0-632E440E27C1}" dt="2024-05-31T15:58:15.121" v="48"/>
        <pc:sldMkLst>
          <pc:docMk/>
          <pc:sldMk cId="462925782" sldId="265"/>
        </pc:sldMkLst>
      </pc:sldChg>
      <pc:sldChg chg="add">
        <pc:chgData name="Ernesto Gandolfo Raso" userId="9b53afdb15782c0c" providerId="LiveId" clId="{4B90C644-563E-401F-98F0-632E440E27C1}" dt="2024-05-31T15:58:15.121" v="48"/>
        <pc:sldMkLst>
          <pc:docMk/>
          <pc:sldMk cId="1662322319" sldId="266"/>
        </pc:sldMkLst>
      </pc:sldChg>
      <pc:sldChg chg="add">
        <pc:chgData name="Ernesto Gandolfo Raso" userId="9b53afdb15782c0c" providerId="LiveId" clId="{4B90C644-563E-401F-98F0-632E440E27C1}" dt="2024-05-31T15:58:15.121" v="48"/>
        <pc:sldMkLst>
          <pc:docMk/>
          <pc:sldMk cId="476322136" sldId="267"/>
        </pc:sldMkLst>
      </pc:sldChg>
      <pc:sldChg chg="add">
        <pc:chgData name="Ernesto Gandolfo Raso" userId="9b53afdb15782c0c" providerId="LiveId" clId="{4B90C644-563E-401F-98F0-632E440E27C1}" dt="2024-05-31T15:58:15.121" v="48"/>
        <pc:sldMkLst>
          <pc:docMk/>
          <pc:sldMk cId="1368053450" sldId="268"/>
        </pc:sldMkLst>
      </pc:sldChg>
      <pc:sldChg chg="add">
        <pc:chgData name="Ernesto Gandolfo Raso" userId="9b53afdb15782c0c" providerId="LiveId" clId="{4B90C644-563E-401F-98F0-632E440E27C1}" dt="2024-05-31T15:58:15.121" v="48"/>
        <pc:sldMkLst>
          <pc:docMk/>
          <pc:sldMk cId="1165207320" sldId="269"/>
        </pc:sldMkLst>
      </pc:sldChg>
      <pc:sldChg chg="add">
        <pc:chgData name="Ernesto Gandolfo Raso" userId="9b53afdb15782c0c" providerId="LiveId" clId="{4B90C644-563E-401F-98F0-632E440E27C1}" dt="2024-05-31T15:58:15.121" v="48"/>
        <pc:sldMkLst>
          <pc:docMk/>
          <pc:sldMk cId="1603539087" sldId="270"/>
        </pc:sldMkLst>
      </pc:sldChg>
      <pc:sldChg chg="add">
        <pc:chgData name="Ernesto Gandolfo Raso" userId="9b53afdb15782c0c" providerId="LiveId" clId="{4B90C644-563E-401F-98F0-632E440E27C1}" dt="2024-05-31T15:58:15.121" v="48"/>
        <pc:sldMkLst>
          <pc:docMk/>
          <pc:sldMk cId="653738098" sldId="271"/>
        </pc:sldMkLst>
      </pc:sldChg>
      <pc:sldChg chg="add">
        <pc:chgData name="Ernesto Gandolfo Raso" userId="9b53afdb15782c0c" providerId="LiveId" clId="{4B90C644-563E-401F-98F0-632E440E27C1}" dt="2024-05-31T15:58:15.121" v="48"/>
        <pc:sldMkLst>
          <pc:docMk/>
          <pc:sldMk cId="1414059795" sldId="272"/>
        </pc:sldMkLst>
      </pc:sldChg>
      <pc:sldChg chg="add">
        <pc:chgData name="Ernesto Gandolfo Raso" userId="9b53afdb15782c0c" providerId="LiveId" clId="{4B90C644-563E-401F-98F0-632E440E27C1}" dt="2024-05-31T15:58:20.659" v="49"/>
        <pc:sldMkLst>
          <pc:docMk/>
          <pc:sldMk cId="2606355022" sldId="273"/>
        </pc:sldMkLst>
      </pc:sldChg>
      <pc:sldChg chg="add">
        <pc:chgData name="Ernesto Gandolfo Raso" userId="9b53afdb15782c0c" providerId="LiveId" clId="{4B90C644-563E-401F-98F0-632E440E27C1}" dt="2024-05-31T15:58:20.659" v="49"/>
        <pc:sldMkLst>
          <pc:docMk/>
          <pc:sldMk cId="4260504700" sldId="274"/>
        </pc:sldMkLst>
      </pc:sldChg>
      <pc:sldChg chg="add">
        <pc:chgData name="Ernesto Gandolfo Raso" userId="9b53afdb15782c0c" providerId="LiveId" clId="{4B90C644-563E-401F-98F0-632E440E27C1}" dt="2024-05-31T15:58:20.659" v="49"/>
        <pc:sldMkLst>
          <pc:docMk/>
          <pc:sldMk cId="3445445727" sldId="275"/>
        </pc:sldMkLst>
      </pc:sldChg>
      <pc:sldChg chg="add">
        <pc:chgData name="Ernesto Gandolfo Raso" userId="9b53afdb15782c0c" providerId="LiveId" clId="{4B90C644-563E-401F-98F0-632E440E27C1}" dt="2024-05-31T15:58:20.659" v="49"/>
        <pc:sldMkLst>
          <pc:docMk/>
          <pc:sldMk cId="2488556762" sldId="276"/>
        </pc:sldMkLst>
      </pc:sldChg>
      <pc:sldChg chg="del">
        <pc:chgData name="Ernesto Gandolfo Raso" userId="9b53afdb15782c0c" providerId="LiveId" clId="{4B90C644-563E-401F-98F0-632E440E27C1}" dt="2024-05-31T15:57:44.239" v="41" actId="47"/>
        <pc:sldMkLst>
          <pc:docMk/>
          <pc:sldMk cId="4066482119" sldId="277"/>
        </pc:sldMkLst>
      </pc:sldChg>
      <pc:sldChg chg="add">
        <pc:chgData name="Ernesto Gandolfo Raso" userId="9b53afdb15782c0c" providerId="LiveId" clId="{4B90C644-563E-401F-98F0-632E440E27C1}" dt="2024-05-31T15:58:20.659" v="49"/>
        <pc:sldMkLst>
          <pc:docMk/>
          <pc:sldMk cId="1091675099" sldId="278"/>
        </pc:sldMkLst>
      </pc:sldChg>
      <pc:sldChg chg="add">
        <pc:chgData name="Ernesto Gandolfo Raso" userId="9b53afdb15782c0c" providerId="LiveId" clId="{4B90C644-563E-401F-98F0-632E440E27C1}" dt="2024-05-31T15:58:20.659" v="49"/>
        <pc:sldMkLst>
          <pc:docMk/>
          <pc:sldMk cId="614755887" sldId="279"/>
        </pc:sldMkLst>
      </pc:sldChg>
      <pc:sldChg chg="add">
        <pc:chgData name="Ernesto Gandolfo Raso" userId="9b53afdb15782c0c" providerId="LiveId" clId="{4B90C644-563E-401F-98F0-632E440E27C1}" dt="2024-05-31T15:58:20.659" v="49"/>
        <pc:sldMkLst>
          <pc:docMk/>
          <pc:sldMk cId="411849498" sldId="280"/>
        </pc:sldMkLst>
      </pc:sldChg>
      <pc:sldChg chg="add">
        <pc:chgData name="Ernesto Gandolfo Raso" userId="9b53afdb15782c0c" providerId="LiveId" clId="{4B90C644-563E-401F-98F0-632E440E27C1}" dt="2024-05-31T15:58:20.659" v="49"/>
        <pc:sldMkLst>
          <pc:docMk/>
          <pc:sldMk cId="2686503792" sldId="281"/>
        </pc:sldMkLst>
      </pc:sldChg>
      <pc:sldChg chg="add">
        <pc:chgData name="Ernesto Gandolfo Raso" userId="9b53afdb15782c0c" providerId="LiveId" clId="{4B90C644-563E-401F-98F0-632E440E27C1}" dt="2024-05-31T15:58:20.659" v="49"/>
        <pc:sldMkLst>
          <pc:docMk/>
          <pc:sldMk cId="2139615117" sldId="282"/>
        </pc:sldMkLst>
      </pc:sldChg>
      <pc:sldChg chg="add">
        <pc:chgData name="Ernesto Gandolfo Raso" userId="9b53afdb15782c0c" providerId="LiveId" clId="{4B90C644-563E-401F-98F0-632E440E27C1}" dt="2024-05-31T15:58:20.659" v="49"/>
        <pc:sldMkLst>
          <pc:docMk/>
          <pc:sldMk cId="2295434408" sldId="283"/>
        </pc:sldMkLst>
      </pc:sldChg>
      <pc:sldChg chg="add">
        <pc:chgData name="Ernesto Gandolfo Raso" userId="9b53afdb15782c0c" providerId="LiveId" clId="{4B90C644-563E-401F-98F0-632E440E27C1}" dt="2024-05-31T15:58:20.659" v="49"/>
        <pc:sldMkLst>
          <pc:docMk/>
          <pc:sldMk cId="1605499709" sldId="284"/>
        </pc:sldMkLst>
      </pc:sldChg>
      <pc:sldChg chg="add">
        <pc:chgData name="Ernesto Gandolfo Raso" userId="9b53afdb15782c0c" providerId="LiveId" clId="{4B90C644-563E-401F-98F0-632E440E27C1}" dt="2024-05-31T15:58:20.659" v="49"/>
        <pc:sldMkLst>
          <pc:docMk/>
          <pc:sldMk cId="3206762353" sldId="285"/>
        </pc:sldMkLst>
      </pc:sldChg>
      <pc:sldChg chg="add">
        <pc:chgData name="Ernesto Gandolfo Raso" userId="9b53afdb15782c0c" providerId="LiveId" clId="{4B90C644-563E-401F-98F0-632E440E27C1}" dt="2024-05-31T15:58:20.659" v="49"/>
        <pc:sldMkLst>
          <pc:docMk/>
          <pc:sldMk cId="3288699606" sldId="286"/>
        </pc:sldMkLst>
      </pc:sldChg>
      <pc:sldChg chg="add">
        <pc:chgData name="Ernesto Gandolfo Raso" userId="9b53afdb15782c0c" providerId="LiveId" clId="{4B90C644-563E-401F-98F0-632E440E27C1}" dt="2024-05-31T15:58:20.659" v="49"/>
        <pc:sldMkLst>
          <pc:docMk/>
          <pc:sldMk cId="1195467620" sldId="287"/>
        </pc:sldMkLst>
      </pc:sldChg>
      <pc:sldChg chg="add">
        <pc:chgData name="Ernesto Gandolfo Raso" userId="9b53afdb15782c0c" providerId="LiveId" clId="{4B90C644-563E-401F-98F0-632E440E27C1}" dt="2024-05-31T15:58:20.659" v="49"/>
        <pc:sldMkLst>
          <pc:docMk/>
          <pc:sldMk cId="2367767338" sldId="288"/>
        </pc:sldMkLst>
      </pc:sldChg>
      <pc:sldChg chg="add">
        <pc:chgData name="Ernesto Gandolfo Raso" userId="9b53afdb15782c0c" providerId="LiveId" clId="{4B90C644-563E-401F-98F0-632E440E27C1}" dt="2024-05-31T15:58:27.518" v="50"/>
        <pc:sldMkLst>
          <pc:docMk/>
          <pc:sldMk cId="896721239" sldId="289"/>
        </pc:sldMkLst>
      </pc:sldChg>
      <pc:sldChg chg="add">
        <pc:chgData name="Ernesto Gandolfo Raso" userId="9b53afdb15782c0c" providerId="LiveId" clId="{4B90C644-563E-401F-98F0-632E440E27C1}" dt="2024-05-31T15:58:27.518" v="50"/>
        <pc:sldMkLst>
          <pc:docMk/>
          <pc:sldMk cId="554093796" sldId="290"/>
        </pc:sldMkLst>
      </pc:sldChg>
      <pc:sldChg chg="add">
        <pc:chgData name="Ernesto Gandolfo Raso" userId="9b53afdb15782c0c" providerId="LiveId" clId="{4B90C644-563E-401F-98F0-632E440E27C1}" dt="2024-05-31T15:58:27.518" v="50"/>
        <pc:sldMkLst>
          <pc:docMk/>
          <pc:sldMk cId="2310701797" sldId="291"/>
        </pc:sldMkLst>
      </pc:sldChg>
      <pc:sldChg chg="add">
        <pc:chgData name="Ernesto Gandolfo Raso" userId="9b53afdb15782c0c" providerId="LiveId" clId="{4B90C644-563E-401F-98F0-632E440E27C1}" dt="2024-05-31T15:58:27.518" v="50"/>
        <pc:sldMkLst>
          <pc:docMk/>
          <pc:sldMk cId="3770353798" sldId="292"/>
        </pc:sldMkLst>
      </pc:sldChg>
      <pc:sldChg chg="add">
        <pc:chgData name="Ernesto Gandolfo Raso" userId="9b53afdb15782c0c" providerId="LiveId" clId="{4B90C644-563E-401F-98F0-632E440E27C1}" dt="2024-05-31T15:58:27.518" v="50"/>
        <pc:sldMkLst>
          <pc:docMk/>
          <pc:sldMk cId="2782774691" sldId="293"/>
        </pc:sldMkLst>
      </pc:sldChg>
      <pc:sldChg chg="add">
        <pc:chgData name="Ernesto Gandolfo Raso" userId="9b53afdb15782c0c" providerId="LiveId" clId="{4B90C644-563E-401F-98F0-632E440E27C1}" dt="2024-05-31T15:58:27.518" v="50"/>
        <pc:sldMkLst>
          <pc:docMk/>
          <pc:sldMk cId="2901276668" sldId="294"/>
        </pc:sldMkLst>
      </pc:sldChg>
      <pc:sldChg chg="add">
        <pc:chgData name="Ernesto Gandolfo Raso" userId="9b53afdb15782c0c" providerId="LiveId" clId="{4B90C644-563E-401F-98F0-632E440E27C1}" dt="2024-05-31T15:58:27.518" v="50"/>
        <pc:sldMkLst>
          <pc:docMk/>
          <pc:sldMk cId="295978158" sldId="295"/>
        </pc:sldMkLst>
      </pc:sldChg>
      <pc:sldChg chg="add">
        <pc:chgData name="Ernesto Gandolfo Raso" userId="9b53afdb15782c0c" providerId="LiveId" clId="{4B90C644-563E-401F-98F0-632E440E27C1}" dt="2024-05-31T15:58:27.518" v="50"/>
        <pc:sldMkLst>
          <pc:docMk/>
          <pc:sldMk cId="1678574038" sldId="296"/>
        </pc:sldMkLst>
      </pc:sldChg>
      <pc:sldChg chg="add">
        <pc:chgData name="Ernesto Gandolfo Raso" userId="9b53afdb15782c0c" providerId="LiveId" clId="{4B90C644-563E-401F-98F0-632E440E27C1}" dt="2024-05-31T15:58:27.518" v="50"/>
        <pc:sldMkLst>
          <pc:docMk/>
          <pc:sldMk cId="3294378310" sldId="297"/>
        </pc:sldMkLst>
      </pc:sldChg>
      <pc:sldChg chg="add">
        <pc:chgData name="Ernesto Gandolfo Raso" userId="9b53afdb15782c0c" providerId="LiveId" clId="{4B90C644-563E-401F-98F0-632E440E27C1}" dt="2024-05-31T15:58:27.518" v="50"/>
        <pc:sldMkLst>
          <pc:docMk/>
          <pc:sldMk cId="1677840251" sldId="298"/>
        </pc:sldMkLst>
      </pc:sldChg>
      <pc:sldChg chg="add">
        <pc:chgData name="Ernesto Gandolfo Raso" userId="9b53afdb15782c0c" providerId="LiveId" clId="{4B90C644-563E-401F-98F0-632E440E27C1}" dt="2024-05-31T15:58:27.518" v="50"/>
        <pc:sldMkLst>
          <pc:docMk/>
          <pc:sldMk cId="4081754575" sldId="299"/>
        </pc:sldMkLst>
      </pc:sldChg>
      <pc:sldChg chg="add">
        <pc:chgData name="Ernesto Gandolfo Raso" userId="9b53afdb15782c0c" providerId="LiveId" clId="{4B90C644-563E-401F-98F0-632E440E27C1}" dt="2024-05-31T15:58:27.518" v="50"/>
        <pc:sldMkLst>
          <pc:docMk/>
          <pc:sldMk cId="269050065" sldId="300"/>
        </pc:sldMkLst>
      </pc:sldChg>
      <pc:sldChg chg="add">
        <pc:chgData name="Ernesto Gandolfo Raso" userId="9b53afdb15782c0c" providerId="LiveId" clId="{4B90C644-563E-401F-98F0-632E440E27C1}" dt="2024-05-31T15:58:27.518" v="50"/>
        <pc:sldMkLst>
          <pc:docMk/>
          <pc:sldMk cId="1114890323" sldId="301"/>
        </pc:sldMkLst>
      </pc:sldChg>
      <pc:sldChg chg="add">
        <pc:chgData name="Ernesto Gandolfo Raso" userId="9b53afdb15782c0c" providerId="LiveId" clId="{4B90C644-563E-401F-98F0-632E440E27C1}" dt="2024-05-31T15:58:27.518" v="50"/>
        <pc:sldMkLst>
          <pc:docMk/>
          <pc:sldMk cId="2333587150" sldId="302"/>
        </pc:sldMkLst>
      </pc:sldChg>
      <pc:sldChg chg="add">
        <pc:chgData name="Ernesto Gandolfo Raso" userId="9b53afdb15782c0c" providerId="LiveId" clId="{4B90C644-563E-401F-98F0-632E440E27C1}" dt="2024-05-31T15:58:27.518" v="50"/>
        <pc:sldMkLst>
          <pc:docMk/>
          <pc:sldMk cId="1591292583" sldId="303"/>
        </pc:sldMkLst>
      </pc:sldChg>
      <pc:sldChg chg="add">
        <pc:chgData name="Ernesto Gandolfo Raso" userId="9b53afdb15782c0c" providerId="LiveId" clId="{4B90C644-563E-401F-98F0-632E440E27C1}" dt="2024-05-31T15:58:27.518" v="50"/>
        <pc:sldMkLst>
          <pc:docMk/>
          <pc:sldMk cId="848850635" sldId="304"/>
        </pc:sldMkLst>
      </pc:sldChg>
      <pc:sldChg chg="add">
        <pc:chgData name="Ernesto Gandolfo Raso" userId="9b53afdb15782c0c" providerId="LiveId" clId="{4B90C644-563E-401F-98F0-632E440E27C1}" dt="2024-05-31T15:58:27.518" v="50"/>
        <pc:sldMkLst>
          <pc:docMk/>
          <pc:sldMk cId="1672093385" sldId="305"/>
        </pc:sldMkLst>
      </pc:sldChg>
      <pc:sldChg chg="add">
        <pc:chgData name="Ernesto Gandolfo Raso" userId="9b53afdb15782c0c" providerId="LiveId" clId="{4B90C644-563E-401F-98F0-632E440E27C1}" dt="2024-05-31T15:58:27.518" v="50"/>
        <pc:sldMkLst>
          <pc:docMk/>
          <pc:sldMk cId="795409532" sldId="306"/>
        </pc:sldMkLst>
      </pc:sldChg>
      <pc:sldChg chg="add">
        <pc:chgData name="Ernesto Gandolfo Raso" userId="9b53afdb15782c0c" providerId="LiveId" clId="{4B90C644-563E-401F-98F0-632E440E27C1}" dt="2024-05-31T15:58:27.518" v="50"/>
        <pc:sldMkLst>
          <pc:docMk/>
          <pc:sldMk cId="3735980253" sldId="307"/>
        </pc:sldMkLst>
      </pc:sldChg>
      <pc:sldChg chg="add">
        <pc:chgData name="Ernesto Gandolfo Raso" userId="9b53afdb15782c0c" providerId="LiveId" clId="{4B90C644-563E-401F-98F0-632E440E27C1}" dt="2024-05-31T15:58:27.518" v="50"/>
        <pc:sldMkLst>
          <pc:docMk/>
          <pc:sldMk cId="123318842" sldId="308"/>
        </pc:sldMkLst>
      </pc:sldChg>
      <pc:sldChg chg="add">
        <pc:chgData name="Ernesto Gandolfo Raso" userId="9b53afdb15782c0c" providerId="LiveId" clId="{4B90C644-563E-401F-98F0-632E440E27C1}" dt="2024-05-31T15:58:27.518" v="50"/>
        <pc:sldMkLst>
          <pc:docMk/>
          <pc:sldMk cId="1844253812" sldId="309"/>
        </pc:sldMkLst>
      </pc:sldChg>
      <pc:sldChg chg="add">
        <pc:chgData name="Ernesto Gandolfo Raso" userId="9b53afdb15782c0c" providerId="LiveId" clId="{4B90C644-563E-401F-98F0-632E440E27C1}" dt="2024-05-31T15:58:27.518" v="50"/>
        <pc:sldMkLst>
          <pc:docMk/>
          <pc:sldMk cId="1288688136" sldId="310"/>
        </pc:sldMkLst>
      </pc:sldChg>
      <pc:sldChg chg="add">
        <pc:chgData name="Ernesto Gandolfo Raso" userId="9b53afdb15782c0c" providerId="LiveId" clId="{4B90C644-563E-401F-98F0-632E440E27C1}" dt="2024-05-31T15:58:27.518" v="50"/>
        <pc:sldMkLst>
          <pc:docMk/>
          <pc:sldMk cId="916814307" sldId="311"/>
        </pc:sldMkLst>
      </pc:sldChg>
      <pc:sldChg chg="add">
        <pc:chgData name="Ernesto Gandolfo Raso" userId="9b53afdb15782c0c" providerId="LiveId" clId="{4B90C644-563E-401F-98F0-632E440E27C1}" dt="2024-05-31T15:58:27.518" v="50"/>
        <pc:sldMkLst>
          <pc:docMk/>
          <pc:sldMk cId="616152826" sldId="312"/>
        </pc:sldMkLst>
      </pc:sldChg>
      <pc:sldChg chg="add">
        <pc:chgData name="Ernesto Gandolfo Raso" userId="9b53afdb15782c0c" providerId="LiveId" clId="{4B90C644-563E-401F-98F0-632E440E27C1}" dt="2024-05-31T15:58:27.518" v="50"/>
        <pc:sldMkLst>
          <pc:docMk/>
          <pc:sldMk cId="1282693191" sldId="313"/>
        </pc:sldMkLst>
      </pc:sldChg>
      <pc:sldChg chg="add">
        <pc:chgData name="Ernesto Gandolfo Raso" userId="9b53afdb15782c0c" providerId="LiveId" clId="{4B90C644-563E-401F-98F0-632E440E27C1}" dt="2024-05-31T15:58:27.518" v="50"/>
        <pc:sldMkLst>
          <pc:docMk/>
          <pc:sldMk cId="2288245542" sldId="314"/>
        </pc:sldMkLst>
      </pc:sldChg>
      <pc:sldChg chg="add">
        <pc:chgData name="Ernesto Gandolfo Raso" userId="9b53afdb15782c0c" providerId="LiveId" clId="{4B90C644-563E-401F-98F0-632E440E27C1}" dt="2024-05-31T15:58:27.518" v="50"/>
        <pc:sldMkLst>
          <pc:docMk/>
          <pc:sldMk cId="4259775325" sldId="315"/>
        </pc:sldMkLst>
      </pc:sldChg>
      <pc:sldChg chg="add">
        <pc:chgData name="Ernesto Gandolfo Raso" userId="9b53afdb15782c0c" providerId="LiveId" clId="{4B90C644-563E-401F-98F0-632E440E27C1}" dt="2024-05-31T15:58:27.518" v="50"/>
        <pc:sldMkLst>
          <pc:docMk/>
          <pc:sldMk cId="683462825" sldId="316"/>
        </pc:sldMkLst>
      </pc:sldChg>
      <pc:sldChg chg="add">
        <pc:chgData name="Ernesto Gandolfo Raso" userId="9b53afdb15782c0c" providerId="LiveId" clId="{4B90C644-563E-401F-98F0-632E440E27C1}" dt="2024-05-31T15:58:27.518" v="50"/>
        <pc:sldMkLst>
          <pc:docMk/>
          <pc:sldMk cId="1053525953" sldId="317"/>
        </pc:sldMkLst>
      </pc:sldChg>
      <pc:sldChg chg="add">
        <pc:chgData name="Ernesto Gandolfo Raso" userId="9b53afdb15782c0c" providerId="LiveId" clId="{4B90C644-563E-401F-98F0-632E440E27C1}" dt="2024-05-31T15:58:27.518" v="50"/>
        <pc:sldMkLst>
          <pc:docMk/>
          <pc:sldMk cId="151793141" sldId="318"/>
        </pc:sldMkLst>
      </pc:sldChg>
      <pc:sldChg chg="add">
        <pc:chgData name="Ernesto Gandolfo Raso" userId="9b53afdb15782c0c" providerId="LiveId" clId="{4B90C644-563E-401F-98F0-632E440E27C1}" dt="2024-05-31T15:58:27.518" v="50"/>
        <pc:sldMkLst>
          <pc:docMk/>
          <pc:sldMk cId="3872660932" sldId="319"/>
        </pc:sldMkLst>
      </pc:sldChg>
      <pc:sldChg chg="add">
        <pc:chgData name="Ernesto Gandolfo Raso" userId="9b53afdb15782c0c" providerId="LiveId" clId="{4B90C644-563E-401F-98F0-632E440E27C1}" dt="2024-05-31T15:58:27.518" v="50"/>
        <pc:sldMkLst>
          <pc:docMk/>
          <pc:sldMk cId="4030751692" sldId="320"/>
        </pc:sldMkLst>
      </pc:sldChg>
      <pc:sldChg chg="add">
        <pc:chgData name="Ernesto Gandolfo Raso" userId="9b53afdb15782c0c" providerId="LiveId" clId="{4B90C644-563E-401F-98F0-632E440E27C1}" dt="2024-05-31T15:58:37.406" v="51"/>
        <pc:sldMkLst>
          <pc:docMk/>
          <pc:sldMk cId="763437136" sldId="321"/>
        </pc:sldMkLst>
      </pc:sldChg>
      <pc:sldChg chg="add">
        <pc:chgData name="Ernesto Gandolfo Raso" userId="9b53afdb15782c0c" providerId="LiveId" clId="{4B90C644-563E-401F-98F0-632E440E27C1}" dt="2024-05-31T15:58:37.406" v="51"/>
        <pc:sldMkLst>
          <pc:docMk/>
          <pc:sldMk cId="3723395654" sldId="322"/>
        </pc:sldMkLst>
      </pc:sldChg>
      <pc:sldChg chg="add">
        <pc:chgData name="Ernesto Gandolfo Raso" userId="9b53afdb15782c0c" providerId="LiveId" clId="{4B90C644-563E-401F-98F0-632E440E27C1}" dt="2024-05-31T15:58:37.406" v="51"/>
        <pc:sldMkLst>
          <pc:docMk/>
          <pc:sldMk cId="301745815" sldId="323"/>
        </pc:sldMkLst>
      </pc:sldChg>
      <pc:sldChg chg="add">
        <pc:chgData name="Ernesto Gandolfo Raso" userId="9b53afdb15782c0c" providerId="LiveId" clId="{4B90C644-563E-401F-98F0-632E440E27C1}" dt="2024-05-31T15:58:37.406" v="51"/>
        <pc:sldMkLst>
          <pc:docMk/>
          <pc:sldMk cId="161574857" sldId="324"/>
        </pc:sldMkLst>
      </pc:sldChg>
      <pc:sldChg chg="add">
        <pc:chgData name="Ernesto Gandolfo Raso" userId="9b53afdb15782c0c" providerId="LiveId" clId="{4B90C644-563E-401F-98F0-632E440E27C1}" dt="2024-05-31T15:58:37.406" v="51"/>
        <pc:sldMkLst>
          <pc:docMk/>
          <pc:sldMk cId="1964235651" sldId="325"/>
        </pc:sldMkLst>
      </pc:sldChg>
      <pc:sldChg chg="add">
        <pc:chgData name="Ernesto Gandolfo Raso" userId="9b53afdb15782c0c" providerId="LiveId" clId="{4B90C644-563E-401F-98F0-632E440E27C1}" dt="2024-05-31T15:58:37.406" v="51"/>
        <pc:sldMkLst>
          <pc:docMk/>
          <pc:sldMk cId="1527677079" sldId="326"/>
        </pc:sldMkLst>
      </pc:sldChg>
      <pc:sldChg chg="add">
        <pc:chgData name="Ernesto Gandolfo Raso" userId="9b53afdb15782c0c" providerId="LiveId" clId="{4B90C644-563E-401F-98F0-632E440E27C1}" dt="2024-05-31T15:58:37.406" v="51"/>
        <pc:sldMkLst>
          <pc:docMk/>
          <pc:sldMk cId="954432568" sldId="327"/>
        </pc:sldMkLst>
      </pc:sldChg>
      <pc:sldChg chg="add">
        <pc:chgData name="Ernesto Gandolfo Raso" userId="9b53afdb15782c0c" providerId="LiveId" clId="{4B90C644-563E-401F-98F0-632E440E27C1}" dt="2024-05-31T15:58:37.406" v="51"/>
        <pc:sldMkLst>
          <pc:docMk/>
          <pc:sldMk cId="2642978399" sldId="328"/>
        </pc:sldMkLst>
      </pc:sldChg>
      <pc:sldChg chg="add">
        <pc:chgData name="Ernesto Gandolfo Raso" userId="9b53afdb15782c0c" providerId="LiveId" clId="{4B90C644-563E-401F-98F0-632E440E27C1}" dt="2024-05-31T15:58:37.406" v="51"/>
        <pc:sldMkLst>
          <pc:docMk/>
          <pc:sldMk cId="3932897123" sldId="329"/>
        </pc:sldMkLst>
      </pc:sldChg>
      <pc:sldChg chg="add">
        <pc:chgData name="Ernesto Gandolfo Raso" userId="9b53afdb15782c0c" providerId="LiveId" clId="{4B90C644-563E-401F-98F0-632E440E27C1}" dt="2024-05-31T15:58:37.406" v="51"/>
        <pc:sldMkLst>
          <pc:docMk/>
          <pc:sldMk cId="1460885084" sldId="330"/>
        </pc:sldMkLst>
      </pc:sldChg>
      <pc:sldChg chg="add">
        <pc:chgData name="Ernesto Gandolfo Raso" userId="9b53afdb15782c0c" providerId="LiveId" clId="{4B90C644-563E-401F-98F0-632E440E27C1}" dt="2024-05-31T15:58:37.406" v="51"/>
        <pc:sldMkLst>
          <pc:docMk/>
          <pc:sldMk cId="2656755453" sldId="331"/>
        </pc:sldMkLst>
      </pc:sldChg>
      <pc:sldChg chg="add">
        <pc:chgData name="Ernesto Gandolfo Raso" userId="9b53afdb15782c0c" providerId="LiveId" clId="{4B90C644-563E-401F-98F0-632E440E27C1}" dt="2024-05-31T15:58:37.406" v="51"/>
        <pc:sldMkLst>
          <pc:docMk/>
          <pc:sldMk cId="348136337" sldId="332"/>
        </pc:sldMkLst>
      </pc:sldChg>
      <pc:sldChg chg="add">
        <pc:chgData name="Ernesto Gandolfo Raso" userId="9b53afdb15782c0c" providerId="LiveId" clId="{4B90C644-563E-401F-98F0-632E440E27C1}" dt="2024-05-31T15:58:37.406" v="51"/>
        <pc:sldMkLst>
          <pc:docMk/>
          <pc:sldMk cId="4193205858" sldId="333"/>
        </pc:sldMkLst>
      </pc:sldChg>
      <pc:sldChg chg="add">
        <pc:chgData name="Ernesto Gandolfo Raso" userId="9b53afdb15782c0c" providerId="LiveId" clId="{4B90C644-563E-401F-98F0-632E440E27C1}" dt="2024-05-31T15:58:37.406" v="51"/>
        <pc:sldMkLst>
          <pc:docMk/>
          <pc:sldMk cId="1122700423" sldId="334"/>
        </pc:sldMkLst>
      </pc:sldChg>
      <pc:sldChg chg="add">
        <pc:chgData name="Ernesto Gandolfo Raso" userId="9b53afdb15782c0c" providerId="LiveId" clId="{4B90C644-563E-401F-98F0-632E440E27C1}" dt="2024-05-31T15:58:37.406" v="51"/>
        <pc:sldMkLst>
          <pc:docMk/>
          <pc:sldMk cId="4038194335" sldId="335"/>
        </pc:sldMkLst>
      </pc:sldChg>
      <pc:sldChg chg="add">
        <pc:chgData name="Ernesto Gandolfo Raso" userId="9b53afdb15782c0c" providerId="LiveId" clId="{4B90C644-563E-401F-98F0-632E440E27C1}" dt="2024-05-31T15:58:37.406" v="51"/>
        <pc:sldMkLst>
          <pc:docMk/>
          <pc:sldMk cId="1695345418" sldId="336"/>
        </pc:sldMkLst>
      </pc:sldChg>
      <pc:sldChg chg="add">
        <pc:chgData name="Ernesto Gandolfo Raso" userId="9b53afdb15782c0c" providerId="LiveId" clId="{4B90C644-563E-401F-98F0-632E440E27C1}" dt="2024-05-31T15:58:37.406" v="51"/>
        <pc:sldMkLst>
          <pc:docMk/>
          <pc:sldMk cId="2846040485" sldId="337"/>
        </pc:sldMkLst>
      </pc:sldChg>
      <pc:sldChg chg="add">
        <pc:chgData name="Ernesto Gandolfo Raso" userId="9b53afdb15782c0c" providerId="LiveId" clId="{4B90C644-563E-401F-98F0-632E440E27C1}" dt="2024-05-31T15:58:37.406" v="51"/>
        <pc:sldMkLst>
          <pc:docMk/>
          <pc:sldMk cId="4002208304" sldId="338"/>
        </pc:sldMkLst>
      </pc:sldChg>
      <pc:sldChg chg="add">
        <pc:chgData name="Ernesto Gandolfo Raso" userId="9b53afdb15782c0c" providerId="LiveId" clId="{4B90C644-563E-401F-98F0-632E440E27C1}" dt="2024-05-31T15:58:37.406" v="51"/>
        <pc:sldMkLst>
          <pc:docMk/>
          <pc:sldMk cId="674613399" sldId="339"/>
        </pc:sldMkLst>
      </pc:sldChg>
      <pc:sldChg chg="add">
        <pc:chgData name="Ernesto Gandolfo Raso" userId="9b53afdb15782c0c" providerId="LiveId" clId="{4B90C644-563E-401F-98F0-632E440E27C1}" dt="2024-05-31T15:58:37.406" v="51"/>
        <pc:sldMkLst>
          <pc:docMk/>
          <pc:sldMk cId="3749558593" sldId="340"/>
        </pc:sldMkLst>
      </pc:sldChg>
      <pc:sldChg chg="add">
        <pc:chgData name="Ernesto Gandolfo Raso" userId="9b53afdb15782c0c" providerId="LiveId" clId="{4B90C644-563E-401F-98F0-632E440E27C1}" dt="2024-05-31T15:58:37.406" v="51"/>
        <pc:sldMkLst>
          <pc:docMk/>
          <pc:sldMk cId="2982412058" sldId="341"/>
        </pc:sldMkLst>
      </pc:sldChg>
      <pc:sldChg chg="add">
        <pc:chgData name="Ernesto Gandolfo Raso" userId="9b53afdb15782c0c" providerId="LiveId" clId="{4B90C644-563E-401F-98F0-632E440E27C1}" dt="2024-05-31T15:58:37.406" v="51"/>
        <pc:sldMkLst>
          <pc:docMk/>
          <pc:sldMk cId="742180804" sldId="342"/>
        </pc:sldMkLst>
      </pc:sldChg>
      <pc:sldChg chg="add">
        <pc:chgData name="Ernesto Gandolfo Raso" userId="9b53afdb15782c0c" providerId="LiveId" clId="{4B90C644-563E-401F-98F0-632E440E27C1}" dt="2024-05-31T15:58:37.406" v="51"/>
        <pc:sldMkLst>
          <pc:docMk/>
          <pc:sldMk cId="2655672428" sldId="343"/>
        </pc:sldMkLst>
      </pc:sldChg>
      <pc:sldChg chg="add">
        <pc:chgData name="Ernesto Gandolfo Raso" userId="9b53afdb15782c0c" providerId="LiveId" clId="{4B90C644-563E-401F-98F0-632E440E27C1}" dt="2024-05-31T15:58:37.406" v="51"/>
        <pc:sldMkLst>
          <pc:docMk/>
          <pc:sldMk cId="508004074" sldId="344"/>
        </pc:sldMkLst>
      </pc:sldChg>
      <pc:sldChg chg="add">
        <pc:chgData name="Ernesto Gandolfo Raso" userId="9b53afdb15782c0c" providerId="LiveId" clId="{4B90C644-563E-401F-98F0-632E440E27C1}" dt="2024-05-31T15:58:37.406" v="51"/>
        <pc:sldMkLst>
          <pc:docMk/>
          <pc:sldMk cId="3410684433" sldId="345"/>
        </pc:sldMkLst>
      </pc:sldChg>
      <pc:sldChg chg="add">
        <pc:chgData name="Ernesto Gandolfo Raso" userId="9b53afdb15782c0c" providerId="LiveId" clId="{4B90C644-563E-401F-98F0-632E440E27C1}" dt="2024-05-31T15:58:37.406" v="51"/>
        <pc:sldMkLst>
          <pc:docMk/>
          <pc:sldMk cId="3345497236" sldId="346"/>
        </pc:sldMkLst>
      </pc:sldChg>
      <pc:sldChg chg="add">
        <pc:chgData name="Ernesto Gandolfo Raso" userId="9b53afdb15782c0c" providerId="LiveId" clId="{4B90C644-563E-401F-98F0-632E440E27C1}" dt="2024-05-31T15:58:37.406" v="51"/>
        <pc:sldMkLst>
          <pc:docMk/>
          <pc:sldMk cId="4167309403" sldId="347"/>
        </pc:sldMkLst>
      </pc:sldChg>
      <pc:sldChg chg="add">
        <pc:chgData name="Ernesto Gandolfo Raso" userId="9b53afdb15782c0c" providerId="LiveId" clId="{4B90C644-563E-401F-98F0-632E440E27C1}" dt="2024-05-31T15:58:37.406" v="51"/>
        <pc:sldMkLst>
          <pc:docMk/>
          <pc:sldMk cId="3369906982" sldId="348"/>
        </pc:sldMkLst>
      </pc:sldChg>
      <pc:sldChg chg="add">
        <pc:chgData name="Ernesto Gandolfo Raso" userId="9b53afdb15782c0c" providerId="LiveId" clId="{4B90C644-563E-401F-98F0-632E440E27C1}" dt="2024-05-31T15:58:37.406" v="51"/>
        <pc:sldMkLst>
          <pc:docMk/>
          <pc:sldMk cId="2203849761" sldId="349"/>
        </pc:sldMkLst>
      </pc:sldChg>
      <pc:sldChg chg="add">
        <pc:chgData name="Ernesto Gandolfo Raso" userId="9b53afdb15782c0c" providerId="LiveId" clId="{4B90C644-563E-401F-98F0-632E440E27C1}" dt="2024-05-31T15:58:37.406" v="51"/>
        <pc:sldMkLst>
          <pc:docMk/>
          <pc:sldMk cId="1585166785" sldId="350"/>
        </pc:sldMkLst>
      </pc:sldChg>
      <pc:sldChg chg="add">
        <pc:chgData name="Ernesto Gandolfo Raso" userId="9b53afdb15782c0c" providerId="LiveId" clId="{4B90C644-563E-401F-98F0-632E440E27C1}" dt="2024-05-31T15:58:37.406" v="51"/>
        <pc:sldMkLst>
          <pc:docMk/>
          <pc:sldMk cId="660544192" sldId="351"/>
        </pc:sldMkLst>
      </pc:sldChg>
      <pc:sldChg chg="add">
        <pc:chgData name="Ernesto Gandolfo Raso" userId="9b53afdb15782c0c" providerId="LiveId" clId="{4B90C644-563E-401F-98F0-632E440E27C1}" dt="2024-05-31T15:58:37.406" v="51"/>
        <pc:sldMkLst>
          <pc:docMk/>
          <pc:sldMk cId="2707099840" sldId="352"/>
        </pc:sldMkLst>
      </pc:sldChg>
      <pc:sldChg chg="add">
        <pc:chgData name="Ernesto Gandolfo Raso" userId="9b53afdb15782c0c" providerId="LiveId" clId="{4B90C644-563E-401F-98F0-632E440E27C1}" dt="2024-05-31T15:58:37.406" v="51"/>
        <pc:sldMkLst>
          <pc:docMk/>
          <pc:sldMk cId="3350539357" sldId="353"/>
        </pc:sldMkLst>
      </pc:sldChg>
      <pc:sldChg chg="add">
        <pc:chgData name="Ernesto Gandolfo Raso" userId="9b53afdb15782c0c" providerId="LiveId" clId="{4B90C644-563E-401F-98F0-632E440E27C1}" dt="2024-05-31T15:58:37.406" v="51"/>
        <pc:sldMkLst>
          <pc:docMk/>
          <pc:sldMk cId="2483414162" sldId="354"/>
        </pc:sldMkLst>
      </pc:sldChg>
      <pc:sldChg chg="add">
        <pc:chgData name="Ernesto Gandolfo Raso" userId="9b53afdb15782c0c" providerId="LiveId" clId="{4B90C644-563E-401F-98F0-632E440E27C1}" dt="2024-05-31T15:58:37.406" v="51"/>
        <pc:sldMkLst>
          <pc:docMk/>
          <pc:sldMk cId="236200329" sldId="355"/>
        </pc:sldMkLst>
      </pc:sldChg>
      <pc:sldChg chg="add">
        <pc:chgData name="Ernesto Gandolfo Raso" userId="9b53afdb15782c0c" providerId="LiveId" clId="{4B90C644-563E-401F-98F0-632E440E27C1}" dt="2024-05-31T15:58:37.406" v="51"/>
        <pc:sldMkLst>
          <pc:docMk/>
          <pc:sldMk cId="1820586845" sldId="356"/>
        </pc:sldMkLst>
      </pc:sldChg>
      <pc:sldChg chg="add">
        <pc:chgData name="Ernesto Gandolfo Raso" userId="9b53afdb15782c0c" providerId="LiveId" clId="{4B90C644-563E-401F-98F0-632E440E27C1}" dt="2024-05-31T15:58:37.406" v="51"/>
        <pc:sldMkLst>
          <pc:docMk/>
          <pc:sldMk cId="2600562194" sldId="357"/>
        </pc:sldMkLst>
      </pc:sldChg>
      <pc:sldChg chg="add">
        <pc:chgData name="Ernesto Gandolfo Raso" userId="9b53afdb15782c0c" providerId="LiveId" clId="{4B90C644-563E-401F-98F0-632E440E27C1}" dt="2024-05-31T15:58:37.406" v="51"/>
        <pc:sldMkLst>
          <pc:docMk/>
          <pc:sldMk cId="1425087755" sldId="358"/>
        </pc:sldMkLst>
      </pc:sldChg>
      <pc:sldChg chg="add">
        <pc:chgData name="Ernesto Gandolfo Raso" userId="9b53afdb15782c0c" providerId="LiveId" clId="{4B90C644-563E-401F-98F0-632E440E27C1}" dt="2024-05-31T15:58:37.406" v="51"/>
        <pc:sldMkLst>
          <pc:docMk/>
          <pc:sldMk cId="1098653538" sldId="359"/>
        </pc:sldMkLst>
      </pc:sldChg>
      <pc:sldChg chg="add">
        <pc:chgData name="Ernesto Gandolfo Raso" userId="9b53afdb15782c0c" providerId="LiveId" clId="{4B90C644-563E-401F-98F0-632E440E27C1}" dt="2024-05-31T15:58:37.406" v="51"/>
        <pc:sldMkLst>
          <pc:docMk/>
          <pc:sldMk cId="872896127" sldId="360"/>
        </pc:sldMkLst>
      </pc:sldChg>
      <pc:sldChg chg="add">
        <pc:chgData name="Ernesto Gandolfo Raso" userId="9b53afdb15782c0c" providerId="LiveId" clId="{4B90C644-563E-401F-98F0-632E440E27C1}" dt="2024-05-31T15:58:37.406" v="51"/>
        <pc:sldMkLst>
          <pc:docMk/>
          <pc:sldMk cId="3723681303" sldId="361"/>
        </pc:sldMkLst>
      </pc:sldChg>
      <pc:sldChg chg="add">
        <pc:chgData name="Ernesto Gandolfo Raso" userId="9b53afdb15782c0c" providerId="LiveId" clId="{4B90C644-563E-401F-98F0-632E440E27C1}" dt="2024-05-31T15:58:37.406" v="51"/>
        <pc:sldMkLst>
          <pc:docMk/>
          <pc:sldMk cId="3050452644" sldId="362"/>
        </pc:sldMkLst>
      </pc:sldChg>
      <pc:sldChg chg="add">
        <pc:chgData name="Ernesto Gandolfo Raso" userId="9b53afdb15782c0c" providerId="LiveId" clId="{4B90C644-563E-401F-98F0-632E440E27C1}" dt="2024-05-31T15:58:37.406" v="51"/>
        <pc:sldMkLst>
          <pc:docMk/>
          <pc:sldMk cId="3287867192" sldId="363"/>
        </pc:sldMkLst>
      </pc:sldChg>
      <pc:sldChg chg="add">
        <pc:chgData name="Ernesto Gandolfo Raso" userId="9b53afdb15782c0c" providerId="LiveId" clId="{4B90C644-563E-401F-98F0-632E440E27C1}" dt="2024-05-31T15:58:37.406" v="51"/>
        <pc:sldMkLst>
          <pc:docMk/>
          <pc:sldMk cId="113526128" sldId="364"/>
        </pc:sldMkLst>
      </pc:sldChg>
      <pc:sldChg chg="add">
        <pc:chgData name="Ernesto Gandolfo Raso" userId="9b53afdb15782c0c" providerId="LiveId" clId="{4B90C644-563E-401F-98F0-632E440E27C1}" dt="2024-05-31T15:58:37.406" v="51"/>
        <pc:sldMkLst>
          <pc:docMk/>
          <pc:sldMk cId="3905890377" sldId="365"/>
        </pc:sldMkLst>
      </pc:sldChg>
      <pc:sldChg chg="add">
        <pc:chgData name="Ernesto Gandolfo Raso" userId="9b53afdb15782c0c" providerId="LiveId" clId="{4B90C644-563E-401F-98F0-632E440E27C1}" dt="2024-05-31T15:58:37.406" v="51"/>
        <pc:sldMkLst>
          <pc:docMk/>
          <pc:sldMk cId="1435091623" sldId="366"/>
        </pc:sldMkLst>
      </pc:sldChg>
      <pc:sldChg chg="add">
        <pc:chgData name="Ernesto Gandolfo Raso" userId="9b53afdb15782c0c" providerId="LiveId" clId="{4B90C644-563E-401F-98F0-632E440E27C1}" dt="2024-05-31T15:58:37.406" v="51"/>
        <pc:sldMkLst>
          <pc:docMk/>
          <pc:sldMk cId="2847916792" sldId="367"/>
        </pc:sldMkLst>
      </pc:sldChg>
      <pc:sldChg chg="add">
        <pc:chgData name="Ernesto Gandolfo Raso" userId="9b53afdb15782c0c" providerId="LiveId" clId="{4B90C644-563E-401F-98F0-632E440E27C1}" dt="2024-05-31T15:58:37.406" v="51"/>
        <pc:sldMkLst>
          <pc:docMk/>
          <pc:sldMk cId="64109143" sldId="368"/>
        </pc:sldMkLst>
      </pc:sldChg>
      <pc:sldChg chg="add">
        <pc:chgData name="Ernesto Gandolfo Raso" userId="9b53afdb15782c0c" providerId="LiveId" clId="{4B90C644-563E-401F-98F0-632E440E27C1}" dt="2024-05-31T15:58:37.406" v="51"/>
        <pc:sldMkLst>
          <pc:docMk/>
          <pc:sldMk cId="199263484" sldId="369"/>
        </pc:sldMkLst>
      </pc:sldChg>
      <pc:sldChg chg="add">
        <pc:chgData name="Ernesto Gandolfo Raso" userId="9b53afdb15782c0c" providerId="LiveId" clId="{4B90C644-563E-401F-98F0-632E440E27C1}" dt="2024-05-31T15:58:37.406" v="51"/>
        <pc:sldMkLst>
          <pc:docMk/>
          <pc:sldMk cId="1609010735" sldId="370"/>
        </pc:sldMkLst>
      </pc:sldChg>
      <pc:sldChg chg="add">
        <pc:chgData name="Ernesto Gandolfo Raso" userId="9b53afdb15782c0c" providerId="LiveId" clId="{4B90C644-563E-401F-98F0-632E440E27C1}" dt="2024-05-31T15:58:37.406" v="51"/>
        <pc:sldMkLst>
          <pc:docMk/>
          <pc:sldMk cId="3866824078" sldId="371"/>
        </pc:sldMkLst>
      </pc:sldChg>
      <pc:sldChg chg="add">
        <pc:chgData name="Ernesto Gandolfo Raso" userId="9b53afdb15782c0c" providerId="LiveId" clId="{4B90C644-563E-401F-98F0-632E440E27C1}" dt="2024-05-31T15:58:37.406" v="51"/>
        <pc:sldMkLst>
          <pc:docMk/>
          <pc:sldMk cId="259749090" sldId="372"/>
        </pc:sldMkLst>
      </pc:sldChg>
      <pc:sldChg chg="add">
        <pc:chgData name="Ernesto Gandolfo Raso" userId="9b53afdb15782c0c" providerId="LiveId" clId="{4B90C644-563E-401F-98F0-632E440E27C1}" dt="2024-05-31T15:58:37.406" v="51"/>
        <pc:sldMkLst>
          <pc:docMk/>
          <pc:sldMk cId="3138594831" sldId="373"/>
        </pc:sldMkLst>
      </pc:sldChg>
      <pc:sldChg chg="add">
        <pc:chgData name="Ernesto Gandolfo Raso" userId="9b53afdb15782c0c" providerId="LiveId" clId="{4B90C644-563E-401F-98F0-632E440E27C1}" dt="2024-05-31T15:58:37.406" v="51"/>
        <pc:sldMkLst>
          <pc:docMk/>
          <pc:sldMk cId="3823127162" sldId="374"/>
        </pc:sldMkLst>
      </pc:sldChg>
      <pc:sldChg chg="add">
        <pc:chgData name="Ernesto Gandolfo Raso" userId="9b53afdb15782c0c" providerId="LiveId" clId="{4B90C644-563E-401F-98F0-632E440E27C1}" dt="2024-05-31T15:58:37.406" v="51"/>
        <pc:sldMkLst>
          <pc:docMk/>
          <pc:sldMk cId="4226625875" sldId="375"/>
        </pc:sldMkLst>
      </pc:sldChg>
      <pc:sldChg chg="add">
        <pc:chgData name="Ernesto Gandolfo Raso" userId="9b53afdb15782c0c" providerId="LiveId" clId="{4B90C644-563E-401F-98F0-632E440E27C1}" dt="2024-05-31T15:58:37.406" v="51"/>
        <pc:sldMkLst>
          <pc:docMk/>
          <pc:sldMk cId="2985168371" sldId="376"/>
        </pc:sldMkLst>
      </pc:sldChg>
      <pc:sldChg chg="add">
        <pc:chgData name="Ernesto Gandolfo Raso" userId="9b53afdb15782c0c" providerId="LiveId" clId="{4B90C644-563E-401F-98F0-632E440E27C1}" dt="2024-05-31T15:58:37.406" v="51"/>
        <pc:sldMkLst>
          <pc:docMk/>
          <pc:sldMk cId="1104772057" sldId="377"/>
        </pc:sldMkLst>
      </pc:sldChg>
      <pc:sldChg chg="add">
        <pc:chgData name="Ernesto Gandolfo Raso" userId="9b53afdb15782c0c" providerId="LiveId" clId="{4B90C644-563E-401F-98F0-632E440E27C1}" dt="2024-05-31T15:58:37.406" v="51"/>
        <pc:sldMkLst>
          <pc:docMk/>
          <pc:sldMk cId="2830125639" sldId="378"/>
        </pc:sldMkLst>
      </pc:sldChg>
      <pc:sldChg chg="add">
        <pc:chgData name="Ernesto Gandolfo Raso" userId="9b53afdb15782c0c" providerId="LiveId" clId="{4B90C644-563E-401F-98F0-632E440E27C1}" dt="2024-05-31T15:58:37.406" v="51"/>
        <pc:sldMkLst>
          <pc:docMk/>
          <pc:sldMk cId="2609110467" sldId="379"/>
        </pc:sldMkLst>
      </pc:sldChg>
      <pc:sldChg chg="add">
        <pc:chgData name="Ernesto Gandolfo Raso" userId="9b53afdb15782c0c" providerId="LiveId" clId="{4B90C644-563E-401F-98F0-632E440E27C1}" dt="2024-05-31T15:58:37.406" v="51"/>
        <pc:sldMkLst>
          <pc:docMk/>
          <pc:sldMk cId="3430012490" sldId="380"/>
        </pc:sldMkLst>
      </pc:sldChg>
      <pc:sldChg chg="add">
        <pc:chgData name="Ernesto Gandolfo Raso" userId="9b53afdb15782c0c" providerId="LiveId" clId="{4B90C644-563E-401F-98F0-632E440E27C1}" dt="2024-05-31T15:58:37.406" v="51"/>
        <pc:sldMkLst>
          <pc:docMk/>
          <pc:sldMk cId="3189012808" sldId="381"/>
        </pc:sldMkLst>
      </pc:sldChg>
      <pc:sldChg chg="add">
        <pc:chgData name="Ernesto Gandolfo Raso" userId="9b53afdb15782c0c" providerId="LiveId" clId="{4B90C644-563E-401F-98F0-632E440E27C1}" dt="2024-05-31T15:58:37.406" v="51"/>
        <pc:sldMkLst>
          <pc:docMk/>
          <pc:sldMk cId="3308648594" sldId="382"/>
        </pc:sldMkLst>
      </pc:sldChg>
      <pc:sldChg chg="add">
        <pc:chgData name="Ernesto Gandolfo Raso" userId="9b53afdb15782c0c" providerId="LiveId" clId="{4B90C644-563E-401F-98F0-632E440E27C1}" dt="2024-05-31T15:58:37.406" v="51"/>
        <pc:sldMkLst>
          <pc:docMk/>
          <pc:sldMk cId="1608247136" sldId="383"/>
        </pc:sldMkLst>
      </pc:sldChg>
      <pc:sldChg chg="add">
        <pc:chgData name="Ernesto Gandolfo Raso" userId="9b53afdb15782c0c" providerId="LiveId" clId="{4B90C644-563E-401F-98F0-632E440E27C1}" dt="2024-05-31T15:58:37.406" v="51"/>
        <pc:sldMkLst>
          <pc:docMk/>
          <pc:sldMk cId="1097881740" sldId="384"/>
        </pc:sldMkLst>
      </pc:sldChg>
      <pc:sldChg chg="del">
        <pc:chgData name="Ernesto Gandolfo Raso" userId="9b53afdb15782c0c" providerId="LiveId" clId="{4B90C644-563E-401F-98F0-632E440E27C1}" dt="2024-05-31T15:57:44.239" v="41" actId="47"/>
        <pc:sldMkLst>
          <pc:docMk/>
          <pc:sldMk cId="1109421405" sldId="411"/>
        </pc:sldMkLst>
      </pc:sldChg>
      <pc:sldChg chg="del">
        <pc:chgData name="Ernesto Gandolfo Raso" userId="9b53afdb15782c0c" providerId="LiveId" clId="{4B90C644-563E-401F-98F0-632E440E27C1}" dt="2024-05-31T15:57:44.239" v="41" actId="47"/>
        <pc:sldMkLst>
          <pc:docMk/>
          <pc:sldMk cId="2038112526" sldId="412"/>
        </pc:sldMkLst>
      </pc:sldChg>
      <pc:sldChg chg="del">
        <pc:chgData name="Ernesto Gandolfo Raso" userId="9b53afdb15782c0c" providerId="LiveId" clId="{4B90C644-563E-401F-98F0-632E440E27C1}" dt="2024-05-31T15:57:44.239" v="41" actId="47"/>
        <pc:sldMkLst>
          <pc:docMk/>
          <pc:sldMk cId="1055750470" sldId="413"/>
        </pc:sldMkLst>
      </pc:sldChg>
      <pc:sldChg chg="del">
        <pc:chgData name="Ernesto Gandolfo Raso" userId="9b53afdb15782c0c" providerId="LiveId" clId="{4B90C644-563E-401F-98F0-632E440E27C1}" dt="2024-05-31T15:57:44.239" v="41" actId="47"/>
        <pc:sldMkLst>
          <pc:docMk/>
          <pc:sldMk cId="3255679020" sldId="414"/>
        </pc:sldMkLst>
      </pc:sldChg>
      <pc:sldChg chg="del">
        <pc:chgData name="Ernesto Gandolfo Raso" userId="9b53afdb15782c0c" providerId="LiveId" clId="{4B90C644-563E-401F-98F0-632E440E27C1}" dt="2024-05-31T15:57:44.239" v="41" actId="47"/>
        <pc:sldMkLst>
          <pc:docMk/>
          <pc:sldMk cId="3444236547" sldId="415"/>
        </pc:sldMkLst>
      </pc:sldChg>
      <pc:sldChg chg="del">
        <pc:chgData name="Ernesto Gandolfo Raso" userId="9b53afdb15782c0c" providerId="LiveId" clId="{4B90C644-563E-401F-98F0-632E440E27C1}" dt="2024-05-31T15:57:44.239" v="41" actId="47"/>
        <pc:sldMkLst>
          <pc:docMk/>
          <pc:sldMk cId="1174257406" sldId="416"/>
        </pc:sldMkLst>
      </pc:sldChg>
      <pc:sldChg chg="del">
        <pc:chgData name="Ernesto Gandolfo Raso" userId="9b53afdb15782c0c" providerId="LiveId" clId="{4B90C644-563E-401F-98F0-632E440E27C1}" dt="2024-05-31T15:57:44.239" v="41" actId="47"/>
        <pc:sldMkLst>
          <pc:docMk/>
          <pc:sldMk cId="4175717360" sldId="417"/>
        </pc:sldMkLst>
      </pc:sldChg>
      <pc:sldChg chg="del">
        <pc:chgData name="Ernesto Gandolfo Raso" userId="9b53afdb15782c0c" providerId="LiveId" clId="{4B90C644-563E-401F-98F0-632E440E27C1}" dt="2024-05-31T15:57:44.239" v="41" actId="47"/>
        <pc:sldMkLst>
          <pc:docMk/>
          <pc:sldMk cId="2190519285" sldId="418"/>
        </pc:sldMkLst>
      </pc:sldChg>
      <pc:sldChg chg="del">
        <pc:chgData name="Ernesto Gandolfo Raso" userId="9b53afdb15782c0c" providerId="LiveId" clId="{4B90C644-563E-401F-98F0-632E440E27C1}" dt="2024-05-31T15:57:44.239" v="41" actId="47"/>
        <pc:sldMkLst>
          <pc:docMk/>
          <pc:sldMk cId="575053373" sldId="419"/>
        </pc:sldMkLst>
      </pc:sldChg>
      <pc:sldChg chg="del">
        <pc:chgData name="Ernesto Gandolfo Raso" userId="9b53afdb15782c0c" providerId="LiveId" clId="{4B90C644-563E-401F-98F0-632E440E27C1}" dt="2024-05-31T15:57:44.239" v="41" actId="47"/>
        <pc:sldMkLst>
          <pc:docMk/>
          <pc:sldMk cId="4203662195" sldId="420"/>
        </pc:sldMkLst>
      </pc:sldChg>
      <pc:sldChg chg="del">
        <pc:chgData name="Ernesto Gandolfo Raso" userId="9b53afdb15782c0c" providerId="LiveId" clId="{4B90C644-563E-401F-98F0-632E440E27C1}" dt="2024-05-31T15:57:44.239" v="41" actId="47"/>
        <pc:sldMkLst>
          <pc:docMk/>
          <pc:sldMk cId="3847691401" sldId="421"/>
        </pc:sldMkLst>
      </pc:sldChg>
      <pc:sldChg chg="del">
        <pc:chgData name="Ernesto Gandolfo Raso" userId="9b53afdb15782c0c" providerId="LiveId" clId="{4B90C644-563E-401F-98F0-632E440E27C1}" dt="2024-05-31T15:57:44.239" v="41" actId="47"/>
        <pc:sldMkLst>
          <pc:docMk/>
          <pc:sldMk cId="1035186521" sldId="422"/>
        </pc:sldMkLst>
      </pc:sldChg>
      <pc:sldChg chg="del">
        <pc:chgData name="Ernesto Gandolfo Raso" userId="9b53afdb15782c0c" providerId="LiveId" clId="{4B90C644-563E-401F-98F0-632E440E27C1}" dt="2024-05-31T15:57:44.239" v="41" actId="47"/>
        <pc:sldMkLst>
          <pc:docMk/>
          <pc:sldMk cId="4287061816" sldId="423"/>
        </pc:sldMkLst>
      </pc:sldChg>
      <pc:sldChg chg="del">
        <pc:chgData name="Ernesto Gandolfo Raso" userId="9b53afdb15782c0c" providerId="LiveId" clId="{4B90C644-563E-401F-98F0-632E440E27C1}" dt="2024-05-31T15:57:44.239" v="41" actId="47"/>
        <pc:sldMkLst>
          <pc:docMk/>
          <pc:sldMk cId="1848697758" sldId="424"/>
        </pc:sldMkLst>
      </pc:sldChg>
      <pc:sldChg chg="del">
        <pc:chgData name="Ernesto Gandolfo Raso" userId="9b53afdb15782c0c" providerId="LiveId" clId="{4B90C644-563E-401F-98F0-632E440E27C1}" dt="2024-05-31T15:57:44.239" v="41" actId="47"/>
        <pc:sldMkLst>
          <pc:docMk/>
          <pc:sldMk cId="1076550137" sldId="425"/>
        </pc:sldMkLst>
      </pc:sldChg>
      <pc:sldChg chg="del">
        <pc:chgData name="Ernesto Gandolfo Raso" userId="9b53afdb15782c0c" providerId="LiveId" clId="{4B90C644-563E-401F-98F0-632E440E27C1}" dt="2024-05-31T15:57:44.239" v="41" actId="47"/>
        <pc:sldMkLst>
          <pc:docMk/>
          <pc:sldMk cId="56713760" sldId="426"/>
        </pc:sldMkLst>
      </pc:sldChg>
      <pc:sldChg chg="del">
        <pc:chgData name="Ernesto Gandolfo Raso" userId="9b53afdb15782c0c" providerId="LiveId" clId="{4B90C644-563E-401F-98F0-632E440E27C1}" dt="2024-05-31T15:57:44.239" v="41" actId="47"/>
        <pc:sldMkLst>
          <pc:docMk/>
          <pc:sldMk cId="1976988912" sldId="427"/>
        </pc:sldMkLst>
      </pc:sldChg>
      <pc:sldChg chg="del">
        <pc:chgData name="Ernesto Gandolfo Raso" userId="9b53afdb15782c0c" providerId="LiveId" clId="{4B90C644-563E-401F-98F0-632E440E27C1}" dt="2024-05-31T15:57:44.239" v="41" actId="47"/>
        <pc:sldMkLst>
          <pc:docMk/>
          <pc:sldMk cId="3905488414" sldId="428"/>
        </pc:sldMkLst>
      </pc:sldChg>
      <pc:sldChg chg="del">
        <pc:chgData name="Ernesto Gandolfo Raso" userId="9b53afdb15782c0c" providerId="LiveId" clId="{4B90C644-563E-401F-98F0-632E440E27C1}" dt="2024-05-31T15:57:44.239" v="41" actId="47"/>
        <pc:sldMkLst>
          <pc:docMk/>
          <pc:sldMk cId="2463189856" sldId="429"/>
        </pc:sldMkLst>
      </pc:sldChg>
      <pc:sldChg chg="del">
        <pc:chgData name="Ernesto Gandolfo Raso" userId="9b53afdb15782c0c" providerId="LiveId" clId="{4B90C644-563E-401F-98F0-632E440E27C1}" dt="2024-05-31T15:57:44.239" v="41" actId="47"/>
        <pc:sldMkLst>
          <pc:docMk/>
          <pc:sldMk cId="996596909" sldId="442"/>
        </pc:sldMkLst>
      </pc:sldChg>
      <pc:sldChg chg="del">
        <pc:chgData name="Ernesto Gandolfo Raso" userId="9b53afdb15782c0c" providerId="LiveId" clId="{4B90C644-563E-401F-98F0-632E440E27C1}" dt="2024-05-31T15:57:44.239" v="41" actId="47"/>
        <pc:sldMkLst>
          <pc:docMk/>
          <pc:sldMk cId="2196175828" sldId="443"/>
        </pc:sldMkLst>
      </pc:sldChg>
      <pc:sldChg chg="del">
        <pc:chgData name="Ernesto Gandolfo Raso" userId="9b53afdb15782c0c" providerId="LiveId" clId="{4B90C644-563E-401F-98F0-632E440E27C1}" dt="2024-05-31T15:57:44.239" v="41" actId="47"/>
        <pc:sldMkLst>
          <pc:docMk/>
          <pc:sldMk cId="2950615171" sldId="444"/>
        </pc:sldMkLst>
      </pc:sldChg>
      <pc:sldChg chg="del">
        <pc:chgData name="Ernesto Gandolfo Raso" userId="9b53afdb15782c0c" providerId="LiveId" clId="{4B90C644-563E-401F-98F0-632E440E27C1}" dt="2024-05-31T15:57:44.239" v="41" actId="47"/>
        <pc:sldMkLst>
          <pc:docMk/>
          <pc:sldMk cId="2398092147" sldId="445"/>
        </pc:sldMkLst>
      </pc:sldChg>
      <pc:sldChg chg="del">
        <pc:chgData name="Ernesto Gandolfo Raso" userId="9b53afdb15782c0c" providerId="LiveId" clId="{4B90C644-563E-401F-98F0-632E440E27C1}" dt="2024-05-31T15:57:44.239" v="41" actId="47"/>
        <pc:sldMkLst>
          <pc:docMk/>
          <pc:sldMk cId="1736476986" sldId="446"/>
        </pc:sldMkLst>
      </pc:sldChg>
      <pc:sldChg chg="del">
        <pc:chgData name="Ernesto Gandolfo Raso" userId="9b53afdb15782c0c" providerId="LiveId" clId="{4B90C644-563E-401F-98F0-632E440E27C1}" dt="2024-05-31T15:57:44.239" v="41" actId="47"/>
        <pc:sldMkLst>
          <pc:docMk/>
          <pc:sldMk cId="3418737688" sldId="447"/>
        </pc:sldMkLst>
      </pc:sldChg>
      <pc:sldChg chg="del">
        <pc:chgData name="Ernesto Gandolfo Raso" userId="9b53afdb15782c0c" providerId="LiveId" clId="{4B90C644-563E-401F-98F0-632E440E27C1}" dt="2024-05-31T15:57:44.239" v="41" actId="47"/>
        <pc:sldMkLst>
          <pc:docMk/>
          <pc:sldMk cId="3040530463" sldId="448"/>
        </pc:sldMkLst>
      </pc:sldChg>
      <pc:sldChg chg="del">
        <pc:chgData name="Ernesto Gandolfo Raso" userId="9b53afdb15782c0c" providerId="LiveId" clId="{4B90C644-563E-401F-98F0-632E440E27C1}" dt="2024-05-31T15:57:44.239" v="41" actId="47"/>
        <pc:sldMkLst>
          <pc:docMk/>
          <pc:sldMk cId="3099335898" sldId="449"/>
        </pc:sldMkLst>
      </pc:sldChg>
      <pc:sldChg chg="del">
        <pc:chgData name="Ernesto Gandolfo Raso" userId="9b53afdb15782c0c" providerId="LiveId" clId="{4B90C644-563E-401F-98F0-632E440E27C1}" dt="2024-05-31T15:57:44.239" v="41" actId="47"/>
        <pc:sldMkLst>
          <pc:docMk/>
          <pc:sldMk cId="3164462347" sldId="450"/>
        </pc:sldMkLst>
      </pc:sldChg>
      <pc:sldChg chg="del">
        <pc:chgData name="Ernesto Gandolfo Raso" userId="9b53afdb15782c0c" providerId="LiveId" clId="{4B90C644-563E-401F-98F0-632E440E27C1}" dt="2024-05-31T15:57:44.239" v="41" actId="47"/>
        <pc:sldMkLst>
          <pc:docMk/>
          <pc:sldMk cId="2832891581" sldId="451"/>
        </pc:sldMkLst>
      </pc:sldChg>
      <pc:sldChg chg="del">
        <pc:chgData name="Ernesto Gandolfo Raso" userId="9b53afdb15782c0c" providerId="LiveId" clId="{4B90C644-563E-401F-98F0-632E440E27C1}" dt="2024-05-31T15:57:44.239" v="41" actId="47"/>
        <pc:sldMkLst>
          <pc:docMk/>
          <pc:sldMk cId="2426476417" sldId="452"/>
        </pc:sldMkLst>
      </pc:sldChg>
      <pc:sldChg chg="del">
        <pc:chgData name="Ernesto Gandolfo Raso" userId="9b53afdb15782c0c" providerId="LiveId" clId="{4B90C644-563E-401F-98F0-632E440E27C1}" dt="2024-05-31T15:57:44.239" v="41" actId="47"/>
        <pc:sldMkLst>
          <pc:docMk/>
          <pc:sldMk cId="1267977185" sldId="453"/>
        </pc:sldMkLst>
      </pc:sldChg>
      <pc:sldChg chg="del">
        <pc:chgData name="Ernesto Gandolfo Raso" userId="9b53afdb15782c0c" providerId="LiveId" clId="{4B90C644-563E-401F-98F0-632E440E27C1}" dt="2024-05-31T15:57:44.239" v="41" actId="47"/>
        <pc:sldMkLst>
          <pc:docMk/>
          <pc:sldMk cId="3700370940" sldId="454"/>
        </pc:sldMkLst>
      </pc:sldChg>
      <pc:sldChg chg="del">
        <pc:chgData name="Ernesto Gandolfo Raso" userId="9b53afdb15782c0c" providerId="LiveId" clId="{4B90C644-563E-401F-98F0-632E440E27C1}" dt="2024-05-31T15:57:44.239" v="41" actId="47"/>
        <pc:sldMkLst>
          <pc:docMk/>
          <pc:sldMk cId="1846720942" sldId="455"/>
        </pc:sldMkLst>
      </pc:sldChg>
      <pc:sldChg chg="del">
        <pc:chgData name="Ernesto Gandolfo Raso" userId="9b53afdb15782c0c" providerId="LiveId" clId="{4B90C644-563E-401F-98F0-632E440E27C1}" dt="2024-05-31T15:57:44.239" v="41" actId="47"/>
        <pc:sldMkLst>
          <pc:docMk/>
          <pc:sldMk cId="620521461" sldId="456"/>
        </pc:sldMkLst>
      </pc:sldChg>
      <pc:sldChg chg="del">
        <pc:chgData name="Ernesto Gandolfo Raso" userId="9b53afdb15782c0c" providerId="LiveId" clId="{4B90C644-563E-401F-98F0-632E440E27C1}" dt="2024-05-31T15:57:44.239" v="41" actId="47"/>
        <pc:sldMkLst>
          <pc:docMk/>
          <pc:sldMk cId="3652140450" sldId="457"/>
        </pc:sldMkLst>
      </pc:sldChg>
      <pc:sldChg chg="del">
        <pc:chgData name="Ernesto Gandolfo Raso" userId="9b53afdb15782c0c" providerId="LiveId" clId="{4B90C644-563E-401F-98F0-632E440E27C1}" dt="2024-05-31T15:57:44.239" v="41" actId="47"/>
        <pc:sldMkLst>
          <pc:docMk/>
          <pc:sldMk cId="2454340401" sldId="458"/>
        </pc:sldMkLst>
      </pc:sldChg>
      <pc:sldChg chg="del">
        <pc:chgData name="Ernesto Gandolfo Raso" userId="9b53afdb15782c0c" providerId="LiveId" clId="{4B90C644-563E-401F-98F0-632E440E27C1}" dt="2024-05-31T15:57:44.239" v="41" actId="47"/>
        <pc:sldMkLst>
          <pc:docMk/>
          <pc:sldMk cId="413775807" sldId="459"/>
        </pc:sldMkLst>
      </pc:sldChg>
      <pc:sldChg chg="del">
        <pc:chgData name="Ernesto Gandolfo Raso" userId="9b53afdb15782c0c" providerId="LiveId" clId="{4B90C644-563E-401F-98F0-632E440E27C1}" dt="2024-05-31T15:57:44.239" v="41" actId="47"/>
        <pc:sldMkLst>
          <pc:docMk/>
          <pc:sldMk cId="1759175907" sldId="460"/>
        </pc:sldMkLst>
      </pc:sldChg>
      <pc:sldChg chg="del">
        <pc:chgData name="Ernesto Gandolfo Raso" userId="9b53afdb15782c0c" providerId="LiveId" clId="{4B90C644-563E-401F-98F0-632E440E27C1}" dt="2024-05-31T15:57:44.239" v="41" actId="47"/>
        <pc:sldMkLst>
          <pc:docMk/>
          <pc:sldMk cId="4223741859" sldId="461"/>
        </pc:sldMkLst>
      </pc:sldChg>
      <pc:sldChg chg="del">
        <pc:chgData name="Ernesto Gandolfo Raso" userId="9b53afdb15782c0c" providerId="LiveId" clId="{4B90C644-563E-401F-98F0-632E440E27C1}" dt="2024-05-31T15:57:44.239" v="41" actId="47"/>
        <pc:sldMkLst>
          <pc:docMk/>
          <pc:sldMk cId="2375442979" sldId="462"/>
        </pc:sldMkLst>
      </pc:sldChg>
      <pc:sldChg chg="del">
        <pc:chgData name="Ernesto Gandolfo Raso" userId="9b53afdb15782c0c" providerId="LiveId" clId="{4B90C644-563E-401F-98F0-632E440E27C1}" dt="2024-05-31T15:57:44.239" v="41" actId="47"/>
        <pc:sldMkLst>
          <pc:docMk/>
          <pc:sldMk cId="4239383341" sldId="463"/>
        </pc:sldMkLst>
      </pc:sldChg>
      <pc:sldChg chg="del">
        <pc:chgData name="Ernesto Gandolfo Raso" userId="9b53afdb15782c0c" providerId="LiveId" clId="{4B90C644-563E-401F-98F0-632E440E27C1}" dt="2024-05-31T15:57:44.239" v="41" actId="47"/>
        <pc:sldMkLst>
          <pc:docMk/>
          <pc:sldMk cId="3985540775" sldId="464"/>
        </pc:sldMkLst>
      </pc:sldChg>
      <pc:sldChg chg="del">
        <pc:chgData name="Ernesto Gandolfo Raso" userId="9b53afdb15782c0c" providerId="LiveId" clId="{4B90C644-563E-401F-98F0-632E440E27C1}" dt="2024-05-31T15:57:44.239" v="41" actId="47"/>
        <pc:sldMkLst>
          <pc:docMk/>
          <pc:sldMk cId="4026552526" sldId="465"/>
        </pc:sldMkLst>
      </pc:sldChg>
      <pc:sldChg chg="del">
        <pc:chgData name="Ernesto Gandolfo Raso" userId="9b53afdb15782c0c" providerId="LiveId" clId="{4B90C644-563E-401F-98F0-632E440E27C1}" dt="2024-05-31T15:57:44.239" v="41" actId="47"/>
        <pc:sldMkLst>
          <pc:docMk/>
          <pc:sldMk cId="3894475723" sldId="466"/>
        </pc:sldMkLst>
      </pc:sldChg>
      <pc:sldChg chg="del">
        <pc:chgData name="Ernesto Gandolfo Raso" userId="9b53afdb15782c0c" providerId="LiveId" clId="{4B90C644-563E-401F-98F0-632E440E27C1}" dt="2024-05-31T15:57:44.239" v="41" actId="47"/>
        <pc:sldMkLst>
          <pc:docMk/>
          <pc:sldMk cId="3194247008" sldId="467"/>
        </pc:sldMkLst>
      </pc:sldChg>
      <pc:sldChg chg="del">
        <pc:chgData name="Ernesto Gandolfo Raso" userId="9b53afdb15782c0c" providerId="LiveId" clId="{4B90C644-563E-401F-98F0-632E440E27C1}" dt="2024-05-31T15:57:44.239" v="41" actId="47"/>
        <pc:sldMkLst>
          <pc:docMk/>
          <pc:sldMk cId="1308800088" sldId="468"/>
        </pc:sldMkLst>
      </pc:sldChg>
      <pc:sldChg chg="del">
        <pc:chgData name="Ernesto Gandolfo Raso" userId="9b53afdb15782c0c" providerId="LiveId" clId="{4B90C644-563E-401F-98F0-632E440E27C1}" dt="2024-05-31T15:57:44.239" v="41" actId="47"/>
        <pc:sldMkLst>
          <pc:docMk/>
          <pc:sldMk cId="1041352955" sldId="469"/>
        </pc:sldMkLst>
      </pc:sldChg>
      <pc:sldChg chg="del">
        <pc:chgData name="Ernesto Gandolfo Raso" userId="9b53afdb15782c0c" providerId="LiveId" clId="{4B90C644-563E-401F-98F0-632E440E27C1}" dt="2024-05-31T15:57:44.239" v="41" actId="47"/>
        <pc:sldMkLst>
          <pc:docMk/>
          <pc:sldMk cId="2527221187" sldId="470"/>
        </pc:sldMkLst>
      </pc:sldChg>
      <pc:sldChg chg="del">
        <pc:chgData name="Ernesto Gandolfo Raso" userId="9b53afdb15782c0c" providerId="LiveId" clId="{4B90C644-563E-401F-98F0-632E440E27C1}" dt="2024-05-31T15:57:44.239" v="41" actId="47"/>
        <pc:sldMkLst>
          <pc:docMk/>
          <pc:sldMk cId="647271420" sldId="471"/>
        </pc:sldMkLst>
      </pc:sldChg>
      <pc:sldChg chg="del">
        <pc:chgData name="Ernesto Gandolfo Raso" userId="9b53afdb15782c0c" providerId="LiveId" clId="{4B90C644-563E-401F-98F0-632E440E27C1}" dt="2024-05-31T15:57:44.239" v="41" actId="47"/>
        <pc:sldMkLst>
          <pc:docMk/>
          <pc:sldMk cId="2584798198" sldId="472"/>
        </pc:sldMkLst>
      </pc:sldChg>
      <pc:sldChg chg="del">
        <pc:chgData name="Ernesto Gandolfo Raso" userId="9b53afdb15782c0c" providerId="LiveId" clId="{4B90C644-563E-401F-98F0-632E440E27C1}" dt="2024-05-31T15:57:44.239" v="41" actId="47"/>
        <pc:sldMkLst>
          <pc:docMk/>
          <pc:sldMk cId="1106899562" sldId="473"/>
        </pc:sldMkLst>
      </pc:sldChg>
      <pc:sldChg chg="del">
        <pc:chgData name="Ernesto Gandolfo Raso" userId="9b53afdb15782c0c" providerId="LiveId" clId="{4B90C644-563E-401F-98F0-632E440E27C1}" dt="2024-05-31T15:57:44.239" v="41" actId="47"/>
        <pc:sldMkLst>
          <pc:docMk/>
          <pc:sldMk cId="772935689" sldId="474"/>
        </pc:sldMkLst>
      </pc:sldChg>
      <pc:sldChg chg="del">
        <pc:chgData name="Ernesto Gandolfo Raso" userId="9b53afdb15782c0c" providerId="LiveId" clId="{4B90C644-563E-401F-98F0-632E440E27C1}" dt="2024-05-31T15:57:44.239" v="41" actId="47"/>
        <pc:sldMkLst>
          <pc:docMk/>
          <pc:sldMk cId="2274593979" sldId="475"/>
        </pc:sldMkLst>
      </pc:sldChg>
      <pc:sldChg chg="del">
        <pc:chgData name="Ernesto Gandolfo Raso" userId="9b53afdb15782c0c" providerId="LiveId" clId="{4B90C644-563E-401F-98F0-632E440E27C1}" dt="2024-05-31T15:57:44.239" v="41" actId="47"/>
        <pc:sldMkLst>
          <pc:docMk/>
          <pc:sldMk cId="621697103" sldId="476"/>
        </pc:sldMkLst>
      </pc:sldChg>
      <pc:sldChg chg="del">
        <pc:chgData name="Ernesto Gandolfo Raso" userId="9b53afdb15782c0c" providerId="LiveId" clId="{4B90C644-563E-401F-98F0-632E440E27C1}" dt="2024-05-31T15:57:44.239" v="41" actId="47"/>
        <pc:sldMkLst>
          <pc:docMk/>
          <pc:sldMk cId="3164031122" sldId="477"/>
        </pc:sldMkLst>
      </pc:sldChg>
      <pc:sldChg chg="del">
        <pc:chgData name="Ernesto Gandolfo Raso" userId="9b53afdb15782c0c" providerId="LiveId" clId="{4B90C644-563E-401F-98F0-632E440E27C1}" dt="2024-05-31T15:57:44.239" v="41" actId="47"/>
        <pc:sldMkLst>
          <pc:docMk/>
          <pc:sldMk cId="4273411948" sldId="478"/>
        </pc:sldMkLst>
      </pc:sldChg>
      <pc:sldChg chg="del">
        <pc:chgData name="Ernesto Gandolfo Raso" userId="9b53afdb15782c0c" providerId="LiveId" clId="{4B90C644-563E-401F-98F0-632E440E27C1}" dt="2024-05-31T15:57:44.239" v="41" actId="47"/>
        <pc:sldMkLst>
          <pc:docMk/>
          <pc:sldMk cId="3842028210" sldId="479"/>
        </pc:sldMkLst>
      </pc:sldChg>
      <pc:sldChg chg="del">
        <pc:chgData name="Ernesto Gandolfo Raso" userId="9b53afdb15782c0c" providerId="LiveId" clId="{4B90C644-563E-401F-98F0-632E440E27C1}" dt="2024-05-31T15:57:44.239" v="41" actId="47"/>
        <pc:sldMkLst>
          <pc:docMk/>
          <pc:sldMk cId="3104802142" sldId="480"/>
        </pc:sldMkLst>
      </pc:sldChg>
      <pc:sldChg chg="del">
        <pc:chgData name="Ernesto Gandolfo Raso" userId="9b53afdb15782c0c" providerId="LiveId" clId="{4B90C644-563E-401F-98F0-632E440E27C1}" dt="2024-05-31T15:57:44.239" v="41" actId="47"/>
        <pc:sldMkLst>
          <pc:docMk/>
          <pc:sldMk cId="2855782529" sldId="481"/>
        </pc:sldMkLst>
      </pc:sldChg>
      <pc:sldChg chg="del">
        <pc:chgData name="Ernesto Gandolfo Raso" userId="9b53afdb15782c0c" providerId="LiveId" clId="{4B90C644-563E-401F-98F0-632E440E27C1}" dt="2024-05-31T15:57:44.239" v="41" actId="47"/>
        <pc:sldMkLst>
          <pc:docMk/>
          <pc:sldMk cId="313798931" sldId="482"/>
        </pc:sldMkLst>
      </pc:sldChg>
      <pc:sldChg chg="del">
        <pc:chgData name="Ernesto Gandolfo Raso" userId="9b53afdb15782c0c" providerId="LiveId" clId="{4B90C644-563E-401F-98F0-632E440E27C1}" dt="2024-05-31T15:57:44.239" v="41" actId="47"/>
        <pc:sldMkLst>
          <pc:docMk/>
          <pc:sldMk cId="3734010485" sldId="483"/>
        </pc:sldMkLst>
      </pc:sldChg>
      <pc:sldChg chg="del">
        <pc:chgData name="Ernesto Gandolfo Raso" userId="9b53afdb15782c0c" providerId="LiveId" clId="{4B90C644-563E-401F-98F0-632E440E27C1}" dt="2024-05-31T15:57:44.239" v="41" actId="47"/>
        <pc:sldMkLst>
          <pc:docMk/>
          <pc:sldMk cId="282184884" sldId="484"/>
        </pc:sldMkLst>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pChg chg="mod">
          <ac:chgData name="Ernesto Gandolfo Raso" userId="9b53afdb15782c0c" providerId="LiveId" clId="{53A9C063-DA28-4F50-80E2-08895CBB6AF7}" dt="2023-09-02T17:04:09.206" v="8" actId="14100"/>
          <ac:spMkLst>
            <pc:docMk/>
            <pc:sldMk cId="0" sldId="256"/>
            <ac:spMk id="2" creationId="{00000000-0000-0000-0000-000000000000}"/>
          </ac:spMkLst>
        </pc:spChg>
        <pc:spChg chg="del">
          <ac:chgData name="Ernesto Gandolfo Raso" userId="9b53afdb15782c0c" providerId="LiveId" clId="{53A9C063-DA28-4F50-80E2-08895CBB6AF7}" dt="2023-09-02T17:04:33.872" v="10" actId="478"/>
          <ac:spMkLst>
            <pc:docMk/>
            <pc:sldMk cId="0" sldId="256"/>
            <ac:spMk id="3" creationId="{00000000-0000-0000-0000-000000000000}"/>
          </ac:spMkLst>
        </pc:spChg>
        <pc:picChg chg="add mod">
          <ac:chgData name="Ernesto Gandolfo Raso" userId="9b53afdb15782c0c" providerId="LiveId" clId="{53A9C063-DA28-4F50-80E2-08895CBB6AF7}" dt="2023-09-02T17:04:49.264" v="16" actId="14100"/>
          <ac:picMkLst>
            <pc:docMk/>
            <pc:sldMk cId="0" sldId="256"/>
            <ac:picMk id="5" creationId="{7E95200C-8F65-D65D-414E-1809AC038441}"/>
          </ac:picMkLst>
        </pc:picChg>
        <pc:picChg chg="del">
          <ac:chgData name="Ernesto Gandolfo Raso" userId="9b53afdb15782c0c" providerId="LiveId" clId="{53A9C063-DA28-4F50-80E2-08895CBB6AF7}" dt="2023-09-02T17:04:31.668" v="9" actId="478"/>
          <ac:picMkLst>
            <pc:docMk/>
            <pc:sldMk cId="0" sldId="256"/>
            <ac:picMk id="4100" creationId="{00000000-0000-0000-0000-000000000000}"/>
          </ac:picMkLst>
        </pc:picChg>
      </pc:sldChg>
      <pc:sldChg chg="addSp delSp modSp mod">
        <pc:chgData name="Ernesto Gandolfo Raso" userId="9b53afdb15782c0c" providerId="LiveId" clId="{53A9C063-DA28-4F50-80E2-08895CBB6AF7}" dt="2023-09-02T19:49:36.359" v="34" actId="6549"/>
        <pc:sldMkLst>
          <pc:docMk/>
          <pc:sldMk cId="774645731" sldId="257"/>
        </pc:sldMkLst>
        <pc:spChg chg="del">
          <ac:chgData name="Ernesto Gandolfo Raso" userId="9b53afdb15782c0c" providerId="LiveId" clId="{53A9C063-DA28-4F50-80E2-08895CBB6AF7}" dt="2023-09-02T19:46:21.889" v="18" actId="478"/>
          <ac:spMkLst>
            <pc:docMk/>
            <pc:sldMk cId="774645731" sldId="257"/>
            <ac:spMk id="2" creationId="{00000000-0000-0000-0000-000000000000}"/>
          </ac:spMkLst>
        </pc:spChg>
        <pc:spChg chg="del">
          <ac:chgData name="Ernesto Gandolfo Raso" userId="9b53afdb15782c0c" providerId="LiveId" clId="{53A9C063-DA28-4F50-80E2-08895CBB6AF7}" dt="2023-09-02T19:46:20.003" v="17" actId="478"/>
          <ac:spMkLst>
            <pc:docMk/>
            <pc:sldMk cId="774645731" sldId="257"/>
            <ac:spMk id="3" creationId="{00000000-0000-0000-0000-000000000000}"/>
          </ac:spMkLst>
        </pc:spChg>
        <pc:spChg chg="add del mod">
          <ac:chgData name="Ernesto Gandolfo Raso" userId="9b53afdb15782c0c" providerId="LiveId" clId="{53A9C063-DA28-4F50-80E2-08895CBB6AF7}" dt="2023-09-02T19:46:23.550" v="20" actId="478"/>
          <ac:spMkLst>
            <pc:docMk/>
            <pc:sldMk cId="774645731" sldId="257"/>
            <ac:spMk id="5" creationId="{2F24DF00-A9B8-9FD6-D9AA-6DC7D71AB1EC}"/>
          </ac:spMkLst>
        </pc:spChg>
        <pc:spChg chg="add del mod">
          <ac:chgData name="Ernesto Gandolfo Raso" userId="9b53afdb15782c0c" providerId="LiveId" clId="{53A9C063-DA28-4F50-80E2-08895CBB6AF7}" dt="2023-09-02T19:46:22.521" v="19" actId="478"/>
          <ac:spMkLst>
            <pc:docMk/>
            <pc:sldMk cId="774645731" sldId="257"/>
            <ac:spMk id="7" creationId="{D5DE3C3C-0C17-9DC2-1FCD-62347077C37B}"/>
          </ac:spMkLst>
        </pc:spChg>
        <pc:spChg chg="add mod">
          <ac:chgData name="Ernesto Gandolfo Raso" userId="9b53afdb15782c0c" providerId="LiveId" clId="{53A9C063-DA28-4F50-80E2-08895CBB6AF7}" dt="2023-09-02T19:49:36.359" v="34" actId="6549"/>
          <ac:spMkLst>
            <pc:docMk/>
            <pc:sldMk cId="774645731" sldId="257"/>
            <ac:spMk id="9" creationId="{226658C0-63E0-3397-49C8-BD1FA65584F3}"/>
          </ac:spMkLst>
        </pc:spChg>
      </pc:sldChg>
      <pc:sldChg chg="addSp delSp modSp mod">
        <pc:chgData name="Ernesto Gandolfo Raso" userId="9b53afdb15782c0c" providerId="LiveId" clId="{53A9C063-DA28-4F50-80E2-08895CBB6AF7}" dt="2023-09-02T19:59:06.859" v="181" actId="21"/>
        <pc:sldMkLst>
          <pc:docMk/>
          <pc:sldMk cId="2275605488" sldId="259"/>
        </pc:sldMkLst>
        <pc:spChg chg="del">
          <ac:chgData name="Ernesto Gandolfo Raso" userId="9b53afdb15782c0c" providerId="LiveId" clId="{53A9C063-DA28-4F50-80E2-08895CBB6AF7}" dt="2023-09-02T19:54:06.819" v="56" actId="478"/>
          <ac:spMkLst>
            <pc:docMk/>
            <pc:sldMk cId="2275605488" sldId="259"/>
            <ac:spMk id="2" creationId="{00000000-0000-0000-0000-000000000000}"/>
          </ac:spMkLst>
        </pc:spChg>
        <pc:spChg chg="del">
          <ac:chgData name="Ernesto Gandolfo Raso" userId="9b53afdb15782c0c" providerId="LiveId" clId="{53A9C063-DA28-4F50-80E2-08895CBB6AF7}" dt="2023-09-02T19:54:01.389" v="54" actId="478"/>
          <ac:spMkLst>
            <pc:docMk/>
            <pc:sldMk cId="2275605488" sldId="259"/>
            <ac:spMk id="3" creationId="{00000000-0000-0000-0000-000000000000}"/>
          </ac:spMkLst>
        </pc:spChg>
        <pc:spChg chg="add del mod">
          <ac:chgData name="Ernesto Gandolfo Raso" userId="9b53afdb15782c0c" providerId="LiveId" clId="{53A9C063-DA28-4F50-80E2-08895CBB6AF7}" dt="2023-09-02T19:54:05.241" v="55" actId="478"/>
          <ac:spMkLst>
            <pc:docMk/>
            <pc:sldMk cId="2275605488" sldId="259"/>
            <ac:spMk id="6" creationId="{2BC74EBD-E10E-E68B-416B-A24B08A33178}"/>
          </ac:spMkLst>
        </pc:spChg>
        <pc:spChg chg="add del mod">
          <ac:chgData name="Ernesto Gandolfo Raso" userId="9b53afdb15782c0c" providerId="LiveId" clId="{53A9C063-DA28-4F50-80E2-08895CBB6AF7}" dt="2023-09-02T19:54:09.650" v="58" actId="478"/>
          <ac:spMkLst>
            <pc:docMk/>
            <pc:sldMk cId="2275605488" sldId="259"/>
            <ac:spMk id="8" creationId="{4F4ACCA5-ECF8-D3F8-CDCA-EC2DE388D668}"/>
          </ac:spMkLst>
        </pc:spChg>
        <pc:spChg chg="add mod">
          <ac:chgData name="Ernesto Gandolfo Raso" userId="9b53afdb15782c0c" providerId="LiveId" clId="{53A9C063-DA28-4F50-80E2-08895CBB6AF7}" dt="2023-09-02T19:57:34.949" v="99" actId="6549"/>
          <ac:spMkLst>
            <pc:docMk/>
            <pc:sldMk cId="2275605488" sldId="259"/>
            <ac:spMk id="10" creationId="{E39A9192-DCEF-CB00-10B1-79948215040C}"/>
          </ac:spMkLst>
        </pc:spChg>
        <pc:graphicFrameChg chg="del">
          <ac:chgData name="Ernesto Gandolfo Raso" userId="9b53afdb15782c0c" providerId="LiveId" clId="{53A9C063-DA28-4F50-80E2-08895CBB6AF7}" dt="2023-09-02T19:54:07.969" v="57" actId="478"/>
          <ac:graphicFrameMkLst>
            <pc:docMk/>
            <pc:sldMk cId="2275605488" sldId="259"/>
            <ac:graphicFrameMk id="4" creationId="{00000000-0000-0000-0000-000000000000}"/>
          </ac:graphicFrameMkLst>
        </pc:graphicFrameChg>
        <pc:picChg chg="add mod">
          <ac:chgData name="Ernesto Gandolfo Raso" userId="9b53afdb15782c0c" providerId="LiveId" clId="{53A9C063-DA28-4F50-80E2-08895CBB6AF7}" dt="2023-09-02T19:58:01.407" v="130" actId="1035"/>
          <ac:picMkLst>
            <pc:docMk/>
            <pc:sldMk cId="2275605488" sldId="259"/>
            <ac:picMk id="12" creationId="{569818C9-44C8-8A81-D994-3707385787DF}"/>
          </ac:picMkLst>
        </pc:picChg>
        <pc:picChg chg="add del mod">
          <ac:chgData name="Ernesto Gandolfo Raso" userId="9b53afdb15782c0c" providerId="LiveId" clId="{53A9C063-DA28-4F50-80E2-08895CBB6AF7}" dt="2023-09-02T19:59:06.859" v="181" actId="21"/>
          <ac:picMkLst>
            <pc:docMk/>
            <pc:sldMk cId="2275605488" sldId="259"/>
            <ac:picMk id="14" creationId="{635D74E2-9042-03F7-7A2A-6AEC68943B81}"/>
          </ac:picMkLst>
        </pc:picChg>
      </pc:sldChg>
      <pc:sldChg chg="del">
        <pc:chgData name="Ernesto Gandolfo Raso" userId="9b53afdb15782c0c" providerId="LiveId" clId="{53A9C063-DA28-4F50-80E2-08895CBB6AF7}" dt="2023-09-02T21:50:15.051" v="1542" actId="47"/>
        <pc:sldMkLst>
          <pc:docMk/>
          <pc:sldMk cId="1921850651" sldId="260"/>
        </pc:sldMkLst>
      </pc:sldChg>
      <pc:sldChg chg="del">
        <pc:chgData name="Ernesto Gandolfo Raso" userId="9b53afdb15782c0c" providerId="LiveId" clId="{53A9C063-DA28-4F50-80E2-08895CBB6AF7}" dt="2023-09-02T21:50:15.051" v="1542" actId="47"/>
        <pc:sldMkLst>
          <pc:docMk/>
          <pc:sldMk cId="1439625171" sldId="263"/>
        </pc:sldMkLst>
      </pc:sldChg>
      <pc:sldChg chg="del">
        <pc:chgData name="Ernesto Gandolfo Raso" userId="9b53afdb15782c0c" providerId="LiveId" clId="{53A9C063-DA28-4F50-80E2-08895CBB6AF7}" dt="2023-09-02T21:50:15.051" v="1542" actId="47"/>
        <pc:sldMkLst>
          <pc:docMk/>
          <pc:sldMk cId="1662322319" sldId="266"/>
        </pc:sldMkLst>
      </pc:sldChg>
      <pc:sldChg chg="del">
        <pc:chgData name="Ernesto Gandolfo Raso" userId="9b53afdb15782c0c" providerId="LiveId" clId="{53A9C063-DA28-4F50-80E2-08895CBB6AF7}" dt="2023-09-02T21:50:15.051" v="1542" actId="47"/>
        <pc:sldMkLst>
          <pc:docMk/>
          <pc:sldMk cId="476322136" sldId="267"/>
        </pc:sldMkLst>
      </pc:sldChg>
      <pc:sldChg chg="del">
        <pc:chgData name="Ernesto Gandolfo Raso" userId="9b53afdb15782c0c" providerId="LiveId" clId="{53A9C063-DA28-4F50-80E2-08895CBB6AF7}" dt="2023-09-02T21:50:15.051" v="1542" actId="47"/>
        <pc:sldMkLst>
          <pc:docMk/>
          <pc:sldMk cId="1165207320" sldId="269"/>
        </pc:sldMkLst>
      </pc:sldChg>
      <pc:sldChg chg="del">
        <pc:chgData name="Ernesto Gandolfo Raso" userId="9b53afdb15782c0c" providerId="LiveId" clId="{53A9C063-DA28-4F50-80E2-08895CBB6AF7}" dt="2023-09-02T21:50:15.051" v="1542" actId="47"/>
        <pc:sldMkLst>
          <pc:docMk/>
          <pc:sldMk cId="1414059795" sldId="272"/>
        </pc:sldMkLst>
      </pc:sldChg>
      <pc:sldChg chg="del">
        <pc:chgData name="Ernesto Gandolfo Raso" userId="9b53afdb15782c0c" providerId="LiveId" clId="{53A9C063-DA28-4F50-80E2-08895CBB6AF7}" dt="2023-09-02T21:50:15.051" v="1542" actId="47"/>
        <pc:sldMkLst>
          <pc:docMk/>
          <pc:sldMk cId="4260504700" sldId="274"/>
        </pc:sldMkLst>
      </pc:sldChg>
      <pc:sldChg chg="del">
        <pc:chgData name="Ernesto Gandolfo Raso" userId="9b53afdb15782c0c" providerId="LiveId" clId="{53A9C063-DA28-4F50-80E2-08895CBB6AF7}" dt="2023-09-02T21:50:15.051" v="1542" actId="47"/>
        <pc:sldMkLst>
          <pc:docMk/>
          <pc:sldMk cId="3445445727" sldId="275"/>
        </pc:sldMkLst>
      </pc:sldChg>
      <pc:sldChg chg="del">
        <pc:chgData name="Ernesto Gandolfo Raso" userId="9b53afdb15782c0c" providerId="LiveId" clId="{53A9C063-DA28-4F50-80E2-08895CBB6AF7}" dt="2023-09-02T21:50:15.051" v="1542" actId="47"/>
        <pc:sldMkLst>
          <pc:docMk/>
          <pc:sldMk cId="2488556762" sldId="276"/>
        </pc:sldMkLst>
      </pc:sldChg>
      <pc:sldChg chg="addSp delSp modSp mod">
        <pc:chgData name="Ernesto Gandolfo Raso" userId="9b53afdb15782c0c" providerId="LiveId" clId="{53A9C063-DA28-4F50-80E2-08895CBB6AF7}" dt="2023-09-02T19:53:04.306" v="53" actId="122"/>
        <pc:sldMkLst>
          <pc:docMk/>
          <pc:sldMk cId="4066482119" sldId="277"/>
        </pc:sldMkLst>
        <pc:spChg chg="del">
          <ac:chgData name="Ernesto Gandolfo Raso" userId="9b53afdb15782c0c" providerId="LiveId" clId="{53A9C063-DA28-4F50-80E2-08895CBB6AF7}" dt="2023-09-02T19:52:25.026" v="39" actId="478"/>
          <ac:spMkLst>
            <pc:docMk/>
            <pc:sldMk cId="4066482119" sldId="277"/>
            <ac:spMk id="2" creationId="{00000000-0000-0000-0000-000000000000}"/>
          </ac:spMkLst>
        </pc:spChg>
        <pc:spChg chg="del">
          <ac:chgData name="Ernesto Gandolfo Raso" userId="9b53afdb15782c0c" providerId="LiveId" clId="{53A9C063-DA28-4F50-80E2-08895CBB6AF7}" dt="2023-09-02T19:52:22.012" v="36" actId="478"/>
          <ac:spMkLst>
            <pc:docMk/>
            <pc:sldMk cId="4066482119" sldId="277"/>
            <ac:spMk id="4" creationId="{00000000-0000-0000-0000-000000000000}"/>
          </ac:spMkLst>
        </pc:spChg>
        <pc:spChg chg="add del mod">
          <ac:chgData name="Ernesto Gandolfo Raso" userId="9b53afdb15782c0c" providerId="LiveId" clId="{53A9C063-DA28-4F50-80E2-08895CBB6AF7}" dt="2023-09-02T19:52:23.754" v="38" actId="478"/>
          <ac:spMkLst>
            <pc:docMk/>
            <pc:sldMk cId="4066482119" sldId="277"/>
            <ac:spMk id="5" creationId="{CC8ED05B-8CAF-8839-8667-DF477523D510}"/>
          </ac:spMkLst>
        </pc:spChg>
        <pc:spChg chg="add del mod">
          <ac:chgData name="Ernesto Gandolfo Raso" userId="9b53afdb15782c0c" providerId="LiveId" clId="{53A9C063-DA28-4F50-80E2-08895CBB6AF7}" dt="2023-09-02T19:52:22.790" v="37" actId="478"/>
          <ac:spMkLst>
            <pc:docMk/>
            <pc:sldMk cId="4066482119" sldId="277"/>
            <ac:spMk id="7" creationId="{C8C3469E-04C6-B46B-A215-FD783123CF1A}"/>
          </ac:spMkLst>
        </pc:spChg>
        <pc:spChg chg="add del mod">
          <ac:chgData name="Ernesto Gandolfo Raso" userId="9b53afdb15782c0c" providerId="LiveId" clId="{53A9C063-DA28-4F50-80E2-08895CBB6AF7}" dt="2023-09-02T19:52:28" v="41" actId="478"/>
          <ac:spMkLst>
            <pc:docMk/>
            <pc:sldMk cId="4066482119" sldId="277"/>
            <ac:spMk id="9" creationId="{D4137E3E-28CC-69CE-507C-4BCF996E560E}"/>
          </ac:spMkLst>
        </pc:spChg>
        <pc:spChg chg="add mod">
          <ac:chgData name="Ernesto Gandolfo Raso" userId="9b53afdb15782c0c" providerId="LiveId" clId="{53A9C063-DA28-4F50-80E2-08895CBB6AF7}" dt="2023-09-02T19:53:04.306" v="53" actId="122"/>
          <ac:spMkLst>
            <pc:docMk/>
            <pc:sldMk cId="4066482119" sldId="277"/>
            <ac:spMk id="11" creationId="{EC75E27D-7C80-204E-8A45-229EE0FE37AB}"/>
          </ac:spMkLst>
        </pc:spChg>
        <pc:graphicFrameChg chg="del">
          <ac:chgData name="Ernesto Gandolfo Raso" userId="9b53afdb15782c0c" providerId="LiveId" clId="{53A9C063-DA28-4F50-80E2-08895CBB6AF7}" dt="2023-09-02T19:52:26.735" v="40" actId="478"/>
          <ac:graphicFrameMkLst>
            <pc:docMk/>
            <pc:sldMk cId="4066482119" sldId="277"/>
            <ac:graphicFrameMk id="23554" creationId="{00000000-0000-0000-0000-000000000000}"/>
          </ac:graphicFrameMkLst>
        </pc:graphicFrameChg>
        <pc:picChg chg="del">
          <ac:chgData name="Ernesto Gandolfo Raso" userId="9b53afdb15782c0c" providerId="LiveId" clId="{53A9C063-DA28-4F50-80E2-08895CBB6AF7}" dt="2023-09-02T19:52:20.010" v="35" actId="478"/>
          <ac:picMkLst>
            <pc:docMk/>
            <pc:sldMk cId="4066482119" sldId="277"/>
            <ac:picMk id="23555" creationId="{00000000-0000-0000-0000-000000000000}"/>
          </ac:picMkLst>
        </pc:picChg>
      </pc:sldChg>
      <pc:sldChg chg="addSp delSp modSp mod">
        <pc:chgData name="Ernesto Gandolfo Raso" userId="9b53afdb15782c0c" providerId="LiveId" clId="{53A9C063-DA28-4F50-80E2-08895CBB6AF7}" dt="2023-09-02T19:59:22.533" v="201" actId="692"/>
        <pc:sldMkLst>
          <pc:docMk/>
          <pc:sldMk cId="1091675099" sldId="278"/>
        </pc:sldMkLst>
        <pc:spChg chg="del">
          <ac:chgData name="Ernesto Gandolfo Raso" userId="9b53afdb15782c0c" providerId="LiveId" clId="{53A9C063-DA28-4F50-80E2-08895CBB6AF7}" dt="2023-09-02T19:58:11.889" v="134" actId="478"/>
          <ac:spMkLst>
            <pc:docMk/>
            <pc:sldMk cId="1091675099" sldId="278"/>
            <ac:spMk id="2" creationId="{00000000-0000-0000-0000-000000000000}"/>
          </ac:spMkLst>
        </pc:spChg>
        <pc:spChg chg="del">
          <ac:chgData name="Ernesto Gandolfo Raso" userId="9b53afdb15782c0c" providerId="LiveId" clId="{53A9C063-DA28-4F50-80E2-08895CBB6AF7}" dt="2023-09-02T19:58:09.227" v="132" actId="478"/>
          <ac:spMkLst>
            <pc:docMk/>
            <pc:sldMk cId="1091675099" sldId="278"/>
            <ac:spMk id="3" creationId="{00000000-0000-0000-0000-000000000000}"/>
          </ac:spMkLst>
        </pc:spChg>
        <pc:spChg chg="add del mod">
          <ac:chgData name="Ernesto Gandolfo Raso" userId="9b53afdb15782c0c" providerId="LiveId" clId="{53A9C063-DA28-4F50-80E2-08895CBB6AF7}" dt="2023-09-02T19:58:10.524" v="133" actId="478"/>
          <ac:spMkLst>
            <pc:docMk/>
            <pc:sldMk cId="1091675099" sldId="278"/>
            <ac:spMk id="5" creationId="{9443A5B8-6DCC-2D7D-9FED-3D20084CD979}"/>
          </ac:spMkLst>
        </pc:spChg>
        <pc:spChg chg="add del mod">
          <ac:chgData name="Ernesto Gandolfo Raso" userId="9b53afdb15782c0c" providerId="LiveId" clId="{53A9C063-DA28-4F50-80E2-08895CBB6AF7}" dt="2023-09-02T19:58:13.508" v="135" actId="478"/>
          <ac:spMkLst>
            <pc:docMk/>
            <pc:sldMk cId="1091675099" sldId="278"/>
            <ac:spMk id="7" creationId="{53E97D3F-7E15-4ABF-B543-CA91D1886A44}"/>
          </ac:spMkLst>
        </pc:spChg>
        <pc:picChg chg="add mod">
          <ac:chgData name="Ernesto Gandolfo Raso" userId="9b53afdb15782c0c" providerId="LiveId" clId="{53A9C063-DA28-4F50-80E2-08895CBB6AF7}" dt="2023-09-02T19:59:22.533" v="201" actId="692"/>
          <ac:picMkLst>
            <pc:docMk/>
            <pc:sldMk cId="1091675099" sldId="278"/>
            <ac:picMk id="9" creationId="{78F24A02-F889-519D-30E5-5E549BD8DADB}"/>
          </ac:picMkLst>
        </pc:picChg>
        <pc:picChg chg="add mod">
          <ac:chgData name="Ernesto Gandolfo Raso" userId="9b53afdb15782c0c" providerId="LiveId" clId="{53A9C063-DA28-4F50-80E2-08895CBB6AF7}" dt="2023-09-02T19:59:18.125" v="199" actId="1038"/>
          <ac:picMkLst>
            <pc:docMk/>
            <pc:sldMk cId="1091675099" sldId="278"/>
            <ac:picMk id="10" creationId="{3E2B10F9-3181-6956-9BFC-251E4BBD6DB3}"/>
          </ac:picMkLst>
        </pc:picChg>
      </pc:sldChg>
      <pc:sldChg chg="addSp delSp modSp mod">
        <pc:chgData name="Ernesto Gandolfo Raso" userId="9b53afdb15782c0c" providerId="LiveId" clId="{53A9C063-DA28-4F50-80E2-08895CBB6AF7}" dt="2023-09-03T01:09:19.085" v="5308" actId="20577"/>
        <pc:sldMkLst>
          <pc:docMk/>
          <pc:sldMk cId="614755887" sldId="279"/>
        </pc:sldMkLst>
        <pc:spChg chg="del">
          <ac:chgData name="Ernesto Gandolfo Raso" userId="9b53afdb15782c0c" providerId="LiveId" clId="{53A9C063-DA28-4F50-80E2-08895CBB6AF7}" dt="2023-09-02T20:03:14.606" v="279" actId="478"/>
          <ac:spMkLst>
            <pc:docMk/>
            <pc:sldMk cId="614755887" sldId="279"/>
            <ac:spMk id="2" creationId="{00000000-0000-0000-0000-000000000000}"/>
          </ac:spMkLst>
        </pc:spChg>
        <pc:spChg chg="add del mod">
          <ac:chgData name="Ernesto Gandolfo Raso" userId="9b53afdb15782c0c" providerId="LiveId" clId="{53A9C063-DA28-4F50-80E2-08895CBB6AF7}" dt="2023-09-02T20:03:13.640" v="278" actId="478"/>
          <ac:spMkLst>
            <pc:docMk/>
            <pc:sldMk cId="614755887" sldId="279"/>
            <ac:spMk id="4" creationId="{AFFDAB21-34A1-BFBB-ED72-088913EAAA54}"/>
          </ac:spMkLst>
        </pc:spChg>
        <pc:spChg chg="add del mod">
          <ac:chgData name="Ernesto Gandolfo Raso" userId="9b53afdb15782c0c" providerId="LiveId" clId="{53A9C063-DA28-4F50-80E2-08895CBB6AF7}" dt="2023-09-02T20:03:15.689" v="280" actId="478"/>
          <ac:spMkLst>
            <pc:docMk/>
            <pc:sldMk cId="614755887" sldId="279"/>
            <ac:spMk id="6" creationId="{9538084C-F5FA-047F-4353-7363A985151F}"/>
          </ac:spMkLst>
        </pc:spChg>
        <pc:spChg chg="add mod">
          <ac:chgData name="Ernesto Gandolfo Raso" userId="9b53afdb15782c0c" providerId="LiveId" clId="{53A9C063-DA28-4F50-80E2-08895CBB6AF7}" dt="2023-09-03T01:09:19.085" v="5308" actId="20577"/>
          <ac:spMkLst>
            <pc:docMk/>
            <pc:sldMk cId="614755887" sldId="279"/>
            <ac:spMk id="8" creationId="{B98F7DE6-487B-FC9C-435E-C42F578F0F82}"/>
          </ac:spMkLst>
        </pc:spChg>
        <pc:picChg chg="del">
          <ac:chgData name="Ernesto Gandolfo Raso" userId="9b53afdb15782c0c" providerId="LiveId" clId="{53A9C063-DA28-4F50-80E2-08895CBB6AF7}" dt="2023-09-02T20:03:12.041" v="277" actId="478"/>
          <ac:picMkLst>
            <pc:docMk/>
            <pc:sldMk cId="614755887" sldId="279"/>
            <ac:picMk id="24578" creationId="{00000000-0000-0000-0000-000000000000}"/>
          </ac:picMkLst>
        </pc:picChg>
      </pc:sldChg>
      <pc:sldChg chg="addSp delSp modSp mod">
        <pc:chgData name="Ernesto Gandolfo Raso" userId="9b53afdb15782c0c" providerId="LiveId" clId="{53A9C063-DA28-4F50-80E2-08895CBB6AF7}" dt="2023-09-03T01:16:32.571" v="5539" actId="20577"/>
        <pc:sldMkLst>
          <pc:docMk/>
          <pc:sldMk cId="411849498" sldId="280"/>
        </pc:sldMkLst>
        <pc:spChg chg="del">
          <ac:chgData name="Ernesto Gandolfo Raso" userId="9b53afdb15782c0c" providerId="LiveId" clId="{53A9C063-DA28-4F50-80E2-08895CBB6AF7}" dt="2023-09-02T21:49:52.772" v="1534" actId="478"/>
          <ac:spMkLst>
            <pc:docMk/>
            <pc:sldMk cId="411849498" sldId="280"/>
            <ac:spMk id="2" creationId="{00000000-0000-0000-0000-000000000000}"/>
          </ac:spMkLst>
        </pc:spChg>
        <pc:spChg chg="add del mod">
          <ac:chgData name="Ernesto Gandolfo Raso" userId="9b53afdb15782c0c" providerId="LiveId" clId="{53A9C063-DA28-4F50-80E2-08895CBB6AF7}" dt="2023-09-02T21:49:51.415" v="1533" actId="478"/>
          <ac:spMkLst>
            <pc:docMk/>
            <pc:sldMk cId="411849498" sldId="280"/>
            <ac:spMk id="4" creationId="{28B54234-D285-A3C2-9BC6-4A56833621A2}"/>
          </ac:spMkLst>
        </pc:spChg>
        <pc:spChg chg="add del mod">
          <ac:chgData name="Ernesto Gandolfo Raso" userId="9b53afdb15782c0c" providerId="LiveId" clId="{53A9C063-DA28-4F50-80E2-08895CBB6AF7}" dt="2023-09-02T21:49:54.008" v="1535" actId="478"/>
          <ac:spMkLst>
            <pc:docMk/>
            <pc:sldMk cId="411849498" sldId="280"/>
            <ac:spMk id="6" creationId="{7CAF449A-4765-483C-221F-6CCB5CCB3947}"/>
          </ac:spMkLst>
        </pc:spChg>
        <pc:spChg chg="add mod">
          <ac:chgData name="Ernesto Gandolfo Raso" userId="9b53afdb15782c0c" providerId="LiveId" clId="{53A9C063-DA28-4F50-80E2-08895CBB6AF7}" dt="2023-09-03T01:16:32.571" v="5539" actId="20577"/>
          <ac:spMkLst>
            <pc:docMk/>
            <pc:sldMk cId="411849498" sldId="280"/>
            <ac:spMk id="8" creationId="{6791B0E5-DC6B-D528-1D07-93A90F593F17}"/>
          </ac:spMkLst>
        </pc:spChg>
        <pc:picChg chg="del">
          <ac:chgData name="Ernesto Gandolfo Raso" userId="9b53afdb15782c0c" providerId="LiveId" clId="{53A9C063-DA28-4F50-80E2-08895CBB6AF7}" dt="2023-09-02T21:49:49.538" v="1532" actId="478"/>
          <ac:picMkLst>
            <pc:docMk/>
            <pc:sldMk cId="411849498" sldId="280"/>
            <ac:picMk id="43010" creationId="{00000000-0000-0000-0000-000000000000}"/>
          </ac:picMkLst>
        </pc:picChg>
      </pc:sldChg>
      <pc:sldChg chg="addSp delSp modSp mod">
        <pc:chgData name="Ernesto Gandolfo Raso" userId="9b53afdb15782c0c" providerId="LiveId" clId="{53A9C063-DA28-4F50-80E2-08895CBB6AF7}" dt="2023-09-02T21:55:54.419" v="1748" actId="14100"/>
        <pc:sldMkLst>
          <pc:docMk/>
          <pc:sldMk cId="2686503792" sldId="281"/>
        </pc:sldMkLst>
        <pc:spChg chg="del mod">
          <ac:chgData name="Ernesto Gandolfo Raso" userId="9b53afdb15782c0c" providerId="LiveId" clId="{53A9C063-DA28-4F50-80E2-08895CBB6AF7}" dt="2023-09-02T21:49:57.111" v="1538" actId="478"/>
          <ac:spMkLst>
            <pc:docMk/>
            <pc:sldMk cId="2686503792" sldId="281"/>
            <ac:spMk id="2" creationId="{00000000-0000-0000-0000-000000000000}"/>
          </ac:spMkLst>
        </pc:spChg>
        <pc:spChg chg="add del mod">
          <ac:chgData name="Ernesto Gandolfo Raso" userId="9b53afdb15782c0c" providerId="LiveId" clId="{53A9C063-DA28-4F50-80E2-08895CBB6AF7}" dt="2023-09-02T21:49:59.223" v="1540" actId="478"/>
          <ac:spMkLst>
            <pc:docMk/>
            <pc:sldMk cId="2686503792" sldId="281"/>
            <ac:spMk id="4" creationId="{0D208E8F-E91B-77E5-FC61-5BC74AAB0E4E}"/>
          </ac:spMkLst>
        </pc:spChg>
        <pc:spChg chg="add del mod">
          <ac:chgData name="Ernesto Gandolfo Raso" userId="9b53afdb15782c0c" providerId="LiveId" clId="{53A9C063-DA28-4F50-80E2-08895CBB6AF7}" dt="2023-09-02T21:49:57.826" v="1539" actId="478"/>
          <ac:spMkLst>
            <pc:docMk/>
            <pc:sldMk cId="2686503792" sldId="281"/>
            <ac:spMk id="6" creationId="{BDF28947-F3AF-09AB-D3AE-9210228E056E}"/>
          </ac:spMkLst>
        </pc:spChg>
        <pc:picChg chg="add del mod modCrop">
          <ac:chgData name="Ernesto Gandolfo Raso" userId="9b53afdb15782c0c" providerId="LiveId" clId="{53A9C063-DA28-4F50-80E2-08895CBB6AF7}" dt="2023-09-02T21:54:55.074" v="1712" actId="21"/>
          <ac:picMkLst>
            <pc:docMk/>
            <pc:sldMk cId="2686503792" sldId="281"/>
            <ac:picMk id="8" creationId="{B77FC50B-283A-C9C7-8C92-798E945F1E72}"/>
          </ac:picMkLst>
        </pc:picChg>
        <pc:picChg chg="add del mod modCrop">
          <ac:chgData name="Ernesto Gandolfo Raso" userId="9b53afdb15782c0c" providerId="LiveId" clId="{53A9C063-DA28-4F50-80E2-08895CBB6AF7}" dt="2023-09-02T21:55:30.428" v="1722" actId="21"/>
          <ac:picMkLst>
            <pc:docMk/>
            <pc:sldMk cId="2686503792" sldId="281"/>
            <ac:picMk id="9" creationId="{F6C5FE41-1F1D-FB31-6C02-DF173AE3CFF3}"/>
          </ac:picMkLst>
        </pc:picChg>
        <pc:picChg chg="add mod">
          <ac:chgData name="Ernesto Gandolfo Raso" userId="9b53afdb15782c0c" providerId="LiveId" clId="{53A9C063-DA28-4F50-80E2-08895CBB6AF7}" dt="2023-09-02T21:55:54.419" v="1748" actId="14100"/>
          <ac:picMkLst>
            <pc:docMk/>
            <pc:sldMk cId="2686503792" sldId="281"/>
            <ac:picMk id="10" creationId="{5C83D2AA-1028-8DCE-3A9F-9A96F0CA60CB}"/>
          </ac:picMkLst>
        </pc:picChg>
        <pc:picChg chg="del">
          <ac:chgData name="Ernesto Gandolfo Raso" userId="9b53afdb15782c0c" providerId="LiveId" clId="{53A9C063-DA28-4F50-80E2-08895CBB6AF7}" dt="2023-09-02T21:49:55.410" v="1536" actId="478"/>
          <ac:picMkLst>
            <pc:docMk/>
            <pc:sldMk cId="2686503792" sldId="281"/>
            <ac:picMk id="44034" creationId="{00000000-0000-0000-0000-000000000000}"/>
          </ac:picMkLst>
        </pc:picChg>
      </pc:sldChg>
      <pc:sldChg chg="del">
        <pc:chgData name="Ernesto Gandolfo Raso" userId="9b53afdb15782c0c" providerId="LiveId" clId="{53A9C063-DA28-4F50-80E2-08895CBB6AF7}" dt="2023-09-02T21:50:15.051" v="1542" actId="47"/>
        <pc:sldMkLst>
          <pc:docMk/>
          <pc:sldMk cId="2139615117" sldId="282"/>
        </pc:sldMkLst>
      </pc:sldChg>
      <pc:sldChg chg="del">
        <pc:chgData name="Ernesto Gandolfo Raso" userId="9b53afdb15782c0c" providerId="LiveId" clId="{53A9C063-DA28-4F50-80E2-08895CBB6AF7}" dt="2023-09-02T21:50:15.051" v="1542" actId="47"/>
        <pc:sldMkLst>
          <pc:docMk/>
          <pc:sldMk cId="2295434408" sldId="283"/>
        </pc:sldMkLst>
      </pc:sldChg>
      <pc:sldChg chg="del">
        <pc:chgData name="Ernesto Gandolfo Raso" userId="9b53afdb15782c0c" providerId="LiveId" clId="{53A9C063-DA28-4F50-80E2-08895CBB6AF7}" dt="2023-09-02T21:50:15.051" v="1542" actId="47"/>
        <pc:sldMkLst>
          <pc:docMk/>
          <pc:sldMk cId="1605499709" sldId="284"/>
        </pc:sldMkLst>
      </pc:sldChg>
      <pc:sldChg chg="del">
        <pc:chgData name="Ernesto Gandolfo Raso" userId="9b53afdb15782c0c" providerId="LiveId" clId="{53A9C063-DA28-4F50-80E2-08895CBB6AF7}" dt="2023-09-02T21:50:15.051" v="1542" actId="47"/>
        <pc:sldMkLst>
          <pc:docMk/>
          <pc:sldMk cId="3206762353" sldId="285"/>
        </pc:sldMkLst>
      </pc:sldChg>
      <pc:sldChg chg="del">
        <pc:chgData name="Ernesto Gandolfo Raso" userId="9b53afdb15782c0c" providerId="LiveId" clId="{53A9C063-DA28-4F50-80E2-08895CBB6AF7}" dt="2023-09-02T21:50:15.051" v="1542" actId="47"/>
        <pc:sldMkLst>
          <pc:docMk/>
          <pc:sldMk cId="3288699606" sldId="286"/>
        </pc:sldMkLst>
      </pc:sldChg>
      <pc:sldChg chg="del">
        <pc:chgData name="Ernesto Gandolfo Raso" userId="9b53afdb15782c0c" providerId="LiveId" clId="{53A9C063-DA28-4F50-80E2-08895CBB6AF7}" dt="2023-09-02T21:50:15.051" v="1542" actId="47"/>
        <pc:sldMkLst>
          <pc:docMk/>
          <pc:sldMk cId="1195467620" sldId="287"/>
        </pc:sldMkLst>
      </pc:sldChg>
      <pc:sldChg chg="del">
        <pc:chgData name="Ernesto Gandolfo Raso" userId="9b53afdb15782c0c" providerId="LiveId" clId="{53A9C063-DA28-4F50-80E2-08895CBB6AF7}" dt="2023-09-02T21:50:15.051" v="1542" actId="47"/>
        <pc:sldMkLst>
          <pc:docMk/>
          <pc:sldMk cId="2367767338" sldId="288"/>
        </pc:sldMkLst>
      </pc:sldChg>
      <pc:sldChg chg="del">
        <pc:chgData name="Ernesto Gandolfo Raso" userId="9b53afdb15782c0c" providerId="LiveId" clId="{53A9C063-DA28-4F50-80E2-08895CBB6AF7}" dt="2023-09-02T21:50:15.051" v="1542" actId="47"/>
        <pc:sldMkLst>
          <pc:docMk/>
          <pc:sldMk cId="896721239" sldId="289"/>
        </pc:sldMkLst>
      </pc:sldChg>
      <pc:sldChg chg="del">
        <pc:chgData name="Ernesto Gandolfo Raso" userId="9b53afdb15782c0c" providerId="LiveId" clId="{53A9C063-DA28-4F50-80E2-08895CBB6AF7}" dt="2023-09-02T21:50:15.051" v="1542" actId="47"/>
        <pc:sldMkLst>
          <pc:docMk/>
          <pc:sldMk cId="554093796" sldId="290"/>
        </pc:sldMkLst>
      </pc:sldChg>
      <pc:sldChg chg="del">
        <pc:chgData name="Ernesto Gandolfo Raso" userId="9b53afdb15782c0c" providerId="LiveId" clId="{53A9C063-DA28-4F50-80E2-08895CBB6AF7}" dt="2023-09-02T21:50:15.051" v="1542" actId="47"/>
        <pc:sldMkLst>
          <pc:docMk/>
          <pc:sldMk cId="2310701797" sldId="291"/>
        </pc:sldMkLst>
      </pc:sldChg>
      <pc:sldChg chg="del">
        <pc:chgData name="Ernesto Gandolfo Raso" userId="9b53afdb15782c0c" providerId="LiveId" clId="{53A9C063-DA28-4F50-80E2-08895CBB6AF7}" dt="2023-09-02T21:50:15.051" v="1542" actId="47"/>
        <pc:sldMkLst>
          <pc:docMk/>
          <pc:sldMk cId="3770353798" sldId="292"/>
        </pc:sldMkLst>
      </pc:sldChg>
      <pc:sldChg chg="del">
        <pc:chgData name="Ernesto Gandolfo Raso" userId="9b53afdb15782c0c" providerId="LiveId" clId="{53A9C063-DA28-4F50-80E2-08895CBB6AF7}" dt="2023-09-02T21:50:15.051" v="1542" actId="47"/>
        <pc:sldMkLst>
          <pc:docMk/>
          <pc:sldMk cId="2782774691" sldId="293"/>
        </pc:sldMkLst>
      </pc:sldChg>
      <pc:sldChg chg="del">
        <pc:chgData name="Ernesto Gandolfo Raso" userId="9b53afdb15782c0c" providerId="LiveId" clId="{53A9C063-DA28-4F50-80E2-08895CBB6AF7}" dt="2023-09-02T21:50:15.051" v="1542" actId="47"/>
        <pc:sldMkLst>
          <pc:docMk/>
          <pc:sldMk cId="2901276668" sldId="294"/>
        </pc:sldMkLst>
      </pc:sldChg>
      <pc:sldChg chg="del">
        <pc:chgData name="Ernesto Gandolfo Raso" userId="9b53afdb15782c0c" providerId="LiveId" clId="{53A9C063-DA28-4F50-80E2-08895CBB6AF7}" dt="2023-09-02T21:50:15.051" v="1542" actId="47"/>
        <pc:sldMkLst>
          <pc:docMk/>
          <pc:sldMk cId="295978158" sldId="295"/>
        </pc:sldMkLst>
      </pc:sldChg>
      <pc:sldChg chg="del">
        <pc:chgData name="Ernesto Gandolfo Raso" userId="9b53afdb15782c0c" providerId="LiveId" clId="{53A9C063-DA28-4F50-80E2-08895CBB6AF7}" dt="2023-09-02T21:50:15.051" v="1542" actId="47"/>
        <pc:sldMkLst>
          <pc:docMk/>
          <pc:sldMk cId="1678574038" sldId="296"/>
        </pc:sldMkLst>
      </pc:sldChg>
      <pc:sldChg chg="del">
        <pc:chgData name="Ernesto Gandolfo Raso" userId="9b53afdb15782c0c" providerId="LiveId" clId="{53A9C063-DA28-4F50-80E2-08895CBB6AF7}" dt="2023-09-02T21:50:15.051" v="1542" actId="47"/>
        <pc:sldMkLst>
          <pc:docMk/>
          <pc:sldMk cId="3294378310" sldId="297"/>
        </pc:sldMkLst>
      </pc:sldChg>
      <pc:sldChg chg="del">
        <pc:chgData name="Ernesto Gandolfo Raso" userId="9b53afdb15782c0c" providerId="LiveId" clId="{53A9C063-DA28-4F50-80E2-08895CBB6AF7}" dt="2023-09-02T21:50:15.051" v="1542" actId="47"/>
        <pc:sldMkLst>
          <pc:docMk/>
          <pc:sldMk cId="1677840251" sldId="298"/>
        </pc:sldMkLst>
      </pc:sldChg>
      <pc:sldChg chg="del">
        <pc:chgData name="Ernesto Gandolfo Raso" userId="9b53afdb15782c0c" providerId="LiveId" clId="{53A9C063-DA28-4F50-80E2-08895CBB6AF7}" dt="2023-09-02T21:50:15.051" v="1542" actId="47"/>
        <pc:sldMkLst>
          <pc:docMk/>
          <pc:sldMk cId="4081754575" sldId="299"/>
        </pc:sldMkLst>
      </pc:sldChg>
      <pc:sldChg chg="del">
        <pc:chgData name="Ernesto Gandolfo Raso" userId="9b53afdb15782c0c" providerId="LiveId" clId="{53A9C063-DA28-4F50-80E2-08895CBB6AF7}" dt="2023-09-02T21:50:15.051" v="1542" actId="47"/>
        <pc:sldMkLst>
          <pc:docMk/>
          <pc:sldMk cId="269050065" sldId="300"/>
        </pc:sldMkLst>
      </pc:sldChg>
      <pc:sldChg chg="del">
        <pc:chgData name="Ernesto Gandolfo Raso" userId="9b53afdb15782c0c" providerId="LiveId" clId="{53A9C063-DA28-4F50-80E2-08895CBB6AF7}" dt="2023-09-02T21:50:15.051" v="1542" actId="47"/>
        <pc:sldMkLst>
          <pc:docMk/>
          <pc:sldMk cId="1114890323" sldId="301"/>
        </pc:sldMkLst>
      </pc:sldChg>
      <pc:sldChg chg="del">
        <pc:chgData name="Ernesto Gandolfo Raso" userId="9b53afdb15782c0c" providerId="LiveId" clId="{53A9C063-DA28-4F50-80E2-08895CBB6AF7}" dt="2023-09-02T21:50:15.051" v="1542" actId="47"/>
        <pc:sldMkLst>
          <pc:docMk/>
          <pc:sldMk cId="2333587150" sldId="302"/>
        </pc:sldMkLst>
      </pc:sldChg>
      <pc:sldChg chg="del">
        <pc:chgData name="Ernesto Gandolfo Raso" userId="9b53afdb15782c0c" providerId="LiveId" clId="{53A9C063-DA28-4F50-80E2-08895CBB6AF7}" dt="2023-09-02T21:50:15.051" v="1542" actId="47"/>
        <pc:sldMkLst>
          <pc:docMk/>
          <pc:sldMk cId="1591292583" sldId="303"/>
        </pc:sldMkLst>
      </pc:sldChg>
      <pc:sldChg chg="del">
        <pc:chgData name="Ernesto Gandolfo Raso" userId="9b53afdb15782c0c" providerId="LiveId" clId="{53A9C063-DA28-4F50-80E2-08895CBB6AF7}" dt="2023-09-02T21:50:15.051" v="1542" actId="47"/>
        <pc:sldMkLst>
          <pc:docMk/>
          <pc:sldMk cId="848850635" sldId="304"/>
        </pc:sldMkLst>
      </pc:sldChg>
      <pc:sldChg chg="del">
        <pc:chgData name="Ernesto Gandolfo Raso" userId="9b53afdb15782c0c" providerId="LiveId" clId="{53A9C063-DA28-4F50-80E2-08895CBB6AF7}" dt="2023-09-02T21:50:15.051" v="1542" actId="47"/>
        <pc:sldMkLst>
          <pc:docMk/>
          <pc:sldMk cId="1672093385" sldId="305"/>
        </pc:sldMkLst>
      </pc:sldChg>
      <pc:sldChg chg="del">
        <pc:chgData name="Ernesto Gandolfo Raso" userId="9b53afdb15782c0c" providerId="LiveId" clId="{53A9C063-DA28-4F50-80E2-08895CBB6AF7}" dt="2023-09-02T21:50:15.051" v="1542" actId="47"/>
        <pc:sldMkLst>
          <pc:docMk/>
          <pc:sldMk cId="795409532" sldId="306"/>
        </pc:sldMkLst>
      </pc:sldChg>
      <pc:sldChg chg="addSp modSp add mod">
        <pc:chgData name="Ernesto Gandolfo Raso" userId="9b53afdb15782c0c" providerId="LiveId" clId="{53A9C063-DA28-4F50-80E2-08895CBB6AF7}" dt="2023-09-02T20:02:42.476" v="273" actId="6549"/>
        <pc:sldMkLst>
          <pc:docMk/>
          <pc:sldMk cId="3342028518" sldId="307"/>
        </pc:sldMkLst>
        <pc:spChg chg="add mod">
          <ac:chgData name="Ernesto Gandolfo Raso" userId="9b53afdb15782c0c" providerId="LiveId" clId="{53A9C063-DA28-4F50-80E2-08895CBB6AF7}" dt="2023-09-02T20:02:42.476" v="273" actId="6549"/>
          <ac:spMkLst>
            <pc:docMk/>
            <pc:sldMk cId="3342028518" sldId="307"/>
            <ac:spMk id="3" creationId="{4E242C3B-65C8-91F9-65BA-8D343D5D3D18}"/>
          </ac:spMkLst>
        </pc:spChg>
      </pc:sldChg>
      <pc:sldChg chg="addSp modSp add mod">
        <pc:chgData name="Ernesto Gandolfo Raso" userId="9b53afdb15782c0c" providerId="LiveId" clId="{53A9C063-DA28-4F50-80E2-08895CBB6AF7}" dt="2023-09-02T20:05:32.456" v="303" actId="14100"/>
        <pc:sldMkLst>
          <pc:docMk/>
          <pc:sldMk cId="4033664771" sldId="308"/>
        </pc:sldMkLst>
        <pc:picChg chg="add mod">
          <ac:chgData name="Ernesto Gandolfo Raso" userId="9b53afdb15782c0c" providerId="LiveId" clId="{53A9C063-DA28-4F50-80E2-08895CBB6AF7}" dt="2023-09-02T20:05:32.456" v="303" actId="14100"/>
          <ac:picMkLst>
            <pc:docMk/>
            <pc:sldMk cId="4033664771" sldId="308"/>
            <ac:picMk id="3" creationId="{017444C2-B86C-4C15-08EF-B373EE184B29}"/>
          </ac:picMkLst>
        </pc:picChg>
      </pc:sldChg>
      <pc:sldChg chg="addSp modSp add mod">
        <pc:chgData name="Ernesto Gandolfo Raso" userId="9b53afdb15782c0c" providerId="LiveId" clId="{53A9C063-DA28-4F50-80E2-08895CBB6AF7}" dt="2023-09-02T20:06:20.890" v="315" actId="692"/>
        <pc:sldMkLst>
          <pc:docMk/>
          <pc:sldMk cId="996081672" sldId="309"/>
        </pc:sldMkLst>
        <pc:spChg chg="add mod">
          <ac:chgData name="Ernesto Gandolfo Raso" userId="9b53afdb15782c0c" providerId="LiveId" clId="{53A9C063-DA28-4F50-80E2-08895CBB6AF7}" dt="2023-09-02T20:06:10.121" v="310" actId="20577"/>
          <ac:spMkLst>
            <pc:docMk/>
            <pc:sldMk cId="996081672" sldId="309"/>
            <ac:spMk id="3" creationId="{DF7E91F4-414E-EA96-000C-E8E89878E0A6}"/>
          </ac:spMkLst>
        </pc:spChg>
        <pc:picChg chg="add mod">
          <ac:chgData name="Ernesto Gandolfo Raso" userId="9b53afdb15782c0c" providerId="LiveId" clId="{53A9C063-DA28-4F50-80E2-08895CBB6AF7}" dt="2023-09-02T20:06:20.890" v="315" actId="692"/>
          <ac:picMkLst>
            <pc:docMk/>
            <pc:sldMk cId="996081672" sldId="309"/>
            <ac:picMk id="5" creationId="{575308EC-0D08-9D35-37A6-F6E09313D040}"/>
          </ac:picMkLst>
        </pc:picChg>
      </pc:sldChg>
      <pc:sldChg chg="addSp modSp add mod">
        <pc:chgData name="Ernesto Gandolfo Raso" userId="9b53afdb15782c0c" providerId="LiveId" clId="{53A9C063-DA28-4F50-80E2-08895CBB6AF7}" dt="2023-09-02T20:08:23.890" v="364" actId="20577"/>
        <pc:sldMkLst>
          <pc:docMk/>
          <pc:sldMk cId="3520940436" sldId="310"/>
        </pc:sldMkLst>
        <pc:spChg chg="add mod">
          <ac:chgData name="Ernesto Gandolfo Raso" userId="9b53afdb15782c0c" providerId="LiveId" clId="{53A9C063-DA28-4F50-80E2-08895CBB6AF7}" dt="2023-09-02T20:08:23.890" v="364" actId="20577"/>
          <ac:spMkLst>
            <pc:docMk/>
            <pc:sldMk cId="3520940436" sldId="310"/>
            <ac:spMk id="3" creationId="{3344F484-29B1-EDA2-9DC8-E39B220DE496}"/>
          </ac:spMkLst>
        </pc:spChg>
      </pc:sldChg>
      <pc:sldChg chg="addSp modSp add mod">
        <pc:chgData name="Ernesto Gandolfo Raso" userId="9b53afdb15782c0c" providerId="LiveId" clId="{53A9C063-DA28-4F50-80E2-08895CBB6AF7}" dt="2023-09-03T01:05:04.931" v="5224" actId="6549"/>
        <pc:sldMkLst>
          <pc:docMk/>
          <pc:sldMk cId="3886827144" sldId="311"/>
        </pc:sldMkLst>
        <pc:spChg chg="add mod">
          <ac:chgData name="Ernesto Gandolfo Raso" userId="9b53afdb15782c0c" providerId="LiveId" clId="{53A9C063-DA28-4F50-80E2-08895CBB6AF7}" dt="2023-09-03T01:05:04.931" v="5224" actId="6549"/>
          <ac:spMkLst>
            <pc:docMk/>
            <pc:sldMk cId="3886827144" sldId="311"/>
            <ac:spMk id="3" creationId="{739F854C-C332-362D-2A2B-45CC33CBEB23}"/>
          </ac:spMkLst>
        </pc:spChg>
      </pc:sldChg>
      <pc:sldChg chg="addSp modSp add mod">
        <pc:chgData name="Ernesto Gandolfo Raso" userId="9b53afdb15782c0c" providerId="LiveId" clId="{53A9C063-DA28-4F50-80E2-08895CBB6AF7}" dt="2023-09-02T20:15:54.701" v="423" actId="14100"/>
        <pc:sldMkLst>
          <pc:docMk/>
          <pc:sldMk cId="2809612667" sldId="312"/>
        </pc:sldMkLst>
        <pc:picChg chg="add mod">
          <ac:chgData name="Ernesto Gandolfo Raso" userId="9b53afdb15782c0c" providerId="LiveId" clId="{53A9C063-DA28-4F50-80E2-08895CBB6AF7}" dt="2023-09-02T20:15:54.701" v="423" actId="14100"/>
          <ac:picMkLst>
            <pc:docMk/>
            <pc:sldMk cId="2809612667" sldId="312"/>
            <ac:picMk id="2" creationId="{747A4837-6B37-7383-C0FB-6C157BCDFEFA}"/>
          </ac:picMkLst>
        </pc:picChg>
      </pc:sldChg>
      <pc:sldChg chg="addSp delSp modSp add mod">
        <pc:chgData name="Ernesto Gandolfo Raso" userId="9b53afdb15782c0c" providerId="LiveId" clId="{53A9C063-DA28-4F50-80E2-08895CBB6AF7}" dt="2023-09-02T20:45:04.765" v="564" actId="14100"/>
        <pc:sldMkLst>
          <pc:docMk/>
          <pc:sldMk cId="3115808272" sldId="313"/>
        </pc:sldMkLst>
        <pc:picChg chg="add del mod modCrop">
          <ac:chgData name="Ernesto Gandolfo Raso" userId="9b53afdb15782c0c" providerId="LiveId" clId="{53A9C063-DA28-4F50-80E2-08895CBB6AF7}" dt="2023-09-02T20:44:53.073" v="559" actId="21"/>
          <ac:picMkLst>
            <pc:docMk/>
            <pc:sldMk cId="3115808272" sldId="313"/>
            <ac:picMk id="3" creationId="{1540920F-0CF7-3C0F-4AB5-9522885CFDFE}"/>
          </ac:picMkLst>
        </pc:picChg>
        <pc:picChg chg="add mod">
          <ac:chgData name="Ernesto Gandolfo Raso" userId="9b53afdb15782c0c" providerId="LiveId" clId="{53A9C063-DA28-4F50-80E2-08895CBB6AF7}" dt="2023-09-02T20:45:04.765" v="564" actId="14100"/>
          <ac:picMkLst>
            <pc:docMk/>
            <pc:sldMk cId="3115808272" sldId="313"/>
            <ac:picMk id="4" creationId="{A16FE646-4597-FD6A-EB83-2BF79CCB0625}"/>
          </ac:picMkLst>
        </pc:picChg>
      </pc:sldChg>
      <pc:sldChg chg="addSp delSp modSp add mod">
        <pc:chgData name="Ernesto Gandolfo Raso" userId="9b53afdb15782c0c" providerId="LiveId" clId="{53A9C063-DA28-4F50-80E2-08895CBB6AF7}" dt="2023-09-02T20:46:43.176" v="605" actId="14100"/>
        <pc:sldMkLst>
          <pc:docMk/>
          <pc:sldMk cId="4228788813" sldId="314"/>
        </pc:sldMkLst>
        <pc:picChg chg="add del mod modCrop">
          <ac:chgData name="Ernesto Gandolfo Raso" userId="9b53afdb15782c0c" providerId="LiveId" clId="{53A9C063-DA28-4F50-80E2-08895CBB6AF7}" dt="2023-09-02T20:46:02.891" v="577" actId="21"/>
          <ac:picMkLst>
            <pc:docMk/>
            <pc:sldMk cId="4228788813" sldId="314"/>
            <ac:picMk id="3" creationId="{250C43B1-9FEA-7A94-D084-E7C9EED3D06F}"/>
          </ac:picMkLst>
        </pc:picChg>
        <pc:picChg chg="add mod">
          <ac:chgData name="Ernesto Gandolfo Raso" userId="9b53afdb15782c0c" providerId="LiveId" clId="{53A9C063-DA28-4F50-80E2-08895CBB6AF7}" dt="2023-09-02T20:46:11.570" v="595" actId="1037"/>
          <ac:picMkLst>
            <pc:docMk/>
            <pc:sldMk cId="4228788813" sldId="314"/>
            <ac:picMk id="4" creationId="{DD1F2693-22B7-28C9-467D-D6912C3E7C1F}"/>
          </ac:picMkLst>
        </pc:picChg>
        <pc:picChg chg="add mod">
          <ac:chgData name="Ernesto Gandolfo Raso" userId="9b53afdb15782c0c" providerId="LiveId" clId="{53A9C063-DA28-4F50-80E2-08895CBB6AF7}" dt="2023-09-02T20:46:43.176" v="605" actId="14100"/>
          <ac:picMkLst>
            <pc:docMk/>
            <pc:sldMk cId="4228788813" sldId="314"/>
            <ac:picMk id="5" creationId="{FF47E672-877A-21FB-A8D7-D7D6641BDA80}"/>
          </ac:picMkLst>
        </pc:picChg>
      </pc:sldChg>
      <pc:sldChg chg="addSp modSp add mod ord">
        <pc:chgData name="Ernesto Gandolfo Raso" userId="9b53afdb15782c0c" providerId="LiveId" clId="{53A9C063-DA28-4F50-80E2-08895CBB6AF7}" dt="2023-09-03T01:07:01.873" v="5270" actId="6549"/>
        <pc:sldMkLst>
          <pc:docMk/>
          <pc:sldMk cId="1509784288" sldId="315"/>
        </pc:sldMkLst>
        <pc:spChg chg="add mod">
          <ac:chgData name="Ernesto Gandolfo Raso" userId="9b53afdb15782c0c" providerId="LiveId" clId="{53A9C063-DA28-4F50-80E2-08895CBB6AF7}" dt="2023-09-03T01:07:01.873" v="5270" actId="6549"/>
          <ac:spMkLst>
            <pc:docMk/>
            <pc:sldMk cId="1509784288" sldId="315"/>
            <ac:spMk id="3" creationId="{ECB13925-FCEE-632C-431E-D5E3F68FEF7A}"/>
          </ac:spMkLst>
        </pc:spChg>
        <pc:picChg chg="add mod">
          <ac:chgData name="Ernesto Gandolfo Raso" userId="9b53afdb15782c0c" providerId="LiveId" clId="{53A9C063-DA28-4F50-80E2-08895CBB6AF7}" dt="2023-09-02T20:54:26.377" v="803" actId="1037"/>
          <ac:picMkLst>
            <pc:docMk/>
            <pc:sldMk cId="1509784288" sldId="315"/>
            <ac:picMk id="5" creationId="{D3888743-5407-863E-00B2-63162A7FC89B}"/>
          </ac:picMkLst>
        </pc:picChg>
      </pc:sldChg>
      <pc:sldChg chg="addSp modSp add mod">
        <pc:chgData name="Ernesto Gandolfo Raso" userId="9b53afdb15782c0c" providerId="LiveId" clId="{53A9C063-DA28-4F50-80E2-08895CBB6AF7}" dt="2023-09-02T21:26:35.618" v="966" actId="14100"/>
        <pc:sldMkLst>
          <pc:docMk/>
          <pc:sldMk cId="3069926355" sldId="316"/>
        </pc:sldMkLst>
        <pc:picChg chg="add mod">
          <ac:chgData name="Ernesto Gandolfo Raso" userId="9b53afdb15782c0c" providerId="LiveId" clId="{53A9C063-DA28-4F50-80E2-08895CBB6AF7}" dt="2023-09-02T21:26:35.618" v="966" actId="14100"/>
          <ac:picMkLst>
            <pc:docMk/>
            <pc:sldMk cId="3069926355" sldId="316"/>
            <ac:picMk id="3" creationId="{6C7390E2-73FC-8EA5-8400-C39318D19DF4}"/>
          </ac:picMkLst>
        </pc:picChg>
      </pc:sldChg>
      <pc:sldChg chg="addSp modSp add mod">
        <pc:chgData name="Ernesto Gandolfo Raso" userId="9b53afdb15782c0c" providerId="LiveId" clId="{53A9C063-DA28-4F50-80E2-08895CBB6AF7}" dt="2023-09-03T01:10:32.027" v="5377" actId="14100"/>
        <pc:sldMkLst>
          <pc:docMk/>
          <pc:sldMk cId="871231934" sldId="317"/>
        </pc:sldMkLst>
        <pc:spChg chg="add mod">
          <ac:chgData name="Ernesto Gandolfo Raso" userId="9b53afdb15782c0c" providerId="LiveId" clId="{53A9C063-DA28-4F50-80E2-08895CBB6AF7}" dt="2023-09-03T01:10:25.117" v="5376" actId="6549"/>
          <ac:spMkLst>
            <pc:docMk/>
            <pc:sldMk cId="871231934" sldId="317"/>
            <ac:spMk id="3" creationId="{D8082D25-5328-F8BE-3795-F84F52139D74}"/>
          </ac:spMkLst>
        </pc:spChg>
        <pc:picChg chg="add mod">
          <ac:chgData name="Ernesto Gandolfo Raso" userId="9b53afdb15782c0c" providerId="LiveId" clId="{53A9C063-DA28-4F50-80E2-08895CBB6AF7}" dt="2023-09-03T01:09:59.449" v="5320" actId="1036"/>
          <ac:picMkLst>
            <pc:docMk/>
            <pc:sldMk cId="871231934" sldId="317"/>
            <ac:picMk id="5" creationId="{8E433689-2C47-497B-B388-EC407EF1EA81}"/>
          </ac:picMkLst>
        </pc:picChg>
        <pc:picChg chg="add mod">
          <ac:chgData name="Ernesto Gandolfo Raso" userId="9b53afdb15782c0c" providerId="LiveId" clId="{53A9C063-DA28-4F50-80E2-08895CBB6AF7}" dt="2023-09-03T01:10:32.027" v="5377" actId="14100"/>
          <ac:picMkLst>
            <pc:docMk/>
            <pc:sldMk cId="871231934" sldId="317"/>
            <ac:picMk id="7" creationId="{EFAFD1A4-6A05-46AB-73F5-6FA910D3E8CA}"/>
          </ac:picMkLst>
        </pc:picChg>
      </pc:sldChg>
      <pc:sldChg chg="addSp modSp add mod">
        <pc:chgData name="Ernesto Gandolfo Raso" userId="9b53afdb15782c0c" providerId="LiveId" clId="{53A9C063-DA28-4F50-80E2-08895CBB6AF7}" dt="2023-09-03T01:12:14.715" v="5382" actId="14100"/>
        <pc:sldMkLst>
          <pc:docMk/>
          <pc:sldMk cId="48361596" sldId="318"/>
        </pc:sldMkLst>
        <pc:picChg chg="add mod">
          <ac:chgData name="Ernesto Gandolfo Raso" userId="9b53afdb15782c0c" providerId="LiveId" clId="{53A9C063-DA28-4F50-80E2-08895CBB6AF7}" dt="2023-09-03T01:12:14.715" v="5382" actId="14100"/>
          <ac:picMkLst>
            <pc:docMk/>
            <pc:sldMk cId="48361596" sldId="318"/>
            <ac:picMk id="3" creationId="{60ACBAF4-F2CD-5C7A-D026-D2408F1199AD}"/>
          </ac:picMkLst>
        </pc:picChg>
      </pc:sldChg>
      <pc:sldChg chg="addSp delSp modSp add mod">
        <pc:chgData name="Ernesto Gandolfo Raso" userId="9b53afdb15782c0c" providerId="LiveId" clId="{53A9C063-DA28-4F50-80E2-08895CBB6AF7}" dt="2023-09-02T21:37:22.510" v="1146" actId="1038"/>
        <pc:sldMkLst>
          <pc:docMk/>
          <pc:sldMk cId="3436276120" sldId="319"/>
        </pc:sldMkLst>
        <pc:picChg chg="add del mod modCrop">
          <ac:chgData name="Ernesto Gandolfo Raso" userId="9b53afdb15782c0c" providerId="LiveId" clId="{53A9C063-DA28-4F50-80E2-08895CBB6AF7}" dt="2023-09-02T21:37:06.285" v="1128" actId="21"/>
          <ac:picMkLst>
            <pc:docMk/>
            <pc:sldMk cId="3436276120" sldId="319"/>
            <ac:picMk id="3" creationId="{61747674-0F8E-209C-AF84-B9BD08F27796}"/>
          </ac:picMkLst>
        </pc:picChg>
        <pc:picChg chg="add mod">
          <ac:chgData name="Ernesto Gandolfo Raso" userId="9b53afdb15782c0c" providerId="LiveId" clId="{53A9C063-DA28-4F50-80E2-08895CBB6AF7}" dt="2023-09-02T21:37:22.510" v="1146" actId="1038"/>
          <ac:picMkLst>
            <pc:docMk/>
            <pc:sldMk cId="3436276120" sldId="319"/>
            <ac:picMk id="4" creationId="{870AF6B0-F5EC-6B0A-A597-84E70231C2A1}"/>
          </ac:picMkLst>
        </pc:picChg>
      </pc:sldChg>
      <pc:sldChg chg="addSp delSp modSp add mod">
        <pc:chgData name="Ernesto Gandolfo Raso" userId="9b53afdb15782c0c" providerId="LiveId" clId="{53A9C063-DA28-4F50-80E2-08895CBB6AF7}" dt="2023-09-03T01:12:58.322" v="5387" actId="478"/>
        <pc:sldMkLst>
          <pc:docMk/>
          <pc:sldMk cId="476165280" sldId="320"/>
        </pc:sldMkLst>
        <pc:spChg chg="add mod">
          <ac:chgData name="Ernesto Gandolfo Raso" userId="9b53afdb15782c0c" providerId="LiveId" clId="{53A9C063-DA28-4F50-80E2-08895CBB6AF7}" dt="2023-09-03T01:12:57.679" v="5386" actId="6549"/>
          <ac:spMkLst>
            <pc:docMk/>
            <pc:sldMk cId="476165280" sldId="320"/>
            <ac:spMk id="3" creationId="{3CF18327-152B-C374-9DA1-C040A50CC2E9}"/>
          </ac:spMkLst>
        </pc:spChg>
        <pc:picChg chg="add del mod">
          <ac:chgData name="Ernesto Gandolfo Raso" userId="9b53afdb15782c0c" providerId="LiveId" clId="{53A9C063-DA28-4F50-80E2-08895CBB6AF7}" dt="2023-09-03T01:12:58.322" v="5387" actId="478"/>
          <ac:picMkLst>
            <pc:docMk/>
            <pc:sldMk cId="476165280" sldId="320"/>
            <ac:picMk id="5" creationId="{4CD6C54B-DFE7-8430-E92C-98E5D02CC5C7}"/>
          </ac:picMkLst>
        </pc:picChg>
      </pc:sldChg>
      <pc:sldChg chg="addSp modSp add mod">
        <pc:chgData name="Ernesto Gandolfo Raso" userId="9b53afdb15782c0c" providerId="LiveId" clId="{53A9C063-DA28-4F50-80E2-08895CBB6AF7}" dt="2023-09-03T01:14:58.481" v="5471" actId="20577"/>
        <pc:sldMkLst>
          <pc:docMk/>
          <pc:sldMk cId="884295853" sldId="321"/>
        </pc:sldMkLst>
        <pc:spChg chg="add mod">
          <ac:chgData name="Ernesto Gandolfo Raso" userId="9b53afdb15782c0c" providerId="LiveId" clId="{53A9C063-DA28-4F50-80E2-08895CBB6AF7}" dt="2023-09-03T01:14:58.481" v="5471" actId="20577"/>
          <ac:spMkLst>
            <pc:docMk/>
            <pc:sldMk cId="884295853" sldId="321"/>
            <ac:spMk id="3" creationId="{9F0BD753-AC50-38FA-E153-0894B7548716}"/>
          </ac:spMkLst>
        </pc:spChg>
        <pc:picChg chg="add mod">
          <ac:chgData name="Ernesto Gandolfo Raso" userId="9b53afdb15782c0c" providerId="LiveId" clId="{53A9C063-DA28-4F50-80E2-08895CBB6AF7}" dt="2023-09-03T01:14:18.569" v="5448" actId="14100"/>
          <ac:picMkLst>
            <pc:docMk/>
            <pc:sldMk cId="884295853" sldId="321"/>
            <ac:picMk id="5" creationId="{251925DA-3E1E-2B5F-F1A4-82AC6CC18E13}"/>
          </ac:picMkLst>
        </pc:picChg>
        <pc:picChg chg="add mod">
          <ac:chgData name="Ernesto Gandolfo Raso" userId="9b53afdb15782c0c" providerId="LiveId" clId="{53A9C063-DA28-4F50-80E2-08895CBB6AF7}" dt="2023-09-03T01:14:27.305" v="5457" actId="1035"/>
          <ac:picMkLst>
            <pc:docMk/>
            <pc:sldMk cId="884295853" sldId="321"/>
            <ac:picMk id="7" creationId="{E0BC28C2-FF8A-049F-73F9-184E2E65FE29}"/>
          </ac:picMkLst>
        </pc:picChg>
      </pc:sldChg>
      <pc:sldChg chg="addSp delSp modSp add mod">
        <pc:chgData name="Ernesto Gandolfo Raso" userId="9b53afdb15782c0c" providerId="LiveId" clId="{53A9C063-DA28-4F50-80E2-08895CBB6AF7}" dt="2023-09-03T01:15:43.593" v="5476" actId="478"/>
        <pc:sldMkLst>
          <pc:docMk/>
          <pc:sldMk cId="540931074" sldId="322"/>
        </pc:sldMkLst>
        <pc:spChg chg="add mod">
          <ac:chgData name="Ernesto Gandolfo Raso" userId="9b53afdb15782c0c" providerId="LiveId" clId="{53A9C063-DA28-4F50-80E2-08895CBB6AF7}" dt="2023-09-02T21:47:03.078" v="1382" actId="20577"/>
          <ac:spMkLst>
            <pc:docMk/>
            <pc:sldMk cId="540931074" sldId="322"/>
            <ac:spMk id="3" creationId="{68672733-4624-7FB8-F362-E25676825D29}"/>
          </ac:spMkLst>
        </pc:spChg>
        <pc:spChg chg="add mod">
          <ac:chgData name="Ernesto Gandolfo Raso" userId="9b53afdb15782c0c" providerId="LiveId" clId="{53A9C063-DA28-4F50-80E2-08895CBB6AF7}" dt="2023-09-03T01:15:41.857" v="5475" actId="6549"/>
          <ac:spMkLst>
            <pc:docMk/>
            <pc:sldMk cId="540931074" sldId="322"/>
            <ac:spMk id="7" creationId="{D0E80D70-0455-5CDC-1C89-595C2B4D73D4}"/>
          </ac:spMkLst>
        </pc:spChg>
        <pc:picChg chg="add mod">
          <ac:chgData name="Ernesto Gandolfo Raso" userId="9b53afdb15782c0c" providerId="LiveId" clId="{53A9C063-DA28-4F50-80E2-08895CBB6AF7}" dt="2023-09-02T21:47:27.882" v="1450" actId="1037"/>
          <ac:picMkLst>
            <pc:docMk/>
            <pc:sldMk cId="540931074" sldId="322"/>
            <ac:picMk id="5" creationId="{6EFB6BB9-6AC8-55D8-478E-40A3F5FE1281}"/>
          </ac:picMkLst>
        </pc:picChg>
        <pc:picChg chg="add del mod">
          <ac:chgData name="Ernesto Gandolfo Raso" userId="9b53afdb15782c0c" providerId="LiveId" clId="{53A9C063-DA28-4F50-80E2-08895CBB6AF7}" dt="2023-09-03T01:15:43.593" v="5476" actId="478"/>
          <ac:picMkLst>
            <pc:docMk/>
            <pc:sldMk cId="540931074" sldId="322"/>
            <ac:picMk id="9" creationId="{E8ED96A8-8849-A419-5BDD-F728D243D9E0}"/>
          </ac:picMkLst>
        </pc:picChg>
      </pc:sldChg>
      <pc:sldChg chg="addSp delSp modSp add mod">
        <pc:chgData name="Ernesto Gandolfo Raso" userId="9b53afdb15782c0c" providerId="LiveId" clId="{53A9C063-DA28-4F50-80E2-08895CBB6AF7}" dt="2023-09-03T01:16:21.303" v="5537" actId="33524"/>
        <pc:sldMkLst>
          <pc:docMk/>
          <pc:sldMk cId="2868406808" sldId="323"/>
        </pc:sldMkLst>
        <pc:spChg chg="add mod">
          <ac:chgData name="Ernesto Gandolfo Raso" userId="9b53afdb15782c0c" providerId="LiveId" clId="{53A9C063-DA28-4F50-80E2-08895CBB6AF7}" dt="2023-09-03T01:16:21.303" v="5537" actId="33524"/>
          <ac:spMkLst>
            <pc:docMk/>
            <pc:sldMk cId="2868406808" sldId="323"/>
            <ac:spMk id="3" creationId="{1F28FD8D-1D78-8293-2807-58AD8731A68B}"/>
          </ac:spMkLst>
        </pc:spChg>
        <pc:picChg chg="add del">
          <ac:chgData name="Ernesto Gandolfo Raso" userId="9b53afdb15782c0c" providerId="LiveId" clId="{53A9C063-DA28-4F50-80E2-08895CBB6AF7}" dt="2023-09-02T21:51:00.279" v="1546" actId="21"/>
          <ac:picMkLst>
            <pc:docMk/>
            <pc:sldMk cId="2868406808" sldId="323"/>
            <ac:picMk id="5" creationId="{38EA977F-C1C0-3A60-E4A3-5F189AD0B553}"/>
          </ac:picMkLst>
        </pc:picChg>
      </pc:sldChg>
      <pc:sldChg chg="addSp delSp modSp add mod">
        <pc:chgData name="Ernesto Gandolfo Raso" userId="9b53afdb15782c0c" providerId="LiveId" clId="{53A9C063-DA28-4F50-80E2-08895CBB6AF7}" dt="2023-09-02T21:51:08.737" v="1549" actId="14100"/>
        <pc:sldMkLst>
          <pc:docMk/>
          <pc:sldMk cId="1294430385" sldId="324"/>
        </pc:sldMkLst>
        <pc:spChg chg="del">
          <ac:chgData name="Ernesto Gandolfo Raso" userId="9b53afdb15782c0c" providerId="LiveId" clId="{53A9C063-DA28-4F50-80E2-08895CBB6AF7}" dt="2023-09-02T21:49:44.362" v="1530" actId="478"/>
          <ac:spMkLst>
            <pc:docMk/>
            <pc:sldMk cId="1294430385" sldId="324"/>
            <ac:spMk id="2" creationId="{00000000-0000-0000-0000-000000000000}"/>
          </ac:spMkLst>
        </pc:spChg>
        <pc:spChg chg="add del mod">
          <ac:chgData name="Ernesto Gandolfo Raso" userId="9b53afdb15782c0c" providerId="LiveId" clId="{53A9C063-DA28-4F50-80E2-08895CBB6AF7}" dt="2023-09-02T21:49:43.265" v="1529" actId="478"/>
          <ac:spMkLst>
            <pc:docMk/>
            <pc:sldMk cId="1294430385" sldId="324"/>
            <ac:spMk id="4" creationId="{2E18CA4A-A512-05EE-606D-64CE48ED0482}"/>
          </ac:spMkLst>
        </pc:spChg>
        <pc:spChg chg="add del mod">
          <ac:chgData name="Ernesto Gandolfo Raso" userId="9b53afdb15782c0c" providerId="LiveId" clId="{53A9C063-DA28-4F50-80E2-08895CBB6AF7}" dt="2023-09-02T21:49:46.705" v="1531" actId="478"/>
          <ac:spMkLst>
            <pc:docMk/>
            <pc:sldMk cId="1294430385" sldId="324"/>
            <ac:spMk id="6" creationId="{2C4A3A99-998D-BF3A-1723-124FDE79BF9B}"/>
          </ac:spMkLst>
        </pc:spChg>
        <pc:picChg chg="add mod">
          <ac:chgData name="Ernesto Gandolfo Raso" userId="9b53afdb15782c0c" providerId="LiveId" clId="{53A9C063-DA28-4F50-80E2-08895CBB6AF7}" dt="2023-09-02T21:51:08.737" v="1549" actId="14100"/>
          <ac:picMkLst>
            <pc:docMk/>
            <pc:sldMk cId="1294430385" sldId="324"/>
            <ac:picMk id="7" creationId="{58373449-9386-56E0-B39D-8CE58B0F61E9}"/>
          </ac:picMkLst>
        </pc:picChg>
        <pc:picChg chg="del">
          <ac:chgData name="Ernesto Gandolfo Raso" userId="9b53afdb15782c0c" providerId="LiveId" clId="{53A9C063-DA28-4F50-80E2-08895CBB6AF7}" dt="2023-09-02T21:49:41.868" v="1528" actId="478"/>
          <ac:picMkLst>
            <pc:docMk/>
            <pc:sldMk cId="1294430385" sldId="324"/>
            <ac:picMk id="24578" creationId="{00000000-0000-0000-0000-000000000000}"/>
          </ac:picMkLst>
        </pc:picChg>
      </pc:sldChg>
      <pc:sldChg chg="addSp modSp add mod">
        <pc:chgData name="Ernesto Gandolfo Raso" userId="9b53afdb15782c0c" providerId="LiveId" clId="{53A9C063-DA28-4F50-80E2-08895CBB6AF7}" dt="2023-09-02T20:10:08.460" v="388" actId="1037"/>
        <pc:sldMkLst>
          <pc:docMk/>
          <pc:sldMk cId="1668741445" sldId="325"/>
        </pc:sldMkLst>
        <pc:spChg chg="mod">
          <ac:chgData name="Ernesto Gandolfo Raso" userId="9b53afdb15782c0c" providerId="LiveId" clId="{53A9C063-DA28-4F50-80E2-08895CBB6AF7}" dt="2023-09-02T20:10:00.275" v="380" actId="113"/>
          <ac:spMkLst>
            <pc:docMk/>
            <pc:sldMk cId="1668741445" sldId="325"/>
            <ac:spMk id="3" creationId="{3344F484-29B1-EDA2-9DC8-E39B220DE496}"/>
          </ac:spMkLst>
        </pc:spChg>
        <pc:picChg chg="add mod">
          <ac:chgData name="Ernesto Gandolfo Raso" userId="9b53afdb15782c0c" providerId="LiveId" clId="{53A9C063-DA28-4F50-80E2-08895CBB6AF7}" dt="2023-09-02T20:10:08.460" v="388" actId="1037"/>
          <ac:picMkLst>
            <pc:docMk/>
            <pc:sldMk cId="1668741445" sldId="325"/>
            <ac:picMk id="4" creationId="{27927959-5ADC-2345-4BFE-D5F0201ED11D}"/>
          </ac:picMkLst>
        </pc:picChg>
      </pc:sldChg>
      <pc:sldChg chg="addSp delSp modSp add mod ord">
        <pc:chgData name="Ernesto Gandolfo Raso" userId="9b53afdb15782c0c" providerId="LiveId" clId="{53A9C063-DA28-4F50-80E2-08895CBB6AF7}" dt="2023-09-03T01:05:32.035" v="5237" actId="114"/>
        <pc:sldMkLst>
          <pc:docMk/>
          <pc:sldMk cId="2703021225" sldId="326"/>
        </pc:sldMkLst>
        <pc:spChg chg="mod">
          <ac:chgData name="Ernesto Gandolfo Raso" userId="9b53afdb15782c0c" providerId="LiveId" clId="{53A9C063-DA28-4F50-80E2-08895CBB6AF7}" dt="2023-09-02T20:18:10.301" v="427" actId="20577"/>
          <ac:spMkLst>
            <pc:docMk/>
            <pc:sldMk cId="2703021225" sldId="326"/>
            <ac:spMk id="3" creationId="{739F854C-C332-362D-2A2B-45CC33CBEB23}"/>
          </ac:spMkLst>
        </pc:spChg>
        <pc:spChg chg="add mod">
          <ac:chgData name="Ernesto Gandolfo Raso" userId="9b53afdb15782c0c" providerId="LiveId" clId="{53A9C063-DA28-4F50-80E2-08895CBB6AF7}" dt="2023-09-03T01:05:32.035" v="5237" actId="114"/>
          <ac:spMkLst>
            <pc:docMk/>
            <pc:sldMk cId="2703021225" sldId="326"/>
            <ac:spMk id="8" creationId="{8E0E6D81-803D-C210-A205-0014BE002CFE}"/>
          </ac:spMkLst>
        </pc:spChg>
        <pc:picChg chg="add del">
          <ac:chgData name="Ernesto Gandolfo Raso" userId="9b53afdb15782c0c" providerId="LiveId" clId="{53A9C063-DA28-4F50-80E2-08895CBB6AF7}" dt="2023-09-02T20:15:48.114" v="420" actId="21"/>
          <ac:picMkLst>
            <pc:docMk/>
            <pc:sldMk cId="2703021225" sldId="326"/>
            <ac:picMk id="4" creationId="{F38929A3-8725-654D-5DB3-54EBF88271F0}"/>
          </ac:picMkLst>
        </pc:picChg>
        <pc:picChg chg="add mod">
          <ac:chgData name="Ernesto Gandolfo Raso" userId="9b53afdb15782c0c" providerId="LiveId" clId="{53A9C063-DA28-4F50-80E2-08895CBB6AF7}" dt="2023-09-03T01:05:17.111" v="5235" actId="1038"/>
          <ac:picMkLst>
            <pc:docMk/>
            <pc:sldMk cId="2703021225" sldId="326"/>
            <ac:picMk id="6" creationId="{AFE67FFB-9A03-2DD4-205B-457A9D85F090}"/>
          </ac:picMkLst>
        </pc:picChg>
      </pc:sldChg>
      <pc:sldChg chg="addSp delSp modSp add mod">
        <pc:chgData name="Ernesto Gandolfo Raso" userId="9b53afdb15782c0c" providerId="LiveId" clId="{53A9C063-DA28-4F50-80E2-08895CBB6AF7}" dt="2023-09-02T20:45:27.938" v="571" actId="14100"/>
        <pc:sldMkLst>
          <pc:docMk/>
          <pc:sldMk cId="1907131539" sldId="327"/>
        </pc:sldMkLst>
        <pc:picChg chg="add mod">
          <ac:chgData name="Ernesto Gandolfo Raso" userId="9b53afdb15782c0c" providerId="LiveId" clId="{53A9C063-DA28-4F50-80E2-08895CBB6AF7}" dt="2023-09-02T20:45:27.938" v="571" actId="14100"/>
          <ac:picMkLst>
            <pc:docMk/>
            <pc:sldMk cId="1907131539" sldId="327"/>
            <ac:picMk id="2" creationId="{6EC6DDDD-3B03-7968-8D87-C55A0DC6F26F}"/>
          </ac:picMkLst>
        </pc:picChg>
        <pc:picChg chg="del mod modCrop">
          <ac:chgData name="Ernesto Gandolfo Raso" userId="9b53afdb15782c0c" providerId="LiveId" clId="{53A9C063-DA28-4F50-80E2-08895CBB6AF7}" dt="2023-09-02T20:45:17.856" v="567" actId="21"/>
          <ac:picMkLst>
            <pc:docMk/>
            <pc:sldMk cId="1907131539" sldId="327"/>
            <ac:picMk id="3" creationId="{1540920F-0CF7-3C0F-4AB5-9522885CFDFE}"/>
          </ac:picMkLst>
        </pc:picChg>
      </pc:sldChg>
      <pc:sldChg chg="addSp delSp modSp add mod ord">
        <pc:chgData name="Ernesto Gandolfo Raso" userId="9b53afdb15782c0c" providerId="LiveId" clId="{53A9C063-DA28-4F50-80E2-08895CBB6AF7}" dt="2023-09-02T20:47:25.528" v="620"/>
        <pc:sldMkLst>
          <pc:docMk/>
          <pc:sldMk cId="1067674640" sldId="328"/>
        </pc:sldMkLst>
        <pc:picChg chg="add del mod modCrop">
          <ac:chgData name="Ernesto Gandolfo Raso" userId="9b53afdb15782c0c" providerId="LiveId" clId="{53A9C063-DA28-4F50-80E2-08895CBB6AF7}" dt="2023-09-02T20:47:25.100" v="619" actId="21"/>
          <ac:picMkLst>
            <pc:docMk/>
            <pc:sldMk cId="1067674640" sldId="328"/>
            <ac:picMk id="2" creationId="{9A1D0F5A-D471-9F9D-5983-9C4E25A63E9B}"/>
          </ac:picMkLst>
        </pc:picChg>
        <pc:picChg chg="del mod modCrop">
          <ac:chgData name="Ernesto Gandolfo Raso" userId="9b53afdb15782c0c" providerId="LiveId" clId="{53A9C063-DA28-4F50-80E2-08895CBB6AF7}" dt="2023-09-02T20:47:02.032" v="612" actId="21"/>
          <ac:picMkLst>
            <pc:docMk/>
            <pc:sldMk cId="1067674640" sldId="328"/>
            <ac:picMk id="3" creationId="{250C43B1-9FEA-7A94-D084-E7C9EED3D06F}"/>
          </ac:picMkLst>
        </pc:picChg>
        <pc:picChg chg="add mod">
          <ac:chgData name="Ernesto Gandolfo Raso" userId="9b53afdb15782c0c" providerId="LiveId" clId="{53A9C063-DA28-4F50-80E2-08895CBB6AF7}" dt="2023-09-02T20:47:25.528" v="620"/>
          <ac:picMkLst>
            <pc:docMk/>
            <pc:sldMk cId="1067674640" sldId="328"/>
            <ac:picMk id="4" creationId="{FF345988-F038-C51D-718E-9032C5864BC9}"/>
          </ac:picMkLst>
        </pc:picChg>
      </pc:sldChg>
      <pc:sldChg chg="addSp delSp modSp add mod">
        <pc:chgData name="Ernesto Gandolfo Raso" userId="9b53afdb15782c0c" providerId="LiveId" clId="{53A9C063-DA28-4F50-80E2-08895CBB6AF7}" dt="2023-09-03T01:05:56.667" v="5259" actId="114"/>
        <pc:sldMkLst>
          <pc:docMk/>
          <pc:sldMk cId="2527957793" sldId="329"/>
        </pc:sldMkLst>
        <pc:spChg chg="add mod">
          <ac:chgData name="Ernesto Gandolfo Raso" userId="9b53afdb15782c0c" providerId="LiveId" clId="{53A9C063-DA28-4F50-80E2-08895CBB6AF7}" dt="2023-09-03T01:05:56.667" v="5259" actId="114"/>
          <ac:spMkLst>
            <pc:docMk/>
            <pc:sldMk cId="2527957793" sldId="329"/>
            <ac:spMk id="5" creationId="{216A5035-354C-C830-3CE3-6CCDE9616D57}"/>
          </ac:spMkLst>
        </pc:spChg>
        <pc:picChg chg="add del mod">
          <ac:chgData name="Ernesto Gandolfo Raso" userId="9b53afdb15782c0c" providerId="LiveId" clId="{53A9C063-DA28-4F50-80E2-08895CBB6AF7}" dt="2023-09-02T20:46:29.523" v="600" actId="21"/>
          <ac:picMkLst>
            <pc:docMk/>
            <pc:sldMk cId="2527957793" sldId="329"/>
            <ac:picMk id="2" creationId="{080EB4E4-CA19-BE33-497D-83A3B3693FAE}"/>
          </ac:picMkLst>
        </pc:picChg>
        <pc:picChg chg="del mod modCrop">
          <ac:chgData name="Ernesto Gandolfo Raso" userId="9b53afdb15782c0c" providerId="LiveId" clId="{53A9C063-DA28-4F50-80E2-08895CBB6AF7}" dt="2023-09-02T20:46:26.677" v="598" actId="21"/>
          <ac:picMkLst>
            <pc:docMk/>
            <pc:sldMk cId="2527957793" sldId="329"/>
            <ac:picMk id="3" creationId="{250C43B1-9FEA-7A94-D084-E7C9EED3D06F}"/>
          </ac:picMkLst>
        </pc:picChg>
      </pc:sldChg>
      <pc:sldChg chg="modSp add mod ord">
        <pc:chgData name="Ernesto Gandolfo Raso" userId="9b53afdb15782c0c" providerId="LiveId" clId="{53A9C063-DA28-4F50-80E2-08895CBB6AF7}" dt="2023-09-03T01:06:10.467" v="5260" actId="20577"/>
        <pc:sldMkLst>
          <pc:docMk/>
          <pc:sldMk cId="1720649133" sldId="330"/>
        </pc:sldMkLst>
        <pc:spChg chg="mod">
          <ac:chgData name="Ernesto Gandolfo Raso" userId="9b53afdb15782c0c" providerId="LiveId" clId="{53A9C063-DA28-4F50-80E2-08895CBB6AF7}" dt="2023-09-03T01:06:10.467" v="5260" actId="20577"/>
          <ac:spMkLst>
            <pc:docMk/>
            <pc:sldMk cId="1720649133" sldId="330"/>
            <ac:spMk id="5" creationId="{216A5035-354C-C830-3CE3-6CCDE9616D57}"/>
          </ac:spMkLst>
        </pc:spChg>
      </pc:sldChg>
      <pc:sldChg chg="addSp delSp modSp add mod">
        <pc:chgData name="Ernesto Gandolfo Raso" userId="9b53afdb15782c0c" providerId="LiveId" clId="{53A9C063-DA28-4F50-80E2-08895CBB6AF7}" dt="2023-09-03T01:08:09.720" v="5283" actId="478"/>
        <pc:sldMkLst>
          <pc:docMk/>
          <pc:sldMk cId="2719390773" sldId="331"/>
        </pc:sldMkLst>
        <pc:spChg chg="add mod">
          <ac:chgData name="Ernesto Gandolfo Raso" userId="9b53afdb15782c0c" providerId="LiveId" clId="{53A9C063-DA28-4F50-80E2-08895CBB6AF7}" dt="2023-09-03T01:07:31.804" v="5274" actId="113"/>
          <ac:spMkLst>
            <pc:docMk/>
            <pc:sldMk cId="2719390773" sldId="331"/>
            <ac:spMk id="3" creationId="{6DCF20E5-CB1A-F6C8-AB71-1E9DC84BA326}"/>
          </ac:spMkLst>
        </pc:spChg>
        <pc:spChg chg="del mod">
          <ac:chgData name="Ernesto Gandolfo Raso" userId="9b53afdb15782c0c" providerId="LiveId" clId="{53A9C063-DA28-4F50-80E2-08895CBB6AF7}" dt="2023-09-02T20:50:48.146" v="721" actId="478"/>
          <ac:spMkLst>
            <pc:docMk/>
            <pc:sldMk cId="2719390773" sldId="331"/>
            <ac:spMk id="5" creationId="{216A5035-354C-C830-3CE3-6CCDE9616D57}"/>
          </ac:spMkLst>
        </pc:spChg>
        <pc:spChg chg="add mod">
          <ac:chgData name="Ernesto Gandolfo Raso" userId="9b53afdb15782c0c" providerId="LiveId" clId="{53A9C063-DA28-4F50-80E2-08895CBB6AF7}" dt="2023-09-03T01:08:09.084" v="5282" actId="6549"/>
          <ac:spMkLst>
            <pc:docMk/>
            <pc:sldMk cId="2719390773" sldId="331"/>
            <ac:spMk id="8" creationId="{3B7CB6E6-0496-A014-05BC-D4803B9C47D7}"/>
          </ac:spMkLst>
        </pc:spChg>
        <pc:picChg chg="add mod">
          <ac:chgData name="Ernesto Gandolfo Raso" userId="9b53afdb15782c0c" providerId="LiveId" clId="{53A9C063-DA28-4F50-80E2-08895CBB6AF7}" dt="2023-09-02T21:12:44.670" v="850" actId="692"/>
          <ac:picMkLst>
            <pc:docMk/>
            <pc:sldMk cId="2719390773" sldId="331"/>
            <ac:picMk id="6" creationId="{F8AE3CDC-2C4D-F8F8-8F79-C10556E4C713}"/>
          </ac:picMkLst>
        </pc:picChg>
        <pc:picChg chg="add del mod">
          <ac:chgData name="Ernesto Gandolfo Raso" userId="9b53afdb15782c0c" providerId="LiveId" clId="{53A9C063-DA28-4F50-80E2-08895CBB6AF7}" dt="2023-09-03T01:08:09.720" v="5283" actId="478"/>
          <ac:picMkLst>
            <pc:docMk/>
            <pc:sldMk cId="2719390773" sldId="331"/>
            <ac:picMk id="10" creationId="{D8776B46-6C51-E1B4-0A27-B3166F5C72FC}"/>
          </ac:picMkLst>
        </pc:picChg>
      </pc:sldChg>
      <pc:sldChg chg="delSp modSp add mod">
        <pc:chgData name="Ernesto Gandolfo Raso" userId="9b53afdb15782c0c" providerId="LiveId" clId="{53A9C063-DA28-4F50-80E2-08895CBB6AF7}" dt="2023-09-03T01:10:55.766" v="5379" actId="20577"/>
        <pc:sldMkLst>
          <pc:docMk/>
          <pc:sldMk cId="1836209833" sldId="332"/>
        </pc:sldMkLst>
        <pc:spChg chg="mod">
          <ac:chgData name="Ernesto Gandolfo Raso" userId="9b53afdb15782c0c" providerId="LiveId" clId="{53A9C063-DA28-4F50-80E2-08895CBB6AF7}" dt="2023-09-03T01:10:55.766" v="5379" actId="20577"/>
          <ac:spMkLst>
            <pc:docMk/>
            <pc:sldMk cId="1836209833" sldId="332"/>
            <ac:spMk id="3" creationId="{D8082D25-5328-F8BE-3795-F84F52139D74}"/>
          </ac:spMkLst>
        </pc:spChg>
        <pc:picChg chg="del">
          <ac:chgData name="Ernesto Gandolfo Raso" userId="9b53afdb15782c0c" providerId="LiveId" clId="{53A9C063-DA28-4F50-80E2-08895CBB6AF7}" dt="2023-09-02T21:31:53.518" v="1077" actId="478"/>
          <ac:picMkLst>
            <pc:docMk/>
            <pc:sldMk cId="1836209833" sldId="332"/>
            <ac:picMk id="5" creationId="{8E433689-2C47-497B-B388-EC407EF1EA81}"/>
          </ac:picMkLst>
        </pc:picChg>
      </pc:sldChg>
      <pc:sldChg chg="addSp delSp modSp add mod">
        <pc:chgData name="Ernesto Gandolfo Raso" userId="9b53afdb15782c0c" providerId="LiveId" clId="{53A9C063-DA28-4F50-80E2-08895CBB6AF7}" dt="2023-09-02T21:37:46.405" v="1162" actId="1037"/>
        <pc:sldMkLst>
          <pc:docMk/>
          <pc:sldMk cId="2746991645" sldId="333"/>
        </pc:sldMkLst>
        <pc:picChg chg="add mod">
          <ac:chgData name="Ernesto Gandolfo Raso" userId="9b53afdb15782c0c" providerId="LiveId" clId="{53A9C063-DA28-4F50-80E2-08895CBB6AF7}" dt="2023-09-02T21:37:46.405" v="1162" actId="1037"/>
          <ac:picMkLst>
            <pc:docMk/>
            <pc:sldMk cId="2746991645" sldId="333"/>
            <ac:picMk id="2" creationId="{64531E5A-7D69-65E5-FE04-399160C82613}"/>
          </ac:picMkLst>
        </pc:picChg>
        <pc:picChg chg="del mod modCrop">
          <ac:chgData name="Ernesto Gandolfo Raso" userId="9b53afdb15782c0c" providerId="LiveId" clId="{53A9C063-DA28-4F50-80E2-08895CBB6AF7}" dt="2023-09-02T21:37:33.844" v="1149" actId="21"/>
          <ac:picMkLst>
            <pc:docMk/>
            <pc:sldMk cId="2746991645" sldId="333"/>
            <ac:picMk id="3" creationId="{61747674-0F8E-209C-AF84-B9BD08F27796}"/>
          </ac:picMkLst>
        </pc:picChg>
      </pc:sldChg>
      <pc:sldChg chg="addSp modSp add mod">
        <pc:chgData name="Ernesto Gandolfo Raso" userId="9b53afdb15782c0c" providerId="LiveId" clId="{53A9C063-DA28-4F50-80E2-08895CBB6AF7}" dt="2023-09-03T01:17:04.689" v="5545" actId="20577"/>
        <pc:sldMkLst>
          <pc:docMk/>
          <pc:sldMk cId="411477029" sldId="334"/>
        </pc:sldMkLst>
        <pc:spChg chg="add mod">
          <ac:chgData name="Ernesto Gandolfo Raso" userId="9b53afdb15782c0c" providerId="LiveId" clId="{53A9C063-DA28-4F50-80E2-08895CBB6AF7}" dt="2023-09-03T01:17:04.689" v="5545" actId="20577"/>
          <ac:spMkLst>
            <pc:docMk/>
            <pc:sldMk cId="411477029" sldId="334"/>
            <ac:spMk id="3" creationId="{C516FB1E-D065-EAA1-71D6-BE7D649A0B6A}"/>
          </ac:spMkLst>
        </pc:spChg>
      </pc:sldChg>
      <pc:sldChg chg="addSp delSp modSp add mod">
        <pc:chgData name="Ernesto Gandolfo Raso" userId="9b53afdb15782c0c" providerId="LiveId" clId="{53A9C063-DA28-4F50-80E2-08895CBB6AF7}" dt="2023-09-02T22:16:45.550" v="1989" actId="1038"/>
        <pc:sldMkLst>
          <pc:docMk/>
          <pc:sldMk cId="363422634" sldId="335"/>
        </pc:sldMkLst>
        <pc:spChg chg="add mod">
          <ac:chgData name="Ernesto Gandolfo Raso" userId="9b53afdb15782c0c" providerId="LiveId" clId="{53A9C063-DA28-4F50-80E2-08895CBB6AF7}" dt="2023-09-02T22:15:57.509" v="1972" actId="113"/>
          <ac:spMkLst>
            <pc:docMk/>
            <pc:sldMk cId="363422634" sldId="335"/>
            <ac:spMk id="3" creationId="{27BE35CA-6639-F36B-2D43-3AA6309E0A12}"/>
          </ac:spMkLst>
        </pc:spChg>
        <pc:picChg chg="add del mod modCrop">
          <ac:chgData name="Ernesto Gandolfo Raso" userId="9b53afdb15782c0c" providerId="LiveId" clId="{53A9C063-DA28-4F50-80E2-08895CBB6AF7}" dt="2023-09-02T22:16:40.916" v="1979" actId="21"/>
          <ac:picMkLst>
            <pc:docMk/>
            <pc:sldMk cId="363422634" sldId="335"/>
            <ac:picMk id="5" creationId="{D068A5F7-939C-A5F8-F16E-5A2C3D8A50B1}"/>
          </ac:picMkLst>
        </pc:picChg>
        <pc:picChg chg="add mod">
          <ac:chgData name="Ernesto Gandolfo Raso" userId="9b53afdb15782c0c" providerId="LiveId" clId="{53A9C063-DA28-4F50-80E2-08895CBB6AF7}" dt="2023-09-02T22:16:45.550" v="1989" actId="1038"/>
          <ac:picMkLst>
            <pc:docMk/>
            <pc:sldMk cId="363422634" sldId="335"/>
            <ac:picMk id="6" creationId="{2093FB8E-5B14-49C4-4431-0E1416AC8B70}"/>
          </ac:picMkLst>
        </pc:picChg>
      </pc:sldChg>
      <pc:sldChg chg="addSp modSp add mod">
        <pc:chgData name="Ernesto Gandolfo Raso" userId="9b53afdb15782c0c" providerId="LiveId" clId="{53A9C063-DA28-4F50-80E2-08895CBB6AF7}" dt="2023-09-02T22:20:17.582" v="2141" actId="20577"/>
        <pc:sldMkLst>
          <pc:docMk/>
          <pc:sldMk cId="2781039026" sldId="336"/>
        </pc:sldMkLst>
        <pc:spChg chg="add mod">
          <ac:chgData name="Ernesto Gandolfo Raso" userId="9b53afdb15782c0c" providerId="LiveId" clId="{53A9C063-DA28-4F50-80E2-08895CBB6AF7}" dt="2023-09-02T22:20:17.582" v="2141" actId="20577"/>
          <ac:spMkLst>
            <pc:docMk/>
            <pc:sldMk cId="2781039026" sldId="336"/>
            <ac:spMk id="3" creationId="{942B4E80-6D62-56D3-4E6E-2D74D0010001}"/>
          </ac:spMkLst>
        </pc:spChg>
      </pc:sldChg>
      <pc:sldChg chg="addSp delSp modSp add mod">
        <pc:chgData name="Ernesto Gandolfo Raso" userId="9b53afdb15782c0c" providerId="LiveId" clId="{53A9C063-DA28-4F50-80E2-08895CBB6AF7}" dt="2023-09-03T01:17:49.747" v="5548" actId="113"/>
        <pc:sldMkLst>
          <pc:docMk/>
          <pc:sldMk cId="1790990244" sldId="337"/>
        </pc:sldMkLst>
        <pc:spChg chg="add mod">
          <ac:chgData name="Ernesto Gandolfo Raso" userId="9b53afdb15782c0c" providerId="LiveId" clId="{53A9C063-DA28-4F50-80E2-08895CBB6AF7}" dt="2023-09-03T01:17:49.747" v="5548" actId="113"/>
          <ac:spMkLst>
            <pc:docMk/>
            <pc:sldMk cId="1790990244" sldId="337"/>
            <ac:spMk id="3" creationId="{1E679A81-06BC-AB05-714A-1FA5297A5947}"/>
          </ac:spMkLst>
        </pc:spChg>
        <pc:picChg chg="add del mod">
          <ac:chgData name="Ernesto Gandolfo Raso" userId="9b53afdb15782c0c" providerId="LiveId" clId="{53A9C063-DA28-4F50-80E2-08895CBB6AF7}" dt="2023-09-02T22:21:56.132" v="2185" actId="21"/>
          <ac:picMkLst>
            <pc:docMk/>
            <pc:sldMk cId="1790990244" sldId="337"/>
            <ac:picMk id="5" creationId="{2A38151A-9973-30C1-0597-8D2A14536FD6}"/>
          </ac:picMkLst>
        </pc:picChg>
      </pc:sldChg>
      <pc:sldChg chg="addSp modSp add mod">
        <pc:chgData name="Ernesto Gandolfo Raso" userId="9b53afdb15782c0c" providerId="LiveId" clId="{53A9C063-DA28-4F50-80E2-08895CBB6AF7}" dt="2023-09-03T01:18:29.572" v="5551" actId="20577"/>
        <pc:sldMkLst>
          <pc:docMk/>
          <pc:sldMk cId="2342179834" sldId="338"/>
        </pc:sldMkLst>
        <pc:spChg chg="add mod">
          <ac:chgData name="Ernesto Gandolfo Raso" userId="9b53afdb15782c0c" providerId="LiveId" clId="{53A9C063-DA28-4F50-80E2-08895CBB6AF7}" dt="2023-09-02T22:25:26.796" v="2302" actId="20577"/>
          <ac:spMkLst>
            <pc:docMk/>
            <pc:sldMk cId="2342179834" sldId="338"/>
            <ac:spMk id="5" creationId="{7397E9D7-7A7B-AD90-A0A6-1821A269C84C}"/>
          </ac:spMkLst>
        </pc:spChg>
        <pc:spChg chg="add mod">
          <ac:chgData name="Ernesto Gandolfo Raso" userId="9b53afdb15782c0c" providerId="LiveId" clId="{53A9C063-DA28-4F50-80E2-08895CBB6AF7}" dt="2023-09-03T01:18:29.572" v="5551" actId="20577"/>
          <ac:spMkLst>
            <pc:docMk/>
            <pc:sldMk cId="2342179834" sldId="338"/>
            <ac:spMk id="7" creationId="{97FFB031-06E7-3E5F-49D7-A291D4C2C5D3}"/>
          </ac:spMkLst>
        </pc:spChg>
        <pc:picChg chg="add mod">
          <ac:chgData name="Ernesto Gandolfo Raso" userId="9b53afdb15782c0c" providerId="LiveId" clId="{53A9C063-DA28-4F50-80E2-08895CBB6AF7}" dt="2023-09-02T22:25:30.147" v="2303" actId="1076"/>
          <ac:picMkLst>
            <pc:docMk/>
            <pc:sldMk cId="2342179834" sldId="338"/>
            <ac:picMk id="3" creationId="{E47FC420-AD10-2117-D45A-23987B9192B1}"/>
          </ac:picMkLst>
        </pc:picChg>
      </pc:sldChg>
      <pc:sldChg chg="addSp delSp modSp add mod">
        <pc:chgData name="Ernesto Gandolfo Raso" userId="9b53afdb15782c0c" providerId="LiveId" clId="{53A9C063-DA28-4F50-80E2-08895CBB6AF7}" dt="2023-09-03T01:20:07.555" v="5590" actId="20577"/>
        <pc:sldMkLst>
          <pc:docMk/>
          <pc:sldMk cId="3074675791" sldId="339"/>
        </pc:sldMkLst>
        <pc:spChg chg="add mod">
          <ac:chgData name="Ernesto Gandolfo Raso" userId="9b53afdb15782c0c" providerId="LiveId" clId="{53A9C063-DA28-4F50-80E2-08895CBB6AF7}" dt="2023-09-03T01:20:07.555" v="5590" actId="20577"/>
          <ac:spMkLst>
            <pc:docMk/>
            <pc:sldMk cId="3074675791" sldId="339"/>
            <ac:spMk id="3" creationId="{8560244B-53C2-2A3B-3F32-AF60F22BAE94}"/>
          </ac:spMkLst>
        </pc:spChg>
        <pc:picChg chg="add del mod">
          <ac:chgData name="Ernesto Gandolfo Raso" userId="9b53afdb15782c0c" providerId="LiveId" clId="{53A9C063-DA28-4F50-80E2-08895CBB6AF7}" dt="2023-09-03T01:20:00.181" v="5588" actId="478"/>
          <ac:picMkLst>
            <pc:docMk/>
            <pc:sldMk cId="3074675791" sldId="339"/>
            <ac:picMk id="5" creationId="{06BA7E56-990E-9792-A5F4-027737139BB9}"/>
          </ac:picMkLst>
        </pc:picChg>
      </pc:sldChg>
      <pc:sldChg chg="addSp delSp modSp add mod">
        <pc:chgData name="Ernesto Gandolfo Raso" userId="9b53afdb15782c0c" providerId="LiveId" clId="{53A9C063-DA28-4F50-80E2-08895CBB6AF7}" dt="2023-09-02T23:03:08.128" v="2806" actId="14100"/>
        <pc:sldMkLst>
          <pc:docMk/>
          <pc:sldMk cId="1753475443" sldId="340"/>
        </pc:sldMkLst>
        <pc:picChg chg="add del mod modCrop">
          <ac:chgData name="Ernesto Gandolfo Raso" userId="9b53afdb15782c0c" providerId="LiveId" clId="{53A9C063-DA28-4F50-80E2-08895CBB6AF7}" dt="2023-09-02T23:00:31.805" v="2763" actId="21"/>
          <ac:picMkLst>
            <pc:docMk/>
            <pc:sldMk cId="1753475443" sldId="340"/>
            <ac:picMk id="3" creationId="{714180FE-13F7-A489-AE8C-6248FDBC2649}"/>
          </ac:picMkLst>
        </pc:picChg>
        <pc:picChg chg="add del mod modCrop">
          <ac:chgData name="Ernesto Gandolfo Raso" userId="9b53afdb15782c0c" providerId="LiveId" clId="{53A9C063-DA28-4F50-80E2-08895CBB6AF7}" dt="2023-09-02T23:02:58.861" v="2803" actId="21"/>
          <ac:picMkLst>
            <pc:docMk/>
            <pc:sldMk cId="1753475443" sldId="340"/>
            <ac:picMk id="4" creationId="{878C8221-25D8-5E72-54A5-E886B712D7AB}"/>
          </ac:picMkLst>
        </pc:picChg>
        <pc:picChg chg="add mod">
          <ac:chgData name="Ernesto Gandolfo Raso" userId="9b53afdb15782c0c" providerId="LiveId" clId="{53A9C063-DA28-4F50-80E2-08895CBB6AF7}" dt="2023-09-02T23:03:08.128" v="2806" actId="14100"/>
          <ac:picMkLst>
            <pc:docMk/>
            <pc:sldMk cId="1753475443" sldId="340"/>
            <ac:picMk id="5" creationId="{CD0FA585-9D53-810D-216F-78DFBE8C873C}"/>
          </ac:picMkLst>
        </pc:picChg>
      </pc:sldChg>
      <pc:sldChg chg="addSp modSp add mod">
        <pc:chgData name="Ernesto Gandolfo Raso" userId="9b53afdb15782c0c" providerId="LiveId" clId="{53A9C063-DA28-4F50-80E2-08895CBB6AF7}" dt="2023-09-03T01:20:21.458" v="5591" actId="113"/>
        <pc:sldMkLst>
          <pc:docMk/>
          <pc:sldMk cId="2839649508" sldId="341"/>
        </pc:sldMkLst>
        <pc:spChg chg="add mod">
          <ac:chgData name="Ernesto Gandolfo Raso" userId="9b53afdb15782c0c" providerId="LiveId" clId="{53A9C063-DA28-4F50-80E2-08895CBB6AF7}" dt="2023-09-03T01:20:21.458" v="5591" actId="113"/>
          <ac:spMkLst>
            <pc:docMk/>
            <pc:sldMk cId="2839649508" sldId="341"/>
            <ac:spMk id="3" creationId="{AAD8C68E-E29D-0571-DEA4-24A1792B78F7}"/>
          </ac:spMkLst>
        </pc:spChg>
      </pc:sldChg>
      <pc:sldChg chg="addSp modSp add mod">
        <pc:chgData name="Ernesto Gandolfo Raso" userId="9b53afdb15782c0c" providerId="LiveId" clId="{53A9C063-DA28-4F50-80E2-08895CBB6AF7}" dt="2023-09-02T23:15:46.792" v="3054" actId="1038"/>
        <pc:sldMkLst>
          <pc:docMk/>
          <pc:sldMk cId="3468232007" sldId="342"/>
        </pc:sldMkLst>
        <pc:spChg chg="add mod">
          <ac:chgData name="Ernesto Gandolfo Raso" userId="9b53afdb15782c0c" providerId="LiveId" clId="{53A9C063-DA28-4F50-80E2-08895CBB6AF7}" dt="2023-09-02T23:15:00.599" v="3035" actId="113"/>
          <ac:spMkLst>
            <pc:docMk/>
            <pc:sldMk cId="3468232007" sldId="342"/>
            <ac:spMk id="3" creationId="{142CAF81-608E-18A2-F4A4-1CF1F40E4164}"/>
          </ac:spMkLst>
        </pc:spChg>
        <pc:picChg chg="add mod">
          <ac:chgData name="Ernesto Gandolfo Raso" userId="9b53afdb15782c0c" providerId="LiveId" clId="{53A9C063-DA28-4F50-80E2-08895CBB6AF7}" dt="2023-09-02T23:15:46.792" v="3054" actId="1038"/>
          <ac:picMkLst>
            <pc:docMk/>
            <pc:sldMk cId="3468232007" sldId="342"/>
            <ac:picMk id="5" creationId="{BEFD9ECB-641B-273A-BFD1-6F49DF5FA3FF}"/>
          </ac:picMkLst>
        </pc:picChg>
      </pc:sldChg>
      <pc:sldChg chg="addSp delSp modSp add mod">
        <pc:chgData name="Ernesto Gandolfo Raso" userId="9b53afdb15782c0c" providerId="LiveId" clId="{53A9C063-DA28-4F50-80E2-08895CBB6AF7}" dt="2023-09-03T00:01:54.354" v="3590" actId="1037"/>
        <pc:sldMkLst>
          <pc:docMk/>
          <pc:sldMk cId="118095874" sldId="343"/>
        </pc:sldMkLst>
        <pc:spChg chg="add mod">
          <ac:chgData name="Ernesto Gandolfo Raso" userId="9b53afdb15782c0c" providerId="LiveId" clId="{53A9C063-DA28-4F50-80E2-08895CBB6AF7}" dt="2023-09-02T23:59:56.786" v="3493" actId="6549"/>
          <ac:spMkLst>
            <pc:docMk/>
            <pc:sldMk cId="118095874" sldId="343"/>
            <ac:spMk id="4" creationId="{77777CDE-B0F5-9D11-2958-0AAD547E3BCC}"/>
          </ac:spMkLst>
        </pc:spChg>
        <pc:spChg chg="add mod">
          <ac:chgData name="Ernesto Gandolfo Raso" userId="9b53afdb15782c0c" providerId="LiveId" clId="{53A9C063-DA28-4F50-80E2-08895CBB6AF7}" dt="2023-09-03T00:01:18.377" v="3559" actId="6549"/>
          <ac:spMkLst>
            <pc:docMk/>
            <pc:sldMk cId="118095874" sldId="343"/>
            <ac:spMk id="8" creationId="{20C21DD7-3739-9BF1-9414-EE6E579E99FD}"/>
          </ac:spMkLst>
        </pc:spChg>
        <pc:picChg chg="add del mod">
          <ac:chgData name="Ernesto Gandolfo Raso" userId="9b53afdb15782c0c" providerId="LiveId" clId="{53A9C063-DA28-4F50-80E2-08895CBB6AF7}" dt="2023-09-02T23:28:18.842" v="3467"/>
          <ac:picMkLst>
            <pc:docMk/>
            <pc:sldMk cId="118095874" sldId="343"/>
            <ac:picMk id="2" creationId="{21F4B3E2-5764-92A4-40A9-CF2D7B81AEFA}"/>
          </ac:picMkLst>
        </pc:picChg>
        <pc:picChg chg="add mod">
          <ac:chgData name="Ernesto Gandolfo Raso" userId="9b53afdb15782c0c" providerId="LiveId" clId="{53A9C063-DA28-4F50-80E2-08895CBB6AF7}" dt="2023-09-03T00:01:54.354" v="3590" actId="1037"/>
          <ac:picMkLst>
            <pc:docMk/>
            <pc:sldMk cId="118095874" sldId="343"/>
            <ac:picMk id="6" creationId="{C43CC1CB-9D63-CA07-2E8F-B2F6B6B8F56E}"/>
          </ac:picMkLst>
        </pc:picChg>
        <pc:picChg chg="add mod">
          <ac:chgData name="Ernesto Gandolfo Raso" userId="9b53afdb15782c0c" providerId="LiveId" clId="{53A9C063-DA28-4F50-80E2-08895CBB6AF7}" dt="2023-09-03T00:01:46.500" v="3586" actId="692"/>
          <ac:picMkLst>
            <pc:docMk/>
            <pc:sldMk cId="118095874" sldId="343"/>
            <ac:picMk id="10" creationId="{C251C1BA-2814-CFD6-57C4-E6FCA1FDE9F1}"/>
          </ac:picMkLst>
        </pc:picChg>
      </pc:sldChg>
      <pc:sldChg chg="addSp modSp add mod">
        <pc:chgData name="Ernesto Gandolfo Raso" userId="9b53afdb15782c0c" providerId="LiveId" clId="{53A9C063-DA28-4F50-80E2-08895CBB6AF7}" dt="2023-09-03T00:06:06.464" v="3699" actId="113"/>
        <pc:sldMkLst>
          <pc:docMk/>
          <pc:sldMk cId="197870611" sldId="344"/>
        </pc:sldMkLst>
        <pc:spChg chg="add mod">
          <ac:chgData name="Ernesto Gandolfo Raso" userId="9b53afdb15782c0c" providerId="LiveId" clId="{53A9C063-DA28-4F50-80E2-08895CBB6AF7}" dt="2023-09-03T00:06:06.464" v="3699" actId="113"/>
          <ac:spMkLst>
            <pc:docMk/>
            <pc:sldMk cId="197870611" sldId="344"/>
            <ac:spMk id="3" creationId="{825201E1-1F5F-BEC8-513C-0109B665001E}"/>
          </ac:spMkLst>
        </pc:spChg>
        <pc:picChg chg="add mod">
          <ac:chgData name="Ernesto Gandolfo Raso" userId="9b53afdb15782c0c" providerId="LiveId" clId="{53A9C063-DA28-4F50-80E2-08895CBB6AF7}" dt="2023-09-03T00:06:00.009" v="3691" actId="1038"/>
          <ac:picMkLst>
            <pc:docMk/>
            <pc:sldMk cId="197870611" sldId="344"/>
            <ac:picMk id="5" creationId="{6AD9B186-E1F3-C485-6E5D-404459DDC9B0}"/>
          </ac:picMkLst>
        </pc:picChg>
      </pc:sldChg>
      <pc:sldChg chg="addSp delSp modSp add mod">
        <pc:chgData name="Ernesto Gandolfo Raso" userId="9b53afdb15782c0c" providerId="LiveId" clId="{53A9C063-DA28-4F50-80E2-08895CBB6AF7}" dt="2023-09-03T00:09:45.877" v="3791" actId="14100"/>
        <pc:sldMkLst>
          <pc:docMk/>
          <pc:sldMk cId="4233916699" sldId="345"/>
        </pc:sldMkLst>
        <pc:picChg chg="add del mod modCrop">
          <ac:chgData name="Ernesto Gandolfo Raso" userId="9b53afdb15782c0c" providerId="LiveId" clId="{53A9C063-DA28-4F50-80E2-08895CBB6AF7}" dt="2023-09-03T00:09:38.085" v="3787" actId="21"/>
          <ac:picMkLst>
            <pc:docMk/>
            <pc:sldMk cId="4233916699" sldId="345"/>
            <ac:picMk id="3" creationId="{C898E479-FA2D-1E0D-5CB4-136265F224FE}"/>
          </ac:picMkLst>
        </pc:picChg>
        <pc:picChg chg="add mod">
          <ac:chgData name="Ernesto Gandolfo Raso" userId="9b53afdb15782c0c" providerId="LiveId" clId="{53A9C063-DA28-4F50-80E2-08895CBB6AF7}" dt="2023-09-03T00:09:45.877" v="3791" actId="14100"/>
          <ac:picMkLst>
            <pc:docMk/>
            <pc:sldMk cId="4233916699" sldId="345"/>
            <ac:picMk id="4" creationId="{8506F448-F919-5673-6FBB-8DB283BD05AA}"/>
          </ac:picMkLst>
        </pc:picChg>
      </pc:sldChg>
      <pc:sldChg chg="addSp delSp modSp add mod">
        <pc:chgData name="Ernesto Gandolfo Raso" userId="9b53afdb15782c0c" providerId="LiveId" clId="{53A9C063-DA28-4F50-80E2-08895CBB6AF7}" dt="2023-09-02T21:56:20.115" v="1764" actId="1038"/>
        <pc:sldMkLst>
          <pc:docMk/>
          <pc:sldMk cId="894784698" sldId="346"/>
        </pc:sldMkLst>
        <pc:picChg chg="add del mod modCrop">
          <ac:chgData name="Ernesto Gandolfo Raso" userId="9b53afdb15782c0c" providerId="LiveId" clId="{53A9C063-DA28-4F50-80E2-08895CBB6AF7}" dt="2023-09-02T21:56:10.534" v="1751" actId="21"/>
          <ac:picMkLst>
            <pc:docMk/>
            <pc:sldMk cId="894784698" sldId="346"/>
            <ac:picMk id="2" creationId="{B9C8EF75-0EB0-7A0E-BD40-251807513D27}"/>
          </ac:picMkLst>
        </pc:picChg>
        <pc:picChg chg="add mod">
          <ac:chgData name="Ernesto Gandolfo Raso" userId="9b53afdb15782c0c" providerId="LiveId" clId="{53A9C063-DA28-4F50-80E2-08895CBB6AF7}" dt="2023-09-02T21:56:20.115" v="1764" actId="1038"/>
          <ac:picMkLst>
            <pc:docMk/>
            <pc:sldMk cId="894784698" sldId="346"/>
            <ac:picMk id="3" creationId="{AEE98A2C-9120-FDE8-0092-D09FA53B1C7D}"/>
          </ac:picMkLst>
        </pc:picChg>
        <pc:picChg chg="del mod modCrop">
          <ac:chgData name="Ernesto Gandolfo Raso" userId="9b53afdb15782c0c" providerId="LiveId" clId="{53A9C063-DA28-4F50-80E2-08895CBB6AF7}" dt="2023-09-02T21:55:12.038" v="1717" actId="21"/>
          <ac:picMkLst>
            <pc:docMk/>
            <pc:sldMk cId="894784698" sldId="346"/>
            <ac:picMk id="8" creationId="{B77FC50B-283A-C9C7-8C92-798E945F1E72}"/>
          </ac:picMkLst>
        </pc:picChg>
      </pc:sldChg>
      <pc:sldChg chg="addSp delSp modSp add mod">
        <pc:chgData name="Ernesto Gandolfo Raso" userId="9b53afdb15782c0c" providerId="LiveId" clId="{53A9C063-DA28-4F50-80E2-08895CBB6AF7}" dt="2023-09-02T22:12:23.533" v="1871" actId="692"/>
        <pc:sldMkLst>
          <pc:docMk/>
          <pc:sldMk cId="2185606458" sldId="347"/>
        </pc:sldMkLst>
        <pc:spChg chg="add mod">
          <ac:chgData name="Ernesto Gandolfo Raso" userId="9b53afdb15782c0c" providerId="LiveId" clId="{53A9C063-DA28-4F50-80E2-08895CBB6AF7}" dt="2023-09-02T21:58:20.424" v="1849" actId="6549"/>
          <ac:spMkLst>
            <pc:docMk/>
            <pc:sldMk cId="2185606458" sldId="347"/>
            <ac:spMk id="3" creationId="{0263542A-9652-85C9-D1DC-E535379378A4}"/>
          </ac:spMkLst>
        </pc:spChg>
        <pc:spChg chg="add mod">
          <ac:chgData name="Ernesto Gandolfo Raso" userId="9b53afdb15782c0c" providerId="LiveId" clId="{53A9C063-DA28-4F50-80E2-08895CBB6AF7}" dt="2023-09-02T22:12:01.298" v="1865" actId="58"/>
          <ac:spMkLst>
            <pc:docMk/>
            <pc:sldMk cId="2185606458" sldId="347"/>
            <ac:spMk id="7" creationId="{A73232C7-53D8-3A75-3950-B0D3AABA798B}"/>
          </ac:spMkLst>
        </pc:spChg>
        <pc:picChg chg="add mod">
          <ac:chgData name="Ernesto Gandolfo Raso" userId="9b53afdb15782c0c" providerId="LiveId" clId="{53A9C063-DA28-4F50-80E2-08895CBB6AF7}" dt="2023-09-02T22:11:14.227" v="1854" actId="692"/>
          <ac:picMkLst>
            <pc:docMk/>
            <pc:sldMk cId="2185606458" sldId="347"/>
            <ac:picMk id="5" creationId="{713687F7-07D2-0B3D-5745-D76965FE96BE}"/>
          </ac:picMkLst>
        </pc:picChg>
        <pc:picChg chg="del">
          <ac:chgData name="Ernesto Gandolfo Raso" userId="9b53afdb15782c0c" providerId="LiveId" clId="{53A9C063-DA28-4F50-80E2-08895CBB6AF7}" dt="2023-09-02T21:55:16.436" v="1719" actId="478"/>
          <ac:picMkLst>
            <pc:docMk/>
            <pc:sldMk cId="2185606458" sldId="347"/>
            <ac:picMk id="8" creationId="{B77FC50B-283A-C9C7-8C92-798E945F1E72}"/>
          </ac:picMkLst>
        </pc:picChg>
        <pc:picChg chg="add mod">
          <ac:chgData name="Ernesto Gandolfo Raso" userId="9b53afdb15782c0c" providerId="LiveId" clId="{53A9C063-DA28-4F50-80E2-08895CBB6AF7}" dt="2023-09-02T22:12:23.533" v="1871" actId="692"/>
          <ac:picMkLst>
            <pc:docMk/>
            <pc:sldMk cId="2185606458" sldId="347"/>
            <ac:picMk id="10" creationId="{62720B6D-FA5B-B77F-BE94-6274A667B641}"/>
          </ac:picMkLst>
        </pc:picChg>
      </pc:sldChg>
      <pc:sldChg chg="addSp delSp modSp add mod">
        <pc:chgData name="Ernesto Gandolfo Raso" userId="9b53afdb15782c0c" providerId="LiveId" clId="{53A9C063-DA28-4F50-80E2-08895CBB6AF7}" dt="2023-09-02T21:55:47.997" v="1746" actId="1038"/>
        <pc:sldMkLst>
          <pc:docMk/>
          <pc:sldMk cId="1981413177" sldId="348"/>
        </pc:sldMkLst>
        <pc:picChg chg="add mod">
          <ac:chgData name="Ernesto Gandolfo Raso" userId="9b53afdb15782c0c" providerId="LiveId" clId="{53A9C063-DA28-4F50-80E2-08895CBB6AF7}" dt="2023-09-02T21:55:47.997" v="1746" actId="1038"/>
          <ac:picMkLst>
            <pc:docMk/>
            <pc:sldMk cId="1981413177" sldId="348"/>
            <ac:picMk id="2" creationId="{8D529AA6-945D-284E-5CEB-28111D061B28}"/>
          </ac:picMkLst>
        </pc:picChg>
        <pc:picChg chg="del mod modCrop">
          <ac:chgData name="Ernesto Gandolfo Raso" userId="9b53afdb15782c0c" providerId="LiveId" clId="{53A9C063-DA28-4F50-80E2-08895CBB6AF7}" dt="2023-09-02T21:55:38.820" v="1725" actId="21"/>
          <ac:picMkLst>
            <pc:docMk/>
            <pc:sldMk cId="1981413177" sldId="348"/>
            <ac:picMk id="9" creationId="{F6C5FE41-1F1D-FB31-6C02-DF173AE3CFF3}"/>
          </ac:picMkLst>
        </pc:picChg>
      </pc:sldChg>
      <pc:sldChg chg="addSp delSp modSp add mod">
        <pc:chgData name="Ernesto Gandolfo Raso" userId="9b53afdb15782c0c" providerId="LiveId" clId="{53A9C063-DA28-4F50-80E2-08895CBB6AF7}" dt="2023-09-02T21:56:44.073" v="1795" actId="1035"/>
        <pc:sldMkLst>
          <pc:docMk/>
          <pc:sldMk cId="805201336" sldId="349"/>
        </pc:sldMkLst>
        <pc:picChg chg="del mod modCrop">
          <ac:chgData name="Ernesto Gandolfo Raso" userId="9b53afdb15782c0c" providerId="LiveId" clId="{53A9C063-DA28-4F50-80E2-08895CBB6AF7}" dt="2023-09-02T21:56:30.911" v="1766" actId="21"/>
          <ac:picMkLst>
            <pc:docMk/>
            <pc:sldMk cId="805201336" sldId="349"/>
            <ac:picMk id="2" creationId="{B9C8EF75-0EB0-7A0E-BD40-251807513D27}"/>
          </ac:picMkLst>
        </pc:picChg>
        <pc:picChg chg="add mod">
          <ac:chgData name="Ernesto Gandolfo Raso" userId="9b53afdb15782c0c" providerId="LiveId" clId="{53A9C063-DA28-4F50-80E2-08895CBB6AF7}" dt="2023-09-02T21:56:44.073" v="1795" actId="1035"/>
          <ac:picMkLst>
            <pc:docMk/>
            <pc:sldMk cId="805201336" sldId="349"/>
            <ac:picMk id="3" creationId="{045DB1EF-E956-2F92-4D93-9BBF2DB48767}"/>
          </ac:picMkLst>
        </pc:picChg>
      </pc:sldChg>
      <pc:sldChg chg="modSp add mod">
        <pc:chgData name="Ernesto Gandolfo Raso" userId="9b53afdb15782c0c" providerId="LiveId" clId="{53A9C063-DA28-4F50-80E2-08895CBB6AF7}" dt="2023-09-03T01:17:18.559" v="5546" actId="33524"/>
        <pc:sldMkLst>
          <pc:docMk/>
          <pc:sldMk cId="3429441413" sldId="350"/>
        </pc:sldMkLst>
        <pc:spChg chg="mod">
          <ac:chgData name="Ernesto Gandolfo Raso" userId="9b53afdb15782c0c" providerId="LiveId" clId="{53A9C063-DA28-4F50-80E2-08895CBB6AF7}" dt="2023-09-03T01:17:18.559" v="5546" actId="33524"/>
          <ac:spMkLst>
            <pc:docMk/>
            <pc:sldMk cId="3429441413" sldId="350"/>
            <ac:spMk id="3" creationId="{27BE35CA-6639-F36B-2D43-3AA6309E0A12}"/>
          </ac:spMkLst>
        </pc:spChg>
      </pc:sldChg>
      <pc:sldChg chg="addSp modSp add mod">
        <pc:chgData name="Ernesto Gandolfo Raso" userId="9b53afdb15782c0c" providerId="LiveId" clId="{53A9C063-DA28-4F50-80E2-08895CBB6AF7}" dt="2023-09-02T22:19:40.269" v="2064" actId="21"/>
        <pc:sldMkLst>
          <pc:docMk/>
          <pc:sldMk cId="2590950904" sldId="351"/>
        </pc:sldMkLst>
        <pc:spChg chg="mod">
          <ac:chgData name="Ernesto Gandolfo Raso" userId="9b53afdb15782c0c" providerId="LiveId" clId="{53A9C063-DA28-4F50-80E2-08895CBB6AF7}" dt="2023-09-02T22:19:40.269" v="2064" actId="21"/>
          <ac:spMkLst>
            <pc:docMk/>
            <pc:sldMk cId="2590950904" sldId="351"/>
            <ac:spMk id="3" creationId="{27BE35CA-6639-F36B-2D43-3AA6309E0A12}"/>
          </ac:spMkLst>
        </pc:spChg>
        <pc:picChg chg="add mod">
          <ac:chgData name="Ernesto Gandolfo Raso" userId="9b53afdb15782c0c" providerId="LiveId" clId="{53A9C063-DA28-4F50-80E2-08895CBB6AF7}" dt="2023-09-02T22:19:15.030" v="2062" actId="1037"/>
          <ac:picMkLst>
            <pc:docMk/>
            <pc:sldMk cId="2590950904" sldId="351"/>
            <ac:picMk id="4" creationId="{74B0DC33-9254-2C2D-E7E2-3D40C702AA21}"/>
          </ac:picMkLst>
        </pc:picChg>
      </pc:sldChg>
      <pc:sldChg chg="addSp delSp modSp add mod">
        <pc:chgData name="Ernesto Gandolfo Raso" userId="9b53afdb15782c0c" providerId="LiveId" clId="{53A9C063-DA28-4F50-80E2-08895CBB6AF7}" dt="2023-09-02T22:22:09.041" v="2204" actId="14100"/>
        <pc:sldMkLst>
          <pc:docMk/>
          <pc:sldMk cId="3488626180" sldId="352"/>
        </pc:sldMkLst>
        <pc:spChg chg="del">
          <ac:chgData name="Ernesto Gandolfo Raso" userId="9b53afdb15782c0c" providerId="LiveId" clId="{53A9C063-DA28-4F50-80E2-08895CBB6AF7}" dt="2023-09-02T22:21:53.231" v="2184" actId="478"/>
          <ac:spMkLst>
            <pc:docMk/>
            <pc:sldMk cId="3488626180" sldId="352"/>
            <ac:spMk id="3" creationId="{1E679A81-06BC-AB05-714A-1FA5297A5947}"/>
          </ac:spMkLst>
        </pc:spChg>
        <pc:picChg chg="add mod">
          <ac:chgData name="Ernesto Gandolfo Raso" userId="9b53afdb15782c0c" providerId="LiveId" clId="{53A9C063-DA28-4F50-80E2-08895CBB6AF7}" dt="2023-09-02T22:22:09.041" v="2204" actId="14100"/>
          <ac:picMkLst>
            <pc:docMk/>
            <pc:sldMk cId="3488626180" sldId="352"/>
            <ac:picMk id="2" creationId="{690CC9A2-0B02-694A-7403-5CD581C78792}"/>
          </ac:picMkLst>
        </pc:picChg>
      </pc:sldChg>
      <pc:sldChg chg="addSp modSp add mod">
        <pc:chgData name="Ernesto Gandolfo Raso" userId="9b53afdb15782c0c" providerId="LiveId" clId="{53A9C063-DA28-4F50-80E2-08895CBB6AF7}" dt="2023-09-03T01:18:06.418" v="5550" actId="20577"/>
        <pc:sldMkLst>
          <pc:docMk/>
          <pc:sldMk cId="2541273638" sldId="353"/>
        </pc:sldMkLst>
        <pc:spChg chg="mod">
          <ac:chgData name="Ernesto Gandolfo Raso" userId="9b53afdb15782c0c" providerId="LiveId" clId="{53A9C063-DA28-4F50-80E2-08895CBB6AF7}" dt="2023-09-03T01:18:06.418" v="5550" actId="20577"/>
          <ac:spMkLst>
            <pc:docMk/>
            <pc:sldMk cId="2541273638" sldId="353"/>
            <ac:spMk id="3" creationId="{1E679A81-06BC-AB05-714A-1FA5297A5947}"/>
          </ac:spMkLst>
        </pc:spChg>
        <pc:picChg chg="add mod">
          <ac:chgData name="Ernesto Gandolfo Raso" userId="9b53afdb15782c0c" providerId="LiveId" clId="{53A9C063-DA28-4F50-80E2-08895CBB6AF7}" dt="2023-09-02T22:24:24.778" v="2286" actId="692"/>
          <ac:picMkLst>
            <pc:docMk/>
            <pc:sldMk cId="2541273638" sldId="353"/>
            <ac:picMk id="4" creationId="{AFAB5021-4CBB-90CC-0732-37BBD82D9CBF}"/>
          </ac:picMkLst>
        </pc:picChg>
      </pc:sldChg>
      <pc:sldChg chg="addSp delSp modSp add mod">
        <pc:chgData name="Ernesto Gandolfo Raso" userId="9b53afdb15782c0c" providerId="LiveId" clId="{53A9C063-DA28-4F50-80E2-08895CBB6AF7}" dt="2023-09-03T01:18:36.085" v="5552" actId="14100"/>
        <pc:sldMkLst>
          <pc:docMk/>
          <pc:sldMk cId="3507719992" sldId="354"/>
        </pc:sldMkLst>
        <pc:spChg chg="del">
          <ac:chgData name="Ernesto Gandolfo Raso" userId="9b53afdb15782c0c" providerId="LiveId" clId="{53A9C063-DA28-4F50-80E2-08895CBB6AF7}" dt="2023-09-02T22:28:56.175" v="2349" actId="478"/>
          <ac:spMkLst>
            <pc:docMk/>
            <pc:sldMk cId="3507719992" sldId="354"/>
            <ac:spMk id="5" creationId="{7397E9D7-7A7B-AD90-A0A6-1821A269C84C}"/>
          </ac:spMkLst>
        </pc:spChg>
        <pc:spChg chg="mod">
          <ac:chgData name="Ernesto Gandolfo Raso" userId="9b53afdb15782c0c" providerId="LiveId" clId="{53A9C063-DA28-4F50-80E2-08895CBB6AF7}" dt="2023-09-02T22:30:36.137" v="2418" actId="20577"/>
          <ac:spMkLst>
            <pc:docMk/>
            <pc:sldMk cId="3507719992" sldId="354"/>
            <ac:spMk id="7" creationId="{97FFB031-06E7-3E5F-49D7-A291D4C2C5D3}"/>
          </ac:spMkLst>
        </pc:spChg>
        <pc:picChg chg="del">
          <ac:chgData name="Ernesto Gandolfo Raso" userId="9b53afdb15782c0c" providerId="LiveId" clId="{53A9C063-DA28-4F50-80E2-08895CBB6AF7}" dt="2023-09-02T22:28:54.703" v="2348" actId="478"/>
          <ac:picMkLst>
            <pc:docMk/>
            <pc:sldMk cId="3507719992" sldId="354"/>
            <ac:picMk id="3" creationId="{E47FC420-AD10-2117-D45A-23987B9192B1}"/>
          </ac:picMkLst>
        </pc:picChg>
        <pc:picChg chg="add mod">
          <ac:chgData name="Ernesto Gandolfo Raso" userId="9b53afdb15782c0c" providerId="LiveId" clId="{53A9C063-DA28-4F50-80E2-08895CBB6AF7}" dt="2023-09-03T01:18:36.085" v="5552" actId="14100"/>
          <ac:picMkLst>
            <pc:docMk/>
            <pc:sldMk cId="3507719992" sldId="354"/>
            <ac:picMk id="4" creationId="{9A522AB4-37E8-B26F-766A-24BAA2B94C38}"/>
          </ac:picMkLst>
        </pc:picChg>
      </pc:sldChg>
      <pc:sldChg chg="addSp modSp add mod">
        <pc:chgData name="Ernesto Gandolfo Raso" userId="9b53afdb15782c0c" providerId="LiveId" clId="{53A9C063-DA28-4F50-80E2-08895CBB6AF7}" dt="2023-09-03T01:19:00.377" v="5556" actId="20577"/>
        <pc:sldMkLst>
          <pc:docMk/>
          <pc:sldMk cId="3431707168" sldId="355"/>
        </pc:sldMkLst>
        <pc:spChg chg="add mod">
          <ac:chgData name="Ernesto Gandolfo Raso" userId="9b53afdb15782c0c" providerId="LiveId" clId="{53A9C063-DA28-4F50-80E2-08895CBB6AF7}" dt="2023-09-03T01:19:00.377" v="5556" actId="20577"/>
          <ac:spMkLst>
            <pc:docMk/>
            <pc:sldMk cId="3431707168" sldId="355"/>
            <ac:spMk id="5" creationId="{5796AA78-DCD3-5CA1-80D0-7034B95AAC0A}"/>
          </ac:spMkLst>
        </pc:spChg>
        <pc:spChg chg="mod">
          <ac:chgData name="Ernesto Gandolfo Raso" userId="9b53afdb15782c0c" providerId="LiveId" clId="{53A9C063-DA28-4F50-80E2-08895CBB6AF7}" dt="2023-09-02T22:31:30.773" v="2462" actId="6549"/>
          <ac:spMkLst>
            <pc:docMk/>
            <pc:sldMk cId="3431707168" sldId="355"/>
            <ac:spMk id="7" creationId="{97FFB031-06E7-3E5F-49D7-A291D4C2C5D3}"/>
          </ac:spMkLst>
        </pc:spChg>
        <pc:picChg chg="add mod">
          <ac:chgData name="Ernesto Gandolfo Raso" userId="9b53afdb15782c0c" providerId="LiveId" clId="{53A9C063-DA28-4F50-80E2-08895CBB6AF7}" dt="2023-09-02T22:32:37.074" v="2542" actId="14100"/>
          <ac:picMkLst>
            <pc:docMk/>
            <pc:sldMk cId="3431707168" sldId="355"/>
            <ac:picMk id="3" creationId="{8040C215-7E02-4D82-2544-05273431460C}"/>
          </ac:picMkLst>
        </pc:picChg>
      </pc:sldChg>
      <pc:sldChg chg="addSp delSp modSp add mod">
        <pc:chgData name="Ernesto Gandolfo Raso" userId="9b53afdb15782c0c" providerId="LiveId" clId="{53A9C063-DA28-4F50-80E2-08895CBB6AF7}" dt="2023-09-03T01:19:24.060" v="5584" actId="1038"/>
        <pc:sldMkLst>
          <pc:docMk/>
          <pc:sldMk cId="39798599" sldId="356"/>
        </pc:sldMkLst>
        <pc:spChg chg="mod">
          <ac:chgData name="Ernesto Gandolfo Raso" userId="9b53afdb15782c0c" providerId="LiveId" clId="{53A9C063-DA28-4F50-80E2-08895CBB6AF7}" dt="2023-09-03T01:19:16.878" v="5558" actId="20577"/>
          <ac:spMkLst>
            <pc:docMk/>
            <pc:sldMk cId="39798599" sldId="356"/>
            <ac:spMk id="5" creationId="{5796AA78-DCD3-5CA1-80D0-7034B95AAC0A}"/>
          </ac:spMkLst>
        </pc:spChg>
        <pc:spChg chg="del">
          <ac:chgData name="Ernesto Gandolfo Raso" userId="9b53afdb15782c0c" providerId="LiveId" clId="{53A9C063-DA28-4F50-80E2-08895CBB6AF7}" dt="2023-09-02T22:33:52.673" v="2606" actId="478"/>
          <ac:spMkLst>
            <pc:docMk/>
            <pc:sldMk cId="39798599" sldId="356"/>
            <ac:spMk id="7" creationId="{97FFB031-06E7-3E5F-49D7-A291D4C2C5D3}"/>
          </ac:spMkLst>
        </pc:spChg>
        <pc:picChg chg="del">
          <ac:chgData name="Ernesto Gandolfo Raso" userId="9b53afdb15782c0c" providerId="LiveId" clId="{53A9C063-DA28-4F50-80E2-08895CBB6AF7}" dt="2023-09-02T22:33:51.234" v="2605" actId="478"/>
          <ac:picMkLst>
            <pc:docMk/>
            <pc:sldMk cId="39798599" sldId="356"/>
            <ac:picMk id="3" creationId="{8040C215-7E02-4D82-2544-05273431460C}"/>
          </ac:picMkLst>
        </pc:picChg>
        <pc:picChg chg="add mod">
          <ac:chgData name="Ernesto Gandolfo Raso" userId="9b53afdb15782c0c" providerId="LiveId" clId="{53A9C063-DA28-4F50-80E2-08895CBB6AF7}" dt="2023-09-03T01:19:24.060" v="5584" actId="1038"/>
          <ac:picMkLst>
            <pc:docMk/>
            <pc:sldMk cId="39798599" sldId="356"/>
            <ac:picMk id="4" creationId="{177B8DBE-3EF2-EFB3-4AA3-CD32847BE19F}"/>
          </ac:picMkLst>
        </pc:picChg>
      </pc:sldChg>
      <pc:sldChg chg="addSp delSp modSp add mod">
        <pc:chgData name="Ernesto Gandolfo Raso" userId="9b53afdb15782c0c" providerId="LiveId" clId="{53A9C063-DA28-4F50-80E2-08895CBB6AF7}" dt="2023-09-02T23:04:10.720" v="2848" actId="1038"/>
        <pc:sldMkLst>
          <pc:docMk/>
          <pc:sldMk cId="61055999" sldId="357"/>
        </pc:sldMkLst>
        <pc:picChg chg="add del mod modCrop">
          <ac:chgData name="Ernesto Gandolfo Raso" userId="9b53afdb15782c0c" providerId="LiveId" clId="{53A9C063-DA28-4F50-80E2-08895CBB6AF7}" dt="2023-09-02T23:04:00.324" v="2831" actId="21"/>
          <ac:picMkLst>
            <pc:docMk/>
            <pc:sldMk cId="61055999" sldId="357"/>
            <ac:picMk id="2" creationId="{56BB0E76-1F03-52B4-0B26-37DAF68483F7}"/>
          </ac:picMkLst>
        </pc:picChg>
        <pc:picChg chg="del mod modCrop">
          <ac:chgData name="Ernesto Gandolfo Raso" userId="9b53afdb15782c0c" providerId="LiveId" clId="{53A9C063-DA28-4F50-80E2-08895CBB6AF7}" dt="2023-09-02T23:01:04.371" v="2773" actId="21"/>
          <ac:picMkLst>
            <pc:docMk/>
            <pc:sldMk cId="61055999" sldId="357"/>
            <ac:picMk id="3" creationId="{714180FE-13F7-A489-AE8C-6248FDBC2649}"/>
          </ac:picMkLst>
        </pc:picChg>
        <pc:picChg chg="add mod">
          <ac:chgData name="Ernesto Gandolfo Raso" userId="9b53afdb15782c0c" providerId="LiveId" clId="{53A9C063-DA28-4F50-80E2-08895CBB6AF7}" dt="2023-09-02T23:04:10.720" v="2848" actId="1038"/>
          <ac:picMkLst>
            <pc:docMk/>
            <pc:sldMk cId="61055999" sldId="357"/>
            <ac:picMk id="4" creationId="{B4D966B9-B8A5-52BF-4F20-D838FBDD4B0B}"/>
          </ac:picMkLst>
        </pc:picChg>
      </pc:sldChg>
      <pc:sldChg chg="addSp delSp modSp add mod">
        <pc:chgData name="Ernesto Gandolfo Raso" userId="9b53afdb15782c0c" providerId="LiveId" clId="{53A9C063-DA28-4F50-80E2-08895CBB6AF7}" dt="2023-09-02T23:03:35.463" v="2827" actId="1037"/>
        <pc:sldMkLst>
          <pc:docMk/>
          <pc:sldMk cId="3317959434" sldId="358"/>
        </pc:sldMkLst>
        <pc:picChg chg="add mod">
          <ac:chgData name="Ernesto Gandolfo Raso" userId="9b53afdb15782c0c" providerId="LiveId" clId="{53A9C063-DA28-4F50-80E2-08895CBB6AF7}" dt="2023-09-02T23:03:35.463" v="2827" actId="1037"/>
          <ac:picMkLst>
            <pc:docMk/>
            <pc:sldMk cId="3317959434" sldId="358"/>
            <ac:picMk id="2" creationId="{C52F8DCB-3D82-B70C-3003-5B861513DF88}"/>
          </ac:picMkLst>
        </pc:picChg>
        <pc:picChg chg="add del mod">
          <ac:chgData name="Ernesto Gandolfo Raso" userId="9b53afdb15782c0c" providerId="LiveId" clId="{53A9C063-DA28-4F50-80E2-08895CBB6AF7}" dt="2023-09-02T23:03:26.187" v="2812" actId="21"/>
          <ac:picMkLst>
            <pc:docMk/>
            <pc:sldMk cId="3317959434" sldId="358"/>
            <ac:picMk id="3" creationId="{2B265ED5-5FCE-0D6B-2E38-4189C9E25EE8}"/>
          </ac:picMkLst>
        </pc:picChg>
        <pc:picChg chg="del mod modCrop">
          <ac:chgData name="Ernesto Gandolfo Raso" userId="9b53afdb15782c0c" providerId="LiveId" clId="{53A9C063-DA28-4F50-80E2-08895CBB6AF7}" dt="2023-09-02T23:03:19.279" v="2808" actId="21"/>
          <ac:picMkLst>
            <pc:docMk/>
            <pc:sldMk cId="3317959434" sldId="358"/>
            <ac:picMk id="4" creationId="{878C8221-25D8-5E72-54A5-E886B712D7AB}"/>
          </ac:picMkLst>
        </pc:picChg>
      </pc:sldChg>
      <pc:sldChg chg="addSp delSp modSp add mod">
        <pc:chgData name="Ernesto Gandolfo Raso" userId="9b53afdb15782c0c" providerId="LiveId" clId="{53A9C063-DA28-4F50-80E2-08895CBB6AF7}" dt="2023-09-02T23:04:49.031" v="2893" actId="1036"/>
        <pc:sldMkLst>
          <pc:docMk/>
          <pc:sldMk cId="405185853" sldId="359"/>
        </pc:sldMkLst>
        <pc:picChg chg="del mod modCrop">
          <ac:chgData name="Ernesto Gandolfo Raso" userId="9b53afdb15782c0c" providerId="LiveId" clId="{53A9C063-DA28-4F50-80E2-08895CBB6AF7}" dt="2023-09-02T23:04:30.353" v="2850" actId="21"/>
          <ac:picMkLst>
            <pc:docMk/>
            <pc:sldMk cId="405185853" sldId="359"/>
            <ac:picMk id="2" creationId="{56BB0E76-1F03-52B4-0B26-37DAF68483F7}"/>
          </ac:picMkLst>
        </pc:picChg>
        <pc:picChg chg="add mod">
          <ac:chgData name="Ernesto Gandolfo Raso" userId="9b53afdb15782c0c" providerId="LiveId" clId="{53A9C063-DA28-4F50-80E2-08895CBB6AF7}" dt="2023-09-02T23:04:49.031" v="2893" actId="1036"/>
          <ac:picMkLst>
            <pc:docMk/>
            <pc:sldMk cId="405185853" sldId="359"/>
            <ac:picMk id="3" creationId="{4A124C54-3177-476F-D639-E6D652E5FEFC}"/>
          </ac:picMkLst>
        </pc:picChg>
      </pc:sldChg>
      <pc:sldChg chg="addSp modSp add mod">
        <pc:chgData name="Ernesto Gandolfo Raso" userId="9b53afdb15782c0c" providerId="LiveId" clId="{53A9C063-DA28-4F50-80E2-08895CBB6AF7}" dt="2023-09-02T23:12:55.615" v="2973" actId="6549"/>
        <pc:sldMkLst>
          <pc:docMk/>
          <pc:sldMk cId="3263986735" sldId="360"/>
        </pc:sldMkLst>
        <pc:spChg chg="mod">
          <ac:chgData name="Ernesto Gandolfo Raso" userId="9b53afdb15782c0c" providerId="LiveId" clId="{53A9C063-DA28-4F50-80E2-08895CBB6AF7}" dt="2023-09-02T23:11:01.707" v="2931" actId="6549"/>
          <ac:spMkLst>
            <pc:docMk/>
            <pc:sldMk cId="3263986735" sldId="360"/>
            <ac:spMk id="3" creationId="{AAD8C68E-E29D-0571-DEA4-24A1792B78F7}"/>
          </ac:spMkLst>
        </pc:spChg>
        <pc:spChg chg="add mod">
          <ac:chgData name="Ernesto Gandolfo Raso" userId="9b53afdb15782c0c" providerId="LiveId" clId="{53A9C063-DA28-4F50-80E2-08895CBB6AF7}" dt="2023-09-02T23:12:55.615" v="2973" actId="6549"/>
          <ac:spMkLst>
            <pc:docMk/>
            <pc:sldMk cId="3263986735" sldId="360"/>
            <ac:spMk id="6" creationId="{5D398DF7-A63D-B724-B0E3-458CBAF9F394}"/>
          </ac:spMkLst>
        </pc:spChg>
        <pc:picChg chg="add mod">
          <ac:chgData name="Ernesto Gandolfo Raso" userId="9b53afdb15782c0c" providerId="LiveId" clId="{53A9C063-DA28-4F50-80E2-08895CBB6AF7}" dt="2023-09-02T23:12:20.794" v="2960" actId="1076"/>
          <ac:picMkLst>
            <pc:docMk/>
            <pc:sldMk cId="3263986735" sldId="360"/>
            <ac:picMk id="4" creationId="{10404E9C-04FC-A919-C0D1-15F5CD87ECA5}"/>
          </ac:picMkLst>
        </pc:picChg>
      </pc:sldChg>
      <pc:sldChg chg="modSp add mod">
        <pc:chgData name="Ernesto Gandolfo Raso" userId="9b53afdb15782c0c" providerId="LiveId" clId="{53A9C063-DA28-4F50-80E2-08895CBB6AF7}" dt="2023-09-02T23:16:45.797" v="3087" actId="6549"/>
        <pc:sldMkLst>
          <pc:docMk/>
          <pc:sldMk cId="2497436633" sldId="361"/>
        </pc:sldMkLst>
        <pc:spChg chg="mod">
          <ac:chgData name="Ernesto Gandolfo Raso" userId="9b53afdb15782c0c" providerId="LiveId" clId="{53A9C063-DA28-4F50-80E2-08895CBB6AF7}" dt="2023-09-02T23:16:45.797" v="3087" actId="6549"/>
          <ac:spMkLst>
            <pc:docMk/>
            <pc:sldMk cId="2497436633" sldId="361"/>
            <ac:spMk id="3" creationId="{142CAF81-608E-18A2-F4A4-1CF1F40E4164}"/>
          </ac:spMkLst>
        </pc:spChg>
      </pc:sldChg>
      <pc:sldChg chg="modSp add mod">
        <pc:chgData name="Ernesto Gandolfo Raso" userId="9b53afdb15782c0c" providerId="LiveId" clId="{53A9C063-DA28-4F50-80E2-08895CBB6AF7}" dt="2023-09-02T23:15:20.936" v="3042" actId="20577"/>
        <pc:sldMkLst>
          <pc:docMk/>
          <pc:sldMk cId="2066906413" sldId="362"/>
        </pc:sldMkLst>
        <pc:spChg chg="mod">
          <ac:chgData name="Ernesto Gandolfo Raso" userId="9b53afdb15782c0c" providerId="LiveId" clId="{53A9C063-DA28-4F50-80E2-08895CBB6AF7}" dt="2023-09-02T23:15:20.936" v="3042" actId="20577"/>
          <ac:spMkLst>
            <pc:docMk/>
            <pc:sldMk cId="2066906413" sldId="362"/>
            <ac:spMk id="3" creationId="{142CAF81-608E-18A2-F4A4-1CF1F40E4164}"/>
          </ac:spMkLst>
        </pc:spChg>
      </pc:sldChg>
      <pc:sldChg chg="addSp delSp modSp add mod">
        <pc:chgData name="Ernesto Gandolfo Raso" userId="9b53afdb15782c0c" providerId="LiveId" clId="{53A9C063-DA28-4F50-80E2-08895CBB6AF7}" dt="2023-09-02T23:18:36.716" v="3190" actId="14100"/>
        <pc:sldMkLst>
          <pc:docMk/>
          <pc:sldMk cId="2941911934" sldId="363"/>
        </pc:sldMkLst>
        <pc:spChg chg="mod">
          <ac:chgData name="Ernesto Gandolfo Raso" userId="9b53afdb15782c0c" providerId="LiveId" clId="{53A9C063-DA28-4F50-80E2-08895CBB6AF7}" dt="2023-09-02T23:17:36.411" v="3113" actId="113"/>
          <ac:spMkLst>
            <pc:docMk/>
            <pc:sldMk cId="2941911934" sldId="363"/>
            <ac:spMk id="3" creationId="{142CAF81-608E-18A2-F4A4-1CF1F40E4164}"/>
          </ac:spMkLst>
        </pc:spChg>
        <pc:picChg chg="add del mod modCrop">
          <ac:chgData name="Ernesto Gandolfo Raso" userId="9b53afdb15782c0c" providerId="LiveId" clId="{53A9C063-DA28-4F50-80E2-08895CBB6AF7}" dt="2023-09-02T23:18:25.865" v="3185" actId="21"/>
          <ac:picMkLst>
            <pc:docMk/>
            <pc:sldMk cId="2941911934" sldId="363"/>
            <ac:picMk id="4" creationId="{9E07AA59-4FDB-D6FF-5413-5DF72FF9129D}"/>
          </ac:picMkLst>
        </pc:picChg>
        <pc:picChg chg="add mod">
          <ac:chgData name="Ernesto Gandolfo Raso" userId="9b53afdb15782c0c" providerId="LiveId" clId="{53A9C063-DA28-4F50-80E2-08895CBB6AF7}" dt="2023-09-02T23:18:36.716" v="3190" actId="14100"/>
          <ac:picMkLst>
            <pc:docMk/>
            <pc:sldMk cId="2941911934" sldId="363"/>
            <ac:picMk id="5" creationId="{B5A3C81F-E453-00F7-48D8-03826D415AB4}"/>
          </ac:picMkLst>
        </pc:picChg>
      </pc:sldChg>
      <pc:sldChg chg="addSp delSp modSp add mod">
        <pc:chgData name="Ernesto Gandolfo Raso" userId="9b53afdb15782c0c" providerId="LiveId" clId="{53A9C063-DA28-4F50-80E2-08895CBB6AF7}" dt="2023-09-02T23:28:03.190" v="3465" actId="14100"/>
        <pc:sldMkLst>
          <pc:docMk/>
          <pc:sldMk cId="433274841" sldId="364"/>
        </pc:sldMkLst>
        <pc:spChg chg="mod">
          <ac:chgData name="Ernesto Gandolfo Raso" userId="9b53afdb15782c0c" providerId="LiveId" clId="{53A9C063-DA28-4F50-80E2-08895CBB6AF7}" dt="2023-09-02T23:25:00.363" v="3425"/>
          <ac:spMkLst>
            <pc:docMk/>
            <pc:sldMk cId="433274841" sldId="364"/>
            <ac:spMk id="3" creationId="{142CAF81-608E-18A2-F4A4-1CF1F40E4164}"/>
          </ac:spMkLst>
        </pc:spChg>
        <pc:picChg chg="add del mod modCrop">
          <ac:chgData name="Ernesto Gandolfo Raso" userId="9b53afdb15782c0c" providerId="LiveId" clId="{53A9C063-DA28-4F50-80E2-08895CBB6AF7}" dt="2023-09-02T23:19:30.281" v="3226" actId="21"/>
          <ac:picMkLst>
            <pc:docMk/>
            <pc:sldMk cId="433274841" sldId="364"/>
            <ac:picMk id="2" creationId="{EBA2B0F2-EBDB-B97A-1116-263FBE3F4152}"/>
          </ac:picMkLst>
        </pc:picChg>
        <pc:picChg chg="add del mod modCrop">
          <ac:chgData name="Ernesto Gandolfo Raso" userId="9b53afdb15782c0c" providerId="LiveId" clId="{53A9C063-DA28-4F50-80E2-08895CBB6AF7}" dt="2023-09-02T23:27:53.419" v="3461" actId="21"/>
          <ac:picMkLst>
            <pc:docMk/>
            <pc:sldMk cId="433274841" sldId="364"/>
            <ac:picMk id="4" creationId="{91E9C0E4-B949-4EF7-A27B-422972E62409}"/>
          </ac:picMkLst>
        </pc:picChg>
        <pc:picChg chg="add mod">
          <ac:chgData name="Ernesto Gandolfo Raso" userId="9b53afdb15782c0c" providerId="LiveId" clId="{53A9C063-DA28-4F50-80E2-08895CBB6AF7}" dt="2023-09-02T23:28:03.190" v="3465" actId="14100"/>
          <ac:picMkLst>
            <pc:docMk/>
            <pc:sldMk cId="433274841" sldId="364"/>
            <ac:picMk id="5" creationId="{39F948D9-580D-5F9F-2F5A-52DEF205D241}"/>
          </ac:picMkLst>
        </pc:picChg>
      </pc:sldChg>
      <pc:sldChg chg="addSp delSp modSp add mod ord">
        <pc:chgData name="Ernesto Gandolfo Raso" userId="9b53afdb15782c0c" providerId="LiveId" clId="{53A9C063-DA28-4F50-80E2-08895CBB6AF7}" dt="2023-09-02T23:27:35.482" v="3457" actId="14100"/>
        <pc:sldMkLst>
          <pc:docMk/>
          <pc:sldMk cId="1125651129" sldId="365"/>
        </pc:sldMkLst>
        <pc:spChg chg="del">
          <ac:chgData name="Ernesto Gandolfo Raso" userId="9b53afdb15782c0c" providerId="LiveId" clId="{53A9C063-DA28-4F50-80E2-08895CBB6AF7}" dt="2023-09-02T23:17:58.035" v="3153" actId="478"/>
          <ac:spMkLst>
            <pc:docMk/>
            <pc:sldMk cId="1125651129" sldId="365"/>
            <ac:spMk id="3" creationId="{142CAF81-608E-18A2-F4A4-1CF1F40E4164}"/>
          </ac:spMkLst>
        </pc:spChg>
        <pc:picChg chg="add del mod modCrop">
          <ac:chgData name="Ernesto Gandolfo Raso" userId="9b53afdb15782c0c" providerId="LiveId" clId="{53A9C063-DA28-4F50-80E2-08895CBB6AF7}" dt="2023-09-02T23:27:01.473" v="3447" actId="21"/>
          <ac:picMkLst>
            <pc:docMk/>
            <pc:sldMk cId="1125651129" sldId="365"/>
            <ac:picMk id="2" creationId="{1E46F38B-FCB5-60F0-E386-7BECDFFCDC6C}"/>
          </ac:picMkLst>
        </pc:picChg>
        <pc:picChg chg="del mod modCrop">
          <ac:chgData name="Ernesto Gandolfo Raso" userId="9b53afdb15782c0c" providerId="LiveId" clId="{53A9C063-DA28-4F50-80E2-08895CBB6AF7}" dt="2023-09-02T23:18:07.501" v="3155" actId="21"/>
          <ac:picMkLst>
            <pc:docMk/>
            <pc:sldMk cId="1125651129" sldId="365"/>
            <ac:picMk id="4" creationId="{9E07AA59-4FDB-D6FF-5413-5DF72FF9129D}"/>
          </ac:picMkLst>
        </pc:picChg>
        <pc:picChg chg="add del mod modCrop">
          <ac:chgData name="Ernesto Gandolfo Raso" userId="9b53afdb15782c0c" providerId="LiveId" clId="{53A9C063-DA28-4F50-80E2-08895CBB6AF7}" dt="2023-09-02T23:27:28.584" v="3454" actId="21"/>
          <ac:picMkLst>
            <pc:docMk/>
            <pc:sldMk cId="1125651129" sldId="365"/>
            <ac:picMk id="5" creationId="{F7A719E0-136F-C0A1-CC59-EF9FB7AC5FC3}"/>
          </ac:picMkLst>
        </pc:picChg>
        <pc:picChg chg="add mod">
          <ac:chgData name="Ernesto Gandolfo Raso" userId="9b53afdb15782c0c" providerId="LiveId" clId="{53A9C063-DA28-4F50-80E2-08895CBB6AF7}" dt="2023-09-02T23:27:35.482" v="3457" actId="14100"/>
          <ac:picMkLst>
            <pc:docMk/>
            <pc:sldMk cId="1125651129" sldId="365"/>
            <ac:picMk id="6" creationId="{E6B44339-4388-6856-4A0F-B6CD2882C1AE}"/>
          </ac:picMkLst>
        </pc:picChg>
      </pc:sldChg>
      <pc:sldChg chg="addSp modSp add mod">
        <pc:chgData name="Ernesto Gandolfo Raso" userId="9b53afdb15782c0c" providerId="LiveId" clId="{53A9C063-DA28-4F50-80E2-08895CBB6AF7}" dt="2023-09-03T01:21:48.267" v="5592" actId="113"/>
        <pc:sldMkLst>
          <pc:docMk/>
          <pc:sldMk cId="1134109653" sldId="366"/>
        </pc:sldMkLst>
        <pc:spChg chg="mod">
          <ac:chgData name="Ernesto Gandolfo Raso" userId="9b53afdb15782c0c" providerId="LiveId" clId="{53A9C063-DA28-4F50-80E2-08895CBB6AF7}" dt="2023-09-03T01:21:48.267" v="5592" actId="113"/>
          <ac:spMkLst>
            <pc:docMk/>
            <pc:sldMk cId="1134109653" sldId="366"/>
            <ac:spMk id="3" creationId="{142CAF81-608E-18A2-F4A4-1CF1F40E4164}"/>
          </ac:spMkLst>
        </pc:spChg>
        <pc:picChg chg="add mod">
          <ac:chgData name="Ernesto Gandolfo Raso" userId="9b53afdb15782c0c" providerId="LiveId" clId="{53A9C063-DA28-4F50-80E2-08895CBB6AF7}" dt="2023-09-02T23:20:44.704" v="3250" actId="14100"/>
          <ac:picMkLst>
            <pc:docMk/>
            <pc:sldMk cId="1134109653" sldId="366"/>
            <ac:picMk id="4" creationId="{FCDBA3E7-AF35-46B6-8BE8-D119969EE7FC}"/>
          </ac:picMkLst>
        </pc:picChg>
      </pc:sldChg>
      <pc:sldChg chg="addSp delSp modSp add mod">
        <pc:chgData name="Ernesto Gandolfo Raso" userId="9b53afdb15782c0c" providerId="LiveId" clId="{53A9C063-DA28-4F50-80E2-08895CBB6AF7}" dt="2023-09-03T01:22:07.859" v="5595" actId="1036"/>
        <pc:sldMkLst>
          <pc:docMk/>
          <pc:sldMk cId="1811951547" sldId="367"/>
        </pc:sldMkLst>
        <pc:spChg chg="mod">
          <ac:chgData name="Ernesto Gandolfo Raso" userId="9b53afdb15782c0c" providerId="LiveId" clId="{53A9C063-DA28-4F50-80E2-08895CBB6AF7}" dt="2023-09-02T23:25:13.612" v="3428"/>
          <ac:spMkLst>
            <pc:docMk/>
            <pc:sldMk cId="1811951547" sldId="367"/>
            <ac:spMk id="3" creationId="{142CAF81-608E-18A2-F4A4-1CF1F40E4164}"/>
          </ac:spMkLst>
        </pc:spChg>
        <pc:picChg chg="del">
          <ac:chgData name="Ernesto Gandolfo Raso" userId="9b53afdb15782c0c" providerId="LiveId" clId="{53A9C063-DA28-4F50-80E2-08895CBB6AF7}" dt="2023-09-02T23:22:57.497" v="3295" actId="478"/>
          <ac:picMkLst>
            <pc:docMk/>
            <pc:sldMk cId="1811951547" sldId="367"/>
            <ac:picMk id="4" creationId="{FCDBA3E7-AF35-46B6-8BE8-D119969EE7FC}"/>
          </ac:picMkLst>
        </pc:picChg>
        <pc:picChg chg="add mod">
          <ac:chgData name="Ernesto Gandolfo Raso" userId="9b53afdb15782c0c" providerId="LiveId" clId="{53A9C063-DA28-4F50-80E2-08895CBB6AF7}" dt="2023-09-03T01:22:07.859" v="5595" actId="1036"/>
          <ac:picMkLst>
            <pc:docMk/>
            <pc:sldMk cId="1811951547" sldId="367"/>
            <ac:picMk id="5" creationId="{82CDF628-BB9A-56D5-A7A8-E88D5340DCED}"/>
          </ac:picMkLst>
        </pc:picChg>
        <pc:picChg chg="add del mod modCrop">
          <ac:chgData name="Ernesto Gandolfo Raso" userId="9b53afdb15782c0c" providerId="LiveId" clId="{53A9C063-DA28-4F50-80E2-08895CBB6AF7}" dt="2023-09-02T23:25:39.739" v="3431" actId="21"/>
          <ac:picMkLst>
            <pc:docMk/>
            <pc:sldMk cId="1811951547" sldId="367"/>
            <ac:picMk id="6" creationId="{3E871708-05B4-93D6-E929-EDBC84482A0C}"/>
          </ac:picMkLst>
        </pc:picChg>
        <pc:picChg chg="add mod">
          <ac:chgData name="Ernesto Gandolfo Raso" userId="9b53afdb15782c0c" providerId="LiveId" clId="{53A9C063-DA28-4F50-80E2-08895CBB6AF7}" dt="2023-09-02T23:26:05.365" v="3445" actId="14100"/>
          <ac:picMkLst>
            <pc:docMk/>
            <pc:sldMk cId="1811951547" sldId="367"/>
            <ac:picMk id="7" creationId="{A2776133-458C-2D2D-E1F7-D71979202999}"/>
          </ac:picMkLst>
        </pc:picChg>
      </pc:sldChg>
      <pc:sldChg chg="modSp add mod">
        <pc:chgData name="Ernesto Gandolfo Raso" userId="9b53afdb15782c0c" providerId="LiveId" clId="{53A9C063-DA28-4F50-80E2-08895CBB6AF7}" dt="2023-09-03T01:22:30.662" v="5596" actId="20577"/>
        <pc:sldMkLst>
          <pc:docMk/>
          <pc:sldMk cId="3570189788" sldId="368"/>
        </pc:sldMkLst>
        <pc:spChg chg="mod">
          <ac:chgData name="Ernesto Gandolfo Raso" userId="9b53afdb15782c0c" providerId="LiveId" clId="{53A9C063-DA28-4F50-80E2-08895CBB6AF7}" dt="2023-09-03T01:22:30.662" v="5596" actId="20577"/>
          <ac:spMkLst>
            <pc:docMk/>
            <pc:sldMk cId="3570189788" sldId="368"/>
            <ac:spMk id="3" creationId="{825201E1-1F5F-BEC8-513C-0109B665001E}"/>
          </ac:spMkLst>
        </pc:spChg>
      </pc:sldChg>
      <pc:sldChg chg="addSp modSp add mod">
        <pc:chgData name="Ernesto Gandolfo Raso" userId="9b53afdb15782c0c" providerId="LiveId" clId="{53A9C063-DA28-4F50-80E2-08895CBB6AF7}" dt="2023-09-03T01:23:07.926" v="5615" actId="20577"/>
        <pc:sldMkLst>
          <pc:docMk/>
          <pc:sldMk cId="1863350227" sldId="369"/>
        </pc:sldMkLst>
        <pc:spChg chg="mod">
          <ac:chgData name="Ernesto Gandolfo Raso" userId="9b53afdb15782c0c" providerId="LiveId" clId="{53A9C063-DA28-4F50-80E2-08895CBB6AF7}" dt="2023-09-03T01:23:07.926" v="5615" actId="20577"/>
          <ac:spMkLst>
            <pc:docMk/>
            <pc:sldMk cId="1863350227" sldId="369"/>
            <ac:spMk id="3" creationId="{825201E1-1F5F-BEC8-513C-0109B665001E}"/>
          </ac:spMkLst>
        </pc:spChg>
        <pc:picChg chg="add mod">
          <ac:chgData name="Ernesto Gandolfo Raso" userId="9b53afdb15782c0c" providerId="LiveId" clId="{53A9C063-DA28-4F50-80E2-08895CBB6AF7}" dt="2023-09-03T01:23:06.272" v="5614" actId="1036"/>
          <ac:picMkLst>
            <pc:docMk/>
            <pc:sldMk cId="1863350227" sldId="369"/>
            <ac:picMk id="4" creationId="{41D32193-C519-FBB8-78B5-6989C2DF2205}"/>
          </ac:picMkLst>
        </pc:picChg>
      </pc:sldChg>
      <pc:sldChg chg="addSp delSp modSp add mod">
        <pc:chgData name="Ernesto Gandolfo Raso" userId="9b53afdb15782c0c" providerId="LiveId" clId="{53A9C063-DA28-4F50-80E2-08895CBB6AF7}" dt="2023-09-03T00:08:39.102" v="3783" actId="1038"/>
        <pc:sldMkLst>
          <pc:docMk/>
          <pc:sldMk cId="1674267385" sldId="370"/>
        </pc:sldMkLst>
        <pc:spChg chg="mod">
          <ac:chgData name="Ernesto Gandolfo Raso" userId="9b53afdb15782c0c" providerId="LiveId" clId="{53A9C063-DA28-4F50-80E2-08895CBB6AF7}" dt="2023-09-03T00:08:33.202" v="3763" actId="6549"/>
          <ac:spMkLst>
            <pc:docMk/>
            <pc:sldMk cId="1674267385" sldId="370"/>
            <ac:spMk id="3" creationId="{825201E1-1F5F-BEC8-513C-0109B665001E}"/>
          </ac:spMkLst>
        </pc:spChg>
        <pc:picChg chg="del">
          <ac:chgData name="Ernesto Gandolfo Raso" userId="9b53afdb15782c0c" providerId="LiveId" clId="{53A9C063-DA28-4F50-80E2-08895CBB6AF7}" dt="2023-09-03T00:07:50.953" v="3743" actId="478"/>
          <ac:picMkLst>
            <pc:docMk/>
            <pc:sldMk cId="1674267385" sldId="370"/>
            <ac:picMk id="4" creationId="{41D32193-C519-FBB8-78B5-6989C2DF2205}"/>
          </ac:picMkLst>
        </pc:picChg>
        <pc:picChg chg="add mod">
          <ac:chgData name="Ernesto Gandolfo Raso" userId="9b53afdb15782c0c" providerId="LiveId" clId="{53A9C063-DA28-4F50-80E2-08895CBB6AF7}" dt="2023-09-03T00:08:39.102" v="3783" actId="1038"/>
          <ac:picMkLst>
            <pc:docMk/>
            <pc:sldMk cId="1674267385" sldId="370"/>
            <ac:picMk id="5" creationId="{61F49BAA-46E7-A509-590E-906E2EFAF6DE}"/>
          </ac:picMkLst>
        </pc:picChg>
      </pc:sldChg>
      <pc:sldChg chg="addSp delSp modSp add mod">
        <pc:chgData name="Ernesto Gandolfo Raso" userId="9b53afdb15782c0c" providerId="LiveId" clId="{53A9C063-DA28-4F50-80E2-08895CBB6AF7}" dt="2023-09-03T00:10:44.014" v="3799" actId="14100"/>
        <pc:sldMkLst>
          <pc:docMk/>
          <pc:sldMk cId="2887294580" sldId="371"/>
        </pc:sldMkLst>
        <pc:picChg chg="add mod">
          <ac:chgData name="Ernesto Gandolfo Raso" userId="9b53afdb15782c0c" providerId="LiveId" clId="{53A9C063-DA28-4F50-80E2-08895CBB6AF7}" dt="2023-09-03T00:10:44.014" v="3799" actId="14100"/>
          <ac:picMkLst>
            <pc:docMk/>
            <pc:sldMk cId="2887294580" sldId="371"/>
            <ac:picMk id="2" creationId="{10A6035D-AFB9-4F26-6F04-CF72D87FD255}"/>
          </ac:picMkLst>
        </pc:picChg>
        <pc:picChg chg="del mod modCrop">
          <ac:chgData name="Ernesto Gandolfo Raso" userId="9b53afdb15782c0c" providerId="LiveId" clId="{53A9C063-DA28-4F50-80E2-08895CBB6AF7}" dt="2023-09-03T00:10:29.834" v="3794" actId="21"/>
          <ac:picMkLst>
            <pc:docMk/>
            <pc:sldMk cId="2887294580" sldId="371"/>
            <ac:picMk id="3" creationId="{C898E479-FA2D-1E0D-5CB4-136265F224FE}"/>
          </ac:picMkLst>
        </pc:picChg>
      </pc:sldChg>
      <pc:sldChg chg="addSp delSp modSp add mod">
        <pc:chgData name="Ernesto Gandolfo Raso" userId="9b53afdb15782c0c" providerId="LiveId" clId="{53A9C063-DA28-4F50-80E2-08895CBB6AF7}" dt="2023-09-03T00:12:28.482" v="3820" actId="14100"/>
        <pc:sldMkLst>
          <pc:docMk/>
          <pc:sldMk cId="1787842694" sldId="372"/>
        </pc:sldMkLst>
        <pc:picChg chg="add del mod modCrop">
          <ac:chgData name="Ernesto Gandolfo Raso" userId="9b53afdb15782c0c" providerId="LiveId" clId="{53A9C063-DA28-4F50-80E2-08895CBB6AF7}" dt="2023-09-03T00:11:25.153" v="3806" actId="21"/>
          <ac:picMkLst>
            <pc:docMk/>
            <pc:sldMk cId="1787842694" sldId="372"/>
            <ac:picMk id="3" creationId="{8B17B377-D5FF-C838-19BB-E01E9887DAF7}"/>
          </ac:picMkLst>
        </pc:picChg>
        <pc:picChg chg="del">
          <ac:chgData name="Ernesto Gandolfo Raso" userId="9b53afdb15782c0c" providerId="LiveId" clId="{53A9C063-DA28-4F50-80E2-08895CBB6AF7}" dt="2023-09-03T00:10:55.101" v="3801" actId="478"/>
          <ac:picMkLst>
            <pc:docMk/>
            <pc:sldMk cId="1787842694" sldId="372"/>
            <ac:picMk id="4" creationId="{8506F448-F919-5673-6FBB-8DB283BD05AA}"/>
          </ac:picMkLst>
        </pc:picChg>
        <pc:picChg chg="add del mod">
          <ac:chgData name="Ernesto Gandolfo Raso" userId="9b53afdb15782c0c" providerId="LiveId" clId="{53A9C063-DA28-4F50-80E2-08895CBB6AF7}" dt="2023-09-03T00:11:50.201" v="3810" actId="478"/>
          <ac:picMkLst>
            <pc:docMk/>
            <pc:sldMk cId="1787842694" sldId="372"/>
            <ac:picMk id="5" creationId="{70D51F63-9ABF-C4DD-C62A-859CCAA43DDD}"/>
          </ac:picMkLst>
        </pc:picChg>
        <pc:picChg chg="add del mod modCrop">
          <ac:chgData name="Ernesto Gandolfo Raso" userId="9b53afdb15782c0c" providerId="LiveId" clId="{53A9C063-DA28-4F50-80E2-08895CBB6AF7}" dt="2023-09-03T00:12:04.868" v="3813" actId="21"/>
          <ac:picMkLst>
            <pc:docMk/>
            <pc:sldMk cId="1787842694" sldId="372"/>
            <ac:picMk id="7" creationId="{A07F105B-7DF8-F4D0-2CB4-B033E8929D60}"/>
          </ac:picMkLst>
        </pc:picChg>
        <pc:picChg chg="add del mod modCrop">
          <ac:chgData name="Ernesto Gandolfo Raso" userId="9b53afdb15782c0c" providerId="LiveId" clId="{53A9C063-DA28-4F50-80E2-08895CBB6AF7}" dt="2023-09-03T00:12:24.203" v="3818" actId="21"/>
          <ac:picMkLst>
            <pc:docMk/>
            <pc:sldMk cId="1787842694" sldId="372"/>
            <ac:picMk id="8" creationId="{4C20AC79-7BE5-2736-636D-4EBE293976D5}"/>
          </ac:picMkLst>
        </pc:picChg>
        <pc:picChg chg="add mod">
          <ac:chgData name="Ernesto Gandolfo Raso" userId="9b53afdb15782c0c" providerId="LiveId" clId="{53A9C063-DA28-4F50-80E2-08895CBB6AF7}" dt="2023-09-03T00:12:28.482" v="3820" actId="14100"/>
          <ac:picMkLst>
            <pc:docMk/>
            <pc:sldMk cId="1787842694" sldId="372"/>
            <ac:picMk id="9" creationId="{857C71DE-656E-93C4-00BA-2FA98C5A9E1F}"/>
          </ac:picMkLst>
        </pc:picChg>
      </pc:sldChg>
      <pc:sldChg chg="addSp delSp modSp add mod">
        <pc:chgData name="Ernesto Gandolfo Raso" userId="9b53afdb15782c0c" providerId="LiveId" clId="{53A9C063-DA28-4F50-80E2-08895CBB6AF7}" dt="2023-09-03T00:14:27.670" v="3856" actId="14100"/>
        <pc:sldMkLst>
          <pc:docMk/>
          <pc:sldMk cId="3928330056" sldId="373"/>
        </pc:sldMkLst>
        <pc:spChg chg="add mod">
          <ac:chgData name="Ernesto Gandolfo Raso" userId="9b53afdb15782c0c" providerId="LiveId" clId="{53A9C063-DA28-4F50-80E2-08895CBB6AF7}" dt="2023-09-03T00:14:10.592" v="3853" actId="6549"/>
          <ac:spMkLst>
            <pc:docMk/>
            <pc:sldMk cId="3928330056" sldId="373"/>
            <ac:spMk id="4" creationId="{8FFC71D1-7426-CE8F-6649-9930C5BFD4A4}"/>
          </ac:spMkLst>
        </pc:spChg>
        <pc:picChg chg="del">
          <ac:chgData name="Ernesto Gandolfo Raso" userId="9b53afdb15782c0c" providerId="LiveId" clId="{53A9C063-DA28-4F50-80E2-08895CBB6AF7}" dt="2023-09-03T00:10:56.569" v="3802" actId="478"/>
          <ac:picMkLst>
            <pc:docMk/>
            <pc:sldMk cId="3928330056" sldId="373"/>
            <ac:picMk id="2" creationId="{10A6035D-AFB9-4F26-6F04-CF72D87FD255}"/>
          </ac:picMkLst>
        </pc:picChg>
        <pc:picChg chg="add mod">
          <ac:chgData name="Ernesto Gandolfo Raso" userId="9b53afdb15782c0c" providerId="LiveId" clId="{53A9C063-DA28-4F50-80E2-08895CBB6AF7}" dt="2023-09-03T00:14:27.670" v="3856" actId="14100"/>
          <ac:picMkLst>
            <pc:docMk/>
            <pc:sldMk cId="3928330056" sldId="373"/>
            <ac:picMk id="6" creationId="{D7E9A6CE-55F0-A835-7730-A483FF83273E}"/>
          </ac:picMkLst>
        </pc:picChg>
      </pc:sldChg>
      <pc:sldChg chg="addSp delSp modSp add mod">
        <pc:chgData name="Ernesto Gandolfo Raso" userId="9b53afdb15782c0c" providerId="LiveId" clId="{53A9C063-DA28-4F50-80E2-08895CBB6AF7}" dt="2023-09-03T00:12:51.513" v="3832" actId="1038"/>
        <pc:sldMkLst>
          <pc:docMk/>
          <pc:sldMk cId="1880384370" sldId="374"/>
        </pc:sldMkLst>
        <pc:picChg chg="add mod">
          <ac:chgData name="Ernesto Gandolfo Raso" userId="9b53afdb15782c0c" providerId="LiveId" clId="{53A9C063-DA28-4F50-80E2-08895CBB6AF7}" dt="2023-09-03T00:12:51.513" v="3832" actId="1038"/>
          <ac:picMkLst>
            <pc:docMk/>
            <pc:sldMk cId="1880384370" sldId="374"/>
            <ac:picMk id="2" creationId="{B2A6F69C-B13E-E595-D16E-73698E506169}"/>
          </ac:picMkLst>
        </pc:picChg>
        <pc:picChg chg="del mod modCrop">
          <ac:chgData name="Ernesto Gandolfo Raso" userId="9b53afdb15782c0c" providerId="LiveId" clId="{53A9C063-DA28-4F50-80E2-08895CBB6AF7}" dt="2023-09-03T00:12:41.876" v="3824" actId="21"/>
          <ac:picMkLst>
            <pc:docMk/>
            <pc:sldMk cId="1880384370" sldId="374"/>
            <ac:picMk id="3" creationId="{8B17B377-D5FF-C838-19BB-E01E9887DAF7}"/>
          </ac:picMkLst>
        </pc:picChg>
      </pc:sldChg>
      <pc:sldChg chg="addSp delSp modSp add mod">
        <pc:chgData name="Ernesto Gandolfo Raso" userId="9b53afdb15782c0c" providerId="LiveId" clId="{53A9C063-DA28-4F50-80E2-08895CBB6AF7}" dt="2023-09-03T00:16:17.931" v="3895" actId="478"/>
        <pc:sldMkLst>
          <pc:docMk/>
          <pc:sldMk cId="4053330503" sldId="375"/>
        </pc:sldMkLst>
        <pc:spChg chg="add mod">
          <ac:chgData name="Ernesto Gandolfo Raso" userId="9b53afdb15782c0c" providerId="LiveId" clId="{53A9C063-DA28-4F50-80E2-08895CBB6AF7}" dt="2023-09-03T00:16:10.927" v="3892" actId="113"/>
          <ac:spMkLst>
            <pc:docMk/>
            <pc:sldMk cId="4053330503" sldId="375"/>
            <ac:spMk id="3" creationId="{8D42949E-208F-48F7-3F2F-9DCD33894FD9}"/>
          </ac:spMkLst>
        </pc:spChg>
        <pc:picChg chg="add del mod">
          <ac:chgData name="Ernesto Gandolfo Raso" userId="9b53afdb15782c0c" providerId="LiveId" clId="{53A9C063-DA28-4F50-80E2-08895CBB6AF7}" dt="2023-09-03T00:16:17.931" v="3895" actId="478"/>
          <ac:picMkLst>
            <pc:docMk/>
            <pc:sldMk cId="4053330503" sldId="375"/>
            <ac:picMk id="5" creationId="{B431249C-6F20-902C-5B2C-110944C2D004}"/>
          </ac:picMkLst>
        </pc:picChg>
      </pc:sldChg>
      <pc:sldChg chg="addSp modSp add mod">
        <pc:chgData name="Ernesto Gandolfo Raso" userId="9b53afdb15782c0c" providerId="LiveId" clId="{53A9C063-DA28-4F50-80E2-08895CBB6AF7}" dt="2023-09-03T00:22:01.637" v="4069" actId="6549"/>
        <pc:sldMkLst>
          <pc:docMk/>
          <pc:sldMk cId="3296409069" sldId="376"/>
        </pc:sldMkLst>
        <pc:spChg chg="add mod">
          <ac:chgData name="Ernesto Gandolfo Raso" userId="9b53afdb15782c0c" providerId="LiveId" clId="{53A9C063-DA28-4F50-80E2-08895CBB6AF7}" dt="2023-09-03T00:22:01.637" v="4069" actId="6549"/>
          <ac:spMkLst>
            <pc:docMk/>
            <pc:sldMk cId="3296409069" sldId="376"/>
            <ac:spMk id="3" creationId="{478C1ED1-A303-D788-773D-FB94A2B20A67}"/>
          </ac:spMkLst>
        </pc:spChg>
      </pc:sldChg>
      <pc:sldChg chg="addSp modSp add mod">
        <pc:chgData name="Ernesto Gandolfo Raso" userId="9b53afdb15782c0c" providerId="LiveId" clId="{53A9C063-DA28-4F50-80E2-08895CBB6AF7}" dt="2023-09-03T00:19:23.019" v="3984" actId="14100"/>
        <pc:sldMkLst>
          <pc:docMk/>
          <pc:sldMk cId="1738002571" sldId="377"/>
        </pc:sldMkLst>
        <pc:spChg chg="add mod">
          <ac:chgData name="Ernesto Gandolfo Raso" userId="9b53afdb15782c0c" providerId="LiveId" clId="{53A9C063-DA28-4F50-80E2-08895CBB6AF7}" dt="2023-09-03T00:19:06.212" v="3968" actId="113"/>
          <ac:spMkLst>
            <pc:docMk/>
            <pc:sldMk cId="1738002571" sldId="377"/>
            <ac:spMk id="3" creationId="{647A7258-F548-ECF4-FAC1-5BF02B285D50}"/>
          </ac:spMkLst>
        </pc:spChg>
        <pc:picChg chg="add mod">
          <ac:chgData name="Ernesto Gandolfo Raso" userId="9b53afdb15782c0c" providerId="LiveId" clId="{53A9C063-DA28-4F50-80E2-08895CBB6AF7}" dt="2023-09-03T00:19:23.019" v="3984" actId="14100"/>
          <ac:picMkLst>
            <pc:docMk/>
            <pc:sldMk cId="1738002571" sldId="377"/>
            <ac:picMk id="5" creationId="{BC4C5205-3C4F-DAB5-A6F8-BC28C9A5DCAF}"/>
          </ac:picMkLst>
        </pc:picChg>
      </pc:sldChg>
      <pc:sldChg chg="addSp modSp add mod">
        <pc:chgData name="Ernesto Gandolfo Raso" userId="9b53afdb15782c0c" providerId="LiveId" clId="{53A9C063-DA28-4F50-80E2-08895CBB6AF7}" dt="2023-09-03T00:28:56.942" v="4197" actId="20577"/>
        <pc:sldMkLst>
          <pc:docMk/>
          <pc:sldMk cId="3294925854" sldId="378"/>
        </pc:sldMkLst>
        <pc:spChg chg="add mod">
          <ac:chgData name="Ernesto Gandolfo Raso" userId="9b53afdb15782c0c" providerId="LiveId" clId="{53A9C063-DA28-4F50-80E2-08895CBB6AF7}" dt="2023-09-03T00:28:56.942" v="4197" actId="20577"/>
          <ac:spMkLst>
            <pc:docMk/>
            <pc:sldMk cId="3294925854" sldId="378"/>
            <ac:spMk id="3" creationId="{7C70BBB5-9980-952F-6336-A2A9FAE37F70}"/>
          </ac:spMkLst>
        </pc:spChg>
        <pc:picChg chg="add mod">
          <ac:chgData name="Ernesto Gandolfo Raso" userId="9b53afdb15782c0c" providerId="LiveId" clId="{53A9C063-DA28-4F50-80E2-08895CBB6AF7}" dt="2023-09-03T00:23:55.433" v="4124" actId="1036"/>
          <ac:picMkLst>
            <pc:docMk/>
            <pc:sldMk cId="3294925854" sldId="378"/>
            <ac:picMk id="5" creationId="{B74B01BC-8996-3F67-B2E7-3D3738C5604E}"/>
          </ac:picMkLst>
        </pc:picChg>
      </pc:sldChg>
      <pc:sldChg chg="addSp modSp add mod">
        <pc:chgData name="Ernesto Gandolfo Raso" userId="9b53afdb15782c0c" providerId="LiveId" clId="{53A9C063-DA28-4F50-80E2-08895CBB6AF7}" dt="2023-09-03T01:24:46.310" v="5621" actId="20577"/>
        <pc:sldMkLst>
          <pc:docMk/>
          <pc:sldMk cId="2076848154" sldId="379"/>
        </pc:sldMkLst>
        <pc:spChg chg="add mod">
          <ac:chgData name="Ernesto Gandolfo Raso" userId="9b53afdb15782c0c" providerId="LiveId" clId="{53A9C063-DA28-4F50-80E2-08895CBB6AF7}" dt="2023-09-03T01:24:46.310" v="5621" actId="20577"/>
          <ac:spMkLst>
            <pc:docMk/>
            <pc:sldMk cId="2076848154" sldId="379"/>
            <ac:spMk id="3" creationId="{AB8D8AEA-94FD-FF58-0206-826298ED68D8}"/>
          </ac:spMkLst>
        </pc:spChg>
      </pc:sldChg>
      <pc:sldChg chg="addSp modSp add mod">
        <pc:chgData name="Ernesto Gandolfo Raso" userId="9b53afdb15782c0c" providerId="LiveId" clId="{53A9C063-DA28-4F50-80E2-08895CBB6AF7}" dt="2023-09-03T00:44:27.988" v="4718" actId="14100"/>
        <pc:sldMkLst>
          <pc:docMk/>
          <pc:sldMk cId="1021765495" sldId="380"/>
        </pc:sldMkLst>
        <pc:picChg chg="add mod">
          <ac:chgData name="Ernesto Gandolfo Raso" userId="9b53afdb15782c0c" providerId="LiveId" clId="{53A9C063-DA28-4F50-80E2-08895CBB6AF7}" dt="2023-09-03T00:44:27.988" v="4718" actId="14100"/>
          <ac:picMkLst>
            <pc:docMk/>
            <pc:sldMk cId="1021765495" sldId="380"/>
            <ac:picMk id="3" creationId="{A0AA3126-52A5-2BA1-C26A-6DE9E5C492FE}"/>
          </ac:picMkLst>
        </pc:picChg>
      </pc:sldChg>
      <pc:sldChg chg="addSp modSp add mod">
        <pc:chgData name="Ernesto Gandolfo Raso" userId="9b53afdb15782c0c" providerId="LiveId" clId="{53A9C063-DA28-4F50-80E2-08895CBB6AF7}" dt="2023-09-03T00:48:12.893" v="4841" actId="20577"/>
        <pc:sldMkLst>
          <pc:docMk/>
          <pc:sldMk cId="3516155159" sldId="381"/>
        </pc:sldMkLst>
        <pc:spChg chg="add mod">
          <ac:chgData name="Ernesto Gandolfo Raso" userId="9b53afdb15782c0c" providerId="LiveId" clId="{53A9C063-DA28-4F50-80E2-08895CBB6AF7}" dt="2023-09-03T00:48:12.893" v="4841" actId="20577"/>
          <ac:spMkLst>
            <pc:docMk/>
            <pc:sldMk cId="3516155159" sldId="381"/>
            <ac:spMk id="2" creationId="{BEF5E8F5-6465-A5DC-0B85-91836B6C5A2C}"/>
          </ac:spMkLst>
        </pc:spChg>
      </pc:sldChg>
      <pc:sldChg chg="addSp delSp modSp add mod">
        <pc:chgData name="Ernesto Gandolfo Raso" userId="9b53afdb15782c0c" providerId="LiveId" clId="{53A9C063-DA28-4F50-80E2-08895CBB6AF7}" dt="2023-09-03T00:49:24.468" v="4849" actId="14100"/>
        <pc:sldMkLst>
          <pc:docMk/>
          <pc:sldMk cId="1834169354" sldId="382"/>
        </pc:sldMkLst>
        <pc:picChg chg="add del mod modCrop">
          <ac:chgData name="Ernesto Gandolfo Raso" userId="9b53afdb15782c0c" providerId="LiveId" clId="{53A9C063-DA28-4F50-80E2-08895CBB6AF7}" dt="2023-09-03T00:49:14.032" v="4845" actId="21"/>
          <ac:picMkLst>
            <pc:docMk/>
            <pc:sldMk cId="1834169354" sldId="382"/>
            <ac:picMk id="3" creationId="{4BC83749-F263-AA8C-5F1C-D06D7CD11CED}"/>
          </ac:picMkLst>
        </pc:picChg>
        <pc:picChg chg="add mod">
          <ac:chgData name="Ernesto Gandolfo Raso" userId="9b53afdb15782c0c" providerId="LiveId" clId="{53A9C063-DA28-4F50-80E2-08895CBB6AF7}" dt="2023-09-03T00:49:24.468" v="4849" actId="14100"/>
          <ac:picMkLst>
            <pc:docMk/>
            <pc:sldMk cId="1834169354" sldId="382"/>
            <ac:picMk id="4" creationId="{7E19574C-B942-0844-202F-631C33908902}"/>
          </ac:picMkLst>
        </pc:picChg>
      </pc:sldChg>
      <pc:sldChg chg="addSp modSp add mod">
        <pc:chgData name="Ernesto Gandolfo Raso" userId="9b53afdb15782c0c" providerId="LiveId" clId="{53A9C063-DA28-4F50-80E2-08895CBB6AF7}" dt="2023-09-03T00:50:14.028" v="4859" actId="14100"/>
        <pc:sldMkLst>
          <pc:docMk/>
          <pc:sldMk cId="1724854136" sldId="383"/>
        </pc:sldMkLst>
        <pc:picChg chg="add mod">
          <ac:chgData name="Ernesto Gandolfo Raso" userId="9b53afdb15782c0c" providerId="LiveId" clId="{53A9C063-DA28-4F50-80E2-08895CBB6AF7}" dt="2023-09-03T00:50:14.028" v="4859" actId="14100"/>
          <ac:picMkLst>
            <pc:docMk/>
            <pc:sldMk cId="1724854136" sldId="383"/>
            <ac:picMk id="3" creationId="{B8A8320A-7750-CD26-F99E-F66DAB714674}"/>
          </ac:picMkLst>
        </pc:picChg>
      </pc:sldChg>
      <pc:sldChg chg="addSp delSp modSp add mod">
        <pc:chgData name="Ernesto Gandolfo Raso" userId="9b53afdb15782c0c" providerId="LiveId" clId="{53A9C063-DA28-4F50-80E2-08895CBB6AF7}" dt="2023-09-03T00:50:45.110" v="4867"/>
        <pc:sldMkLst>
          <pc:docMk/>
          <pc:sldMk cId="1019207326" sldId="384"/>
        </pc:sldMkLst>
        <pc:picChg chg="add del mod modCrop">
          <ac:chgData name="Ernesto Gandolfo Raso" userId="9b53afdb15782c0c" providerId="LiveId" clId="{53A9C063-DA28-4F50-80E2-08895CBB6AF7}" dt="2023-09-03T00:50:39.433" v="4864" actId="21"/>
          <ac:picMkLst>
            <pc:docMk/>
            <pc:sldMk cId="1019207326" sldId="384"/>
            <ac:picMk id="3" creationId="{AAD50098-EC19-9345-3A06-957F6ABC3BF8}"/>
          </ac:picMkLst>
        </pc:picChg>
        <pc:picChg chg="add del mod">
          <ac:chgData name="Ernesto Gandolfo Raso" userId="9b53afdb15782c0c" providerId="LiveId" clId="{53A9C063-DA28-4F50-80E2-08895CBB6AF7}" dt="2023-09-03T00:50:45.110" v="4867"/>
          <ac:picMkLst>
            <pc:docMk/>
            <pc:sldMk cId="1019207326" sldId="384"/>
            <ac:picMk id="4" creationId="{9B972FA9-5B8E-916C-37AD-93713E71FDA0}"/>
          </ac:picMkLst>
        </pc:picChg>
      </pc:sldChg>
      <pc:sldChg chg="addSp modSp add mod">
        <pc:chgData name="Ernesto Gandolfo Raso" userId="9b53afdb15782c0c" providerId="LiveId" clId="{53A9C063-DA28-4F50-80E2-08895CBB6AF7}" dt="2023-09-03T01:26:37.518" v="5630" actId="113"/>
        <pc:sldMkLst>
          <pc:docMk/>
          <pc:sldMk cId="3262026422" sldId="385"/>
        </pc:sldMkLst>
        <pc:spChg chg="add mod">
          <ac:chgData name="Ernesto Gandolfo Raso" userId="9b53afdb15782c0c" providerId="LiveId" clId="{53A9C063-DA28-4F50-80E2-08895CBB6AF7}" dt="2023-09-03T01:26:37.518" v="5630" actId="113"/>
          <ac:spMkLst>
            <pc:docMk/>
            <pc:sldMk cId="3262026422" sldId="385"/>
            <ac:spMk id="3" creationId="{7559F05C-8E88-8D22-79A3-4C07D83BBBF7}"/>
          </ac:spMkLst>
        </pc:spChg>
      </pc:sldChg>
      <pc:sldChg chg="addSp modSp add mod">
        <pc:chgData name="Ernesto Gandolfo Raso" userId="9b53afdb15782c0c" providerId="LiveId" clId="{53A9C063-DA28-4F50-80E2-08895CBB6AF7}" dt="2023-09-03T00:57:43.349" v="5004" actId="692"/>
        <pc:sldMkLst>
          <pc:docMk/>
          <pc:sldMk cId="1425350429" sldId="386"/>
        </pc:sldMkLst>
        <pc:spChg chg="add mod">
          <ac:chgData name="Ernesto Gandolfo Raso" userId="9b53afdb15782c0c" providerId="LiveId" clId="{53A9C063-DA28-4F50-80E2-08895CBB6AF7}" dt="2023-09-03T00:56:00.526" v="4962" actId="20577"/>
          <ac:spMkLst>
            <pc:docMk/>
            <pc:sldMk cId="1425350429" sldId="386"/>
            <ac:spMk id="3" creationId="{313BE318-2C26-18D2-B264-5DBBCECA8B44}"/>
          </ac:spMkLst>
        </pc:spChg>
        <pc:spChg chg="add mod">
          <ac:chgData name="Ernesto Gandolfo Raso" userId="9b53afdb15782c0c" providerId="LiveId" clId="{53A9C063-DA28-4F50-80E2-08895CBB6AF7}" dt="2023-09-03T00:57:17.946" v="4997" actId="33524"/>
          <ac:spMkLst>
            <pc:docMk/>
            <pc:sldMk cId="1425350429" sldId="386"/>
            <ac:spMk id="7" creationId="{50462C2A-C887-2E1E-3F0C-28FF1433C6A5}"/>
          </ac:spMkLst>
        </pc:spChg>
        <pc:picChg chg="add mod">
          <ac:chgData name="Ernesto Gandolfo Raso" userId="9b53afdb15782c0c" providerId="LiveId" clId="{53A9C063-DA28-4F50-80E2-08895CBB6AF7}" dt="2023-09-03T00:56:22.793" v="4968" actId="692"/>
          <ac:picMkLst>
            <pc:docMk/>
            <pc:sldMk cId="1425350429" sldId="386"/>
            <ac:picMk id="5" creationId="{B296E477-5D48-7E3A-3490-993EF712126C}"/>
          </ac:picMkLst>
        </pc:picChg>
        <pc:picChg chg="add mod">
          <ac:chgData name="Ernesto Gandolfo Raso" userId="9b53afdb15782c0c" providerId="LiveId" clId="{53A9C063-DA28-4F50-80E2-08895CBB6AF7}" dt="2023-09-03T00:57:43.349" v="5004" actId="692"/>
          <ac:picMkLst>
            <pc:docMk/>
            <pc:sldMk cId="1425350429" sldId="386"/>
            <ac:picMk id="9" creationId="{62C75111-BA43-3A45-BD30-33A602AB5B84}"/>
          </ac:picMkLst>
        </pc:picChg>
      </pc:sldChg>
      <pc:sldChg chg="addSp modSp add mod">
        <pc:chgData name="Ernesto Gandolfo Raso" userId="9b53afdb15782c0c" providerId="LiveId" clId="{53A9C063-DA28-4F50-80E2-08895CBB6AF7}" dt="2023-09-03T01:00:43.839" v="5077" actId="1036"/>
        <pc:sldMkLst>
          <pc:docMk/>
          <pc:sldMk cId="3738914003" sldId="387"/>
        </pc:sldMkLst>
        <pc:spChg chg="add mod">
          <ac:chgData name="Ernesto Gandolfo Raso" userId="9b53afdb15782c0c" providerId="LiveId" clId="{53A9C063-DA28-4F50-80E2-08895CBB6AF7}" dt="2023-09-03T00:59:38.221" v="5041" actId="6549"/>
          <ac:spMkLst>
            <pc:docMk/>
            <pc:sldMk cId="3738914003" sldId="387"/>
            <ac:spMk id="3" creationId="{D8BC7408-3EE6-59DD-6A77-5F51F16416F1}"/>
          </ac:spMkLst>
        </pc:spChg>
        <pc:spChg chg="add mod">
          <ac:chgData name="Ernesto Gandolfo Raso" userId="9b53afdb15782c0c" providerId="LiveId" clId="{53A9C063-DA28-4F50-80E2-08895CBB6AF7}" dt="2023-09-03T01:00:43.839" v="5077" actId="1036"/>
          <ac:spMkLst>
            <pc:docMk/>
            <pc:sldMk cId="3738914003" sldId="387"/>
            <ac:spMk id="7" creationId="{76CA9E75-0BD5-61CA-9A44-EC136958C24D}"/>
          </ac:spMkLst>
        </pc:spChg>
        <pc:picChg chg="add mod">
          <ac:chgData name="Ernesto Gandolfo Raso" userId="9b53afdb15782c0c" providerId="LiveId" clId="{53A9C063-DA28-4F50-80E2-08895CBB6AF7}" dt="2023-09-03T00:59:53.192" v="5061" actId="1036"/>
          <ac:picMkLst>
            <pc:docMk/>
            <pc:sldMk cId="3738914003" sldId="387"/>
            <ac:picMk id="5" creationId="{539CA3A2-37FC-EF88-0290-2E1BD0783C2D}"/>
          </ac:picMkLst>
        </pc:picChg>
      </pc:sldChg>
      <pc:sldChg chg="addSp modSp add mod">
        <pc:chgData name="Ernesto Gandolfo Raso" userId="9b53afdb15782c0c" providerId="LiveId" clId="{53A9C063-DA28-4F50-80E2-08895CBB6AF7}" dt="2023-09-03T01:27:55.231" v="5648" actId="6549"/>
        <pc:sldMkLst>
          <pc:docMk/>
          <pc:sldMk cId="1287788216" sldId="388"/>
        </pc:sldMkLst>
        <pc:spChg chg="add mod">
          <ac:chgData name="Ernesto Gandolfo Raso" userId="9b53afdb15782c0c" providerId="LiveId" clId="{53A9C063-DA28-4F50-80E2-08895CBB6AF7}" dt="2023-09-03T01:27:55.231" v="5648" actId="6549"/>
          <ac:spMkLst>
            <pc:docMk/>
            <pc:sldMk cId="1287788216" sldId="388"/>
            <ac:spMk id="5" creationId="{1E6B5B3C-2593-57C1-379E-85B863DE1AE1}"/>
          </ac:spMkLst>
        </pc:spChg>
        <pc:picChg chg="add mod">
          <ac:chgData name="Ernesto Gandolfo Raso" userId="9b53afdb15782c0c" providerId="LiveId" clId="{53A9C063-DA28-4F50-80E2-08895CBB6AF7}" dt="2023-09-03T01:02:24.275" v="5170" actId="1037"/>
          <ac:picMkLst>
            <pc:docMk/>
            <pc:sldMk cId="1287788216" sldId="388"/>
            <ac:picMk id="3" creationId="{E793C0AA-0C7A-CF18-0DA4-87D88DBC9EDC}"/>
          </ac:picMkLst>
        </pc:picChg>
      </pc:sldChg>
      <pc:sldChg chg="addSp modSp add mod">
        <pc:chgData name="Ernesto Gandolfo Raso" userId="9b53afdb15782c0c" providerId="LiveId" clId="{53A9C063-DA28-4F50-80E2-08895CBB6AF7}" dt="2023-09-03T01:03:42.407" v="5210" actId="14100"/>
        <pc:sldMkLst>
          <pc:docMk/>
          <pc:sldMk cId="78413583" sldId="389"/>
        </pc:sldMkLst>
        <pc:picChg chg="add mod">
          <ac:chgData name="Ernesto Gandolfo Raso" userId="9b53afdb15782c0c" providerId="LiveId" clId="{53A9C063-DA28-4F50-80E2-08895CBB6AF7}" dt="2023-09-03T01:03:42.407" v="5210" actId="14100"/>
          <ac:picMkLst>
            <pc:docMk/>
            <pc:sldMk cId="78413583" sldId="389"/>
            <ac:picMk id="3" creationId="{8B6B6BB0-49EE-2C9C-201C-42D0AAB63ACF}"/>
          </ac:picMkLst>
        </pc:picChg>
      </pc:sldChg>
      <pc:sldChg chg="modSp add mod">
        <pc:chgData name="Ernesto Gandolfo Raso" userId="9b53afdb15782c0c" providerId="LiveId" clId="{53A9C063-DA28-4F50-80E2-08895CBB6AF7}" dt="2023-09-03T00:17:25.854" v="3938" actId="6549"/>
        <pc:sldMkLst>
          <pc:docMk/>
          <pc:sldMk cId="1505848942" sldId="390"/>
        </pc:sldMkLst>
        <pc:spChg chg="mod">
          <ac:chgData name="Ernesto Gandolfo Raso" userId="9b53afdb15782c0c" providerId="LiveId" clId="{53A9C063-DA28-4F50-80E2-08895CBB6AF7}" dt="2023-09-03T00:17:25.854" v="3938" actId="6549"/>
          <ac:spMkLst>
            <pc:docMk/>
            <pc:sldMk cId="1505848942" sldId="390"/>
            <ac:spMk id="3" creationId="{8D42949E-208F-48F7-3F2F-9DCD33894FD9}"/>
          </ac:spMkLst>
        </pc:spChg>
      </pc:sldChg>
      <pc:sldChg chg="delSp modSp add mod">
        <pc:chgData name="Ernesto Gandolfo Raso" userId="9b53afdb15782c0c" providerId="LiveId" clId="{53A9C063-DA28-4F50-80E2-08895CBB6AF7}" dt="2023-09-03T00:16:28.132" v="3904" actId="1038"/>
        <pc:sldMkLst>
          <pc:docMk/>
          <pc:sldMk cId="2669763965" sldId="391"/>
        </pc:sldMkLst>
        <pc:spChg chg="del">
          <ac:chgData name="Ernesto Gandolfo Raso" userId="9b53afdb15782c0c" providerId="LiveId" clId="{53A9C063-DA28-4F50-80E2-08895CBB6AF7}" dt="2023-09-03T00:16:21.942" v="3896" actId="478"/>
          <ac:spMkLst>
            <pc:docMk/>
            <pc:sldMk cId="2669763965" sldId="391"/>
            <ac:spMk id="3" creationId="{8D42949E-208F-48F7-3F2F-9DCD33894FD9}"/>
          </ac:spMkLst>
        </pc:spChg>
        <pc:picChg chg="mod">
          <ac:chgData name="Ernesto Gandolfo Raso" userId="9b53afdb15782c0c" providerId="LiveId" clId="{53A9C063-DA28-4F50-80E2-08895CBB6AF7}" dt="2023-09-03T00:16:28.132" v="3904" actId="1038"/>
          <ac:picMkLst>
            <pc:docMk/>
            <pc:sldMk cId="2669763965" sldId="391"/>
            <ac:picMk id="5" creationId="{B431249C-6F20-902C-5B2C-110944C2D004}"/>
          </ac:picMkLst>
        </pc:picChg>
      </pc:sldChg>
      <pc:sldChg chg="modSp add mod">
        <pc:chgData name="Ernesto Gandolfo Raso" userId="9b53afdb15782c0c" providerId="LiveId" clId="{53A9C063-DA28-4F50-80E2-08895CBB6AF7}" dt="2023-09-03T00:17:34.742" v="3940" actId="20577"/>
        <pc:sldMkLst>
          <pc:docMk/>
          <pc:sldMk cId="2987049626" sldId="392"/>
        </pc:sldMkLst>
        <pc:spChg chg="mod">
          <ac:chgData name="Ernesto Gandolfo Raso" userId="9b53afdb15782c0c" providerId="LiveId" clId="{53A9C063-DA28-4F50-80E2-08895CBB6AF7}" dt="2023-09-03T00:17:34.742" v="3940" actId="20577"/>
          <ac:spMkLst>
            <pc:docMk/>
            <pc:sldMk cId="2987049626" sldId="392"/>
            <ac:spMk id="3" creationId="{8D42949E-208F-48F7-3F2F-9DCD33894FD9}"/>
          </ac:spMkLst>
        </pc:spChg>
      </pc:sldChg>
      <pc:sldChg chg="addSp modSp add mod">
        <pc:chgData name="Ernesto Gandolfo Raso" userId="9b53afdb15782c0c" providerId="LiveId" clId="{53A9C063-DA28-4F50-80E2-08895CBB6AF7}" dt="2023-09-03T00:20:57.414" v="4027" actId="1036"/>
        <pc:sldMkLst>
          <pc:docMk/>
          <pc:sldMk cId="3928103091" sldId="393"/>
        </pc:sldMkLst>
        <pc:spChg chg="mod">
          <ac:chgData name="Ernesto Gandolfo Raso" userId="9b53afdb15782c0c" providerId="LiveId" clId="{53A9C063-DA28-4F50-80E2-08895CBB6AF7}" dt="2023-09-03T00:20:32.742" v="4019" actId="20577"/>
          <ac:spMkLst>
            <pc:docMk/>
            <pc:sldMk cId="3928103091" sldId="393"/>
            <ac:spMk id="3" creationId="{647A7258-F548-ECF4-FAC1-5BF02B285D50}"/>
          </ac:spMkLst>
        </pc:spChg>
        <pc:picChg chg="add mod">
          <ac:chgData name="Ernesto Gandolfo Raso" userId="9b53afdb15782c0c" providerId="LiveId" clId="{53A9C063-DA28-4F50-80E2-08895CBB6AF7}" dt="2023-09-03T00:20:57.414" v="4027" actId="1036"/>
          <ac:picMkLst>
            <pc:docMk/>
            <pc:sldMk cId="3928103091" sldId="393"/>
            <ac:picMk id="4" creationId="{3E84F309-A59C-06E7-71E4-86CED2FDAE3E}"/>
          </ac:picMkLst>
        </pc:picChg>
      </pc:sldChg>
      <pc:sldChg chg="addSp delSp modSp add mod">
        <pc:chgData name="Ernesto Gandolfo Raso" userId="9b53afdb15782c0c" providerId="LiveId" clId="{53A9C063-DA28-4F50-80E2-08895CBB6AF7}" dt="2023-09-03T00:29:57.472" v="4240" actId="1036"/>
        <pc:sldMkLst>
          <pc:docMk/>
          <pc:sldMk cId="1007516570" sldId="394"/>
        </pc:sldMkLst>
        <pc:spChg chg="mod">
          <ac:chgData name="Ernesto Gandolfo Raso" userId="9b53afdb15782c0c" providerId="LiveId" clId="{53A9C063-DA28-4F50-80E2-08895CBB6AF7}" dt="2023-09-03T00:29:55.114" v="4238" actId="20577"/>
          <ac:spMkLst>
            <pc:docMk/>
            <pc:sldMk cId="1007516570" sldId="394"/>
            <ac:spMk id="3" creationId="{7C70BBB5-9980-952F-6336-A2A9FAE37F70}"/>
          </ac:spMkLst>
        </pc:spChg>
        <pc:picChg chg="add mod">
          <ac:chgData name="Ernesto Gandolfo Raso" userId="9b53afdb15782c0c" providerId="LiveId" clId="{53A9C063-DA28-4F50-80E2-08895CBB6AF7}" dt="2023-09-03T00:27:48.857" v="4182" actId="1076"/>
          <ac:picMkLst>
            <pc:docMk/>
            <pc:sldMk cId="1007516570" sldId="394"/>
            <ac:picMk id="4" creationId="{A9F10594-6E66-0F81-FC50-EB6360055B32}"/>
          </ac:picMkLst>
        </pc:picChg>
        <pc:picChg chg="del">
          <ac:chgData name="Ernesto Gandolfo Raso" userId="9b53afdb15782c0c" providerId="LiveId" clId="{53A9C063-DA28-4F50-80E2-08895CBB6AF7}" dt="2023-09-03T00:26:17.942" v="4170" actId="478"/>
          <ac:picMkLst>
            <pc:docMk/>
            <pc:sldMk cId="1007516570" sldId="394"/>
            <ac:picMk id="5" creationId="{B74B01BC-8996-3F67-B2E7-3D3738C5604E}"/>
          </ac:picMkLst>
        </pc:picChg>
        <pc:picChg chg="add mod">
          <ac:chgData name="Ernesto Gandolfo Raso" userId="9b53afdb15782c0c" providerId="LiveId" clId="{53A9C063-DA28-4F50-80E2-08895CBB6AF7}" dt="2023-09-03T00:29:57.472" v="4240" actId="1036"/>
          <ac:picMkLst>
            <pc:docMk/>
            <pc:sldMk cId="1007516570" sldId="394"/>
            <ac:picMk id="7" creationId="{9378587C-D54B-A30A-64C8-145CA94A3B4F}"/>
          </ac:picMkLst>
        </pc:picChg>
      </pc:sldChg>
      <pc:sldChg chg="addSp delSp modSp add mod">
        <pc:chgData name="Ernesto Gandolfo Raso" userId="9b53afdb15782c0c" providerId="LiveId" clId="{53A9C063-DA28-4F50-80E2-08895CBB6AF7}" dt="2023-09-03T01:24:15.526" v="5617" actId="14100"/>
        <pc:sldMkLst>
          <pc:docMk/>
          <pc:sldMk cId="3168332914" sldId="395"/>
        </pc:sldMkLst>
        <pc:spChg chg="mod">
          <ac:chgData name="Ernesto Gandolfo Raso" userId="9b53afdb15782c0c" providerId="LiveId" clId="{53A9C063-DA28-4F50-80E2-08895CBB6AF7}" dt="2023-09-03T01:24:04.220" v="5616" actId="20577"/>
          <ac:spMkLst>
            <pc:docMk/>
            <pc:sldMk cId="3168332914" sldId="395"/>
            <ac:spMk id="3" creationId="{7C70BBB5-9980-952F-6336-A2A9FAE37F70}"/>
          </ac:spMkLst>
        </pc:spChg>
        <pc:spChg chg="add mod">
          <ac:chgData name="Ernesto Gandolfo Raso" userId="9b53afdb15782c0c" providerId="LiveId" clId="{53A9C063-DA28-4F50-80E2-08895CBB6AF7}" dt="2023-09-03T00:36:03.229" v="4414" actId="1035"/>
          <ac:spMkLst>
            <pc:docMk/>
            <pc:sldMk cId="3168332914" sldId="395"/>
            <ac:spMk id="10" creationId="{82842ABC-A6B5-6012-49F6-0A28A399051B}"/>
          </ac:spMkLst>
        </pc:spChg>
        <pc:picChg chg="del">
          <ac:chgData name="Ernesto Gandolfo Raso" userId="9b53afdb15782c0c" providerId="LiveId" clId="{53A9C063-DA28-4F50-80E2-08895CBB6AF7}" dt="2023-09-03T00:30:04.549" v="4243" actId="478"/>
          <ac:picMkLst>
            <pc:docMk/>
            <pc:sldMk cId="3168332914" sldId="395"/>
            <ac:picMk id="4" creationId="{A9F10594-6E66-0F81-FC50-EB6360055B32}"/>
          </ac:picMkLst>
        </pc:picChg>
        <pc:picChg chg="add del mod">
          <ac:chgData name="Ernesto Gandolfo Raso" userId="9b53afdb15782c0c" providerId="LiveId" clId="{53A9C063-DA28-4F50-80E2-08895CBB6AF7}" dt="2023-09-03T00:35:00.042" v="4361" actId="478"/>
          <ac:picMkLst>
            <pc:docMk/>
            <pc:sldMk cId="3168332914" sldId="395"/>
            <ac:picMk id="5" creationId="{71A2C1CA-A71A-CD56-553A-D9DE571FA989}"/>
          </ac:picMkLst>
        </pc:picChg>
        <pc:picChg chg="del">
          <ac:chgData name="Ernesto Gandolfo Raso" userId="9b53afdb15782c0c" providerId="LiveId" clId="{53A9C063-DA28-4F50-80E2-08895CBB6AF7}" dt="2023-09-03T00:30:03.572" v="4242" actId="478"/>
          <ac:picMkLst>
            <pc:docMk/>
            <pc:sldMk cId="3168332914" sldId="395"/>
            <ac:picMk id="7" creationId="{9378587C-D54B-A30A-64C8-145CA94A3B4F}"/>
          </ac:picMkLst>
        </pc:picChg>
        <pc:picChg chg="add mod">
          <ac:chgData name="Ernesto Gandolfo Raso" userId="9b53afdb15782c0c" providerId="LiveId" clId="{53A9C063-DA28-4F50-80E2-08895CBB6AF7}" dt="2023-09-03T01:24:15.526" v="5617" actId="14100"/>
          <ac:picMkLst>
            <pc:docMk/>
            <pc:sldMk cId="3168332914" sldId="395"/>
            <ac:picMk id="8" creationId="{129DDB07-4B6F-65BD-7132-D27298955B3D}"/>
          </ac:picMkLst>
        </pc:picChg>
        <pc:picChg chg="add mod">
          <ac:chgData name="Ernesto Gandolfo Raso" userId="9b53afdb15782c0c" providerId="LiveId" clId="{53A9C063-DA28-4F50-80E2-08895CBB6AF7}" dt="2023-09-03T00:36:24.783" v="4442" actId="1038"/>
          <ac:picMkLst>
            <pc:docMk/>
            <pc:sldMk cId="3168332914" sldId="395"/>
            <ac:picMk id="12" creationId="{AA004739-1675-1597-9266-8C8F84B6F014}"/>
          </ac:picMkLst>
        </pc:picChg>
      </pc:sldChg>
      <pc:sldChg chg="addSp modSp add mod">
        <pc:chgData name="Ernesto Gandolfo Raso" userId="9b53afdb15782c0c" providerId="LiveId" clId="{53A9C063-DA28-4F50-80E2-08895CBB6AF7}" dt="2023-09-03T01:24:32.055" v="5619" actId="20577"/>
        <pc:sldMkLst>
          <pc:docMk/>
          <pc:sldMk cId="1228237726" sldId="396"/>
        </pc:sldMkLst>
        <pc:spChg chg="mod">
          <ac:chgData name="Ernesto Gandolfo Raso" userId="9b53afdb15782c0c" providerId="LiveId" clId="{53A9C063-DA28-4F50-80E2-08895CBB6AF7}" dt="2023-09-03T01:24:32.055" v="5619" actId="20577"/>
          <ac:spMkLst>
            <pc:docMk/>
            <pc:sldMk cId="1228237726" sldId="396"/>
            <ac:spMk id="3" creationId="{7C70BBB5-9980-952F-6336-A2A9FAE37F70}"/>
          </ac:spMkLst>
        </pc:spChg>
        <pc:picChg chg="add mod">
          <ac:chgData name="Ernesto Gandolfo Raso" userId="9b53afdb15782c0c" providerId="LiveId" clId="{53A9C063-DA28-4F50-80E2-08895CBB6AF7}" dt="2023-09-03T00:37:09.663" v="4498" actId="1037"/>
          <ac:picMkLst>
            <pc:docMk/>
            <pc:sldMk cId="1228237726" sldId="396"/>
            <ac:picMk id="4" creationId="{EC3B7827-32A1-3147-C9CD-98DEB3E40F07}"/>
          </ac:picMkLst>
        </pc:picChg>
        <pc:picChg chg="add mod">
          <ac:chgData name="Ernesto Gandolfo Raso" userId="9b53afdb15782c0c" providerId="LiveId" clId="{53A9C063-DA28-4F50-80E2-08895CBB6AF7}" dt="2023-09-03T00:40:11.267" v="4643" actId="14100"/>
          <ac:picMkLst>
            <pc:docMk/>
            <pc:sldMk cId="1228237726" sldId="396"/>
            <ac:picMk id="6" creationId="{ADF7FDB8-3DA0-A1D9-3629-04DC681BE1C2}"/>
          </ac:picMkLst>
        </pc:picChg>
        <pc:picChg chg="add mod">
          <ac:chgData name="Ernesto Gandolfo Raso" userId="9b53afdb15782c0c" providerId="LiveId" clId="{53A9C063-DA28-4F50-80E2-08895CBB6AF7}" dt="2023-09-03T00:39:57.507" v="4638" actId="14100"/>
          <ac:picMkLst>
            <pc:docMk/>
            <pc:sldMk cId="1228237726" sldId="396"/>
            <ac:picMk id="8" creationId="{1130DDEF-E4B5-2B84-8495-7E7B24ED1C77}"/>
          </ac:picMkLst>
        </pc:picChg>
      </pc:sldChg>
      <pc:sldChg chg="delSp modSp add mod">
        <pc:chgData name="Ernesto Gandolfo Raso" userId="9b53afdb15782c0c" providerId="LiveId" clId="{53A9C063-DA28-4F50-80E2-08895CBB6AF7}" dt="2023-09-03T00:35:15.083" v="4382" actId="1038"/>
        <pc:sldMkLst>
          <pc:docMk/>
          <pc:sldMk cId="3254925542" sldId="397"/>
        </pc:sldMkLst>
        <pc:spChg chg="del">
          <ac:chgData name="Ernesto Gandolfo Raso" userId="9b53afdb15782c0c" providerId="LiveId" clId="{53A9C063-DA28-4F50-80E2-08895CBB6AF7}" dt="2023-09-03T00:35:04.563" v="4362" actId="478"/>
          <ac:spMkLst>
            <pc:docMk/>
            <pc:sldMk cId="3254925542" sldId="397"/>
            <ac:spMk id="3" creationId="{7C70BBB5-9980-952F-6336-A2A9FAE37F70}"/>
          </ac:spMkLst>
        </pc:spChg>
        <pc:picChg chg="mod">
          <ac:chgData name="Ernesto Gandolfo Raso" userId="9b53afdb15782c0c" providerId="LiveId" clId="{53A9C063-DA28-4F50-80E2-08895CBB6AF7}" dt="2023-09-03T00:35:15.083" v="4382" actId="1038"/>
          <ac:picMkLst>
            <pc:docMk/>
            <pc:sldMk cId="3254925542" sldId="397"/>
            <ac:picMk id="5" creationId="{71A2C1CA-A71A-CD56-553A-D9DE571FA989}"/>
          </ac:picMkLst>
        </pc:picChg>
      </pc:sldChg>
      <pc:sldChg chg="delSp modSp add mod">
        <pc:chgData name="Ernesto Gandolfo Raso" userId="9b53afdb15782c0c" providerId="LiveId" clId="{53A9C063-DA28-4F50-80E2-08895CBB6AF7}" dt="2023-09-03T00:40:23.030" v="4644" actId="58"/>
        <pc:sldMkLst>
          <pc:docMk/>
          <pc:sldMk cId="1160492254" sldId="398"/>
        </pc:sldMkLst>
        <pc:spChg chg="mod">
          <ac:chgData name="Ernesto Gandolfo Raso" userId="9b53afdb15782c0c" providerId="LiveId" clId="{53A9C063-DA28-4F50-80E2-08895CBB6AF7}" dt="2023-09-03T00:40:23.030" v="4644" actId="58"/>
          <ac:spMkLst>
            <pc:docMk/>
            <pc:sldMk cId="1160492254" sldId="398"/>
            <ac:spMk id="3" creationId="{7C70BBB5-9980-952F-6336-A2A9FAE37F70}"/>
          </ac:spMkLst>
        </pc:spChg>
        <pc:picChg chg="del">
          <ac:chgData name="Ernesto Gandolfo Raso" userId="9b53afdb15782c0c" providerId="LiveId" clId="{53A9C063-DA28-4F50-80E2-08895CBB6AF7}" dt="2023-09-03T00:39:00.884" v="4597" actId="478"/>
          <ac:picMkLst>
            <pc:docMk/>
            <pc:sldMk cId="1160492254" sldId="398"/>
            <ac:picMk id="4" creationId="{EC3B7827-32A1-3147-C9CD-98DEB3E40F07}"/>
          </ac:picMkLst>
        </pc:picChg>
        <pc:picChg chg="del">
          <ac:chgData name="Ernesto Gandolfo Raso" userId="9b53afdb15782c0c" providerId="LiveId" clId="{53A9C063-DA28-4F50-80E2-08895CBB6AF7}" dt="2023-09-03T00:38:53.923" v="4593" actId="478"/>
          <ac:picMkLst>
            <pc:docMk/>
            <pc:sldMk cId="1160492254" sldId="398"/>
            <ac:picMk id="6" creationId="{ADF7FDB8-3DA0-A1D9-3629-04DC681BE1C2}"/>
          </ac:picMkLst>
        </pc:picChg>
        <pc:picChg chg="del">
          <ac:chgData name="Ernesto Gandolfo Raso" userId="9b53afdb15782c0c" providerId="LiveId" clId="{53A9C063-DA28-4F50-80E2-08895CBB6AF7}" dt="2023-09-03T00:38:56.167" v="4594" actId="478"/>
          <ac:picMkLst>
            <pc:docMk/>
            <pc:sldMk cId="1160492254" sldId="398"/>
            <ac:picMk id="8" creationId="{1130DDEF-E4B5-2B84-8495-7E7B24ED1C77}"/>
          </ac:picMkLst>
        </pc:picChg>
      </pc:sldChg>
      <pc:sldChg chg="modSp add mod">
        <pc:chgData name="Ernesto Gandolfo Raso" userId="9b53afdb15782c0c" providerId="LiveId" clId="{53A9C063-DA28-4F50-80E2-08895CBB6AF7}" dt="2023-09-03T01:26:18.562" v="5622" actId="6549"/>
        <pc:sldMkLst>
          <pc:docMk/>
          <pc:sldMk cId="2444050194" sldId="399"/>
        </pc:sldMkLst>
        <pc:spChg chg="mod">
          <ac:chgData name="Ernesto Gandolfo Raso" userId="9b53afdb15782c0c" providerId="LiveId" clId="{53A9C063-DA28-4F50-80E2-08895CBB6AF7}" dt="2023-09-03T01:26:18.562" v="5622" actId="6549"/>
          <ac:spMkLst>
            <pc:docMk/>
            <pc:sldMk cId="2444050194" sldId="399"/>
            <ac:spMk id="3" creationId="{AB8D8AEA-94FD-FF58-0206-826298ED68D8}"/>
          </ac:spMkLst>
        </pc:spChg>
      </pc:sldChg>
      <pc:sldChg chg="addSp delSp modSp add mod">
        <pc:chgData name="Ernesto Gandolfo Raso" userId="9b53afdb15782c0c" providerId="LiveId" clId="{53A9C063-DA28-4F50-80E2-08895CBB6AF7}" dt="2023-09-03T00:43:34.705" v="4707" actId="14100"/>
        <pc:sldMkLst>
          <pc:docMk/>
          <pc:sldMk cId="4287782322" sldId="400"/>
        </pc:sldMkLst>
        <pc:spChg chg="del">
          <ac:chgData name="Ernesto Gandolfo Raso" userId="9b53afdb15782c0c" providerId="LiveId" clId="{53A9C063-DA28-4F50-80E2-08895CBB6AF7}" dt="2023-09-03T00:43:14.783" v="4704" actId="478"/>
          <ac:spMkLst>
            <pc:docMk/>
            <pc:sldMk cId="4287782322" sldId="400"/>
            <ac:spMk id="3" creationId="{AB8D8AEA-94FD-FF58-0206-826298ED68D8}"/>
          </ac:spMkLst>
        </pc:spChg>
        <pc:picChg chg="add mod">
          <ac:chgData name="Ernesto Gandolfo Raso" userId="9b53afdb15782c0c" providerId="LiveId" clId="{53A9C063-DA28-4F50-80E2-08895CBB6AF7}" dt="2023-09-03T00:43:34.705" v="4707" actId="14100"/>
          <ac:picMkLst>
            <pc:docMk/>
            <pc:sldMk cId="4287782322" sldId="400"/>
            <ac:picMk id="4" creationId="{5F202DAF-3D16-3B29-5C03-6D14C07C2614}"/>
          </ac:picMkLst>
        </pc:picChg>
      </pc:sldChg>
      <pc:sldChg chg="addSp delSp modSp add mod">
        <pc:chgData name="Ernesto Gandolfo Raso" userId="9b53afdb15782c0c" providerId="LiveId" clId="{53A9C063-DA28-4F50-80E2-08895CBB6AF7}" dt="2023-09-03T00:47:10.237" v="4797" actId="21"/>
        <pc:sldMkLst>
          <pc:docMk/>
          <pc:sldMk cId="575915423" sldId="401"/>
        </pc:sldMkLst>
        <pc:spChg chg="mod">
          <ac:chgData name="Ernesto Gandolfo Raso" userId="9b53afdb15782c0c" providerId="LiveId" clId="{53A9C063-DA28-4F50-80E2-08895CBB6AF7}" dt="2023-09-03T00:45:19.723" v="4751" actId="20577"/>
          <ac:spMkLst>
            <pc:docMk/>
            <pc:sldMk cId="575915423" sldId="401"/>
            <ac:spMk id="3" creationId="{AB8D8AEA-94FD-FF58-0206-826298ED68D8}"/>
          </ac:spMkLst>
        </pc:spChg>
        <pc:spChg chg="add mod">
          <ac:chgData name="Ernesto Gandolfo Raso" userId="9b53afdb15782c0c" providerId="LiveId" clId="{53A9C063-DA28-4F50-80E2-08895CBB6AF7}" dt="2023-09-03T00:46:27.503" v="4765" actId="20577"/>
          <ac:spMkLst>
            <pc:docMk/>
            <pc:sldMk cId="575915423" sldId="401"/>
            <ac:spMk id="6" creationId="{94030329-239B-0E53-C969-F51C03F40C31}"/>
          </ac:spMkLst>
        </pc:spChg>
        <pc:spChg chg="add del">
          <ac:chgData name="Ernesto Gandolfo Raso" userId="9b53afdb15782c0c" providerId="LiveId" clId="{53A9C063-DA28-4F50-80E2-08895CBB6AF7}" dt="2023-09-03T00:47:10.237" v="4797" actId="21"/>
          <ac:spMkLst>
            <pc:docMk/>
            <pc:sldMk cId="575915423" sldId="401"/>
            <ac:spMk id="10" creationId="{8855E193-79BA-17E7-0403-E3A348B0A9E3}"/>
          </ac:spMkLst>
        </pc:spChg>
        <pc:picChg chg="add mod">
          <ac:chgData name="Ernesto Gandolfo Raso" userId="9b53afdb15782c0c" providerId="LiveId" clId="{53A9C063-DA28-4F50-80E2-08895CBB6AF7}" dt="2023-09-03T00:45:59.224" v="4759" actId="1036"/>
          <ac:picMkLst>
            <pc:docMk/>
            <pc:sldMk cId="575915423" sldId="401"/>
            <ac:picMk id="4" creationId="{2CBF8AC6-7063-6775-1102-0FA7F46781C3}"/>
          </ac:picMkLst>
        </pc:picChg>
        <pc:picChg chg="add mod">
          <ac:chgData name="Ernesto Gandolfo Raso" userId="9b53afdb15782c0c" providerId="LiveId" clId="{53A9C063-DA28-4F50-80E2-08895CBB6AF7}" dt="2023-09-03T00:46:51.330" v="4795" actId="14100"/>
          <ac:picMkLst>
            <pc:docMk/>
            <pc:sldMk cId="575915423" sldId="401"/>
            <ac:picMk id="8" creationId="{5D093589-5824-A382-8951-52653E7D0937}"/>
          </ac:picMkLst>
        </pc:picChg>
      </pc:sldChg>
      <pc:sldChg chg="addSp delSp modSp add mod">
        <pc:chgData name="Ernesto Gandolfo Raso" userId="9b53afdb15782c0c" providerId="LiveId" clId="{53A9C063-DA28-4F50-80E2-08895CBB6AF7}" dt="2023-09-03T00:49:48.234" v="4856" actId="14100"/>
        <pc:sldMkLst>
          <pc:docMk/>
          <pc:sldMk cId="1959494995" sldId="402"/>
        </pc:sldMkLst>
        <pc:picChg chg="add mod">
          <ac:chgData name="Ernesto Gandolfo Raso" userId="9b53afdb15782c0c" providerId="LiveId" clId="{53A9C063-DA28-4F50-80E2-08895CBB6AF7}" dt="2023-09-03T00:49:48.234" v="4856" actId="14100"/>
          <ac:picMkLst>
            <pc:docMk/>
            <pc:sldMk cId="1959494995" sldId="402"/>
            <ac:picMk id="2" creationId="{84FA2188-71FB-62B5-B356-B36399886141}"/>
          </ac:picMkLst>
        </pc:picChg>
        <pc:picChg chg="del mod modCrop">
          <ac:chgData name="Ernesto Gandolfo Raso" userId="9b53afdb15782c0c" providerId="LiveId" clId="{53A9C063-DA28-4F50-80E2-08895CBB6AF7}" dt="2023-09-03T00:49:38.883" v="4852" actId="21"/>
          <ac:picMkLst>
            <pc:docMk/>
            <pc:sldMk cId="1959494995" sldId="402"/>
            <ac:picMk id="3" creationId="{4BC83749-F263-AA8C-5F1C-D06D7CD11CED}"/>
          </ac:picMkLst>
        </pc:picChg>
      </pc:sldChg>
      <pc:sldChg chg="modSp add mod">
        <pc:chgData name="Ernesto Gandolfo Raso" userId="9b53afdb15782c0c" providerId="LiveId" clId="{53A9C063-DA28-4F50-80E2-08895CBB6AF7}" dt="2023-09-03T01:26:57.088" v="5642" actId="6549"/>
        <pc:sldMkLst>
          <pc:docMk/>
          <pc:sldMk cId="549108042" sldId="403"/>
        </pc:sldMkLst>
        <pc:spChg chg="mod">
          <ac:chgData name="Ernesto Gandolfo Raso" userId="9b53afdb15782c0c" providerId="LiveId" clId="{53A9C063-DA28-4F50-80E2-08895CBB6AF7}" dt="2023-09-03T01:26:57.088" v="5642" actId="6549"/>
          <ac:spMkLst>
            <pc:docMk/>
            <pc:sldMk cId="549108042" sldId="403"/>
            <ac:spMk id="3" creationId="{7559F05C-8E88-8D22-79A3-4C07D83BBBF7}"/>
          </ac:spMkLst>
        </pc:spChg>
      </pc:sldChg>
      <pc:sldChg chg="addSp delSp modSp add mod">
        <pc:chgData name="Ernesto Gandolfo Raso" userId="9b53afdb15782c0c" providerId="LiveId" clId="{53A9C063-DA28-4F50-80E2-08895CBB6AF7}" dt="2023-09-03T00:53:03.993" v="4899" actId="14100"/>
        <pc:sldMkLst>
          <pc:docMk/>
          <pc:sldMk cId="320815157" sldId="404"/>
        </pc:sldMkLst>
        <pc:spChg chg="del">
          <ac:chgData name="Ernesto Gandolfo Raso" userId="9b53afdb15782c0c" providerId="LiveId" clId="{53A9C063-DA28-4F50-80E2-08895CBB6AF7}" dt="2023-09-03T00:52:26.411" v="4891" actId="478"/>
          <ac:spMkLst>
            <pc:docMk/>
            <pc:sldMk cId="320815157" sldId="404"/>
            <ac:spMk id="3" creationId="{7559F05C-8E88-8D22-79A3-4C07D83BBBF7}"/>
          </ac:spMkLst>
        </pc:spChg>
        <pc:picChg chg="add mod">
          <ac:chgData name="Ernesto Gandolfo Raso" userId="9b53afdb15782c0c" providerId="LiveId" clId="{53A9C063-DA28-4F50-80E2-08895CBB6AF7}" dt="2023-09-03T00:53:03.993" v="4899" actId="14100"/>
          <ac:picMkLst>
            <pc:docMk/>
            <pc:sldMk cId="320815157" sldId="404"/>
            <ac:picMk id="4" creationId="{DEC56730-5410-3737-FB91-D06F7BCD6DD5}"/>
          </ac:picMkLst>
        </pc:picChg>
      </pc:sldChg>
      <pc:sldChg chg="addSp modSp add mod">
        <pc:chgData name="Ernesto Gandolfo Raso" userId="9b53afdb15782c0c" providerId="LiveId" clId="{53A9C063-DA28-4F50-80E2-08895CBB6AF7}" dt="2023-09-03T00:55:27.410" v="4956" actId="1076"/>
        <pc:sldMkLst>
          <pc:docMk/>
          <pc:sldMk cId="1993698230" sldId="405"/>
        </pc:sldMkLst>
        <pc:spChg chg="mod">
          <ac:chgData name="Ernesto Gandolfo Raso" userId="9b53afdb15782c0c" providerId="LiveId" clId="{53A9C063-DA28-4F50-80E2-08895CBB6AF7}" dt="2023-09-03T00:55:11.139" v="4953" actId="6549"/>
          <ac:spMkLst>
            <pc:docMk/>
            <pc:sldMk cId="1993698230" sldId="405"/>
            <ac:spMk id="3" creationId="{7559F05C-8E88-8D22-79A3-4C07D83BBBF7}"/>
          </ac:spMkLst>
        </pc:spChg>
        <pc:picChg chg="add mod">
          <ac:chgData name="Ernesto Gandolfo Raso" userId="9b53afdb15782c0c" providerId="LiveId" clId="{53A9C063-DA28-4F50-80E2-08895CBB6AF7}" dt="2023-09-03T00:55:27.410" v="4956" actId="1076"/>
          <ac:picMkLst>
            <pc:docMk/>
            <pc:sldMk cId="1993698230" sldId="405"/>
            <ac:picMk id="4" creationId="{4E084FEE-A558-FD85-1674-4945A1E897BA}"/>
          </ac:picMkLst>
        </pc:picChg>
      </pc:sldChg>
      <pc:sldChg chg="addSp delSp modSp add mod">
        <pc:chgData name="Ernesto Gandolfo Raso" userId="9b53afdb15782c0c" providerId="LiveId" clId="{53A9C063-DA28-4F50-80E2-08895CBB6AF7}" dt="2023-09-03T01:01:56.935" v="5159" actId="14100"/>
        <pc:sldMkLst>
          <pc:docMk/>
          <pc:sldMk cId="1706690578" sldId="406"/>
        </pc:sldMkLst>
        <pc:spChg chg="del">
          <ac:chgData name="Ernesto Gandolfo Raso" userId="9b53afdb15782c0c" providerId="LiveId" clId="{53A9C063-DA28-4F50-80E2-08895CBB6AF7}" dt="2023-09-03T01:00:48.070" v="5078" actId="478"/>
          <ac:spMkLst>
            <pc:docMk/>
            <pc:sldMk cId="1706690578" sldId="406"/>
            <ac:spMk id="3" creationId="{D8BC7408-3EE6-59DD-6A77-5F51F16416F1}"/>
          </ac:spMkLst>
        </pc:spChg>
        <pc:spChg chg="mod">
          <ac:chgData name="Ernesto Gandolfo Raso" userId="9b53afdb15782c0c" providerId="LiveId" clId="{53A9C063-DA28-4F50-80E2-08895CBB6AF7}" dt="2023-09-03T01:01:50.620" v="5144" actId="20577"/>
          <ac:spMkLst>
            <pc:docMk/>
            <pc:sldMk cId="1706690578" sldId="406"/>
            <ac:spMk id="7" creationId="{76CA9E75-0BD5-61CA-9A44-EC136958C24D}"/>
          </ac:spMkLst>
        </pc:spChg>
        <pc:picChg chg="add mod">
          <ac:chgData name="Ernesto Gandolfo Raso" userId="9b53afdb15782c0c" providerId="LiveId" clId="{53A9C063-DA28-4F50-80E2-08895CBB6AF7}" dt="2023-09-03T01:01:56.935" v="5159" actId="14100"/>
          <ac:picMkLst>
            <pc:docMk/>
            <pc:sldMk cId="1706690578" sldId="406"/>
            <ac:picMk id="4" creationId="{F5D5CF46-BE38-57EF-5183-888711891A5C}"/>
          </ac:picMkLst>
        </pc:picChg>
        <pc:picChg chg="del">
          <ac:chgData name="Ernesto Gandolfo Raso" userId="9b53afdb15782c0c" providerId="LiveId" clId="{53A9C063-DA28-4F50-80E2-08895CBB6AF7}" dt="2023-09-03T01:00:48.717" v="5079" actId="478"/>
          <ac:picMkLst>
            <pc:docMk/>
            <pc:sldMk cId="1706690578" sldId="406"/>
            <ac:picMk id="5" creationId="{539CA3A2-37FC-EF88-0290-2E1BD0783C2D}"/>
          </ac:picMkLst>
        </pc:picChg>
      </pc:sldChg>
      <pc:sldChg chg="addSp delSp modSp add mod">
        <pc:chgData name="Ernesto Gandolfo Raso" userId="9b53afdb15782c0c" providerId="LiveId" clId="{53A9C063-DA28-4F50-80E2-08895CBB6AF7}" dt="2023-09-03T01:09:01.585" v="5305" actId="255"/>
        <pc:sldMkLst>
          <pc:docMk/>
          <pc:sldMk cId="424475937" sldId="407"/>
        </pc:sldMkLst>
        <pc:spChg chg="del">
          <ac:chgData name="Ernesto Gandolfo Raso" userId="9b53afdb15782c0c" providerId="LiveId" clId="{53A9C063-DA28-4F50-80E2-08895CBB6AF7}" dt="2023-09-03T01:08:15.862" v="5285" actId="478"/>
          <ac:spMkLst>
            <pc:docMk/>
            <pc:sldMk cId="424475937" sldId="407"/>
            <ac:spMk id="3" creationId="{6DCF20E5-CB1A-F6C8-AB71-1E9DC84BA326}"/>
          </ac:spMkLst>
        </pc:spChg>
        <pc:spChg chg="add mod">
          <ac:chgData name="Ernesto Gandolfo Raso" userId="9b53afdb15782c0c" providerId="LiveId" clId="{53A9C063-DA28-4F50-80E2-08895CBB6AF7}" dt="2023-09-03T01:09:01.585" v="5305" actId="255"/>
          <ac:spMkLst>
            <pc:docMk/>
            <pc:sldMk cId="424475937" sldId="407"/>
            <ac:spMk id="4" creationId="{49A3DC5E-73A8-0F8C-9E44-617568AB0DFA}"/>
          </ac:spMkLst>
        </pc:spChg>
        <pc:spChg chg="mod">
          <ac:chgData name="Ernesto Gandolfo Raso" userId="9b53afdb15782c0c" providerId="LiveId" clId="{53A9C063-DA28-4F50-80E2-08895CBB6AF7}" dt="2023-09-03T01:08:38.710" v="5300" actId="20577"/>
          <ac:spMkLst>
            <pc:docMk/>
            <pc:sldMk cId="424475937" sldId="407"/>
            <ac:spMk id="8" creationId="{3B7CB6E6-0496-A014-05BC-D4803B9C47D7}"/>
          </ac:spMkLst>
        </pc:spChg>
        <pc:picChg chg="del">
          <ac:chgData name="Ernesto Gandolfo Raso" userId="9b53afdb15782c0c" providerId="LiveId" clId="{53A9C063-DA28-4F50-80E2-08895CBB6AF7}" dt="2023-09-03T01:08:12.781" v="5284" actId="478"/>
          <ac:picMkLst>
            <pc:docMk/>
            <pc:sldMk cId="424475937" sldId="407"/>
            <ac:picMk id="6" creationId="{F8AE3CDC-2C4D-F8F8-8F79-C10556E4C713}"/>
          </ac:picMkLst>
        </pc:picChg>
        <pc:picChg chg="mod">
          <ac:chgData name="Ernesto Gandolfo Raso" userId="9b53afdb15782c0c" providerId="LiveId" clId="{53A9C063-DA28-4F50-80E2-08895CBB6AF7}" dt="2023-09-03T01:08:35.813" v="5299" actId="1038"/>
          <ac:picMkLst>
            <pc:docMk/>
            <pc:sldMk cId="424475937" sldId="407"/>
            <ac:picMk id="10" creationId="{D8776B46-6C51-E1B4-0A27-B3166F5C72FC}"/>
          </ac:picMkLst>
        </pc:picChg>
      </pc:sldChg>
      <pc:sldChg chg="addSp modSp add mod">
        <pc:chgData name="Ernesto Gandolfo Raso" userId="9b53afdb15782c0c" providerId="LiveId" clId="{53A9C063-DA28-4F50-80E2-08895CBB6AF7}" dt="2023-09-03T01:14:11.525" v="5447" actId="58"/>
        <pc:sldMkLst>
          <pc:docMk/>
          <pc:sldMk cId="3560177827" sldId="408"/>
        </pc:sldMkLst>
        <pc:spChg chg="mod">
          <ac:chgData name="Ernesto Gandolfo Raso" userId="9b53afdb15782c0c" providerId="LiveId" clId="{53A9C063-DA28-4F50-80E2-08895CBB6AF7}" dt="2023-09-03T01:13:03.809" v="5388" actId="6549"/>
          <ac:spMkLst>
            <pc:docMk/>
            <pc:sldMk cId="3560177827" sldId="408"/>
            <ac:spMk id="3" creationId="{3CF18327-152B-C374-9DA1-C040A50CC2E9}"/>
          </ac:spMkLst>
        </pc:spChg>
        <pc:spChg chg="add mod">
          <ac:chgData name="Ernesto Gandolfo Raso" userId="9b53afdb15782c0c" providerId="LiveId" clId="{53A9C063-DA28-4F50-80E2-08895CBB6AF7}" dt="2023-09-03T01:14:11.525" v="5447" actId="58"/>
          <ac:spMkLst>
            <pc:docMk/>
            <pc:sldMk cId="3560177827" sldId="408"/>
            <ac:spMk id="4" creationId="{9A85B883-3739-CE90-1EF4-712DFA0FA417}"/>
          </ac:spMkLst>
        </pc:spChg>
        <pc:picChg chg="mod">
          <ac:chgData name="Ernesto Gandolfo Raso" userId="9b53afdb15782c0c" providerId="LiveId" clId="{53A9C063-DA28-4F50-80E2-08895CBB6AF7}" dt="2023-09-03T01:13:12.133" v="5440" actId="1035"/>
          <ac:picMkLst>
            <pc:docMk/>
            <pc:sldMk cId="3560177827" sldId="408"/>
            <ac:picMk id="5" creationId="{4CD6C54B-DFE7-8430-E92C-98E5D02CC5C7}"/>
          </ac:picMkLst>
        </pc:picChg>
      </pc:sldChg>
      <pc:sldChg chg="delSp modSp add mod">
        <pc:chgData name="Ernesto Gandolfo Raso" userId="9b53afdb15782c0c" providerId="LiveId" clId="{53A9C063-DA28-4F50-80E2-08895CBB6AF7}" dt="2023-09-03T01:16:13.223" v="5536" actId="14100"/>
        <pc:sldMkLst>
          <pc:docMk/>
          <pc:sldMk cId="2027693817" sldId="409"/>
        </pc:sldMkLst>
        <pc:spChg chg="del">
          <ac:chgData name="Ernesto Gandolfo Raso" userId="9b53afdb15782c0c" providerId="LiveId" clId="{53A9C063-DA28-4F50-80E2-08895CBB6AF7}" dt="2023-09-03T01:15:49.585" v="5477" actId="478"/>
          <ac:spMkLst>
            <pc:docMk/>
            <pc:sldMk cId="2027693817" sldId="409"/>
            <ac:spMk id="3" creationId="{68672733-4624-7FB8-F362-E25676825D29}"/>
          </ac:spMkLst>
        </pc:spChg>
        <pc:spChg chg="mod">
          <ac:chgData name="Ernesto Gandolfo Raso" userId="9b53afdb15782c0c" providerId="LiveId" clId="{53A9C063-DA28-4F50-80E2-08895CBB6AF7}" dt="2023-09-03T01:15:57.428" v="5480" actId="6549"/>
          <ac:spMkLst>
            <pc:docMk/>
            <pc:sldMk cId="2027693817" sldId="409"/>
            <ac:spMk id="7" creationId="{D0E80D70-0455-5CDC-1C89-595C2B4D73D4}"/>
          </ac:spMkLst>
        </pc:spChg>
        <pc:picChg chg="del">
          <ac:chgData name="Ernesto Gandolfo Raso" userId="9b53afdb15782c0c" providerId="LiveId" clId="{53A9C063-DA28-4F50-80E2-08895CBB6AF7}" dt="2023-09-03T01:15:50.267" v="5478" actId="478"/>
          <ac:picMkLst>
            <pc:docMk/>
            <pc:sldMk cId="2027693817" sldId="409"/>
            <ac:picMk id="5" creationId="{6EFB6BB9-6AC8-55D8-478E-40A3F5FE1281}"/>
          </ac:picMkLst>
        </pc:picChg>
        <pc:picChg chg="mod">
          <ac:chgData name="Ernesto Gandolfo Raso" userId="9b53afdb15782c0c" providerId="LiveId" clId="{53A9C063-DA28-4F50-80E2-08895CBB6AF7}" dt="2023-09-03T01:16:13.223" v="5536" actId="14100"/>
          <ac:picMkLst>
            <pc:docMk/>
            <pc:sldMk cId="2027693817" sldId="409"/>
            <ac:picMk id="9" creationId="{E8ED96A8-8849-A419-5BDD-F728D243D9E0}"/>
          </ac:picMkLst>
        </pc:picChg>
      </pc:sldChg>
      <pc:sldChg chg="modSp add mod">
        <pc:chgData name="Ernesto Gandolfo Raso" userId="9b53afdb15782c0c" providerId="LiveId" clId="{53A9C063-DA28-4F50-80E2-08895CBB6AF7}" dt="2023-09-03T01:19:57.900" v="5587" actId="14100"/>
        <pc:sldMkLst>
          <pc:docMk/>
          <pc:sldMk cId="331687135" sldId="410"/>
        </pc:sldMkLst>
        <pc:spChg chg="mod">
          <ac:chgData name="Ernesto Gandolfo Raso" userId="9b53afdb15782c0c" providerId="LiveId" clId="{53A9C063-DA28-4F50-80E2-08895CBB6AF7}" dt="2023-09-03T01:19:53.944" v="5586" actId="6549"/>
          <ac:spMkLst>
            <pc:docMk/>
            <pc:sldMk cId="331687135" sldId="410"/>
            <ac:spMk id="3" creationId="{8560244B-53C2-2A3B-3F32-AF60F22BAE94}"/>
          </ac:spMkLst>
        </pc:spChg>
        <pc:picChg chg="mod">
          <ac:chgData name="Ernesto Gandolfo Raso" userId="9b53afdb15782c0c" providerId="LiveId" clId="{53A9C063-DA28-4F50-80E2-08895CBB6AF7}" dt="2023-09-03T01:19:57.900" v="5587" actId="14100"/>
          <ac:picMkLst>
            <pc:docMk/>
            <pc:sldMk cId="331687135" sldId="410"/>
            <ac:picMk id="5" creationId="{06BA7E56-990E-9792-A5F4-027737139B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01/06/2024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xml"/><Relationship Id="rId4" Type="http://schemas.openxmlformats.org/officeDocument/2006/relationships/image" Target="../media/image42.emf"/></Relationships>
</file>

<file path=ppt/slides/_rels/slide6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1700808"/>
            <a:ext cx="9144000" cy="1500197"/>
          </a:xfrm>
        </p:spPr>
        <p:txBody>
          <a:bodyPr>
            <a:noAutofit/>
          </a:bodyPr>
          <a:lstStyle/>
          <a:p>
            <a: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t>Aplicaciones </a:t>
            </a:r>
            <a:b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br>
            <a: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t>de las </a:t>
            </a:r>
            <a:b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br>
            <a: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t>Leyes de Newton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087C08B-1908-D6DA-1C1F-6B0201951543}"/>
              </a:ext>
            </a:extLst>
          </p:cNvPr>
          <p:cNvPicPr>
            <a:picLocks noChangeAspect="1"/>
          </p:cNvPicPr>
          <p:nvPr/>
        </p:nvPicPr>
        <p:blipFill rotWithShape="1">
          <a:blip r:embed="rId2"/>
          <a:srcRect l="50000" t="5419"/>
          <a:stretch/>
        </p:blipFill>
        <p:spPr>
          <a:xfrm>
            <a:off x="1979712" y="-28783"/>
            <a:ext cx="5152579" cy="6886783"/>
          </a:xfrm>
          <a:prstGeom prst="rect">
            <a:avLst/>
          </a:prstGeom>
        </p:spPr>
      </p:pic>
    </p:spTree>
    <p:extLst>
      <p:ext uri="{BB962C8B-B14F-4D97-AF65-F5344CB8AC3E}">
        <p14:creationId xmlns:p14="http://schemas.microsoft.com/office/powerpoint/2010/main" val="384616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7FC60F7-37BE-D038-2286-9D384B2CE2C4}"/>
              </a:ext>
            </a:extLst>
          </p:cNvPr>
          <p:cNvPicPr>
            <a:picLocks noChangeAspect="1"/>
          </p:cNvPicPr>
          <p:nvPr/>
        </p:nvPicPr>
        <p:blipFill rotWithShape="1">
          <a:blip r:embed="rId2"/>
          <a:srcRect r="38188" b="87859"/>
          <a:stretch/>
        </p:blipFill>
        <p:spPr>
          <a:xfrm>
            <a:off x="1745940" y="0"/>
            <a:ext cx="5652120" cy="461817"/>
          </a:xfrm>
          <a:prstGeom prst="rect">
            <a:avLst/>
          </a:prstGeom>
        </p:spPr>
      </p:pic>
      <p:pic>
        <p:nvPicPr>
          <p:cNvPr id="6" name="Imagen 5">
            <a:extLst>
              <a:ext uri="{FF2B5EF4-FFF2-40B4-BE49-F238E27FC236}">
                <a16:creationId xmlns:a16="http://schemas.microsoft.com/office/drawing/2014/main" id="{D4091705-CA4D-8CBE-C866-71C8E8EA77E0}"/>
              </a:ext>
            </a:extLst>
          </p:cNvPr>
          <p:cNvPicPr>
            <a:picLocks noChangeAspect="1"/>
          </p:cNvPicPr>
          <p:nvPr/>
        </p:nvPicPr>
        <p:blipFill rotWithShape="1">
          <a:blip r:embed="rId2"/>
          <a:srcRect t="12140" r="48425"/>
          <a:stretch/>
        </p:blipFill>
        <p:spPr>
          <a:xfrm>
            <a:off x="163151" y="620688"/>
            <a:ext cx="8801337" cy="6237312"/>
          </a:xfrm>
          <a:prstGeom prst="rect">
            <a:avLst/>
          </a:prstGeom>
        </p:spPr>
      </p:pic>
    </p:spTree>
    <p:extLst>
      <p:ext uri="{BB962C8B-B14F-4D97-AF65-F5344CB8AC3E}">
        <p14:creationId xmlns:p14="http://schemas.microsoft.com/office/powerpoint/2010/main" val="82482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7FC60F7-37BE-D038-2286-9D384B2CE2C4}"/>
              </a:ext>
            </a:extLst>
          </p:cNvPr>
          <p:cNvPicPr>
            <a:picLocks noChangeAspect="1"/>
          </p:cNvPicPr>
          <p:nvPr/>
        </p:nvPicPr>
        <p:blipFill rotWithShape="1">
          <a:blip r:embed="rId2"/>
          <a:srcRect l="50000" t="10248"/>
          <a:stretch/>
        </p:blipFill>
        <p:spPr>
          <a:xfrm>
            <a:off x="-39787" y="0"/>
            <a:ext cx="9183788" cy="6858000"/>
          </a:xfrm>
          <a:prstGeom prst="rect">
            <a:avLst/>
          </a:prstGeom>
        </p:spPr>
      </p:pic>
    </p:spTree>
    <p:extLst>
      <p:ext uri="{BB962C8B-B14F-4D97-AF65-F5344CB8AC3E}">
        <p14:creationId xmlns:p14="http://schemas.microsoft.com/office/powerpoint/2010/main" val="97742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6CA657C-0E2D-C728-73D0-D658ABD994DC}"/>
              </a:ext>
            </a:extLst>
          </p:cNvPr>
          <p:cNvPicPr>
            <a:picLocks noChangeAspect="1"/>
          </p:cNvPicPr>
          <p:nvPr/>
        </p:nvPicPr>
        <p:blipFill rotWithShape="1">
          <a:blip r:embed="rId2"/>
          <a:srcRect r="50000"/>
          <a:stretch/>
        </p:blipFill>
        <p:spPr>
          <a:xfrm>
            <a:off x="504056" y="-1"/>
            <a:ext cx="8316416" cy="6861043"/>
          </a:xfrm>
          <a:prstGeom prst="rect">
            <a:avLst/>
          </a:prstGeom>
        </p:spPr>
      </p:pic>
    </p:spTree>
    <p:extLst>
      <p:ext uri="{BB962C8B-B14F-4D97-AF65-F5344CB8AC3E}">
        <p14:creationId xmlns:p14="http://schemas.microsoft.com/office/powerpoint/2010/main" val="46292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CA657C-0E2D-C728-73D0-D658ABD994DC}"/>
              </a:ext>
            </a:extLst>
          </p:cNvPr>
          <p:cNvPicPr>
            <a:picLocks noChangeAspect="1"/>
          </p:cNvPicPr>
          <p:nvPr/>
        </p:nvPicPr>
        <p:blipFill rotWithShape="1">
          <a:blip r:embed="rId2"/>
          <a:srcRect l="49212"/>
          <a:stretch/>
        </p:blipFill>
        <p:spPr>
          <a:xfrm>
            <a:off x="251520" y="-36058"/>
            <a:ext cx="8532440" cy="6930116"/>
          </a:xfrm>
          <a:prstGeom prst="rect">
            <a:avLst/>
          </a:prstGeom>
        </p:spPr>
      </p:pic>
    </p:spTree>
    <p:extLst>
      <p:ext uri="{BB962C8B-B14F-4D97-AF65-F5344CB8AC3E}">
        <p14:creationId xmlns:p14="http://schemas.microsoft.com/office/powerpoint/2010/main" val="413361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F15A35-DA1E-ACFF-FA5C-F41019034EE2}"/>
              </a:ext>
            </a:extLst>
          </p:cNvPr>
          <p:cNvSpPr txBox="1"/>
          <p:nvPr/>
        </p:nvSpPr>
        <p:spPr>
          <a:xfrm>
            <a:off x="0" y="14991"/>
            <a:ext cx="9144000" cy="575542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Peso e ingravidez aparentes</a:t>
            </a:r>
          </a:p>
          <a:p>
            <a:pPr algn="l"/>
            <a:r>
              <a:rPr lang="es-MX" sz="2400" b="0" i="0" u="none" strike="noStrike" baseline="0" dirty="0">
                <a:latin typeface="Times New Roman" panose="02020603050405020304" pitchFamily="18" charset="0"/>
                <a:cs typeface="Times New Roman" panose="02020603050405020304" pitchFamily="18" charset="0"/>
              </a:rPr>
              <a:t>Cuando un pasajero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viaja en un elevador con aceleración </a:t>
            </a:r>
            <a:r>
              <a:rPr lang="es-MX" sz="2400" b="0" i="1" u="none" strike="noStrike" baseline="0" dirty="0">
                <a:latin typeface="Times New Roman" panose="02020603050405020304" pitchFamily="18" charset="0"/>
                <a:cs typeface="Times New Roman" panose="02020603050405020304" pitchFamily="18" charset="0"/>
              </a:rPr>
              <a:t>ay</a:t>
            </a:r>
            <a:r>
              <a:rPr lang="es-MX" sz="2400" b="0" i="0" u="none" strike="noStrike" baseline="0" dirty="0">
                <a:latin typeface="Times New Roman" panose="02020603050405020304" pitchFamily="18" charset="0"/>
                <a:cs typeface="Times New Roman" panose="02020603050405020304" pitchFamily="18" charset="0"/>
              </a:rPr>
              <a:t>, una báscula da como peso aparente del pasajero</a:t>
            </a:r>
            <a:r>
              <a:rPr lang="es-MX" sz="2400" dirty="0">
                <a:latin typeface="Times New Roman" panose="02020603050405020304" pitchFamily="18" charset="0"/>
                <a:cs typeface="Times New Roman" panose="02020603050405020304" pitchFamily="18" charset="0"/>
              </a:rPr>
              <a:t>:</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3200" b="0" i="1" u="none" strike="noStrike" baseline="0" dirty="0">
                <a:latin typeface="Times New Roman" panose="02020603050405020304" pitchFamily="18" charset="0"/>
                <a:cs typeface="Times New Roman" panose="02020603050405020304" pitchFamily="18" charset="0"/>
              </a:rPr>
              <a:t>n </a:t>
            </a:r>
            <a:r>
              <a:rPr lang="es-MX" sz="3200" b="0" i="0" u="none" strike="noStrike" baseline="0" dirty="0">
                <a:latin typeface="Times New Roman" panose="02020603050405020304" pitchFamily="18" charset="0"/>
                <a:cs typeface="Times New Roman" panose="02020603050405020304" pitchFamily="18" charset="0"/>
              </a:rPr>
              <a:t>= (</a:t>
            </a:r>
            <a:r>
              <a:rPr lang="es-MX" sz="3200" b="0" i="1" u="none" strike="noStrike" baseline="0" dirty="0" err="1">
                <a:latin typeface="Times New Roman" panose="02020603050405020304" pitchFamily="18" charset="0"/>
                <a:cs typeface="Times New Roman" panose="02020603050405020304" pitchFamily="18" charset="0"/>
              </a:rPr>
              <a:t>m</a:t>
            </a:r>
            <a:r>
              <a:rPr lang="es-MX" sz="3200" b="0" i="0" u="none" strike="noStrike" baseline="-25000" dirty="0" err="1">
                <a:latin typeface="Times New Roman" panose="02020603050405020304" pitchFamily="18" charset="0"/>
                <a:cs typeface="Times New Roman" panose="02020603050405020304" pitchFamily="18" charset="0"/>
              </a:rPr>
              <a:t>1</a:t>
            </a:r>
            <a:r>
              <a:rPr lang="es-MX" sz="3200" b="0" i="1" u="none" strike="noStrike" baseline="0" dirty="0" err="1">
                <a:latin typeface="Times New Roman" panose="02020603050405020304" pitchFamily="18" charset="0"/>
                <a:cs typeface="Times New Roman" panose="02020603050405020304" pitchFamily="18" charset="0"/>
              </a:rPr>
              <a:t>g</a:t>
            </a:r>
            <a:r>
              <a:rPr lang="es-MX" sz="3200" b="0" i="1" u="none" strike="noStrike" baseline="0" dirty="0">
                <a:latin typeface="Times New Roman" panose="02020603050405020304" pitchFamily="18" charset="0"/>
                <a:cs typeface="Times New Roman" panose="02020603050405020304" pitchFamily="18" charset="0"/>
              </a:rPr>
              <a:t> </a:t>
            </a:r>
            <a:r>
              <a:rPr lang="es-MX" sz="3200" b="0" i="0" u="none" strike="noStrike" baseline="0" dirty="0">
                <a:latin typeface="Times New Roman" panose="02020603050405020304" pitchFamily="18" charset="0"/>
                <a:cs typeface="Times New Roman" panose="02020603050405020304" pitchFamily="18" charset="0"/>
              </a:rPr>
              <a:t>+ </a:t>
            </a:r>
            <a:r>
              <a:rPr lang="es-MX" sz="3200" b="0" i="1" u="none" strike="noStrike" baseline="0" dirty="0">
                <a:latin typeface="Times New Roman" panose="02020603050405020304" pitchFamily="18" charset="0"/>
                <a:cs typeface="Times New Roman" panose="02020603050405020304" pitchFamily="18" charset="0"/>
              </a:rPr>
              <a:t>ay) </a:t>
            </a:r>
            <a:endParaRPr lang="es-MX" sz="3200" b="0" i="0" u="none" strike="noStrike" baseline="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Cuando el elevador acelera hacia arriba, </a:t>
            </a:r>
            <a:r>
              <a:rPr lang="es-MX" sz="2400" b="0" i="1" u="none" strike="noStrike" baseline="0" dirty="0">
                <a:latin typeface="Times New Roman" panose="02020603050405020304" pitchFamily="18" charset="0"/>
                <a:cs typeface="Times New Roman" panose="02020603050405020304" pitchFamily="18" charset="0"/>
              </a:rPr>
              <a:t>ay </a:t>
            </a:r>
            <a:r>
              <a:rPr lang="es-MX" sz="2400" b="0" i="0" u="none" strike="noStrike" baseline="0" dirty="0">
                <a:latin typeface="Times New Roman" panose="02020603050405020304" pitchFamily="18" charset="0"/>
                <a:cs typeface="Times New Roman" panose="02020603050405020304" pitchFamily="18" charset="0"/>
              </a:rPr>
              <a:t>es positiva y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es mayor que el peso del pasajero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el elevador acelera hacia abajo, </a:t>
            </a:r>
            <a:r>
              <a:rPr lang="es-MX" sz="2400" b="0" i="1" u="none" strike="noStrike" baseline="0" dirty="0">
                <a:latin typeface="Times New Roman" panose="02020603050405020304" pitchFamily="18" charset="0"/>
                <a:cs typeface="Times New Roman" panose="02020603050405020304" pitchFamily="18" charset="0"/>
              </a:rPr>
              <a:t>ay </a:t>
            </a:r>
            <a:r>
              <a:rPr lang="es-MX" sz="2400" b="0" i="0" u="none" strike="noStrike" baseline="0" dirty="0">
                <a:latin typeface="Times New Roman" panose="02020603050405020304" pitchFamily="18" charset="0"/>
                <a:cs typeface="Times New Roman" panose="02020603050405020304" pitchFamily="18" charset="0"/>
              </a:rPr>
              <a:t>es negativa y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es menor que el peso del pasajero. </a:t>
            </a:r>
          </a:p>
          <a:p>
            <a:pPr algn="l"/>
            <a:r>
              <a:rPr lang="es-MX" sz="2400" b="0" i="0" u="none" strike="noStrike" baseline="0" dirty="0">
                <a:latin typeface="Times New Roman" panose="02020603050405020304" pitchFamily="18" charset="0"/>
                <a:cs typeface="Times New Roman" panose="02020603050405020304" pitchFamily="18" charset="0"/>
              </a:rPr>
              <a:t>Si el pasajero no sabe que el elevador está acelerando, sentirá que su peso cambia y, de hecho, la báscula así lo indica.</a:t>
            </a:r>
          </a:p>
          <a:p>
            <a:pPr algn="l"/>
            <a:r>
              <a:rPr lang="es-MX" sz="2400" b="0" i="0" u="none" strike="noStrike" baseline="0" dirty="0">
                <a:latin typeface="Times New Roman" panose="02020603050405020304" pitchFamily="18" charset="0"/>
                <a:cs typeface="Times New Roman" panose="02020603050405020304" pitchFamily="18" charset="0"/>
              </a:rPr>
              <a:t>El caso extremo sucede cuando el elevador tiene una aceleración hacia abajo </a:t>
            </a:r>
            <a:r>
              <a:rPr lang="es-MX" sz="2400" b="0" i="1" u="none" strike="noStrike" baseline="0" dirty="0">
                <a:latin typeface="Times New Roman" panose="02020603050405020304" pitchFamily="18" charset="0"/>
                <a:cs typeface="Times New Roman" panose="02020603050405020304" pitchFamily="18" charset="0"/>
              </a:rPr>
              <a:t>a</a:t>
            </a:r>
            <a:r>
              <a:rPr lang="es-MX" sz="2400" b="0" i="1" u="none" strike="noStrike" baseline="-25000" dirty="0">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g</a:t>
            </a:r>
            <a:r>
              <a:rPr lang="es-MX" sz="2400" b="0" i="0" u="none" strike="noStrike" baseline="0" dirty="0">
                <a:latin typeface="Times New Roman" panose="02020603050405020304" pitchFamily="18" charset="0"/>
                <a:cs typeface="Times New Roman" panose="02020603050405020304" pitchFamily="18" charset="0"/>
              </a:rPr>
              <a:t>, es decir, cuando está en caída libre. </a:t>
            </a:r>
          </a:p>
          <a:p>
            <a:pPr algn="l"/>
            <a:r>
              <a:rPr lang="es-MX" sz="2400" b="0" i="0" u="none" strike="noStrike" baseline="0" dirty="0">
                <a:latin typeface="Times New Roman" panose="02020603050405020304" pitchFamily="18" charset="0"/>
                <a:cs typeface="Times New Roman" panose="02020603050405020304" pitchFamily="18" charset="0"/>
              </a:rPr>
              <a:t>En este caso,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 0 y el pasajero </a:t>
            </a:r>
            <a:r>
              <a:rPr lang="es-MX" sz="2400" b="0" i="1" u="none" strike="noStrike" baseline="0" dirty="0">
                <a:latin typeface="Times New Roman" panose="02020603050405020304" pitchFamily="18" charset="0"/>
                <a:cs typeface="Times New Roman" panose="02020603050405020304" pitchFamily="18" charset="0"/>
              </a:rPr>
              <a:t>siente </a:t>
            </a:r>
            <a:r>
              <a:rPr lang="es-MX" sz="2400" b="0" i="0" u="none" strike="noStrike" baseline="0" dirty="0">
                <a:latin typeface="Times New Roman" panose="02020603050405020304" pitchFamily="18" charset="0"/>
                <a:cs typeface="Times New Roman" panose="02020603050405020304" pitchFamily="18" charset="0"/>
              </a:rPr>
              <a:t>que no tiene peso. </a:t>
            </a:r>
          </a:p>
        </p:txBody>
      </p:sp>
    </p:spTree>
    <p:extLst>
      <p:ext uri="{BB962C8B-B14F-4D97-AF65-F5344CB8AC3E}">
        <p14:creationId xmlns:p14="http://schemas.microsoft.com/office/powerpoint/2010/main" val="166232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F15A35-DA1E-ACFF-FA5C-F41019034EE2}"/>
              </a:ext>
            </a:extLst>
          </p:cNvPr>
          <p:cNvSpPr txBox="1"/>
          <p:nvPr/>
        </p:nvSpPr>
        <p:spPr>
          <a:xfrm>
            <a:off x="0" y="14991"/>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Asimismo, un astronauta en órbita alrededor de la Tierra en su nave</a:t>
            </a:r>
          </a:p>
          <a:p>
            <a:pPr algn="l"/>
            <a:r>
              <a:rPr lang="es-MX" sz="2400" b="0" i="0" u="none" strike="noStrike" baseline="0" dirty="0">
                <a:latin typeface="Times New Roman" panose="02020603050405020304" pitchFamily="18" charset="0"/>
                <a:cs typeface="Times New Roman" panose="02020603050405020304" pitchFamily="18" charset="0"/>
              </a:rPr>
              <a:t>espacial experimenta </a:t>
            </a:r>
            <a:r>
              <a:rPr lang="es-MX" sz="2400" b="1" i="1" u="none" strike="noStrike" baseline="0" dirty="0">
                <a:latin typeface="Times New Roman" panose="02020603050405020304" pitchFamily="18" charset="0"/>
                <a:cs typeface="Times New Roman" panose="02020603050405020304" pitchFamily="18" charset="0"/>
              </a:rPr>
              <a:t>ingravidez aparente</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ambos casos, la persona no está verdaderamente en ingravidez, porque sobre ella actúa una fuerza gravitacional; pero las </a:t>
            </a:r>
            <a:r>
              <a:rPr lang="es-MX" sz="2400" b="0" i="1" u="none" strike="noStrike" baseline="0" dirty="0">
                <a:latin typeface="Times New Roman" panose="02020603050405020304" pitchFamily="18" charset="0"/>
                <a:cs typeface="Times New Roman" panose="02020603050405020304" pitchFamily="18" charset="0"/>
              </a:rPr>
              <a:t>sensaciones </a:t>
            </a:r>
            <a:r>
              <a:rPr lang="es-MX" sz="2400" b="0" i="0" u="none" strike="noStrike" baseline="0" dirty="0">
                <a:latin typeface="Times New Roman" panose="02020603050405020304" pitchFamily="18" charset="0"/>
                <a:cs typeface="Times New Roman" panose="02020603050405020304" pitchFamily="18" charset="0"/>
              </a:rPr>
              <a:t>de las personas en caída libre son las mismas que experimentan</a:t>
            </a:r>
          </a:p>
          <a:p>
            <a:pPr algn="l"/>
            <a:r>
              <a:rPr lang="es-MX" sz="2400" b="0" i="0" u="none" strike="noStrike" baseline="0" dirty="0">
                <a:latin typeface="Times New Roman" panose="02020603050405020304" pitchFamily="18" charset="0"/>
                <a:cs typeface="Times New Roman" panose="02020603050405020304" pitchFamily="18" charset="0"/>
              </a:rPr>
              <a:t>quienes se encuentran en el espacio exterior sin experimentar gravedad. En ambos casos, la persona y su vehículo (elevador o nave) están cayendo juntos con la misma aceleración </a:t>
            </a:r>
            <a:r>
              <a:rPr lang="es-MX" sz="2400" b="0" i="1" u="none" strike="noStrike" baseline="0" dirty="0">
                <a:latin typeface="Times New Roman" panose="02020603050405020304" pitchFamily="18" charset="0"/>
                <a:cs typeface="Times New Roman" panose="02020603050405020304" pitchFamily="18" charset="0"/>
              </a:rPr>
              <a:t>g</a:t>
            </a:r>
            <a:r>
              <a:rPr lang="es-MX" sz="2400" b="0" i="0" u="none" strike="noStrike" baseline="0" dirty="0">
                <a:latin typeface="Times New Roman" panose="02020603050405020304" pitchFamily="18" charset="0"/>
                <a:cs typeface="Times New Roman" panose="02020603050405020304" pitchFamily="18" charset="0"/>
              </a:rPr>
              <a:t>, así que nada empuja a la persona contra el piso o las paredes del vehículo.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73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1D4EBB-FC7F-57CB-3218-2EF7D237AC76}"/>
              </a:ext>
            </a:extLst>
          </p:cNvPr>
          <p:cNvPicPr>
            <a:picLocks noChangeAspect="1"/>
          </p:cNvPicPr>
          <p:nvPr/>
        </p:nvPicPr>
        <p:blipFill rotWithShape="1">
          <a:blip r:embed="rId2"/>
          <a:srcRect r="50000"/>
          <a:stretch/>
        </p:blipFill>
        <p:spPr>
          <a:xfrm>
            <a:off x="576064" y="-15699"/>
            <a:ext cx="8172400" cy="6889398"/>
          </a:xfrm>
          <a:prstGeom prst="rect">
            <a:avLst/>
          </a:prstGeom>
        </p:spPr>
      </p:pic>
    </p:spTree>
    <p:extLst>
      <p:ext uri="{BB962C8B-B14F-4D97-AF65-F5344CB8AC3E}">
        <p14:creationId xmlns:p14="http://schemas.microsoft.com/office/powerpoint/2010/main" val="114366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1D4EBB-FC7F-57CB-3218-2EF7D237AC76}"/>
              </a:ext>
            </a:extLst>
          </p:cNvPr>
          <p:cNvPicPr>
            <a:picLocks noChangeAspect="1"/>
          </p:cNvPicPr>
          <p:nvPr/>
        </p:nvPicPr>
        <p:blipFill rotWithShape="1">
          <a:blip r:embed="rId2"/>
          <a:srcRect l="50000" t="10766"/>
          <a:stretch/>
        </p:blipFill>
        <p:spPr>
          <a:xfrm>
            <a:off x="0" y="20953"/>
            <a:ext cx="9144000" cy="6878568"/>
          </a:xfrm>
          <a:prstGeom prst="rect">
            <a:avLst/>
          </a:prstGeom>
        </p:spPr>
      </p:pic>
    </p:spTree>
    <p:extLst>
      <p:ext uri="{BB962C8B-B14F-4D97-AF65-F5344CB8AC3E}">
        <p14:creationId xmlns:p14="http://schemas.microsoft.com/office/powerpoint/2010/main" val="77333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F3B9C8-A1DC-CB90-5D7E-2061CA31FC90}"/>
              </a:ext>
            </a:extLst>
          </p:cNvPr>
          <p:cNvPicPr>
            <a:picLocks noChangeAspect="1"/>
          </p:cNvPicPr>
          <p:nvPr/>
        </p:nvPicPr>
        <p:blipFill rotWithShape="1">
          <a:blip r:embed="rId2"/>
          <a:srcRect r="50000"/>
          <a:stretch/>
        </p:blipFill>
        <p:spPr>
          <a:xfrm>
            <a:off x="648072" y="0"/>
            <a:ext cx="8028384" cy="6839765"/>
          </a:xfrm>
          <a:prstGeom prst="rect">
            <a:avLst/>
          </a:prstGeom>
        </p:spPr>
      </p:pic>
    </p:spTree>
    <p:extLst>
      <p:ext uri="{BB962C8B-B14F-4D97-AF65-F5344CB8AC3E}">
        <p14:creationId xmlns:p14="http://schemas.microsoft.com/office/powerpoint/2010/main" val="136805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3B2FF6-B894-FEFB-70DD-8EDF458FCE6E}"/>
              </a:ext>
            </a:extLst>
          </p:cNvPr>
          <p:cNvSpPr txBox="1"/>
          <p:nvPr/>
        </p:nvSpPr>
        <p:spPr>
          <a:xfrm>
            <a:off x="0" y="-27384"/>
            <a:ext cx="9144000" cy="378565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EMPLEO DE LA PRIMERA LEY DE NEWTON:</a:t>
            </a:r>
          </a:p>
          <a:p>
            <a:pPr algn="l"/>
            <a:r>
              <a:rPr lang="es-MX" sz="2400" b="1" i="0" u="none" strike="noStrike" baseline="0" dirty="0">
                <a:latin typeface="Times New Roman" panose="02020603050405020304" pitchFamily="18" charset="0"/>
                <a:cs typeface="Times New Roman" panose="02020603050405020304" pitchFamily="18" charset="0"/>
              </a:rPr>
              <a:t>PARTÍCULAS EN EQUILIBRIO</a:t>
            </a:r>
          </a:p>
          <a:p>
            <a:pPr algn="l"/>
            <a:r>
              <a:rPr lang="es-MX" sz="2400" dirty="0">
                <a:latin typeface="Times New Roman" panose="02020603050405020304" pitchFamily="18" charset="0"/>
                <a:cs typeface="Times New Roman" panose="02020603050405020304" pitchFamily="18" charset="0"/>
              </a:rPr>
              <a:t>U</a:t>
            </a:r>
            <a:r>
              <a:rPr lang="es-MX" sz="2400" b="0" i="0" u="none" strike="noStrike" baseline="0" dirty="0">
                <a:latin typeface="Times New Roman" panose="02020603050405020304" pitchFamily="18" charset="0"/>
                <a:cs typeface="Times New Roman" panose="02020603050405020304" pitchFamily="18" charset="0"/>
              </a:rPr>
              <a:t>n cuerpo está en </a:t>
            </a:r>
            <a:r>
              <a:rPr lang="es-MX" sz="2400" b="0" i="1" u="none" strike="noStrike" baseline="0" dirty="0">
                <a:latin typeface="Times New Roman" panose="02020603050405020304" pitchFamily="18" charset="0"/>
                <a:cs typeface="Times New Roman" panose="02020603050405020304" pitchFamily="18" charset="0"/>
              </a:rPr>
              <a:t>equilibrio </a:t>
            </a:r>
            <a:r>
              <a:rPr lang="es-MX" sz="2400" b="0" i="0" u="none" strike="noStrike" baseline="0" dirty="0">
                <a:latin typeface="Times New Roman" panose="02020603050405020304" pitchFamily="18" charset="0"/>
                <a:cs typeface="Times New Roman" panose="02020603050405020304" pitchFamily="18" charset="0"/>
              </a:rPr>
              <a:t>si se encuentra en reposo o se mueve con velocidad constante en un sistema de referencia inercial. </a:t>
            </a:r>
          </a:p>
          <a:p>
            <a:pPr algn="l"/>
            <a:r>
              <a:rPr lang="es-MX" sz="2400" b="0" i="0" u="none" strike="noStrike" baseline="0" dirty="0">
                <a:latin typeface="Times New Roman" panose="02020603050405020304" pitchFamily="18" charset="0"/>
                <a:cs typeface="Times New Roman" panose="02020603050405020304" pitchFamily="18" charset="0"/>
              </a:rPr>
              <a:t>Una lámpara que cuelga, una mesa de cocina y un avión que vuela en línea recta con altitud y rapidez constantes son ejemplos de situaciones de equilibrio. </a:t>
            </a:r>
          </a:p>
          <a:p>
            <a:pPr algn="l"/>
            <a:r>
              <a:rPr lang="es-MX" sz="2400" b="0" i="0" u="none" strike="noStrike" baseline="0" dirty="0">
                <a:latin typeface="Times New Roman" panose="02020603050405020304" pitchFamily="18" charset="0"/>
                <a:cs typeface="Times New Roman" panose="02020603050405020304" pitchFamily="18" charset="0"/>
              </a:rPr>
              <a:t>En esta sección sólo consideraremos el equilibrio de un cuerpo que puede modelarse como partícula. </a:t>
            </a:r>
            <a:endParaRPr lang="es-MX" sz="24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El principio físico fundamental es la primera ley de Newton:</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24A59F10-DB19-CBCC-C517-E781BF41B0AD}"/>
              </a:ext>
            </a:extLst>
          </p:cNvPr>
          <p:cNvPicPr>
            <a:picLocks noChangeAspect="1"/>
          </p:cNvPicPr>
          <p:nvPr/>
        </p:nvPicPr>
        <p:blipFill>
          <a:blip r:embed="rId2"/>
          <a:stretch>
            <a:fillRect/>
          </a:stretch>
        </p:blipFill>
        <p:spPr>
          <a:xfrm>
            <a:off x="0" y="3978767"/>
            <a:ext cx="9144000" cy="2042521"/>
          </a:xfrm>
          <a:prstGeom prst="rect">
            <a:avLst/>
          </a:prstGeom>
          <a:ln w="12700">
            <a:solidFill>
              <a:schemeClr val="tx1"/>
            </a:solidFill>
          </a:ln>
        </p:spPr>
      </p:pic>
    </p:spTree>
    <p:extLst>
      <p:ext uri="{BB962C8B-B14F-4D97-AF65-F5344CB8AC3E}">
        <p14:creationId xmlns:p14="http://schemas.microsoft.com/office/powerpoint/2010/main" val="7746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F3B9C8-A1DC-CB90-5D7E-2061CA31FC90}"/>
              </a:ext>
            </a:extLst>
          </p:cNvPr>
          <p:cNvPicPr>
            <a:picLocks noChangeAspect="1"/>
          </p:cNvPicPr>
          <p:nvPr/>
        </p:nvPicPr>
        <p:blipFill rotWithShape="1">
          <a:blip r:embed="rId2"/>
          <a:srcRect l="48425"/>
          <a:stretch/>
        </p:blipFill>
        <p:spPr>
          <a:xfrm>
            <a:off x="395536" y="-5395"/>
            <a:ext cx="8316416" cy="6868790"/>
          </a:xfrm>
          <a:prstGeom prst="rect">
            <a:avLst/>
          </a:prstGeom>
        </p:spPr>
      </p:pic>
    </p:spTree>
    <p:extLst>
      <p:ext uri="{BB962C8B-B14F-4D97-AF65-F5344CB8AC3E}">
        <p14:creationId xmlns:p14="http://schemas.microsoft.com/office/powerpoint/2010/main" val="175379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174CCD-7086-F0D3-B27D-92A4036C0B3D}"/>
              </a:ext>
            </a:extLst>
          </p:cNvPr>
          <p:cNvPicPr>
            <a:picLocks noChangeAspect="1"/>
          </p:cNvPicPr>
          <p:nvPr/>
        </p:nvPicPr>
        <p:blipFill>
          <a:blip r:embed="rId2"/>
          <a:stretch>
            <a:fillRect/>
          </a:stretch>
        </p:blipFill>
        <p:spPr>
          <a:xfrm>
            <a:off x="0" y="1950267"/>
            <a:ext cx="9144000" cy="2957465"/>
          </a:xfrm>
          <a:prstGeom prst="rect">
            <a:avLst/>
          </a:prstGeom>
        </p:spPr>
      </p:pic>
    </p:spTree>
    <p:extLst>
      <p:ext uri="{BB962C8B-B14F-4D97-AF65-F5344CB8AC3E}">
        <p14:creationId xmlns:p14="http://schemas.microsoft.com/office/powerpoint/2010/main" val="116520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6B1E73-04A2-AA8C-A682-1B5931A854DF}"/>
              </a:ext>
            </a:extLst>
          </p:cNvPr>
          <p:cNvPicPr>
            <a:picLocks noChangeAspect="1"/>
          </p:cNvPicPr>
          <p:nvPr/>
        </p:nvPicPr>
        <p:blipFill rotWithShape="1">
          <a:blip r:embed="rId2"/>
          <a:srcRect r="44488" b="92382"/>
          <a:stretch/>
        </p:blipFill>
        <p:spPr>
          <a:xfrm>
            <a:off x="1835696" y="0"/>
            <a:ext cx="5076056" cy="404663"/>
          </a:xfrm>
          <a:prstGeom prst="rect">
            <a:avLst/>
          </a:prstGeom>
        </p:spPr>
      </p:pic>
      <p:pic>
        <p:nvPicPr>
          <p:cNvPr id="6" name="Imagen 5">
            <a:extLst>
              <a:ext uri="{FF2B5EF4-FFF2-40B4-BE49-F238E27FC236}">
                <a16:creationId xmlns:a16="http://schemas.microsoft.com/office/drawing/2014/main" id="{D9ABBE4F-E86C-1B33-7109-CF48B9F7FC20}"/>
              </a:ext>
            </a:extLst>
          </p:cNvPr>
          <p:cNvPicPr>
            <a:picLocks noChangeAspect="1"/>
          </p:cNvPicPr>
          <p:nvPr/>
        </p:nvPicPr>
        <p:blipFill rotWithShape="1">
          <a:blip r:embed="rId2"/>
          <a:srcRect t="6622" r="50000"/>
          <a:stretch/>
        </p:blipFill>
        <p:spPr>
          <a:xfrm>
            <a:off x="1619672" y="421630"/>
            <a:ext cx="5940152" cy="6444666"/>
          </a:xfrm>
          <a:prstGeom prst="rect">
            <a:avLst/>
          </a:prstGeom>
        </p:spPr>
      </p:pic>
    </p:spTree>
    <p:extLst>
      <p:ext uri="{BB962C8B-B14F-4D97-AF65-F5344CB8AC3E}">
        <p14:creationId xmlns:p14="http://schemas.microsoft.com/office/powerpoint/2010/main" val="160353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9ABBE4F-E86C-1B33-7109-CF48B9F7FC20}"/>
              </a:ext>
            </a:extLst>
          </p:cNvPr>
          <p:cNvPicPr>
            <a:picLocks noChangeAspect="1"/>
          </p:cNvPicPr>
          <p:nvPr/>
        </p:nvPicPr>
        <p:blipFill rotWithShape="1">
          <a:blip r:embed="rId2"/>
          <a:srcRect l="49212" t="7978"/>
          <a:stretch/>
        </p:blipFill>
        <p:spPr>
          <a:xfrm>
            <a:off x="1259632" y="-15982"/>
            <a:ext cx="6516216" cy="6859000"/>
          </a:xfrm>
          <a:prstGeom prst="rect">
            <a:avLst/>
          </a:prstGeom>
        </p:spPr>
      </p:pic>
    </p:spTree>
    <p:extLst>
      <p:ext uri="{BB962C8B-B14F-4D97-AF65-F5344CB8AC3E}">
        <p14:creationId xmlns:p14="http://schemas.microsoft.com/office/powerpoint/2010/main" val="183782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BA72A0-A671-8F5B-0827-B90B155EE780}"/>
              </a:ext>
            </a:extLst>
          </p:cNvPr>
          <p:cNvPicPr>
            <a:picLocks noChangeAspect="1"/>
          </p:cNvPicPr>
          <p:nvPr/>
        </p:nvPicPr>
        <p:blipFill rotWithShape="1">
          <a:blip r:embed="rId2"/>
          <a:srcRect b="42501"/>
          <a:stretch/>
        </p:blipFill>
        <p:spPr>
          <a:xfrm>
            <a:off x="0" y="1292242"/>
            <a:ext cx="9144000" cy="3864950"/>
          </a:xfrm>
          <a:prstGeom prst="rect">
            <a:avLst/>
          </a:prstGeom>
        </p:spPr>
      </p:pic>
    </p:spTree>
    <p:extLst>
      <p:ext uri="{BB962C8B-B14F-4D97-AF65-F5344CB8AC3E}">
        <p14:creationId xmlns:p14="http://schemas.microsoft.com/office/powerpoint/2010/main" val="65373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BA72A0-A671-8F5B-0827-B90B155EE780}"/>
              </a:ext>
            </a:extLst>
          </p:cNvPr>
          <p:cNvPicPr>
            <a:picLocks noChangeAspect="1"/>
          </p:cNvPicPr>
          <p:nvPr/>
        </p:nvPicPr>
        <p:blipFill rotWithShape="1">
          <a:blip r:embed="rId2"/>
          <a:srcRect t="55356" r="50000"/>
          <a:stretch/>
        </p:blipFill>
        <p:spPr>
          <a:xfrm>
            <a:off x="-1" y="-27384"/>
            <a:ext cx="9105847" cy="5976664"/>
          </a:xfrm>
          <a:prstGeom prst="rect">
            <a:avLst/>
          </a:prstGeom>
        </p:spPr>
      </p:pic>
    </p:spTree>
    <p:extLst>
      <p:ext uri="{BB962C8B-B14F-4D97-AF65-F5344CB8AC3E}">
        <p14:creationId xmlns:p14="http://schemas.microsoft.com/office/powerpoint/2010/main" val="158097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BA72A0-A671-8F5B-0827-B90B155EE780}"/>
              </a:ext>
            </a:extLst>
          </p:cNvPr>
          <p:cNvPicPr>
            <a:picLocks noChangeAspect="1"/>
          </p:cNvPicPr>
          <p:nvPr/>
        </p:nvPicPr>
        <p:blipFill rotWithShape="1">
          <a:blip r:embed="rId2"/>
          <a:srcRect l="47637" t="55356"/>
          <a:stretch/>
        </p:blipFill>
        <p:spPr>
          <a:xfrm>
            <a:off x="0" y="-27384"/>
            <a:ext cx="9144000" cy="5730924"/>
          </a:xfrm>
          <a:prstGeom prst="rect">
            <a:avLst/>
          </a:prstGeom>
        </p:spPr>
      </p:pic>
    </p:spTree>
    <p:extLst>
      <p:ext uri="{BB962C8B-B14F-4D97-AF65-F5344CB8AC3E}">
        <p14:creationId xmlns:p14="http://schemas.microsoft.com/office/powerpoint/2010/main" val="2122440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6473BE3-E742-2235-62FB-F98FD4123A07}"/>
              </a:ext>
            </a:extLst>
          </p:cNvPr>
          <p:cNvPicPr>
            <a:picLocks noChangeAspect="1"/>
          </p:cNvPicPr>
          <p:nvPr/>
        </p:nvPicPr>
        <p:blipFill rotWithShape="1">
          <a:blip r:embed="rId2"/>
          <a:srcRect r="33064" b="89587"/>
          <a:stretch/>
        </p:blipFill>
        <p:spPr>
          <a:xfrm>
            <a:off x="1511660" y="6979"/>
            <a:ext cx="6120680" cy="504056"/>
          </a:xfrm>
          <a:prstGeom prst="rect">
            <a:avLst/>
          </a:prstGeom>
        </p:spPr>
      </p:pic>
      <p:pic>
        <p:nvPicPr>
          <p:cNvPr id="6" name="Imagen 5">
            <a:extLst>
              <a:ext uri="{FF2B5EF4-FFF2-40B4-BE49-F238E27FC236}">
                <a16:creationId xmlns:a16="http://schemas.microsoft.com/office/drawing/2014/main" id="{D6E7AD8D-DDDA-FD27-4B0A-A7B0CA384B5F}"/>
              </a:ext>
            </a:extLst>
          </p:cNvPr>
          <p:cNvPicPr>
            <a:picLocks noChangeAspect="1"/>
          </p:cNvPicPr>
          <p:nvPr/>
        </p:nvPicPr>
        <p:blipFill rotWithShape="1">
          <a:blip r:embed="rId2"/>
          <a:srcRect t="8348" r="50000"/>
          <a:stretch/>
        </p:blipFill>
        <p:spPr>
          <a:xfrm>
            <a:off x="1368151" y="620689"/>
            <a:ext cx="6444209" cy="6253250"/>
          </a:xfrm>
          <a:prstGeom prst="rect">
            <a:avLst/>
          </a:prstGeom>
        </p:spPr>
      </p:pic>
    </p:spTree>
    <p:extLst>
      <p:ext uri="{BB962C8B-B14F-4D97-AF65-F5344CB8AC3E}">
        <p14:creationId xmlns:p14="http://schemas.microsoft.com/office/powerpoint/2010/main" val="141405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E7AD8D-DDDA-FD27-4B0A-A7B0CA384B5F}"/>
              </a:ext>
            </a:extLst>
          </p:cNvPr>
          <p:cNvPicPr>
            <a:picLocks noChangeAspect="1"/>
          </p:cNvPicPr>
          <p:nvPr/>
        </p:nvPicPr>
        <p:blipFill rotWithShape="1">
          <a:blip r:embed="rId2"/>
          <a:srcRect l="48425" t="8348" b="10826"/>
          <a:stretch/>
        </p:blipFill>
        <p:spPr>
          <a:xfrm>
            <a:off x="865687" y="-9773"/>
            <a:ext cx="8278313" cy="6867773"/>
          </a:xfrm>
          <a:prstGeom prst="rect">
            <a:avLst/>
          </a:prstGeom>
        </p:spPr>
      </p:pic>
    </p:spTree>
    <p:extLst>
      <p:ext uri="{BB962C8B-B14F-4D97-AF65-F5344CB8AC3E}">
        <p14:creationId xmlns:p14="http://schemas.microsoft.com/office/powerpoint/2010/main" val="221368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77E19B-CD59-7712-9534-382D5A822D27}"/>
              </a:ext>
            </a:extLst>
          </p:cNvPr>
          <p:cNvPicPr>
            <a:picLocks noChangeAspect="1"/>
          </p:cNvPicPr>
          <p:nvPr/>
        </p:nvPicPr>
        <p:blipFill rotWithShape="1">
          <a:blip r:embed="rId2"/>
          <a:srcRect r="49212"/>
          <a:stretch/>
        </p:blipFill>
        <p:spPr>
          <a:xfrm>
            <a:off x="1728191" y="0"/>
            <a:ext cx="5724129" cy="6893400"/>
          </a:xfrm>
          <a:prstGeom prst="rect">
            <a:avLst/>
          </a:prstGeom>
        </p:spPr>
      </p:pic>
    </p:spTree>
    <p:extLst>
      <p:ext uri="{BB962C8B-B14F-4D97-AF65-F5344CB8AC3E}">
        <p14:creationId xmlns:p14="http://schemas.microsoft.com/office/powerpoint/2010/main" val="260635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9902CF-1F74-9DB2-A81F-20C6FEBDEB3E}"/>
              </a:ext>
            </a:extLst>
          </p:cNvPr>
          <p:cNvSpPr txBox="1"/>
          <p:nvPr/>
        </p:nvSpPr>
        <p:spPr>
          <a:xfrm>
            <a:off x="0" y="-18098"/>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USO DE LA SEGUNDA LEY DE NEWTON:</a:t>
            </a:r>
          </a:p>
          <a:p>
            <a:pPr algn="l"/>
            <a:r>
              <a:rPr lang="es-MX" sz="2400" b="1" i="0" u="none" strike="noStrike" baseline="0" dirty="0">
                <a:latin typeface="Times New Roman" panose="02020603050405020304" pitchFamily="18" charset="0"/>
                <a:cs typeface="Times New Roman" panose="02020603050405020304" pitchFamily="18" charset="0"/>
              </a:rPr>
              <a:t>DINÁMICA DE PARTÍCULAS</a:t>
            </a:r>
          </a:p>
          <a:p>
            <a:pPr algn="l"/>
            <a:r>
              <a:rPr lang="es-MX" sz="2400" b="0" i="0" u="none" strike="noStrike" baseline="0" dirty="0">
                <a:latin typeface="Times New Roman" panose="02020603050405020304" pitchFamily="18" charset="0"/>
                <a:cs typeface="Times New Roman" panose="02020603050405020304" pitchFamily="18" charset="0"/>
              </a:rPr>
              <a:t>Ahora podemos analizar problemas de </a:t>
            </a:r>
            <a:r>
              <a:rPr lang="es-MX" sz="2400" b="0" i="1" u="none" strike="noStrike" baseline="0" dirty="0">
                <a:latin typeface="Times New Roman" panose="02020603050405020304" pitchFamily="18" charset="0"/>
                <a:cs typeface="Times New Roman" panose="02020603050405020304" pitchFamily="18" charset="0"/>
              </a:rPr>
              <a:t>dinámica</a:t>
            </a:r>
            <a:r>
              <a:rPr lang="es-MX" sz="2400" b="0" i="0" u="none" strike="noStrike" baseline="0" dirty="0">
                <a:latin typeface="Times New Roman" panose="02020603050405020304" pitchFamily="18" charset="0"/>
                <a:cs typeface="Times New Roman" panose="02020603050405020304" pitchFamily="18" charset="0"/>
              </a:rPr>
              <a:t>, donde aplicaremos la segunda ley</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Newton a cuerpos sobre los cuales la fuerza neta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cero. </a:t>
            </a:r>
          </a:p>
          <a:p>
            <a:pPr algn="l"/>
            <a:r>
              <a:rPr lang="es-MX" sz="2400" b="0" i="0" u="none" strike="noStrike" baseline="0" dirty="0">
                <a:latin typeface="Times New Roman" panose="02020603050405020304" pitchFamily="18" charset="0"/>
                <a:cs typeface="Times New Roman" panose="02020603050405020304" pitchFamily="18" charset="0"/>
              </a:rPr>
              <a:t>Tales cuerpos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están en equilibrio, es decir, tienen aceleración:</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C768674B-97C0-FE53-21D1-41364C353878}"/>
              </a:ext>
            </a:extLst>
          </p:cNvPr>
          <p:cNvPicPr>
            <a:picLocks noChangeAspect="1"/>
          </p:cNvPicPr>
          <p:nvPr/>
        </p:nvPicPr>
        <p:blipFill>
          <a:blip r:embed="rId2"/>
          <a:stretch>
            <a:fillRect/>
          </a:stretch>
        </p:blipFill>
        <p:spPr>
          <a:xfrm>
            <a:off x="0" y="2462348"/>
            <a:ext cx="9144000" cy="1933303"/>
          </a:xfrm>
          <a:prstGeom prst="rect">
            <a:avLst/>
          </a:prstGeom>
          <a:ln w="12700">
            <a:solidFill>
              <a:schemeClr val="tx1"/>
            </a:solidFill>
          </a:ln>
        </p:spPr>
      </p:pic>
    </p:spTree>
    <p:extLst>
      <p:ext uri="{BB962C8B-B14F-4D97-AF65-F5344CB8AC3E}">
        <p14:creationId xmlns:p14="http://schemas.microsoft.com/office/powerpoint/2010/main" val="124873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77E19B-CD59-7712-9534-382D5A822D27}"/>
              </a:ext>
            </a:extLst>
          </p:cNvPr>
          <p:cNvPicPr>
            <a:picLocks noChangeAspect="1"/>
          </p:cNvPicPr>
          <p:nvPr/>
        </p:nvPicPr>
        <p:blipFill rotWithShape="1">
          <a:blip r:embed="rId2"/>
          <a:srcRect l="50000"/>
          <a:stretch/>
        </p:blipFill>
        <p:spPr>
          <a:xfrm>
            <a:off x="1691680" y="-71984"/>
            <a:ext cx="5652120" cy="6913885"/>
          </a:xfrm>
          <a:prstGeom prst="rect">
            <a:avLst/>
          </a:prstGeom>
        </p:spPr>
      </p:pic>
    </p:spTree>
    <p:extLst>
      <p:ext uri="{BB962C8B-B14F-4D97-AF65-F5344CB8AC3E}">
        <p14:creationId xmlns:p14="http://schemas.microsoft.com/office/powerpoint/2010/main" val="3112675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130ED-7796-D13F-7EC5-1FCEB1301B26}"/>
              </a:ext>
            </a:extLst>
          </p:cNvPr>
          <p:cNvSpPr txBox="1"/>
          <p:nvPr/>
        </p:nvSpPr>
        <p:spPr>
          <a:xfrm>
            <a:off x="0" y="40540"/>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FUERZAS DE FRICCIÓN</a:t>
            </a:r>
          </a:p>
          <a:p>
            <a:pPr algn="l"/>
            <a:r>
              <a:rPr lang="es-MX" sz="2400" b="0" i="0" u="none" strike="noStrike" baseline="0" dirty="0">
                <a:latin typeface="Times New Roman" panose="02020603050405020304" pitchFamily="18" charset="0"/>
                <a:cs typeface="Times New Roman" panose="02020603050405020304" pitchFamily="18" charset="0"/>
              </a:rPr>
              <a:t>Hemos visto varios problemas en que un cuerpo descansa o se desliza sobre una superficie que ejerce fuerzas sobre el cuerpo. </a:t>
            </a:r>
          </a:p>
          <a:p>
            <a:pPr algn="l"/>
            <a:r>
              <a:rPr lang="es-MX" sz="2400" b="0" i="0" u="none" strike="noStrike" baseline="0" dirty="0">
                <a:latin typeface="Times New Roman" panose="02020603050405020304" pitchFamily="18" charset="0"/>
                <a:cs typeface="Times New Roman" panose="02020603050405020304" pitchFamily="18" charset="0"/>
              </a:rPr>
              <a:t>Siempre que dos cuerpos interactúan por contacto directo de sus superficies (se tocan), describimos la interacción en términos de </a:t>
            </a:r>
            <a:r>
              <a:rPr lang="es-MX" sz="2400" b="0" i="1" u="none" strike="noStrike" baseline="0" dirty="0">
                <a:latin typeface="Times New Roman" panose="02020603050405020304" pitchFamily="18" charset="0"/>
                <a:cs typeface="Times New Roman" panose="02020603050405020304" pitchFamily="18" charset="0"/>
              </a:rPr>
              <a:t>fuerzas de contacto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fuerza normal es un ejemplo de una fuerza de contacto; en esta sección, veremos con detalle otra fuerza de contacto: la fuerza de fricción.</a:t>
            </a:r>
          </a:p>
          <a:p>
            <a:pPr algn="l"/>
            <a:r>
              <a:rPr lang="es-MX" sz="2400" b="0" i="0" u="none" strike="noStrike" baseline="0" dirty="0">
                <a:latin typeface="Times New Roman" panose="02020603050405020304" pitchFamily="18" charset="0"/>
                <a:cs typeface="Times New Roman" panose="02020603050405020304" pitchFamily="18" charset="0"/>
              </a:rPr>
              <a:t>La fricción es importante en muchos aspectos de la vida cotidiana. El aceite del motor de un automóvil reduce la fricción entre piezas móviles; no obstante, sin fricción entre los neumáticos y el asfalto, el automóvil no podría avanzar ni dar vuelta. </a:t>
            </a:r>
          </a:p>
        </p:txBody>
      </p:sp>
    </p:spTree>
    <p:extLst>
      <p:ext uri="{BB962C8B-B14F-4D97-AF65-F5344CB8AC3E}">
        <p14:creationId xmlns:p14="http://schemas.microsoft.com/office/powerpoint/2010/main" val="4260504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130ED-7796-D13F-7EC5-1FCEB1301B26}"/>
              </a:ext>
            </a:extLst>
          </p:cNvPr>
          <p:cNvSpPr txBox="1"/>
          <p:nvPr/>
        </p:nvSpPr>
        <p:spPr>
          <a:xfrm>
            <a:off x="0" y="40540"/>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arrastre del aire, esto es, la fuerza de fricción ejercida por el aire sobre un cuerpo que se mueve a través de él reduce el rendimiento del combustible en los automóviles, pero hace que funcionen los paracaídas. Sin fricción, los clavos se desclavarían y la mayoría de las formas de locomoción animal serían imposibles.</a:t>
            </a:r>
          </a:p>
        </p:txBody>
      </p:sp>
    </p:spTree>
    <p:extLst>
      <p:ext uri="{BB962C8B-B14F-4D97-AF65-F5344CB8AC3E}">
        <p14:creationId xmlns:p14="http://schemas.microsoft.com/office/powerpoint/2010/main" val="4170399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130ED-7796-D13F-7EC5-1FCEB1301B26}"/>
              </a:ext>
            </a:extLst>
          </p:cNvPr>
          <p:cNvSpPr txBox="1"/>
          <p:nvPr/>
        </p:nvSpPr>
        <p:spPr>
          <a:xfrm>
            <a:off x="0" y="40540"/>
            <a:ext cx="9144000" cy="3046988"/>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Fricción cinética y estática</a:t>
            </a:r>
          </a:p>
          <a:p>
            <a:pPr algn="l"/>
            <a:r>
              <a:rPr lang="es-MX" sz="2400" b="0" i="0" u="none" strike="noStrike" baseline="0" dirty="0">
                <a:latin typeface="Times New Roman" panose="02020603050405020304" pitchFamily="18" charset="0"/>
                <a:cs typeface="Times New Roman" panose="02020603050405020304" pitchFamily="18" charset="0"/>
              </a:rPr>
              <a:t>Si se intenta deslizar una caja pesada con libros por el piso, la caja no se moverá si no se aplica cierta fuerza mínima. Luego, la caja comienza a moverse y casi siempre podemos mantenerla en movimiento con menos fuerza de la que necesitamos inicialmente.</a:t>
            </a:r>
          </a:p>
          <a:p>
            <a:pPr algn="l"/>
            <a:r>
              <a:rPr lang="es-MX" sz="2400" b="0" i="0" u="none" strike="noStrike" baseline="0" dirty="0">
                <a:latin typeface="Times New Roman" panose="02020603050405020304" pitchFamily="18" charset="0"/>
                <a:cs typeface="Times New Roman" panose="02020603050405020304" pitchFamily="18" charset="0"/>
              </a:rPr>
              <a:t>Si se sacan algunos libros, se necesitará menos fuerza que antes para poner o mantener en movimiento la caja. ¿Qué enunciados generales se pueden hacer acerca de este comportamiento?</a:t>
            </a:r>
          </a:p>
        </p:txBody>
      </p:sp>
    </p:spTree>
    <p:extLst>
      <p:ext uri="{BB962C8B-B14F-4D97-AF65-F5344CB8AC3E}">
        <p14:creationId xmlns:p14="http://schemas.microsoft.com/office/powerpoint/2010/main" val="3393513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130ED-7796-D13F-7EC5-1FCEB1301B26}"/>
              </a:ext>
            </a:extLst>
          </p:cNvPr>
          <p:cNvSpPr txBox="1"/>
          <p:nvPr/>
        </p:nvSpPr>
        <p:spPr>
          <a:xfrm>
            <a:off x="0" y="4054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Primero, cuando un cuerpo descansa o se desliza sobre una superficie, podemos considerar que esta última ejerce una sola fuerza de contacto sobre el cuerpo, con componentes de fuerza perpendiculares y paralelas a la </a:t>
            </a:r>
            <a:r>
              <a:rPr lang="es-MX" sz="2400" i="0" u="none" strike="noStrike" baseline="0" dirty="0">
                <a:latin typeface="Times New Roman" panose="02020603050405020304" pitchFamily="18" charset="0"/>
                <a:cs typeface="Times New Roman" panose="02020603050405020304" pitchFamily="18" charset="0"/>
              </a:rPr>
              <a:t>superficie (figura). </a:t>
            </a:r>
          </a:p>
        </p:txBody>
      </p:sp>
      <p:pic>
        <p:nvPicPr>
          <p:cNvPr id="4" name="Imagen 3">
            <a:extLst>
              <a:ext uri="{FF2B5EF4-FFF2-40B4-BE49-F238E27FC236}">
                <a16:creationId xmlns:a16="http://schemas.microsoft.com/office/drawing/2014/main" id="{711F15FE-DAF4-3F23-4F77-3E7C3045B8E0}"/>
              </a:ext>
            </a:extLst>
          </p:cNvPr>
          <p:cNvPicPr>
            <a:picLocks noChangeAspect="1"/>
          </p:cNvPicPr>
          <p:nvPr/>
        </p:nvPicPr>
        <p:blipFill>
          <a:blip r:embed="rId2"/>
          <a:stretch>
            <a:fillRect/>
          </a:stretch>
        </p:blipFill>
        <p:spPr>
          <a:xfrm>
            <a:off x="1619672" y="1706424"/>
            <a:ext cx="5814419" cy="5151575"/>
          </a:xfrm>
          <a:prstGeom prst="rect">
            <a:avLst/>
          </a:prstGeom>
        </p:spPr>
      </p:pic>
    </p:spTree>
    <p:extLst>
      <p:ext uri="{BB962C8B-B14F-4D97-AF65-F5344CB8AC3E}">
        <p14:creationId xmlns:p14="http://schemas.microsoft.com/office/powerpoint/2010/main" val="2729651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130ED-7796-D13F-7EC5-1FCEB1301B26}"/>
              </a:ext>
            </a:extLst>
          </p:cNvPr>
          <p:cNvSpPr txBox="1"/>
          <p:nvPr/>
        </p:nvSpPr>
        <p:spPr>
          <a:xfrm>
            <a:off x="0" y="4054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componente vectorial perpendicular es la fuerza normal, denotada con </a:t>
            </a:r>
            <a:r>
              <a:rPr lang="es-MX" sz="2400" b="1" i="1" u="none" strike="noStrike" baseline="0" dirty="0">
                <a:latin typeface="Times New Roman" panose="02020603050405020304" pitchFamily="18" charset="0"/>
                <a:cs typeface="Times New Roman" panose="02020603050405020304" pitchFamily="18" charset="0"/>
              </a:rPr>
              <a:t>n</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componente vectorial paralela a la superficie (y perpendicular a </a:t>
            </a:r>
            <a:r>
              <a:rPr lang="es-MX" sz="2400" b="1" i="1" u="none" strike="noStrike" baseline="0" dirty="0">
                <a:latin typeface="Times New Roman" panose="02020603050405020304" pitchFamily="18" charset="0"/>
                <a:cs typeface="Times New Roman" panose="02020603050405020304" pitchFamily="18" charset="0"/>
              </a:rPr>
              <a:t>n</a:t>
            </a:r>
            <a:r>
              <a:rPr lang="es-MX" sz="2400" b="0" i="0" u="none" strike="noStrike" baseline="0" dirty="0">
                <a:latin typeface="Times New Roman" panose="02020603050405020304" pitchFamily="18" charset="0"/>
                <a:cs typeface="Times New Roman" panose="02020603050405020304" pitchFamily="18" charset="0"/>
              </a:rPr>
              <a:t>) es la </a:t>
            </a:r>
            <a:r>
              <a:rPr lang="es-MX" sz="2400" b="1" i="0" u="none" strike="noStrike" baseline="0" dirty="0">
                <a:latin typeface="Times New Roman" panose="02020603050405020304" pitchFamily="18" charset="0"/>
                <a:cs typeface="Times New Roman" panose="02020603050405020304" pitchFamily="18" charset="0"/>
              </a:rPr>
              <a:t>fuerza de fricción</a:t>
            </a:r>
            <a:r>
              <a:rPr lang="es-MX" sz="2400" b="0" i="0" u="none" strike="noStrike" baseline="0" dirty="0">
                <a:latin typeface="Times New Roman" panose="02020603050405020304" pitchFamily="18" charset="0"/>
                <a:cs typeface="Times New Roman" panose="02020603050405020304" pitchFamily="18" charset="0"/>
              </a:rPr>
              <a:t>, denotada con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la superficie no tiene fricción, entonces </a:t>
            </a:r>
            <a:r>
              <a:rPr lang="es-MX" sz="2400" b="1" i="1" u="none" strike="noStrike" baseline="0" dirty="0">
                <a:latin typeface="Times New Roman" panose="02020603050405020304" pitchFamily="18" charset="0"/>
                <a:cs typeface="Times New Roman" panose="02020603050405020304" pitchFamily="18" charset="0"/>
              </a:rPr>
              <a:t>f</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será cero, pero habrá todavía una fuerza normal. (Las superficies sin fricción son una idealización</a:t>
            </a:r>
          </a:p>
          <a:p>
            <a:pPr algn="l"/>
            <a:r>
              <a:rPr lang="es-MX" sz="2400" b="0" i="0" u="none" strike="noStrike" baseline="0" dirty="0">
                <a:latin typeface="Times New Roman" panose="02020603050405020304" pitchFamily="18" charset="0"/>
                <a:cs typeface="Times New Roman" panose="02020603050405020304" pitchFamily="18" charset="0"/>
              </a:rPr>
              <a:t>inalcanzable, como la cuerda sin masa; aunque podemos aproximarlas si los efectos de la fricción son insignificantes). La dirección de la fuerza de fricción siempre es opuesta al movimiento relativo de las dos superficies.</a:t>
            </a:r>
          </a:p>
          <a:p>
            <a:pPr algn="l"/>
            <a:r>
              <a:rPr lang="es-MX" sz="2400" b="0" i="0" u="none" strike="noStrike" baseline="0" dirty="0">
                <a:latin typeface="Times New Roman" panose="02020603050405020304" pitchFamily="18" charset="0"/>
                <a:cs typeface="Times New Roman" panose="02020603050405020304" pitchFamily="18" charset="0"/>
              </a:rPr>
              <a:t>El tipo de fricción que actúa cuando un cuerpo se desliza sobre una superficie es la </a:t>
            </a:r>
            <a:r>
              <a:rPr lang="es-MX" sz="2400" b="1" i="0" u="none" strike="noStrike" baseline="0" dirty="0">
                <a:latin typeface="Times New Roman" panose="02020603050405020304" pitchFamily="18" charset="0"/>
                <a:cs typeface="Times New Roman" panose="02020603050405020304" pitchFamily="18" charset="0"/>
              </a:rPr>
              <a:t>fuerza de fricción cinética </a:t>
            </a:r>
            <a:r>
              <a:rPr lang="es-MX" sz="2400" b="1"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adjetivo “cinética” y el subíndice “k” (por la palabra en inglés </a:t>
            </a:r>
            <a:r>
              <a:rPr lang="es-MX" sz="2400" b="0" i="1" u="none" strike="noStrike" baseline="0" dirty="0" err="1">
                <a:latin typeface="Times New Roman" panose="02020603050405020304" pitchFamily="18" charset="0"/>
                <a:cs typeface="Times New Roman" panose="02020603050405020304" pitchFamily="18" charset="0"/>
              </a:rPr>
              <a:t>kinetics</a:t>
            </a:r>
            <a:r>
              <a:rPr lang="es-MX" sz="2400" b="0" i="0" u="none" strike="noStrike" baseline="0" dirty="0">
                <a:latin typeface="Times New Roman" panose="02020603050405020304" pitchFamily="18" charset="0"/>
                <a:cs typeface="Times New Roman" panose="02020603050405020304" pitchFamily="18" charset="0"/>
              </a:rPr>
              <a:t>) nos recuerdan que las dos superficies se mueven una con respecto a la otra. </a:t>
            </a:r>
          </a:p>
        </p:txBody>
      </p:sp>
    </p:spTree>
    <p:extLst>
      <p:ext uri="{BB962C8B-B14F-4D97-AF65-F5344CB8AC3E}">
        <p14:creationId xmlns:p14="http://schemas.microsoft.com/office/powerpoint/2010/main" val="365724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130ED-7796-D13F-7EC5-1FCEB1301B26}"/>
              </a:ext>
            </a:extLst>
          </p:cNvPr>
          <p:cNvSpPr txBox="1"/>
          <p:nvPr/>
        </p:nvSpPr>
        <p:spPr>
          <a:xfrm>
            <a:off x="0" y="4054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0" i="1" u="none" strike="noStrike" baseline="0" dirty="0">
                <a:latin typeface="Times New Roman" panose="02020603050405020304" pitchFamily="18" charset="0"/>
                <a:cs typeface="Times New Roman" panose="02020603050405020304" pitchFamily="18" charset="0"/>
              </a:rPr>
              <a:t>magnitud </a:t>
            </a:r>
            <a:r>
              <a:rPr lang="es-MX" sz="2400" b="0" i="0" u="none" strike="noStrike" baseline="0" dirty="0">
                <a:latin typeface="Times New Roman" panose="02020603050405020304" pitchFamily="18" charset="0"/>
                <a:cs typeface="Times New Roman" panose="02020603050405020304" pitchFamily="18" charset="0"/>
              </a:rPr>
              <a:t>de la fuerza de fricción cinética suele aumentar al incrementarse la fuerza normal. </a:t>
            </a:r>
          </a:p>
          <a:p>
            <a:pPr algn="l"/>
            <a:r>
              <a:rPr lang="es-MX" sz="2400" b="0" i="0" u="none" strike="noStrike" baseline="0" dirty="0">
                <a:latin typeface="Times New Roman" panose="02020603050405020304" pitchFamily="18" charset="0"/>
                <a:cs typeface="Times New Roman" panose="02020603050405020304" pitchFamily="18" charset="0"/>
              </a:rPr>
              <a:t>Es así porque se requiere más fuerza para deslizar por el piso una caja llena de libros que cuando la misma caja está vacía. </a:t>
            </a:r>
          </a:p>
          <a:p>
            <a:pPr algn="l"/>
            <a:r>
              <a:rPr lang="es-MX" sz="2400" b="0" i="0" u="none" strike="noStrike" baseline="0" dirty="0">
                <a:latin typeface="Times New Roman" panose="02020603050405020304" pitchFamily="18" charset="0"/>
                <a:cs typeface="Times New Roman" panose="02020603050405020304" pitchFamily="18" charset="0"/>
              </a:rPr>
              <a:t>Este principio también se usa en los sistemas de frenos de automóviles: si las zapatas se aprietan con más fuerza contra los discos giratorios, mayor será el efecto de frenado. </a:t>
            </a:r>
          </a:p>
          <a:p>
            <a:pPr algn="l"/>
            <a:r>
              <a:rPr lang="es-MX" sz="2400" b="0" i="0" u="none" strike="noStrike" baseline="0" dirty="0">
                <a:latin typeface="Times New Roman" panose="02020603050405020304" pitchFamily="18" charset="0"/>
                <a:cs typeface="Times New Roman" panose="02020603050405020304" pitchFamily="18" charset="0"/>
              </a:rPr>
              <a:t>En muchos casos, la magnitud de la fuerza de fricción cinética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 que se determina en forma experimental es aproximadamente </a:t>
            </a:r>
            <a:r>
              <a:rPr lang="es-MX" sz="2400" b="0" i="1" u="none" strike="noStrike" baseline="0" dirty="0">
                <a:latin typeface="Times New Roman" panose="02020603050405020304" pitchFamily="18" charset="0"/>
                <a:cs typeface="Times New Roman" panose="02020603050405020304" pitchFamily="18" charset="0"/>
              </a:rPr>
              <a:t>proporcional </a:t>
            </a:r>
            <a:r>
              <a:rPr lang="es-MX" sz="2400" b="0" i="0" u="none" strike="noStrike" baseline="0" dirty="0">
                <a:latin typeface="Times New Roman" panose="02020603050405020304" pitchFamily="18" charset="0"/>
                <a:cs typeface="Times New Roman" panose="02020603050405020304" pitchFamily="18" charset="0"/>
              </a:rPr>
              <a:t>a la magnitud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de la fuerza normal.</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D8D1D56-C63B-583C-C6A1-AA2437626668}"/>
              </a:ext>
            </a:extLst>
          </p:cNvPr>
          <p:cNvPicPr>
            <a:picLocks noChangeAspect="1"/>
          </p:cNvPicPr>
          <p:nvPr/>
        </p:nvPicPr>
        <p:blipFill>
          <a:blip r:embed="rId2"/>
          <a:stretch>
            <a:fillRect/>
          </a:stretch>
        </p:blipFill>
        <p:spPr>
          <a:xfrm>
            <a:off x="0" y="4008341"/>
            <a:ext cx="9144000" cy="1004835"/>
          </a:xfrm>
          <a:prstGeom prst="rect">
            <a:avLst/>
          </a:prstGeom>
          <a:ln w="12700">
            <a:solidFill>
              <a:schemeClr val="tx1"/>
            </a:solidFill>
          </a:ln>
        </p:spPr>
      </p:pic>
      <p:sp>
        <p:nvSpPr>
          <p:cNvPr id="6" name="CuadroTexto 5">
            <a:extLst>
              <a:ext uri="{FF2B5EF4-FFF2-40B4-BE49-F238E27FC236}">
                <a16:creationId xmlns:a16="http://schemas.microsoft.com/office/drawing/2014/main" id="{81835920-6E61-6C29-020A-50EAD7F2C9C9}"/>
              </a:ext>
            </a:extLst>
          </p:cNvPr>
          <p:cNvSpPr txBox="1"/>
          <p:nvPr/>
        </p:nvSpPr>
        <p:spPr>
          <a:xfrm>
            <a:off x="0" y="5204919"/>
            <a:ext cx="914399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 es una constante llamada </a:t>
            </a:r>
            <a:r>
              <a:rPr lang="es-MX" sz="2400" b="1" i="0" u="none" strike="noStrike" baseline="0" dirty="0">
                <a:latin typeface="Times New Roman" panose="02020603050405020304" pitchFamily="18" charset="0"/>
                <a:cs typeface="Times New Roman" panose="02020603050405020304" pitchFamily="18" charset="0"/>
              </a:rPr>
              <a:t>coeficiente de fricción cinética. </a:t>
            </a:r>
            <a:r>
              <a:rPr lang="es-MX" sz="2400" b="0" i="0" u="none" strike="noStrike" baseline="0" dirty="0">
                <a:latin typeface="Times New Roman" panose="02020603050405020304" pitchFamily="18" charset="0"/>
                <a:cs typeface="Times New Roman" panose="02020603050405020304" pitchFamily="18" charset="0"/>
              </a:rPr>
              <a:t>Cuanto más resbalosa sea una superficie, menor será este coeficiente. </a:t>
            </a:r>
          </a:p>
          <a:p>
            <a:pPr algn="l"/>
            <a:r>
              <a:rPr lang="es-MX" sz="2400" b="0" i="0" u="none" strike="noStrike" baseline="0" dirty="0">
                <a:latin typeface="Times New Roman" panose="02020603050405020304" pitchFamily="18" charset="0"/>
                <a:cs typeface="Times New Roman" panose="02020603050405020304" pitchFamily="18" charset="0"/>
              </a:rPr>
              <a:t>Al ser un cociente de dos magnitudes de fuerza,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 es un número puro sin unidades.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720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FE5BC0-EE91-92DF-A0B8-01C93830BA99}"/>
              </a:ext>
            </a:extLst>
          </p:cNvPr>
          <p:cNvSpPr txBox="1"/>
          <p:nvPr/>
        </p:nvSpPr>
        <p:spPr>
          <a:xfrm>
            <a:off x="0" y="0"/>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ecuación sólo es una representación aproximada de un fenómeno complejo.</a:t>
            </a:r>
          </a:p>
          <a:p>
            <a:pPr algn="l"/>
            <a:r>
              <a:rPr lang="es-MX" sz="2400" b="0" i="0" u="none" strike="noStrike" baseline="0" dirty="0">
                <a:latin typeface="Times New Roman" panose="02020603050405020304" pitchFamily="18" charset="0"/>
                <a:cs typeface="Times New Roman" panose="02020603050405020304" pitchFamily="18" charset="0"/>
              </a:rPr>
              <a:t>A nivel microscópico, las fuerzas de fricción y la normal se deben a las fuerzas intermoleculares (fundamentalmente eléctricas) entre dos superficies ásperas en los puntos donde entran en </a:t>
            </a:r>
            <a:r>
              <a:rPr lang="es-MX" sz="2400" i="0" u="none" strike="noStrike" baseline="0" dirty="0">
                <a:latin typeface="Times New Roman" panose="02020603050405020304" pitchFamily="18" charset="0"/>
                <a:cs typeface="Times New Roman" panose="02020603050405020304" pitchFamily="18" charset="0"/>
              </a:rPr>
              <a:t>contacto (figura). </a:t>
            </a:r>
          </a:p>
        </p:txBody>
      </p:sp>
      <p:pic>
        <p:nvPicPr>
          <p:cNvPr id="5" name="Imagen 4">
            <a:extLst>
              <a:ext uri="{FF2B5EF4-FFF2-40B4-BE49-F238E27FC236}">
                <a16:creationId xmlns:a16="http://schemas.microsoft.com/office/drawing/2014/main" id="{546B1F43-0573-7BE3-74AB-B9AB9F021556}"/>
              </a:ext>
            </a:extLst>
          </p:cNvPr>
          <p:cNvPicPr>
            <a:picLocks noChangeAspect="1"/>
          </p:cNvPicPr>
          <p:nvPr/>
        </p:nvPicPr>
        <p:blipFill>
          <a:blip r:embed="rId2"/>
          <a:stretch>
            <a:fillRect/>
          </a:stretch>
        </p:blipFill>
        <p:spPr>
          <a:xfrm>
            <a:off x="2627784" y="2054192"/>
            <a:ext cx="4025726" cy="4803808"/>
          </a:xfrm>
          <a:prstGeom prst="rect">
            <a:avLst/>
          </a:prstGeom>
        </p:spPr>
      </p:pic>
    </p:spTree>
    <p:extLst>
      <p:ext uri="{BB962C8B-B14F-4D97-AF65-F5344CB8AC3E}">
        <p14:creationId xmlns:p14="http://schemas.microsoft.com/office/powerpoint/2010/main" val="3445445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FE5BC0-EE91-92DF-A0B8-01C93830BA99}"/>
              </a:ext>
            </a:extLst>
          </p:cNvPr>
          <p:cNvSpPr txBox="1"/>
          <p:nvPr/>
        </p:nvSpPr>
        <p:spPr>
          <a:xfrm>
            <a:off x="0" y="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Al deslizarse una caja sobre el piso, se forman y rompen enlaces entre ambas superficies, y varía el número total de enlaces; por consiguiente, la fuerza de fricción cinética no es perfectamente constante. Si pulimos</a:t>
            </a:r>
          </a:p>
          <a:p>
            <a:pPr algn="l"/>
            <a:r>
              <a:rPr lang="es-MX" sz="2400" b="0" i="0" u="none" strike="noStrike" baseline="0" dirty="0">
                <a:latin typeface="Times New Roman" panose="02020603050405020304" pitchFamily="18" charset="0"/>
                <a:cs typeface="Times New Roman" panose="02020603050405020304" pitchFamily="18" charset="0"/>
              </a:rPr>
              <a:t>las superficies, realmente aumentaríamos la fricción, pues más moléculas podrían interactuar y enlazarse; juntar dos superficies lisas del mismo metal produciría una “soldadura fría”. Los aceites lubricantes funcionan porque una película de aceite entre dos superficies (como entre los pistones y las paredes de los cilindros de un motor) evita que entren en contacto realmente.</a:t>
            </a:r>
          </a:p>
          <a:p>
            <a:pPr algn="l"/>
            <a:r>
              <a:rPr lang="es-MX" sz="2400" i="0" u="none" strike="noStrike" baseline="0" dirty="0">
                <a:latin typeface="Times New Roman" panose="02020603050405020304" pitchFamily="18" charset="0"/>
                <a:cs typeface="Times New Roman" panose="02020603050405020304" pitchFamily="18" charset="0"/>
              </a:rPr>
              <a:t>La tabla </a:t>
            </a:r>
            <a:r>
              <a:rPr lang="es-MX" sz="2400" b="0" i="0" u="none" strike="noStrike" baseline="0" dirty="0">
                <a:latin typeface="Times New Roman" panose="02020603050405020304" pitchFamily="18" charset="0"/>
                <a:cs typeface="Times New Roman" panose="02020603050405020304" pitchFamily="18" charset="0"/>
              </a:rPr>
              <a:t>presenta algunos valores representativos de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3961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15AF25E-288B-CD75-F3F8-FCAFE4DFB12B}"/>
              </a:ext>
            </a:extLst>
          </p:cNvPr>
          <p:cNvPicPr>
            <a:picLocks noChangeAspect="1"/>
          </p:cNvPicPr>
          <p:nvPr/>
        </p:nvPicPr>
        <p:blipFill>
          <a:blip r:embed="rId2"/>
          <a:stretch>
            <a:fillRect/>
          </a:stretch>
        </p:blipFill>
        <p:spPr>
          <a:xfrm>
            <a:off x="2459137" y="0"/>
            <a:ext cx="4225725" cy="6858000"/>
          </a:xfrm>
          <a:prstGeom prst="rect">
            <a:avLst/>
          </a:prstGeom>
        </p:spPr>
      </p:pic>
    </p:spTree>
    <p:extLst>
      <p:ext uri="{BB962C8B-B14F-4D97-AF65-F5344CB8AC3E}">
        <p14:creationId xmlns:p14="http://schemas.microsoft.com/office/powerpoint/2010/main" val="299978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369F9D0-91CA-F9A6-A39B-F3860BC72E99}"/>
              </a:ext>
            </a:extLst>
          </p:cNvPr>
          <p:cNvPicPr>
            <a:picLocks noChangeAspect="1"/>
          </p:cNvPicPr>
          <p:nvPr/>
        </p:nvPicPr>
        <p:blipFill rotWithShape="1">
          <a:blip r:embed="rId2"/>
          <a:srcRect l="-1" r="36458" b="93700"/>
          <a:stretch/>
        </p:blipFill>
        <p:spPr>
          <a:xfrm>
            <a:off x="2195736" y="0"/>
            <a:ext cx="5067939" cy="432048"/>
          </a:xfrm>
          <a:prstGeom prst="rect">
            <a:avLst/>
          </a:prstGeom>
        </p:spPr>
      </p:pic>
      <p:pic>
        <p:nvPicPr>
          <p:cNvPr id="8" name="Imagen 7">
            <a:extLst>
              <a:ext uri="{FF2B5EF4-FFF2-40B4-BE49-F238E27FC236}">
                <a16:creationId xmlns:a16="http://schemas.microsoft.com/office/drawing/2014/main" id="{3D77178A-6B5A-DFB8-9A36-4C9FC324377E}"/>
              </a:ext>
            </a:extLst>
          </p:cNvPr>
          <p:cNvPicPr>
            <a:picLocks noChangeAspect="1"/>
          </p:cNvPicPr>
          <p:nvPr/>
        </p:nvPicPr>
        <p:blipFill rotWithShape="1">
          <a:blip r:embed="rId2"/>
          <a:srcRect l="-1" t="4851" r="50001"/>
          <a:stretch/>
        </p:blipFill>
        <p:spPr>
          <a:xfrm>
            <a:off x="2232249" y="371591"/>
            <a:ext cx="4932039" cy="6486409"/>
          </a:xfrm>
          <a:prstGeom prst="rect">
            <a:avLst/>
          </a:prstGeom>
        </p:spPr>
      </p:pic>
    </p:spTree>
    <p:extLst>
      <p:ext uri="{BB962C8B-B14F-4D97-AF65-F5344CB8AC3E}">
        <p14:creationId xmlns:p14="http://schemas.microsoft.com/office/powerpoint/2010/main" val="227560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FE5BC0-EE91-92DF-A0B8-01C93830BA99}"/>
              </a:ext>
            </a:extLst>
          </p:cNvPr>
          <p:cNvSpPr txBox="1"/>
          <p:nvPr/>
        </p:nvSpPr>
        <p:spPr>
          <a:xfrm>
            <a:off x="0" y="0"/>
            <a:ext cx="9144000"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Aunque se dan dos cifras significativas, son valores aproximados, pues las fuerzas de fricción también dependen de la rapidez del cuerpo relativa a la superficie. </a:t>
            </a:r>
          </a:p>
          <a:p>
            <a:pPr algn="l"/>
            <a:r>
              <a:rPr lang="es-MX" sz="2400" b="0" i="0" u="none" strike="noStrike" baseline="0" dirty="0">
                <a:latin typeface="Times New Roman" panose="02020603050405020304" pitchFamily="18" charset="0"/>
                <a:cs typeface="Times New Roman" panose="02020603050405020304" pitchFamily="18" charset="0"/>
              </a:rPr>
              <a:t>Por ahora, ignoraremos este efecto y supondremos que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k</a:t>
            </a:r>
            <a:r>
              <a:rPr lang="es-MX" sz="2400" b="0" i="0" u="none" strike="noStrike" baseline="0" dirty="0">
                <a:latin typeface="Times New Roman" panose="02020603050405020304" pitchFamily="18" charset="0"/>
                <a:cs typeface="Times New Roman" panose="02020603050405020304" pitchFamily="18" charset="0"/>
              </a:rPr>
              <a:t> son independientes de la rapidez, para concentrarnos en los casos más sencillos. </a:t>
            </a:r>
          </a:p>
          <a:p>
            <a:pPr algn="l"/>
            <a:r>
              <a:rPr lang="es-MX" sz="2400" b="0" i="0" u="none" strike="noStrike" baseline="0" dirty="0">
                <a:latin typeface="Times New Roman" panose="02020603050405020304" pitchFamily="18" charset="0"/>
                <a:cs typeface="Times New Roman" panose="02020603050405020304" pitchFamily="18" charset="0"/>
              </a:rPr>
              <a:t>La tabla también muestra coeficientes de fricción estática.</a:t>
            </a:r>
          </a:p>
          <a:p>
            <a:pPr algn="l"/>
            <a:r>
              <a:rPr lang="es-MX" sz="2400" b="0" i="0" u="none" strike="noStrike" baseline="0" dirty="0">
                <a:latin typeface="Times New Roman" panose="02020603050405020304" pitchFamily="18" charset="0"/>
                <a:cs typeface="Times New Roman" panose="02020603050405020304" pitchFamily="18" charset="0"/>
              </a:rPr>
              <a:t>Las fuerzas de fricción también pueden actuar cuando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hay movimiento relativo. </a:t>
            </a:r>
          </a:p>
          <a:p>
            <a:pPr algn="l"/>
            <a:r>
              <a:rPr lang="es-MX" sz="2400" b="0" i="0" u="none" strike="noStrike" baseline="0" dirty="0">
                <a:latin typeface="Times New Roman" panose="02020603050405020304" pitchFamily="18" charset="0"/>
                <a:cs typeface="Times New Roman" panose="02020603050405020304" pitchFamily="18" charset="0"/>
              </a:rPr>
              <a:t>Si tratamos de deslizar por el piso la caja con libros, tal vez no se mueva porque el piso ejerce una fuerza de fricción igual y opuesta sobre la caja. Esta se llama </a:t>
            </a:r>
            <a:r>
              <a:rPr lang="es-MX" sz="2400" b="1" i="0" u="none" strike="noStrike" baseline="0" dirty="0">
                <a:latin typeface="Times New Roman" panose="02020603050405020304" pitchFamily="18" charset="0"/>
                <a:cs typeface="Times New Roman" panose="02020603050405020304" pitchFamily="18" charset="0"/>
              </a:rPr>
              <a:t>fuerza de fricción estática </a:t>
            </a:r>
            <a:r>
              <a:rPr lang="es-MX" sz="2400" b="1" i="1" u="none" strike="noStrike" baseline="0" dirty="0" err="1">
                <a:latin typeface="Times New Roman" panose="02020603050405020304" pitchFamily="18" charset="0"/>
                <a:cs typeface="Times New Roman" panose="02020603050405020304" pitchFamily="18" charset="0"/>
              </a:rPr>
              <a:t>f</a:t>
            </a:r>
            <a:r>
              <a:rPr lang="es-MX" sz="2400" i="1" u="none" strike="noStrike" baseline="-25000" dirty="0" err="1">
                <a:latin typeface="Times New Roman" panose="02020603050405020304" pitchFamily="18" charset="0"/>
                <a:cs typeface="Times New Roman" panose="02020603050405020304" pitchFamily="18" charset="0"/>
              </a:rPr>
              <a:t>S</a:t>
            </a:r>
            <a:r>
              <a:rPr lang="es-MX" sz="2400" b="0" i="0" u="none" strike="noStrike" baseline="0" dirty="0" err="1">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96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26FCAB-DE33-07E5-43F8-1E7AF3DBA0EA}"/>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a:t>
            </a:r>
            <a:r>
              <a:rPr lang="es-MX" sz="2400" i="0" u="none" strike="noStrike" baseline="0" dirty="0">
                <a:latin typeface="Times New Roman" panose="02020603050405020304" pitchFamily="18" charset="0"/>
                <a:cs typeface="Times New Roman" panose="02020603050405020304" pitchFamily="18" charset="0"/>
              </a:rPr>
              <a:t>figura</a:t>
            </a:r>
            <a:r>
              <a:rPr lang="es-MX" sz="2400" b="1"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la caja está en reposo, en equilibrio, bajo la acción de su peso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y la fuerza normal hacia arriba </a:t>
            </a:r>
            <a:r>
              <a:rPr lang="es-MX" sz="2400" b="1" i="1" u="none" strike="noStrike" baseline="0" dirty="0">
                <a:latin typeface="Times New Roman" panose="02020603050405020304" pitchFamily="18" charset="0"/>
                <a:cs typeface="Times New Roman" panose="02020603050405020304" pitchFamily="18" charset="0"/>
              </a:rPr>
              <a:t>n</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1AE05906-55E0-88DE-A0A3-FB75DFBC7A8B}"/>
              </a:ext>
            </a:extLst>
          </p:cNvPr>
          <p:cNvPicPr>
            <a:picLocks noChangeAspect="1"/>
          </p:cNvPicPr>
          <p:nvPr/>
        </p:nvPicPr>
        <p:blipFill rotWithShape="1">
          <a:blip r:embed="rId2"/>
          <a:srcRect r="81500" b="58199"/>
          <a:stretch/>
        </p:blipFill>
        <p:spPr>
          <a:xfrm>
            <a:off x="3024336" y="862956"/>
            <a:ext cx="3131840" cy="4078212"/>
          </a:xfrm>
          <a:prstGeom prst="rect">
            <a:avLst/>
          </a:prstGeom>
        </p:spPr>
      </p:pic>
      <p:sp>
        <p:nvSpPr>
          <p:cNvPr id="7" name="CuadroTexto 6">
            <a:extLst>
              <a:ext uri="{FF2B5EF4-FFF2-40B4-BE49-F238E27FC236}">
                <a16:creationId xmlns:a16="http://schemas.microsoft.com/office/drawing/2014/main" id="{C2043C40-97B1-E585-D067-DD8074F2360C}"/>
              </a:ext>
            </a:extLst>
          </p:cNvPr>
          <p:cNvSpPr txBox="1"/>
          <p:nvPr/>
        </p:nvSpPr>
        <p:spPr>
          <a:xfrm>
            <a:off x="28466" y="5046275"/>
            <a:ext cx="9143999"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La fuerza normal es igual en magnitud al peso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y es ejercida por el piso sobre la caja. </a:t>
            </a:r>
            <a:endParaRPr lang="es-MX" sz="2400" dirty="0"/>
          </a:p>
        </p:txBody>
      </p:sp>
    </p:spTree>
    <p:extLst>
      <p:ext uri="{BB962C8B-B14F-4D97-AF65-F5344CB8AC3E}">
        <p14:creationId xmlns:p14="http://schemas.microsoft.com/office/powerpoint/2010/main" val="2488556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5060737-A02C-D963-143A-2215A0FB1718}"/>
              </a:ext>
            </a:extLst>
          </p:cNvPr>
          <p:cNvPicPr>
            <a:picLocks noChangeAspect="1"/>
          </p:cNvPicPr>
          <p:nvPr/>
        </p:nvPicPr>
        <p:blipFill rotWithShape="1">
          <a:blip r:embed="rId2"/>
          <a:srcRect l="16926" r="56300" b="58199"/>
          <a:stretch/>
        </p:blipFill>
        <p:spPr>
          <a:xfrm>
            <a:off x="2339752" y="803613"/>
            <a:ext cx="4536504" cy="4081785"/>
          </a:xfrm>
          <a:prstGeom prst="rect">
            <a:avLst/>
          </a:prstGeom>
        </p:spPr>
      </p:pic>
      <p:sp>
        <p:nvSpPr>
          <p:cNvPr id="3" name="CuadroTexto 2">
            <a:extLst>
              <a:ext uri="{FF2B5EF4-FFF2-40B4-BE49-F238E27FC236}">
                <a16:creationId xmlns:a16="http://schemas.microsoft.com/office/drawing/2014/main" id="{CB26FCAB-DE33-07E5-43F8-1E7AF3DBA0EA}"/>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Ahora atamos una cuerda a la caja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y gradualmente aumentamos la tensión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en la cuerda. </a:t>
            </a:r>
          </a:p>
        </p:txBody>
      </p:sp>
      <p:sp>
        <p:nvSpPr>
          <p:cNvPr id="5" name="CuadroTexto 4">
            <a:extLst>
              <a:ext uri="{FF2B5EF4-FFF2-40B4-BE49-F238E27FC236}">
                <a16:creationId xmlns:a16="http://schemas.microsoft.com/office/drawing/2014/main" id="{FDD35421-E6C5-92D4-A97D-65AF6235D511}"/>
              </a:ext>
            </a:extLst>
          </p:cNvPr>
          <p:cNvSpPr txBox="1"/>
          <p:nvPr/>
        </p:nvSpPr>
        <p:spPr>
          <a:xfrm>
            <a:off x="-15208" y="4725144"/>
            <a:ext cx="9159208"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Al principio, la caja no se mueve porque, al aumentar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la fuerza de fricción estática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también aumenta, pero su magnitud se mantiene igual a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En algún momento,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se vuelve mayor que la fuerza de fricción estática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máxima que la superficie puede ejercer; después, la caja “se suelta” y comienza a deslizarse.</a:t>
            </a:r>
            <a:endParaRPr lang="es-MX" sz="2400" dirty="0"/>
          </a:p>
        </p:txBody>
      </p:sp>
    </p:spTree>
    <p:extLst>
      <p:ext uri="{BB962C8B-B14F-4D97-AF65-F5344CB8AC3E}">
        <p14:creationId xmlns:p14="http://schemas.microsoft.com/office/powerpoint/2010/main" val="3450347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13C144-8D77-AF00-91DA-3305CCE67112}"/>
              </a:ext>
            </a:extLst>
          </p:cNvPr>
          <p:cNvPicPr>
            <a:picLocks noChangeAspect="1"/>
          </p:cNvPicPr>
          <p:nvPr/>
        </p:nvPicPr>
        <p:blipFill>
          <a:blip r:embed="rId2"/>
          <a:stretch>
            <a:fillRect/>
          </a:stretch>
        </p:blipFill>
        <p:spPr>
          <a:xfrm>
            <a:off x="0" y="794084"/>
            <a:ext cx="9144000" cy="5269832"/>
          </a:xfrm>
          <a:prstGeom prst="rect">
            <a:avLst/>
          </a:prstGeom>
        </p:spPr>
      </p:pic>
    </p:spTree>
    <p:extLst>
      <p:ext uri="{BB962C8B-B14F-4D97-AF65-F5344CB8AC3E}">
        <p14:creationId xmlns:p14="http://schemas.microsoft.com/office/powerpoint/2010/main" val="2883573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26FCAB-DE33-07E5-43F8-1E7AF3DBA0EA}"/>
              </a:ext>
            </a:extLst>
          </p:cNvPr>
          <p:cNvSpPr txBox="1"/>
          <p:nvPr/>
        </p:nvSpPr>
        <p:spPr>
          <a:xfrm>
            <a:off x="0" y="-27384"/>
            <a:ext cx="9144000"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figura </a:t>
            </a:r>
            <a:r>
              <a:rPr lang="es-MX" sz="2400" b="0" i="1" u="none" strike="noStrike" baseline="0" dirty="0">
                <a:latin typeface="Times New Roman" panose="02020603050405020304" pitchFamily="18" charset="0"/>
                <a:cs typeface="Times New Roman" panose="02020603050405020304" pitchFamily="18" charset="0"/>
              </a:rPr>
              <a:t>c </a:t>
            </a:r>
            <a:r>
              <a:rPr lang="es-MX" sz="2400" b="0" i="0" u="none" strike="noStrike" baseline="0" dirty="0">
                <a:latin typeface="Times New Roman" panose="02020603050405020304" pitchFamily="18" charset="0"/>
                <a:cs typeface="Times New Roman" panose="02020603050405020304" pitchFamily="18" charset="0"/>
              </a:rPr>
              <a:t>muestra las fuerzas cuando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tiene este valor crítico. </a:t>
            </a:r>
          </a:p>
        </p:txBody>
      </p:sp>
      <p:pic>
        <p:nvPicPr>
          <p:cNvPr id="4" name="Imagen 3">
            <a:extLst>
              <a:ext uri="{FF2B5EF4-FFF2-40B4-BE49-F238E27FC236}">
                <a16:creationId xmlns:a16="http://schemas.microsoft.com/office/drawing/2014/main" id="{6A8C0E52-241A-5A56-5FF4-C79F94BBD342}"/>
              </a:ext>
            </a:extLst>
          </p:cNvPr>
          <p:cNvPicPr>
            <a:picLocks noChangeAspect="1"/>
          </p:cNvPicPr>
          <p:nvPr/>
        </p:nvPicPr>
        <p:blipFill rotWithShape="1">
          <a:blip r:embed="rId2"/>
          <a:srcRect l="40550" r="27163" b="58199"/>
          <a:stretch/>
        </p:blipFill>
        <p:spPr>
          <a:xfrm>
            <a:off x="2067291" y="548680"/>
            <a:ext cx="5211355" cy="3888432"/>
          </a:xfrm>
          <a:prstGeom prst="rect">
            <a:avLst/>
          </a:prstGeom>
        </p:spPr>
      </p:pic>
      <p:sp>
        <p:nvSpPr>
          <p:cNvPr id="6" name="CuadroTexto 5">
            <a:extLst>
              <a:ext uri="{FF2B5EF4-FFF2-40B4-BE49-F238E27FC236}">
                <a16:creationId xmlns:a16="http://schemas.microsoft.com/office/drawing/2014/main" id="{74B5629E-1054-68D9-A612-50993322296C}"/>
              </a:ext>
            </a:extLst>
          </p:cNvPr>
          <p:cNvSpPr txBox="1"/>
          <p:nvPr/>
        </p:nvSpPr>
        <p:spPr>
          <a:xfrm>
            <a:off x="23196" y="4549676"/>
            <a:ext cx="9120803"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un par de superficies dado, el valor máximo de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depende de la fuerza normal. Los experimentos revelan que, en muchos casos, ese valor máximo, llamado (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a:t>
            </a:r>
            <a:r>
              <a:rPr lang="es-MX" sz="2400" b="0" i="0" u="none" strike="noStrike" baseline="-25000" dirty="0" err="1">
                <a:latin typeface="Times New Roman" panose="02020603050405020304" pitchFamily="18" charset="0"/>
                <a:cs typeface="Times New Roman" panose="02020603050405020304" pitchFamily="18" charset="0"/>
              </a:rPr>
              <a:t>máx</a:t>
            </a:r>
            <a:r>
              <a:rPr lang="es-MX" sz="2400" b="0" i="0" u="none" strike="noStrike" baseline="0" dirty="0">
                <a:latin typeface="Times New Roman" panose="02020603050405020304" pitchFamily="18" charset="0"/>
                <a:cs typeface="Times New Roman" panose="02020603050405020304" pitchFamily="18" charset="0"/>
              </a:rPr>
              <a:t>, es aproximadamente </a:t>
            </a:r>
            <a:r>
              <a:rPr lang="es-MX" sz="2400" b="0" i="1" u="none" strike="noStrike" baseline="0" dirty="0">
                <a:latin typeface="Times New Roman" panose="02020603050405020304" pitchFamily="18" charset="0"/>
                <a:cs typeface="Times New Roman" panose="02020603050405020304" pitchFamily="18" charset="0"/>
              </a:rPr>
              <a:t>proporcional </a:t>
            </a:r>
            <a:r>
              <a:rPr lang="es-MX" sz="2400" b="0" i="0" u="none" strike="noStrike" baseline="0" dirty="0">
                <a:latin typeface="Times New Roman" panose="02020603050405020304" pitchFamily="18" charset="0"/>
                <a:cs typeface="Times New Roman" panose="02020603050405020304" pitchFamily="18" charset="0"/>
              </a:rPr>
              <a:t>a </a:t>
            </a:r>
            <a:r>
              <a:rPr lang="es-MX" sz="2400" b="1" i="1" u="none" strike="noStrike" baseline="0" dirty="0">
                <a:latin typeface="Times New Roman" panose="02020603050405020304" pitchFamily="18" charset="0"/>
                <a:cs typeface="Times New Roman" panose="02020603050405020304" pitchFamily="18" charset="0"/>
              </a:rPr>
              <a:t>n</a:t>
            </a:r>
            <a:r>
              <a:rPr lang="es-MX" sz="2400" b="0" i="0" u="none" strike="noStrike" baseline="0" dirty="0">
                <a:latin typeface="Times New Roman" panose="02020603050405020304" pitchFamily="18" charset="0"/>
                <a:cs typeface="Times New Roman" panose="02020603050405020304" pitchFamily="18" charset="0"/>
              </a:rPr>
              <a:t>; llamamos </a:t>
            </a:r>
            <a:r>
              <a:rPr lang="es-MX" sz="2400" b="1" i="0" u="none" strike="noStrike" baseline="0" dirty="0">
                <a:latin typeface="Times New Roman" panose="02020603050405020304" pitchFamily="18" charset="0"/>
                <a:cs typeface="Times New Roman" panose="02020603050405020304" pitchFamily="18" charset="0"/>
              </a:rPr>
              <a:t>coeficiente de fricción estática </a:t>
            </a:r>
            <a:r>
              <a:rPr lang="es-MX" sz="2400" b="0" i="0" u="none" strike="noStrike" baseline="0" dirty="0">
                <a:latin typeface="Times New Roman" panose="02020603050405020304" pitchFamily="18" charset="0"/>
                <a:cs typeface="Times New Roman" panose="02020603050405020304" pitchFamily="18" charset="0"/>
              </a:rPr>
              <a:t>al factor de proporcionalidad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8671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26FCAB-DE33-07E5-43F8-1E7AF3DBA0EA}"/>
              </a:ext>
            </a:extLst>
          </p:cNvPr>
          <p:cNvSpPr txBox="1"/>
          <p:nvPr/>
        </p:nvSpPr>
        <p:spPr>
          <a:xfrm>
            <a:off x="0" y="-27384"/>
            <a:ext cx="9144000"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tabla se dan valores representativos de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9" name="Imagen 8">
            <a:extLst>
              <a:ext uri="{FF2B5EF4-FFF2-40B4-BE49-F238E27FC236}">
                <a16:creationId xmlns:a16="http://schemas.microsoft.com/office/drawing/2014/main" id="{393F337D-A3D8-DC32-4C4A-C030A5507800}"/>
              </a:ext>
            </a:extLst>
          </p:cNvPr>
          <p:cNvPicPr>
            <a:picLocks noChangeAspect="1"/>
          </p:cNvPicPr>
          <p:nvPr/>
        </p:nvPicPr>
        <p:blipFill>
          <a:blip r:embed="rId2"/>
          <a:stretch>
            <a:fillRect/>
          </a:stretch>
        </p:blipFill>
        <p:spPr>
          <a:xfrm>
            <a:off x="2627784" y="539297"/>
            <a:ext cx="3744416" cy="6318704"/>
          </a:xfrm>
          <a:prstGeom prst="rect">
            <a:avLst/>
          </a:prstGeom>
        </p:spPr>
      </p:pic>
    </p:spTree>
    <p:extLst>
      <p:ext uri="{BB962C8B-B14F-4D97-AF65-F5344CB8AC3E}">
        <p14:creationId xmlns:p14="http://schemas.microsoft.com/office/powerpoint/2010/main" val="1977823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26FCAB-DE33-07E5-43F8-1E7AF3DBA0EA}"/>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tabla se dan valores representativos de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una situación específica, la fuerza de fricción estática real puede tener cualquier magnitud entre cero (cuando no hay otra fuerza paralela a la superficie) y un valor máximo dado por </a:t>
            </a:r>
            <a:r>
              <a:rPr lang="el-GR" sz="2400" b="0" i="0" u="none" strike="noStrike" baseline="0" dirty="0">
                <a:latin typeface="Times New Roman" panose="02020603050405020304" pitchFamily="18" charset="0"/>
                <a:cs typeface="Times New Roman" panose="02020603050405020304" pitchFamily="18" charset="0"/>
              </a:rPr>
              <a:t>μ</a:t>
            </a:r>
            <a:r>
              <a:rPr lang="es-MX" sz="2400" b="0" i="0" u="none" strike="noStrike" baseline="-25000" dirty="0">
                <a:latin typeface="Times New Roman" panose="02020603050405020304" pitchFamily="18" charset="0"/>
                <a:cs typeface="Times New Roman" panose="02020603050405020304" pitchFamily="18" charset="0"/>
              </a:rPr>
              <a:t>s </a:t>
            </a:r>
            <a:r>
              <a:rPr lang="es-MX" sz="2400" b="1" i="1" u="none" strike="noStrike" baseline="0" dirty="0">
                <a:latin typeface="Times New Roman" panose="02020603050405020304" pitchFamily="18" charset="0"/>
                <a:cs typeface="Times New Roman" panose="02020603050405020304" pitchFamily="18" charset="0"/>
              </a:rPr>
              <a:t>n</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Entonces</a:t>
            </a:r>
            <a:r>
              <a:rPr lang="es-MX" sz="2400" dirty="0">
                <a:latin typeface="Times New Roman" panose="02020603050405020304" pitchFamily="18" charset="0"/>
                <a:cs typeface="Times New Roman" panose="02020603050405020304" pitchFamily="18" charset="0"/>
              </a:rPr>
              <a:t>:</a:t>
            </a:r>
          </a:p>
        </p:txBody>
      </p:sp>
      <p:pic>
        <p:nvPicPr>
          <p:cNvPr id="4" name="Imagen 3">
            <a:extLst>
              <a:ext uri="{FF2B5EF4-FFF2-40B4-BE49-F238E27FC236}">
                <a16:creationId xmlns:a16="http://schemas.microsoft.com/office/drawing/2014/main" id="{E9825D26-E8B2-3686-10FE-A95EDCD51BBE}"/>
              </a:ext>
            </a:extLst>
          </p:cNvPr>
          <p:cNvPicPr>
            <a:picLocks noChangeAspect="1"/>
          </p:cNvPicPr>
          <p:nvPr/>
        </p:nvPicPr>
        <p:blipFill>
          <a:blip r:embed="rId2"/>
          <a:stretch>
            <a:fillRect/>
          </a:stretch>
        </p:blipFill>
        <p:spPr>
          <a:xfrm>
            <a:off x="0" y="2060848"/>
            <a:ext cx="9144000" cy="930584"/>
          </a:xfrm>
          <a:prstGeom prst="rect">
            <a:avLst/>
          </a:prstGeom>
          <a:ln w="12700">
            <a:solidFill>
              <a:schemeClr val="tx1"/>
            </a:solidFill>
          </a:ln>
        </p:spPr>
      </p:pic>
      <p:sp>
        <p:nvSpPr>
          <p:cNvPr id="8" name="CuadroTexto 7">
            <a:extLst>
              <a:ext uri="{FF2B5EF4-FFF2-40B4-BE49-F238E27FC236}">
                <a16:creationId xmlns:a16="http://schemas.microsoft.com/office/drawing/2014/main" id="{C1CC3C81-EC82-4C0C-F59F-D00808C3250F}"/>
              </a:ext>
            </a:extLst>
          </p:cNvPr>
          <p:cNvSpPr txBox="1"/>
          <p:nvPr/>
        </p:nvSpPr>
        <p:spPr>
          <a:xfrm>
            <a:off x="9844" y="3229566"/>
            <a:ext cx="9134156"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Ésta es una relación entre magnitudes,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de vectores.</a:t>
            </a:r>
          </a:p>
        </p:txBody>
      </p:sp>
    </p:spTree>
    <p:extLst>
      <p:ext uri="{BB962C8B-B14F-4D97-AF65-F5344CB8AC3E}">
        <p14:creationId xmlns:p14="http://schemas.microsoft.com/office/powerpoint/2010/main" val="4274109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C6705EDD-8C31-F236-829F-4F3C0AE74374}"/>
                  </a:ext>
                </a:extLst>
              </p:cNvPr>
              <p:cNvSpPr txBox="1"/>
              <p:nvPr/>
            </p:nvSpPr>
            <p:spPr>
              <a:xfrm>
                <a:off x="18956" y="0"/>
                <a:ext cx="9125044"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igualdad únicamente se cumple cuando la fuerza aplicada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alcanza el valor crítico en que el movimiento está a punto de iniciar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menor que este valor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se cumple la desigualdad y debemos usar las condiciones de equilibrio (</a:t>
                </a:r>
                <a14:m>
                  <m:oMath xmlns:m="http://schemas.openxmlformats.org/officeDocument/2006/math">
                    <m:nary>
                      <m:naryPr>
                        <m:chr m:val="∑"/>
                        <m:subHide m:val="on"/>
                        <m:supHide m:val="on"/>
                        <m:ctrlPr>
                          <a:rPr lang="es-MX" sz="2400" b="0" i="1" u="none" strike="noStrike" baseline="0" smtClean="0">
                            <a:latin typeface="Cambria Math" panose="02040503050406030204" pitchFamily="18" charset="0"/>
                            <a:cs typeface="Times New Roman" panose="02020603050405020304" pitchFamily="18" charset="0"/>
                          </a:rPr>
                        </m:ctrlPr>
                      </m:naryPr>
                      <m:sub/>
                      <m:sup/>
                      <m:e>
                        <m:r>
                          <a:rPr lang="es-MX" sz="2400" b="1" i="1" u="none" strike="noStrike" baseline="0" smtClean="0">
                            <a:latin typeface="Cambria Math" panose="02040503050406030204" pitchFamily="18" charset="0"/>
                            <a:cs typeface="Times New Roman" panose="02020603050405020304" pitchFamily="18" charset="0"/>
                          </a:rPr>
                          <m:t>𝑭</m:t>
                        </m:r>
                        <m:r>
                          <a:rPr lang="es-MX" sz="2400" b="1" i="1" u="none" strike="noStrike" baseline="0" smtClean="0">
                            <a:latin typeface="Cambria Math" panose="02040503050406030204" pitchFamily="18" charset="0"/>
                            <a:cs typeface="Times New Roman" panose="02020603050405020304" pitchFamily="18" charset="0"/>
                          </a:rPr>
                          <m:t>=</m:t>
                        </m:r>
                        <m:r>
                          <a:rPr lang="es-MX" sz="2400" b="1" i="1" u="none" strike="noStrike" baseline="0" smtClean="0">
                            <a:latin typeface="Cambria Math" panose="02040503050406030204" pitchFamily="18" charset="0"/>
                            <a:cs typeface="Times New Roman" panose="02020603050405020304" pitchFamily="18" charset="0"/>
                          </a:rPr>
                          <m:t>𝟎</m:t>
                        </m:r>
                      </m:e>
                    </m:nary>
                  </m:oMath>
                </a14:m>
                <a:r>
                  <a:rPr lang="es-MX" sz="2400" b="0" i="0" u="none" strike="noStrike" baseline="0" dirty="0">
                    <a:latin typeface="Times New Roman" panose="02020603050405020304" pitchFamily="18" charset="0"/>
                    <a:cs typeface="Times New Roman" panose="02020603050405020304" pitchFamily="18" charset="0"/>
                  </a:rPr>
                  <a:t>) para obtener </a:t>
                </a:r>
                <a:r>
                  <a:rPr lang="es-MX" sz="2400" b="0"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s. </a:t>
                </a:r>
              </a:p>
              <a:p>
                <a:pPr algn="l"/>
                <a:r>
                  <a:rPr lang="es-MX" sz="2400" b="0" i="0" u="none" strike="noStrike" baseline="0" dirty="0">
                    <a:latin typeface="Times New Roman" panose="02020603050405020304" pitchFamily="18" charset="0"/>
                    <a:cs typeface="Times New Roman" panose="02020603050405020304" pitchFamily="18" charset="0"/>
                  </a:rPr>
                  <a:t>Si no se aplica fuerza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0), como 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tampoco hay fuerza de fricción estática (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 0).</a:t>
                </a:r>
              </a:p>
              <a:p>
                <a:pPr algn="l"/>
                <a:r>
                  <a:rPr lang="es-MX" sz="2400" b="0" i="0" u="none" strike="noStrike" baseline="0" dirty="0">
                    <a:latin typeface="Times New Roman" panose="02020603050405020304" pitchFamily="18" charset="0"/>
                    <a:cs typeface="Times New Roman" panose="02020603050405020304" pitchFamily="18" charset="0"/>
                  </a:rPr>
                  <a:t>Tan pronto como inicia el deslizamiento de la caja (figura </a:t>
                </a:r>
                <a:r>
                  <a:rPr lang="es-MX" sz="2400" b="0" i="1" u="none" strike="noStrike" baseline="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 la fuerza de fricción suele </a:t>
                </a:r>
                <a:r>
                  <a:rPr lang="es-MX" sz="2400" b="0" i="1" u="none" strike="noStrike" baseline="0" dirty="0">
                    <a:latin typeface="Times New Roman" panose="02020603050405020304" pitchFamily="18" charset="0"/>
                    <a:cs typeface="Times New Roman" panose="02020603050405020304" pitchFamily="18" charset="0"/>
                  </a:rPr>
                  <a:t>disminuir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e</a:t>
                </a:r>
                <a:r>
                  <a:rPr lang="es-MX" sz="2400" b="0" i="0" u="none" strike="noStrike" baseline="0" dirty="0">
                    <a:latin typeface="Times New Roman" panose="02020603050405020304" pitchFamily="18" charset="0"/>
                    <a:cs typeface="Times New Roman" panose="02020603050405020304" pitchFamily="18" charset="0"/>
                  </a:rPr>
                  <a:t>); es más fácil mantener la caja en movimiento que ponerla en movimiento. </a:t>
                </a:r>
              </a:p>
              <a:p>
                <a:pPr algn="l"/>
                <a:r>
                  <a:rPr lang="es-MX" sz="2400" b="0" i="0" u="none" strike="noStrike" baseline="0" dirty="0">
                    <a:latin typeface="Times New Roman" panose="02020603050405020304" pitchFamily="18" charset="0"/>
                    <a:cs typeface="Times New Roman" panose="02020603050405020304" pitchFamily="18" charset="0"/>
                  </a:rPr>
                  <a:t>Por lo tanto, el coeficiente de fricción cinética suele ser </a:t>
                </a:r>
                <a:r>
                  <a:rPr lang="es-MX" sz="2400" b="0" i="1" u="none" strike="noStrike" baseline="0" dirty="0">
                    <a:latin typeface="Times New Roman" panose="02020603050405020304" pitchFamily="18" charset="0"/>
                    <a:cs typeface="Times New Roman" panose="02020603050405020304" pitchFamily="18" charset="0"/>
                  </a:rPr>
                  <a:t>menor </a:t>
                </a:r>
                <a:r>
                  <a:rPr lang="es-MX" sz="2400" b="0" i="0" u="none" strike="noStrike" baseline="0" dirty="0">
                    <a:latin typeface="Times New Roman" panose="02020603050405020304" pitchFamily="18" charset="0"/>
                    <a:cs typeface="Times New Roman" panose="02020603050405020304" pitchFamily="18" charset="0"/>
                  </a:rPr>
                  <a:t>que el de</a:t>
                </a:r>
              </a:p>
              <a:p>
                <a:pPr algn="l"/>
                <a:r>
                  <a:rPr lang="es-MX" sz="2400" b="0" i="0" u="none" strike="noStrike" baseline="0" dirty="0">
                    <a:latin typeface="Times New Roman" panose="02020603050405020304" pitchFamily="18" charset="0"/>
                    <a:cs typeface="Times New Roman" panose="02020603050405020304" pitchFamily="18" charset="0"/>
                  </a:rPr>
                  <a:t>fricción estática para un par de superficies dado, como se muestra en la tabla.</a:t>
                </a:r>
              </a:p>
            </p:txBody>
          </p:sp>
        </mc:Choice>
        <mc:Fallback>
          <p:sp>
            <p:nvSpPr>
              <p:cNvPr id="4" name="CuadroTexto 3">
                <a:extLst>
                  <a:ext uri="{FF2B5EF4-FFF2-40B4-BE49-F238E27FC236}">
                    <a16:creationId xmlns:a16="http://schemas.microsoft.com/office/drawing/2014/main" id="{C6705EDD-8C31-F236-829F-4F3C0AE74374}"/>
                  </a:ext>
                </a:extLst>
              </p:cNvPr>
              <p:cNvSpPr txBox="1">
                <a:spLocks noRot="1" noChangeAspect="1" noMove="1" noResize="1" noEditPoints="1" noAdjustHandles="1" noChangeArrowheads="1" noChangeShapeType="1" noTextEdit="1"/>
              </p:cNvSpPr>
              <p:nvPr/>
            </p:nvSpPr>
            <p:spPr>
              <a:xfrm>
                <a:off x="18956" y="0"/>
                <a:ext cx="9125044" cy="4524315"/>
              </a:xfrm>
              <a:prstGeom prst="rect">
                <a:avLst/>
              </a:prstGeom>
              <a:blipFill>
                <a:blip r:embed="rId2"/>
                <a:stretch>
                  <a:fillRect l="-1002" t="-1078" r="-1670" b="-2156"/>
                </a:stretch>
              </a:blipFill>
            </p:spPr>
            <p:txBody>
              <a:bodyPr/>
              <a:lstStyle/>
              <a:p>
                <a:r>
                  <a:rPr lang="es-MX">
                    <a:noFill/>
                  </a:rPr>
                  <a:t> </a:t>
                </a:r>
              </a:p>
            </p:txBody>
          </p:sp>
        </mc:Fallback>
      </mc:AlternateContent>
    </p:spTree>
    <p:extLst>
      <p:ext uri="{BB962C8B-B14F-4D97-AF65-F5344CB8AC3E}">
        <p14:creationId xmlns:p14="http://schemas.microsoft.com/office/powerpoint/2010/main" val="1091675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705EDD-8C31-F236-829F-4F3C0AE74374}"/>
              </a:ext>
            </a:extLst>
          </p:cNvPr>
          <p:cNvSpPr txBox="1"/>
          <p:nvPr/>
        </p:nvSpPr>
        <p:spPr>
          <a:xfrm>
            <a:off x="18956" y="0"/>
            <a:ext cx="9125044"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algunas situaciones, las superficies se atoran (fricción estática) y se deslizan (fricción cinética) de forma alterna. </a:t>
            </a:r>
          </a:p>
          <a:p>
            <a:pPr algn="l"/>
            <a:r>
              <a:rPr lang="es-MX" sz="2400" b="0" i="0" u="none" strike="noStrike" baseline="0" dirty="0">
                <a:latin typeface="Times New Roman" panose="02020603050405020304" pitchFamily="18" charset="0"/>
                <a:cs typeface="Times New Roman" panose="02020603050405020304" pitchFamily="18" charset="0"/>
              </a:rPr>
              <a:t>Esto es lo que causa el molesto rechinar de las bisagras de las puertas o de los neumáticos que se derrapan en el asfalto. </a:t>
            </a:r>
          </a:p>
          <a:p>
            <a:pPr algn="l"/>
            <a:r>
              <a:rPr lang="es-MX" sz="2400" b="0" i="0" u="none" strike="noStrike" baseline="0" dirty="0">
                <a:latin typeface="Times New Roman" panose="02020603050405020304" pitchFamily="18" charset="0"/>
                <a:cs typeface="Times New Roman" panose="02020603050405020304" pitchFamily="18" charset="0"/>
              </a:rPr>
              <a:t>Un ejemplo más concluyente es el movimiento de un arco de violín contra una cuerda.</a:t>
            </a:r>
          </a:p>
          <a:p>
            <a:pPr algn="l"/>
            <a:r>
              <a:rPr lang="es-MX" sz="2400" b="0" i="0" u="none" strike="noStrike" baseline="0" dirty="0">
                <a:latin typeface="Times New Roman" panose="02020603050405020304" pitchFamily="18" charset="0"/>
                <a:cs typeface="Times New Roman" panose="02020603050405020304" pitchFamily="18" charset="0"/>
              </a:rPr>
              <a:t>En el riel con aire que se usa en los laboratorios de física, los deslizadores se mueven con muy poca fricción pues se apoyan en una capa de aire. </a:t>
            </a:r>
          </a:p>
          <a:p>
            <a:pPr algn="l"/>
            <a:r>
              <a:rPr lang="es-MX" sz="2400" b="0" i="0" u="none" strike="noStrike" baseline="0" dirty="0">
                <a:latin typeface="Times New Roman" panose="02020603050405020304" pitchFamily="18" charset="0"/>
                <a:cs typeface="Times New Roman" panose="02020603050405020304" pitchFamily="18" charset="0"/>
              </a:rPr>
              <a:t>La fuerza de fricción depende de la velocidad; sin embargo, a rapideces comunes, el coeficiente de fricción efectivo es del orden de 0,001</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25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060737-A02C-D963-143A-2215A0FB1718}"/>
              </a:ext>
            </a:extLst>
          </p:cNvPr>
          <p:cNvPicPr>
            <a:picLocks noChangeAspect="1"/>
          </p:cNvPicPr>
          <p:nvPr/>
        </p:nvPicPr>
        <p:blipFill>
          <a:blip r:embed="rId2"/>
          <a:stretch>
            <a:fillRect/>
          </a:stretch>
        </p:blipFill>
        <p:spPr>
          <a:xfrm>
            <a:off x="0" y="794084"/>
            <a:ext cx="9144000" cy="5269832"/>
          </a:xfrm>
          <a:prstGeom prst="rect">
            <a:avLst/>
          </a:prstGeom>
        </p:spPr>
      </p:pic>
    </p:spTree>
    <p:extLst>
      <p:ext uri="{BB962C8B-B14F-4D97-AF65-F5344CB8AC3E}">
        <p14:creationId xmlns:p14="http://schemas.microsoft.com/office/powerpoint/2010/main" val="178140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3AD9A0-FC14-8A9B-8103-25CB0FDBD27F}"/>
              </a:ext>
            </a:extLst>
          </p:cNvPr>
          <p:cNvPicPr>
            <a:picLocks noChangeAspect="1"/>
          </p:cNvPicPr>
          <p:nvPr/>
        </p:nvPicPr>
        <p:blipFill rotWithShape="1">
          <a:blip r:embed="rId2"/>
          <a:srcRect l="49097" t="4851"/>
          <a:stretch/>
        </p:blipFill>
        <p:spPr>
          <a:xfrm>
            <a:off x="2411760" y="-14559"/>
            <a:ext cx="4275851" cy="6872559"/>
          </a:xfrm>
          <a:prstGeom prst="rect">
            <a:avLst/>
          </a:prstGeom>
        </p:spPr>
      </p:pic>
    </p:spTree>
    <p:extLst>
      <p:ext uri="{BB962C8B-B14F-4D97-AF65-F5344CB8AC3E}">
        <p14:creationId xmlns:p14="http://schemas.microsoft.com/office/powerpoint/2010/main" val="1921850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2DD204-09C7-A205-474F-0E8BD2ACBDC1}"/>
              </a:ext>
            </a:extLst>
          </p:cNvPr>
          <p:cNvSpPr txBox="1"/>
          <p:nvPr/>
        </p:nvSpPr>
        <p:spPr>
          <a:xfrm>
            <a:off x="0" y="22520"/>
            <a:ext cx="9144000" cy="6001643"/>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Resistencia de fluidos y rapidez terminal</a:t>
            </a:r>
          </a:p>
          <a:p>
            <a:pPr algn="l"/>
            <a:r>
              <a:rPr lang="es-MX" sz="2400" b="0" i="0" u="none" strike="noStrike" baseline="0" dirty="0">
                <a:latin typeface="Times New Roman" panose="02020603050405020304" pitchFamily="18" charset="0"/>
                <a:cs typeface="Times New Roman" panose="02020603050405020304" pitchFamily="18" charset="0"/>
              </a:rPr>
              <a:t>Si usted saca la mano por la ventanilla de un automóvil que viaja con gran rapidez, comprobará la existencia de la </a:t>
            </a:r>
            <a:r>
              <a:rPr lang="es-MX" sz="2400" b="1" i="0" u="none" strike="noStrike" baseline="0" dirty="0">
                <a:latin typeface="Times New Roman" panose="02020603050405020304" pitchFamily="18" charset="0"/>
                <a:cs typeface="Times New Roman" panose="02020603050405020304" pitchFamily="18" charset="0"/>
              </a:rPr>
              <a:t>resistencia de un fluido</a:t>
            </a:r>
            <a:r>
              <a:rPr lang="es-MX" sz="2400" b="0" i="0" u="none" strike="noStrike" baseline="0" dirty="0">
                <a:latin typeface="Times New Roman" panose="02020603050405020304" pitchFamily="18" charset="0"/>
                <a:cs typeface="Times New Roman" panose="02020603050405020304" pitchFamily="18" charset="0"/>
              </a:rPr>
              <a:t>, que es la fuerza que un fluido (ya sea gas o líquido) ejerce sobre un cuerpo que se mueve a través de él. </a:t>
            </a:r>
          </a:p>
          <a:p>
            <a:pPr algn="l"/>
            <a:r>
              <a:rPr lang="es-MX" sz="2400" b="0" i="0" u="none" strike="noStrike" baseline="0" dirty="0">
                <a:latin typeface="Times New Roman" panose="02020603050405020304" pitchFamily="18" charset="0"/>
                <a:cs typeface="Times New Roman" panose="02020603050405020304" pitchFamily="18" charset="0"/>
              </a:rPr>
              <a:t>El cuerpo en movimiento ejerce una fuerza sobre el fluido para hacerlo a un lado. </a:t>
            </a:r>
          </a:p>
          <a:p>
            <a:pPr algn="l"/>
            <a:r>
              <a:rPr lang="es-MX" sz="2400" b="0" i="0" u="none" strike="noStrike" baseline="0" dirty="0">
                <a:latin typeface="Times New Roman" panose="02020603050405020304" pitchFamily="18" charset="0"/>
                <a:cs typeface="Times New Roman" panose="02020603050405020304" pitchFamily="18" charset="0"/>
              </a:rPr>
              <a:t>Por la tercera ley de Newton, el fluido responde sobre el cuerpo con una fuerza igual y opuesta.</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0" i="1" u="none" strike="noStrike" baseline="0" dirty="0">
                <a:latin typeface="Times New Roman" panose="02020603050405020304" pitchFamily="18" charset="0"/>
                <a:cs typeface="Times New Roman" panose="02020603050405020304" pitchFamily="18" charset="0"/>
              </a:rPr>
              <a:t>dirección </a:t>
            </a:r>
            <a:r>
              <a:rPr lang="es-MX" sz="2400" b="0" i="0" u="none" strike="noStrike" baseline="0" dirty="0">
                <a:latin typeface="Times New Roman" panose="02020603050405020304" pitchFamily="18" charset="0"/>
                <a:cs typeface="Times New Roman" panose="02020603050405020304" pitchFamily="18" charset="0"/>
              </a:rPr>
              <a:t>de la fuerza de resistencia de un fluido que actúa sobre un cuerpo siempre es opuesta a la dirección de la velocidad del cuerpo relativa al fluido. </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0" i="1" u="none" strike="noStrike" baseline="0" dirty="0">
                <a:latin typeface="Times New Roman" panose="02020603050405020304" pitchFamily="18" charset="0"/>
                <a:cs typeface="Times New Roman" panose="02020603050405020304" pitchFamily="18" charset="0"/>
              </a:rPr>
              <a:t>magnitud </a:t>
            </a:r>
            <a:r>
              <a:rPr lang="es-MX" sz="2400" b="0" i="0" u="none" strike="noStrike" baseline="0" dirty="0">
                <a:latin typeface="Times New Roman" panose="02020603050405020304" pitchFamily="18" charset="0"/>
                <a:cs typeface="Times New Roman" panose="02020603050405020304" pitchFamily="18" charset="0"/>
              </a:rPr>
              <a:t>de la fuerza de resistencia de un fluido suele aumentar al incrementarse la rapidez del cuerpo en el fluido. Esto es muy diferente de la fuerza de fricción cinética entre dos superficies en contacto, que casi siempre podemos considerar independiente de la rapidez.</a:t>
            </a:r>
          </a:p>
        </p:txBody>
      </p:sp>
    </p:spTree>
    <p:extLst>
      <p:ext uri="{BB962C8B-B14F-4D97-AF65-F5344CB8AC3E}">
        <p14:creationId xmlns:p14="http://schemas.microsoft.com/office/powerpoint/2010/main" val="4066482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2DD204-09C7-A205-474F-0E8BD2ACBDC1}"/>
              </a:ext>
            </a:extLst>
          </p:cNvPr>
          <p:cNvSpPr txBox="1"/>
          <p:nvPr/>
        </p:nvSpPr>
        <p:spPr>
          <a:xfrm>
            <a:off x="0" y="22520"/>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objetos pequeños que se mueven a rapideces muy bajas, la magnitud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de la fuerza de resistencia del fluido es aproximadamente proporcional a la rapidez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del cuerpo:</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16391BD7-3E1A-9C23-BD62-6B701E239813}"/>
              </a:ext>
            </a:extLst>
          </p:cNvPr>
          <p:cNvPicPr>
            <a:picLocks noChangeAspect="1"/>
          </p:cNvPicPr>
          <p:nvPr/>
        </p:nvPicPr>
        <p:blipFill>
          <a:blip r:embed="rId2"/>
          <a:stretch>
            <a:fillRect/>
          </a:stretch>
        </p:blipFill>
        <p:spPr>
          <a:xfrm>
            <a:off x="0" y="1340768"/>
            <a:ext cx="9144000" cy="901959"/>
          </a:xfrm>
          <a:prstGeom prst="rect">
            <a:avLst/>
          </a:prstGeom>
        </p:spPr>
      </p:pic>
      <p:sp>
        <p:nvSpPr>
          <p:cNvPr id="6" name="CuadroTexto 5">
            <a:extLst>
              <a:ext uri="{FF2B5EF4-FFF2-40B4-BE49-F238E27FC236}">
                <a16:creationId xmlns:a16="http://schemas.microsoft.com/office/drawing/2014/main" id="{05D3FCE6-CD58-7460-4BE1-D35210DA82ED}"/>
              </a:ext>
            </a:extLst>
          </p:cNvPr>
          <p:cNvSpPr txBox="1"/>
          <p:nvPr/>
        </p:nvSpPr>
        <p:spPr>
          <a:xfrm>
            <a:off x="0" y="2128788"/>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es una constante de proporcionalidad que depende de la forma y el tamaño del cuerpo, así como de las propiedades del fluido. </a:t>
            </a:r>
          </a:p>
          <a:p>
            <a:pPr algn="l"/>
            <a:r>
              <a:rPr lang="es-MX" sz="2400" b="0" i="0" u="none" strike="noStrike" baseline="0" dirty="0">
                <a:latin typeface="Times New Roman" panose="02020603050405020304" pitchFamily="18" charset="0"/>
                <a:cs typeface="Times New Roman" panose="02020603050405020304" pitchFamily="18" charset="0"/>
              </a:rPr>
              <a:t>La ecuación es adecuada para partículas de polvo que caen a través del aire o para una esfera que se deja caer en aceite. </a:t>
            </a:r>
          </a:p>
          <a:p>
            <a:pPr algn="l"/>
            <a:r>
              <a:rPr lang="es-MX" sz="2400" b="0" i="0" u="none" strike="noStrike" baseline="0" dirty="0">
                <a:latin typeface="Times New Roman" panose="02020603050405020304" pitchFamily="18" charset="0"/>
                <a:cs typeface="Times New Roman" panose="02020603050405020304" pitchFamily="18" charset="0"/>
              </a:rPr>
              <a:t>Para objetos más grandes que se mueven a través del aire con la rapidez de una pelota de tenis o más rápido, la fuerza de resistencia es aproximadamente proporcional 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lugar de </a:t>
            </a:r>
            <a:r>
              <a:rPr lang="es-MX" sz="2400" b="0" i="1" u="none" strike="noStrike" baseline="0" dirty="0">
                <a:latin typeface="Times New Roman" panose="02020603050405020304" pitchFamily="18" charset="0"/>
                <a:cs typeface="Times New Roman" panose="02020603050405020304" pitchFamily="18" charset="0"/>
              </a:rPr>
              <a:t>v</a:t>
            </a:r>
            <a:r>
              <a:rPr lang="es-MX" sz="2400" b="0" i="0" u="none" strike="noStrike" baseline="0" dirty="0">
                <a:latin typeface="Times New Roman" panose="02020603050405020304" pitchFamily="18" charset="0"/>
                <a:cs typeface="Times New Roman" panose="02020603050405020304" pitchFamily="18" charset="0"/>
              </a:rPr>
              <a:t>, y se denomina </a:t>
            </a:r>
            <a:r>
              <a:rPr lang="es-MX" sz="2400" b="1" i="0" u="none" strike="noStrike" baseline="0" dirty="0">
                <a:latin typeface="Times New Roman" panose="02020603050405020304" pitchFamily="18" charset="0"/>
                <a:cs typeface="Times New Roman" panose="02020603050405020304" pitchFamily="18" charset="0"/>
              </a:rPr>
              <a:t>arrastre del aire </a:t>
            </a:r>
            <a:r>
              <a:rPr lang="es-MX" sz="2400" b="0" i="0" u="none" strike="noStrike" baseline="0" dirty="0">
                <a:latin typeface="Times New Roman" panose="02020603050405020304" pitchFamily="18" charset="0"/>
                <a:cs typeface="Times New Roman" panose="02020603050405020304" pitchFamily="18" charset="0"/>
              </a:rPr>
              <a:t>o tan sólo </a:t>
            </a:r>
            <a:r>
              <a:rPr lang="es-MX" sz="2400" b="0" i="1" u="none" strike="noStrike" baseline="0" dirty="0">
                <a:latin typeface="Times New Roman" panose="02020603050405020304" pitchFamily="18" charset="0"/>
                <a:cs typeface="Times New Roman" panose="02020603050405020304" pitchFamily="18" charset="0"/>
              </a:rPr>
              <a:t>arrastre</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Los aviones, las gotas de lluvia y los ciclistas experimentan el arrastre del aire. En este caso es:</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4121E855-27F2-2D31-01FB-6FD037598AD8}"/>
              </a:ext>
            </a:extLst>
          </p:cNvPr>
          <p:cNvPicPr>
            <a:picLocks noChangeAspect="1"/>
          </p:cNvPicPr>
          <p:nvPr/>
        </p:nvPicPr>
        <p:blipFill>
          <a:blip r:embed="rId3"/>
          <a:stretch>
            <a:fillRect/>
          </a:stretch>
        </p:blipFill>
        <p:spPr>
          <a:xfrm>
            <a:off x="0" y="5964427"/>
            <a:ext cx="9144000" cy="776941"/>
          </a:xfrm>
          <a:prstGeom prst="rect">
            <a:avLst/>
          </a:prstGeom>
        </p:spPr>
      </p:pic>
    </p:spTree>
    <p:extLst>
      <p:ext uri="{BB962C8B-B14F-4D97-AF65-F5344CB8AC3E}">
        <p14:creationId xmlns:p14="http://schemas.microsoft.com/office/powerpoint/2010/main" val="778507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71037D-8DB6-71AE-1C9A-0173C3EA29E0}"/>
              </a:ext>
            </a:extLst>
          </p:cNvPr>
          <p:cNvSpPr txBox="1"/>
          <p:nvPr/>
        </p:nvSpPr>
        <p:spPr>
          <a:xfrm>
            <a:off x="0" y="8032"/>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la dependencia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el arrastre aumenta rápidamente conforme se incrementa la rapidez. </a:t>
            </a:r>
          </a:p>
          <a:p>
            <a:pPr algn="l"/>
            <a:r>
              <a:rPr lang="es-MX" sz="2400" b="0" i="0" u="none" strike="noStrike" baseline="0" dirty="0">
                <a:latin typeface="Times New Roman" panose="02020603050405020304" pitchFamily="18" charset="0"/>
                <a:cs typeface="Times New Roman" panose="02020603050405020304" pitchFamily="18" charset="0"/>
              </a:rPr>
              <a:t>El arrastre sobre un automóvil común es insignificante a bajas rapideces, pero comparable con la resistencia a la tracción, o mayor que ésta, a velocidades de autopista. </a:t>
            </a:r>
          </a:p>
          <a:p>
            <a:pPr algn="l"/>
            <a:r>
              <a:rPr lang="es-MX" sz="2400" b="0" i="0" u="none" strike="noStrike" baseline="0" dirty="0">
                <a:latin typeface="Times New Roman" panose="02020603050405020304" pitchFamily="18" charset="0"/>
                <a:cs typeface="Times New Roman" panose="02020603050405020304" pitchFamily="18" charset="0"/>
              </a:rPr>
              <a:t>El valor de </a:t>
            </a:r>
            <a:r>
              <a:rPr lang="es-MX" sz="2400" b="0" i="1" u="none" strike="noStrike" baseline="0" dirty="0">
                <a:latin typeface="Times New Roman" panose="02020603050405020304" pitchFamily="18" charset="0"/>
                <a:cs typeface="Times New Roman" panose="02020603050405020304" pitchFamily="18" charset="0"/>
              </a:rPr>
              <a:t>D </a:t>
            </a:r>
            <a:r>
              <a:rPr lang="es-MX" sz="2400" b="0" i="0" u="none" strike="noStrike" baseline="0" dirty="0">
                <a:latin typeface="Times New Roman" panose="02020603050405020304" pitchFamily="18" charset="0"/>
                <a:cs typeface="Times New Roman" panose="02020603050405020304" pitchFamily="18" charset="0"/>
              </a:rPr>
              <a:t>depende de la forma y el tamaño del cuerpo, y de la densidad del aire. </a:t>
            </a:r>
          </a:p>
          <a:p>
            <a:pPr algn="l"/>
            <a:r>
              <a:rPr lang="es-MX" sz="240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as unidades de la constante </a:t>
            </a:r>
            <a:r>
              <a:rPr lang="es-MX" sz="2400" b="0" i="1" u="none" strike="noStrike" baseline="0" dirty="0">
                <a:latin typeface="Times New Roman" panose="02020603050405020304" pitchFamily="18" charset="0"/>
                <a:cs typeface="Times New Roman" panose="02020603050405020304" pitchFamily="18" charset="0"/>
              </a:rPr>
              <a:t>k </a:t>
            </a:r>
            <a:r>
              <a:rPr lang="es-MX" sz="2400" b="0" u="none" strike="noStrike" baseline="0" dirty="0">
                <a:latin typeface="Times New Roman" panose="02020603050405020304" pitchFamily="18" charset="0"/>
                <a:cs typeface="Times New Roman" panose="02020603050405020304" pitchFamily="18" charset="0"/>
              </a:rPr>
              <a:t>son</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 s/m o kg/s, y que las unidades de la constante </a:t>
            </a:r>
            <a:r>
              <a:rPr lang="es-MX" sz="2400" b="0" i="1" u="none" strike="noStrike" baseline="0" dirty="0">
                <a:latin typeface="Times New Roman" panose="02020603050405020304" pitchFamily="18" charset="0"/>
                <a:cs typeface="Times New Roman" panose="02020603050405020304" pitchFamily="18" charset="0"/>
              </a:rPr>
              <a:t>D</a:t>
            </a:r>
            <a:r>
              <a:rPr lang="es-MX" sz="2400" b="0" i="0" u="none" strike="noStrike" baseline="0" dirty="0">
                <a:latin typeface="Times New Roman" panose="02020603050405020304" pitchFamily="18" charset="0"/>
                <a:cs typeface="Times New Roman" panose="02020603050405020304" pitchFamily="18" charset="0"/>
              </a:rPr>
              <a:t> son N </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m2</a:t>
            </a:r>
            <a:r>
              <a:rPr lang="es-MX" sz="2400" b="0" i="0" u="none" strike="noStrike" baseline="0" dirty="0">
                <a:latin typeface="Times New Roman" panose="02020603050405020304" pitchFamily="18" charset="0"/>
                <a:cs typeface="Times New Roman" panose="02020603050405020304" pitchFamily="18" charset="0"/>
              </a:rPr>
              <a:t> o kg/m.</a:t>
            </a:r>
          </a:p>
          <a:p>
            <a:pPr algn="l"/>
            <a:r>
              <a:rPr lang="es-MX" sz="2400" b="0" i="0" u="none" strike="noStrike" baseline="0" dirty="0">
                <a:latin typeface="Times New Roman" panose="02020603050405020304" pitchFamily="18" charset="0"/>
                <a:cs typeface="Times New Roman" panose="02020603050405020304" pitchFamily="18" charset="0"/>
              </a:rPr>
              <a:t>Por los efectos de la resistencia de fluidos, un objeto que cae en un fluido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tiene aceleración constante. </a:t>
            </a:r>
          </a:p>
          <a:p>
            <a:pPr algn="l"/>
            <a:r>
              <a:rPr lang="es-MX" sz="2400" b="0" i="0" u="none" strike="noStrike" baseline="0" dirty="0">
                <a:latin typeface="Times New Roman" panose="02020603050405020304" pitchFamily="18" charset="0"/>
                <a:cs typeface="Times New Roman" panose="02020603050405020304" pitchFamily="18" charset="0"/>
              </a:rPr>
              <a:t>Para describir su movimiento, no podemos usar las relaciones de aceleración constante; en vez de ello, debemos partir de la segunda ley de Newton. </a:t>
            </a:r>
          </a:p>
        </p:txBody>
      </p:sp>
    </p:spTree>
    <p:extLst>
      <p:ext uri="{BB962C8B-B14F-4D97-AF65-F5344CB8AC3E}">
        <p14:creationId xmlns:p14="http://schemas.microsoft.com/office/powerpoint/2010/main" val="614755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71037D-8DB6-71AE-1C9A-0173C3EA29E0}"/>
              </a:ext>
            </a:extLst>
          </p:cNvPr>
          <p:cNvSpPr txBox="1"/>
          <p:nvPr/>
        </p:nvSpPr>
        <p:spPr>
          <a:xfrm>
            <a:off x="0" y="8032"/>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Como un ejemplo, suponga que usted suelta una esfera de metal en la superficie de un cubo de aceite, y la esfera cae hasta el fondo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B4C4587C-25AE-23A0-7FF9-E988390ECD00}"/>
              </a:ext>
            </a:extLst>
          </p:cNvPr>
          <p:cNvPicPr>
            <a:picLocks noChangeAspect="1"/>
          </p:cNvPicPr>
          <p:nvPr/>
        </p:nvPicPr>
        <p:blipFill rotWithShape="1">
          <a:blip r:embed="rId2"/>
          <a:srcRect r="48057"/>
          <a:stretch/>
        </p:blipFill>
        <p:spPr>
          <a:xfrm>
            <a:off x="2987824" y="894670"/>
            <a:ext cx="3168352" cy="5963330"/>
          </a:xfrm>
          <a:prstGeom prst="rect">
            <a:avLst/>
          </a:prstGeom>
        </p:spPr>
      </p:pic>
    </p:spTree>
    <p:extLst>
      <p:ext uri="{BB962C8B-B14F-4D97-AF65-F5344CB8AC3E}">
        <p14:creationId xmlns:p14="http://schemas.microsoft.com/office/powerpoint/2010/main" val="2759069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71037D-8DB6-71AE-1C9A-0173C3EA29E0}"/>
              </a:ext>
            </a:extLst>
          </p:cNvPr>
          <p:cNvSpPr txBox="1"/>
          <p:nvPr/>
        </p:nvSpPr>
        <p:spPr>
          <a:xfrm>
            <a:off x="0" y="8032"/>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este caso, la fuerza de resistencia del fluido está dada por la ecuación para baja velocidad.</a:t>
            </a:r>
          </a:p>
          <a:p>
            <a:pPr algn="l"/>
            <a:r>
              <a:rPr lang="es-MX" sz="2400" b="0" i="0" u="none" strike="noStrike" baseline="0" dirty="0">
                <a:latin typeface="Times New Roman" panose="02020603050405020304" pitchFamily="18" charset="0"/>
                <a:cs typeface="Times New Roman" panose="02020603050405020304" pitchFamily="18" charset="0"/>
              </a:rPr>
              <a:t>¿Cuáles son la aceleración, la velocidad y la posición de la esfera de metal en función del tiempo?</a:t>
            </a:r>
          </a:p>
          <a:p>
            <a:pPr algn="l"/>
            <a:r>
              <a:rPr lang="es-MX" sz="2400" b="0" i="0" u="none" strike="noStrike" baseline="0" dirty="0">
                <a:latin typeface="Times New Roman" panose="02020603050405020304" pitchFamily="18" charset="0"/>
                <a:cs typeface="Times New Roman" panose="02020603050405020304" pitchFamily="18" charset="0"/>
              </a:rPr>
              <a:t>El diagrama de cuerpo libre se muestra en la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3AACE573-CDCF-BDA2-06BA-29A9F88CDC19}"/>
              </a:ext>
            </a:extLst>
          </p:cNvPr>
          <p:cNvPicPr>
            <a:picLocks noChangeAspect="1"/>
          </p:cNvPicPr>
          <p:nvPr/>
        </p:nvPicPr>
        <p:blipFill rotWithShape="1">
          <a:blip r:embed="rId2"/>
          <a:srcRect l="47221"/>
          <a:stretch/>
        </p:blipFill>
        <p:spPr>
          <a:xfrm>
            <a:off x="3203848" y="2060848"/>
            <a:ext cx="2661817" cy="4797152"/>
          </a:xfrm>
          <a:prstGeom prst="rect">
            <a:avLst/>
          </a:prstGeom>
        </p:spPr>
      </p:pic>
    </p:spTree>
    <p:extLst>
      <p:ext uri="{BB962C8B-B14F-4D97-AF65-F5344CB8AC3E}">
        <p14:creationId xmlns:p14="http://schemas.microsoft.com/office/powerpoint/2010/main" val="4153934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71037D-8DB6-71AE-1C9A-0173C3EA29E0}"/>
              </a:ext>
            </a:extLst>
          </p:cNvPr>
          <p:cNvSpPr txBox="1"/>
          <p:nvPr/>
        </p:nvSpPr>
        <p:spPr>
          <a:xfrm>
            <a:off x="0" y="8032"/>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Tomamos la dirección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positiva hacia abajo e ignoramos cualquier fuerza asociada con la flotación en el aceite. </a:t>
            </a:r>
          </a:p>
          <a:p>
            <a:pPr algn="l"/>
            <a:r>
              <a:rPr lang="es-MX" sz="2400" b="0" i="0" u="none" strike="noStrike" baseline="0" dirty="0">
                <a:latin typeface="Times New Roman" panose="02020603050405020304" pitchFamily="18" charset="0"/>
                <a:cs typeface="Times New Roman" panose="02020603050405020304" pitchFamily="18" charset="0"/>
              </a:rPr>
              <a:t>Puesto que la esfera se mueve hacia abajo, la rapidez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es igual a la componente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de la velocidad </a:t>
            </a:r>
            <a:r>
              <a:rPr lang="es-MX" sz="2400" b="0" i="1" u="none" strike="noStrike" baseline="0" dirty="0" err="1">
                <a:latin typeface="Times New Roman" panose="02020603050405020304" pitchFamily="18" charset="0"/>
                <a:cs typeface="Times New Roman" panose="02020603050405020304" pitchFamily="18" charset="0"/>
              </a:rPr>
              <a:t>vy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la fuerza de resistencia del fluido tiene la dirección -</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No hay componentes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así que la segunda ley de Newton da: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1A86CEC-EE94-C1BD-E6D2-A848DB69573D}"/>
              </a:ext>
            </a:extLst>
          </p:cNvPr>
          <p:cNvPicPr>
            <a:picLocks noChangeAspect="1"/>
          </p:cNvPicPr>
          <p:nvPr/>
        </p:nvPicPr>
        <p:blipFill>
          <a:blip r:embed="rId2"/>
          <a:stretch>
            <a:fillRect/>
          </a:stretch>
        </p:blipFill>
        <p:spPr>
          <a:xfrm>
            <a:off x="288032" y="2492896"/>
            <a:ext cx="8532440" cy="1236717"/>
          </a:xfrm>
          <a:prstGeom prst="rect">
            <a:avLst/>
          </a:prstGeom>
        </p:spPr>
      </p:pic>
      <p:sp>
        <p:nvSpPr>
          <p:cNvPr id="6" name="CuadroTexto 5">
            <a:extLst>
              <a:ext uri="{FF2B5EF4-FFF2-40B4-BE49-F238E27FC236}">
                <a16:creationId xmlns:a16="http://schemas.microsoft.com/office/drawing/2014/main" id="{DC19BDD9-4CDC-EB48-1A92-2677EBE8C521}"/>
              </a:ext>
            </a:extLst>
          </p:cNvPr>
          <p:cNvSpPr txBox="1"/>
          <p:nvPr/>
        </p:nvSpPr>
        <p:spPr>
          <a:xfrm>
            <a:off x="9710" y="3764393"/>
            <a:ext cx="9143999"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Al principio, cuando la esfera empieza a moverse,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0, la fuerza de resistencia es cero y la aceleración inicial es </a:t>
            </a:r>
            <a:r>
              <a:rPr lang="es-MX" sz="2400" b="0" i="1" u="none" strike="noStrike" baseline="0" dirty="0">
                <a:latin typeface="Times New Roman" panose="02020603050405020304" pitchFamily="18" charset="0"/>
                <a:cs typeface="Times New Roman" panose="02020603050405020304" pitchFamily="18" charset="0"/>
              </a:rPr>
              <a:t>a</a:t>
            </a:r>
            <a:r>
              <a:rPr lang="es-MX" sz="2400" b="0" i="1" u="none" strike="noStrike" baseline="-25000" dirty="0">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g</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Al aumentar la rapidez, también se incrementa la fuerza de resistencia hasta ser igual en magnitud al peso. </a:t>
            </a:r>
          </a:p>
          <a:p>
            <a:pPr algn="l"/>
            <a:r>
              <a:rPr lang="es-MX" sz="2400" b="0" i="0" u="none" strike="noStrike" baseline="0" dirty="0">
                <a:latin typeface="Times New Roman" panose="02020603050405020304" pitchFamily="18" charset="0"/>
                <a:cs typeface="Times New Roman" panose="02020603050405020304" pitchFamily="18" charset="0"/>
              </a:rPr>
              <a:t>Ahora, </a:t>
            </a:r>
            <a:r>
              <a:rPr lang="es-MX" sz="2400" b="0" i="1" u="none" strike="noStrike" baseline="0" dirty="0">
                <a:latin typeface="Times New Roman" panose="02020603050405020304" pitchFamily="18" charset="0"/>
                <a:cs typeface="Times New Roman" panose="02020603050405020304" pitchFamily="18" charset="0"/>
              </a:rPr>
              <a:t>mg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kv</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0, la aceleración se vuelve cero y ya no aumenta la rapidez. </a:t>
            </a:r>
          </a:p>
          <a:p>
            <a:pPr algn="l"/>
            <a:r>
              <a:rPr lang="es-MX" sz="2400" b="0" i="0" u="none" strike="noStrike" baseline="0" dirty="0">
                <a:latin typeface="Times New Roman" panose="02020603050405020304" pitchFamily="18" charset="0"/>
                <a:cs typeface="Times New Roman" panose="02020603050405020304" pitchFamily="18" charset="0"/>
              </a:rPr>
              <a:t>La rapidez final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llamada </a:t>
            </a:r>
            <a:r>
              <a:rPr lang="es-MX" sz="2400" b="1" i="0" u="none" strike="noStrike" baseline="0" dirty="0">
                <a:latin typeface="Times New Roman" panose="02020603050405020304" pitchFamily="18" charset="0"/>
                <a:cs typeface="Times New Roman" panose="02020603050405020304" pitchFamily="18" charset="0"/>
              </a:rPr>
              <a:t>rapidez terminal</a:t>
            </a:r>
            <a:r>
              <a:rPr lang="es-MX" sz="2400" b="0" i="0" u="none" strike="noStrike" baseline="0" dirty="0">
                <a:latin typeface="Times New Roman" panose="02020603050405020304" pitchFamily="18" charset="0"/>
                <a:cs typeface="Times New Roman" panose="02020603050405020304" pitchFamily="18" charset="0"/>
              </a:rPr>
              <a:t>, está dada por </a:t>
            </a:r>
            <a:r>
              <a:rPr lang="es-MX" sz="2400" b="0" i="1" u="none" strike="noStrike" baseline="0" dirty="0">
                <a:latin typeface="Times New Roman" panose="02020603050405020304" pitchFamily="18" charset="0"/>
                <a:cs typeface="Times New Roman" panose="02020603050405020304" pitchFamily="18" charset="0"/>
              </a:rPr>
              <a:t>mg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kv</a:t>
            </a:r>
            <a:r>
              <a:rPr lang="es-MX" sz="2400" b="0" i="0"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 0, es decir,</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529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C19BDD9-4CDC-EB48-1A92-2677EBE8C521}"/>
              </a:ext>
            </a:extLst>
          </p:cNvPr>
          <p:cNvSpPr txBox="1"/>
          <p:nvPr/>
        </p:nvSpPr>
        <p:spPr>
          <a:xfrm>
            <a:off x="9710" y="-27384"/>
            <a:ext cx="9143999" cy="132343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rapidez final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llamada </a:t>
            </a:r>
            <a:r>
              <a:rPr lang="es-MX" sz="2400" b="1" i="0" u="none" strike="noStrike" baseline="0" dirty="0">
                <a:latin typeface="Times New Roman" panose="02020603050405020304" pitchFamily="18" charset="0"/>
                <a:cs typeface="Times New Roman" panose="02020603050405020304" pitchFamily="18" charset="0"/>
              </a:rPr>
              <a:t>rapidez terminal</a:t>
            </a:r>
            <a:r>
              <a:rPr lang="es-MX" sz="2400" b="0" i="0" u="none" strike="noStrike" baseline="0" dirty="0">
                <a:latin typeface="Times New Roman" panose="02020603050405020304" pitchFamily="18" charset="0"/>
                <a:cs typeface="Times New Roman" panose="02020603050405020304" pitchFamily="18" charset="0"/>
              </a:rPr>
              <a:t>, está dada por:</a:t>
            </a:r>
          </a:p>
          <a:p>
            <a:pPr algn="ctr"/>
            <a:r>
              <a:rPr lang="es-MX" sz="2400" b="0" i="0" u="none" strike="noStrike" baseline="0" dirty="0">
                <a:latin typeface="Times New Roman" panose="02020603050405020304" pitchFamily="18" charset="0"/>
                <a:cs typeface="Times New Roman" panose="02020603050405020304" pitchFamily="18" charset="0"/>
              </a:rPr>
              <a:t> </a:t>
            </a:r>
            <a:r>
              <a:rPr lang="es-MX" sz="3200" b="0" i="1" u="none" strike="noStrike" baseline="0" dirty="0">
                <a:latin typeface="Times New Roman" panose="02020603050405020304" pitchFamily="18" charset="0"/>
                <a:cs typeface="Times New Roman" panose="02020603050405020304" pitchFamily="18" charset="0"/>
              </a:rPr>
              <a:t>mg </a:t>
            </a:r>
            <a:r>
              <a:rPr lang="es-MX" sz="3200" b="0" i="0" u="none" strike="noStrike" baseline="0" dirty="0">
                <a:latin typeface="Times New Roman" panose="02020603050405020304" pitchFamily="18" charset="0"/>
                <a:cs typeface="Times New Roman" panose="02020603050405020304" pitchFamily="18" charset="0"/>
              </a:rPr>
              <a:t>– </a:t>
            </a:r>
            <a:r>
              <a:rPr lang="es-MX" sz="3200" b="0" i="1" u="none" strike="noStrike" baseline="0" dirty="0">
                <a:latin typeface="Times New Roman" panose="02020603050405020304" pitchFamily="18" charset="0"/>
                <a:cs typeface="Times New Roman" panose="02020603050405020304" pitchFamily="18" charset="0"/>
              </a:rPr>
              <a:t>k </a:t>
            </a:r>
            <a:r>
              <a:rPr lang="es-MX" sz="3200" b="0" i="1" u="none" strike="noStrike" baseline="0" dirty="0" err="1">
                <a:latin typeface="Times New Roman" panose="02020603050405020304" pitchFamily="18" charset="0"/>
                <a:cs typeface="Times New Roman" panose="02020603050405020304" pitchFamily="18" charset="0"/>
              </a:rPr>
              <a:t>v</a:t>
            </a:r>
            <a:r>
              <a:rPr lang="es-MX" sz="3200" b="0" i="0" u="none" strike="noStrike" baseline="-25000" dirty="0" err="1">
                <a:latin typeface="Times New Roman" panose="02020603050405020304" pitchFamily="18" charset="0"/>
                <a:cs typeface="Times New Roman" panose="02020603050405020304" pitchFamily="18" charset="0"/>
              </a:rPr>
              <a:t>t</a:t>
            </a:r>
            <a:r>
              <a:rPr lang="es-MX" sz="3200" b="0" i="0" u="none" strike="noStrike" baseline="0" dirty="0">
                <a:latin typeface="Times New Roman" panose="02020603050405020304" pitchFamily="18" charset="0"/>
                <a:cs typeface="Times New Roman" panose="02020603050405020304" pitchFamily="18" charset="0"/>
              </a:rPr>
              <a:t> = 0</a:t>
            </a:r>
          </a:p>
          <a:p>
            <a:pPr algn="l"/>
            <a:r>
              <a:rPr lang="es-MX" sz="2400" b="0" i="0" u="none" strike="noStrike" baseline="0" dirty="0">
                <a:latin typeface="Times New Roman" panose="02020603050405020304" pitchFamily="18" charset="0"/>
                <a:cs typeface="Times New Roman" panose="02020603050405020304" pitchFamily="18" charset="0"/>
              </a:rPr>
              <a:t>es decir:</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F9CA8ED9-8C4F-8361-353F-3037E7CF0297}"/>
              </a:ext>
            </a:extLst>
          </p:cNvPr>
          <p:cNvPicPr>
            <a:picLocks noChangeAspect="1"/>
          </p:cNvPicPr>
          <p:nvPr/>
        </p:nvPicPr>
        <p:blipFill>
          <a:blip r:embed="rId2"/>
          <a:stretch>
            <a:fillRect/>
          </a:stretch>
        </p:blipFill>
        <p:spPr>
          <a:xfrm>
            <a:off x="0" y="1323269"/>
            <a:ext cx="9144000" cy="1025611"/>
          </a:xfrm>
          <a:prstGeom prst="rect">
            <a:avLst/>
          </a:prstGeom>
          <a:ln w="12700">
            <a:solidFill>
              <a:schemeClr val="tx1"/>
            </a:solidFill>
          </a:ln>
        </p:spPr>
      </p:pic>
      <p:pic>
        <p:nvPicPr>
          <p:cNvPr id="10" name="Imagen 9">
            <a:extLst>
              <a:ext uri="{FF2B5EF4-FFF2-40B4-BE49-F238E27FC236}">
                <a16:creationId xmlns:a16="http://schemas.microsoft.com/office/drawing/2014/main" id="{E0EAB368-A0EA-A872-9342-5BC4652C8CF3}"/>
              </a:ext>
            </a:extLst>
          </p:cNvPr>
          <p:cNvPicPr>
            <a:picLocks noChangeAspect="1"/>
          </p:cNvPicPr>
          <p:nvPr/>
        </p:nvPicPr>
        <p:blipFill rotWithShape="1">
          <a:blip r:embed="rId3"/>
          <a:srcRect r="70475"/>
          <a:stretch/>
        </p:blipFill>
        <p:spPr>
          <a:xfrm>
            <a:off x="2051720" y="2478232"/>
            <a:ext cx="5400600" cy="4323558"/>
          </a:xfrm>
          <a:prstGeom prst="rect">
            <a:avLst/>
          </a:prstGeom>
        </p:spPr>
      </p:pic>
    </p:spTree>
    <p:extLst>
      <p:ext uri="{BB962C8B-B14F-4D97-AF65-F5344CB8AC3E}">
        <p14:creationId xmlns:p14="http://schemas.microsoft.com/office/powerpoint/2010/main" val="618463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120E6-02AC-92A1-E95E-BBCADC7C93A3}"/>
              </a:ext>
            </a:extLst>
          </p:cNvPr>
          <p:cNvPicPr>
            <a:picLocks noChangeAspect="1"/>
          </p:cNvPicPr>
          <p:nvPr/>
        </p:nvPicPr>
        <p:blipFill>
          <a:blip r:embed="rId2"/>
          <a:stretch>
            <a:fillRect/>
          </a:stretch>
        </p:blipFill>
        <p:spPr>
          <a:xfrm>
            <a:off x="0" y="2276873"/>
            <a:ext cx="9144000" cy="2161372"/>
          </a:xfrm>
          <a:prstGeom prst="rect">
            <a:avLst/>
          </a:prstGeom>
        </p:spPr>
      </p:pic>
      <p:sp>
        <p:nvSpPr>
          <p:cNvPr id="8" name="CuadroTexto 7">
            <a:extLst>
              <a:ext uri="{FF2B5EF4-FFF2-40B4-BE49-F238E27FC236}">
                <a16:creationId xmlns:a16="http://schemas.microsoft.com/office/drawing/2014/main" id="{081B6E77-D14C-3EF2-1739-A3298E072C57}"/>
              </a:ext>
            </a:extLst>
          </p:cNvPr>
          <p:cNvSpPr txBox="1"/>
          <p:nvPr/>
        </p:nvSpPr>
        <p:spPr>
          <a:xfrm>
            <a:off x="0" y="0"/>
            <a:ext cx="9143999" cy="830997"/>
          </a:xfrm>
          <a:prstGeom prst="rect">
            <a:avLst/>
          </a:prstGeom>
          <a:noFill/>
        </p:spPr>
        <p:txBody>
          <a:bodyPr wrap="square">
            <a:spAutoFit/>
          </a:bodyPr>
          <a:lstStyle/>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b="0" i="0" u="none" strike="noStrike" baseline="0" dirty="0">
                <a:latin typeface="Times New Roman" panose="02020603050405020304" pitchFamily="18" charset="0"/>
                <a:cs typeface="Times New Roman" panose="02020603050405020304" pitchFamily="18" charset="0"/>
              </a:rPr>
              <a:t>muestra cómo varían la aceleración, la velocidad y la posición con el tiempo. </a:t>
            </a:r>
          </a:p>
        </p:txBody>
      </p:sp>
    </p:spTree>
    <p:extLst>
      <p:ext uri="{BB962C8B-B14F-4D97-AF65-F5344CB8AC3E}">
        <p14:creationId xmlns:p14="http://schemas.microsoft.com/office/powerpoint/2010/main" val="411849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E7B2EE-FC01-CEA1-7EF0-88D1BE58809C}"/>
              </a:ext>
            </a:extLst>
          </p:cNvPr>
          <p:cNvSpPr txBox="1"/>
          <p:nvPr/>
        </p:nvSpPr>
        <p:spPr>
          <a:xfrm>
            <a:off x="0" y="-21487"/>
            <a:ext cx="9144000" cy="390876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Conforme transcurre el tiempo, la aceleración se acerca a cero y la velocidad se aproxima 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(recuerde que elegimos la dirección positiva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hacia abajo). </a:t>
            </a:r>
          </a:p>
          <a:p>
            <a:pPr algn="l"/>
            <a:r>
              <a:rPr lang="es-MX" sz="2400" b="0" i="0" u="none" strike="noStrike" baseline="0" dirty="0">
                <a:latin typeface="Times New Roman" panose="02020603050405020304" pitchFamily="18" charset="0"/>
                <a:cs typeface="Times New Roman" panose="02020603050405020304" pitchFamily="18" charset="0"/>
              </a:rPr>
              <a:t>La pendiente de la gráfica de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contra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se hace constante al hacerse constante la velocidad.</a:t>
            </a:r>
          </a:p>
          <a:p>
            <a:pPr algn="l"/>
            <a:r>
              <a:rPr lang="es-MX" sz="2400" b="0" i="0" u="none" strike="noStrike" baseline="0" dirty="0">
                <a:latin typeface="Times New Roman" panose="02020603050405020304" pitchFamily="18" charset="0"/>
                <a:cs typeface="Times New Roman" panose="02020603050405020304" pitchFamily="18" charset="0"/>
              </a:rPr>
              <a:t>Para saber de dónde salen las gráficas de la figura, debemos obtener la relación entre rapidez y tiempo en el intervalo antes de alcanzar la rapidez terminal.</a:t>
            </a:r>
          </a:p>
          <a:p>
            <a:pPr algn="l"/>
            <a:r>
              <a:rPr lang="es-MX" sz="2400" b="0" i="0" u="none" strike="noStrike" baseline="0" dirty="0">
                <a:latin typeface="Times New Roman" panose="02020603050405020304" pitchFamily="18" charset="0"/>
                <a:cs typeface="Times New Roman" panose="02020603050405020304" pitchFamily="18" charset="0"/>
              </a:rPr>
              <a:t>Volvemos a la segunda ley de Newton para la esfera que cae, que rescribimos usando </a:t>
            </a:r>
            <a:r>
              <a:rPr lang="es-MX" sz="3200" b="0" i="1" u="none" strike="noStrike" baseline="0" dirty="0">
                <a:latin typeface="Times New Roman" panose="02020603050405020304" pitchFamily="18" charset="0"/>
                <a:cs typeface="Times New Roman" panose="02020603050405020304" pitchFamily="18" charset="0"/>
              </a:rPr>
              <a:t>a</a:t>
            </a:r>
            <a:r>
              <a:rPr lang="es-MX" sz="3200" b="0" i="1" u="none" strike="noStrike" baseline="-25000" dirty="0">
                <a:latin typeface="Times New Roman" panose="02020603050405020304" pitchFamily="18" charset="0"/>
                <a:cs typeface="Times New Roman" panose="02020603050405020304" pitchFamily="18" charset="0"/>
              </a:rPr>
              <a:t>y</a:t>
            </a:r>
            <a:r>
              <a:rPr lang="es-MX" sz="3200" b="0" i="1" u="none" strike="noStrike" baseline="0" dirty="0">
                <a:latin typeface="Times New Roman" panose="02020603050405020304" pitchFamily="18" charset="0"/>
                <a:cs typeface="Times New Roman" panose="02020603050405020304" pitchFamily="18" charset="0"/>
              </a:rPr>
              <a:t> </a:t>
            </a:r>
            <a:r>
              <a:rPr lang="es-MX" sz="3200" b="0" i="0" u="none" strike="noStrike" baseline="0" dirty="0">
                <a:latin typeface="Times New Roman" panose="02020603050405020304" pitchFamily="18" charset="0"/>
                <a:cs typeface="Times New Roman" panose="02020603050405020304" pitchFamily="18" charset="0"/>
              </a:rPr>
              <a:t>= </a:t>
            </a:r>
            <a:r>
              <a:rPr lang="es-MX" sz="3200" b="0" i="1" u="none" strike="noStrike" baseline="0" dirty="0" err="1">
                <a:latin typeface="Times New Roman" panose="02020603050405020304" pitchFamily="18" charset="0"/>
                <a:cs typeface="Times New Roman" panose="02020603050405020304" pitchFamily="18" charset="0"/>
              </a:rPr>
              <a:t>dv</a:t>
            </a:r>
            <a:r>
              <a:rPr lang="es-MX" sz="3200" b="0" i="1" u="none" strike="noStrike" baseline="-25000" dirty="0" err="1">
                <a:latin typeface="Times New Roman" panose="02020603050405020304" pitchFamily="18" charset="0"/>
                <a:cs typeface="Times New Roman" panose="02020603050405020304" pitchFamily="18" charset="0"/>
              </a:rPr>
              <a:t>y</a:t>
            </a:r>
            <a:r>
              <a:rPr lang="es-MX" sz="3200" dirty="0">
                <a:latin typeface="Times New Roman" panose="02020603050405020304" pitchFamily="18" charset="0"/>
                <a:cs typeface="Times New Roman" panose="02020603050405020304" pitchFamily="18" charset="0"/>
              </a:rPr>
              <a:t>/</a:t>
            </a:r>
            <a:r>
              <a:rPr lang="es-MX" sz="3200" b="0" i="1" u="none" strike="noStrike" baseline="0" dirty="0" err="1">
                <a:latin typeface="Times New Roman" panose="02020603050405020304" pitchFamily="18" charset="0"/>
                <a:cs typeface="Times New Roman" panose="02020603050405020304" pitchFamily="18" charset="0"/>
              </a:rPr>
              <a:t>dt</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B247CC39-4134-8E9C-CE38-7E06226ED7D1}"/>
              </a:ext>
            </a:extLst>
          </p:cNvPr>
          <p:cNvPicPr>
            <a:picLocks noChangeAspect="1"/>
          </p:cNvPicPr>
          <p:nvPr/>
        </p:nvPicPr>
        <p:blipFill>
          <a:blip r:embed="rId2"/>
          <a:stretch>
            <a:fillRect/>
          </a:stretch>
        </p:blipFill>
        <p:spPr>
          <a:xfrm>
            <a:off x="2051720" y="3933056"/>
            <a:ext cx="5005603" cy="1830407"/>
          </a:xfrm>
          <a:prstGeom prst="rect">
            <a:avLst/>
          </a:prstGeom>
        </p:spPr>
      </p:pic>
    </p:spTree>
    <p:extLst>
      <p:ext uri="{BB962C8B-B14F-4D97-AF65-F5344CB8AC3E}">
        <p14:creationId xmlns:p14="http://schemas.microsoft.com/office/powerpoint/2010/main" val="2686503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02858-2DBF-6C93-E3EA-4AF813A531F9}"/>
              </a:ext>
            </a:extLst>
          </p:cNvPr>
          <p:cNvSpPr txBox="1"/>
          <p:nvPr/>
        </p:nvSpPr>
        <p:spPr>
          <a:xfrm>
            <a:off x="0" y="3231"/>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Después de reordenar términos y sustituir </a:t>
            </a:r>
            <a:r>
              <a:rPr lang="es-MX" sz="2400" b="0" i="1" u="none" strike="noStrike" baseline="0" dirty="0">
                <a:latin typeface="Times New Roman" panose="02020603050405020304" pitchFamily="18" charset="0"/>
                <a:cs typeface="Times New Roman" panose="02020603050405020304" pitchFamily="18" charset="0"/>
              </a:rPr>
              <a:t>mg</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integramos ambos miembros, recordando que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0 cuando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0:</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46B4283C-7001-36AB-4691-25CF797A304E}"/>
              </a:ext>
            </a:extLst>
          </p:cNvPr>
          <p:cNvPicPr>
            <a:picLocks noChangeAspect="1"/>
          </p:cNvPicPr>
          <p:nvPr/>
        </p:nvPicPr>
        <p:blipFill>
          <a:blip r:embed="rId2"/>
          <a:stretch>
            <a:fillRect/>
          </a:stretch>
        </p:blipFill>
        <p:spPr>
          <a:xfrm>
            <a:off x="2267744" y="1052736"/>
            <a:ext cx="4652324" cy="1711200"/>
          </a:xfrm>
          <a:prstGeom prst="rect">
            <a:avLst/>
          </a:prstGeom>
        </p:spPr>
      </p:pic>
      <p:pic>
        <p:nvPicPr>
          <p:cNvPr id="7" name="Imagen 6">
            <a:extLst>
              <a:ext uri="{FF2B5EF4-FFF2-40B4-BE49-F238E27FC236}">
                <a16:creationId xmlns:a16="http://schemas.microsoft.com/office/drawing/2014/main" id="{52818036-626B-94F4-3391-E8D486D5D889}"/>
              </a:ext>
            </a:extLst>
          </p:cNvPr>
          <p:cNvPicPr>
            <a:picLocks noChangeAspect="1"/>
          </p:cNvPicPr>
          <p:nvPr/>
        </p:nvPicPr>
        <p:blipFill>
          <a:blip r:embed="rId3"/>
          <a:stretch>
            <a:fillRect/>
          </a:stretch>
        </p:blipFill>
        <p:spPr>
          <a:xfrm>
            <a:off x="0" y="2734785"/>
            <a:ext cx="9144000" cy="1388429"/>
          </a:xfrm>
          <a:prstGeom prst="rect">
            <a:avLst/>
          </a:prstGeom>
        </p:spPr>
      </p:pic>
      <p:pic>
        <p:nvPicPr>
          <p:cNvPr id="9" name="Imagen 8">
            <a:extLst>
              <a:ext uri="{FF2B5EF4-FFF2-40B4-BE49-F238E27FC236}">
                <a16:creationId xmlns:a16="http://schemas.microsoft.com/office/drawing/2014/main" id="{D65F6900-121F-3D10-CB18-11716FAEC203}"/>
              </a:ext>
            </a:extLst>
          </p:cNvPr>
          <p:cNvPicPr>
            <a:picLocks noChangeAspect="1"/>
          </p:cNvPicPr>
          <p:nvPr/>
        </p:nvPicPr>
        <p:blipFill>
          <a:blip r:embed="rId4"/>
          <a:stretch>
            <a:fillRect/>
          </a:stretch>
        </p:blipFill>
        <p:spPr>
          <a:xfrm>
            <a:off x="1349828" y="4107093"/>
            <a:ext cx="6444343" cy="1698171"/>
          </a:xfrm>
          <a:prstGeom prst="rect">
            <a:avLst/>
          </a:prstGeom>
          <a:ln w="12700">
            <a:solidFill>
              <a:schemeClr val="tx1"/>
            </a:solidFill>
          </a:ln>
        </p:spPr>
      </p:pic>
    </p:spTree>
    <p:extLst>
      <p:ext uri="{BB962C8B-B14F-4D97-AF65-F5344CB8AC3E}">
        <p14:creationId xmlns:p14="http://schemas.microsoft.com/office/powerpoint/2010/main" val="213961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E7B03B7-1E4C-88EF-504D-10F3ECEB755C}"/>
              </a:ext>
            </a:extLst>
          </p:cNvPr>
          <p:cNvPicPr>
            <a:picLocks noChangeAspect="1"/>
          </p:cNvPicPr>
          <p:nvPr/>
        </p:nvPicPr>
        <p:blipFill rotWithShape="1">
          <a:blip r:embed="rId2"/>
          <a:srcRect r="47637"/>
          <a:stretch/>
        </p:blipFill>
        <p:spPr>
          <a:xfrm>
            <a:off x="0" y="-51202"/>
            <a:ext cx="9144000" cy="6905378"/>
          </a:xfrm>
          <a:prstGeom prst="rect">
            <a:avLst/>
          </a:prstGeom>
        </p:spPr>
      </p:pic>
    </p:spTree>
    <p:extLst>
      <p:ext uri="{BB962C8B-B14F-4D97-AF65-F5344CB8AC3E}">
        <p14:creationId xmlns:p14="http://schemas.microsoft.com/office/powerpoint/2010/main" val="2603773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65F6900-121F-3D10-CB18-11716FAEC203}"/>
              </a:ext>
            </a:extLst>
          </p:cNvPr>
          <p:cNvPicPr>
            <a:picLocks noChangeAspect="1"/>
          </p:cNvPicPr>
          <p:nvPr/>
        </p:nvPicPr>
        <p:blipFill>
          <a:blip r:embed="rId2"/>
          <a:stretch>
            <a:fillRect/>
          </a:stretch>
        </p:blipFill>
        <p:spPr>
          <a:xfrm>
            <a:off x="1368017" y="-27384"/>
            <a:ext cx="6444343" cy="1698171"/>
          </a:xfrm>
          <a:prstGeom prst="rect">
            <a:avLst/>
          </a:prstGeom>
          <a:ln w="12700">
            <a:solidFill>
              <a:schemeClr val="tx1"/>
            </a:solidFill>
          </a:ln>
        </p:spPr>
      </p:pic>
      <p:pic>
        <p:nvPicPr>
          <p:cNvPr id="4" name="Imagen 3">
            <a:extLst>
              <a:ext uri="{FF2B5EF4-FFF2-40B4-BE49-F238E27FC236}">
                <a16:creationId xmlns:a16="http://schemas.microsoft.com/office/drawing/2014/main" id="{63317630-A6D1-6DE6-1548-AEBA3B083AE8}"/>
              </a:ext>
            </a:extLst>
          </p:cNvPr>
          <p:cNvPicPr>
            <a:picLocks noChangeAspect="1"/>
          </p:cNvPicPr>
          <p:nvPr/>
        </p:nvPicPr>
        <p:blipFill rotWithShape="1">
          <a:blip r:embed="rId3"/>
          <a:srcRect l="27163" r="34250"/>
          <a:stretch/>
        </p:blipFill>
        <p:spPr>
          <a:xfrm>
            <a:off x="683568" y="2056324"/>
            <a:ext cx="7838630" cy="4801676"/>
          </a:xfrm>
          <a:prstGeom prst="rect">
            <a:avLst/>
          </a:prstGeom>
        </p:spPr>
      </p:pic>
    </p:spTree>
    <p:extLst>
      <p:ext uri="{BB962C8B-B14F-4D97-AF65-F5344CB8AC3E}">
        <p14:creationId xmlns:p14="http://schemas.microsoft.com/office/powerpoint/2010/main" val="3109671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452B2D-B95B-F3C5-AC10-4261C566DB80}"/>
              </a:ext>
            </a:extLst>
          </p:cNvPr>
          <p:cNvSpPr txBox="1"/>
          <p:nvPr/>
        </p:nvSpPr>
        <p:spPr>
          <a:xfrm>
            <a:off x="0" y="-2865"/>
            <a:ext cx="9143999"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Observe que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hace igual a la rapidez terminal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sólo en el límite donde </a:t>
            </a:r>
            <a:r>
              <a:rPr lang="es-MX" sz="2400" b="0" i="1" u="none" strike="noStrike" baseline="0" dirty="0">
                <a:latin typeface="Times New Roman" panose="02020603050405020304" pitchFamily="18" charset="0"/>
                <a:cs typeface="Times New Roman" panose="02020603050405020304" pitchFamily="18" charset="0"/>
              </a:rPr>
              <a:t>t → ∞</a:t>
            </a:r>
            <a:r>
              <a:rPr lang="es-MX" sz="2400" b="0" i="0" u="none" strike="noStrike" baseline="0" dirty="0">
                <a:latin typeface="Times New Roman" panose="02020603050405020304" pitchFamily="18" charset="0"/>
                <a:cs typeface="Times New Roman" panose="02020603050405020304" pitchFamily="18" charset="0"/>
              </a:rPr>
              <a:t>; la esfera no puede alcanzar la rapidez terminal en un intervalo de tiempo finito.</a:t>
            </a:r>
          </a:p>
          <a:p>
            <a:pPr algn="l"/>
            <a:r>
              <a:rPr lang="es-MX" sz="2400" b="0" i="0" u="none" strike="noStrike" baseline="0" dirty="0">
                <a:latin typeface="Times New Roman" panose="02020603050405020304" pitchFamily="18" charset="0"/>
                <a:cs typeface="Times New Roman" panose="02020603050405020304" pitchFamily="18" charset="0"/>
              </a:rPr>
              <a:t>La derivada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con respecto al tiempo es </a:t>
            </a:r>
            <a:r>
              <a:rPr lang="es-MX" sz="2400" b="0" i="1" u="none" strike="noStrike" baseline="0" dirty="0">
                <a:latin typeface="Times New Roman" panose="02020603050405020304" pitchFamily="18" charset="0"/>
                <a:cs typeface="Times New Roman" panose="02020603050405020304" pitchFamily="18" charset="0"/>
              </a:rPr>
              <a:t>a</a:t>
            </a:r>
            <a:r>
              <a:rPr lang="es-MX" sz="2400" b="0" i="1" u="none" strike="noStrike" baseline="-2500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y la integral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y</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el tiempo es </a:t>
            </a:r>
            <a:r>
              <a:rPr lang="es-MX" sz="2400" b="0" i="1" u="none" strike="noStrike" baseline="0" dirty="0">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Los resultados son:</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18AD269B-9036-8BCF-D560-0AD6030F9799}"/>
              </a:ext>
            </a:extLst>
          </p:cNvPr>
          <p:cNvPicPr>
            <a:picLocks noChangeAspect="1"/>
          </p:cNvPicPr>
          <p:nvPr/>
        </p:nvPicPr>
        <p:blipFill>
          <a:blip r:embed="rId2"/>
          <a:stretch>
            <a:fillRect/>
          </a:stretch>
        </p:blipFill>
        <p:spPr>
          <a:xfrm>
            <a:off x="1500471" y="2348880"/>
            <a:ext cx="6023857" cy="2592743"/>
          </a:xfrm>
          <a:prstGeom prst="rect">
            <a:avLst/>
          </a:prstGeom>
        </p:spPr>
      </p:pic>
    </p:spTree>
    <p:extLst>
      <p:ext uri="{BB962C8B-B14F-4D97-AF65-F5344CB8AC3E}">
        <p14:creationId xmlns:p14="http://schemas.microsoft.com/office/powerpoint/2010/main" val="2295434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8AD269B-9036-8BCF-D560-0AD6030F9799}"/>
              </a:ext>
            </a:extLst>
          </p:cNvPr>
          <p:cNvPicPr>
            <a:picLocks noChangeAspect="1"/>
          </p:cNvPicPr>
          <p:nvPr/>
        </p:nvPicPr>
        <p:blipFill rotWithShape="1">
          <a:blip r:embed="rId2"/>
          <a:srcRect t="38882"/>
          <a:stretch/>
        </p:blipFill>
        <p:spPr>
          <a:xfrm>
            <a:off x="1619672" y="44169"/>
            <a:ext cx="6023857" cy="1584631"/>
          </a:xfrm>
          <a:prstGeom prst="rect">
            <a:avLst/>
          </a:prstGeom>
          <a:ln w="12700">
            <a:solidFill>
              <a:schemeClr val="tx1"/>
            </a:solidFill>
          </a:ln>
        </p:spPr>
      </p:pic>
      <p:pic>
        <p:nvPicPr>
          <p:cNvPr id="6" name="Imagen 5">
            <a:extLst>
              <a:ext uri="{FF2B5EF4-FFF2-40B4-BE49-F238E27FC236}">
                <a16:creationId xmlns:a16="http://schemas.microsoft.com/office/drawing/2014/main" id="{06FF5FD7-79EB-63CE-2EB1-2AD14539EAC4}"/>
              </a:ext>
            </a:extLst>
          </p:cNvPr>
          <p:cNvPicPr>
            <a:picLocks noChangeAspect="1"/>
          </p:cNvPicPr>
          <p:nvPr/>
        </p:nvPicPr>
        <p:blipFill rotWithShape="1">
          <a:blip r:embed="rId3"/>
          <a:srcRect l="63387"/>
          <a:stretch/>
        </p:blipFill>
        <p:spPr>
          <a:xfrm>
            <a:off x="539552" y="1772816"/>
            <a:ext cx="7873039" cy="5082813"/>
          </a:xfrm>
          <a:prstGeom prst="rect">
            <a:avLst/>
          </a:prstGeom>
        </p:spPr>
      </p:pic>
    </p:spTree>
    <p:extLst>
      <p:ext uri="{BB962C8B-B14F-4D97-AF65-F5344CB8AC3E}">
        <p14:creationId xmlns:p14="http://schemas.microsoft.com/office/powerpoint/2010/main" val="3521202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F9E2729-F0BF-53EE-BDEE-0DB23DBA81EF}"/>
              </a:ext>
            </a:extLst>
          </p:cNvPr>
          <p:cNvSpPr txBox="1"/>
          <p:nvPr/>
        </p:nvSpPr>
        <p:spPr>
          <a:xfrm>
            <a:off x="0" y="-27384"/>
            <a:ext cx="9143998"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Examine otra vez la figura, que muestra las gráficas de estas tres relaciones. </a:t>
            </a:r>
          </a:p>
          <a:p>
            <a:pPr algn="l"/>
            <a:r>
              <a:rPr lang="es-MX" sz="2400" b="0" i="0" u="none" strike="noStrike" baseline="0" dirty="0">
                <a:latin typeface="Times New Roman" panose="02020603050405020304" pitchFamily="18" charset="0"/>
                <a:cs typeface="Times New Roman" panose="02020603050405020304" pitchFamily="18" charset="0"/>
              </a:rPr>
              <a:t>Al deducir la rapidez terminal supusimos que la fuerza de</a:t>
            </a:r>
          </a:p>
          <a:p>
            <a:pPr algn="l"/>
            <a:r>
              <a:rPr lang="es-MX" sz="2400" b="0" i="0" u="none" strike="noStrike" baseline="0" dirty="0">
                <a:latin typeface="Times New Roman" panose="02020603050405020304" pitchFamily="18" charset="0"/>
                <a:cs typeface="Times New Roman" panose="02020603050405020304" pitchFamily="18" charset="0"/>
              </a:rPr>
              <a:t>resistencia del fluido era proporcional a la rapidez. </a:t>
            </a:r>
          </a:p>
          <a:p>
            <a:pPr algn="l"/>
            <a:r>
              <a:rPr lang="es-MX" sz="2400" b="0" i="0" u="none" strike="noStrike" baseline="0" dirty="0">
                <a:latin typeface="Times New Roman" panose="02020603050405020304" pitchFamily="18" charset="0"/>
                <a:cs typeface="Times New Roman" panose="02020603050405020304" pitchFamily="18" charset="0"/>
              </a:rPr>
              <a:t>En el caso de un objeto que cae con gran rapidez en el aire, de modo que la resistencia del fluido sea igual a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30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,la rapidez terminal se alcanza cuando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igual al peso </a:t>
            </a:r>
            <a:r>
              <a:rPr lang="es-MX" sz="2400" b="0" i="1" u="none" strike="noStrike" baseline="0" dirty="0">
                <a:latin typeface="Times New Roman" panose="02020603050405020304" pitchFamily="18" charset="0"/>
                <a:cs typeface="Times New Roman" panose="02020603050405020304" pitchFamily="18" charset="0"/>
              </a:rPr>
              <a:t>mg </a:t>
            </a:r>
            <a:r>
              <a:rPr lang="es-MX" sz="2400" b="0" i="0" u="none" strike="noStrike" baseline="0" dirty="0">
                <a:latin typeface="Times New Roman" panose="02020603050405020304" pitchFamily="18" charset="0"/>
                <a:cs typeface="Times New Roman" panose="02020603050405020304" pitchFamily="18" charset="0"/>
              </a:rPr>
              <a:t>(</a:t>
            </a:r>
            <a:r>
              <a:rPr lang="es-MX" sz="2400" b="1" i="0" u="none" strike="noStrike" baseline="0" dirty="0">
                <a:latin typeface="Times New Roman" panose="02020603050405020304" pitchFamily="18" charset="0"/>
                <a:cs typeface="Times New Roman" panose="02020603050405020304" pitchFamily="18" charset="0"/>
              </a:rPr>
              <a:t>figura a</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557658A6-E437-55A1-D654-7009DD83DDBE}"/>
              </a:ext>
            </a:extLst>
          </p:cNvPr>
          <p:cNvPicPr>
            <a:picLocks noChangeAspect="1"/>
          </p:cNvPicPr>
          <p:nvPr/>
        </p:nvPicPr>
        <p:blipFill>
          <a:blip r:embed="rId2"/>
          <a:stretch>
            <a:fillRect/>
          </a:stretch>
        </p:blipFill>
        <p:spPr>
          <a:xfrm>
            <a:off x="1979712" y="2708920"/>
            <a:ext cx="5580112" cy="3985794"/>
          </a:xfrm>
          <a:prstGeom prst="rect">
            <a:avLst/>
          </a:prstGeom>
        </p:spPr>
      </p:pic>
    </p:spTree>
    <p:extLst>
      <p:ext uri="{BB962C8B-B14F-4D97-AF65-F5344CB8AC3E}">
        <p14:creationId xmlns:p14="http://schemas.microsoft.com/office/powerpoint/2010/main" val="2800726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80DC17-80BF-EA9F-3885-3BBD12FE5C73}"/>
              </a:ext>
            </a:extLst>
          </p:cNvPr>
          <p:cNvPicPr>
            <a:picLocks noChangeAspect="1"/>
          </p:cNvPicPr>
          <p:nvPr/>
        </p:nvPicPr>
        <p:blipFill>
          <a:blip r:embed="rId2"/>
          <a:stretch>
            <a:fillRect/>
          </a:stretch>
        </p:blipFill>
        <p:spPr>
          <a:xfrm>
            <a:off x="0" y="-27384"/>
            <a:ext cx="9144000" cy="1047281"/>
          </a:xfrm>
          <a:prstGeom prst="rect">
            <a:avLst/>
          </a:prstGeom>
        </p:spPr>
      </p:pic>
      <p:sp>
        <p:nvSpPr>
          <p:cNvPr id="5" name="CuadroTexto 4">
            <a:extLst>
              <a:ext uri="{FF2B5EF4-FFF2-40B4-BE49-F238E27FC236}">
                <a16:creationId xmlns:a16="http://schemas.microsoft.com/office/drawing/2014/main" id="{41594822-392B-3C18-7E07-0FE132F99690}"/>
              </a:ext>
            </a:extLst>
          </p:cNvPr>
          <p:cNvSpPr txBox="1"/>
          <p:nvPr/>
        </p:nvSpPr>
        <p:spPr>
          <a:xfrm>
            <a:off x="0" y="1019897"/>
            <a:ext cx="9144000"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expresión para la rapidez terminal explica por qué los objetos pesados tienden a caer en el aire con mayor rapidez que los ligeros. </a:t>
            </a:r>
          </a:p>
          <a:p>
            <a:pPr algn="l"/>
            <a:r>
              <a:rPr lang="es-MX" sz="2400" b="0" i="0" u="none" strike="noStrike" baseline="0" dirty="0">
                <a:latin typeface="Times New Roman" panose="02020603050405020304" pitchFamily="18" charset="0"/>
                <a:cs typeface="Times New Roman" panose="02020603050405020304" pitchFamily="18" charset="0"/>
              </a:rPr>
              <a:t>Dos objetos con el mismo tamaño, pero con diferente masa (digamos, una pelota de ping-pong y una esfera de plomo del mismo radio) tienen la misma </a:t>
            </a:r>
            <a:r>
              <a:rPr lang="es-MX" sz="2400" b="0" i="1" u="none" strike="noStrike" baseline="0" dirty="0">
                <a:latin typeface="Times New Roman" panose="02020603050405020304" pitchFamily="18" charset="0"/>
                <a:cs typeface="Times New Roman" panose="02020603050405020304" pitchFamily="18" charset="0"/>
              </a:rPr>
              <a:t>D </a:t>
            </a:r>
            <a:r>
              <a:rPr lang="es-MX" sz="2400" b="0" i="0" u="none" strike="noStrike" baseline="0" dirty="0">
                <a:latin typeface="Times New Roman" panose="02020603050405020304" pitchFamily="18" charset="0"/>
                <a:cs typeface="Times New Roman" panose="02020603050405020304" pitchFamily="18" charset="0"/>
              </a:rPr>
              <a:t>pero diferente valor de </a:t>
            </a:r>
            <a:r>
              <a:rPr lang="es-MX" sz="2400" b="0" i="1" u="none" strike="noStrike" baseline="0" dirty="0">
                <a:latin typeface="Times New Roman" panose="02020603050405020304" pitchFamily="18" charset="0"/>
                <a:cs typeface="Times New Roman" panose="02020603050405020304" pitchFamily="18" charset="0"/>
              </a:rPr>
              <a:t>m</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objeto con mayor masa tiene mayor rapidez terminal y cae más rápidamente. </a:t>
            </a:r>
          </a:p>
          <a:p>
            <a:pPr algn="l"/>
            <a:r>
              <a:rPr lang="es-MX" sz="2400" b="0" i="0" u="none" strike="noStrike" baseline="0" dirty="0">
                <a:latin typeface="Times New Roman" panose="02020603050405020304" pitchFamily="18" charset="0"/>
                <a:cs typeface="Times New Roman" panose="02020603050405020304" pitchFamily="18" charset="0"/>
              </a:rPr>
              <a:t>La misma idea explica por qué una hoja de papel cae más rápidamente si primero la arrugamos para formar una esfera: la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es la misma, pero el tamaño más pequeño reduce </a:t>
            </a:r>
            <a:r>
              <a:rPr lang="es-MX" sz="2400" b="0" i="1" u="none" strike="noStrike" baseline="0" dirty="0">
                <a:latin typeface="Times New Roman" panose="02020603050405020304" pitchFamily="18" charset="0"/>
                <a:cs typeface="Times New Roman" panose="02020603050405020304" pitchFamily="18" charset="0"/>
              </a:rPr>
              <a:t>D </a:t>
            </a:r>
            <a:r>
              <a:rPr lang="es-MX" sz="2400" b="0" i="0" u="none" strike="noStrike" baseline="0" dirty="0">
                <a:latin typeface="Times New Roman" panose="02020603050405020304" pitchFamily="18" charset="0"/>
                <a:cs typeface="Times New Roman" panose="02020603050405020304" pitchFamily="18" charset="0"/>
              </a:rPr>
              <a:t>(menos arrastre para una rapidez dada) y aumenta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762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1594822-392B-3C18-7E07-0FE132F99690}"/>
              </a:ext>
            </a:extLst>
          </p:cNvPr>
          <p:cNvSpPr txBox="1"/>
          <p:nvPr/>
        </p:nvSpPr>
        <p:spPr>
          <a:xfrm>
            <a:off x="0" y="-27384"/>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Los paracaidistas usan el mismo principio para controlar su descenso.</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b="0" i="0" u="none" strike="noStrike" baseline="0" dirty="0">
                <a:latin typeface="Times New Roman" panose="02020603050405020304" pitchFamily="18" charset="0"/>
                <a:cs typeface="Times New Roman" panose="02020603050405020304" pitchFamily="18" charset="0"/>
              </a:rPr>
              <a:t>muestra la trayectoria de una pelota de béisbol con y sin arrastre del aire, suponiendo un coeficiente </a:t>
            </a:r>
            <a:r>
              <a:rPr lang="es-MX" sz="2400" b="0" i="1" u="none" strike="noStrike" baseline="0" dirty="0">
                <a:latin typeface="Times New Roman" panose="02020603050405020304" pitchFamily="18" charset="0"/>
                <a:cs typeface="Times New Roman" panose="02020603050405020304" pitchFamily="18" charset="0"/>
              </a:rPr>
              <a:t>D </a:t>
            </a:r>
            <a:r>
              <a:rPr lang="es-MX" sz="2400" b="0" i="0" u="none" strike="noStrike" baseline="0" dirty="0">
                <a:latin typeface="Times New Roman" panose="02020603050405020304" pitchFamily="18" charset="0"/>
                <a:cs typeface="Times New Roman" panose="02020603050405020304" pitchFamily="18" charset="0"/>
              </a:rPr>
              <a:t>= 1,3 10</a:t>
            </a:r>
            <a:r>
              <a:rPr lang="es-MX" sz="2400" b="0" i="0" u="none" strike="noStrike" baseline="30000" dirty="0">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kg/m (adecuado para una pelota bateada al nivel del mar). </a:t>
            </a:r>
          </a:p>
          <a:p>
            <a:pPr algn="l"/>
            <a:r>
              <a:rPr lang="es-MX" sz="2400" b="0" i="0" u="none" strike="noStrike" baseline="0" dirty="0">
                <a:latin typeface="Times New Roman" panose="02020603050405020304" pitchFamily="18" charset="0"/>
                <a:cs typeface="Times New Roman" panose="02020603050405020304" pitchFamily="18" charset="0"/>
              </a:rPr>
              <a:t>Puede verse que tanto el alcance de la pelota como la altura</a:t>
            </a:r>
          </a:p>
          <a:p>
            <a:pPr algn="l"/>
            <a:r>
              <a:rPr lang="es-MX" sz="2400" b="0" i="0" u="none" strike="noStrike" baseline="0" dirty="0">
                <a:latin typeface="Times New Roman" panose="02020603050405020304" pitchFamily="18" charset="0"/>
                <a:cs typeface="Times New Roman" panose="02020603050405020304" pitchFamily="18" charset="0"/>
              </a:rPr>
              <a:t>máxima alcanzada son considerablemente menores que los resultados obtenidos cuando se desprecia el arrastre. </a:t>
            </a:r>
          </a:p>
          <a:p>
            <a:pPr algn="l"/>
            <a:r>
              <a:rPr lang="es-MX" sz="2400" b="0" i="0" u="none" strike="noStrike" baseline="0" dirty="0">
                <a:latin typeface="Times New Roman" panose="02020603050405020304" pitchFamily="18" charset="0"/>
                <a:cs typeface="Times New Roman" panose="02020603050405020304" pitchFamily="18" charset="0"/>
              </a:rPr>
              <a:t>Así, la trayectoria que calculamos despreciando la resistencia del aire, no es real. </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16E0097-52F0-D27B-86EA-35A856F15042}"/>
              </a:ext>
            </a:extLst>
          </p:cNvPr>
          <p:cNvPicPr>
            <a:picLocks noChangeAspect="1"/>
          </p:cNvPicPr>
          <p:nvPr/>
        </p:nvPicPr>
        <p:blipFill>
          <a:blip r:embed="rId2"/>
          <a:stretch>
            <a:fillRect/>
          </a:stretch>
        </p:blipFill>
        <p:spPr>
          <a:xfrm>
            <a:off x="2123728" y="3008757"/>
            <a:ext cx="5148064" cy="3755554"/>
          </a:xfrm>
          <a:prstGeom prst="rect">
            <a:avLst/>
          </a:prstGeom>
        </p:spPr>
      </p:pic>
    </p:spTree>
    <p:extLst>
      <p:ext uri="{BB962C8B-B14F-4D97-AF65-F5344CB8AC3E}">
        <p14:creationId xmlns:p14="http://schemas.microsoft.com/office/powerpoint/2010/main" val="2121267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C5AFC0-47C8-A21D-4D19-682005499794}"/>
              </a:ext>
            </a:extLst>
          </p:cNvPr>
          <p:cNvSpPr txBox="1"/>
          <p:nvPr/>
        </p:nvSpPr>
        <p:spPr>
          <a:xfrm>
            <a:off x="0" y="0"/>
            <a:ext cx="9144000" cy="1569660"/>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DINÁMICA DEL MOVIMIENTO CIRCULAR</a:t>
            </a:r>
          </a:p>
          <a:p>
            <a:pPr algn="l"/>
            <a:r>
              <a:rPr lang="es-MX" sz="2400" b="0" i="0" u="none" strike="noStrike" baseline="0" dirty="0">
                <a:latin typeface="Times New Roman" panose="02020603050405020304" pitchFamily="18" charset="0"/>
                <a:cs typeface="Times New Roman" panose="02020603050405020304" pitchFamily="18" charset="0"/>
              </a:rPr>
              <a:t>Estudiamos el movimiento circular uniforme mostrando que, cuando</a:t>
            </a:r>
          </a:p>
          <a:p>
            <a:pPr algn="l"/>
            <a:r>
              <a:rPr lang="es-MX" sz="2400" b="0" i="0" u="none" strike="noStrike" baseline="0" dirty="0">
                <a:latin typeface="Times New Roman" panose="02020603050405020304" pitchFamily="18" charset="0"/>
                <a:cs typeface="Times New Roman" panose="02020603050405020304" pitchFamily="18" charset="0"/>
              </a:rPr>
              <a:t>una partícula se mueve en un círculo con rapidez constante, su aceleración tiene magnitud constante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25000" dirty="0">
                <a:latin typeface="Times New Roman" panose="02020603050405020304" pitchFamily="18" charset="0"/>
                <a:cs typeface="Times New Roman" panose="02020603050405020304" pitchFamily="18" charset="0"/>
              </a:rPr>
              <a:t>rad</a:t>
            </a:r>
            <a:r>
              <a:rPr lang="es-MX" sz="2400" b="0" i="0" u="none" strike="noStrike" baseline="0" dirty="0">
                <a:latin typeface="Times New Roman" panose="02020603050405020304" pitchFamily="18" charset="0"/>
                <a:cs typeface="Times New Roman" panose="02020603050405020304" pitchFamily="18" charset="0"/>
              </a:rPr>
              <a:t> dada por:</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B411C9AB-B0A1-2C92-60E9-F30A2BD5AA49}"/>
              </a:ext>
            </a:extLst>
          </p:cNvPr>
          <p:cNvPicPr>
            <a:picLocks noChangeAspect="1"/>
          </p:cNvPicPr>
          <p:nvPr/>
        </p:nvPicPr>
        <p:blipFill>
          <a:blip r:embed="rId2"/>
          <a:stretch>
            <a:fillRect/>
          </a:stretch>
        </p:blipFill>
        <p:spPr>
          <a:xfrm>
            <a:off x="0" y="1772816"/>
            <a:ext cx="9144000" cy="1259898"/>
          </a:xfrm>
          <a:prstGeom prst="rect">
            <a:avLst/>
          </a:prstGeom>
          <a:ln w="12700">
            <a:solidFill>
              <a:schemeClr val="tx1"/>
            </a:solidFill>
          </a:ln>
        </p:spPr>
      </p:pic>
      <p:sp>
        <p:nvSpPr>
          <p:cNvPr id="7" name="CuadroTexto 6">
            <a:extLst>
              <a:ext uri="{FF2B5EF4-FFF2-40B4-BE49-F238E27FC236}">
                <a16:creationId xmlns:a16="http://schemas.microsoft.com/office/drawing/2014/main" id="{CE490D72-A582-94EE-3A2A-53786640DD95}"/>
              </a:ext>
            </a:extLst>
          </p:cNvPr>
          <p:cNvSpPr txBox="1"/>
          <p:nvPr/>
        </p:nvSpPr>
        <p:spPr>
          <a:xfrm>
            <a:off x="0" y="3235870"/>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subíndice “rad” nos recuerda que en cada punto la aceleración siempre es radial hacia el centro del círculo, perpendicular a la velocidad instantánea, la </a:t>
            </a:r>
            <a:r>
              <a:rPr lang="es-MX" sz="2400" b="0" i="1" u="none" strike="noStrike" baseline="0" dirty="0">
                <a:latin typeface="Times New Roman" panose="02020603050405020304" pitchFamily="18" charset="0"/>
                <a:cs typeface="Times New Roman" panose="02020603050405020304" pitchFamily="18" charset="0"/>
              </a:rPr>
              <a:t>aceleración centrípeta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a:latin typeface="Times New Roman" panose="02020603050405020304" pitchFamily="18" charset="0"/>
                <a:cs typeface="Times New Roman" panose="02020603050405020304" pitchFamily="18" charset="0"/>
              </a:rPr>
              <a:t>radial</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También podemos expresar la aceleración centrípeta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rad en términos del </a:t>
            </a:r>
            <a:r>
              <a:rPr lang="es-MX" sz="2400" b="0" i="1" u="none" strike="noStrike" baseline="0" dirty="0">
                <a:latin typeface="Times New Roman" panose="02020603050405020304" pitchFamily="18" charset="0"/>
                <a:cs typeface="Times New Roman" panose="02020603050405020304" pitchFamily="18" charset="0"/>
              </a:rPr>
              <a:t>periodo T</a:t>
            </a:r>
            <a:r>
              <a:rPr lang="es-MX" sz="2400" b="0" i="0" u="none" strike="noStrike" baseline="0" dirty="0">
                <a:latin typeface="Times New Roman" panose="02020603050405020304" pitchFamily="18" charset="0"/>
                <a:cs typeface="Times New Roman" panose="02020603050405020304" pitchFamily="18" charset="0"/>
              </a:rPr>
              <a:t>, el tiempo que tarda una revolución:</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66D80B73-9B8F-A1BF-A479-2D8D9C61B25C}"/>
              </a:ext>
            </a:extLst>
          </p:cNvPr>
          <p:cNvPicPr>
            <a:picLocks noChangeAspect="1"/>
          </p:cNvPicPr>
          <p:nvPr/>
        </p:nvPicPr>
        <p:blipFill>
          <a:blip r:embed="rId3"/>
          <a:stretch>
            <a:fillRect/>
          </a:stretch>
        </p:blipFill>
        <p:spPr>
          <a:xfrm>
            <a:off x="3635896" y="5299451"/>
            <a:ext cx="1698171" cy="1153885"/>
          </a:xfrm>
          <a:prstGeom prst="rect">
            <a:avLst/>
          </a:prstGeom>
        </p:spPr>
      </p:pic>
    </p:spTree>
    <p:extLst>
      <p:ext uri="{BB962C8B-B14F-4D97-AF65-F5344CB8AC3E}">
        <p14:creationId xmlns:p14="http://schemas.microsoft.com/office/powerpoint/2010/main" val="3288699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8344F7-E87A-FEF3-A131-FDFEF2EE1E17}"/>
              </a:ext>
            </a:extLst>
          </p:cNvPr>
          <p:cNvPicPr>
            <a:picLocks noChangeAspect="1"/>
          </p:cNvPicPr>
          <p:nvPr/>
        </p:nvPicPr>
        <p:blipFill>
          <a:blip r:embed="rId2"/>
          <a:stretch>
            <a:fillRect/>
          </a:stretch>
        </p:blipFill>
        <p:spPr>
          <a:xfrm>
            <a:off x="0" y="-27384"/>
            <a:ext cx="9144000" cy="1208827"/>
          </a:xfrm>
          <a:prstGeom prst="rect">
            <a:avLst/>
          </a:prstGeom>
          <a:ln w="12700">
            <a:solidFill>
              <a:schemeClr val="tx1"/>
            </a:solidFill>
          </a:ln>
        </p:spPr>
      </p:pic>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65E1CC4B-2974-DB34-D94C-43DD60DAC767}"/>
                  </a:ext>
                </a:extLst>
              </p:cNvPr>
              <p:cNvSpPr txBox="1"/>
              <p:nvPr/>
            </p:nvSpPr>
            <p:spPr>
              <a:xfrm>
                <a:off x="0" y="1340768"/>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movimiento circular uniforme, como todos los movimientos de una partícula, se rige por la segunda ley de Newton. Para hacer que la partícula acelere hacia el centro del círculo, la fuerza neta </a:t>
                </a:r>
                <a14:m>
                  <m:oMath xmlns:m="http://schemas.openxmlformats.org/officeDocument/2006/math">
                    <m:nary>
                      <m:naryPr>
                        <m:chr m:val="∑"/>
                        <m:subHide m:val="on"/>
                        <m:supHide m:val="on"/>
                        <m:ctrlPr>
                          <a:rPr lang="es-MX" sz="2400" b="0" i="1" u="none" strike="noStrike" baseline="0" smtClean="0">
                            <a:latin typeface="Cambria Math" panose="02040503050406030204" pitchFamily="18" charset="0"/>
                            <a:cs typeface="Times New Roman" panose="02020603050405020304" pitchFamily="18" charset="0"/>
                          </a:rPr>
                        </m:ctrlPr>
                      </m:naryPr>
                      <m:sub/>
                      <m:sup/>
                      <m:e>
                        <m:r>
                          <a:rPr lang="es-MX" sz="2400" b="1" i="1" u="none" strike="noStrike" baseline="0" smtClean="0">
                            <a:latin typeface="Cambria Math" panose="02040503050406030204" pitchFamily="18" charset="0"/>
                            <a:cs typeface="Times New Roman" panose="02020603050405020304" pitchFamily="18" charset="0"/>
                          </a:rPr>
                          <m:t>𝑭</m:t>
                        </m:r>
                      </m:e>
                    </m:nary>
                  </m:oMath>
                </a14:m>
                <a:r>
                  <a:rPr lang="es-MX" sz="2400" b="0" i="0" u="none" strike="noStrike" baseline="0" dirty="0">
                    <a:latin typeface="Times New Roman" panose="02020603050405020304" pitchFamily="18" charset="0"/>
                    <a:cs typeface="Times New Roman" panose="02020603050405020304" pitchFamily="18" charset="0"/>
                  </a:rPr>
                  <a:t> sobre la partícula debe estar dirigida siempre hacia el </a:t>
                </a:r>
                <a:r>
                  <a:rPr lang="es-MX" sz="2400" i="0" u="none" strike="noStrike" baseline="0" dirty="0">
                    <a:latin typeface="Times New Roman" panose="02020603050405020304" pitchFamily="18" charset="0"/>
                    <a:cs typeface="Times New Roman" panose="02020603050405020304" pitchFamily="18" charset="0"/>
                  </a:rPr>
                  <a:t>centro (figura). </a:t>
                </a:r>
              </a:p>
            </p:txBody>
          </p:sp>
        </mc:Choice>
        <mc:Fallback>
          <p:sp>
            <p:nvSpPr>
              <p:cNvPr id="5" name="CuadroTexto 4">
                <a:extLst>
                  <a:ext uri="{FF2B5EF4-FFF2-40B4-BE49-F238E27FC236}">
                    <a16:creationId xmlns:a16="http://schemas.microsoft.com/office/drawing/2014/main" id="{65E1CC4B-2974-DB34-D94C-43DD60DAC767}"/>
                  </a:ext>
                </a:extLst>
              </p:cNvPr>
              <p:cNvSpPr txBox="1">
                <a:spLocks noRot="1" noChangeAspect="1" noMove="1" noResize="1" noEditPoints="1" noAdjustHandles="1" noChangeArrowheads="1" noChangeShapeType="1" noTextEdit="1"/>
              </p:cNvSpPr>
              <p:nvPr/>
            </p:nvSpPr>
            <p:spPr>
              <a:xfrm>
                <a:off x="0" y="1340768"/>
                <a:ext cx="9144000" cy="1569660"/>
              </a:xfrm>
              <a:prstGeom prst="rect">
                <a:avLst/>
              </a:prstGeom>
              <a:blipFill>
                <a:blip r:embed="rId3"/>
                <a:stretch>
                  <a:fillRect l="-1000" t="-3113" b="-34241"/>
                </a:stretch>
              </a:blipFill>
            </p:spPr>
            <p:txBody>
              <a:bodyPr/>
              <a:lstStyle/>
              <a:p>
                <a:r>
                  <a:rPr lang="es-MX">
                    <a:noFill/>
                  </a:rPr>
                  <a:t> </a:t>
                </a:r>
              </a:p>
            </p:txBody>
          </p:sp>
        </mc:Fallback>
      </mc:AlternateContent>
      <p:pic>
        <p:nvPicPr>
          <p:cNvPr id="7" name="Imagen 6">
            <a:extLst>
              <a:ext uri="{FF2B5EF4-FFF2-40B4-BE49-F238E27FC236}">
                <a16:creationId xmlns:a16="http://schemas.microsoft.com/office/drawing/2014/main" id="{A7B55C22-B1F0-9466-B9A2-E0BBEE2FA4D5}"/>
              </a:ext>
            </a:extLst>
          </p:cNvPr>
          <p:cNvPicPr>
            <a:picLocks noChangeAspect="1"/>
          </p:cNvPicPr>
          <p:nvPr/>
        </p:nvPicPr>
        <p:blipFill>
          <a:blip r:embed="rId4"/>
          <a:stretch>
            <a:fillRect/>
          </a:stretch>
        </p:blipFill>
        <p:spPr>
          <a:xfrm>
            <a:off x="2915816" y="3055768"/>
            <a:ext cx="3667849" cy="3802231"/>
          </a:xfrm>
          <a:prstGeom prst="rect">
            <a:avLst/>
          </a:prstGeom>
        </p:spPr>
      </p:pic>
    </p:spTree>
    <p:extLst>
      <p:ext uri="{BB962C8B-B14F-4D97-AF65-F5344CB8AC3E}">
        <p14:creationId xmlns:p14="http://schemas.microsoft.com/office/powerpoint/2010/main" val="1195467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5E1CC4B-2974-DB34-D94C-43DD60DAC767}"/>
              </a:ext>
            </a:extLst>
          </p:cNvPr>
          <p:cNvSpPr txBox="1"/>
          <p:nvPr/>
        </p:nvSpPr>
        <p:spPr>
          <a:xfrm>
            <a:off x="0" y="-2738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magnitud de la aceleración es constante, así que la magnitud</a:t>
            </a:r>
          </a:p>
          <a:p>
            <a:pPr algn="l"/>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neta</a:t>
            </a:r>
            <a:r>
              <a:rPr lang="es-MX" sz="2400" b="0" i="0" u="none" strike="noStrike" baseline="0" dirty="0">
                <a:latin typeface="Times New Roman" panose="02020603050405020304" pitchFamily="18" charset="0"/>
                <a:cs typeface="Times New Roman" panose="02020603050405020304" pitchFamily="18" charset="0"/>
              </a:rPr>
              <a:t> de la fuerza neta también debe ser constante. </a:t>
            </a:r>
          </a:p>
          <a:p>
            <a:pPr algn="l"/>
            <a:r>
              <a:rPr lang="es-MX" sz="2400" b="0" i="0" u="none" strike="noStrike" baseline="0" dirty="0">
                <a:latin typeface="Times New Roman" panose="02020603050405020304" pitchFamily="18" charset="0"/>
                <a:cs typeface="Times New Roman" panose="02020603050405020304" pitchFamily="18" charset="0"/>
              </a:rPr>
              <a:t>Si la fuerza neta hacia adentro deja de actuar, la partícula saldrá disparada en una línea recta tangente al círculo </a:t>
            </a:r>
            <a:r>
              <a:rPr lang="es-MX" sz="2400" i="0" u="none" strike="noStrike" baseline="0" dirty="0">
                <a:latin typeface="Times New Roman" panose="02020603050405020304" pitchFamily="18" charset="0"/>
                <a:cs typeface="Times New Roman" panose="02020603050405020304" pitchFamily="18" charset="0"/>
              </a:rPr>
              <a:t>(figura).</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79FAE6E6-D227-110F-38F9-36873775FA4D}"/>
              </a:ext>
            </a:extLst>
          </p:cNvPr>
          <p:cNvPicPr>
            <a:picLocks noChangeAspect="1"/>
          </p:cNvPicPr>
          <p:nvPr/>
        </p:nvPicPr>
        <p:blipFill>
          <a:blip r:embed="rId2"/>
          <a:stretch>
            <a:fillRect/>
          </a:stretch>
        </p:blipFill>
        <p:spPr>
          <a:xfrm>
            <a:off x="2627784" y="1647260"/>
            <a:ext cx="3580013" cy="5210740"/>
          </a:xfrm>
          <a:prstGeom prst="rect">
            <a:avLst/>
          </a:prstGeom>
        </p:spPr>
      </p:pic>
    </p:spTree>
    <p:extLst>
      <p:ext uri="{BB962C8B-B14F-4D97-AF65-F5344CB8AC3E}">
        <p14:creationId xmlns:p14="http://schemas.microsoft.com/office/powerpoint/2010/main" val="3762937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D8389F-0F6F-00E9-B443-CCE4C89BA8E5}"/>
              </a:ext>
            </a:extLst>
          </p:cNvPr>
          <p:cNvSpPr txBox="1"/>
          <p:nvPr/>
        </p:nvSpPr>
        <p:spPr>
          <a:xfrm>
            <a:off x="0" y="0"/>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magnitud de la aceleración radial está dada por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25000" dirty="0">
                <a:latin typeface="Times New Roman" panose="02020603050405020304" pitchFamily="18" charset="0"/>
                <a:cs typeface="Times New Roman" panose="02020603050405020304" pitchFamily="18" charset="0"/>
              </a:rPr>
              <a:t>rad</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R</a:t>
            </a:r>
            <a:r>
              <a:rPr lang="es-MX" sz="2400" b="0" i="0" u="none" strike="noStrike" baseline="0" dirty="0">
                <a:latin typeface="Times New Roman" panose="02020603050405020304" pitchFamily="18" charset="0"/>
                <a:cs typeface="Times New Roman" panose="02020603050405020304" pitchFamily="18" charset="0"/>
              </a:rPr>
              <a:t>, así que la magnitud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0" u="none" strike="noStrike" baseline="-25000" dirty="0" err="1">
                <a:latin typeface="Times New Roman" panose="02020603050405020304" pitchFamily="18" charset="0"/>
                <a:cs typeface="Times New Roman" panose="02020603050405020304" pitchFamily="18" charset="0"/>
              </a:rPr>
              <a:t>neta</a:t>
            </a:r>
            <a:r>
              <a:rPr lang="es-MX" sz="2400" b="0" i="0" u="none" strike="noStrike" baseline="0" dirty="0">
                <a:latin typeface="Times New Roman" panose="02020603050405020304" pitchFamily="18" charset="0"/>
                <a:cs typeface="Times New Roman" panose="02020603050405020304" pitchFamily="18" charset="0"/>
              </a:rPr>
              <a:t> de la fuerza neta sobre una partícula de masa </a:t>
            </a:r>
            <a:r>
              <a:rPr lang="es-MX" sz="2400" b="0" i="1" u="none" strike="noStrike" baseline="0" dirty="0">
                <a:latin typeface="Times New Roman" panose="02020603050405020304" pitchFamily="18" charset="0"/>
                <a:cs typeface="Times New Roman" panose="02020603050405020304" pitchFamily="18" charset="0"/>
              </a:rPr>
              <a:t>m</a:t>
            </a:r>
            <a:r>
              <a:rPr lang="es-MX" sz="2400" b="0" i="0" u="none" strike="noStrike" baseline="0" dirty="0">
                <a:latin typeface="Times New Roman" panose="02020603050405020304" pitchFamily="18" charset="0"/>
                <a:cs typeface="Times New Roman" panose="02020603050405020304" pitchFamily="18" charset="0"/>
              </a:rPr>
              <a:t>, en movimiento circular uniforme, debe ser:</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3EFDC7A-6A9D-3148-0018-ED60590E11AC}"/>
              </a:ext>
            </a:extLst>
          </p:cNvPr>
          <p:cNvPicPr>
            <a:picLocks noChangeAspect="1"/>
          </p:cNvPicPr>
          <p:nvPr/>
        </p:nvPicPr>
        <p:blipFill>
          <a:blip r:embed="rId2"/>
          <a:stretch>
            <a:fillRect/>
          </a:stretch>
        </p:blipFill>
        <p:spPr>
          <a:xfrm>
            <a:off x="0" y="1268760"/>
            <a:ext cx="9144000" cy="1304441"/>
          </a:xfrm>
          <a:prstGeom prst="rect">
            <a:avLst/>
          </a:prstGeom>
          <a:ln w="12700">
            <a:solidFill>
              <a:schemeClr val="tx1"/>
            </a:solidFill>
          </a:ln>
        </p:spPr>
      </p:pic>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8837E35E-8F35-0C12-0B3C-B2A33402F2F3}"/>
                  </a:ext>
                </a:extLst>
              </p:cNvPr>
              <p:cNvSpPr txBox="1"/>
              <p:nvPr/>
            </p:nvSpPr>
            <p:spPr>
              <a:xfrm>
                <a:off x="0" y="2853639"/>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movimiento circular uniforme es resultado de </a:t>
                </a:r>
                <a:r>
                  <a:rPr lang="es-MX" sz="2400" b="0" i="1" u="none" strike="noStrike" baseline="0" dirty="0">
                    <a:latin typeface="Times New Roman" panose="02020603050405020304" pitchFamily="18" charset="0"/>
                    <a:cs typeface="Times New Roman" panose="02020603050405020304" pitchFamily="18" charset="0"/>
                  </a:rPr>
                  <a:t>cualquier </a:t>
                </a:r>
                <a:r>
                  <a:rPr lang="es-MX" sz="2400" b="0" i="0" u="none" strike="noStrike" baseline="0" dirty="0">
                    <a:latin typeface="Times New Roman" panose="02020603050405020304" pitchFamily="18" charset="0"/>
                    <a:cs typeface="Times New Roman" panose="02020603050405020304" pitchFamily="18" charset="0"/>
                  </a:rPr>
                  <a:t>combinación de fuerzas que produzca una fuerza neta </a:t>
                </a:r>
                <a14:m>
                  <m:oMath xmlns:m="http://schemas.openxmlformats.org/officeDocument/2006/math">
                    <m:nary>
                      <m:naryPr>
                        <m:chr m:val="∑"/>
                        <m:subHide m:val="on"/>
                        <m:supHide m:val="on"/>
                        <m:ctrlPr>
                          <a:rPr lang="es-MX" sz="2400" b="0" i="1" u="none" strike="noStrike" baseline="0" smtClean="0">
                            <a:latin typeface="Cambria Math" panose="02040503050406030204" pitchFamily="18" charset="0"/>
                            <a:cs typeface="Times New Roman" panose="02020603050405020304" pitchFamily="18" charset="0"/>
                          </a:rPr>
                        </m:ctrlPr>
                      </m:naryPr>
                      <m:sub/>
                      <m:sup/>
                      <m:e>
                        <m:r>
                          <a:rPr lang="es-MX" sz="2400" b="1" i="1" u="none" strike="noStrike" baseline="0" smtClean="0">
                            <a:latin typeface="Cambria Math" panose="02040503050406030204" pitchFamily="18" charset="0"/>
                            <a:cs typeface="Times New Roman" panose="02020603050405020304" pitchFamily="18" charset="0"/>
                          </a:rPr>
                          <m:t>𝑭</m:t>
                        </m:r>
                      </m:e>
                    </m:nary>
                  </m:oMath>
                </a14:m>
                <a:r>
                  <a:rPr lang="es-MX" sz="2400" b="0" i="0" u="none" strike="noStrike" baseline="0" dirty="0">
                    <a:latin typeface="Times New Roman" panose="02020603050405020304" pitchFamily="18" charset="0"/>
                    <a:cs typeface="Times New Roman" panose="02020603050405020304" pitchFamily="18" charset="0"/>
                  </a:rPr>
                  <a:t> de magnitud constante y dirigida siempre hacia el centro del círculo. </a:t>
                </a:r>
              </a:p>
              <a:p>
                <a:pPr algn="l"/>
                <a:r>
                  <a:rPr lang="es-MX" sz="2400" b="0" i="0" u="none" strike="noStrike" baseline="0" dirty="0">
                    <a:latin typeface="Times New Roman" panose="02020603050405020304" pitchFamily="18" charset="0"/>
                    <a:cs typeface="Times New Roman" panose="02020603050405020304" pitchFamily="18" charset="0"/>
                  </a:rPr>
                  <a:t>Observe que el cuerpo no necesita moverse alrededor de un círculo</a:t>
                </a:r>
              </a:p>
              <a:p>
                <a:pPr algn="l"/>
                <a:r>
                  <a:rPr lang="es-MX" sz="2400" b="0" i="0" u="none" strike="noStrike" baseline="0" dirty="0">
                    <a:latin typeface="Times New Roman" panose="02020603050405020304" pitchFamily="18" charset="0"/>
                    <a:cs typeface="Times New Roman" panose="02020603050405020304" pitchFamily="18" charset="0"/>
                  </a:rPr>
                  <a:t>completo: la ecuación es válida para </a:t>
                </a:r>
                <a:r>
                  <a:rPr lang="es-MX" sz="2400" b="0" i="1" u="none" strike="noStrike" baseline="0" dirty="0">
                    <a:latin typeface="Times New Roman" panose="02020603050405020304" pitchFamily="18" charset="0"/>
                    <a:cs typeface="Times New Roman" panose="02020603050405020304" pitchFamily="18" charset="0"/>
                  </a:rPr>
                  <a:t>cualquier </a:t>
                </a:r>
                <a:r>
                  <a:rPr lang="es-MX" sz="2400" b="0" i="0" u="none" strike="noStrike" baseline="0" dirty="0">
                    <a:latin typeface="Times New Roman" panose="02020603050405020304" pitchFamily="18" charset="0"/>
                    <a:cs typeface="Times New Roman" panose="02020603050405020304" pitchFamily="18" charset="0"/>
                  </a:rPr>
                  <a:t>trayectoria que se considere parte de un arco circular.</a:t>
                </a:r>
                <a:endParaRPr lang="es-MX" sz="2400" dirty="0">
                  <a:latin typeface="Times New Roman" panose="02020603050405020304" pitchFamily="18" charset="0"/>
                  <a:cs typeface="Times New Roman" panose="02020603050405020304" pitchFamily="18" charset="0"/>
                </a:endParaRPr>
              </a:p>
            </p:txBody>
          </p:sp>
        </mc:Choice>
        <mc:Fallback>
          <p:sp>
            <p:nvSpPr>
              <p:cNvPr id="7" name="CuadroTexto 6">
                <a:extLst>
                  <a:ext uri="{FF2B5EF4-FFF2-40B4-BE49-F238E27FC236}">
                    <a16:creationId xmlns:a16="http://schemas.microsoft.com/office/drawing/2014/main" id="{8837E35E-8F35-0C12-0B3C-B2A33402F2F3}"/>
                  </a:ext>
                </a:extLst>
              </p:cNvPr>
              <p:cNvSpPr txBox="1">
                <a:spLocks noRot="1" noChangeAspect="1" noMove="1" noResize="1" noEditPoints="1" noAdjustHandles="1" noChangeArrowheads="1" noChangeShapeType="1" noTextEdit="1"/>
              </p:cNvSpPr>
              <p:nvPr/>
            </p:nvSpPr>
            <p:spPr>
              <a:xfrm>
                <a:off x="0" y="2853639"/>
                <a:ext cx="9144000" cy="2308324"/>
              </a:xfrm>
              <a:prstGeom prst="rect">
                <a:avLst/>
              </a:prstGeom>
              <a:blipFill>
                <a:blip r:embed="rId3"/>
                <a:stretch>
                  <a:fillRect l="-1000" t="-10026" b="-5013"/>
                </a:stretch>
              </a:blipFill>
            </p:spPr>
            <p:txBody>
              <a:bodyPr/>
              <a:lstStyle/>
              <a:p>
                <a:r>
                  <a:rPr lang="es-MX">
                    <a:noFill/>
                  </a:rPr>
                  <a:t> </a:t>
                </a:r>
              </a:p>
            </p:txBody>
          </p:sp>
        </mc:Fallback>
      </mc:AlternateContent>
    </p:spTree>
    <p:extLst>
      <p:ext uri="{BB962C8B-B14F-4D97-AF65-F5344CB8AC3E}">
        <p14:creationId xmlns:p14="http://schemas.microsoft.com/office/powerpoint/2010/main" val="236776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7B03B7-1E4C-88EF-504D-10F3ECEB755C}"/>
              </a:ext>
            </a:extLst>
          </p:cNvPr>
          <p:cNvPicPr>
            <a:picLocks noChangeAspect="1"/>
          </p:cNvPicPr>
          <p:nvPr/>
        </p:nvPicPr>
        <p:blipFill rotWithShape="1">
          <a:blip r:embed="rId2"/>
          <a:srcRect l="50787" t="10639" b="8671"/>
          <a:stretch/>
        </p:blipFill>
        <p:spPr>
          <a:xfrm>
            <a:off x="-26664" y="4650"/>
            <a:ext cx="9170664" cy="6016637"/>
          </a:xfrm>
          <a:prstGeom prst="rect">
            <a:avLst/>
          </a:prstGeom>
        </p:spPr>
      </p:pic>
    </p:spTree>
    <p:extLst>
      <p:ext uri="{BB962C8B-B14F-4D97-AF65-F5344CB8AC3E}">
        <p14:creationId xmlns:p14="http://schemas.microsoft.com/office/powerpoint/2010/main" val="1195430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C75748-89DC-4669-4418-6B13C5B9E240}"/>
              </a:ext>
            </a:extLst>
          </p:cNvPr>
          <p:cNvPicPr>
            <a:picLocks noChangeAspect="1"/>
          </p:cNvPicPr>
          <p:nvPr/>
        </p:nvPicPr>
        <p:blipFill rotWithShape="1">
          <a:blip r:embed="rId2"/>
          <a:srcRect r="41726" b="91323"/>
          <a:stretch/>
        </p:blipFill>
        <p:spPr>
          <a:xfrm>
            <a:off x="1907704" y="20450"/>
            <a:ext cx="5328592" cy="504056"/>
          </a:xfrm>
          <a:prstGeom prst="rect">
            <a:avLst/>
          </a:prstGeom>
        </p:spPr>
      </p:pic>
      <p:pic>
        <p:nvPicPr>
          <p:cNvPr id="5" name="Imagen 4">
            <a:extLst>
              <a:ext uri="{FF2B5EF4-FFF2-40B4-BE49-F238E27FC236}">
                <a16:creationId xmlns:a16="http://schemas.microsoft.com/office/drawing/2014/main" id="{CC0F9495-9BC1-209D-B59C-8386AC9A3931}"/>
              </a:ext>
            </a:extLst>
          </p:cNvPr>
          <p:cNvPicPr>
            <a:picLocks noChangeAspect="1"/>
          </p:cNvPicPr>
          <p:nvPr/>
        </p:nvPicPr>
        <p:blipFill rotWithShape="1">
          <a:blip r:embed="rId2"/>
          <a:srcRect t="9093" r="50000"/>
          <a:stretch/>
        </p:blipFill>
        <p:spPr>
          <a:xfrm>
            <a:off x="1907704" y="636882"/>
            <a:ext cx="5328592" cy="6154637"/>
          </a:xfrm>
          <a:prstGeom prst="rect">
            <a:avLst/>
          </a:prstGeom>
        </p:spPr>
      </p:pic>
    </p:spTree>
    <p:extLst>
      <p:ext uri="{BB962C8B-B14F-4D97-AF65-F5344CB8AC3E}">
        <p14:creationId xmlns:p14="http://schemas.microsoft.com/office/powerpoint/2010/main" val="14537917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C0F9495-9BC1-209D-B59C-8386AC9A3931}"/>
              </a:ext>
            </a:extLst>
          </p:cNvPr>
          <p:cNvPicPr>
            <a:picLocks noChangeAspect="1"/>
          </p:cNvPicPr>
          <p:nvPr/>
        </p:nvPicPr>
        <p:blipFill rotWithShape="1">
          <a:blip r:embed="rId2"/>
          <a:srcRect l="48425" t="7854"/>
          <a:stretch/>
        </p:blipFill>
        <p:spPr>
          <a:xfrm>
            <a:off x="1547664" y="-36"/>
            <a:ext cx="6012160" cy="6823912"/>
          </a:xfrm>
          <a:prstGeom prst="rect">
            <a:avLst/>
          </a:prstGeom>
        </p:spPr>
      </p:pic>
    </p:spTree>
    <p:extLst>
      <p:ext uri="{BB962C8B-B14F-4D97-AF65-F5344CB8AC3E}">
        <p14:creationId xmlns:p14="http://schemas.microsoft.com/office/powerpoint/2010/main" val="896721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8E2FE65-224E-322B-54C5-7C9057A0D755}"/>
              </a:ext>
            </a:extLst>
          </p:cNvPr>
          <p:cNvPicPr>
            <a:picLocks noChangeAspect="1"/>
          </p:cNvPicPr>
          <p:nvPr/>
        </p:nvPicPr>
        <p:blipFill rotWithShape="1">
          <a:blip r:embed="rId2"/>
          <a:srcRect r="50000"/>
          <a:stretch/>
        </p:blipFill>
        <p:spPr>
          <a:xfrm>
            <a:off x="2403270" y="0"/>
            <a:ext cx="4544994" cy="6858000"/>
          </a:xfrm>
          <a:prstGeom prst="rect">
            <a:avLst/>
          </a:prstGeom>
        </p:spPr>
      </p:pic>
    </p:spTree>
    <p:extLst>
      <p:ext uri="{BB962C8B-B14F-4D97-AF65-F5344CB8AC3E}">
        <p14:creationId xmlns:p14="http://schemas.microsoft.com/office/powerpoint/2010/main" val="554093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E2FE65-224E-322B-54C5-7C9057A0D755}"/>
              </a:ext>
            </a:extLst>
          </p:cNvPr>
          <p:cNvPicPr>
            <a:picLocks noChangeAspect="1"/>
          </p:cNvPicPr>
          <p:nvPr/>
        </p:nvPicPr>
        <p:blipFill rotWithShape="1">
          <a:blip r:embed="rId2"/>
          <a:srcRect l="48336" t="6951"/>
          <a:stretch/>
        </p:blipFill>
        <p:spPr>
          <a:xfrm>
            <a:off x="2195736" y="65755"/>
            <a:ext cx="4761018" cy="6792245"/>
          </a:xfrm>
          <a:prstGeom prst="rect">
            <a:avLst/>
          </a:prstGeom>
        </p:spPr>
      </p:pic>
    </p:spTree>
    <p:extLst>
      <p:ext uri="{BB962C8B-B14F-4D97-AF65-F5344CB8AC3E}">
        <p14:creationId xmlns:p14="http://schemas.microsoft.com/office/powerpoint/2010/main" val="1434964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9ADEAE-56C8-8A82-9CE4-D675CF51D6D3}"/>
              </a:ext>
            </a:extLst>
          </p:cNvPr>
          <p:cNvPicPr>
            <a:picLocks noChangeAspect="1"/>
          </p:cNvPicPr>
          <p:nvPr/>
        </p:nvPicPr>
        <p:blipFill rotWithShape="1">
          <a:blip r:embed="rId2"/>
          <a:srcRect r="50177"/>
          <a:stretch/>
        </p:blipFill>
        <p:spPr>
          <a:xfrm>
            <a:off x="1024319" y="-16172"/>
            <a:ext cx="7148081" cy="6890344"/>
          </a:xfrm>
          <a:prstGeom prst="rect">
            <a:avLst/>
          </a:prstGeom>
        </p:spPr>
      </p:pic>
    </p:spTree>
    <p:extLst>
      <p:ext uri="{BB962C8B-B14F-4D97-AF65-F5344CB8AC3E}">
        <p14:creationId xmlns:p14="http://schemas.microsoft.com/office/powerpoint/2010/main" val="2310701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9ADEAE-56C8-8A82-9CE4-D675CF51D6D3}"/>
              </a:ext>
            </a:extLst>
          </p:cNvPr>
          <p:cNvPicPr>
            <a:picLocks noChangeAspect="1"/>
          </p:cNvPicPr>
          <p:nvPr/>
        </p:nvPicPr>
        <p:blipFill rotWithShape="1">
          <a:blip r:embed="rId2"/>
          <a:srcRect l="47637" t="9008"/>
          <a:stretch/>
        </p:blipFill>
        <p:spPr>
          <a:xfrm>
            <a:off x="539552" y="6206"/>
            <a:ext cx="8172400" cy="6820477"/>
          </a:xfrm>
          <a:prstGeom prst="rect">
            <a:avLst/>
          </a:prstGeom>
        </p:spPr>
      </p:pic>
    </p:spTree>
    <p:extLst>
      <p:ext uri="{BB962C8B-B14F-4D97-AF65-F5344CB8AC3E}">
        <p14:creationId xmlns:p14="http://schemas.microsoft.com/office/powerpoint/2010/main" val="3100206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69AD01-C30A-0994-0FAC-D87B42DFDFC2}"/>
              </a:ext>
            </a:extLst>
          </p:cNvPr>
          <p:cNvPicPr>
            <a:picLocks noChangeAspect="1"/>
          </p:cNvPicPr>
          <p:nvPr/>
        </p:nvPicPr>
        <p:blipFill rotWithShape="1">
          <a:blip r:embed="rId2"/>
          <a:srcRect r="50000"/>
          <a:stretch/>
        </p:blipFill>
        <p:spPr>
          <a:xfrm>
            <a:off x="360040" y="5066"/>
            <a:ext cx="8460432" cy="6847868"/>
          </a:xfrm>
          <a:prstGeom prst="rect">
            <a:avLst/>
          </a:prstGeom>
        </p:spPr>
      </p:pic>
    </p:spTree>
    <p:extLst>
      <p:ext uri="{BB962C8B-B14F-4D97-AF65-F5344CB8AC3E}">
        <p14:creationId xmlns:p14="http://schemas.microsoft.com/office/powerpoint/2010/main" val="3770353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69AD01-C30A-0994-0FAC-D87B42DFDFC2}"/>
              </a:ext>
            </a:extLst>
          </p:cNvPr>
          <p:cNvPicPr>
            <a:picLocks noChangeAspect="1"/>
          </p:cNvPicPr>
          <p:nvPr/>
        </p:nvPicPr>
        <p:blipFill rotWithShape="1">
          <a:blip r:embed="rId2"/>
          <a:srcRect l="50000"/>
          <a:stretch/>
        </p:blipFill>
        <p:spPr>
          <a:xfrm>
            <a:off x="251520" y="0"/>
            <a:ext cx="8460432" cy="6847868"/>
          </a:xfrm>
          <a:prstGeom prst="rect">
            <a:avLst/>
          </a:prstGeom>
        </p:spPr>
      </p:pic>
    </p:spTree>
    <p:extLst>
      <p:ext uri="{BB962C8B-B14F-4D97-AF65-F5344CB8AC3E}">
        <p14:creationId xmlns:p14="http://schemas.microsoft.com/office/powerpoint/2010/main" val="3430843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A840E13-673B-8C1A-69CF-3E64C219C2D6}"/>
              </a:ext>
            </a:extLst>
          </p:cNvPr>
          <p:cNvPicPr>
            <a:picLocks noChangeAspect="1"/>
          </p:cNvPicPr>
          <p:nvPr/>
        </p:nvPicPr>
        <p:blipFill rotWithShape="1">
          <a:blip r:embed="rId2"/>
          <a:srcRect l="-1" r="50001" b="35300"/>
          <a:stretch/>
        </p:blipFill>
        <p:spPr>
          <a:xfrm>
            <a:off x="1475656" y="-1"/>
            <a:ext cx="6133937" cy="6849281"/>
          </a:xfrm>
          <a:prstGeom prst="rect">
            <a:avLst/>
          </a:prstGeom>
        </p:spPr>
      </p:pic>
    </p:spTree>
    <p:extLst>
      <p:ext uri="{BB962C8B-B14F-4D97-AF65-F5344CB8AC3E}">
        <p14:creationId xmlns:p14="http://schemas.microsoft.com/office/powerpoint/2010/main" val="1394710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A840E13-673B-8C1A-69CF-3E64C219C2D6}"/>
              </a:ext>
            </a:extLst>
          </p:cNvPr>
          <p:cNvPicPr>
            <a:picLocks noChangeAspect="1"/>
          </p:cNvPicPr>
          <p:nvPr/>
        </p:nvPicPr>
        <p:blipFill rotWithShape="1">
          <a:blip r:embed="rId2"/>
          <a:srcRect t="63650" r="43658"/>
          <a:stretch/>
        </p:blipFill>
        <p:spPr>
          <a:xfrm>
            <a:off x="0" y="620688"/>
            <a:ext cx="9144000" cy="5013176"/>
          </a:xfrm>
          <a:prstGeom prst="rect">
            <a:avLst/>
          </a:prstGeom>
        </p:spPr>
      </p:pic>
    </p:spTree>
    <p:extLst>
      <p:ext uri="{BB962C8B-B14F-4D97-AF65-F5344CB8AC3E}">
        <p14:creationId xmlns:p14="http://schemas.microsoft.com/office/powerpoint/2010/main" val="254949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56765DD-84CC-7517-12C9-92FA341563D8}"/>
              </a:ext>
            </a:extLst>
          </p:cNvPr>
          <p:cNvPicPr>
            <a:picLocks noChangeAspect="1"/>
          </p:cNvPicPr>
          <p:nvPr/>
        </p:nvPicPr>
        <p:blipFill rotWithShape="1">
          <a:blip r:embed="rId2"/>
          <a:srcRect r="48561"/>
          <a:stretch/>
        </p:blipFill>
        <p:spPr>
          <a:xfrm>
            <a:off x="12392" y="22254"/>
            <a:ext cx="9131608" cy="2398634"/>
          </a:xfrm>
          <a:prstGeom prst="rect">
            <a:avLst/>
          </a:prstGeom>
        </p:spPr>
      </p:pic>
      <p:pic>
        <p:nvPicPr>
          <p:cNvPr id="6" name="Imagen 5">
            <a:extLst>
              <a:ext uri="{FF2B5EF4-FFF2-40B4-BE49-F238E27FC236}">
                <a16:creationId xmlns:a16="http://schemas.microsoft.com/office/drawing/2014/main" id="{84DB2416-0EA0-D56B-10E0-E2862BE38798}"/>
              </a:ext>
            </a:extLst>
          </p:cNvPr>
          <p:cNvPicPr>
            <a:picLocks noChangeAspect="1"/>
          </p:cNvPicPr>
          <p:nvPr/>
        </p:nvPicPr>
        <p:blipFill rotWithShape="1">
          <a:blip r:embed="rId2"/>
          <a:srcRect l="49612"/>
          <a:stretch/>
        </p:blipFill>
        <p:spPr>
          <a:xfrm>
            <a:off x="7317" y="2428382"/>
            <a:ext cx="9131609" cy="2512786"/>
          </a:xfrm>
          <a:prstGeom prst="rect">
            <a:avLst/>
          </a:prstGeom>
        </p:spPr>
      </p:pic>
    </p:spTree>
    <p:extLst>
      <p:ext uri="{BB962C8B-B14F-4D97-AF65-F5344CB8AC3E}">
        <p14:creationId xmlns:p14="http://schemas.microsoft.com/office/powerpoint/2010/main" val="936662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F5199EC-3E8B-37BB-45B1-D6056863908A}"/>
              </a:ext>
            </a:extLst>
          </p:cNvPr>
          <p:cNvPicPr>
            <a:picLocks noChangeAspect="1"/>
          </p:cNvPicPr>
          <p:nvPr/>
        </p:nvPicPr>
        <p:blipFill>
          <a:blip r:embed="rId2"/>
          <a:stretch>
            <a:fillRect/>
          </a:stretch>
        </p:blipFill>
        <p:spPr>
          <a:xfrm>
            <a:off x="975926" y="0"/>
            <a:ext cx="7192148" cy="6858000"/>
          </a:xfrm>
          <a:prstGeom prst="rect">
            <a:avLst/>
          </a:prstGeom>
        </p:spPr>
      </p:pic>
    </p:spTree>
    <p:extLst>
      <p:ext uri="{BB962C8B-B14F-4D97-AF65-F5344CB8AC3E}">
        <p14:creationId xmlns:p14="http://schemas.microsoft.com/office/powerpoint/2010/main" val="37298464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A840E13-673B-8C1A-69CF-3E64C219C2D6}"/>
              </a:ext>
            </a:extLst>
          </p:cNvPr>
          <p:cNvPicPr>
            <a:picLocks noChangeAspect="1"/>
          </p:cNvPicPr>
          <p:nvPr/>
        </p:nvPicPr>
        <p:blipFill rotWithShape="1">
          <a:blip r:embed="rId2"/>
          <a:srcRect l="49094" t="4851" b="33200"/>
          <a:stretch/>
        </p:blipFill>
        <p:spPr>
          <a:xfrm>
            <a:off x="1331640" y="-1"/>
            <a:ext cx="6493978" cy="6819451"/>
          </a:xfrm>
          <a:prstGeom prst="rect">
            <a:avLst/>
          </a:prstGeom>
        </p:spPr>
      </p:pic>
    </p:spTree>
    <p:extLst>
      <p:ext uri="{BB962C8B-B14F-4D97-AF65-F5344CB8AC3E}">
        <p14:creationId xmlns:p14="http://schemas.microsoft.com/office/powerpoint/2010/main" val="31782922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B9836D-5125-D2DA-EA6A-7BDD4FBE10E2}"/>
              </a:ext>
            </a:extLst>
          </p:cNvPr>
          <p:cNvSpPr txBox="1"/>
          <p:nvPr/>
        </p:nvSpPr>
        <p:spPr>
          <a:xfrm>
            <a:off x="-28068" y="0"/>
            <a:ext cx="9172067" cy="120032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Curvas peraltadas y el vuelo de aviones</a:t>
            </a:r>
          </a:p>
          <a:p>
            <a:pPr algn="l"/>
            <a:r>
              <a:rPr lang="es-MX" sz="2400" b="0" i="0" u="none" strike="noStrike" baseline="0" dirty="0">
                <a:latin typeface="Times New Roman" panose="02020603050405020304" pitchFamily="18" charset="0"/>
                <a:cs typeface="Times New Roman" panose="02020603050405020304" pitchFamily="18" charset="0"/>
              </a:rPr>
              <a:t>Los resultados del ejemplo visto también son válidos para un avión cuando da vuelta mientras vuela </a:t>
            </a:r>
            <a:r>
              <a:rPr lang="es-MX" sz="2400" i="0" u="none" strike="noStrike" baseline="0" dirty="0">
                <a:latin typeface="Times New Roman" panose="02020603050405020304" pitchFamily="18" charset="0"/>
                <a:cs typeface="Times New Roman" panose="02020603050405020304" pitchFamily="18" charset="0"/>
              </a:rPr>
              <a:t>horizontalmente (figura).</a:t>
            </a:r>
          </a:p>
        </p:txBody>
      </p:sp>
      <p:pic>
        <p:nvPicPr>
          <p:cNvPr id="4" name="Imagen 3">
            <a:extLst>
              <a:ext uri="{FF2B5EF4-FFF2-40B4-BE49-F238E27FC236}">
                <a16:creationId xmlns:a16="http://schemas.microsoft.com/office/drawing/2014/main" id="{FF3680BD-6569-B6F5-7A2D-8203059B89BA}"/>
              </a:ext>
            </a:extLst>
          </p:cNvPr>
          <p:cNvPicPr>
            <a:picLocks noChangeAspect="1"/>
          </p:cNvPicPr>
          <p:nvPr/>
        </p:nvPicPr>
        <p:blipFill>
          <a:blip r:embed="rId2"/>
          <a:stretch>
            <a:fillRect/>
          </a:stretch>
        </p:blipFill>
        <p:spPr>
          <a:xfrm>
            <a:off x="1547664" y="1208556"/>
            <a:ext cx="6045895" cy="5649443"/>
          </a:xfrm>
          <a:prstGeom prst="rect">
            <a:avLst/>
          </a:prstGeom>
        </p:spPr>
      </p:pic>
    </p:spTree>
    <p:extLst>
      <p:ext uri="{BB962C8B-B14F-4D97-AF65-F5344CB8AC3E}">
        <p14:creationId xmlns:p14="http://schemas.microsoft.com/office/powerpoint/2010/main" val="3492573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B9836D-5125-D2DA-EA6A-7BDD4FBE10E2}"/>
              </a:ext>
            </a:extLst>
          </p:cNvPr>
          <p:cNvSpPr txBox="1"/>
          <p:nvPr/>
        </p:nvSpPr>
        <p:spPr>
          <a:xfrm>
            <a:off x="-28068" y="0"/>
            <a:ext cx="9172067"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un avión vuela en línea recta con rapidez constante y sin variar su altitud, su peso se equilibra exactamente con la fuerza de sustentación </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ejercida por el aire. (La fuerza de sustentación hacia arriba que el aire</a:t>
            </a:r>
          </a:p>
          <a:p>
            <a:pPr algn="l"/>
            <a:r>
              <a:rPr lang="es-MX" sz="2400" b="0" i="0" u="none" strike="noStrike" baseline="0" dirty="0">
                <a:latin typeface="Times New Roman" panose="02020603050405020304" pitchFamily="18" charset="0"/>
                <a:cs typeface="Times New Roman" panose="02020603050405020304" pitchFamily="18" charset="0"/>
              </a:rPr>
              <a:t>ejerce sobre las alas es una reacción al empuje hacia abajo que las alas ejercen sobre el aire, al moverse a través de éste). </a:t>
            </a:r>
          </a:p>
          <a:p>
            <a:pPr algn="l"/>
            <a:r>
              <a:rPr lang="es-MX" sz="2400" b="0" i="0" u="none" strike="noStrike" baseline="0" dirty="0">
                <a:latin typeface="Times New Roman" panose="02020603050405020304" pitchFamily="18" charset="0"/>
                <a:cs typeface="Times New Roman" panose="02020603050405020304" pitchFamily="18" charset="0"/>
              </a:rPr>
              <a:t>Para hacer que el avión dé vuelta, el piloto lo inclina hacia un lado para que la fuerza de sustentación tenga una componente horizontal, como</a:t>
            </a:r>
          </a:p>
          <a:p>
            <a:pPr algn="l"/>
            <a:r>
              <a:rPr lang="es-MX" sz="2400" b="0" i="0" u="none" strike="noStrike" baseline="0" dirty="0">
                <a:latin typeface="Times New Roman" panose="02020603050405020304" pitchFamily="18" charset="0"/>
                <a:cs typeface="Times New Roman" panose="02020603050405020304" pitchFamily="18" charset="0"/>
              </a:rPr>
              <a:t>en la figura. (El piloto también altera el ángulo con que las alas “muerden” el aire, de modo que la componente vertical de la sustentación siga equilibrando el peso). </a:t>
            </a:r>
          </a:p>
          <a:p>
            <a:pPr algn="l"/>
            <a:r>
              <a:rPr lang="es-MX" sz="2400" b="0" i="0" u="none" strike="noStrike" baseline="0" dirty="0">
                <a:latin typeface="Times New Roman" panose="02020603050405020304" pitchFamily="18" charset="0"/>
                <a:cs typeface="Times New Roman" panose="02020603050405020304" pitchFamily="18" charset="0"/>
              </a:rPr>
              <a:t>El ángulo de inclinación está relacionado con la rapidez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del avión y con el radio </a:t>
            </a:r>
            <a:r>
              <a:rPr lang="es-MX" sz="2400" b="0" i="1" u="none" strike="noStrike" baseline="0" dirty="0">
                <a:latin typeface="Times New Roman" panose="02020603050405020304" pitchFamily="18" charset="0"/>
                <a:cs typeface="Times New Roman" panose="02020603050405020304" pitchFamily="18" charset="0"/>
              </a:rPr>
              <a:t>R </a:t>
            </a:r>
            <a:r>
              <a:rPr lang="es-MX" sz="2400" b="0" i="0" u="none" strike="noStrike" baseline="0" dirty="0">
                <a:latin typeface="Times New Roman" panose="02020603050405020304" pitchFamily="18" charset="0"/>
                <a:cs typeface="Times New Roman" panose="02020603050405020304" pitchFamily="18" charset="0"/>
              </a:rPr>
              <a:t>de la vuelta por la misma expresión: tan </a:t>
            </a:r>
            <a:r>
              <a:rPr lang="el-GR" sz="2400" b="0" i="0" u="none" strike="noStrike" baseline="0" dirty="0">
                <a:latin typeface="Times New Roman" panose="02020603050405020304" pitchFamily="18" charset="0"/>
                <a:cs typeface="Times New Roman" panose="02020603050405020304" pitchFamily="18" charset="0"/>
              </a:rPr>
              <a:t>β</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gR</a:t>
            </a:r>
            <a:r>
              <a:rPr lang="es-MX" sz="2400" b="0" i="0" u="none" strike="noStrike" baseline="0" dirty="0" err="1">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se desea que el avión dé una vuelta cerrada (</a:t>
            </a:r>
            <a:r>
              <a:rPr lang="es-MX" sz="2400" b="0" i="1" u="none" strike="noStrike" baseline="0" dirty="0">
                <a:latin typeface="Times New Roman" panose="02020603050405020304" pitchFamily="18" charset="0"/>
                <a:cs typeface="Times New Roman" panose="02020603050405020304" pitchFamily="18" charset="0"/>
              </a:rPr>
              <a:t>R </a:t>
            </a:r>
            <a:r>
              <a:rPr lang="es-MX" sz="2400" b="0" i="0" u="none" strike="noStrike" baseline="0" dirty="0">
                <a:latin typeface="Times New Roman" panose="02020603050405020304" pitchFamily="18" charset="0"/>
                <a:cs typeface="Times New Roman" panose="02020603050405020304" pitchFamily="18" charset="0"/>
              </a:rPr>
              <a:t>pequeño) con gran rapidez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grande), tan b debe ser grande, y el ángulo de inclinación requerido b debe acercarse a 90°.</a:t>
            </a:r>
          </a:p>
        </p:txBody>
      </p:sp>
    </p:spTree>
    <p:extLst>
      <p:ext uri="{BB962C8B-B14F-4D97-AF65-F5344CB8AC3E}">
        <p14:creationId xmlns:p14="http://schemas.microsoft.com/office/powerpoint/2010/main" val="1454702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B9836D-5125-D2DA-EA6A-7BDD4FBE10E2}"/>
              </a:ext>
            </a:extLst>
          </p:cNvPr>
          <p:cNvSpPr txBox="1"/>
          <p:nvPr/>
        </p:nvSpPr>
        <p:spPr>
          <a:xfrm>
            <a:off x="-28068" y="0"/>
            <a:ext cx="9172067"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También podemos aplicar los resultados anteriormente vistos al </a:t>
            </a:r>
            <a:r>
              <a:rPr lang="es-MX" sz="2400" b="0" i="1" u="none" strike="noStrike" baseline="0" dirty="0">
                <a:latin typeface="Times New Roman" panose="02020603050405020304" pitchFamily="18" charset="0"/>
                <a:cs typeface="Times New Roman" panose="02020603050405020304" pitchFamily="18" charset="0"/>
              </a:rPr>
              <a:t>piloto </a:t>
            </a:r>
            <a:r>
              <a:rPr lang="es-MX" sz="2400" b="0" i="0" u="none" strike="noStrike" baseline="0" dirty="0">
                <a:latin typeface="Times New Roman" panose="02020603050405020304" pitchFamily="18" charset="0"/>
                <a:cs typeface="Times New Roman" panose="02020603050405020304" pitchFamily="18" charset="0"/>
              </a:rPr>
              <a:t>de un avión.  </a:t>
            </a:r>
          </a:p>
          <a:p>
            <a:pPr algn="l"/>
            <a:r>
              <a:rPr lang="es-MX" sz="2400" b="0" i="0" u="none" strike="noStrike" baseline="0" dirty="0">
                <a:latin typeface="Times New Roman" panose="02020603050405020304" pitchFamily="18" charset="0"/>
                <a:cs typeface="Times New Roman" panose="02020603050405020304" pitchFamily="18" charset="0"/>
              </a:rPr>
              <a:t>El diagrama de cuerpo libre del piloto es idéntico al de la figura; el asiento ejerce la fuerza normal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mg</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cos b sobre el piloto. </a:t>
            </a:r>
          </a:p>
        </p:txBody>
      </p:sp>
      <p:pic>
        <p:nvPicPr>
          <p:cNvPr id="4" name="Imagen 3">
            <a:extLst>
              <a:ext uri="{FF2B5EF4-FFF2-40B4-BE49-F238E27FC236}">
                <a16:creationId xmlns:a16="http://schemas.microsoft.com/office/drawing/2014/main" id="{EDE60EA9-AD07-0971-515A-699B82DBA39B}"/>
              </a:ext>
            </a:extLst>
          </p:cNvPr>
          <p:cNvPicPr>
            <a:picLocks noChangeAspect="1"/>
          </p:cNvPicPr>
          <p:nvPr/>
        </p:nvPicPr>
        <p:blipFill>
          <a:blip r:embed="rId2"/>
          <a:stretch>
            <a:fillRect/>
          </a:stretch>
        </p:blipFill>
        <p:spPr>
          <a:xfrm>
            <a:off x="2555776" y="1608800"/>
            <a:ext cx="4153214" cy="5249200"/>
          </a:xfrm>
          <a:prstGeom prst="rect">
            <a:avLst/>
          </a:prstGeom>
        </p:spPr>
      </p:pic>
    </p:spTree>
    <p:extLst>
      <p:ext uri="{BB962C8B-B14F-4D97-AF65-F5344CB8AC3E}">
        <p14:creationId xmlns:p14="http://schemas.microsoft.com/office/powerpoint/2010/main" val="11365740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B9836D-5125-D2DA-EA6A-7BDD4FBE10E2}"/>
              </a:ext>
            </a:extLst>
          </p:cNvPr>
          <p:cNvSpPr txBox="1"/>
          <p:nvPr/>
        </p:nvSpPr>
        <p:spPr>
          <a:xfrm>
            <a:off x="-28068" y="0"/>
            <a:ext cx="9172067" cy="3046988"/>
          </a:xfrm>
          <a:prstGeom prst="rect">
            <a:avLst/>
          </a:prstGeom>
          <a:noFill/>
        </p:spPr>
        <p:txBody>
          <a:bodyPr wrap="square">
            <a:spAutoFit/>
          </a:bodyPr>
          <a:lstStyle/>
          <a:p>
            <a:pPr algn="l"/>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es igual al peso aparente del piloto, que es mayor que su peso real </a:t>
            </a:r>
            <a:r>
              <a:rPr lang="es-MX" sz="2400" b="0" i="1" u="none" strike="noStrike" baseline="0" dirty="0">
                <a:latin typeface="Times New Roman" panose="02020603050405020304" pitchFamily="18" charset="0"/>
                <a:cs typeface="Times New Roman" panose="02020603050405020304" pitchFamily="18" charset="0"/>
              </a:rPr>
              <a:t>mg</a:t>
            </a:r>
            <a:r>
              <a:rPr lang="es-MX" sz="2400" b="0" i="0" u="none" strike="noStrike" baseline="0" dirty="0">
                <a:latin typeface="Times New Roman" panose="02020603050405020304" pitchFamily="18" charset="0"/>
                <a:cs typeface="Times New Roman" panose="02020603050405020304" pitchFamily="18" charset="0"/>
              </a:rPr>
              <a:t>. En una vuelta cerrada con un ángulo de inclinación </a:t>
            </a:r>
            <a:r>
              <a:rPr lang="el-GR" sz="2400" b="0" i="0" u="none" strike="noStrike" baseline="0" dirty="0">
                <a:latin typeface="Times New Roman" panose="02020603050405020304" pitchFamily="18" charset="0"/>
                <a:cs typeface="Times New Roman" panose="02020603050405020304" pitchFamily="18" charset="0"/>
              </a:rPr>
              <a:t>β</a:t>
            </a:r>
            <a:r>
              <a:rPr lang="es-MX" sz="2400" b="0" i="0" u="none" strike="noStrike" baseline="0" dirty="0">
                <a:latin typeface="Times New Roman" panose="02020603050405020304" pitchFamily="18" charset="0"/>
                <a:cs typeface="Times New Roman" panose="02020603050405020304" pitchFamily="18" charset="0"/>
              </a:rPr>
              <a:t> grande, el peso aparente del piloto puede ser enorme: </a:t>
            </a:r>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 5,8 </a:t>
            </a:r>
            <a:r>
              <a:rPr lang="es-MX" sz="2400" b="0" i="1" u="none" strike="noStrike" baseline="0" dirty="0">
                <a:latin typeface="Times New Roman" panose="02020603050405020304" pitchFamily="18" charset="0"/>
                <a:cs typeface="Times New Roman" panose="02020603050405020304" pitchFamily="18" charset="0"/>
              </a:rPr>
              <a:t>m g </a:t>
            </a:r>
            <a:r>
              <a:rPr lang="es-MX" sz="2400" b="0" i="0" u="none" strike="noStrike" baseline="0" dirty="0">
                <a:latin typeface="Times New Roman" panose="02020603050405020304" pitchFamily="18" charset="0"/>
                <a:cs typeface="Times New Roman" panose="02020603050405020304" pitchFamily="18" charset="0"/>
              </a:rPr>
              <a:t>con </a:t>
            </a:r>
            <a:r>
              <a:rPr lang="el-GR" sz="2400" b="0" i="0" u="none" strike="noStrike" baseline="0" dirty="0">
                <a:latin typeface="Times New Roman" panose="02020603050405020304" pitchFamily="18" charset="0"/>
                <a:cs typeface="Times New Roman" panose="02020603050405020304" pitchFamily="18" charset="0"/>
              </a:rPr>
              <a:t>β</a:t>
            </a:r>
            <a:r>
              <a:rPr lang="es-MX" sz="2400" b="0" i="0" u="none" strike="noStrike" baseline="0" dirty="0">
                <a:latin typeface="Times New Roman" panose="02020603050405020304" pitchFamily="18" charset="0"/>
                <a:cs typeface="Times New Roman" panose="02020603050405020304" pitchFamily="18" charset="0"/>
              </a:rPr>
              <a:t> = 80° y </a:t>
            </a:r>
          </a:p>
          <a:p>
            <a:pPr algn="l"/>
            <a:r>
              <a:rPr lang="es-MX" sz="2400" b="0" i="1" u="none" strike="noStrike" baseline="0" dirty="0">
                <a:latin typeface="Times New Roman" panose="02020603050405020304" pitchFamily="18" charset="0"/>
                <a:cs typeface="Times New Roman" panose="02020603050405020304" pitchFamily="18" charset="0"/>
              </a:rPr>
              <a:t>n </a:t>
            </a:r>
            <a:r>
              <a:rPr lang="es-MX" sz="2400" b="0" i="0" u="none" strike="noStrike" baseline="0" dirty="0">
                <a:latin typeface="Times New Roman" panose="02020603050405020304" pitchFamily="18" charset="0"/>
                <a:cs typeface="Times New Roman" panose="02020603050405020304" pitchFamily="18" charset="0"/>
              </a:rPr>
              <a:t>= 9,6 </a:t>
            </a:r>
            <a:r>
              <a:rPr lang="es-MX" sz="2400" b="0" i="1" u="none" strike="noStrike" baseline="0" dirty="0">
                <a:latin typeface="Times New Roman" panose="02020603050405020304" pitchFamily="18" charset="0"/>
                <a:cs typeface="Times New Roman" panose="02020603050405020304" pitchFamily="18" charset="0"/>
              </a:rPr>
              <a:t>m g </a:t>
            </a:r>
            <a:r>
              <a:rPr lang="es-MX" sz="2400" b="0" i="0" u="none" strike="noStrike" baseline="0" dirty="0">
                <a:latin typeface="Times New Roman" panose="02020603050405020304" pitchFamily="18" charset="0"/>
                <a:cs typeface="Times New Roman" panose="02020603050405020304" pitchFamily="18" charset="0"/>
              </a:rPr>
              <a:t>con b = 84°. </a:t>
            </a:r>
          </a:p>
          <a:p>
            <a:pPr algn="l"/>
            <a:r>
              <a:rPr lang="es-MX" sz="2400" b="0" i="0" u="none" strike="noStrike" baseline="0" dirty="0">
                <a:latin typeface="Times New Roman" panose="02020603050405020304" pitchFamily="18" charset="0"/>
                <a:cs typeface="Times New Roman" panose="02020603050405020304" pitchFamily="18" charset="0"/>
              </a:rPr>
              <a:t>Los pilotos llegan a desmayarse en tales vueltas porque el peso aparente de su sangre aumenta en la misma proporción, y el corazón no es lo bastante fuerte como para bombear al cerebro una sangre aparentemente tan “pesada”.</a:t>
            </a:r>
          </a:p>
        </p:txBody>
      </p:sp>
    </p:spTree>
    <p:extLst>
      <p:ext uri="{BB962C8B-B14F-4D97-AF65-F5344CB8AC3E}">
        <p14:creationId xmlns:p14="http://schemas.microsoft.com/office/powerpoint/2010/main" val="703545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B9836D-5125-D2DA-EA6A-7BDD4FBE10E2}"/>
              </a:ext>
            </a:extLst>
          </p:cNvPr>
          <p:cNvSpPr txBox="1"/>
          <p:nvPr/>
        </p:nvSpPr>
        <p:spPr>
          <a:xfrm>
            <a:off x="2682" y="0"/>
            <a:ext cx="9172067" cy="193899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Movimiento en un círculo vertical</a:t>
            </a:r>
          </a:p>
          <a:p>
            <a:pPr algn="l"/>
            <a:r>
              <a:rPr lang="es-MX" sz="2400" b="0" i="0" u="none" strike="noStrike" baseline="0" dirty="0">
                <a:latin typeface="Times New Roman" panose="02020603050405020304" pitchFamily="18" charset="0"/>
                <a:cs typeface="Times New Roman" panose="02020603050405020304" pitchFamily="18" charset="0"/>
              </a:rPr>
              <a:t>En los ejemplos anteriores, el cuerpo se movía en un círculo horizontal.</a:t>
            </a:r>
          </a:p>
          <a:p>
            <a:pPr algn="l"/>
            <a:r>
              <a:rPr lang="es-MX" sz="2400" b="0" i="0" u="none" strike="noStrike" baseline="0" dirty="0">
                <a:latin typeface="Times New Roman" panose="02020603050405020304" pitchFamily="18" charset="0"/>
                <a:cs typeface="Times New Roman" panose="02020603050405020304" pitchFamily="18" charset="0"/>
              </a:rPr>
              <a:t>El movimiento en un círculo </a:t>
            </a:r>
            <a:r>
              <a:rPr lang="es-MX" sz="2400" b="0" i="1" u="none" strike="noStrike" baseline="0" dirty="0">
                <a:latin typeface="Times New Roman" panose="02020603050405020304" pitchFamily="18" charset="0"/>
                <a:cs typeface="Times New Roman" panose="02020603050405020304" pitchFamily="18" charset="0"/>
              </a:rPr>
              <a:t>vertical </a:t>
            </a:r>
            <a:r>
              <a:rPr lang="es-MX" sz="2400" b="0" i="0" u="none" strike="noStrike" baseline="0" dirty="0">
                <a:latin typeface="Times New Roman" panose="02020603050405020304" pitchFamily="18" charset="0"/>
                <a:cs typeface="Times New Roman" panose="02020603050405020304" pitchFamily="18" charset="0"/>
              </a:rPr>
              <a:t>no es diferente en principio; no obstante, hay que tratar con cuidado el peso del cuerpo. </a:t>
            </a:r>
          </a:p>
          <a:p>
            <a:pPr algn="l"/>
            <a:r>
              <a:rPr lang="es-MX" sz="2400" b="0" i="0" u="none" strike="noStrike" baseline="0" dirty="0">
                <a:latin typeface="Times New Roman" panose="02020603050405020304" pitchFamily="18" charset="0"/>
                <a:cs typeface="Times New Roman" panose="02020603050405020304" pitchFamily="18" charset="0"/>
              </a:rPr>
              <a:t>El ejemplo que sigue ilustra esa necesidad.</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312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426A6C2-A7F3-CC1C-317D-4827D732C189}"/>
              </a:ext>
            </a:extLst>
          </p:cNvPr>
          <p:cNvPicPr>
            <a:picLocks noChangeAspect="1"/>
          </p:cNvPicPr>
          <p:nvPr/>
        </p:nvPicPr>
        <p:blipFill rotWithShape="1">
          <a:blip r:embed="rId2"/>
          <a:srcRect r="31100" b="93634"/>
          <a:stretch/>
        </p:blipFill>
        <p:spPr>
          <a:xfrm>
            <a:off x="1421904" y="116632"/>
            <a:ext cx="6300192" cy="374080"/>
          </a:xfrm>
          <a:prstGeom prst="rect">
            <a:avLst/>
          </a:prstGeom>
        </p:spPr>
      </p:pic>
      <p:pic>
        <p:nvPicPr>
          <p:cNvPr id="6" name="Imagen 5">
            <a:extLst>
              <a:ext uri="{FF2B5EF4-FFF2-40B4-BE49-F238E27FC236}">
                <a16:creationId xmlns:a16="http://schemas.microsoft.com/office/drawing/2014/main" id="{3C3CBC08-843A-7D45-D3BF-375DC431899C}"/>
              </a:ext>
            </a:extLst>
          </p:cNvPr>
          <p:cNvPicPr>
            <a:picLocks noChangeAspect="1"/>
          </p:cNvPicPr>
          <p:nvPr/>
        </p:nvPicPr>
        <p:blipFill rotWithShape="1">
          <a:blip r:embed="rId2"/>
          <a:srcRect t="8577" r="49212"/>
          <a:stretch/>
        </p:blipFill>
        <p:spPr>
          <a:xfrm>
            <a:off x="1972907" y="519024"/>
            <a:ext cx="5479413" cy="6338976"/>
          </a:xfrm>
          <a:prstGeom prst="rect">
            <a:avLst/>
          </a:prstGeom>
        </p:spPr>
      </p:pic>
    </p:spTree>
    <p:extLst>
      <p:ext uri="{BB962C8B-B14F-4D97-AF65-F5344CB8AC3E}">
        <p14:creationId xmlns:p14="http://schemas.microsoft.com/office/powerpoint/2010/main" val="2959781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C3CBC08-843A-7D45-D3BF-375DC431899C}"/>
              </a:ext>
            </a:extLst>
          </p:cNvPr>
          <p:cNvPicPr>
            <a:picLocks noChangeAspect="1"/>
          </p:cNvPicPr>
          <p:nvPr/>
        </p:nvPicPr>
        <p:blipFill rotWithShape="1">
          <a:blip r:embed="rId2"/>
          <a:srcRect l="50000" t="7113"/>
          <a:stretch/>
        </p:blipFill>
        <p:spPr>
          <a:xfrm>
            <a:off x="1691680" y="-36964"/>
            <a:ext cx="5796136" cy="6920080"/>
          </a:xfrm>
          <a:prstGeom prst="rect">
            <a:avLst/>
          </a:prstGeom>
        </p:spPr>
      </p:pic>
    </p:spTree>
    <p:extLst>
      <p:ext uri="{BB962C8B-B14F-4D97-AF65-F5344CB8AC3E}">
        <p14:creationId xmlns:p14="http://schemas.microsoft.com/office/powerpoint/2010/main" val="233651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5E4360-6212-7EFB-7714-983A1EDAB836}"/>
              </a:ext>
            </a:extLst>
          </p:cNvPr>
          <p:cNvPicPr>
            <a:picLocks noChangeAspect="1"/>
          </p:cNvPicPr>
          <p:nvPr/>
        </p:nvPicPr>
        <p:blipFill rotWithShape="1">
          <a:blip r:embed="rId2"/>
          <a:srcRect r="50000"/>
          <a:stretch/>
        </p:blipFill>
        <p:spPr>
          <a:xfrm>
            <a:off x="0" y="404664"/>
            <a:ext cx="9124410" cy="4035336"/>
          </a:xfrm>
          <a:prstGeom prst="rect">
            <a:avLst/>
          </a:prstGeom>
        </p:spPr>
      </p:pic>
    </p:spTree>
    <p:extLst>
      <p:ext uri="{BB962C8B-B14F-4D97-AF65-F5344CB8AC3E}">
        <p14:creationId xmlns:p14="http://schemas.microsoft.com/office/powerpoint/2010/main" val="167857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087C08B-1908-D6DA-1C1F-6B0201951543}"/>
              </a:ext>
            </a:extLst>
          </p:cNvPr>
          <p:cNvPicPr>
            <a:picLocks noChangeAspect="1"/>
          </p:cNvPicPr>
          <p:nvPr/>
        </p:nvPicPr>
        <p:blipFill rotWithShape="1">
          <a:blip r:embed="rId2"/>
          <a:srcRect r="50000" b="2013"/>
          <a:stretch/>
        </p:blipFill>
        <p:spPr>
          <a:xfrm>
            <a:off x="2160240" y="-4995"/>
            <a:ext cx="4932040" cy="6829472"/>
          </a:xfrm>
          <a:prstGeom prst="rect">
            <a:avLst/>
          </a:prstGeom>
        </p:spPr>
      </p:pic>
    </p:spTree>
    <p:extLst>
      <p:ext uri="{BB962C8B-B14F-4D97-AF65-F5344CB8AC3E}">
        <p14:creationId xmlns:p14="http://schemas.microsoft.com/office/powerpoint/2010/main" val="14396251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55E4360-6212-7EFB-7714-983A1EDAB836}"/>
              </a:ext>
            </a:extLst>
          </p:cNvPr>
          <p:cNvPicPr>
            <a:picLocks noChangeAspect="1"/>
          </p:cNvPicPr>
          <p:nvPr/>
        </p:nvPicPr>
        <p:blipFill rotWithShape="1">
          <a:blip r:embed="rId2"/>
          <a:srcRect l="50000"/>
          <a:stretch/>
        </p:blipFill>
        <p:spPr>
          <a:xfrm>
            <a:off x="19590" y="404664"/>
            <a:ext cx="9124410" cy="4035336"/>
          </a:xfrm>
          <a:prstGeom prst="rect">
            <a:avLst/>
          </a:prstGeom>
        </p:spPr>
      </p:pic>
    </p:spTree>
    <p:extLst>
      <p:ext uri="{BB962C8B-B14F-4D97-AF65-F5344CB8AC3E}">
        <p14:creationId xmlns:p14="http://schemas.microsoft.com/office/powerpoint/2010/main" val="6228854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F01C4E76-D572-2F9D-A962-38D381321F48}"/>
                  </a:ext>
                </a:extLst>
              </p:cNvPr>
              <p:cNvSpPr txBox="1"/>
              <p:nvPr/>
            </p:nvSpPr>
            <p:spPr>
              <a:xfrm>
                <a:off x="0" y="0"/>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atamos una cuerda a un objeto y lo hacemos girar en un círculo vertical, no podremos aplicar directamente el análisis del ejemplo 5.23, porque en este caso </a:t>
                </a:r>
                <a:r>
                  <a:rPr lang="es-MX" sz="2400" b="0" i="1" u="none" strike="noStrike" baseline="0" dirty="0">
                    <a:latin typeface="Times New Roman" panose="02020603050405020304" pitchFamily="18" charset="0"/>
                    <a:cs typeface="Times New Roman" panose="02020603050405020304" pitchFamily="18" charset="0"/>
                  </a:rPr>
                  <a:t>v no </a:t>
                </a:r>
                <a:r>
                  <a:rPr lang="es-MX" sz="2400" b="0" i="0" u="none" strike="noStrike" baseline="0" dirty="0">
                    <a:latin typeface="Times New Roman" panose="02020603050405020304" pitchFamily="18" charset="0"/>
                    <a:cs typeface="Times New Roman" panose="02020603050405020304" pitchFamily="18" charset="0"/>
                  </a:rPr>
                  <a:t>es constante; excepto en las partes superior e inferior del círculo, la fuerza neta (y por ende, la aceleración)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apunta al centro del </a:t>
                </a:r>
                <a:r>
                  <a:rPr lang="es-MX" sz="2400" i="0" u="none" strike="noStrike" baseline="0" dirty="0">
                    <a:latin typeface="Times New Roman" panose="02020603050405020304" pitchFamily="18" charset="0"/>
                    <a:cs typeface="Times New Roman" panose="02020603050405020304" pitchFamily="18" charset="0"/>
                  </a:rPr>
                  <a:t>círculo (figura). </a:t>
                </a:r>
              </a:p>
              <a:p>
                <a:pPr algn="l"/>
                <a:r>
                  <a:rPr lang="es-MX" sz="2400" b="0" i="0" u="none" strike="noStrike" baseline="0" dirty="0">
                    <a:latin typeface="Times New Roman" panose="02020603050405020304" pitchFamily="18" charset="0"/>
                    <a:cs typeface="Times New Roman" panose="02020603050405020304" pitchFamily="18" charset="0"/>
                  </a:rPr>
                  <a:t>Así, </a:t>
                </a:r>
                <a14:m>
                  <m:oMath xmlns:m="http://schemas.openxmlformats.org/officeDocument/2006/math">
                    <m:nary>
                      <m:naryPr>
                        <m:chr m:val="∑"/>
                        <m:subHide m:val="on"/>
                        <m:supHide m:val="on"/>
                        <m:ctrlPr>
                          <a:rPr lang="es-MX" sz="2400" b="0" i="1" u="none" strike="noStrike" baseline="0" smtClean="0">
                            <a:latin typeface="Cambria Math" panose="02040503050406030204" pitchFamily="18" charset="0"/>
                            <a:cs typeface="Times New Roman" panose="02020603050405020304" pitchFamily="18" charset="0"/>
                          </a:rPr>
                        </m:ctrlPr>
                      </m:naryPr>
                      <m:sub/>
                      <m:sup/>
                      <m:e>
                        <m:r>
                          <a:rPr lang="es-MX" sz="2400" b="1" i="1" u="none" strike="noStrike" baseline="0" smtClean="0">
                            <a:latin typeface="Cambria Math" panose="02040503050406030204" pitchFamily="18" charset="0"/>
                            <a:cs typeface="Times New Roman" panose="02020603050405020304" pitchFamily="18" charset="0"/>
                          </a:rPr>
                          <m:t>𝑭</m:t>
                        </m:r>
                      </m:e>
                    </m:nary>
                  </m:oMath>
                </a14:m>
                <a:r>
                  <a:rPr lang="es-MX" sz="2400" b="0" i="0" u="none" strike="noStrike" baseline="0" dirty="0">
                    <a:latin typeface="Times New Roman" panose="02020603050405020304" pitchFamily="18" charset="0"/>
                    <a:cs typeface="Times New Roman" panose="02020603050405020304" pitchFamily="18" charset="0"/>
                  </a:rPr>
                  <a:t> y </a:t>
                </a:r>
                <a:r>
                  <a:rPr lang="es-MX" sz="2400" b="1" i="1" u="none" strike="noStrike" baseline="0" dirty="0">
                    <a:latin typeface="Times New Roman" panose="02020603050405020304" pitchFamily="18" charset="0"/>
                    <a:cs typeface="Times New Roman" panose="02020603050405020304" pitchFamily="18" charset="0"/>
                  </a:rPr>
                  <a:t>a</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tienen una componente tangente al círculo, lo cual significa que la velocidad cambia.</a:t>
                </a:r>
              </a:p>
              <a:p>
                <a:pPr algn="l"/>
                <a:r>
                  <a:rPr lang="es-MX" sz="2400" b="0" i="0" u="none" strike="noStrike" baseline="0" dirty="0">
                    <a:latin typeface="Times New Roman" panose="02020603050405020304" pitchFamily="18" charset="0"/>
                    <a:cs typeface="Times New Roman" panose="02020603050405020304" pitchFamily="18" charset="0"/>
                  </a:rPr>
                  <a:t>Por ello, tenemos un caso de movimiento circular </a:t>
                </a:r>
                <a:r>
                  <a:rPr lang="es-MX" sz="2400" b="0" i="1" u="none" strike="noStrike" baseline="0" dirty="0">
                    <a:latin typeface="Times New Roman" panose="02020603050405020304" pitchFamily="18" charset="0"/>
                    <a:cs typeface="Times New Roman" panose="02020603050405020304" pitchFamily="18" charset="0"/>
                  </a:rPr>
                  <a:t>no uniforme</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Es más, no podemos usar las fórmulas de aceleración constante para relacionar las rapideces en distintos puntos porque </a:t>
                </a:r>
                <a:r>
                  <a:rPr lang="es-MX" sz="2400" b="0" i="1" u="none" strike="noStrike" baseline="0" dirty="0">
                    <a:latin typeface="Times New Roman" panose="02020603050405020304" pitchFamily="18" charset="0"/>
                    <a:cs typeface="Times New Roman" panose="02020603050405020304" pitchFamily="18" charset="0"/>
                  </a:rPr>
                  <a:t>ni </a:t>
                </a:r>
                <a:r>
                  <a:rPr lang="es-MX" sz="2400" b="0" i="0" u="none" strike="noStrike" baseline="0" dirty="0">
                    <a:latin typeface="Times New Roman" panose="02020603050405020304" pitchFamily="18" charset="0"/>
                    <a:cs typeface="Times New Roman" panose="02020603050405020304" pitchFamily="18" charset="0"/>
                  </a:rPr>
                  <a:t>la magnitud </a:t>
                </a:r>
                <a:r>
                  <a:rPr lang="es-MX" sz="2400" b="0" i="1" u="none" strike="noStrike" baseline="0" dirty="0">
                    <a:latin typeface="Times New Roman" panose="02020603050405020304" pitchFamily="18" charset="0"/>
                    <a:cs typeface="Times New Roman" panose="02020603050405020304" pitchFamily="18" charset="0"/>
                  </a:rPr>
                  <a:t>ni </a:t>
                </a:r>
                <a:r>
                  <a:rPr lang="es-MX" sz="2400" b="0" i="0" u="none" strike="noStrike" baseline="0" dirty="0">
                    <a:latin typeface="Times New Roman" panose="02020603050405020304" pitchFamily="18" charset="0"/>
                    <a:cs typeface="Times New Roman" panose="02020603050405020304" pitchFamily="18" charset="0"/>
                  </a:rPr>
                  <a:t>la dirección de la aceleración son constantes. </a:t>
                </a:r>
              </a:p>
              <a:p>
                <a:pPr algn="l"/>
                <a:r>
                  <a:rPr lang="es-MX" sz="2400" b="0" i="0" u="none" strike="noStrike" baseline="0" dirty="0">
                    <a:latin typeface="Times New Roman" panose="02020603050405020304" pitchFamily="18" charset="0"/>
                    <a:cs typeface="Times New Roman" panose="02020603050405020304" pitchFamily="18" charset="0"/>
                  </a:rPr>
                  <a:t>La mejor forma de obtener las relaciones de rapidez que necesitamos consiste en usar el concepto de energía. </a:t>
                </a:r>
                <a:endParaRPr lang="es-MX" sz="2400" dirty="0">
                  <a:latin typeface="Times New Roman" panose="02020603050405020304" pitchFamily="18" charset="0"/>
                  <a:cs typeface="Times New Roman" panose="02020603050405020304" pitchFamily="18" charset="0"/>
                </a:endParaRPr>
              </a:p>
            </p:txBody>
          </p:sp>
        </mc:Choice>
        <mc:Fallback>
          <p:sp>
            <p:nvSpPr>
              <p:cNvPr id="3" name="CuadroTexto 2">
                <a:extLst>
                  <a:ext uri="{FF2B5EF4-FFF2-40B4-BE49-F238E27FC236}">
                    <a16:creationId xmlns:a16="http://schemas.microsoft.com/office/drawing/2014/main" id="{F01C4E76-D572-2F9D-A962-38D381321F48}"/>
                  </a:ext>
                </a:extLst>
              </p:cNvPr>
              <p:cNvSpPr txBox="1">
                <a:spLocks noRot="1" noChangeAspect="1" noMove="1" noResize="1" noEditPoints="1" noAdjustHandles="1" noChangeArrowheads="1" noChangeShapeType="1" noTextEdit="1"/>
              </p:cNvSpPr>
              <p:nvPr/>
            </p:nvSpPr>
            <p:spPr>
              <a:xfrm>
                <a:off x="0" y="0"/>
                <a:ext cx="9144000" cy="4893647"/>
              </a:xfrm>
              <a:prstGeom prst="rect">
                <a:avLst/>
              </a:prstGeom>
              <a:blipFill>
                <a:blip r:embed="rId2"/>
                <a:stretch>
                  <a:fillRect l="-1000" t="-996" r="-200" b="-1868"/>
                </a:stretch>
              </a:blipFill>
            </p:spPr>
            <p:txBody>
              <a:bodyPr/>
              <a:lstStyle/>
              <a:p>
                <a:r>
                  <a:rPr lang="es-MX">
                    <a:noFill/>
                  </a:rPr>
                  <a:t> </a:t>
                </a:r>
              </a:p>
            </p:txBody>
          </p:sp>
        </mc:Fallback>
      </mc:AlternateContent>
    </p:spTree>
    <p:extLst>
      <p:ext uri="{BB962C8B-B14F-4D97-AF65-F5344CB8AC3E}">
        <p14:creationId xmlns:p14="http://schemas.microsoft.com/office/powerpoint/2010/main" val="32943783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AF846E-3EC8-BC7D-18B0-29705905E06E}"/>
              </a:ext>
            </a:extLst>
          </p:cNvPr>
          <p:cNvPicPr>
            <a:picLocks noChangeAspect="1"/>
          </p:cNvPicPr>
          <p:nvPr/>
        </p:nvPicPr>
        <p:blipFill>
          <a:blip r:embed="rId2"/>
          <a:stretch>
            <a:fillRect/>
          </a:stretch>
        </p:blipFill>
        <p:spPr>
          <a:xfrm>
            <a:off x="639440" y="0"/>
            <a:ext cx="7865119" cy="6858000"/>
          </a:xfrm>
          <a:prstGeom prst="rect">
            <a:avLst/>
          </a:prstGeom>
        </p:spPr>
      </p:pic>
    </p:spTree>
    <p:extLst>
      <p:ext uri="{BB962C8B-B14F-4D97-AF65-F5344CB8AC3E}">
        <p14:creationId xmlns:p14="http://schemas.microsoft.com/office/powerpoint/2010/main" val="1677840251"/>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TotalTime>
  <Words>3934</Words>
  <Application>Microsoft Office PowerPoint</Application>
  <PresentationFormat>Presentación en pantalla (4:3)</PresentationFormat>
  <Paragraphs>167</Paragraphs>
  <Slides>92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92</vt:i4>
      </vt:variant>
    </vt:vector>
  </HeadingPairs>
  <TitlesOfParts>
    <vt:vector size="97" baseType="lpstr">
      <vt:lpstr>Arial</vt:lpstr>
      <vt:lpstr>Calibri</vt:lpstr>
      <vt:lpstr>Cambria Math</vt:lpstr>
      <vt:lpstr>Times New Roman</vt:lpstr>
      <vt:lpstr>Tema de Office</vt:lpstr>
      <vt:lpstr>Aplicaciones  de las  Leyes de Newton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2024-06-02T00:34:42Z</dcterms:modified>
</cp:coreProperties>
</file>