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563" r:id="rId4"/>
    <p:sldId id="436" r:id="rId5"/>
    <p:sldId id="564" r:id="rId6"/>
    <p:sldId id="565" r:id="rId7"/>
    <p:sldId id="437" r:id="rId8"/>
    <p:sldId id="438" r:id="rId9"/>
    <p:sldId id="566" r:id="rId10"/>
    <p:sldId id="567" r:id="rId11"/>
    <p:sldId id="439" r:id="rId12"/>
    <p:sldId id="440" r:id="rId13"/>
    <p:sldId id="441" r:id="rId14"/>
    <p:sldId id="568" r:id="rId15"/>
    <p:sldId id="569" r:id="rId16"/>
    <p:sldId id="570" r:id="rId17"/>
    <p:sldId id="572" r:id="rId18"/>
    <p:sldId id="571" r:id="rId19"/>
    <p:sldId id="573" r:id="rId20"/>
    <p:sldId id="574" r:id="rId21"/>
    <p:sldId id="442" r:id="rId22"/>
    <p:sldId id="443" r:id="rId23"/>
    <p:sldId id="575" r:id="rId24"/>
    <p:sldId id="576" r:id="rId25"/>
    <p:sldId id="578" r:id="rId26"/>
    <p:sldId id="577" r:id="rId27"/>
    <p:sldId id="579" r:id="rId28"/>
    <p:sldId id="444" r:id="rId29"/>
    <p:sldId id="581" r:id="rId30"/>
    <p:sldId id="580" r:id="rId31"/>
    <p:sldId id="445" r:id="rId32"/>
    <p:sldId id="582" r:id="rId33"/>
    <p:sldId id="446" r:id="rId34"/>
    <p:sldId id="447" r:id="rId35"/>
    <p:sldId id="586" r:id="rId36"/>
    <p:sldId id="585" r:id="rId37"/>
    <p:sldId id="587" r:id="rId38"/>
    <p:sldId id="588" r:id="rId39"/>
    <p:sldId id="583" r:id="rId40"/>
    <p:sldId id="584" r:id="rId41"/>
    <p:sldId id="448" r:id="rId42"/>
    <p:sldId id="590" r:id="rId43"/>
    <p:sldId id="589" r:id="rId44"/>
    <p:sldId id="591" r:id="rId45"/>
    <p:sldId id="616" r:id="rId46"/>
    <p:sldId id="593" r:id="rId47"/>
    <p:sldId id="614" r:id="rId48"/>
    <p:sldId id="594" r:id="rId49"/>
    <p:sldId id="595" r:id="rId50"/>
    <p:sldId id="596" r:id="rId51"/>
    <p:sldId id="449" r:id="rId52"/>
    <p:sldId id="597" r:id="rId53"/>
    <p:sldId id="450" r:id="rId54"/>
    <p:sldId id="598" r:id="rId55"/>
    <p:sldId id="602" r:id="rId56"/>
    <p:sldId id="599" r:id="rId57"/>
    <p:sldId id="601" r:id="rId58"/>
    <p:sldId id="600" r:id="rId59"/>
    <p:sldId id="451" r:id="rId60"/>
    <p:sldId id="603" r:id="rId61"/>
    <p:sldId id="452" r:id="rId62"/>
    <p:sldId id="453" r:id="rId63"/>
    <p:sldId id="615" r:id="rId64"/>
    <p:sldId id="604" r:id="rId65"/>
    <p:sldId id="454" r:id="rId66"/>
    <p:sldId id="455" r:id="rId67"/>
    <p:sldId id="605" r:id="rId68"/>
    <p:sldId id="607" r:id="rId69"/>
    <p:sldId id="606" r:id="rId70"/>
    <p:sldId id="456" r:id="rId71"/>
    <p:sldId id="608" r:id="rId72"/>
    <p:sldId id="457" r:id="rId73"/>
    <p:sldId id="612" r:id="rId74"/>
    <p:sldId id="609" r:id="rId75"/>
    <p:sldId id="613" r:id="rId76"/>
    <p:sldId id="458" r:id="rId77"/>
    <p:sldId id="610" r:id="rId78"/>
    <p:sldId id="459" r:id="rId79"/>
    <p:sldId id="460" r:id="rId80"/>
    <p:sldId id="461" r:id="rId81"/>
    <p:sldId id="462" r:id="rId82"/>
    <p:sldId id="611" r:id="rId83"/>
    <p:sldId id="463" r:id="rId8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F8FCF-BFE3-43BF-A83A-03DC7313DDF7}" v="80" dt="2025-08-23T19:44:45.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80" autoAdjust="0"/>
    <p:restoredTop sz="94660"/>
  </p:normalViewPr>
  <p:slideViewPr>
    <p:cSldViewPr>
      <p:cViewPr varScale="1">
        <p:scale>
          <a:sx n="43" d="100"/>
          <a:sy n="43" d="100"/>
        </p:scale>
        <p:origin x="952" y="2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ldChg>
      <pc:sldChg chg="modSp mod">
        <pc:chgData name="Ernesto Gandolfo Raso" userId="9b53afdb15782c0c" providerId="LiveId" clId="{60AF85C6-231C-4E30-89C8-E181D8D5910A}" dt="2024-05-29T17:35:45.737" v="133" actId="20577"/>
        <pc:sldMkLst>
          <pc:docMk/>
          <pc:sldMk cId="774645731" sldId="257"/>
        </pc:sldMkLst>
      </pc:sldChg>
      <pc:sldChg chg="del">
        <pc:chgData name="Ernesto Gandolfo Raso" userId="9b53afdb15782c0c" providerId="LiveId" clId="{60AF85C6-231C-4E30-89C8-E181D8D5910A}" dt="2024-05-29T17:49:48.516" v="386" actId="47"/>
        <pc:sldMkLst>
          <pc:docMk/>
          <pc:sldMk cId="2275605488" sldId="259"/>
        </pc:sldMkLst>
      </pc:sldChg>
      <pc:sldChg chg="addSp delSp modSp mod">
        <pc:chgData name="Ernesto Gandolfo Raso" userId="9b53afdb15782c0c" providerId="LiveId" clId="{60AF85C6-231C-4E30-89C8-E181D8D5910A}" dt="2024-05-29T17:40:27.589" v="221" actId="692"/>
        <pc:sldMkLst>
          <pc:docMk/>
          <pc:sldMk cId="4066482119" sldId="277"/>
        </pc:sldMkLst>
      </pc:sldChg>
      <pc:sldChg chg="del">
        <pc:chgData name="Ernesto Gandolfo Raso" userId="9b53afdb15782c0c" providerId="LiveId" clId="{60AF85C6-231C-4E30-89C8-E181D8D5910A}" dt="2024-05-29T17:49:48.516" v="386" actId="47"/>
        <pc:sldMkLst>
          <pc:docMk/>
          <pc:sldMk cId="1091675099" sldId="278"/>
        </pc:sldMkLst>
      </pc:sldChg>
      <pc:sldChg chg="del">
        <pc:chgData name="Ernesto Gandolfo Raso" userId="9b53afdb15782c0c" providerId="LiveId" clId="{60AF85C6-231C-4E30-89C8-E181D8D5910A}" dt="2024-05-29T17:49:41.850" v="385" actId="47"/>
        <pc:sldMkLst>
          <pc:docMk/>
          <pc:sldMk cId="614755887" sldId="279"/>
        </pc:sldMkLst>
      </pc:sldChg>
      <pc:sldChg chg="del">
        <pc:chgData name="Ernesto Gandolfo Raso" userId="9b53afdb15782c0c" providerId="LiveId" clId="{60AF85C6-231C-4E30-89C8-E181D8D5910A}" dt="2024-05-29T17:49:41.850" v="385" actId="47"/>
        <pc:sldMkLst>
          <pc:docMk/>
          <pc:sldMk cId="411849498" sldId="280"/>
        </pc:sldMkLst>
      </pc:sldChg>
      <pc:sldChg chg="del">
        <pc:chgData name="Ernesto Gandolfo Raso" userId="9b53afdb15782c0c" providerId="LiveId" clId="{60AF85C6-231C-4E30-89C8-E181D8D5910A}" dt="2024-05-29T17:49:41.850" v="385" actId="47"/>
        <pc:sldMkLst>
          <pc:docMk/>
          <pc:sldMk cId="2686503792"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ldChg>
      <pc:sldChg chg="modSp add mod">
        <pc:chgData name="Ernesto Gandolfo Raso" userId="9b53afdb15782c0c" providerId="LiveId" clId="{60AF85C6-231C-4E30-89C8-E181D8D5910A}" dt="2024-05-29T17:37:10.668" v="168" actId="6549"/>
        <pc:sldMkLst>
          <pc:docMk/>
          <pc:sldMk cId="1109421405" sldId="411"/>
        </pc:sldMkLst>
      </pc:sldChg>
      <pc:sldChg chg="addSp delSp modSp add mod">
        <pc:chgData name="Ernesto Gandolfo Raso" userId="9b53afdb15782c0c" providerId="LiveId" clId="{60AF85C6-231C-4E30-89C8-E181D8D5910A}" dt="2024-05-29T17:34:47.485" v="131" actId="1076"/>
        <pc:sldMkLst>
          <pc:docMk/>
          <pc:sldMk cId="2038112526" sldId="412"/>
        </pc:sldMkLst>
      </pc:sldChg>
      <pc:sldChg chg="addSp delSp modSp add mod">
        <pc:chgData name="Ernesto Gandolfo Raso" userId="9b53afdb15782c0c" providerId="LiveId" clId="{60AF85C6-231C-4E30-89C8-E181D8D5910A}" dt="2024-05-29T17:38:40.611" v="199" actId="692"/>
        <pc:sldMkLst>
          <pc:docMk/>
          <pc:sldMk cId="1055750470" sldId="413"/>
        </pc:sldMkLst>
      </pc:sldChg>
      <pc:sldChg chg="addSp delSp modSp add mod">
        <pc:chgData name="Ernesto Gandolfo Raso" userId="9b53afdb15782c0c" providerId="LiveId" clId="{60AF85C6-231C-4E30-89C8-E181D8D5910A}" dt="2024-05-29T17:44:27.612" v="313" actId="6549"/>
        <pc:sldMkLst>
          <pc:docMk/>
          <pc:sldMk cId="3255679020" sldId="414"/>
        </pc:sldMkLst>
      </pc:sldChg>
      <pc:sldChg chg="addSp delSp modSp add mod">
        <pc:chgData name="Ernesto Gandolfo Raso" userId="9b53afdb15782c0c" providerId="LiveId" clId="{60AF85C6-231C-4E30-89C8-E181D8D5910A}" dt="2024-05-29T18:16:22.053" v="568" actId="20577"/>
        <pc:sldMkLst>
          <pc:docMk/>
          <pc:sldMk cId="3444236547" sldId="415"/>
        </pc:sldMkLst>
      </pc:sldChg>
      <pc:sldChg chg="modSp add mod">
        <pc:chgData name="Ernesto Gandolfo Raso" userId="9b53afdb15782c0c" providerId="LiveId" clId="{60AF85C6-231C-4E30-89C8-E181D8D5910A}" dt="2024-05-29T17:44:50.150" v="322" actId="20577"/>
        <pc:sldMkLst>
          <pc:docMk/>
          <pc:sldMk cId="1174257406" sldId="416"/>
        </pc:sldMkLst>
      </pc:sldChg>
      <pc:sldChg chg="addSp delSp modSp add mod">
        <pc:chgData name="Ernesto Gandolfo Raso" userId="9b53afdb15782c0c" providerId="LiveId" clId="{60AF85C6-231C-4E30-89C8-E181D8D5910A}" dt="2024-05-29T17:48:09.505" v="376" actId="20577"/>
        <pc:sldMkLst>
          <pc:docMk/>
          <pc:sldMk cId="4175717360" sldId="417"/>
        </pc:sldMkLst>
      </pc:sldChg>
      <pc:sldChg chg="addSp delSp add mod">
        <pc:chgData name="Ernesto Gandolfo Raso" userId="9b53afdb15782c0c" providerId="LiveId" clId="{60AF85C6-231C-4E30-89C8-E181D8D5910A}" dt="2024-05-29T17:45:15.801" v="325" actId="22"/>
        <pc:sldMkLst>
          <pc:docMk/>
          <pc:sldMk cId="2190519285" sldId="418"/>
        </pc:sldMkLst>
      </pc:sldChg>
      <pc:sldChg chg="delSp add mod">
        <pc:chgData name="Ernesto Gandolfo Raso" userId="9b53afdb15782c0c" providerId="LiveId" clId="{60AF85C6-231C-4E30-89C8-E181D8D5910A}" dt="2024-05-29T17:47:56.830" v="373" actId="478"/>
        <pc:sldMkLst>
          <pc:docMk/>
          <pc:sldMk cId="575053373" sldId="419"/>
        </pc:sldMkLst>
      </pc:sldChg>
      <pc:sldChg chg="addSp modSp add mod">
        <pc:chgData name="Ernesto Gandolfo Raso" userId="9b53afdb15782c0c" providerId="LiveId" clId="{60AF85C6-231C-4E30-89C8-E181D8D5910A}" dt="2024-05-29T21:14:05.395" v="1805" actId="22"/>
        <pc:sldMkLst>
          <pc:docMk/>
          <pc:sldMk cId="4203662195" sldId="420"/>
        </pc:sldMkLst>
      </pc:sldChg>
      <pc:sldChg chg="addSp modSp add mod">
        <pc:chgData name="Ernesto Gandolfo Raso" userId="9b53afdb15782c0c" providerId="LiveId" clId="{60AF85C6-231C-4E30-89C8-E181D8D5910A}" dt="2024-05-30T20:18:55.435" v="1945" actId="113"/>
        <pc:sldMkLst>
          <pc:docMk/>
          <pc:sldMk cId="3847691401" sldId="421"/>
        </pc:sldMkLst>
      </pc:sldChg>
      <pc:sldChg chg="addSp modSp add mod">
        <pc:chgData name="Ernesto Gandolfo Raso" userId="9b53afdb15782c0c" providerId="LiveId" clId="{60AF85C6-231C-4E30-89C8-E181D8D5910A}" dt="2024-05-30T20:47:22.395" v="2655" actId="20577"/>
        <pc:sldMkLst>
          <pc:docMk/>
          <pc:sldMk cId="1035186521" sldId="422"/>
        </pc:sldMkLst>
      </pc:sldChg>
      <pc:sldChg chg="addSp modSp add mod">
        <pc:chgData name="Ernesto Gandolfo Raso" userId="9b53afdb15782c0c" providerId="LiveId" clId="{60AF85C6-231C-4E30-89C8-E181D8D5910A}" dt="2024-05-30T20:49:57.515" v="2711" actId="20577"/>
        <pc:sldMkLst>
          <pc:docMk/>
          <pc:sldMk cId="4287061816" sldId="423"/>
        </pc:sldMkLst>
      </pc:sldChg>
      <pc:sldChg chg="addSp modSp add mod">
        <pc:chgData name="Ernesto Gandolfo Raso" userId="9b53afdb15782c0c" providerId="LiveId" clId="{60AF85C6-231C-4E30-89C8-E181D8D5910A}" dt="2024-05-30T21:34:23.611" v="3224" actId="692"/>
        <pc:sldMkLst>
          <pc:docMk/>
          <pc:sldMk cId="1848697758" sldId="424"/>
        </pc:sldMkLst>
      </pc:sldChg>
      <pc:sldChg chg="addSp modSp add mod">
        <pc:chgData name="Ernesto Gandolfo Raso" userId="9b53afdb15782c0c" providerId="LiveId" clId="{60AF85C6-231C-4E30-89C8-E181D8D5910A}" dt="2024-05-30T21:49:01.152" v="3869" actId="21"/>
        <pc:sldMkLst>
          <pc:docMk/>
          <pc:sldMk cId="1076550137" sldId="425"/>
        </pc:sldMkLst>
      </pc:sldChg>
      <pc:sldChg chg="addSp add mod">
        <pc:chgData name="Ernesto Gandolfo Raso" userId="9b53afdb15782c0c" providerId="LiveId" clId="{60AF85C6-231C-4E30-89C8-E181D8D5910A}" dt="2024-05-30T21:48:15.076" v="3846" actId="22"/>
        <pc:sldMkLst>
          <pc:docMk/>
          <pc:sldMk cId="56713760" sldId="426"/>
        </pc:sldMkLst>
      </pc:sldChg>
      <pc:sldChg chg="addSp modSp add mod">
        <pc:chgData name="Ernesto Gandolfo Raso" userId="9b53afdb15782c0c" providerId="LiveId" clId="{60AF85C6-231C-4E30-89C8-E181D8D5910A}" dt="2024-05-30T21:52:27.824" v="3953" actId="20577"/>
        <pc:sldMkLst>
          <pc:docMk/>
          <pc:sldMk cId="1976988912" sldId="427"/>
        </pc:sldMkLst>
      </pc:sldChg>
      <pc:sldChg chg="addSp delSp modSp add mod">
        <pc:chgData name="Ernesto Gandolfo Raso" userId="9b53afdb15782c0c" providerId="LiveId" clId="{60AF85C6-231C-4E30-89C8-E181D8D5910A}" dt="2024-05-30T21:58:12.881" v="4167" actId="1037"/>
        <pc:sldMkLst>
          <pc:docMk/>
          <pc:sldMk cId="3905488414" sldId="428"/>
        </pc:sldMkLst>
      </pc:sldChg>
      <pc:sldChg chg="addSp modSp add mod">
        <pc:chgData name="Ernesto Gandolfo Raso" userId="9b53afdb15782c0c" providerId="LiveId" clId="{60AF85C6-231C-4E30-89C8-E181D8D5910A}" dt="2024-05-30T22:00:52.792" v="4225" actId="6549"/>
        <pc:sldMkLst>
          <pc:docMk/>
          <pc:sldMk cId="2463189856" sldId="429"/>
        </pc:sldMkLst>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ldChg>
      <pc:sldChg chg="addSp modSp add mod">
        <pc:chgData name="Ernesto Gandolfo Raso" userId="9b53afdb15782c0c" providerId="LiveId" clId="{60AF85C6-231C-4E30-89C8-E181D8D5910A}" dt="2024-05-29T20:21:18.916" v="645" actId="947"/>
        <pc:sldMkLst>
          <pc:docMk/>
          <pc:sldMk cId="2196175828" sldId="443"/>
        </pc:sldMkLst>
      </pc:sldChg>
      <pc:sldChg chg="addSp modSp add mod">
        <pc:chgData name="Ernesto Gandolfo Raso" userId="9b53afdb15782c0c" providerId="LiveId" clId="{60AF85C6-231C-4E30-89C8-E181D8D5910A}" dt="2024-05-29T20:26:17.740" v="858" actId="20577"/>
        <pc:sldMkLst>
          <pc:docMk/>
          <pc:sldMk cId="2950615171" sldId="444"/>
        </pc:sldMkLst>
      </pc:sldChg>
      <pc:sldChg chg="addSp modSp add mod">
        <pc:chgData name="Ernesto Gandolfo Raso" userId="9b53afdb15782c0c" providerId="LiveId" clId="{60AF85C6-231C-4E30-89C8-E181D8D5910A}" dt="2024-05-29T20:35:53.073" v="972" actId="1076"/>
        <pc:sldMkLst>
          <pc:docMk/>
          <pc:sldMk cId="2398092147" sldId="445"/>
        </pc:sldMkLst>
      </pc:sldChg>
      <pc:sldChg chg="addSp modSp add mod">
        <pc:chgData name="Ernesto Gandolfo Raso" userId="9b53afdb15782c0c" providerId="LiveId" clId="{60AF85C6-231C-4E30-89C8-E181D8D5910A}" dt="2024-05-29T20:40:38.294" v="1106" actId="1036"/>
        <pc:sldMkLst>
          <pc:docMk/>
          <pc:sldMk cId="1736476986" sldId="446"/>
        </pc:sldMkLst>
      </pc:sldChg>
      <pc:sldChg chg="addSp modSp add mod">
        <pc:chgData name="Ernesto Gandolfo Raso" userId="9b53afdb15782c0c" providerId="LiveId" clId="{60AF85C6-231C-4E30-89C8-E181D8D5910A}" dt="2024-05-29T20:42:56.019" v="1152" actId="20577"/>
        <pc:sldMkLst>
          <pc:docMk/>
          <pc:sldMk cId="3418737688" sldId="447"/>
        </pc:sldMkLst>
      </pc:sldChg>
      <pc:sldChg chg="addSp modSp add mod">
        <pc:chgData name="Ernesto Gandolfo Raso" userId="9b53afdb15782c0c" providerId="LiveId" clId="{60AF85C6-231C-4E30-89C8-E181D8D5910A}" dt="2024-05-29T20:45:57.077" v="1200" actId="6549"/>
        <pc:sldMkLst>
          <pc:docMk/>
          <pc:sldMk cId="3040530463" sldId="448"/>
        </pc:sldMkLst>
      </pc:sldChg>
      <pc:sldChg chg="addSp modSp add mod">
        <pc:chgData name="Ernesto Gandolfo Raso" userId="9b53afdb15782c0c" providerId="LiveId" clId="{60AF85C6-231C-4E30-89C8-E181D8D5910A}" dt="2024-05-29T20:54:11.469" v="1436" actId="6549"/>
        <pc:sldMkLst>
          <pc:docMk/>
          <pc:sldMk cId="3099335898" sldId="449"/>
        </pc:sldMkLst>
      </pc:sldChg>
      <pc:sldChg chg="addSp modSp add mod">
        <pc:chgData name="Ernesto Gandolfo Raso" userId="9b53afdb15782c0c" providerId="LiveId" clId="{60AF85C6-231C-4E30-89C8-E181D8D5910A}" dt="2024-05-29T20:57:49.493" v="1511" actId="14100"/>
        <pc:sldMkLst>
          <pc:docMk/>
          <pc:sldMk cId="3164462347" sldId="450"/>
        </pc:sldMkLst>
      </pc:sldChg>
      <pc:sldChg chg="addSp modSp add mod">
        <pc:chgData name="Ernesto Gandolfo Raso" userId="9b53afdb15782c0c" providerId="LiveId" clId="{60AF85C6-231C-4E30-89C8-E181D8D5910A}" dt="2024-05-29T21:06:08.657" v="1677" actId="1036"/>
        <pc:sldMkLst>
          <pc:docMk/>
          <pc:sldMk cId="2832891581" sldId="451"/>
        </pc:sldMkLst>
      </pc:sldChg>
      <pc:sldChg chg="addSp modSp add mod ord">
        <pc:chgData name="Ernesto Gandolfo Raso" userId="9b53afdb15782c0c" providerId="LiveId" clId="{60AF85C6-231C-4E30-89C8-E181D8D5910A}" dt="2024-05-29T21:10:44.545" v="1749" actId="113"/>
        <pc:sldMkLst>
          <pc:docMk/>
          <pc:sldMk cId="2426476417" sldId="452"/>
        </pc:sldMkLst>
      </pc:sldChg>
      <pc:sldChg chg="modSp add mod">
        <pc:chgData name="Ernesto Gandolfo Raso" userId="9b53afdb15782c0c" providerId="LiveId" clId="{60AF85C6-231C-4E30-89C8-E181D8D5910A}" dt="2024-05-29T18:15:33.744" v="564" actId="20577"/>
        <pc:sldMkLst>
          <pc:docMk/>
          <pc:sldMk cId="1267977185" sldId="453"/>
        </pc:sldMkLst>
      </pc:sldChg>
      <pc:sldChg chg="addSp delSp add mod">
        <pc:chgData name="Ernesto Gandolfo Raso" userId="9b53afdb15782c0c" providerId="LiveId" clId="{60AF85C6-231C-4E30-89C8-E181D8D5910A}" dt="2024-05-29T18:16:14.876" v="567" actId="22"/>
        <pc:sldMkLst>
          <pc:docMk/>
          <pc:sldMk cId="3700370940" sldId="454"/>
        </pc:sldMkLst>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ldChg>
      <pc:sldChg chg="modSp add del mod">
        <pc:chgData name="Ernesto Gandolfo Raso" userId="9b53afdb15782c0c" providerId="LiveId" clId="{60AF85C6-231C-4E30-89C8-E181D8D5910A}" dt="2024-05-29T20:26:27.734" v="859" actId="2696"/>
        <pc:sldMkLst>
          <pc:docMk/>
          <pc:sldMk cId="259472001" sldId="457"/>
        </pc:sldMkLst>
      </pc:sldChg>
      <pc:sldChg chg="addSp delSp modSp add mod">
        <pc:chgData name="Ernesto Gandolfo Raso" userId="9b53afdb15782c0c" providerId="LiveId" clId="{60AF85C6-231C-4E30-89C8-E181D8D5910A}" dt="2024-05-29T20:40:27.799" v="1085" actId="20577"/>
        <pc:sldMkLst>
          <pc:docMk/>
          <pc:sldMk cId="3652140450" sldId="457"/>
        </pc:sldMkLst>
      </pc:sldChg>
      <pc:sldChg chg="addSp delSp modSp add mod">
        <pc:chgData name="Ernesto Gandolfo Raso" userId="9b53afdb15782c0c" providerId="LiveId" clId="{60AF85C6-231C-4E30-89C8-E181D8D5910A}" dt="2024-05-29T20:37:43.878" v="1004" actId="113"/>
        <pc:sldMkLst>
          <pc:docMk/>
          <pc:sldMk cId="2454340401" sldId="458"/>
        </pc:sldMkLst>
      </pc:sldChg>
      <pc:sldChg chg="addSp delSp modSp add mod">
        <pc:chgData name="Ernesto Gandolfo Raso" userId="9b53afdb15782c0c" providerId="LiveId" clId="{60AF85C6-231C-4E30-89C8-E181D8D5910A}" dt="2024-05-29T20:39:03.624" v="1063" actId="1038"/>
        <pc:sldMkLst>
          <pc:docMk/>
          <pc:sldMk cId="413775807" sldId="459"/>
        </pc:sldMkLst>
      </pc:sldChg>
      <pc:sldChg chg="addSp delSp modSp add mod">
        <pc:chgData name="Ernesto Gandolfo Raso" userId="9b53afdb15782c0c" providerId="LiveId" clId="{60AF85C6-231C-4E30-89C8-E181D8D5910A}" dt="2024-05-29T20:53:06.631" v="1416"/>
        <pc:sldMkLst>
          <pc:docMk/>
          <pc:sldMk cId="1759175907" sldId="460"/>
        </pc:sldMkLst>
      </pc:sldChg>
      <pc:sldChg chg="addSp modSp add mod">
        <pc:chgData name="Ernesto Gandolfo Raso" userId="9b53afdb15782c0c" providerId="LiveId" clId="{60AF85C6-231C-4E30-89C8-E181D8D5910A}" dt="2024-05-29T20:49:46.132" v="1356" actId="255"/>
        <pc:sldMkLst>
          <pc:docMk/>
          <pc:sldMk cId="4223741859" sldId="461"/>
        </pc:sldMkLst>
      </pc:sldChg>
      <pc:sldChg chg="addSp modSp add mod">
        <pc:chgData name="Ernesto Gandolfo Raso" userId="9b53afdb15782c0c" providerId="LiveId" clId="{60AF85C6-231C-4E30-89C8-E181D8D5910A}" dt="2024-05-29T21:00:58.705" v="1580" actId="113"/>
        <pc:sldMkLst>
          <pc:docMk/>
          <pc:sldMk cId="2375442979" sldId="462"/>
        </pc:sldMkLst>
      </pc:sldChg>
      <pc:sldChg chg="addSp delSp modSp add mod">
        <pc:chgData name="Ernesto Gandolfo Raso" userId="9b53afdb15782c0c" providerId="LiveId" clId="{60AF85C6-231C-4E30-89C8-E181D8D5910A}" dt="2024-05-29T21:01:31.089" v="1596" actId="1036"/>
        <pc:sldMkLst>
          <pc:docMk/>
          <pc:sldMk cId="4239383341" sldId="463"/>
        </pc:sldMkLst>
      </pc:sldChg>
      <pc:sldChg chg="addSp delSp add mod">
        <pc:chgData name="Ernesto Gandolfo Raso" userId="9b53afdb15782c0c" providerId="LiveId" clId="{60AF85C6-231C-4E30-89C8-E181D8D5910A}" dt="2024-05-29T21:11:22.187" v="1753" actId="22"/>
        <pc:sldMkLst>
          <pc:docMk/>
          <pc:sldMk cId="3985540775" sldId="464"/>
        </pc:sldMkLst>
      </pc:sldChg>
      <pc:sldChg chg="addSp modSp add mod">
        <pc:chgData name="Ernesto Gandolfo Raso" userId="9b53afdb15782c0c" providerId="LiveId" clId="{60AF85C6-231C-4E30-89C8-E181D8D5910A}" dt="2024-05-29T21:11:44.762" v="1755" actId="14100"/>
        <pc:sldMkLst>
          <pc:docMk/>
          <pc:sldMk cId="4026552526" sldId="465"/>
        </pc:sldMkLst>
      </pc:sldChg>
      <pc:sldChg chg="modSp add mod">
        <pc:chgData name="Ernesto Gandolfo Raso" userId="9b53afdb15782c0c" providerId="LiveId" clId="{60AF85C6-231C-4E30-89C8-E181D8D5910A}" dt="2024-05-29T21:15:03.364" v="1830" actId="20577"/>
        <pc:sldMkLst>
          <pc:docMk/>
          <pc:sldMk cId="3894475723" sldId="466"/>
        </pc:sldMkLst>
      </pc:sldChg>
      <pc:sldChg chg="addSp delSp modSp add mod">
        <pc:chgData name="Ernesto Gandolfo Raso" userId="9b53afdb15782c0c" providerId="LiveId" clId="{60AF85C6-231C-4E30-89C8-E181D8D5910A}" dt="2024-05-30T20:35:25.376" v="2220" actId="20577"/>
        <pc:sldMkLst>
          <pc:docMk/>
          <pc:sldMk cId="3194247008" sldId="467"/>
        </pc:sldMkLst>
      </pc:sldChg>
      <pc:sldChg chg="addSp delSp modSp add mod">
        <pc:chgData name="Ernesto Gandolfo Raso" userId="9b53afdb15782c0c" providerId="LiveId" clId="{60AF85C6-231C-4E30-89C8-E181D8D5910A}" dt="2024-05-30T20:19:08.722" v="1961" actId="1038"/>
        <pc:sldMkLst>
          <pc:docMk/>
          <pc:sldMk cId="1308800088" sldId="468"/>
        </pc:sldMkLst>
      </pc:sldChg>
      <pc:sldChg chg="addSp delSp modSp add mod">
        <pc:chgData name="Ernesto Gandolfo Raso" userId="9b53afdb15782c0c" providerId="LiveId" clId="{60AF85C6-231C-4E30-89C8-E181D8D5910A}" dt="2024-05-30T20:29:59.296" v="2114" actId="6549"/>
        <pc:sldMkLst>
          <pc:docMk/>
          <pc:sldMk cId="1041352955" sldId="469"/>
        </pc:sldMkLst>
      </pc:sldChg>
      <pc:sldChg chg="addSp delSp add mod">
        <pc:chgData name="Ernesto Gandolfo Raso" userId="9b53afdb15782c0c" providerId="LiveId" clId="{60AF85C6-231C-4E30-89C8-E181D8D5910A}" dt="2024-05-30T20:10:10.227" v="1867" actId="22"/>
        <pc:sldMkLst>
          <pc:docMk/>
          <pc:sldMk cId="2527221187" sldId="470"/>
        </pc:sldMkLst>
      </pc:sldChg>
      <pc:sldChg chg="addSp delSp modSp add mod">
        <pc:chgData name="Ernesto Gandolfo Raso" userId="9b53afdb15782c0c" providerId="LiveId" clId="{60AF85C6-231C-4E30-89C8-E181D8D5910A}" dt="2024-05-30T20:19:18.204" v="1976" actId="1038"/>
        <pc:sldMkLst>
          <pc:docMk/>
          <pc:sldMk cId="647271420" sldId="471"/>
        </pc:sldMkLst>
      </pc:sldChg>
      <pc:sldChg chg="addSp delSp modSp add mod">
        <pc:chgData name="Ernesto Gandolfo Raso" userId="9b53afdb15782c0c" providerId="LiveId" clId="{60AF85C6-231C-4E30-89C8-E181D8D5910A}" dt="2024-05-30T20:43:13.135" v="2506" actId="14100"/>
        <pc:sldMkLst>
          <pc:docMk/>
          <pc:sldMk cId="2584798198" sldId="472"/>
        </pc:sldMkLst>
      </pc:sldChg>
      <pc:sldChg chg="addSp delSp modSp add mod">
        <pc:chgData name="Ernesto Gandolfo Raso" userId="9b53afdb15782c0c" providerId="LiveId" clId="{60AF85C6-231C-4E30-89C8-E181D8D5910A}" dt="2024-05-30T20:40:13.500" v="2402" actId="20577"/>
        <pc:sldMkLst>
          <pc:docMk/>
          <pc:sldMk cId="1106899562" sldId="473"/>
        </pc:sldMkLst>
      </pc:sldChg>
      <pc:sldChg chg="delSp add mod">
        <pc:chgData name="Ernesto Gandolfo Raso" userId="9b53afdb15782c0c" providerId="LiveId" clId="{60AF85C6-231C-4E30-89C8-E181D8D5910A}" dt="2024-05-30T20:35:15.375" v="2217" actId="478"/>
        <pc:sldMkLst>
          <pc:docMk/>
          <pc:sldMk cId="772935689" sldId="474"/>
        </pc:sldMkLst>
      </pc:sldChg>
      <pc:sldChg chg="addSp delSp modSp add mod">
        <pc:chgData name="Ernesto Gandolfo Raso" userId="9b53afdb15782c0c" providerId="LiveId" clId="{60AF85C6-231C-4E30-89C8-E181D8D5910A}" dt="2024-05-30T21:27:52.288" v="3090" actId="692"/>
        <pc:sldMkLst>
          <pc:docMk/>
          <pc:sldMk cId="2274593979" sldId="475"/>
        </pc:sldMkLst>
      </pc:sldChg>
      <pc:sldChg chg="addSp delSp modSp add mod">
        <pc:chgData name="Ernesto Gandolfo Raso" userId="9b53afdb15782c0c" providerId="LiveId" clId="{60AF85C6-231C-4E30-89C8-E181D8D5910A}" dt="2024-05-30T21:22:48.394" v="2861" actId="1037"/>
        <pc:sldMkLst>
          <pc:docMk/>
          <pc:sldMk cId="621697103" sldId="476"/>
        </pc:sldMkLst>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ldChg>
      <pc:sldChg chg="modSp add mod">
        <pc:chgData name="Ernesto Gandolfo Raso" userId="9b53afdb15782c0c" providerId="LiveId" clId="{60AF85C6-231C-4E30-89C8-E181D8D5910A}" dt="2024-05-30T20:52:36.191" v="2776" actId="58"/>
        <pc:sldMkLst>
          <pc:docMk/>
          <pc:sldMk cId="4273411948" sldId="478"/>
        </pc:sldMkLst>
      </pc:sldChg>
      <pc:sldChg chg="addSp delSp add mod">
        <pc:chgData name="Ernesto Gandolfo Raso" userId="9b53afdb15782c0c" providerId="LiveId" clId="{60AF85C6-231C-4E30-89C8-E181D8D5910A}" dt="2024-05-30T20:51:42.855" v="2753" actId="22"/>
        <pc:sldMkLst>
          <pc:docMk/>
          <pc:sldMk cId="3842028210" sldId="479"/>
        </pc:sldMkLst>
      </pc:sldChg>
      <pc:sldChg chg="addSp modSp add mod">
        <pc:chgData name="Ernesto Gandolfo Raso" userId="9b53afdb15782c0c" providerId="LiveId" clId="{60AF85C6-231C-4E30-89C8-E181D8D5910A}" dt="2024-05-30T21:25:24.338" v="2978" actId="1036"/>
        <pc:sldMkLst>
          <pc:docMk/>
          <pc:sldMk cId="3104802142" sldId="480"/>
        </pc:sldMkLst>
      </pc:sldChg>
      <pc:sldChg chg="addSp delSp modSp add mod">
        <pc:chgData name="Ernesto Gandolfo Raso" userId="9b53afdb15782c0c" providerId="LiveId" clId="{60AF85C6-231C-4E30-89C8-E181D8D5910A}" dt="2024-05-30T21:40:39.561" v="3503" actId="6549"/>
        <pc:sldMkLst>
          <pc:docMk/>
          <pc:sldMk cId="2855782529" sldId="481"/>
        </pc:sldMkLst>
      </pc:sldChg>
      <pc:sldChg chg="addSp modSp add mod">
        <pc:chgData name="Ernesto Gandolfo Raso" userId="9b53afdb15782c0c" providerId="LiveId" clId="{60AF85C6-231C-4E30-89C8-E181D8D5910A}" dt="2024-05-30T21:40:15.582" v="3493" actId="21"/>
        <pc:sldMkLst>
          <pc:docMk/>
          <pc:sldMk cId="313798931" sldId="482"/>
        </pc:sldMkLst>
      </pc:sldChg>
      <pc:sldChg chg="addSp modSp add mod">
        <pc:chgData name="Ernesto Gandolfo Raso" userId="9b53afdb15782c0c" providerId="LiveId" clId="{60AF85C6-231C-4E30-89C8-E181D8D5910A}" dt="2024-05-30T21:43:24.281" v="3573" actId="1035"/>
        <pc:sldMkLst>
          <pc:docMk/>
          <pc:sldMk cId="3734010485" sldId="483"/>
        </pc:sldMkLst>
      </pc:sldChg>
      <pc:sldChg chg="addSp delSp modSp add del mod">
        <pc:chgData name="Ernesto Gandolfo Raso" userId="9b53afdb15782c0c" providerId="LiveId" clId="{60AF85C6-231C-4E30-89C8-E181D8D5910A}" dt="2024-05-30T21:40:47.144" v="3504" actId="2696"/>
        <pc:sldMkLst>
          <pc:docMk/>
          <pc:sldMk cId="114861918" sldId="484"/>
        </pc:sldMkLst>
      </pc:sldChg>
      <pc:sldChg chg="modSp add mod">
        <pc:chgData name="Ernesto Gandolfo Raso" userId="9b53afdb15782c0c" providerId="LiveId" clId="{60AF85C6-231C-4E30-89C8-E181D8D5910A}" dt="2024-05-30T21:54:10.311" v="3976" actId="21"/>
        <pc:sldMkLst>
          <pc:docMk/>
          <pc:sldMk cId="282184884" sldId="484"/>
        </pc:sldMkLst>
      </pc:sldChg>
    </pc:docChg>
  </pc:docChgLst>
  <pc:docChgLst>
    <pc:chgData name="Ernesto Gandolfo Raso" userId="9b53afdb15782c0c" providerId="LiveId" clId="{4B90C644-563E-401F-98F0-632E440E27C1}"/>
    <pc:docChg chg="undo custSel addSld delSld modSld sldOrd">
      <pc:chgData name="Ernesto Gandolfo Raso" userId="9b53afdb15782c0c" providerId="LiveId" clId="{4B90C644-563E-401F-98F0-632E440E27C1}" dt="2024-06-01T19:47:04.888" v="6110" actId="47"/>
      <pc:docMkLst>
        <pc:docMk/>
      </pc:docMkLst>
      <pc:sldChg chg="modSp mod">
        <pc:chgData name="Ernesto Gandolfo Raso" userId="9b53afdb15782c0c" providerId="LiveId" clId="{4B90C644-563E-401F-98F0-632E440E27C1}" dt="2024-05-31T15:57:24.595" v="39" actId="20577"/>
        <pc:sldMkLst>
          <pc:docMk/>
          <pc:sldMk cId="0" sldId="256"/>
        </pc:sldMkLst>
      </pc:sldChg>
      <pc:sldChg chg="addSp delSp modSp add del mod">
        <pc:chgData name="Ernesto Gandolfo Raso" userId="9b53afdb15782c0c" providerId="LiveId" clId="{4B90C644-563E-401F-98F0-632E440E27C1}" dt="2024-06-01T14:51:03.234" v="212" actId="113"/>
        <pc:sldMkLst>
          <pc:docMk/>
          <pc:sldMk cId="774645731" sldId="257"/>
        </pc:sldMkLst>
      </pc:sldChg>
      <pc:sldChg chg="add del">
        <pc:chgData name="Ernesto Gandolfo Raso" userId="9b53afdb15782c0c" providerId="LiveId" clId="{4B90C644-563E-401F-98F0-632E440E27C1}" dt="2024-06-01T14:52:30.433" v="291" actId="2696"/>
        <pc:sldMkLst>
          <pc:docMk/>
          <pc:sldMk cId="1248732804" sldId="258"/>
        </pc:sldMkLst>
      </pc:sldChg>
      <pc:sldChg chg="addSp add mod">
        <pc:chgData name="Ernesto Gandolfo Raso" userId="9b53afdb15782c0c" providerId="LiveId" clId="{4B90C644-563E-401F-98F0-632E440E27C1}" dt="2024-06-01T14:52:48.304" v="293" actId="22"/>
        <pc:sldMkLst>
          <pc:docMk/>
          <pc:sldMk cId="2971770898" sldId="258"/>
        </pc:sldMkLst>
      </pc:sldChg>
      <pc:sldChg chg="addSp mod">
        <pc:chgData name="Ernesto Gandolfo Raso" userId="9b53afdb15782c0c" providerId="LiveId" clId="{4B90C644-563E-401F-98F0-632E440E27C1}" dt="2024-06-01T15:00:47.967" v="572" actId="22"/>
        <pc:sldMkLst>
          <pc:docMk/>
          <pc:sldMk cId="2275605488" sldId="259"/>
        </pc:sldMkLst>
      </pc:sldChg>
      <pc:sldChg chg="addSp delSp modSp mod">
        <pc:chgData name="Ernesto Gandolfo Raso" userId="9b53afdb15782c0c" providerId="LiveId" clId="{4B90C644-563E-401F-98F0-632E440E27C1}" dt="2024-06-01T16:02:27.083" v="1346" actId="1037"/>
        <pc:sldMkLst>
          <pc:docMk/>
          <pc:sldMk cId="1921850651" sldId="260"/>
        </pc:sldMkLst>
      </pc:sldChg>
      <pc:sldChg chg="addSp modSp add mod">
        <pc:chgData name="Ernesto Gandolfo Raso" userId="9b53afdb15782c0c" providerId="LiveId" clId="{4B90C644-563E-401F-98F0-632E440E27C1}" dt="2024-06-01T16:14:45.544" v="1510" actId="1038"/>
        <pc:sldMkLst>
          <pc:docMk/>
          <pc:sldMk cId="2603773017" sldId="261"/>
        </pc:sldMkLst>
      </pc:sldChg>
      <pc:sldChg chg="addSp modSp add mod">
        <pc:chgData name="Ernesto Gandolfo Raso" userId="9b53afdb15782c0c" providerId="LiveId" clId="{4B90C644-563E-401F-98F0-632E440E27C1}" dt="2024-06-01T16:19:57.285" v="1656" actId="20577"/>
        <pc:sldMkLst>
          <pc:docMk/>
          <pc:sldMk cId="936662897" sldId="262"/>
        </pc:sldMkLst>
      </pc:sldChg>
      <pc:sldChg chg="add">
        <pc:chgData name="Ernesto Gandolfo Raso" userId="9b53afdb15782c0c" providerId="LiveId" clId="{4B90C644-563E-401F-98F0-632E440E27C1}" dt="2024-05-31T15:58:07.449" v="47"/>
        <pc:sldMkLst>
          <pc:docMk/>
          <pc:sldMk cId="1439625171" sldId="263"/>
        </pc:sldMkLst>
      </pc:sldChg>
      <pc:sldChg chg="addSp modSp add mod">
        <pc:chgData name="Ernesto Gandolfo Raso" userId="9b53afdb15782c0c" providerId="LiveId" clId="{4B90C644-563E-401F-98F0-632E440E27C1}" dt="2024-06-01T16:30:47.180" v="1903" actId="113"/>
        <pc:sldMkLst>
          <pc:docMk/>
          <pc:sldMk cId="824824120" sldId="264"/>
        </pc:sldMkLst>
      </pc:sldChg>
      <pc:sldChg chg="addSp add mod ord">
        <pc:chgData name="Ernesto Gandolfo Raso" userId="9b53afdb15782c0c" providerId="LiveId" clId="{4B90C644-563E-401F-98F0-632E440E27C1}" dt="2024-06-01T16:31:05.677" v="1904" actId="22"/>
        <pc:sldMkLst>
          <pc:docMk/>
          <pc:sldMk cId="462925782" sldId="265"/>
        </pc:sldMkLst>
      </pc:sldChg>
      <pc:sldChg chg="addSp modSp mod ord">
        <pc:chgData name="Ernesto Gandolfo Raso" userId="9b53afdb15782c0c" providerId="LiveId" clId="{4B90C644-563E-401F-98F0-632E440E27C1}" dt="2024-06-01T16:48:11.668" v="2527" actId="6549"/>
        <pc:sldMkLst>
          <pc:docMk/>
          <pc:sldMk cId="1662322319" sldId="266"/>
        </pc:sldMkLst>
      </pc:sldChg>
      <pc:sldChg chg="add">
        <pc:chgData name="Ernesto Gandolfo Raso" userId="9b53afdb15782c0c" providerId="LiveId" clId="{4B90C644-563E-401F-98F0-632E440E27C1}" dt="2024-05-31T15:58:15.121" v="48"/>
        <pc:sldMkLst>
          <pc:docMk/>
          <pc:sldMk cId="476322136" sldId="267"/>
        </pc:sldMkLst>
      </pc:sldChg>
      <pc:sldChg chg="addSp add mod">
        <pc:chgData name="Ernesto Gandolfo Raso" userId="9b53afdb15782c0c" providerId="LiveId" clId="{4B90C644-563E-401F-98F0-632E440E27C1}" dt="2024-06-01T17:04:05.509" v="3155" actId="22"/>
        <pc:sldMkLst>
          <pc:docMk/>
          <pc:sldMk cId="1368053450" sldId="268"/>
        </pc:sldMkLst>
      </pc:sldChg>
      <pc:sldChg chg="addSp delSp modSp mod">
        <pc:chgData name="Ernesto Gandolfo Raso" userId="9b53afdb15782c0c" providerId="LiveId" clId="{4B90C644-563E-401F-98F0-632E440E27C1}" dt="2024-06-01T17:24:09.259" v="3374" actId="255"/>
        <pc:sldMkLst>
          <pc:docMk/>
          <pc:sldMk cId="1165207320" sldId="269"/>
        </pc:sldMkLst>
      </pc:sldChg>
      <pc:sldChg chg="addSp delSp modSp add mod">
        <pc:chgData name="Ernesto Gandolfo Raso" userId="9b53afdb15782c0c" providerId="LiveId" clId="{4B90C644-563E-401F-98F0-632E440E27C1}" dt="2024-06-01T17:45:23.505" v="3832" actId="22"/>
        <pc:sldMkLst>
          <pc:docMk/>
          <pc:sldMk cId="1603539087" sldId="270"/>
        </pc:sldMkLst>
      </pc:sldChg>
      <pc:sldChg chg="addSp modSp add mod">
        <pc:chgData name="Ernesto Gandolfo Raso" userId="9b53afdb15782c0c" providerId="LiveId" clId="{4B90C644-563E-401F-98F0-632E440E27C1}" dt="2024-06-01T17:46:42.127" v="3906" actId="20577"/>
        <pc:sldMkLst>
          <pc:docMk/>
          <pc:sldMk cId="653738098" sldId="271"/>
        </pc:sldMkLst>
      </pc:sldChg>
      <pc:sldChg chg="addSp delSp modSp mod">
        <pc:chgData name="Ernesto Gandolfo Raso" userId="9b53afdb15782c0c" providerId="LiveId" clId="{4B90C644-563E-401F-98F0-632E440E27C1}" dt="2024-06-01T17:53:09.256" v="4105" actId="113"/>
        <pc:sldMkLst>
          <pc:docMk/>
          <pc:sldMk cId="1414059795" sldId="272"/>
        </pc:sldMkLst>
      </pc:sldChg>
      <pc:sldChg chg="addSp modSp add mod">
        <pc:chgData name="Ernesto Gandolfo Raso" userId="9b53afdb15782c0c" providerId="LiveId" clId="{4B90C644-563E-401F-98F0-632E440E27C1}" dt="2024-06-01T18:12:11.203" v="4481" actId="20577"/>
        <pc:sldMkLst>
          <pc:docMk/>
          <pc:sldMk cId="2606355022" sldId="273"/>
        </pc:sldMkLst>
      </pc:sldChg>
      <pc:sldChg chg="addSp modSp del mod">
        <pc:chgData name="Ernesto Gandolfo Raso" userId="9b53afdb15782c0c" providerId="LiveId" clId="{4B90C644-563E-401F-98F0-632E440E27C1}" dt="2024-06-01T18:17:37.529" v="4764" actId="2696"/>
        <pc:sldMkLst>
          <pc:docMk/>
          <pc:sldMk cId="4260504700" sldId="274"/>
        </pc:sldMkLst>
      </pc:sldChg>
      <pc:sldChg chg="addSp modSp mod">
        <pc:chgData name="Ernesto Gandolfo Raso" userId="9b53afdb15782c0c" providerId="LiveId" clId="{4B90C644-563E-401F-98F0-632E440E27C1}" dt="2024-06-01T18:28:59.718" v="5135" actId="20577"/>
        <pc:sldMkLst>
          <pc:docMk/>
          <pc:sldMk cId="3445445727" sldId="275"/>
        </pc:sldMkLst>
      </pc:sldChg>
      <pc:sldChg chg="addSp mod">
        <pc:chgData name="Ernesto Gandolfo Raso" userId="9b53afdb15782c0c" providerId="LiveId" clId="{4B90C644-563E-401F-98F0-632E440E27C1}" dt="2024-06-01T18:44:20.187" v="5321" actId="22"/>
        <pc:sldMkLst>
          <pc:docMk/>
          <pc:sldMk cId="2488556762" sldId="276"/>
        </pc:sldMkLst>
      </pc:sldChg>
      <pc:sldChg chg="add">
        <pc:chgData name="Ernesto Gandolfo Raso" userId="9b53afdb15782c0c" providerId="LiveId" clId="{4B90C644-563E-401F-98F0-632E440E27C1}" dt="2024-05-31T15:58:20.659" v="49"/>
        <pc:sldMkLst>
          <pc:docMk/>
          <pc:sldMk cId="4066482119" sldId="277"/>
        </pc:sldMkLst>
      </pc:sldChg>
      <pc:sldChg chg="addSp modSp mod">
        <pc:chgData name="Ernesto Gandolfo Raso" userId="9b53afdb15782c0c" providerId="LiveId" clId="{4B90C644-563E-401F-98F0-632E440E27C1}" dt="2024-06-01T18:59:14.428" v="5467" actId="58"/>
        <pc:sldMkLst>
          <pc:docMk/>
          <pc:sldMk cId="1091675099" sldId="278"/>
        </pc:sldMkLst>
      </pc:sldChg>
      <pc:sldChg chg="add">
        <pc:chgData name="Ernesto Gandolfo Raso" userId="9b53afdb15782c0c" providerId="LiveId" clId="{4B90C644-563E-401F-98F0-632E440E27C1}" dt="2024-05-31T15:58:20.659" v="49"/>
        <pc:sldMkLst>
          <pc:docMk/>
          <pc:sldMk cId="614755887" sldId="279"/>
        </pc:sldMkLst>
      </pc:sldChg>
      <pc:sldChg chg="add">
        <pc:chgData name="Ernesto Gandolfo Raso" userId="9b53afdb15782c0c" providerId="LiveId" clId="{4B90C644-563E-401F-98F0-632E440E27C1}" dt="2024-05-31T15:58:20.659" v="49"/>
        <pc:sldMkLst>
          <pc:docMk/>
          <pc:sldMk cId="411849498" sldId="280"/>
        </pc:sldMkLst>
      </pc:sldChg>
      <pc:sldChg chg="add">
        <pc:chgData name="Ernesto Gandolfo Raso" userId="9b53afdb15782c0c" providerId="LiveId" clId="{4B90C644-563E-401F-98F0-632E440E27C1}" dt="2024-05-31T15:58:20.659" v="49"/>
        <pc:sldMkLst>
          <pc:docMk/>
          <pc:sldMk cId="2686503792" sldId="281"/>
        </pc:sldMkLst>
      </pc:sldChg>
      <pc:sldChg chg="del">
        <pc:chgData name="Ernesto Gandolfo Raso" userId="9b53afdb15782c0c" providerId="LiveId" clId="{4B90C644-563E-401F-98F0-632E440E27C1}" dt="2024-06-01T19:47:04.888" v="6110" actId="47"/>
        <pc:sldMkLst>
          <pc:docMk/>
          <pc:sldMk cId="2139615117" sldId="282"/>
        </pc:sldMkLst>
      </pc:sldChg>
      <pc:sldChg chg="del">
        <pc:chgData name="Ernesto Gandolfo Raso" userId="9b53afdb15782c0c" providerId="LiveId" clId="{4B90C644-563E-401F-98F0-632E440E27C1}" dt="2024-06-01T19:47:04.888" v="6110" actId="47"/>
        <pc:sldMkLst>
          <pc:docMk/>
          <pc:sldMk cId="2295434408" sldId="283"/>
        </pc:sldMkLst>
      </pc:sldChg>
      <pc:sldChg chg="add">
        <pc:chgData name="Ernesto Gandolfo Raso" userId="9b53afdb15782c0c" providerId="LiveId" clId="{4B90C644-563E-401F-98F0-632E440E27C1}" dt="2024-05-31T15:58:20.659" v="49"/>
        <pc:sldMkLst>
          <pc:docMk/>
          <pc:sldMk cId="1605499709" sldId="284"/>
        </pc:sldMkLst>
      </pc:sldChg>
      <pc:sldChg chg="add">
        <pc:chgData name="Ernesto Gandolfo Raso" userId="9b53afdb15782c0c" providerId="LiveId" clId="{4B90C644-563E-401F-98F0-632E440E27C1}" dt="2024-05-31T15:58:20.659" v="49"/>
        <pc:sldMkLst>
          <pc:docMk/>
          <pc:sldMk cId="3206762353" sldId="285"/>
        </pc:sldMkLst>
      </pc:sldChg>
      <pc:sldChg chg="del">
        <pc:chgData name="Ernesto Gandolfo Raso" userId="9b53afdb15782c0c" providerId="LiveId" clId="{4B90C644-563E-401F-98F0-632E440E27C1}" dt="2024-06-01T19:47:04.888" v="6110" actId="47"/>
        <pc:sldMkLst>
          <pc:docMk/>
          <pc:sldMk cId="3288699606" sldId="286"/>
        </pc:sldMkLst>
      </pc:sldChg>
      <pc:sldChg chg="add">
        <pc:chgData name="Ernesto Gandolfo Raso" userId="9b53afdb15782c0c" providerId="LiveId" clId="{4B90C644-563E-401F-98F0-632E440E27C1}" dt="2024-05-31T15:58:20.659" v="49"/>
        <pc:sldMkLst>
          <pc:docMk/>
          <pc:sldMk cId="1195467620" sldId="287"/>
        </pc:sldMkLst>
      </pc:sldChg>
      <pc:sldChg chg="add">
        <pc:chgData name="Ernesto Gandolfo Raso" userId="9b53afdb15782c0c" providerId="LiveId" clId="{4B90C644-563E-401F-98F0-632E440E27C1}" dt="2024-05-31T15:58:20.659" v="49"/>
        <pc:sldMkLst>
          <pc:docMk/>
          <pc:sldMk cId="2367767338" sldId="288"/>
        </pc:sldMkLst>
      </pc:sldChg>
      <pc:sldChg chg="del">
        <pc:chgData name="Ernesto Gandolfo Raso" userId="9b53afdb15782c0c" providerId="LiveId" clId="{4B90C644-563E-401F-98F0-632E440E27C1}" dt="2024-06-01T19:47:04.888" v="6110" actId="47"/>
        <pc:sldMkLst>
          <pc:docMk/>
          <pc:sldMk cId="896721239" sldId="289"/>
        </pc:sldMkLst>
      </pc:sldChg>
      <pc:sldChg chg="add">
        <pc:chgData name="Ernesto Gandolfo Raso" userId="9b53afdb15782c0c" providerId="LiveId" clId="{4B90C644-563E-401F-98F0-632E440E27C1}" dt="2024-05-31T15:58:27.518" v="50"/>
        <pc:sldMkLst>
          <pc:docMk/>
          <pc:sldMk cId="554093796" sldId="290"/>
        </pc:sldMkLst>
      </pc:sldChg>
      <pc:sldChg chg="del">
        <pc:chgData name="Ernesto Gandolfo Raso" userId="9b53afdb15782c0c" providerId="LiveId" clId="{4B90C644-563E-401F-98F0-632E440E27C1}" dt="2024-06-01T19:47:04.888" v="6110" actId="47"/>
        <pc:sldMkLst>
          <pc:docMk/>
          <pc:sldMk cId="2310701797" sldId="291"/>
        </pc:sldMkLst>
      </pc:sldChg>
      <pc:sldChg chg="del">
        <pc:chgData name="Ernesto Gandolfo Raso" userId="9b53afdb15782c0c" providerId="LiveId" clId="{4B90C644-563E-401F-98F0-632E440E27C1}" dt="2024-06-01T19:47:04.888" v="6110" actId="47"/>
        <pc:sldMkLst>
          <pc:docMk/>
          <pc:sldMk cId="3770353798" sldId="292"/>
        </pc:sldMkLst>
      </pc:sldChg>
      <pc:sldChg chg="add">
        <pc:chgData name="Ernesto Gandolfo Raso" userId="9b53afdb15782c0c" providerId="LiveId" clId="{4B90C644-563E-401F-98F0-632E440E27C1}" dt="2024-05-31T15:58:27.518" v="50"/>
        <pc:sldMkLst>
          <pc:docMk/>
          <pc:sldMk cId="2782774691" sldId="293"/>
        </pc:sldMkLst>
      </pc:sldChg>
      <pc:sldChg chg="add">
        <pc:chgData name="Ernesto Gandolfo Raso" userId="9b53afdb15782c0c" providerId="LiveId" clId="{4B90C644-563E-401F-98F0-632E440E27C1}" dt="2024-05-31T15:58:27.518" v="50"/>
        <pc:sldMkLst>
          <pc:docMk/>
          <pc:sldMk cId="2901276668" sldId="294"/>
        </pc:sldMkLst>
      </pc:sldChg>
      <pc:sldChg chg="add">
        <pc:chgData name="Ernesto Gandolfo Raso" userId="9b53afdb15782c0c" providerId="LiveId" clId="{4B90C644-563E-401F-98F0-632E440E27C1}" dt="2024-05-31T15:58:27.518" v="50"/>
        <pc:sldMkLst>
          <pc:docMk/>
          <pc:sldMk cId="295978158" sldId="295"/>
        </pc:sldMkLst>
      </pc:sldChg>
      <pc:sldChg chg="add">
        <pc:chgData name="Ernesto Gandolfo Raso" userId="9b53afdb15782c0c" providerId="LiveId" clId="{4B90C644-563E-401F-98F0-632E440E27C1}" dt="2024-05-31T15:58:27.518" v="50"/>
        <pc:sldMkLst>
          <pc:docMk/>
          <pc:sldMk cId="1678574038" sldId="296"/>
        </pc:sldMkLst>
      </pc:sldChg>
      <pc:sldChg chg="del">
        <pc:chgData name="Ernesto Gandolfo Raso" userId="9b53afdb15782c0c" providerId="LiveId" clId="{4B90C644-563E-401F-98F0-632E440E27C1}" dt="2024-06-01T19:47:04.888" v="6110" actId="47"/>
        <pc:sldMkLst>
          <pc:docMk/>
          <pc:sldMk cId="3294378310" sldId="297"/>
        </pc:sldMkLst>
      </pc:sldChg>
      <pc:sldChg chg="del">
        <pc:chgData name="Ernesto Gandolfo Raso" userId="9b53afdb15782c0c" providerId="LiveId" clId="{4B90C644-563E-401F-98F0-632E440E27C1}" dt="2024-06-01T19:47:04.888" v="6110" actId="47"/>
        <pc:sldMkLst>
          <pc:docMk/>
          <pc:sldMk cId="1677840251" sldId="298"/>
        </pc:sldMkLst>
      </pc:sldChg>
      <pc:sldChg chg="add">
        <pc:chgData name="Ernesto Gandolfo Raso" userId="9b53afdb15782c0c" providerId="LiveId" clId="{4B90C644-563E-401F-98F0-632E440E27C1}" dt="2024-05-31T15:58:27.518" v="50"/>
        <pc:sldMkLst>
          <pc:docMk/>
          <pc:sldMk cId="4081754575" sldId="299"/>
        </pc:sldMkLst>
      </pc:sldChg>
      <pc:sldChg chg="add">
        <pc:chgData name="Ernesto Gandolfo Raso" userId="9b53afdb15782c0c" providerId="LiveId" clId="{4B90C644-563E-401F-98F0-632E440E27C1}" dt="2024-05-31T15:58:27.518" v="50"/>
        <pc:sldMkLst>
          <pc:docMk/>
          <pc:sldMk cId="269050065" sldId="300"/>
        </pc:sldMkLst>
      </pc:sldChg>
      <pc:sldChg chg="add">
        <pc:chgData name="Ernesto Gandolfo Raso" userId="9b53afdb15782c0c" providerId="LiveId" clId="{4B90C644-563E-401F-98F0-632E440E27C1}" dt="2024-05-31T15:58:27.518" v="50"/>
        <pc:sldMkLst>
          <pc:docMk/>
          <pc:sldMk cId="1114890323" sldId="301"/>
        </pc:sldMkLst>
      </pc:sldChg>
      <pc:sldChg chg="add">
        <pc:chgData name="Ernesto Gandolfo Raso" userId="9b53afdb15782c0c" providerId="LiveId" clId="{4B90C644-563E-401F-98F0-632E440E27C1}" dt="2024-05-31T15:58:27.518" v="50"/>
        <pc:sldMkLst>
          <pc:docMk/>
          <pc:sldMk cId="2333587150" sldId="302"/>
        </pc:sldMkLst>
      </pc:sldChg>
      <pc:sldChg chg="del">
        <pc:chgData name="Ernesto Gandolfo Raso" userId="9b53afdb15782c0c" providerId="LiveId" clId="{4B90C644-563E-401F-98F0-632E440E27C1}" dt="2024-06-01T19:47:04.888" v="6110" actId="47"/>
        <pc:sldMkLst>
          <pc:docMk/>
          <pc:sldMk cId="1591292583" sldId="303"/>
        </pc:sldMkLst>
      </pc:sldChg>
      <pc:sldChg chg="add">
        <pc:chgData name="Ernesto Gandolfo Raso" userId="9b53afdb15782c0c" providerId="LiveId" clId="{4B90C644-563E-401F-98F0-632E440E27C1}" dt="2024-05-31T15:58:27.518" v="50"/>
        <pc:sldMkLst>
          <pc:docMk/>
          <pc:sldMk cId="848850635" sldId="304"/>
        </pc:sldMkLst>
      </pc:sldChg>
      <pc:sldChg chg="del">
        <pc:chgData name="Ernesto Gandolfo Raso" userId="9b53afdb15782c0c" providerId="LiveId" clId="{4B90C644-563E-401F-98F0-632E440E27C1}" dt="2024-06-01T19:47:04.888" v="6110" actId="47"/>
        <pc:sldMkLst>
          <pc:docMk/>
          <pc:sldMk cId="1672093385" sldId="305"/>
        </pc:sldMkLst>
      </pc:sldChg>
      <pc:sldChg chg="add">
        <pc:chgData name="Ernesto Gandolfo Raso" userId="9b53afdb15782c0c" providerId="LiveId" clId="{4B90C644-563E-401F-98F0-632E440E27C1}" dt="2024-05-31T15:58:27.518" v="50"/>
        <pc:sldMkLst>
          <pc:docMk/>
          <pc:sldMk cId="795409532" sldId="306"/>
        </pc:sldMkLst>
      </pc:sldChg>
      <pc:sldChg chg="add del">
        <pc:chgData name="Ernesto Gandolfo Raso" userId="9b53afdb15782c0c" providerId="LiveId" clId="{4B90C644-563E-401F-98F0-632E440E27C1}" dt="2024-06-01T19:47:04.888" v="6110" actId="47"/>
        <pc:sldMkLst>
          <pc:docMk/>
          <pc:sldMk cId="3735980253" sldId="307"/>
        </pc:sldMkLst>
      </pc:sldChg>
      <pc:sldChg chg="add del">
        <pc:chgData name="Ernesto Gandolfo Raso" userId="9b53afdb15782c0c" providerId="LiveId" clId="{4B90C644-563E-401F-98F0-632E440E27C1}" dt="2024-06-01T19:47:04.888" v="6110" actId="47"/>
        <pc:sldMkLst>
          <pc:docMk/>
          <pc:sldMk cId="123318842" sldId="308"/>
        </pc:sldMkLst>
      </pc:sldChg>
      <pc:sldChg chg="add del">
        <pc:chgData name="Ernesto Gandolfo Raso" userId="9b53afdb15782c0c" providerId="LiveId" clId="{4B90C644-563E-401F-98F0-632E440E27C1}" dt="2024-06-01T19:47:04.888" v="6110" actId="47"/>
        <pc:sldMkLst>
          <pc:docMk/>
          <pc:sldMk cId="1844253812" sldId="309"/>
        </pc:sldMkLst>
      </pc:sldChg>
      <pc:sldChg chg="add del">
        <pc:chgData name="Ernesto Gandolfo Raso" userId="9b53afdb15782c0c" providerId="LiveId" clId="{4B90C644-563E-401F-98F0-632E440E27C1}" dt="2024-06-01T19:47:04.888" v="6110" actId="47"/>
        <pc:sldMkLst>
          <pc:docMk/>
          <pc:sldMk cId="1288688136" sldId="310"/>
        </pc:sldMkLst>
      </pc:sldChg>
      <pc:sldChg chg="add del">
        <pc:chgData name="Ernesto Gandolfo Raso" userId="9b53afdb15782c0c" providerId="LiveId" clId="{4B90C644-563E-401F-98F0-632E440E27C1}" dt="2024-06-01T19:47:04.888" v="6110" actId="47"/>
        <pc:sldMkLst>
          <pc:docMk/>
          <pc:sldMk cId="916814307" sldId="311"/>
        </pc:sldMkLst>
      </pc:sldChg>
      <pc:sldChg chg="add del">
        <pc:chgData name="Ernesto Gandolfo Raso" userId="9b53afdb15782c0c" providerId="LiveId" clId="{4B90C644-563E-401F-98F0-632E440E27C1}" dt="2024-06-01T19:47:04.888" v="6110" actId="47"/>
        <pc:sldMkLst>
          <pc:docMk/>
          <pc:sldMk cId="616152826" sldId="312"/>
        </pc:sldMkLst>
      </pc:sldChg>
      <pc:sldChg chg="add del">
        <pc:chgData name="Ernesto Gandolfo Raso" userId="9b53afdb15782c0c" providerId="LiveId" clId="{4B90C644-563E-401F-98F0-632E440E27C1}" dt="2024-06-01T19:47:04.888" v="6110" actId="47"/>
        <pc:sldMkLst>
          <pc:docMk/>
          <pc:sldMk cId="1282693191" sldId="313"/>
        </pc:sldMkLst>
      </pc:sldChg>
      <pc:sldChg chg="add del">
        <pc:chgData name="Ernesto Gandolfo Raso" userId="9b53afdb15782c0c" providerId="LiveId" clId="{4B90C644-563E-401F-98F0-632E440E27C1}" dt="2024-06-01T19:47:04.888" v="6110" actId="47"/>
        <pc:sldMkLst>
          <pc:docMk/>
          <pc:sldMk cId="2288245542" sldId="314"/>
        </pc:sldMkLst>
      </pc:sldChg>
      <pc:sldChg chg="add del">
        <pc:chgData name="Ernesto Gandolfo Raso" userId="9b53afdb15782c0c" providerId="LiveId" clId="{4B90C644-563E-401F-98F0-632E440E27C1}" dt="2024-06-01T19:47:04.888" v="6110" actId="47"/>
        <pc:sldMkLst>
          <pc:docMk/>
          <pc:sldMk cId="4259775325" sldId="315"/>
        </pc:sldMkLst>
      </pc:sldChg>
      <pc:sldChg chg="add del">
        <pc:chgData name="Ernesto Gandolfo Raso" userId="9b53afdb15782c0c" providerId="LiveId" clId="{4B90C644-563E-401F-98F0-632E440E27C1}" dt="2024-06-01T19:47:04.888" v="6110" actId="47"/>
        <pc:sldMkLst>
          <pc:docMk/>
          <pc:sldMk cId="683462825" sldId="316"/>
        </pc:sldMkLst>
      </pc:sldChg>
      <pc:sldChg chg="add del">
        <pc:chgData name="Ernesto Gandolfo Raso" userId="9b53afdb15782c0c" providerId="LiveId" clId="{4B90C644-563E-401F-98F0-632E440E27C1}" dt="2024-06-01T19:47:04.888" v="6110" actId="47"/>
        <pc:sldMkLst>
          <pc:docMk/>
          <pc:sldMk cId="1053525953" sldId="317"/>
        </pc:sldMkLst>
      </pc:sldChg>
      <pc:sldChg chg="add del">
        <pc:chgData name="Ernesto Gandolfo Raso" userId="9b53afdb15782c0c" providerId="LiveId" clId="{4B90C644-563E-401F-98F0-632E440E27C1}" dt="2024-06-01T19:47:04.888" v="6110" actId="47"/>
        <pc:sldMkLst>
          <pc:docMk/>
          <pc:sldMk cId="151793141" sldId="318"/>
        </pc:sldMkLst>
      </pc:sldChg>
      <pc:sldChg chg="add del">
        <pc:chgData name="Ernesto Gandolfo Raso" userId="9b53afdb15782c0c" providerId="LiveId" clId="{4B90C644-563E-401F-98F0-632E440E27C1}" dt="2024-06-01T19:47:04.888" v="6110" actId="47"/>
        <pc:sldMkLst>
          <pc:docMk/>
          <pc:sldMk cId="3872660932" sldId="319"/>
        </pc:sldMkLst>
      </pc:sldChg>
      <pc:sldChg chg="add del">
        <pc:chgData name="Ernesto Gandolfo Raso" userId="9b53afdb15782c0c" providerId="LiveId" clId="{4B90C644-563E-401F-98F0-632E440E27C1}" dt="2024-06-01T19:47:04.888" v="6110" actId="47"/>
        <pc:sldMkLst>
          <pc:docMk/>
          <pc:sldMk cId="4030751692" sldId="320"/>
        </pc:sldMkLst>
      </pc:sldChg>
      <pc:sldChg chg="add del">
        <pc:chgData name="Ernesto Gandolfo Raso" userId="9b53afdb15782c0c" providerId="LiveId" clId="{4B90C644-563E-401F-98F0-632E440E27C1}" dt="2024-06-01T19:47:04.888" v="6110" actId="47"/>
        <pc:sldMkLst>
          <pc:docMk/>
          <pc:sldMk cId="763437136" sldId="321"/>
        </pc:sldMkLst>
      </pc:sldChg>
      <pc:sldChg chg="add del">
        <pc:chgData name="Ernesto Gandolfo Raso" userId="9b53afdb15782c0c" providerId="LiveId" clId="{4B90C644-563E-401F-98F0-632E440E27C1}" dt="2024-06-01T19:47:04.888" v="6110" actId="47"/>
        <pc:sldMkLst>
          <pc:docMk/>
          <pc:sldMk cId="3723395654" sldId="322"/>
        </pc:sldMkLst>
      </pc:sldChg>
      <pc:sldChg chg="add del">
        <pc:chgData name="Ernesto Gandolfo Raso" userId="9b53afdb15782c0c" providerId="LiveId" clId="{4B90C644-563E-401F-98F0-632E440E27C1}" dt="2024-06-01T19:47:04.888" v="6110" actId="47"/>
        <pc:sldMkLst>
          <pc:docMk/>
          <pc:sldMk cId="301745815" sldId="323"/>
        </pc:sldMkLst>
      </pc:sldChg>
      <pc:sldChg chg="add del">
        <pc:chgData name="Ernesto Gandolfo Raso" userId="9b53afdb15782c0c" providerId="LiveId" clId="{4B90C644-563E-401F-98F0-632E440E27C1}" dt="2024-06-01T19:47:04.888" v="6110" actId="47"/>
        <pc:sldMkLst>
          <pc:docMk/>
          <pc:sldMk cId="161574857" sldId="324"/>
        </pc:sldMkLst>
      </pc:sldChg>
      <pc:sldChg chg="add del">
        <pc:chgData name="Ernesto Gandolfo Raso" userId="9b53afdb15782c0c" providerId="LiveId" clId="{4B90C644-563E-401F-98F0-632E440E27C1}" dt="2024-06-01T19:47:04.888" v="6110" actId="47"/>
        <pc:sldMkLst>
          <pc:docMk/>
          <pc:sldMk cId="1964235651" sldId="325"/>
        </pc:sldMkLst>
      </pc:sldChg>
      <pc:sldChg chg="add del">
        <pc:chgData name="Ernesto Gandolfo Raso" userId="9b53afdb15782c0c" providerId="LiveId" clId="{4B90C644-563E-401F-98F0-632E440E27C1}" dt="2024-06-01T19:47:04.888" v="6110" actId="47"/>
        <pc:sldMkLst>
          <pc:docMk/>
          <pc:sldMk cId="1527677079" sldId="326"/>
        </pc:sldMkLst>
      </pc:sldChg>
      <pc:sldChg chg="add del">
        <pc:chgData name="Ernesto Gandolfo Raso" userId="9b53afdb15782c0c" providerId="LiveId" clId="{4B90C644-563E-401F-98F0-632E440E27C1}" dt="2024-06-01T19:47:04.888" v="6110" actId="47"/>
        <pc:sldMkLst>
          <pc:docMk/>
          <pc:sldMk cId="954432568" sldId="327"/>
        </pc:sldMkLst>
      </pc:sldChg>
      <pc:sldChg chg="add del">
        <pc:chgData name="Ernesto Gandolfo Raso" userId="9b53afdb15782c0c" providerId="LiveId" clId="{4B90C644-563E-401F-98F0-632E440E27C1}" dt="2024-06-01T19:47:04.888" v="6110" actId="47"/>
        <pc:sldMkLst>
          <pc:docMk/>
          <pc:sldMk cId="2642978399" sldId="328"/>
        </pc:sldMkLst>
      </pc:sldChg>
      <pc:sldChg chg="add del">
        <pc:chgData name="Ernesto Gandolfo Raso" userId="9b53afdb15782c0c" providerId="LiveId" clId="{4B90C644-563E-401F-98F0-632E440E27C1}" dt="2024-06-01T19:47:04.888" v="6110" actId="47"/>
        <pc:sldMkLst>
          <pc:docMk/>
          <pc:sldMk cId="3932897123" sldId="329"/>
        </pc:sldMkLst>
      </pc:sldChg>
      <pc:sldChg chg="add del">
        <pc:chgData name="Ernesto Gandolfo Raso" userId="9b53afdb15782c0c" providerId="LiveId" clId="{4B90C644-563E-401F-98F0-632E440E27C1}" dt="2024-06-01T19:47:04.888" v="6110" actId="47"/>
        <pc:sldMkLst>
          <pc:docMk/>
          <pc:sldMk cId="1460885084" sldId="330"/>
        </pc:sldMkLst>
      </pc:sldChg>
      <pc:sldChg chg="add del">
        <pc:chgData name="Ernesto Gandolfo Raso" userId="9b53afdb15782c0c" providerId="LiveId" clId="{4B90C644-563E-401F-98F0-632E440E27C1}" dt="2024-06-01T19:47:04.888" v="6110" actId="47"/>
        <pc:sldMkLst>
          <pc:docMk/>
          <pc:sldMk cId="2656755453" sldId="331"/>
        </pc:sldMkLst>
      </pc:sldChg>
      <pc:sldChg chg="add del">
        <pc:chgData name="Ernesto Gandolfo Raso" userId="9b53afdb15782c0c" providerId="LiveId" clId="{4B90C644-563E-401F-98F0-632E440E27C1}" dt="2024-06-01T19:47:04.888" v="6110" actId="47"/>
        <pc:sldMkLst>
          <pc:docMk/>
          <pc:sldMk cId="348136337" sldId="332"/>
        </pc:sldMkLst>
      </pc:sldChg>
      <pc:sldChg chg="add del">
        <pc:chgData name="Ernesto Gandolfo Raso" userId="9b53afdb15782c0c" providerId="LiveId" clId="{4B90C644-563E-401F-98F0-632E440E27C1}" dt="2024-06-01T19:47:04.888" v="6110" actId="47"/>
        <pc:sldMkLst>
          <pc:docMk/>
          <pc:sldMk cId="4193205858" sldId="333"/>
        </pc:sldMkLst>
      </pc:sldChg>
      <pc:sldChg chg="add del">
        <pc:chgData name="Ernesto Gandolfo Raso" userId="9b53afdb15782c0c" providerId="LiveId" clId="{4B90C644-563E-401F-98F0-632E440E27C1}" dt="2024-06-01T19:47:04.888" v="6110" actId="47"/>
        <pc:sldMkLst>
          <pc:docMk/>
          <pc:sldMk cId="1122700423" sldId="334"/>
        </pc:sldMkLst>
      </pc:sldChg>
      <pc:sldChg chg="add del">
        <pc:chgData name="Ernesto Gandolfo Raso" userId="9b53afdb15782c0c" providerId="LiveId" clId="{4B90C644-563E-401F-98F0-632E440E27C1}" dt="2024-06-01T19:47:04.888" v="6110" actId="47"/>
        <pc:sldMkLst>
          <pc:docMk/>
          <pc:sldMk cId="4038194335" sldId="335"/>
        </pc:sldMkLst>
      </pc:sldChg>
      <pc:sldChg chg="add del">
        <pc:chgData name="Ernesto Gandolfo Raso" userId="9b53afdb15782c0c" providerId="LiveId" clId="{4B90C644-563E-401F-98F0-632E440E27C1}" dt="2024-06-01T19:47:04.888" v="6110" actId="47"/>
        <pc:sldMkLst>
          <pc:docMk/>
          <pc:sldMk cId="1695345418" sldId="336"/>
        </pc:sldMkLst>
      </pc:sldChg>
      <pc:sldChg chg="add del">
        <pc:chgData name="Ernesto Gandolfo Raso" userId="9b53afdb15782c0c" providerId="LiveId" clId="{4B90C644-563E-401F-98F0-632E440E27C1}" dt="2024-06-01T19:47:04.888" v="6110" actId="47"/>
        <pc:sldMkLst>
          <pc:docMk/>
          <pc:sldMk cId="2846040485" sldId="337"/>
        </pc:sldMkLst>
      </pc:sldChg>
      <pc:sldChg chg="add del">
        <pc:chgData name="Ernesto Gandolfo Raso" userId="9b53afdb15782c0c" providerId="LiveId" clId="{4B90C644-563E-401F-98F0-632E440E27C1}" dt="2024-06-01T19:47:04.888" v="6110" actId="47"/>
        <pc:sldMkLst>
          <pc:docMk/>
          <pc:sldMk cId="4002208304" sldId="338"/>
        </pc:sldMkLst>
      </pc:sldChg>
      <pc:sldChg chg="add del">
        <pc:chgData name="Ernesto Gandolfo Raso" userId="9b53afdb15782c0c" providerId="LiveId" clId="{4B90C644-563E-401F-98F0-632E440E27C1}" dt="2024-06-01T19:47:04.888" v="6110" actId="47"/>
        <pc:sldMkLst>
          <pc:docMk/>
          <pc:sldMk cId="674613399" sldId="339"/>
        </pc:sldMkLst>
      </pc:sldChg>
      <pc:sldChg chg="add del">
        <pc:chgData name="Ernesto Gandolfo Raso" userId="9b53afdb15782c0c" providerId="LiveId" clId="{4B90C644-563E-401F-98F0-632E440E27C1}" dt="2024-06-01T19:47:04.888" v="6110" actId="47"/>
        <pc:sldMkLst>
          <pc:docMk/>
          <pc:sldMk cId="3749558593" sldId="340"/>
        </pc:sldMkLst>
      </pc:sldChg>
      <pc:sldChg chg="add del">
        <pc:chgData name="Ernesto Gandolfo Raso" userId="9b53afdb15782c0c" providerId="LiveId" clId="{4B90C644-563E-401F-98F0-632E440E27C1}" dt="2024-06-01T19:47:04.888" v="6110" actId="47"/>
        <pc:sldMkLst>
          <pc:docMk/>
          <pc:sldMk cId="2982412058" sldId="341"/>
        </pc:sldMkLst>
      </pc:sldChg>
      <pc:sldChg chg="add del">
        <pc:chgData name="Ernesto Gandolfo Raso" userId="9b53afdb15782c0c" providerId="LiveId" clId="{4B90C644-563E-401F-98F0-632E440E27C1}" dt="2024-06-01T19:47:04.888" v="6110" actId="47"/>
        <pc:sldMkLst>
          <pc:docMk/>
          <pc:sldMk cId="742180804" sldId="342"/>
        </pc:sldMkLst>
      </pc:sldChg>
      <pc:sldChg chg="add del">
        <pc:chgData name="Ernesto Gandolfo Raso" userId="9b53afdb15782c0c" providerId="LiveId" clId="{4B90C644-563E-401F-98F0-632E440E27C1}" dt="2024-06-01T19:47:04.888" v="6110" actId="47"/>
        <pc:sldMkLst>
          <pc:docMk/>
          <pc:sldMk cId="2655672428" sldId="343"/>
        </pc:sldMkLst>
      </pc:sldChg>
      <pc:sldChg chg="add del">
        <pc:chgData name="Ernesto Gandolfo Raso" userId="9b53afdb15782c0c" providerId="LiveId" clId="{4B90C644-563E-401F-98F0-632E440E27C1}" dt="2024-06-01T19:47:04.888" v="6110" actId="47"/>
        <pc:sldMkLst>
          <pc:docMk/>
          <pc:sldMk cId="508004074" sldId="344"/>
        </pc:sldMkLst>
      </pc:sldChg>
      <pc:sldChg chg="add del">
        <pc:chgData name="Ernesto Gandolfo Raso" userId="9b53afdb15782c0c" providerId="LiveId" clId="{4B90C644-563E-401F-98F0-632E440E27C1}" dt="2024-06-01T19:47:04.888" v="6110" actId="47"/>
        <pc:sldMkLst>
          <pc:docMk/>
          <pc:sldMk cId="3410684433" sldId="345"/>
        </pc:sldMkLst>
      </pc:sldChg>
      <pc:sldChg chg="add del">
        <pc:chgData name="Ernesto Gandolfo Raso" userId="9b53afdb15782c0c" providerId="LiveId" clId="{4B90C644-563E-401F-98F0-632E440E27C1}" dt="2024-06-01T19:47:04.888" v="6110" actId="47"/>
        <pc:sldMkLst>
          <pc:docMk/>
          <pc:sldMk cId="3345497236" sldId="346"/>
        </pc:sldMkLst>
      </pc:sldChg>
      <pc:sldChg chg="add del">
        <pc:chgData name="Ernesto Gandolfo Raso" userId="9b53afdb15782c0c" providerId="LiveId" clId="{4B90C644-563E-401F-98F0-632E440E27C1}" dt="2024-06-01T19:47:04.888" v="6110" actId="47"/>
        <pc:sldMkLst>
          <pc:docMk/>
          <pc:sldMk cId="4167309403" sldId="347"/>
        </pc:sldMkLst>
      </pc:sldChg>
      <pc:sldChg chg="add del">
        <pc:chgData name="Ernesto Gandolfo Raso" userId="9b53afdb15782c0c" providerId="LiveId" clId="{4B90C644-563E-401F-98F0-632E440E27C1}" dt="2024-06-01T19:47:04.888" v="6110" actId="47"/>
        <pc:sldMkLst>
          <pc:docMk/>
          <pc:sldMk cId="3369906982" sldId="348"/>
        </pc:sldMkLst>
      </pc:sldChg>
      <pc:sldChg chg="add del">
        <pc:chgData name="Ernesto Gandolfo Raso" userId="9b53afdb15782c0c" providerId="LiveId" clId="{4B90C644-563E-401F-98F0-632E440E27C1}" dt="2024-06-01T19:47:04.888" v="6110" actId="47"/>
        <pc:sldMkLst>
          <pc:docMk/>
          <pc:sldMk cId="2203849761" sldId="349"/>
        </pc:sldMkLst>
      </pc:sldChg>
      <pc:sldChg chg="add del">
        <pc:chgData name="Ernesto Gandolfo Raso" userId="9b53afdb15782c0c" providerId="LiveId" clId="{4B90C644-563E-401F-98F0-632E440E27C1}" dt="2024-06-01T19:47:04.888" v="6110" actId="47"/>
        <pc:sldMkLst>
          <pc:docMk/>
          <pc:sldMk cId="1585166785" sldId="350"/>
        </pc:sldMkLst>
      </pc:sldChg>
      <pc:sldChg chg="add del">
        <pc:chgData name="Ernesto Gandolfo Raso" userId="9b53afdb15782c0c" providerId="LiveId" clId="{4B90C644-563E-401F-98F0-632E440E27C1}" dt="2024-06-01T19:47:04.888" v="6110" actId="47"/>
        <pc:sldMkLst>
          <pc:docMk/>
          <pc:sldMk cId="660544192" sldId="351"/>
        </pc:sldMkLst>
      </pc:sldChg>
      <pc:sldChg chg="add del">
        <pc:chgData name="Ernesto Gandolfo Raso" userId="9b53afdb15782c0c" providerId="LiveId" clId="{4B90C644-563E-401F-98F0-632E440E27C1}" dt="2024-06-01T19:47:04.888" v="6110" actId="47"/>
        <pc:sldMkLst>
          <pc:docMk/>
          <pc:sldMk cId="2707099840" sldId="352"/>
        </pc:sldMkLst>
      </pc:sldChg>
      <pc:sldChg chg="add del">
        <pc:chgData name="Ernesto Gandolfo Raso" userId="9b53afdb15782c0c" providerId="LiveId" clId="{4B90C644-563E-401F-98F0-632E440E27C1}" dt="2024-06-01T19:47:04.888" v="6110" actId="47"/>
        <pc:sldMkLst>
          <pc:docMk/>
          <pc:sldMk cId="3350539357" sldId="353"/>
        </pc:sldMkLst>
      </pc:sldChg>
      <pc:sldChg chg="add del">
        <pc:chgData name="Ernesto Gandolfo Raso" userId="9b53afdb15782c0c" providerId="LiveId" clId="{4B90C644-563E-401F-98F0-632E440E27C1}" dt="2024-06-01T19:47:04.888" v="6110" actId="47"/>
        <pc:sldMkLst>
          <pc:docMk/>
          <pc:sldMk cId="2483414162" sldId="354"/>
        </pc:sldMkLst>
      </pc:sldChg>
      <pc:sldChg chg="add del">
        <pc:chgData name="Ernesto Gandolfo Raso" userId="9b53afdb15782c0c" providerId="LiveId" clId="{4B90C644-563E-401F-98F0-632E440E27C1}" dt="2024-06-01T19:47:04.888" v="6110" actId="47"/>
        <pc:sldMkLst>
          <pc:docMk/>
          <pc:sldMk cId="236200329" sldId="355"/>
        </pc:sldMkLst>
      </pc:sldChg>
      <pc:sldChg chg="add del">
        <pc:chgData name="Ernesto Gandolfo Raso" userId="9b53afdb15782c0c" providerId="LiveId" clId="{4B90C644-563E-401F-98F0-632E440E27C1}" dt="2024-06-01T19:47:04.888" v="6110" actId="47"/>
        <pc:sldMkLst>
          <pc:docMk/>
          <pc:sldMk cId="1820586845" sldId="356"/>
        </pc:sldMkLst>
      </pc:sldChg>
      <pc:sldChg chg="add del">
        <pc:chgData name="Ernesto Gandolfo Raso" userId="9b53afdb15782c0c" providerId="LiveId" clId="{4B90C644-563E-401F-98F0-632E440E27C1}" dt="2024-06-01T19:47:04.888" v="6110" actId="47"/>
        <pc:sldMkLst>
          <pc:docMk/>
          <pc:sldMk cId="2600562194" sldId="357"/>
        </pc:sldMkLst>
      </pc:sldChg>
      <pc:sldChg chg="add del">
        <pc:chgData name="Ernesto Gandolfo Raso" userId="9b53afdb15782c0c" providerId="LiveId" clId="{4B90C644-563E-401F-98F0-632E440E27C1}" dt="2024-06-01T19:47:04.888" v="6110" actId="47"/>
        <pc:sldMkLst>
          <pc:docMk/>
          <pc:sldMk cId="1425087755" sldId="358"/>
        </pc:sldMkLst>
      </pc:sldChg>
      <pc:sldChg chg="add del">
        <pc:chgData name="Ernesto Gandolfo Raso" userId="9b53afdb15782c0c" providerId="LiveId" clId="{4B90C644-563E-401F-98F0-632E440E27C1}" dt="2024-06-01T19:47:04.888" v="6110" actId="47"/>
        <pc:sldMkLst>
          <pc:docMk/>
          <pc:sldMk cId="1098653538" sldId="359"/>
        </pc:sldMkLst>
      </pc:sldChg>
      <pc:sldChg chg="add del">
        <pc:chgData name="Ernesto Gandolfo Raso" userId="9b53afdb15782c0c" providerId="LiveId" clId="{4B90C644-563E-401F-98F0-632E440E27C1}" dt="2024-06-01T19:47:04.888" v="6110" actId="47"/>
        <pc:sldMkLst>
          <pc:docMk/>
          <pc:sldMk cId="872896127" sldId="360"/>
        </pc:sldMkLst>
      </pc:sldChg>
      <pc:sldChg chg="add del">
        <pc:chgData name="Ernesto Gandolfo Raso" userId="9b53afdb15782c0c" providerId="LiveId" clId="{4B90C644-563E-401F-98F0-632E440E27C1}" dt="2024-06-01T19:47:04.888" v="6110" actId="47"/>
        <pc:sldMkLst>
          <pc:docMk/>
          <pc:sldMk cId="3723681303" sldId="361"/>
        </pc:sldMkLst>
      </pc:sldChg>
      <pc:sldChg chg="add del">
        <pc:chgData name="Ernesto Gandolfo Raso" userId="9b53afdb15782c0c" providerId="LiveId" clId="{4B90C644-563E-401F-98F0-632E440E27C1}" dt="2024-06-01T19:47:04.888" v="6110" actId="47"/>
        <pc:sldMkLst>
          <pc:docMk/>
          <pc:sldMk cId="3050452644" sldId="362"/>
        </pc:sldMkLst>
      </pc:sldChg>
      <pc:sldChg chg="add del">
        <pc:chgData name="Ernesto Gandolfo Raso" userId="9b53afdb15782c0c" providerId="LiveId" clId="{4B90C644-563E-401F-98F0-632E440E27C1}" dt="2024-06-01T19:47:04.888" v="6110" actId="47"/>
        <pc:sldMkLst>
          <pc:docMk/>
          <pc:sldMk cId="3287867192" sldId="363"/>
        </pc:sldMkLst>
      </pc:sldChg>
      <pc:sldChg chg="add del">
        <pc:chgData name="Ernesto Gandolfo Raso" userId="9b53afdb15782c0c" providerId="LiveId" clId="{4B90C644-563E-401F-98F0-632E440E27C1}" dt="2024-06-01T19:47:04.888" v="6110" actId="47"/>
        <pc:sldMkLst>
          <pc:docMk/>
          <pc:sldMk cId="113526128" sldId="364"/>
        </pc:sldMkLst>
      </pc:sldChg>
      <pc:sldChg chg="add del">
        <pc:chgData name="Ernesto Gandolfo Raso" userId="9b53afdb15782c0c" providerId="LiveId" clId="{4B90C644-563E-401F-98F0-632E440E27C1}" dt="2024-06-01T19:47:04.888" v="6110" actId="47"/>
        <pc:sldMkLst>
          <pc:docMk/>
          <pc:sldMk cId="3905890377" sldId="365"/>
        </pc:sldMkLst>
      </pc:sldChg>
      <pc:sldChg chg="add del">
        <pc:chgData name="Ernesto Gandolfo Raso" userId="9b53afdb15782c0c" providerId="LiveId" clId="{4B90C644-563E-401F-98F0-632E440E27C1}" dt="2024-06-01T19:47:04.888" v="6110" actId="47"/>
        <pc:sldMkLst>
          <pc:docMk/>
          <pc:sldMk cId="1435091623" sldId="366"/>
        </pc:sldMkLst>
      </pc:sldChg>
      <pc:sldChg chg="add del">
        <pc:chgData name="Ernesto Gandolfo Raso" userId="9b53afdb15782c0c" providerId="LiveId" clId="{4B90C644-563E-401F-98F0-632E440E27C1}" dt="2024-06-01T19:47:04.888" v="6110" actId="47"/>
        <pc:sldMkLst>
          <pc:docMk/>
          <pc:sldMk cId="2847916792" sldId="367"/>
        </pc:sldMkLst>
      </pc:sldChg>
      <pc:sldChg chg="add del">
        <pc:chgData name="Ernesto Gandolfo Raso" userId="9b53afdb15782c0c" providerId="LiveId" clId="{4B90C644-563E-401F-98F0-632E440E27C1}" dt="2024-06-01T19:47:04.888" v="6110" actId="47"/>
        <pc:sldMkLst>
          <pc:docMk/>
          <pc:sldMk cId="64109143" sldId="368"/>
        </pc:sldMkLst>
      </pc:sldChg>
      <pc:sldChg chg="add del">
        <pc:chgData name="Ernesto Gandolfo Raso" userId="9b53afdb15782c0c" providerId="LiveId" clId="{4B90C644-563E-401F-98F0-632E440E27C1}" dt="2024-06-01T19:47:04.888" v="6110" actId="47"/>
        <pc:sldMkLst>
          <pc:docMk/>
          <pc:sldMk cId="199263484" sldId="369"/>
        </pc:sldMkLst>
      </pc:sldChg>
      <pc:sldChg chg="add del">
        <pc:chgData name="Ernesto Gandolfo Raso" userId="9b53afdb15782c0c" providerId="LiveId" clId="{4B90C644-563E-401F-98F0-632E440E27C1}" dt="2024-06-01T19:47:04.888" v="6110" actId="47"/>
        <pc:sldMkLst>
          <pc:docMk/>
          <pc:sldMk cId="1609010735" sldId="370"/>
        </pc:sldMkLst>
      </pc:sldChg>
      <pc:sldChg chg="add del">
        <pc:chgData name="Ernesto Gandolfo Raso" userId="9b53afdb15782c0c" providerId="LiveId" clId="{4B90C644-563E-401F-98F0-632E440E27C1}" dt="2024-06-01T19:47:04.888" v="6110" actId="47"/>
        <pc:sldMkLst>
          <pc:docMk/>
          <pc:sldMk cId="3866824078" sldId="371"/>
        </pc:sldMkLst>
      </pc:sldChg>
      <pc:sldChg chg="add del">
        <pc:chgData name="Ernesto Gandolfo Raso" userId="9b53afdb15782c0c" providerId="LiveId" clId="{4B90C644-563E-401F-98F0-632E440E27C1}" dt="2024-06-01T19:47:04.888" v="6110" actId="47"/>
        <pc:sldMkLst>
          <pc:docMk/>
          <pc:sldMk cId="259749090" sldId="372"/>
        </pc:sldMkLst>
      </pc:sldChg>
      <pc:sldChg chg="add del">
        <pc:chgData name="Ernesto Gandolfo Raso" userId="9b53afdb15782c0c" providerId="LiveId" clId="{4B90C644-563E-401F-98F0-632E440E27C1}" dt="2024-06-01T19:47:04.888" v="6110" actId="47"/>
        <pc:sldMkLst>
          <pc:docMk/>
          <pc:sldMk cId="3138594831" sldId="373"/>
        </pc:sldMkLst>
      </pc:sldChg>
      <pc:sldChg chg="add del">
        <pc:chgData name="Ernesto Gandolfo Raso" userId="9b53afdb15782c0c" providerId="LiveId" clId="{4B90C644-563E-401F-98F0-632E440E27C1}" dt="2024-06-01T19:47:04.888" v="6110" actId="47"/>
        <pc:sldMkLst>
          <pc:docMk/>
          <pc:sldMk cId="3823127162" sldId="374"/>
        </pc:sldMkLst>
      </pc:sldChg>
      <pc:sldChg chg="add del">
        <pc:chgData name="Ernesto Gandolfo Raso" userId="9b53afdb15782c0c" providerId="LiveId" clId="{4B90C644-563E-401F-98F0-632E440E27C1}" dt="2024-06-01T19:47:04.888" v="6110" actId="47"/>
        <pc:sldMkLst>
          <pc:docMk/>
          <pc:sldMk cId="4226625875" sldId="375"/>
        </pc:sldMkLst>
      </pc:sldChg>
      <pc:sldChg chg="add del">
        <pc:chgData name="Ernesto Gandolfo Raso" userId="9b53afdb15782c0c" providerId="LiveId" clId="{4B90C644-563E-401F-98F0-632E440E27C1}" dt="2024-06-01T19:47:04.888" v="6110" actId="47"/>
        <pc:sldMkLst>
          <pc:docMk/>
          <pc:sldMk cId="2985168371" sldId="376"/>
        </pc:sldMkLst>
      </pc:sldChg>
      <pc:sldChg chg="add del">
        <pc:chgData name="Ernesto Gandolfo Raso" userId="9b53afdb15782c0c" providerId="LiveId" clId="{4B90C644-563E-401F-98F0-632E440E27C1}" dt="2024-06-01T19:47:04.888" v="6110" actId="47"/>
        <pc:sldMkLst>
          <pc:docMk/>
          <pc:sldMk cId="1104772057" sldId="377"/>
        </pc:sldMkLst>
      </pc:sldChg>
      <pc:sldChg chg="add del">
        <pc:chgData name="Ernesto Gandolfo Raso" userId="9b53afdb15782c0c" providerId="LiveId" clId="{4B90C644-563E-401F-98F0-632E440E27C1}" dt="2024-06-01T19:47:04.888" v="6110" actId="47"/>
        <pc:sldMkLst>
          <pc:docMk/>
          <pc:sldMk cId="2830125639" sldId="378"/>
        </pc:sldMkLst>
      </pc:sldChg>
      <pc:sldChg chg="add del">
        <pc:chgData name="Ernesto Gandolfo Raso" userId="9b53afdb15782c0c" providerId="LiveId" clId="{4B90C644-563E-401F-98F0-632E440E27C1}" dt="2024-06-01T19:47:04.888" v="6110" actId="47"/>
        <pc:sldMkLst>
          <pc:docMk/>
          <pc:sldMk cId="2609110467" sldId="379"/>
        </pc:sldMkLst>
      </pc:sldChg>
      <pc:sldChg chg="add del">
        <pc:chgData name="Ernesto Gandolfo Raso" userId="9b53afdb15782c0c" providerId="LiveId" clId="{4B90C644-563E-401F-98F0-632E440E27C1}" dt="2024-06-01T19:47:04.888" v="6110" actId="47"/>
        <pc:sldMkLst>
          <pc:docMk/>
          <pc:sldMk cId="3430012490" sldId="380"/>
        </pc:sldMkLst>
      </pc:sldChg>
      <pc:sldChg chg="add del">
        <pc:chgData name="Ernesto Gandolfo Raso" userId="9b53afdb15782c0c" providerId="LiveId" clId="{4B90C644-563E-401F-98F0-632E440E27C1}" dt="2024-06-01T19:47:04.888" v="6110" actId="47"/>
        <pc:sldMkLst>
          <pc:docMk/>
          <pc:sldMk cId="3189012808" sldId="381"/>
        </pc:sldMkLst>
      </pc:sldChg>
      <pc:sldChg chg="add del">
        <pc:chgData name="Ernesto Gandolfo Raso" userId="9b53afdb15782c0c" providerId="LiveId" clId="{4B90C644-563E-401F-98F0-632E440E27C1}" dt="2024-06-01T19:47:04.888" v="6110" actId="47"/>
        <pc:sldMkLst>
          <pc:docMk/>
          <pc:sldMk cId="3308648594" sldId="382"/>
        </pc:sldMkLst>
      </pc:sldChg>
      <pc:sldChg chg="add del">
        <pc:chgData name="Ernesto Gandolfo Raso" userId="9b53afdb15782c0c" providerId="LiveId" clId="{4B90C644-563E-401F-98F0-632E440E27C1}" dt="2024-06-01T19:47:04.888" v="6110" actId="47"/>
        <pc:sldMkLst>
          <pc:docMk/>
          <pc:sldMk cId="1608247136" sldId="383"/>
        </pc:sldMkLst>
      </pc:sldChg>
      <pc:sldChg chg="add del">
        <pc:chgData name="Ernesto Gandolfo Raso" userId="9b53afdb15782c0c" providerId="LiveId" clId="{4B90C644-563E-401F-98F0-632E440E27C1}" dt="2024-06-01T19:47:04.888" v="6110" actId="47"/>
        <pc:sldMkLst>
          <pc:docMk/>
          <pc:sldMk cId="1097881740" sldId="384"/>
        </pc:sldMkLst>
      </pc:sldChg>
      <pc:sldChg chg="modSp add mod">
        <pc:chgData name="Ernesto Gandolfo Raso" userId="9b53afdb15782c0c" providerId="LiveId" clId="{4B90C644-563E-401F-98F0-632E440E27C1}" dt="2024-06-01T14:53:02.839" v="303" actId="113"/>
        <pc:sldMkLst>
          <pc:docMk/>
          <pc:sldMk cId="3941910616" sldId="385"/>
        </pc:sldMkLst>
      </pc:sldChg>
      <pc:sldChg chg="addSp delSp modSp add mod">
        <pc:chgData name="Ernesto Gandolfo Raso" userId="9b53afdb15782c0c" providerId="LiveId" clId="{4B90C644-563E-401F-98F0-632E440E27C1}" dt="2024-06-01T14:54:22.733" v="334" actId="1038"/>
        <pc:sldMkLst>
          <pc:docMk/>
          <pc:sldMk cId="4253751104" sldId="386"/>
        </pc:sldMkLst>
      </pc:sldChg>
      <pc:sldChg chg="addSp delSp modSp add mod">
        <pc:chgData name="Ernesto Gandolfo Raso" userId="9b53afdb15782c0c" providerId="LiveId" clId="{4B90C644-563E-401F-98F0-632E440E27C1}" dt="2024-06-01T14:55:25.107" v="368" actId="1038"/>
        <pc:sldMkLst>
          <pc:docMk/>
          <pc:sldMk cId="1598306821" sldId="387"/>
        </pc:sldMkLst>
      </pc:sldChg>
      <pc:sldChg chg="addSp delSp modSp add mod">
        <pc:chgData name="Ernesto Gandolfo Raso" userId="9b53afdb15782c0c" providerId="LiveId" clId="{4B90C644-563E-401F-98F0-632E440E27C1}" dt="2024-06-01T14:56:21.103" v="389" actId="14100"/>
        <pc:sldMkLst>
          <pc:docMk/>
          <pc:sldMk cId="104853170" sldId="388"/>
        </pc:sldMkLst>
      </pc:sldChg>
      <pc:sldChg chg="addSp delSp modSp add mod">
        <pc:chgData name="Ernesto Gandolfo Raso" userId="9b53afdb15782c0c" providerId="LiveId" clId="{4B90C644-563E-401F-98F0-632E440E27C1}" dt="2024-06-01T14:57:24.371" v="429" actId="1038"/>
        <pc:sldMkLst>
          <pc:docMk/>
          <pc:sldMk cId="704815953" sldId="389"/>
        </pc:sldMkLst>
      </pc:sldChg>
      <pc:sldChg chg="addSp modSp add mod">
        <pc:chgData name="Ernesto Gandolfo Raso" userId="9b53afdb15782c0c" providerId="LiveId" clId="{4B90C644-563E-401F-98F0-632E440E27C1}" dt="2024-06-01T14:58:43.564" v="550" actId="1038"/>
        <pc:sldMkLst>
          <pc:docMk/>
          <pc:sldMk cId="3966809186" sldId="390"/>
        </pc:sldMkLst>
      </pc:sldChg>
      <pc:sldChg chg="modSp add mod">
        <pc:chgData name="Ernesto Gandolfo Raso" userId="9b53afdb15782c0c" providerId="LiveId" clId="{4B90C644-563E-401F-98F0-632E440E27C1}" dt="2024-06-01T15:00:19.297" v="571" actId="6549"/>
        <pc:sldMkLst>
          <pc:docMk/>
          <pc:sldMk cId="2911630432" sldId="391"/>
        </pc:sldMkLst>
      </pc:sldChg>
      <pc:sldChg chg="addSp modSp add mod">
        <pc:chgData name="Ernesto Gandolfo Raso" userId="9b53afdb15782c0c" providerId="LiveId" clId="{4B90C644-563E-401F-98F0-632E440E27C1}" dt="2024-06-01T15:20:31.393" v="1302"/>
        <pc:sldMkLst>
          <pc:docMk/>
          <pc:sldMk cId="2688499579" sldId="392"/>
        </pc:sldMkLst>
      </pc:sldChg>
      <pc:sldChg chg="addSp delSp modSp add mod">
        <pc:chgData name="Ernesto Gandolfo Raso" userId="9b53afdb15782c0c" providerId="LiveId" clId="{4B90C644-563E-401F-98F0-632E440E27C1}" dt="2024-06-01T16:04:00.972" v="1396" actId="1038"/>
        <pc:sldMkLst>
          <pc:docMk/>
          <pc:sldMk cId="449443329" sldId="393"/>
        </pc:sldMkLst>
      </pc:sldChg>
      <pc:sldChg chg="add">
        <pc:chgData name="Ernesto Gandolfo Raso" userId="9b53afdb15782c0c" providerId="LiveId" clId="{4B90C644-563E-401F-98F0-632E440E27C1}" dt="2024-06-01T15:20:44.163" v="1305"/>
        <pc:sldMkLst>
          <pc:docMk/>
          <pc:sldMk cId="968363789" sldId="394"/>
        </pc:sldMkLst>
      </pc:sldChg>
      <pc:sldChg chg="addSp delSp modSp add del mod">
        <pc:chgData name="Ernesto Gandolfo Raso" userId="9b53afdb15782c0c" providerId="LiveId" clId="{4B90C644-563E-401F-98F0-632E440E27C1}" dt="2024-06-01T15:20:40.184" v="1304" actId="2696"/>
        <pc:sldMkLst>
          <pc:docMk/>
          <pc:sldMk cId="1593096608" sldId="394"/>
        </pc:sldMkLst>
      </pc:sldChg>
      <pc:sldChg chg="modSp add mod">
        <pc:chgData name="Ernesto Gandolfo Raso" userId="9b53afdb15782c0c" providerId="LiveId" clId="{4B90C644-563E-401F-98F0-632E440E27C1}" dt="2024-06-01T16:04:07.524" v="1410" actId="1035"/>
        <pc:sldMkLst>
          <pc:docMk/>
          <pc:sldMk cId="3081023591" sldId="395"/>
        </pc:sldMkLst>
      </pc:sldChg>
      <pc:sldChg chg="addSp delSp modSp add mod">
        <pc:chgData name="Ernesto Gandolfo Raso" userId="9b53afdb15782c0c" providerId="LiveId" clId="{4B90C644-563E-401F-98F0-632E440E27C1}" dt="2024-06-01T16:22:10.443" v="1767" actId="1035"/>
        <pc:sldMkLst>
          <pc:docMk/>
          <pc:sldMk cId="3988533138" sldId="396"/>
        </pc:sldMkLst>
      </pc:sldChg>
      <pc:sldChg chg="addSp modSp add mod">
        <pc:chgData name="Ernesto Gandolfo Raso" userId="9b53afdb15782c0c" providerId="LiveId" clId="{4B90C644-563E-401F-98F0-632E440E27C1}" dt="2024-06-01T16:31:59.004" v="1947" actId="1037"/>
        <pc:sldMkLst>
          <pc:docMk/>
          <pc:sldMk cId="1281898078" sldId="397"/>
        </pc:sldMkLst>
      </pc:sldChg>
      <pc:sldChg chg="add del">
        <pc:chgData name="Ernesto Gandolfo Raso" userId="9b53afdb15782c0c" providerId="LiveId" clId="{4B90C644-563E-401F-98F0-632E440E27C1}" dt="2024-06-01T16:32:12.359" v="1950" actId="2696"/>
        <pc:sldMkLst>
          <pc:docMk/>
          <pc:sldMk cId="2807792777" sldId="398"/>
        </pc:sldMkLst>
      </pc:sldChg>
      <pc:sldChg chg="addSp modSp add mod">
        <pc:chgData name="Ernesto Gandolfo Raso" userId="9b53afdb15782c0c" providerId="LiveId" clId="{4B90C644-563E-401F-98F0-632E440E27C1}" dt="2024-06-01T16:33:01.406" v="1976" actId="14100"/>
        <pc:sldMkLst>
          <pc:docMk/>
          <pc:sldMk cId="2857987639" sldId="398"/>
        </pc:sldMkLst>
      </pc:sldChg>
      <pc:sldChg chg="modSp add mod">
        <pc:chgData name="Ernesto Gandolfo Raso" userId="9b53afdb15782c0c" providerId="LiveId" clId="{4B90C644-563E-401F-98F0-632E440E27C1}" dt="2024-06-01T16:34:32.467" v="2007" actId="6549"/>
        <pc:sldMkLst>
          <pc:docMk/>
          <pc:sldMk cId="1825909850" sldId="399"/>
        </pc:sldMkLst>
      </pc:sldChg>
      <pc:sldChg chg="addSp modSp add mod">
        <pc:chgData name="Ernesto Gandolfo Raso" userId="9b53afdb15782c0c" providerId="LiveId" clId="{4B90C644-563E-401F-98F0-632E440E27C1}" dt="2024-06-01T16:37:24.528" v="2153" actId="1036"/>
        <pc:sldMkLst>
          <pc:docMk/>
          <pc:sldMk cId="2542458257" sldId="400"/>
        </pc:sldMkLst>
      </pc:sldChg>
      <pc:sldChg chg="delSp modSp add mod">
        <pc:chgData name="Ernesto Gandolfo Raso" userId="9b53afdb15782c0c" providerId="LiveId" clId="{4B90C644-563E-401F-98F0-632E440E27C1}" dt="2024-06-01T16:38:17.095" v="2167" actId="20577"/>
        <pc:sldMkLst>
          <pc:docMk/>
          <pc:sldMk cId="1717727679" sldId="401"/>
        </pc:sldMkLst>
      </pc:sldChg>
      <pc:sldChg chg="modSp add mod">
        <pc:chgData name="Ernesto Gandolfo Raso" userId="9b53afdb15782c0c" providerId="LiveId" clId="{4B90C644-563E-401F-98F0-632E440E27C1}" dt="2024-06-01T16:40:46.614" v="2251" actId="6549"/>
        <pc:sldMkLst>
          <pc:docMk/>
          <pc:sldMk cId="2814771961" sldId="402"/>
        </pc:sldMkLst>
      </pc:sldChg>
      <pc:sldChg chg="addSp modSp add mod">
        <pc:chgData name="Ernesto Gandolfo Raso" userId="9b53afdb15782c0c" providerId="LiveId" clId="{4B90C644-563E-401F-98F0-632E440E27C1}" dt="2024-06-01T16:43:06.955" v="2367" actId="20577"/>
        <pc:sldMkLst>
          <pc:docMk/>
          <pc:sldMk cId="1234558884" sldId="403"/>
        </pc:sldMkLst>
      </pc:sldChg>
      <pc:sldChg chg="addSp delSp modSp add mod">
        <pc:chgData name="Ernesto Gandolfo Raso" userId="9b53afdb15782c0c" providerId="LiveId" clId="{4B90C644-563E-401F-98F0-632E440E27C1}" dt="2024-06-01T16:44:29.366" v="2439" actId="20577"/>
        <pc:sldMkLst>
          <pc:docMk/>
          <pc:sldMk cId="1896405496" sldId="404"/>
        </pc:sldMkLst>
      </pc:sldChg>
      <pc:sldChg chg="modSp add mod">
        <pc:chgData name="Ernesto Gandolfo Raso" userId="9b53afdb15782c0c" providerId="LiveId" clId="{4B90C644-563E-401F-98F0-632E440E27C1}" dt="2024-06-01T16:49:41.248" v="2591" actId="113"/>
        <pc:sldMkLst>
          <pc:docMk/>
          <pc:sldMk cId="1660734022" sldId="405"/>
        </pc:sldMkLst>
      </pc:sldChg>
      <pc:sldChg chg="addSp delSp modSp add mod">
        <pc:chgData name="Ernesto Gandolfo Raso" userId="9b53afdb15782c0c" providerId="LiveId" clId="{4B90C644-563E-401F-98F0-632E440E27C1}" dt="2024-06-01T16:51:36.445" v="2671" actId="1038"/>
        <pc:sldMkLst>
          <pc:docMk/>
          <pc:sldMk cId="2089956518" sldId="406"/>
        </pc:sldMkLst>
      </pc:sldChg>
      <pc:sldChg chg="addSp delSp add mod">
        <pc:chgData name="Ernesto Gandolfo Raso" userId="9b53afdb15782c0c" providerId="LiveId" clId="{4B90C644-563E-401F-98F0-632E440E27C1}" dt="2024-06-01T16:49:29.938" v="2584" actId="22"/>
        <pc:sldMkLst>
          <pc:docMk/>
          <pc:sldMk cId="1513136904" sldId="407"/>
        </pc:sldMkLst>
      </pc:sldChg>
      <pc:sldChg chg="add del">
        <pc:chgData name="Ernesto Gandolfo Raso" userId="9b53afdb15782c0c" providerId="LiveId" clId="{4B90C644-563E-401F-98F0-632E440E27C1}" dt="2024-06-01T16:55:54.663" v="2834" actId="2696"/>
        <pc:sldMkLst>
          <pc:docMk/>
          <pc:sldMk cId="892734909" sldId="408"/>
        </pc:sldMkLst>
      </pc:sldChg>
      <pc:sldChg chg="addSp delSp modSp add mod">
        <pc:chgData name="Ernesto Gandolfo Raso" userId="9b53afdb15782c0c" providerId="LiveId" clId="{4B90C644-563E-401F-98F0-632E440E27C1}" dt="2024-06-01T16:53:30.219" v="2729" actId="14100"/>
        <pc:sldMkLst>
          <pc:docMk/>
          <pc:sldMk cId="3891801309" sldId="409"/>
        </pc:sldMkLst>
      </pc:sldChg>
      <pc:sldChg chg="addSp delSp modSp add mod">
        <pc:chgData name="Ernesto Gandolfo Raso" userId="9b53afdb15782c0c" providerId="LiveId" clId="{4B90C644-563E-401F-98F0-632E440E27C1}" dt="2024-06-01T16:54:50.752" v="2802" actId="207"/>
        <pc:sldMkLst>
          <pc:docMk/>
          <pc:sldMk cId="3750958059" sldId="410"/>
        </pc:sldMkLst>
      </pc:sldChg>
      <pc:sldChg chg="del">
        <pc:chgData name="Ernesto Gandolfo Raso" userId="9b53afdb15782c0c" providerId="LiveId" clId="{4B90C644-563E-401F-98F0-632E440E27C1}" dt="2024-05-31T15:57:44.239" v="41" actId="47"/>
        <pc:sldMkLst>
          <pc:docMk/>
          <pc:sldMk cId="1109421405" sldId="411"/>
        </pc:sldMkLst>
      </pc:sldChg>
      <pc:sldChg chg="modSp add mod">
        <pc:chgData name="Ernesto Gandolfo Raso" userId="9b53afdb15782c0c" providerId="LiveId" clId="{4B90C644-563E-401F-98F0-632E440E27C1}" dt="2024-06-01T16:57:12.994" v="2882" actId="313"/>
        <pc:sldMkLst>
          <pc:docMk/>
          <pc:sldMk cId="3363008827" sldId="411"/>
        </pc:sldMkLst>
      </pc:sldChg>
      <pc:sldChg chg="del">
        <pc:chgData name="Ernesto Gandolfo Raso" userId="9b53afdb15782c0c" providerId="LiveId" clId="{4B90C644-563E-401F-98F0-632E440E27C1}" dt="2024-05-31T15:57:44.239" v="41" actId="47"/>
        <pc:sldMkLst>
          <pc:docMk/>
          <pc:sldMk cId="2038112526" sldId="412"/>
        </pc:sldMkLst>
      </pc:sldChg>
      <pc:sldChg chg="addSp delSp modSp add mod">
        <pc:chgData name="Ernesto Gandolfo Raso" userId="9b53afdb15782c0c" providerId="LiveId" clId="{4B90C644-563E-401F-98F0-632E440E27C1}" dt="2024-06-01T17:01:21.460" v="3116" actId="692"/>
        <pc:sldMkLst>
          <pc:docMk/>
          <pc:sldMk cId="3576616770" sldId="412"/>
        </pc:sldMkLst>
      </pc:sldChg>
      <pc:sldChg chg="del">
        <pc:chgData name="Ernesto Gandolfo Raso" userId="9b53afdb15782c0c" providerId="LiveId" clId="{4B90C644-563E-401F-98F0-632E440E27C1}" dt="2024-05-31T15:57:44.239" v="41" actId="47"/>
        <pc:sldMkLst>
          <pc:docMk/>
          <pc:sldMk cId="1055750470" sldId="413"/>
        </pc:sldMkLst>
      </pc:sldChg>
      <pc:sldChg chg="addSp delSp modSp add mod">
        <pc:chgData name="Ernesto Gandolfo Raso" userId="9b53afdb15782c0c" providerId="LiveId" clId="{4B90C644-563E-401F-98F0-632E440E27C1}" dt="2024-06-01T17:04:54.991" v="3230" actId="113"/>
        <pc:sldMkLst>
          <pc:docMk/>
          <pc:sldMk cId="4181371348" sldId="413"/>
        </pc:sldMkLst>
      </pc:sldChg>
      <pc:sldChg chg="del">
        <pc:chgData name="Ernesto Gandolfo Raso" userId="9b53afdb15782c0c" providerId="LiveId" clId="{4B90C644-563E-401F-98F0-632E440E27C1}" dt="2024-05-31T15:57:44.239" v="41" actId="47"/>
        <pc:sldMkLst>
          <pc:docMk/>
          <pc:sldMk cId="3255679020" sldId="414"/>
        </pc:sldMkLst>
      </pc:sldChg>
      <pc:sldChg chg="addSp delSp modSp add mod">
        <pc:chgData name="Ernesto Gandolfo Raso" userId="9b53afdb15782c0c" providerId="LiveId" clId="{4B90C644-563E-401F-98F0-632E440E27C1}" dt="2024-06-01T17:26:25.432" v="3473" actId="20577"/>
        <pc:sldMkLst>
          <pc:docMk/>
          <pc:sldMk cId="4273656090" sldId="414"/>
        </pc:sldMkLst>
      </pc:sldChg>
      <pc:sldChg chg="addSp delSp modSp add mod">
        <pc:chgData name="Ernesto Gandolfo Raso" userId="9b53afdb15782c0c" providerId="LiveId" clId="{4B90C644-563E-401F-98F0-632E440E27C1}" dt="2024-06-01T17:28:08.959" v="3588" actId="113"/>
        <pc:sldMkLst>
          <pc:docMk/>
          <pc:sldMk cId="3090706661" sldId="415"/>
        </pc:sldMkLst>
      </pc:sldChg>
      <pc:sldChg chg="del">
        <pc:chgData name="Ernesto Gandolfo Raso" userId="9b53afdb15782c0c" providerId="LiveId" clId="{4B90C644-563E-401F-98F0-632E440E27C1}" dt="2024-05-31T15:57:44.239" v="41" actId="47"/>
        <pc:sldMkLst>
          <pc:docMk/>
          <pc:sldMk cId="3444236547" sldId="415"/>
        </pc:sldMkLst>
      </pc:sldChg>
      <pc:sldChg chg="del">
        <pc:chgData name="Ernesto Gandolfo Raso" userId="9b53afdb15782c0c" providerId="LiveId" clId="{4B90C644-563E-401F-98F0-632E440E27C1}" dt="2024-05-31T15:57:44.239" v="41" actId="47"/>
        <pc:sldMkLst>
          <pc:docMk/>
          <pc:sldMk cId="1174257406" sldId="416"/>
        </pc:sldMkLst>
      </pc:sldChg>
      <pc:sldChg chg="addSp modSp add mod">
        <pc:chgData name="Ernesto Gandolfo Raso" userId="9b53afdb15782c0c" providerId="LiveId" clId="{4B90C644-563E-401F-98F0-632E440E27C1}" dt="2024-06-01T17:29:57.356" v="3687" actId="14100"/>
        <pc:sldMkLst>
          <pc:docMk/>
          <pc:sldMk cId="2126954636" sldId="416"/>
        </pc:sldMkLst>
      </pc:sldChg>
      <pc:sldChg chg="addSp modSp add mod">
        <pc:chgData name="Ernesto Gandolfo Raso" userId="9b53afdb15782c0c" providerId="LiveId" clId="{4B90C644-563E-401F-98F0-632E440E27C1}" dt="2024-06-01T17:40:56.596" v="3751" actId="1038"/>
        <pc:sldMkLst>
          <pc:docMk/>
          <pc:sldMk cId="286011491" sldId="417"/>
        </pc:sldMkLst>
      </pc:sldChg>
      <pc:sldChg chg="del">
        <pc:chgData name="Ernesto Gandolfo Raso" userId="9b53afdb15782c0c" providerId="LiveId" clId="{4B90C644-563E-401F-98F0-632E440E27C1}" dt="2024-05-31T15:57:44.239" v="41" actId="47"/>
        <pc:sldMkLst>
          <pc:docMk/>
          <pc:sldMk cId="4175717360" sldId="417"/>
        </pc:sldMkLst>
      </pc:sldChg>
      <pc:sldChg chg="addSp delSp modSp add mod">
        <pc:chgData name="Ernesto Gandolfo Raso" userId="9b53afdb15782c0c" providerId="LiveId" clId="{4B90C644-563E-401F-98F0-632E440E27C1}" dt="2024-06-01T17:41:48.729" v="3764" actId="22"/>
        <pc:sldMkLst>
          <pc:docMk/>
          <pc:sldMk cId="1261394062" sldId="418"/>
        </pc:sldMkLst>
      </pc:sldChg>
      <pc:sldChg chg="del">
        <pc:chgData name="Ernesto Gandolfo Raso" userId="9b53afdb15782c0c" providerId="LiveId" clId="{4B90C644-563E-401F-98F0-632E440E27C1}" dt="2024-05-31T15:57:44.239" v="41" actId="47"/>
        <pc:sldMkLst>
          <pc:docMk/>
          <pc:sldMk cId="2190519285" sldId="418"/>
        </pc:sldMkLst>
      </pc:sldChg>
      <pc:sldChg chg="del">
        <pc:chgData name="Ernesto Gandolfo Raso" userId="9b53afdb15782c0c" providerId="LiveId" clId="{4B90C644-563E-401F-98F0-632E440E27C1}" dt="2024-05-31T15:57:44.239" v="41" actId="47"/>
        <pc:sldMkLst>
          <pc:docMk/>
          <pc:sldMk cId="575053373" sldId="419"/>
        </pc:sldMkLst>
      </pc:sldChg>
      <pc:sldChg chg="addSp modSp add mod">
        <pc:chgData name="Ernesto Gandolfo Raso" userId="9b53afdb15782c0c" providerId="LiveId" clId="{4B90C644-563E-401F-98F0-632E440E27C1}" dt="2024-06-01T17:49:53.976" v="4017" actId="6549"/>
        <pc:sldMkLst>
          <pc:docMk/>
          <pc:sldMk cId="1200531774" sldId="419"/>
        </pc:sldMkLst>
      </pc:sldChg>
      <pc:sldChg chg="addSp modSp add mod">
        <pc:chgData name="Ernesto Gandolfo Raso" userId="9b53afdb15782c0c" providerId="LiveId" clId="{4B90C644-563E-401F-98F0-632E440E27C1}" dt="2024-06-01T17:54:56.815" v="4235" actId="1037"/>
        <pc:sldMkLst>
          <pc:docMk/>
          <pc:sldMk cId="3750733928" sldId="420"/>
        </pc:sldMkLst>
      </pc:sldChg>
      <pc:sldChg chg="del">
        <pc:chgData name="Ernesto Gandolfo Raso" userId="9b53afdb15782c0c" providerId="LiveId" clId="{4B90C644-563E-401F-98F0-632E440E27C1}" dt="2024-05-31T15:57:44.239" v="41" actId="47"/>
        <pc:sldMkLst>
          <pc:docMk/>
          <pc:sldMk cId="4203662195" sldId="420"/>
        </pc:sldMkLst>
      </pc:sldChg>
      <pc:sldChg chg="addSp delSp modSp add mod">
        <pc:chgData name="Ernesto Gandolfo Raso" userId="9b53afdb15782c0c" providerId="LiveId" clId="{4B90C644-563E-401F-98F0-632E440E27C1}" dt="2024-06-01T17:57:21.149" v="4342" actId="20577"/>
        <pc:sldMkLst>
          <pc:docMk/>
          <pc:sldMk cId="884277912" sldId="421"/>
        </pc:sldMkLst>
      </pc:sldChg>
      <pc:sldChg chg="del">
        <pc:chgData name="Ernesto Gandolfo Raso" userId="9b53afdb15782c0c" providerId="LiveId" clId="{4B90C644-563E-401F-98F0-632E440E27C1}" dt="2024-05-31T15:57:44.239" v="41" actId="47"/>
        <pc:sldMkLst>
          <pc:docMk/>
          <pc:sldMk cId="3847691401" sldId="421"/>
        </pc:sldMkLst>
      </pc:sldChg>
      <pc:sldChg chg="del">
        <pc:chgData name="Ernesto Gandolfo Raso" userId="9b53afdb15782c0c" providerId="LiveId" clId="{4B90C644-563E-401F-98F0-632E440E27C1}" dt="2024-05-31T15:57:44.239" v="41" actId="47"/>
        <pc:sldMkLst>
          <pc:docMk/>
          <pc:sldMk cId="1035186521" sldId="422"/>
        </pc:sldMkLst>
      </pc:sldChg>
      <pc:sldChg chg="modSp add mod">
        <pc:chgData name="Ernesto Gandolfo Raso" userId="9b53afdb15782c0c" providerId="LiveId" clId="{4B90C644-563E-401F-98F0-632E440E27C1}" dt="2024-06-01T17:57:43.739" v="4356" actId="20577"/>
        <pc:sldMkLst>
          <pc:docMk/>
          <pc:sldMk cId="1244204091" sldId="422"/>
        </pc:sldMkLst>
      </pc:sldChg>
      <pc:sldChg chg="addSp delSp modSp add mod">
        <pc:chgData name="Ernesto Gandolfo Raso" userId="9b53afdb15782c0c" providerId="LiveId" clId="{4B90C644-563E-401F-98F0-632E440E27C1}" dt="2024-06-01T18:14:40.418" v="4541" actId="692"/>
        <pc:sldMkLst>
          <pc:docMk/>
          <pc:sldMk cId="3485486068" sldId="423"/>
        </pc:sldMkLst>
      </pc:sldChg>
      <pc:sldChg chg="del">
        <pc:chgData name="Ernesto Gandolfo Raso" userId="9b53afdb15782c0c" providerId="LiveId" clId="{4B90C644-563E-401F-98F0-632E440E27C1}" dt="2024-05-31T15:57:44.239" v="41" actId="47"/>
        <pc:sldMkLst>
          <pc:docMk/>
          <pc:sldMk cId="4287061816" sldId="423"/>
        </pc:sldMkLst>
      </pc:sldChg>
      <pc:sldChg chg="addSp modSp add mod">
        <pc:chgData name="Ernesto Gandolfo Raso" userId="9b53afdb15782c0c" providerId="LiveId" clId="{4B90C644-563E-401F-98F0-632E440E27C1}" dt="2024-06-01T18:20:21.678" v="4821" actId="20577"/>
        <pc:sldMkLst>
          <pc:docMk/>
          <pc:sldMk cId="60892462" sldId="424"/>
        </pc:sldMkLst>
      </pc:sldChg>
      <pc:sldChg chg="del">
        <pc:chgData name="Ernesto Gandolfo Raso" userId="9b53afdb15782c0c" providerId="LiveId" clId="{4B90C644-563E-401F-98F0-632E440E27C1}" dt="2024-05-31T15:57:44.239" v="41" actId="47"/>
        <pc:sldMkLst>
          <pc:docMk/>
          <pc:sldMk cId="1848697758" sldId="424"/>
        </pc:sldMkLst>
      </pc:sldChg>
      <pc:sldChg chg="del">
        <pc:chgData name="Ernesto Gandolfo Raso" userId="9b53afdb15782c0c" providerId="LiveId" clId="{4B90C644-563E-401F-98F0-632E440E27C1}" dt="2024-05-31T15:57:44.239" v="41" actId="47"/>
        <pc:sldMkLst>
          <pc:docMk/>
          <pc:sldMk cId="1076550137" sldId="425"/>
        </pc:sldMkLst>
      </pc:sldChg>
      <pc:sldChg chg="delSp modSp add mod">
        <pc:chgData name="Ernesto Gandolfo Raso" userId="9b53afdb15782c0c" providerId="LiveId" clId="{4B90C644-563E-401F-98F0-632E440E27C1}" dt="2024-06-01T18:23:17.028" v="4993" actId="20577"/>
        <pc:sldMkLst>
          <pc:docMk/>
          <pc:sldMk cId="1611091246" sldId="425"/>
        </pc:sldMkLst>
      </pc:sldChg>
      <pc:sldChg chg="del">
        <pc:chgData name="Ernesto Gandolfo Raso" userId="9b53afdb15782c0c" providerId="LiveId" clId="{4B90C644-563E-401F-98F0-632E440E27C1}" dt="2024-05-31T15:57:44.239" v="41" actId="47"/>
        <pc:sldMkLst>
          <pc:docMk/>
          <pc:sldMk cId="56713760" sldId="426"/>
        </pc:sldMkLst>
      </pc:sldChg>
      <pc:sldChg chg="addSp modSp add mod">
        <pc:chgData name="Ernesto Gandolfo Raso" userId="9b53afdb15782c0c" providerId="LiveId" clId="{4B90C644-563E-401F-98F0-632E440E27C1}" dt="2024-06-01T18:24:54.589" v="5046" actId="20577"/>
        <pc:sldMkLst>
          <pc:docMk/>
          <pc:sldMk cId="1666207244" sldId="426"/>
        </pc:sldMkLst>
      </pc:sldChg>
      <pc:sldChg chg="del">
        <pc:chgData name="Ernesto Gandolfo Raso" userId="9b53afdb15782c0c" providerId="LiveId" clId="{4B90C644-563E-401F-98F0-632E440E27C1}" dt="2024-05-31T15:57:44.239" v="41" actId="47"/>
        <pc:sldMkLst>
          <pc:docMk/>
          <pc:sldMk cId="1976988912" sldId="427"/>
        </pc:sldMkLst>
      </pc:sldChg>
      <pc:sldChg chg="modSp add mod">
        <pc:chgData name="Ernesto Gandolfo Raso" userId="9b53afdb15782c0c" providerId="LiveId" clId="{4B90C644-563E-401F-98F0-632E440E27C1}" dt="2024-06-01T18:25:03.073" v="5048" actId="6549"/>
        <pc:sldMkLst>
          <pc:docMk/>
          <pc:sldMk cId="3512085944" sldId="427"/>
        </pc:sldMkLst>
      </pc:sldChg>
      <pc:sldChg chg="modSp add mod">
        <pc:chgData name="Ernesto Gandolfo Raso" userId="9b53afdb15782c0c" providerId="LiveId" clId="{4B90C644-563E-401F-98F0-632E440E27C1}" dt="2024-06-01T18:33:43.025" v="5238" actId="20577"/>
        <pc:sldMkLst>
          <pc:docMk/>
          <pc:sldMk cId="879748220" sldId="428"/>
        </pc:sldMkLst>
      </pc:sldChg>
      <pc:sldChg chg="del">
        <pc:chgData name="Ernesto Gandolfo Raso" userId="9b53afdb15782c0c" providerId="LiveId" clId="{4B90C644-563E-401F-98F0-632E440E27C1}" dt="2024-05-31T15:57:44.239" v="41" actId="47"/>
        <pc:sldMkLst>
          <pc:docMk/>
          <pc:sldMk cId="3905488414" sldId="428"/>
        </pc:sldMkLst>
      </pc:sldChg>
      <pc:sldChg chg="del">
        <pc:chgData name="Ernesto Gandolfo Raso" userId="9b53afdb15782c0c" providerId="LiveId" clId="{4B90C644-563E-401F-98F0-632E440E27C1}" dt="2024-05-31T15:57:44.239" v="41" actId="47"/>
        <pc:sldMkLst>
          <pc:docMk/>
          <pc:sldMk cId="2463189856" sldId="429"/>
        </pc:sldMkLst>
      </pc:sldChg>
      <pc:sldChg chg="addSp modSp add mod">
        <pc:chgData name="Ernesto Gandolfo Raso" userId="9b53afdb15782c0c" providerId="LiveId" clId="{4B90C644-563E-401F-98F0-632E440E27C1}" dt="2024-06-01T18:44:00.632" v="5320" actId="20577"/>
        <pc:sldMkLst>
          <pc:docMk/>
          <pc:sldMk cId="2954708021" sldId="429"/>
        </pc:sldMkLst>
      </pc:sldChg>
      <pc:sldChg chg="addSp delSp modSp add mod">
        <pc:chgData name="Ernesto Gandolfo Raso" userId="9b53afdb15782c0c" providerId="LiveId" clId="{4B90C644-563E-401F-98F0-632E440E27C1}" dt="2024-06-01T19:04:52.037" v="5608" actId="58"/>
        <pc:sldMkLst>
          <pc:docMk/>
          <pc:sldMk cId="4069088987" sldId="430"/>
        </pc:sldMkLst>
      </pc:sldChg>
      <pc:sldChg chg="modSp add mod">
        <pc:chgData name="Ernesto Gandolfo Raso" userId="9b53afdb15782c0c" providerId="LiveId" clId="{4B90C644-563E-401F-98F0-632E440E27C1}" dt="2024-06-01T19:20:54.991" v="5992" actId="20577"/>
        <pc:sldMkLst>
          <pc:docMk/>
          <pc:sldMk cId="533758168" sldId="431"/>
        </pc:sldMkLst>
      </pc:sldChg>
      <pc:sldChg chg="modSp add mod">
        <pc:chgData name="Ernesto Gandolfo Raso" userId="9b53afdb15782c0c" providerId="LiveId" clId="{4B90C644-563E-401F-98F0-632E440E27C1}" dt="2024-06-01T19:22:07.064" v="6016" actId="20577"/>
        <pc:sldMkLst>
          <pc:docMk/>
          <pc:sldMk cId="1935675693" sldId="432"/>
        </pc:sldMkLst>
      </pc:sldChg>
      <pc:sldChg chg="addSp modSp add mod">
        <pc:chgData name="Ernesto Gandolfo Raso" userId="9b53afdb15782c0c" providerId="LiveId" clId="{4B90C644-563E-401F-98F0-632E440E27C1}" dt="2024-06-01T19:41:31.567" v="6059" actId="1037"/>
        <pc:sldMkLst>
          <pc:docMk/>
          <pc:sldMk cId="349224901" sldId="433"/>
        </pc:sldMkLst>
      </pc:sldChg>
      <pc:sldChg chg="addSp modSp add mod">
        <pc:chgData name="Ernesto Gandolfo Raso" userId="9b53afdb15782c0c" providerId="LiveId" clId="{4B90C644-563E-401F-98F0-632E440E27C1}" dt="2024-06-01T19:42:27.971" v="6100" actId="1037"/>
        <pc:sldMkLst>
          <pc:docMk/>
          <pc:sldMk cId="1604223840" sldId="434"/>
        </pc:sldMkLst>
      </pc:sldChg>
      <pc:sldChg chg="modSp add mod">
        <pc:chgData name="Ernesto Gandolfo Raso" userId="9b53afdb15782c0c" providerId="LiveId" clId="{4B90C644-563E-401F-98F0-632E440E27C1}" dt="2024-06-01T19:45:04.563" v="6109" actId="113"/>
        <pc:sldMkLst>
          <pc:docMk/>
          <pc:sldMk cId="98852256" sldId="435"/>
        </pc:sldMkLst>
      </pc:sldChg>
      <pc:sldChg chg="del">
        <pc:chgData name="Ernesto Gandolfo Raso" userId="9b53afdb15782c0c" providerId="LiveId" clId="{4B90C644-563E-401F-98F0-632E440E27C1}" dt="2024-05-31T15:57:44.239" v="41" actId="47"/>
        <pc:sldMkLst>
          <pc:docMk/>
          <pc:sldMk cId="996596909" sldId="442"/>
        </pc:sldMkLst>
      </pc:sldChg>
      <pc:sldChg chg="del">
        <pc:chgData name="Ernesto Gandolfo Raso" userId="9b53afdb15782c0c" providerId="LiveId" clId="{4B90C644-563E-401F-98F0-632E440E27C1}" dt="2024-05-31T15:57:44.239" v="41" actId="47"/>
        <pc:sldMkLst>
          <pc:docMk/>
          <pc:sldMk cId="2196175828" sldId="443"/>
        </pc:sldMkLst>
      </pc:sldChg>
      <pc:sldChg chg="del">
        <pc:chgData name="Ernesto Gandolfo Raso" userId="9b53afdb15782c0c" providerId="LiveId" clId="{4B90C644-563E-401F-98F0-632E440E27C1}" dt="2024-05-31T15:57:44.239" v="41" actId="47"/>
        <pc:sldMkLst>
          <pc:docMk/>
          <pc:sldMk cId="2950615171" sldId="444"/>
        </pc:sldMkLst>
      </pc:sldChg>
      <pc:sldChg chg="del">
        <pc:chgData name="Ernesto Gandolfo Raso" userId="9b53afdb15782c0c" providerId="LiveId" clId="{4B90C644-563E-401F-98F0-632E440E27C1}" dt="2024-05-31T15:57:44.239" v="41" actId="47"/>
        <pc:sldMkLst>
          <pc:docMk/>
          <pc:sldMk cId="2398092147" sldId="445"/>
        </pc:sldMkLst>
      </pc:sldChg>
      <pc:sldChg chg="del">
        <pc:chgData name="Ernesto Gandolfo Raso" userId="9b53afdb15782c0c" providerId="LiveId" clId="{4B90C644-563E-401F-98F0-632E440E27C1}" dt="2024-05-31T15:57:44.239" v="41" actId="47"/>
        <pc:sldMkLst>
          <pc:docMk/>
          <pc:sldMk cId="1736476986" sldId="446"/>
        </pc:sldMkLst>
      </pc:sldChg>
      <pc:sldChg chg="del">
        <pc:chgData name="Ernesto Gandolfo Raso" userId="9b53afdb15782c0c" providerId="LiveId" clId="{4B90C644-563E-401F-98F0-632E440E27C1}" dt="2024-05-31T15:57:44.239" v="41" actId="47"/>
        <pc:sldMkLst>
          <pc:docMk/>
          <pc:sldMk cId="3418737688" sldId="447"/>
        </pc:sldMkLst>
      </pc:sldChg>
      <pc:sldChg chg="del">
        <pc:chgData name="Ernesto Gandolfo Raso" userId="9b53afdb15782c0c" providerId="LiveId" clId="{4B90C644-563E-401F-98F0-632E440E27C1}" dt="2024-05-31T15:57:44.239" v="41" actId="47"/>
        <pc:sldMkLst>
          <pc:docMk/>
          <pc:sldMk cId="3040530463" sldId="448"/>
        </pc:sldMkLst>
      </pc:sldChg>
      <pc:sldChg chg="del">
        <pc:chgData name="Ernesto Gandolfo Raso" userId="9b53afdb15782c0c" providerId="LiveId" clId="{4B90C644-563E-401F-98F0-632E440E27C1}" dt="2024-05-31T15:57:44.239" v="41" actId="47"/>
        <pc:sldMkLst>
          <pc:docMk/>
          <pc:sldMk cId="3099335898" sldId="449"/>
        </pc:sldMkLst>
      </pc:sldChg>
      <pc:sldChg chg="del">
        <pc:chgData name="Ernesto Gandolfo Raso" userId="9b53afdb15782c0c" providerId="LiveId" clId="{4B90C644-563E-401F-98F0-632E440E27C1}" dt="2024-05-31T15:57:44.239" v="41" actId="47"/>
        <pc:sldMkLst>
          <pc:docMk/>
          <pc:sldMk cId="3164462347" sldId="450"/>
        </pc:sldMkLst>
      </pc:sldChg>
      <pc:sldChg chg="del">
        <pc:chgData name="Ernesto Gandolfo Raso" userId="9b53afdb15782c0c" providerId="LiveId" clId="{4B90C644-563E-401F-98F0-632E440E27C1}" dt="2024-05-31T15:57:44.239" v="41" actId="47"/>
        <pc:sldMkLst>
          <pc:docMk/>
          <pc:sldMk cId="2832891581" sldId="451"/>
        </pc:sldMkLst>
      </pc:sldChg>
      <pc:sldChg chg="del">
        <pc:chgData name="Ernesto Gandolfo Raso" userId="9b53afdb15782c0c" providerId="LiveId" clId="{4B90C644-563E-401F-98F0-632E440E27C1}" dt="2024-05-31T15:57:44.239" v="41" actId="47"/>
        <pc:sldMkLst>
          <pc:docMk/>
          <pc:sldMk cId="2426476417" sldId="452"/>
        </pc:sldMkLst>
      </pc:sldChg>
      <pc:sldChg chg="del">
        <pc:chgData name="Ernesto Gandolfo Raso" userId="9b53afdb15782c0c" providerId="LiveId" clId="{4B90C644-563E-401F-98F0-632E440E27C1}" dt="2024-05-31T15:57:44.239" v="41" actId="47"/>
        <pc:sldMkLst>
          <pc:docMk/>
          <pc:sldMk cId="1267977185" sldId="453"/>
        </pc:sldMkLst>
      </pc:sldChg>
      <pc:sldChg chg="del">
        <pc:chgData name="Ernesto Gandolfo Raso" userId="9b53afdb15782c0c" providerId="LiveId" clId="{4B90C644-563E-401F-98F0-632E440E27C1}" dt="2024-05-31T15:57:44.239" v="41" actId="47"/>
        <pc:sldMkLst>
          <pc:docMk/>
          <pc:sldMk cId="3700370940" sldId="454"/>
        </pc:sldMkLst>
      </pc:sldChg>
      <pc:sldChg chg="del">
        <pc:chgData name="Ernesto Gandolfo Raso" userId="9b53afdb15782c0c" providerId="LiveId" clId="{4B90C644-563E-401F-98F0-632E440E27C1}" dt="2024-05-31T15:57:44.239" v="41" actId="47"/>
        <pc:sldMkLst>
          <pc:docMk/>
          <pc:sldMk cId="1846720942" sldId="455"/>
        </pc:sldMkLst>
      </pc:sldChg>
      <pc:sldChg chg="del">
        <pc:chgData name="Ernesto Gandolfo Raso" userId="9b53afdb15782c0c" providerId="LiveId" clId="{4B90C644-563E-401F-98F0-632E440E27C1}" dt="2024-05-31T15:57:44.239" v="41" actId="47"/>
        <pc:sldMkLst>
          <pc:docMk/>
          <pc:sldMk cId="620521461" sldId="456"/>
        </pc:sldMkLst>
      </pc:sldChg>
      <pc:sldChg chg="del">
        <pc:chgData name="Ernesto Gandolfo Raso" userId="9b53afdb15782c0c" providerId="LiveId" clId="{4B90C644-563E-401F-98F0-632E440E27C1}" dt="2024-05-31T15:57:44.239" v="41" actId="47"/>
        <pc:sldMkLst>
          <pc:docMk/>
          <pc:sldMk cId="3652140450" sldId="457"/>
        </pc:sldMkLst>
      </pc:sldChg>
      <pc:sldChg chg="del">
        <pc:chgData name="Ernesto Gandolfo Raso" userId="9b53afdb15782c0c" providerId="LiveId" clId="{4B90C644-563E-401F-98F0-632E440E27C1}" dt="2024-05-31T15:57:44.239" v="41" actId="47"/>
        <pc:sldMkLst>
          <pc:docMk/>
          <pc:sldMk cId="2454340401" sldId="458"/>
        </pc:sldMkLst>
      </pc:sldChg>
      <pc:sldChg chg="del">
        <pc:chgData name="Ernesto Gandolfo Raso" userId="9b53afdb15782c0c" providerId="LiveId" clId="{4B90C644-563E-401F-98F0-632E440E27C1}" dt="2024-05-31T15:57:44.239" v="41" actId="47"/>
        <pc:sldMkLst>
          <pc:docMk/>
          <pc:sldMk cId="413775807" sldId="459"/>
        </pc:sldMkLst>
      </pc:sldChg>
      <pc:sldChg chg="del">
        <pc:chgData name="Ernesto Gandolfo Raso" userId="9b53afdb15782c0c" providerId="LiveId" clId="{4B90C644-563E-401F-98F0-632E440E27C1}" dt="2024-05-31T15:57:44.239" v="41" actId="47"/>
        <pc:sldMkLst>
          <pc:docMk/>
          <pc:sldMk cId="1759175907" sldId="460"/>
        </pc:sldMkLst>
      </pc:sldChg>
      <pc:sldChg chg="del">
        <pc:chgData name="Ernesto Gandolfo Raso" userId="9b53afdb15782c0c" providerId="LiveId" clId="{4B90C644-563E-401F-98F0-632E440E27C1}" dt="2024-05-31T15:57:44.239" v="41" actId="47"/>
        <pc:sldMkLst>
          <pc:docMk/>
          <pc:sldMk cId="4223741859" sldId="461"/>
        </pc:sldMkLst>
      </pc:sldChg>
      <pc:sldChg chg="del">
        <pc:chgData name="Ernesto Gandolfo Raso" userId="9b53afdb15782c0c" providerId="LiveId" clId="{4B90C644-563E-401F-98F0-632E440E27C1}" dt="2024-05-31T15:57:44.239" v="41" actId="47"/>
        <pc:sldMkLst>
          <pc:docMk/>
          <pc:sldMk cId="2375442979" sldId="462"/>
        </pc:sldMkLst>
      </pc:sldChg>
      <pc:sldChg chg="del">
        <pc:chgData name="Ernesto Gandolfo Raso" userId="9b53afdb15782c0c" providerId="LiveId" clId="{4B90C644-563E-401F-98F0-632E440E27C1}" dt="2024-05-31T15:57:44.239" v="41" actId="47"/>
        <pc:sldMkLst>
          <pc:docMk/>
          <pc:sldMk cId="4239383341" sldId="463"/>
        </pc:sldMkLst>
      </pc:sldChg>
      <pc:sldChg chg="del">
        <pc:chgData name="Ernesto Gandolfo Raso" userId="9b53afdb15782c0c" providerId="LiveId" clId="{4B90C644-563E-401F-98F0-632E440E27C1}" dt="2024-05-31T15:57:44.239" v="41" actId="47"/>
        <pc:sldMkLst>
          <pc:docMk/>
          <pc:sldMk cId="3985540775" sldId="464"/>
        </pc:sldMkLst>
      </pc:sldChg>
      <pc:sldChg chg="del">
        <pc:chgData name="Ernesto Gandolfo Raso" userId="9b53afdb15782c0c" providerId="LiveId" clId="{4B90C644-563E-401F-98F0-632E440E27C1}" dt="2024-05-31T15:57:44.239" v="41" actId="47"/>
        <pc:sldMkLst>
          <pc:docMk/>
          <pc:sldMk cId="4026552526" sldId="465"/>
        </pc:sldMkLst>
      </pc:sldChg>
      <pc:sldChg chg="del">
        <pc:chgData name="Ernesto Gandolfo Raso" userId="9b53afdb15782c0c" providerId="LiveId" clId="{4B90C644-563E-401F-98F0-632E440E27C1}" dt="2024-05-31T15:57:44.239" v="41" actId="47"/>
        <pc:sldMkLst>
          <pc:docMk/>
          <pc:sldMk cId="3894475723" sldId="466"/>
        </pc:sldMkLst>
      </pc:sldChg>
      <pc:sldChg chg="del">
        <pc:chgData name="Ernesto Gandolfo Raso" userId="9b53afdb15782c0c" providerId="LiveId" clId="{4B90C644-563E-401F-98F0-632E440E27C1}" dt="2024-05-31T15:57:44.239" v="41" actId="47"/>
        <pc:sldMkLst>
          <pc:docMk/>
          <pc:sldMk cId="3194247008" sldId="467"/>
        </pc:sldMkLst>
      </pc:sldChg>
      <pc:sldChg chg="del">
        <pc:chgData name="Ernesto Gandolfo Raso" userId="9b53afdb15782c0c" providerId="LiveId" clId="{4B90C644-563E-401F-98F0-632E440E27C1}" dt="2024-05-31T15:57:44.239" v="41" actId="47"/>
        <pc:sldMkLst>
          <pc:docMk/>
          <pc:sldMk cId="1308800088" sldId="468"/>
        </pc:sldMkLst>
      </pc:sldChg>
      <pc:sldChg chg="del">
        <pc:chgData name="Ernesto Gandolfo Raso" userId="9b53afdb15782c0c" providerId="LiveId" clId="{4B90C644-563E-401F-98F0-632E440E27C1}" dt="2024-05-31T15:57:44.239" v="41" actId="47"/>
        <pc:sldMkLst>
          <pc:docMk/>
          <pc:sldMk cId="1041352955" sldId="469"/>
        </pc:sldMkLst>
      </pc:sldChg>
      <pc:sldChg chg="del">
        <pc:chgData name="Ernesto Gandolfo Raso" userId="9b53afdb15782c0c" providerId="LiveId" clId="{4B90C644-563E-401F-98F0-632E440E27C1}" dt="2024-05-31T15:57:44.239" v="41" actId="47"/>
        <pc:sldMkLst>
          <pc:docMk/>
          <pc:sldMk cId="2527221187" sldId="470"/>
        </pc:sldMkLst>
      </pc:sldChg>
      <pc:sldChg chg="del">
        <pc:chgData name="Ernesto Gandolfo Raso" userId="9b53afdb15782c0c" providerId="LiveId" clId="{4B90C644-563E-401F-98F0-632E440E27C1}" dt="2024-05-31T15:57:44.239" v="41" actId="47"/>
        <pc:sldMkLst>
          <pc:docMk/>
          <pc:sldMk cId="647271420" sldId="471"/>
        </pc:sldMkLst>
      </pc:sldChg>
      <pc:sldChg chg="del">
        <pc:chgData name="Ernesto Gandolfo Raso" userId="9b53afdb15782c0c" providerId="LiveId" clId="{4B90C644-563E-401F-98F0-632E440E27C1}" dt="2024-05-31T15:57:44.239" v="41" actId="47"/>
        <pc:sldMkLst>
          <pc:docMk/>
          <pc:sldMk cId="2584798198" sldId="472"/>
        </pc:sldMkLst>
      </pc:sldChg>
      <pc:sldChg chg="del">
        <pc:chgData name="Ernesto Gandolfo Raso" userId="9b53afdb15782c0c" providerId="LiveId" clId="{4B90C644-563E-401F-98F0-632E440E27C1}" dt="2024-05-31T15:57:44.239" v="41" actId="47"/>
        <pc:sldMkLst>
          <pc:docMk/>
          <pc:sldMk cId="1106899562" sldId="473"/>
        </pc:sldMkLst>
      </pc:sldChg>
      <pc:sldChg chg="del">
        <pc:chgData name="Ernesto Gandolfo Raso" userId="9b53afdb15782c0c" providerId="LiveId" clId="{4B90C644-563E-401F-98F0-632E440E27C1}" dt="2024-05-31T15:57:44.239" v="41" actId="47"/>
        <pc:sldMkLst>
          <pc:docMk/>
          <pc:sldMk cId="772935689" sldId="474"/>
        </pc:sldMkLst>
      </pc:sldChg>
      <pc:sldChg chg="del">
        <pc:chgData name="Ernesto Gandolfo Raso" userId="9b53afdb15782c0c" providerId="LiveId" clId="{4B90C644-563E-401F-98F0-632E440E27C1}" dt="2024-05-31T15:57:44.239" v="41" actId="47"/>
        <pc:sldMkLst>
          <pc:docMk/>
          <pc:sldMk cId="2274593979" sldId="475"/>
        </pc:sldMkLst>
      </pc:sldChg>
      <pc:sldChg chg="del">
        <pc:chgData name="Ernesto Gandolfo Raso" userId="9b53afdb15782c0c" providerId="LiveId" clId="{4B90C644-563E-401F-98F0-632E440E27C1}" dt="2024-05-31T15:57:44.239" v="41" actId="47"/>
        <pc:sldMkLst>
          <pc:docMk/>
          <pc:sldMk cId="621697103" sldId="476"/>
        </pc:sldMkLst>
      </pc:sldChg>
      <pc:sldChg chg="del">
        <pc:chgData name="Ernesto Gandolfo Raso" userId="9b53afdb15782c0c" providerId="LiveId" clId="{4B90C644-563E-401F-98F0-632E440E27C1}" dt="2024-05-31T15:57:44.239" v="41" actId="47"/>
        <pc:sldMkLst>
          <pc:docMk/>
          <pc:sldMk cId="3164031122" sldId="477"/>
        </pc:sldMkLst>
      </pc:sldChg>
      <pc:sldChg chg="del">
        <pc:chgData name="Ernesto Gandolfo Raso" userId="9b53afdb15782c0c" providerId="LiveId" clId="{4B90C644-563E-401F-98F0-632E440E27C1}" dt="2024-05-31T15:57:44.239" v="41" actId="47"/>
        <pc:sldMkLst>
          <pc:docMk/>
          <pc:sldMk cId="4273411948" sldId="478"/>
        </pc:sldMkLst>
      </pc:sldChg>
      <pc:sldChg chg="del">
        <pc:chgData name="Ernesto Gandolfo Raso" userId="9b53afdb15782c0c" providerId="LiveId" clId="{4B90C644-563E-401F-98F0-632E440E27C1}" dt="2024-05-31T15:57:44.239" v="41" actId="47"/>
        <pc:sldMkLst>
          <pc:docMk/>
          <pc:sldMk cId="3842028210" sldId="479"/>
        </pc:sldMkLst>
      </pc:sldChg>
      <pc:sldChg chg="del">
        <pc:chgData name="Ernesto Gandolfo Raso" userId="9b53afdb15782c0c" providerId="LiveId" clId="{4B90C644-563E-401F-98F0-632E440E27C1}" dt="2024-05-31T15:57:44.239" v="41" actId="47"/>
        <pc:sldMkLst>
          <pc:docMk/>
          <pc:sldMk cId="3104802142" sldId="480"/>
        </pc:sldMkLst>
      </pc:sldChg>
      <pc:sldChg chg="del">
        <pc:chgData name="Ernesto Gandolfo Raso" userId="9b53afdb15782c0c" providerId="LiveId" clId="{4B90C644-563E-401F-98F0-632E440E27C1}" dt="2024-05-31T15:57:44.239" v="41" actId="47"/>
        <pc:sldMkLst>
          <pc:docMk/>
          <pc:sldMk cId="2855782529" sldId="481"/>
        </pc:sldMkLst>
      </pc:sldChg>
      <pc:sldChg chg="del">
        <pc:chgData name="Ernesto Gandolfo Raso" userId="9b53afdb15782c0c" providerId="LiveId" clId="{4B90C644-563E-401F-98F0-632E440E27C1}" dt="2024-05-31T15:57:44.239" v="41" actId="47"/>
        <pc:sldMkLst>
          <pc:docMk/>
          <pc:sldMk cId="313798931" sldId="482"/>
        </pc:sldMkLst>
      </pc:sldChg>
      <pc:sldChg chg="del">
        <pc:chgData name="Ernesto Gandolfo Raso" userId="9b53afdb15782c0c" providerId="LiveId" clId="{4B90C644-563E-401F-98F0-632E440E27C1}" dt="2024-05-31T15:57:44.239" v="41" actId="47"/>
        <pc:sldMkLst>
          <pc:docMk/>
          <pc:sldMk cId="3734010485" sldId="483"/>
        </pc:sldMkLst>
      </pc:sldChg>
      <pc:sldChg chg="del">
        <pc:chgData name="Ernesto Gandolfo Raso" userId="9b53afdb15782c0c" providerId="LiveId" clId="{4B90C644-563E-401F-98F0-632E440E27C1}" dt="2024-05-31T15:57:44.239" v="41" actId="47"/>
        <pc:sldMkLst>
          <pc:docMk/>
          <pc:sldMk cId="282184884" sldId="484"/>
        </pc:sldMkLst>
      </pc:sldChg>
    </pc:docChg>
  </pc:docChgLst>
  <pc:docChgLst>
    <pc:chgData name="Ernesto Gandolfo Raso" userId="9b53afdb15782c0c" providerId="LiveId" clId="{B37F8FCF-BFE3-43BF-A83A-03DC7313DDF7}"/>
    <pc:docChg chg="undo custSel addSld modSld">
      <pc:chgData name="Ernesto Gandolfo Raso" userId="9b53afdb15782c0c" providerId="LiveId" clId="{B37F8FCF-BFE3-43BF-A83A-03DC7313DDF7}" dt="2025-08-23T19:47:05.703" v="674" actId="692"/>
      <pc:docMkLst>
        <pc:docMk/>
      </pc:docMkLst>
      <pc:sldChg chg="modSp mod">
        <pc:chgData name="Ernesto Gandolfo Raso" userId="9b53afdb15782c0c" providerId="LiveId" clId="{B37F8FCF-BFE3-43BF-A83A-03DC7313DDF7}" dt="2025-08-23T19:28:06.376" v="223" actId="113"/>
        <pc:sldMkLst>
          <pc:docMk/>
          <pc:sldMk cId="1658976749" sldId="436"/>
        </pc:sldMkLst>
        <pc:spChg chg="mod">
          <ac:chgData name="Ernesto Gandolfo Raso" userId="9b53afdb15782c0c" providerId="LiveId" clId="{B37F8FCF-BFE3-43BF-A83A-03DC7313DDF7}" dt="2025-08-23T19:28:06.376" v="223" actId="113"/>
          <ac:spMkLst>
            <pc:docMk/>
            <pc:sldMk cId="1658976749" sldId="436"/>
            <ac:spMk id="5" creationId="{33021468-A1AC-5FEF-4D50-02BBB928A41B}"/>
          </ac:spMkLst>
        </pc:spChg>
      </pc:sldChg>
      <pc:sldChg chg="addSp modSp mod">
        <pc:chgData name="Ernesto Gandolfo Raso" userId="9b53afdb15782c0c" providerId="LiveId" clId="{B37F8FCF-BFE3-43BF-A83A-03DC7313DDF7}" dt="2025-08-23T19:33:54.334" v="470" actId="113"/>
        <pc:sldMkLst>
          <pc:docMk/>
          <pc:sldMk cId="2325371561" sldId="449"/>
        </pc:sldMkLst>
        <pc:spChg chg="mod">
          <ac:chgData name="Ernesto Gandolfo Raso" userId="9b53afdb15782c0c" providerId="LiveId" clId="{B37F8FCF-BFE3-43BF-A83A-03DC7313DDF7}" dt="2025-08-23T19:33:54.334" v="470" actId="113"/>
          <ac:spMkLst>
            <pc:docMk/>
            <pc:sldMk cId="2325371561" sldId="449"/>
            <ac:spMk id="3" creationId="{1496DD4B-311D-2E76-2CE3-A7E2F1FC3C84}"/>
          </ac:spMkLst>
        </pc:spChg>
        <pc:picChg chg="mod">
          <ac:chgData name="Ernesto Gandolfo Raso" userId="9b53afdb15782c0c" providerId="LiveId" clId="{B37F8FCF-BFE3-43BF-A83A-03DC7313DDF7}" dt="2025-08-23T19:32:21.714" v="322" actId="1036"/>
          <ac:picMkLst>
            <pc:docMk/>
            <pc:sldMk cId="2325371561" sldId="449"/>
            <ac:picMk id="5" creationId="{B488371E-DD62-D661-6536-D4C0B44FFE3F}"/>
          </ac:picMkLst>
        </pc:picChg>
        <pc:picChg chg="add mod">
          <ac:chgData name="Ernesto Gandolfo Raso" userId="9b53afdb15782c0c" providerId="LiveId" clId="{B37F8FCF-BFE3-43BF-A83A-03DC7313DDF7}" dt="2025-08-23T19:32:57.402" v="449" actId="1035"/>
          <ac:picMkLst>
            <pc:docMk/>
            <pc:sldMk cId="2325371561" sldId="449"/>
            <ac:picMk id="8" creationId="{769C5DC1-302C-2B49-CEF4-F203F3F869ED}"/>
          </ac:picMkLst>
        </pc:picChg>
        <pc:picChg chg="mod">
          <ac:chgData name="Ernesto Gandolfo Raso" userId="9b53afdb15782c0c" providerId="LiveId" clId="{B37F8FCF-BFE3-43BF-A83A-03DC7313DDF7}" dt="2025-08-23T19:32:26.784" v="348" actId="1036"/>
          <ac:picMkLst>
            <pc:docMk/>
            <pc:sldMk cId="2325371561" sldId="449"/>
            <ac:picMk id="9" creationId="{8433724A-67B8-F077-F83B-780BE5D7C0D9}"/>
          </ac:picMkLst>
        </pc:picChg>
      </pc:sldChg>
      <pc:sldChg chg="modSp mod">
        <pc:chgData name="Ernesto Gandolfo Raso" userId="9b53afdb15782c0c" providerId="LiveId" clId="{B37F8FCF-BFE3-43BF-A83A-03DC7313DDF7}" dt="2025-08-23T19:34:52.584" v="479" actId="113"/>
        <pc:sldMkLst>
          <pc:docMk/>
          <pc:sldMk cId="426832524" sldId="450"/>
        </pc:sldMkLst>
        <pc:spChg chg="mod">
          <ac:chgData name="Ernesto Gandolfo Raso" userId="9b53afdb15782c0c" providerId="LiveId" clId="{B37F8FCF-BFE3-43BF-A83A-03DC7313DDF7}" dt="2025-08-23T19:34:52.584" v="479" actId="113"/>
          <ac:spMkLst>
            <pc:docMk/>
            <pc:sldMk cId="426832524" sldId="450"/>
            <ac:spMk id="3" creationId="{22140F7E-CF74-B4E6-9D4F-F68175D7757F}"/>
          </ac:spMkLst>
        </pc:spChg>
      </pc:sldChg>
      <pc:sldChg chg="modSp mod">
        <pc:chgData name="Ernesto Gandolfo Raso" userId="9b53afdb15782c0c" providerId="LiveId" clId="{B37F8FCF-BFE3-43BF-A83A-03DC7313DDF7}" dt="2025-08-23T19:39:19.610" v="578" actId="1038"/>
        <pc:sldMkLst>
          <pc:docMk/>
          <pc:sldMk cId="2729149810" sldId="451"/>
        </pc:sldMkLst>
        <pc:spChg chg="mod">
          <ac:chgData name="Ernesto Gandolfo Raso" userId="9b53afdb15782c0c" providerId="LiveId" clId="{B37F8FCF-BFE3-43BF-A83A-03DC7313DDF7}" dt="2025-08-23T19:39:09.254" v="567" actId="6549"/>
          <ac:spMkLst>
            <pc:docMk/>
            <pc:sldMk cId="2729149810" sldId="451"/>
            <ac:spMk id="3" creationId="{90058DEB-9639-6ACA-2B81-44A06FC5502C}"/>
          </ac:spMkLst>
        </pc:spChg>
        <pc:picChg chg="mod">
          <ac:chgData name="Ernesto Gandolfo Raso" userId="9b53afdb15782c0c" providerId="LiveId" clId="{B37F8FCF-BFE3-43BF-A83A-03DC7313DDF7}" dt="2025-08-23T19:39:19.610" v="578" actId="1038"/>
          <ac:picMkLst>
            <pc:docMk/>
            <pc:sldMk cId="2729149810" sldId="451"/>
            <ac:picMk id="5" creationId="{C9738AB7-2AEA-48D9-26AD-B7023F415375}"/>
          </ac:picMkLst>
        </pc:picChg>
      </pc:sldChg>
      <pc:sldChg chg="modSp mod">
        <pc:chgData name="Ernesto Gandolfo Raso" userId="9b53afdb15782c0c" providerId="LiveId" clId="{B37F8FCF-BFE3-43BF-A83A-03DC7313DDF7}" dt="2025-08-23T19:40:06.099" v="621" actId="1036"/>
        <pc:sldMkLst>
          <pc:docMk/>
          <pc:sldMk cId="3719912558" sldId="452"/>
        </pc:sldMkLst>
        <pc:spChg chg="mod">
          <ac:chgData name="Ernesto Gandolfo Raso" userId="9b53afdb15782c0c" providerId="LiveId" clId="{B37F8FCF-BFE3-43BF-A83A-03DC7313DDF7}" dt="2025-08-23T19:40:06.099" v="621" actId="1036"/>
          <ac:spMkLst>
            <pc:docMk/>
            <pc:sldMk cId="3719912558" sldId="452"/>
            <ac:spMk id="5" creationId="{15ED6512-1466-CB00-D0AD-B8E04E1F023F}"/>
          </ac:spMkLst>
        </pc:spChg>
        <pc:picChg chg="mod">
          <ac:chgData name="Ernesto Gandolfo Raso" userId="9b53afdb15782c0c" providerId="LiveId" clId="{B37F8FCF-BFE3-43BF-A83A-03DC7313DDF7}" dt="2025-08-23T19:39:59.641" v="607" actId="692"/>
          <ac:picMkLst>
            <pc:docMk/>
            <pc:sldMk cId="3719912558" sldId="452"/>
            <ac:picMk id="3" creationId="{56243847-9082-A7E9-FF52-2571AA9D00C1}"/>
          </ac:picMkLst>
        </pc:picChg>
      </pc:sldChg>
      <pc:sldChg chg="modSp mod">
        <pc:chgData name="Ernesto Gandolfo Raso" userId="9b53afdb15782c0c" providerId="LiveId" clId="{B37F8FCF-BFE3-43BF-A83A-03DC7313DDF7}" dt="2025-08-23T19:40:35.876" v="640" actId="1035"/>
        <pc:sldMkLst>
          <pc:docMk/>
          <pc:sldMk cId="3971407932" sldId="453"/>
        </pc:sldMkLst>
        <pc:spChg chg="mod">
          <ac:chgData name="Ernesto Gandolfo Raso" userId="9b53afdb15782c0c" providerId="LiveId" clId="{B37F8FCF-BFE3-43BF-A83A-03DC7313DDF7}" dt="2025-08-23T19:40:35.876" v="640" actId="1035"/>
          <ac:spMkLst>
            <pc:docMk/>
            <pc:sldMk cId="3971407932" sldId="453"/>
            <ac:spMk id="3" creationId="{6F16E6A7-E662-2325-3E38-F1143B11C19F}"/>
          </ac:spMkLst>
        </pc:spChg>
      </pc:sldChg>
      <pc:sldChg chg="modSp mod">
        <pc:chgData name="Ernesto Gandolfo Raso" userId="9b53afdb15782c0c" providerId="LiveId" clId="{B37F8FCF-BFE3-43BF-A83A-03DC7313DDF7}" dt="2025-08-23T19:43:03.401" v="651" actId="947"/>
        <pc:sldMkLst>
          <pc:docMk/>
          <pc:sldMk cId="3843727621" sldId="454"/>
        </pc:sldMkLst>
        <pc:spChg chg="mod">
          <ac:chgData name="Ernesto Gandolfo Raso" userId="9b53afdb15782c0c" providerId="LiveId" clId="{B37F8FCF-BFE3-43BF-A83A-03DC7313DDF7}" dt="2025-08-23T19:43:03.401" v="651" actId="947"/>
          <ac:spMkLst>
            <pc:docMk/>
            <pc:sldMk cId="3843727621" sldId="454"/>
            <ac:spMk id="7" creationId="{F42679DB-E581-F4B1-3C4C-76F6BC048717}"/>
          </ac:spMkLst>
        </pc:spChg>
        <pc:picChg chg="mod">
          <ac:chgData name="Ernesto Gandolfo Raso" userId="9b53afdb15782c0c" providerId="LiveId" clId="{B37F8FCF-BFE3-43BF-A83A-03DC7313DDF7}" dt="2025-08-23T19:41:45.297" v="649" actId="1035"/>
          <ac:picMkLst>
            <pc:docMk/>
            <pc:sldMk cId="3843727621" sldId="454"/>
            <ac:picMk id="5" creationId="{92A7C942-B83F-5C03-276A-9B040A974B12}"/>
          </ac:picMkLst>
        </pc:picChg>
      </pc:sldChg>
      <pc:sldChg chg="modSp mod">
        <pc:chgData name="Ernesto Gandolfo Raso" userId="9b53afdb15782c0c" providerId="LiveId" clId="{B37F8FCF-BFE3-43BF-A83A-03DC7313DDF7}" dt="2025-08-23T19:43:26.570" v="656" actId="1037"/>
        <pc:sldMkLst>
          <pc:docMk/>
          <pc:sldMk cId="2916390504" sldId="455"/>
        </pc:sldMkLst>
        <pc:picChg chg="mod">
          <ac:chgData name="Ernesto Gandolfo Raso" userId="9b53afdb15782c0c" providerId="LiveId" clId="{B37F8FCF-BFE3-43BF-A83A-03DC7313DDF7}" dt="2025-08-23T19:43:26.570" v="656" actId="1037"/>
          <ac:picMkLst>
            <pc:docMk/>
            <pc:sldMk cId="2916390504" sldId="455"/>
            <ac:picMk id="5" creationId="{1163668D-DB33-471A-DF4D-A8F8CDE2413A}"/>
          </ac:picMkLst>
        </pc:picChg>
      </pc:sldChg>
      <pc:sldChg chg="modSp mod">
        <pc:chgData name="Ernesto Gandolfo Raso" userId="9b53afdb15782c0c" providerId="LiveId" clId="{B37F8FCF-BFE3-43BF-A83A-03DC7313DDF7}" dt="2025-08-23T19:44:59.264" v="665" actId="6549"/>
        <pc:sldMkLst>
          <pc:docMk/>
          <pc:sldMk cId="4002938065" sldId="456"/>
        </pc:sldMkLst>
        <pc:spChg chg="mod">
          <ac:chgData name="Ernesto Gandolfo Raso" userId="9b53afdb15782c0c" providerId="LiveId" clId="{B37F8FCF-BFE3-43BF-A83A-03DC7313DDF7}" dt="2025-08-23T19:44:59.264" v="665" actId="6549"/>
          <ac:spMkLst>
            <pc:docMk/>
            <pc:sldMk cId="4002938065" sldId="456"/>
            <ac:spMk id="3" creationId="{2CF1EA90-B72E-4F73-2DC7-B134F0540F53}"/>
          </ac:spMkLst>
        </pc:spChg>
      </pc:sldChg>
      <pc:sldChg chg="modSp mod">
        <pc:chgData name="Ernesto Gandolfo Raso" userId="9b53afdb15782c0c" providerId="LiveId" clId="{B37F8FCF-BFE3-43BF-A83A-03DC7313DDF7}" dt="2025-08-23T19:46:18.033" v="671" actId="113"/>
        <pc:sldMkLst>
          <pc:docMk/>
          <pc:sldMk cId="715150388" sldId="459"/>
        </pc:sldMkLst>
        <pc:spChg chg="mod">
          <ac:chgData name="Ernesto Gandolfo Raso" userId="9b53afdb15782c0c" providerId="LiveId" clId="{B37F8FCF-BFE3-43BF-A83A-03DC7313DDF7}" dt="2025-08-23T19:46:18.033" v="671" actId="113"/>
          <ac:spMkLst>
            <pc:docMk/>
            <pc:sldMk cId="715150388" sldId="459"/>
            <ac:spMk id="3" creationId="{2350EF43-AB14-0962-5767-756533D2E0B3}"/>
          </ac:spMkLst>
        </pc:spChg>
      </pc:sldChg>
      <pc:sldChg chg="modSp mod">
        <pc:chgData name="Ernesto Gandolfo Raso" userId="9b53afdb15782c0c" providerId="LiveId" clId="{B37F8FCF-BFE3-43BF-A83A-03DC7313DDF7}" dt="2025-08-23T19:46:32.260" v="672" actId="20577"/>
        <pc:sldMkLst>
          <pc:docMk/>
          <pc:sldMk cId="1426796922" sldId="460"/>
        </pc:sldMkLst>
        <pc:spChg chg="mod">
          <ac:chgData name="Ernesto Gandolfo Raso" userId="9b53afdb15782c0c" providerId="LiveId" clId="{B37F8FCF-BFE3-43BF-A83A-03DC7313DDF7}" dt="2025-08-23T19:46:32.260" v="672" actId="20577"/>
          <ac:spMkLst>
            <pc:docMk/>
            <pc:sldMk cId="1426796922" sldId="460"/>
            <ac:spMk id="7" creationId="{3FEA786D-A888-78A5-C02F-B22BFDF7B268}"/>
          </ac:spMkLst>
        </pc:spChg>
      </pc:sldChg>
      <pc:sldChg chg="addSp delSp modSp mod">
        <pc:chgData name="Ernesto Gandolfo Raso" userId="9b53afdb15782c0c" providerId="LiveId" clId="{B37F8FCF-BFE3-43BF-A83A-03DC7313DDF7}" dt="2025-08-22T19:02:48.275" v="213" actId="113"/>
        <pc:sldMkLst>
          <pc:docMk/>
          <pc:sldMk cId="1139383517" sldId="463"/>
        </pc:sldMkLst>
        <pc:spChg chg="add del mod">
          <ac:chgData name="Ernesto Gandolfo Raso" userId="9b53afdb15782c0c" providerId="LiveId" clId="{B37F8FCF-BFE3-43BF-A83A-03DC7313DDF7}" dt="2025-08-22T18:56:08.591" v="142" actId="478"/>
          <ac:spMkLst>
            <pc:docMk/>
            <pc:sldMk cId="1139383517" sldId="463"/>
            <ac:spMk id="2" creationId="{00A8163A-EF04-C6B0-912C-188991EAD529}"/>
          </ac:spMkLst>
        </pc:spChg>
        <pc:spChg chg="add mod">
          <ac:chgData name="Ernesto Gandolfo Raso" userId="9b53afdb15782c0c" providerId="LiveId" clId="{B37F8FCF-BFE3-43BF-A83A-03DC7313DDF7}" dt="2025-08-22T19:01:43.298" v="212" actId="1035"/>
          <ac:spMkLst>
            <pc:docMk/>
            <pc:sldMk cId="1139383517" sldId="463"/>
            <ac:spMk id="4" creationId="{4CB5E620-B95D-D2CC-4664-B8B7C40016C4}"/>
          </ac:spMkLst>
        </pc:spChg>
        <pc:spChg chg="mod">
          <ac:chgData name="Ernesto Gandolfo Raso" userId="9b53afdb15782c0c" providerId="LiveId" clId="{B37F8FCF-BFE3-43BF-A83A-03DC7313DDF7}" dt="2025-08-22T19:02:48.275" v="213" actId="113"/>
          <ac:spMkLst>
            <pc:docMk/>
            <pc:sldMk cId="1139383517" sldId="463"/>
            <ac:spMk id="9" creationId="{556ABCF1-5C03-337B-5AB0-BDA251364021}"/>
          </ac:spMkLst>
        </pc:spChg>
        <pc:picChg chg="del mod">
          <ac:chgData name="Ernesto Gandolfo Raso" userId="9b53afdb15782c0c" providerId="LiveId" clId="{B37F8FCF-BFE3-43BF-A83A-03DC7313DDF7}" dt="2025-08-22T19:01:23.604" v="200" actId="478"/>
          <ac:picMkLst>
            <pc:docMk/>
            <pc:sldMk cId="1139383517" sldId="463"/>
            <ac:picMk id="5" creationId="{DD6201A0-0E4F-83F4-2B1B-B22135946CF9}"/>
          </ac:picMkLst>
        </pc:picChg>
        <pc:picChg chg="mod">
          <ac:chgData name="Ernesto Gandolfo Raso" userId="9b53afdb15782c0c" providerId="LiveId" clId="{B37F8FCF-BFE3-43BF-A83A-03DC7313DDF7}" dt="2025-08-22T18:55:08.559" v="92" actId="1036"/>
          <ac:picMkLst>
            <pc:docMk/>
            <pc:sldMk cId="1139383517" sldId="463"/>
            <ac:picMk id="7" creationId="{6C3693B3-51F0-0325-BBC8-D9AA3F648FAF}"/>
          </ac:picMkLst>
        </pc:picChg>
      </pc:sldChg>
      <pc:sldChg chg="modSp mod">
        <pc:chgData name="Ernesto Gandolfo Raso" userId="9b53afdb15782c0c" providerId="LiveId" clId="{B37F8FCF-BFE3-43BF-A83A-03DC7313DDF7}" dt="2025-08-23T19:27:12.956" v="222" actId="113"/>
        <pc:sldMkLst>
          <pc:docMk/>
          <pc:sldMk cId="1036205935" sldId="563"/>
        </pc:sldMkLst>
        <pc:spChg chg="mod">
          <ac:chgData name="Ernesto Gandolfo Raso" userId="9b53afdb15782c0c" providerId="LiveId" clId="{B37F8FCF-BFE3-43BF-A83A-03DC7313DDF7}" dt="2025-08-23T19:27:12.956" v="222" actId="113"/>
          <ac:spMkLst>
            <pc:docMk/>
            <pc:sldMk cId="1036205935" sldId="563"/>
            <ac:spMk id="3" creationId="{B982C93E-28EB-68A0-CEB9-D260D7A8192F}"/>
          </ac:spMkLst>
        </pc:spChg>
      </pc:sldChg>
      <pc:sldChg chg="modSp mod">
        <pc:chgData name="Ernesto Gandolfo Raso" userId="9b53afdb15782c0c" providerId="LiveId" clId="{B37F8FCF-BFE3-43BF-A83A-03DC7313DDF7}" dt="2025-08-23T19:29:10.458" v="231" actId="122"/>
        <pc:sldMkLst>
          <pc:docMk/>
          <pc:sldMk cId="1880210024" sldId="591"/>
        </pc:sldMkLst>
        <pc:spChg chg="mod">
          <ac:chgData name="Ernesto Gandolfo Raso" userId="9b53afdb15782c0c" providerId="LiveId" clId="{B37F8FCF-BFE3-43BF-A83A-03DC7313DDF7}" dt="2025-08-23T19:29:10.458" v="231" actId="122"/>
          <ac:spMkLst>
            <pc:docMk/>
            <pc:sldMk cId="1880210024" sldId="591"/>
            <ac:spMk id="4" creationId="{735B0093-DFAA-768B-0C8C-6CC441056A56}"/>
          </ac:spMkLst>
        </pc:spChg>
      </pc:sldChg>
      <pc:sldChg chg="delSp modSp mod">
        <pc:chgData name="Ernesto Gandolfo Raso" userId="9b53afdb15782c0c" providerId="LiveId" clId="{B37F8FCF-BFE3-43BF-A83A-03DC7313DDF7}" dt="2025-08-23T19:29:50.589" v="239" actId="1076"/>
        <pc:sldMkLst>
          <pc:docMk/>
          <pc:sldMk cId="2944562666" sldId="593"/>
        </pc:sldMkLst>
        <pc:spChg chg="mod">
          <ac:chgData name="Ernesto Gandolfo Raso" userId="9b53afdb15782c0c" providerId="LiveId" clId="{B37F8FCF-BFE3-43BF-A83A-03DC7313DDF7}" dt="2025-08-23T19:29:50.589" v="239" actId="1076"/>
          <ac:spMkLst>
            <pc:docMk/>
            <pc:sldMk cId="2944562666" sldId="593"/>
            <ac:spMk id="4" creationId="{735B0093-DFAA-768B-0C8C-6CC441056A56}"/>
          </ac:spMkLst>
        </pc:spChg>
        <pc:picChg chg="del">
          <ac:chgData name="Ernesto Gandolfo Raso" userId="9b53afdb15782c0c" providerId="LiveId" clId="{B37F8FCF-BFE3-43BF-A83A-03DC7313DDF7}" dt="2025-08-22T18:50:59.754" v="2" actId="478"/>
          <ac:picMkLst>
            <pc:docMk/>
            <pc:sldMk cId="2944562666" sldId="593"/>
            <ac:picMk id="3" creationId="{CD582FA1-34D2-96B8-1FB8-2C8E3EB2881C}"/>
          </ac:picMkLst>
        </pc:picChg>
      </pc:sldChg>
      <pc:sldChg chg="modSp mod">
        <pc:chgData name="Ernesto Gandolfo Raso" userId="9b53afdb15782c0c" providerId="LiveId" clId="{B37F8FCF-BFE3-43BF-A83A-03DC7313DDF7}" dt="2025-08-23T19:30:51.696" v="291" actId="113"/>
        <pc:sldMkLst>
          <pc:docMk/>
          <pc:sldMk cId="3194443258" sldId="594"/>
        </pc:sldMkLst>
        <pc:spChg chg="mod">
          <ac:chgData name="Ernesto Gandolfo Raso" userId="9b53afdb15782c0c" providerId="LiveId" clId="{B37F8FCF-BFE3-43BF-A83A-03DC7313DDF7}" dt="2025-08-23T19:30:51.696" v="291" actId="113"/>
          <ac:spMkLst>
            <pc:docMk/>
            <pc:sldMk cId="3194443258" sldId="594"/>
            <ac:spMk id="4" creationId="{735B0093-DFAA-768B-0C8C-6CC441056A56}"/>
          </ac:spMkLst>
        </pc:spChg>
      </pc:sldChg>
      <pc:sldChg chg="modSp mod">
        <pc:chgData name="Ernesto Gandolfo Raso" userId="9b53afdb15782c0c" providerId="LiveId" clId="{B37F8FCF-BFE3-43BF-A83A-03DC7313DDF7}" dt="2025-08-23T19:31:19.305" v="293" actId="947"/>
        <pc:sldMkLst>
          <pc:docMk/>
          <pc:sldMk cId="1580731005" sldId="595"/>
        </pc:sldMkLst>
        <pc:spChg chg="mod">
          <ac:chgData name="Ernesto Gandolfo Raso" userId="9b53afdb15782c0c" providerId="LiveId" clId="{B37F8FCF-BFE3-43BF-A83A-03DC7313DDF7}" dt="2025-08-23T19:31:19.305" v="293" actId="947"/>
          <ac:spMkLst>
            <pc:docMk/>
            <pc:sldMk cId="1580731005" sldId="595"/>
            <ac:spMk id="4" creationId="{735B0093-DFAA-768B-0C8C-6CC441056A56}"/>
          </ac:spMkLst>
        </pc:spChg>
      </pc:sldChg>
      <pc:sldChg chg="delSp modSp mod">
        <pc:chgData name="Ernesto Gandolfo Raso" userId="9b53afdb15782c0c" providerId="LiveId" clId="{B37F8FCF-BFE3-43BF-A83A-03DC7313DDF7}" dt="2025-08-23T19:33:03.451" v="468" actId="1036"/>
        <pc:sldMkLst>
          <pc:docMk/>
          <pc:sldMk cId="1967178955" sldId="596"/>
        </pc:sldMkLst>
        <pc:spChg chg="mod">
          <ac:chgData name="Ernesto Gandolfo Raso" userId="9b53afdb15782c0c" providerId="LiveId" clId="{B37F8FCF-BFE3-43BF-A83A-03DC7313DDF7}" dt="2025-08-23T19:33:02.171" v="461" actId="1036"/>
          <ac:spMkLst>
            <pc:docMk/>
            <pc:sldMk cId="1967178955" sldId="596"/>
            <ac:spMk id="6" creationId="{8672B5E5-BB3F-CA1E-5A6F-C279222EFA4F}"/>
          </ac:spMkLst>
        </pc:spChg>
        <pc:picChg chg="mod">
          <ac:chgData name="Ernesto Gandolfo Raso" userId="9b53afdb15782c0c" providerId="LiveId" clId="{B37F8FCF-BFE3-43BF-A83A-03DC7313DDF7}" dt="2025-08-23T19:33:03.451" v="468" actId="1036"/>
          <ac:picMkLst>
            <pc:docMk/>
            <pc:sldMk cId="1967178955" sldId="596"/>
            <ac:picMk id="3" creationId="{989521D8-1C75-AFBB-3445-9985A52A04E9}"/>
          </ac:picMkLst>
        </pc:picChg>
        <pc:picChg chg="del mod">
          <ac:chgData name="Ernesto Gandolfo Raso" userId="9b53afdb15782c0c" providerId="LiveId" clId="{B37F8FCF-BFE3-43BF-A83A-03DC7313DDF7}" dt="2025-08-23T19:32:48.719" v="375" actId="21"/>
          <ac:picMkLst>
            <pc:docMk/>
            <pc:sldMk cId="1967178955" sldId="596"/>
            <ac:picMk id="8" creationId="{769C5DC1-302C-2B49-CEF4-F203F3F869ED}"/>
          </ac:picMkLst>
        </pc:picChg>
      </pc:sldChg>
      <pc:sldChg chg="modSp mod">
        <pc:chgData name="Ernesto Gandolfo Raso" userId="9b53afdb15782c0c" providerId="LiveId" clId="{B37F8FCF-BFE3-43BF-A83A-03DC7313DDF7}" dt="2025-08-23T19:35:56.298" v="540" actId="1036"/>
        <pc:sldMkLst>
          <pc:docMk/>
          <pc:sldMk cId="1228937082" sldId="598"/>
        </pc:sldMkLst>
        <pc:spChg chg="mod">
          <ac:chgData name="Ernesto Gandolfo Raso" userId="9b53afdb15782c0c" providerId="LiveId" clId="{B37F8FCF-BFE3-43BF-A83A-03DC7313DDF7}" dt="2025-08-23T19:35:52.883" v="538" actId="20577"/>
          <ac:spMkLst>
            <pc:docMk/>
            <pc:sldMk cId="1228937082" sldId="598"/>
            <ac:spMk id="3" creationId="{22140F7E-CF74-B4E6-9D4F-F68175D7757F}"/>
          </ac:spMkLst>
        </pc:spChg>
        <pc:picChg chg="mod">
          <ac:chgData name="Ernesto Gandolfo Raso" userId="9b53afdb15782c0c" providerId="LiveId" clId="{B37F8FCF-BFE3-43BF-A83A-03DC7313DDF7}" dt="2025-08-23T19:35:56.298" v="540" actId="1036"/>
          <ac:picMkLst>
            <pc:docMk/>
            <pc:sldMk cId="1228937082" sldId="598"/>
            <ac:picMk id="4" creationId="{14257D19-2B41-0020-D559-4CFA1094E116}"/>
          </ac:picMkLst>
        </pc:picChg>
      </pc:sldChg>
      <pc:sldChg chg="modSp mod">
        <pc:chgData name="Ernesto Gandolfo Raso" userId="9b53afdb15782c0c" providerId="LiveId" clId="{B37F8FCF-BFE3-43BF-A83A-03DC7313DDF7}" dt="2025-08-23T19:36:56.915" v="543" actId="1035"/>
        <pc:sldMkLst>
          <pc:docMk/>
          <pc:sldMk cId="3450140644" sldId="600"/>
        </pc:sldMkLst>
        <pc:spChg chg="mod">
          <ac:chgData name="Ernesto Gandolfo Raso" userId="9b53afdb15782c0c" providerId="LiveId" clId="{B37F8FCF-BFE3-43BF-A83A-03DC7313DDF7}" dt="2025-08-23T19:36:56.915" v="543" actId="1035"/>
          <ac:spMkLst>
            <pc:docMk/>
            <pc:sldMk cId="3450140644" sldId="600"/>
            <ac:spMk id="6" creationId="{B2B01B8F-00CB-19B0-4B57-0C98FA1A0278}"/>
          </ac:spMkLst>
        </pc:spChg>
      </pc:sldChg>
      <pc:sldChg chg="modSp mod">
        <pc:chgData name="Ernesto Gandolfo Raso" userId="9b53afdb15782c0c" providerId="LiveId" clId="{B37F8FCF-BFE3-43BF-A83A-03DC7313DDF7}" dt="2025-08-23T19:36:17.953" v="541" actId="6549"/>
        <pc:sldMkLst>
          <pc:docMk/>
          <pc:sldMk cId="3559995406" sldId="602"/>
        </pc:sldMkLst>
        <pc:spChg chg="mod">
          <ac:chgData name="Ernesto Gandolfo Raso" userId="9b53afdb15782c0c" providerId="LiveId" clId="{B37F8FCF-BFE3-43BF-A83A-03DC7313DDF7}" dt="2025-08-23T19:36:17.953" v="541" actId="6549"/>
          <ac:spMkLst>
            <pc:docMk/>
            <pc:sldMk cId="3559995406" sldId="602"/>
            <ac:spMk id="3" creationId="{22140F7E-CF74-B4E6-9D4F-F68175D7757F}"/>
          </ac:spMkLst>
        </pc:spChg>
      </pc:sldChg>
      <pc:sldChg chg="modSp mod">
        <pc:chgData name="Ernesto Gandolfo Raso" userId="9b53afdb15782c0c" providerId="LiveId" clId="{B37F8FCF-BFE3-43BF-A83A-03DC7313DDF7}" dt="2025-08-23T19:41:28.354" v="644" actId="1036"/>
        <pc:sldMkLst>
          <pc:docMk/>
          <pc:sldMk cId="3787003077" sldId="604"/>
        </pc:sldMkLst>
        <pc:picChg chg="mod">
          <ac:chgData name="Ernesto Gandolfo Raso" userId="9b53afdb15782c0c" providerId="LiveId" clId="{B37F8FCF-BFE3-43BF-A83A-03DC7313DDF7}" dt="2025-08-23T19:41:28.354" v="644" actId="1036"/>
          <ac:picMkLst>
            <pc:docMk/>
            <pc:sldMk cId="3787003077" sldId="604"/>
            <ac:picMk id="8" creationId="{8F11103C-A883-3A78-AE9F-D4950E848BCC}"/>
          </ac:picMkLst>
        </pc:picChg>
      </pc:sldChg>
      <pc:sldChg chg="modSp mod">
        <pc:chgData name="Ernesto Gandolfo Raso" userId="9b53afdb15782c0c" providerId="LiveId" clId="{B37F8FCF-BFE3-43BF-A83A-03DC7313DDF7}" dt="2025-08-23T19:43:53.893" v="661" actId="114"/>
        <pc:sldMkLst>
          <pc:docMk/>
          <pc:sldMk cId="2621669693" sldId="605"/>
        </pc:sldMkLst>
        <pc:spChg chg="mod">
          <ac:chgData name="Ernesto Gandolfo Raso" userId="9b53afdb15782c0c" providerId="LiveId" clId="{B37F8FCF-BFE3-43BF-A83A-03DC7313DDF7}" dt="2025-08-23T19:43:53.893" v="661" actId="114"/>
          <ac:spMkLst>
            <pc:docMk/>
            <pc:sldMk cId="2621669693" sldId="605"/>
            <ac:spMk id="6" creationId="{58AAD1CA-5A27-EB82-02E1-67E648481C31}"/>
          </ac:spMkLst>
        </pc:spChg>
        <pc:picChg chg="mod">
          <ac:chgData name="Ernesto Gandolfo Raso" userId="9b53afdb15782c0c" providerId="LiveId" clId="{B37F8FCF-BFE3-43BF-A83A-03DC7313DDF7}" dt="2025-08-23T19:43:47.602" v="659" actId="1036"/>
          <ac:picMkLst>
            <pc:docMk/>
            <pc:sldMk cId="2621669693" sldId="605"/>
            <ac:picMk id="4" creationId="{B6F4CAB4-8A71-A073-EC3A-5BFC733E1E65}"/>
          </ac:picMkLst>
        </pc:picChg>
      </pc:sldChg>
      <pc:sldChg chg="modSp">
        <pc:chgData name="Ernesto Gandolfo Raso" userId="9b53afdb15782c0c" providerId="LiveId" clId="{B37F8FCF-BFE3-43BF-A83A-03DC7313DDF7}" dt="2025-08-23T19:44:45.557" v="662" actId="255"/>
        <pc:sldMkLst>
          <pc:docMk/>
          <pc:sldMk cId="2779048546" sldId="608"/>
        </pc:sldMkLst>
        <pc:spChg chg="mod">
          <ac:chgData name="Ernesto Gandolfo Raso" userId="9b53afdb15782c0c" providerId="LiveId" clId="{B37F8FCF-BFE3-43BF-A83A-03DC7313DDF7}" dt="2025-08-23T19:44:45.557" v="662" actId="255"/>
          <ac:spMkLst>
            <pc:docMk/>
            <pc:sldMk cId="2779048546" sldId="608"/>
            <ac:spMk id="3" creationId="{2CF1EA90-B72E-4F73-2DC7-B134F0540F53}"/>
          </ac:spMkLst>
        </pc:spChg>
      </pc:sldChg>
      <pc:sldChg chg="modSp mod">
        <pc:chgData name="Ernesto Gandolfo Raso" userId="9b53afdb15782c0c" providerId="LiveId" clId="{B37F8FCF-BFE3-43BF-A83A-03DC7313DDF7}" dt="2025-08-23T19:47:05.703" v="674" actId="692"/>
        <pc:sldMkLst>
          <pc:docMk/>
          <pc:sldMk cId="4098560024" sldId="611"/>
        </pc:sldMkLst>
        <pc:picChg chg="mod">
          <ac:chgData name="Ernesto Gandolfo Raso" userId="9b53afdb15782c0c" providerId="LiveId" clId="{B37F8FCF-BFE3-43BF-A83A-03DC7313DDF7}" dt="2025-08-23T19:47:05.703" v="674" actId="692"/>
          <ac:picMkLst>
            <pc:docMk/>
            <pc:sldMk cId="4098560024" sldId="611"/>
            <ac:picMk id="8" creationId="{99C1A8AA-9B80-6729-707C-F4AB4D007FC8}"/>
          </ac:picMkLst>
        </pc:picChg>
      </pc:sldChg>
      <pc:sldChg chg="modSp add mod">
        <pc:chgData name="Ernesto Gandolfo Raso" userId="9b53afdb15782c0c" providerId="LiveId" clId="{B37F8FCF-BFE3-43BF-A83A-03DC7313DDF7}" dt="2025-08-23T19:30:34.164" v="290" actId="20577"/>
        <pc:sldMkLst>
          <pc:docMk/>
          <pc:sldMk cId="748104191" sldId="614"/>
        </pc:sldMkLst>
        <pc:spChg chg="mod">
          <ac:chgData name="Ernesto Gandolfo Raso" userId="9b53afdb15782c0c" providerId="LiveId" clId="{B37F8FCF-BFE3-43BF-A83A-03DC7313DDF7}" dt="2025-08-23T19:30:34.164" v="290" actId="20577"/>
          <ac:spMkLst>
            <pc:docMk/>
            <pc:sldMk cId="748104191" sldId="614"/>
            <ac:spMk id="4" creationId="{9F711A74-8415-4085-1C1B-4F07CDC99CAF}"/>
          </ac:spMkLst>
        </pc:spChg>
      </pc:sldChg>
      <pc:sldChg chg="modSp add mod">
        <pc:chgData name="Ernesto Gandolfo Raso" userId="9b53afdb15782c0c" providerId="LiveId" clId="{B37F8FCF-BFE3-43BF-A83A-03DC7313DDF7}" dt="2025-08-23T19:41:14.885" v="643" actId="20577"/>
        <pc:sldMkLst>
          <pc:docMk/>
          <pc:sldMk cId="3835341921" sldId="615"/>
        </pc:sldMkLst>
        <pc:spChg chg="mod">
          <ac:chgData name="Ernesto Gandolfo Raso" userId="9b53afdb15782c0c" providerId="LiveId" clId="{B37F8FCF-BFE3-43BF-A83A-03DC7313DDF7}" dt="2025-08-23T19:41:14.885" v="643" actId="20577"/>
          <ac:spMkLst>
            <pc:docMk/>
            <pc:sldMk cId="3835341921" sldId="615"/>
            <ac:spMk id="3" creationId="{DE3A5948-B55A-750C-8CCC-330DA52D4ECF}"/>
          </ac:spMkLst>
        </pc:spChg>
      </pc:sldChg>
      <pc:sldChg chg="modSp add mod">
        <pc:chgData name="Ernesto Gandolfo Raso" userId="9b53afdb15782c0c" providerId="LiveId" clId="{B37F8FCF-BFE3-43BF-A83A-03DC7313DDF7}" dt="2025-08-23T19:29:15.363" v="232" actId="6549"/>
        <pc:sldMkLst>
          <pc:docMk/>
          <pc:sldMk cId="606341294" sldId="616"/>
        </pc:sldMkLst>
        <pc:spChg chg="mod">
          <ac:chgData name="Ernesto Gandolfo Raso" userId="9b53afdb15782c0c" providerId="LiveId" clId="{B37F8FCF-BFE3-43BF-A83A-03DC7313DDF7}" dt="2025-08-23T19:29:15.363" v="232" actId="6549"/>
          <ac:spMkLst>
            <pc:docMk/>
            <pc:sldMk cId="606341294" sldId="616"/>
            <ac:spMk id="4" creationId="{8562BC5B-44FC-C8B7-1483-F9EB248FF5D8}"/>
          </ac:spMkLst>
        </pc:spChg>
      </pc:sldChg>
    </pc:docChg>
  </pc:docChgLst>
  <pc:docChgLst>
    <pc:chgData name="Ernesto Gandolfo Raso" userId="9b53afdb15782c0c" providerId="LiveId" clId="{120227BD-5B7C-469C-BEB4-D234EF2CE405}"/>
    <pc:docChg chg="undo redo custSel addSld delSld modSld">
      <pc:chgData name="Ernesto Gandolfo Raso" userId="9b53afdb15782c0c" providerId="LiveId" clId="{120227BD-5B7C-469C-BEB4-D234EF2CE405}" dt="2024-06-02T19:24:54.184" v="6256" actId="47"/>
      <pc:docMkLst>
        <pc:docMk/>
      </pc:docMkLst>
      <pc:sldChg chg="modSp mod">
        <pc:chgData name="Ernesto Gandolfo Raso" userId="9b53afdb15782c0c" providerId="LiveId" clId="{120227BD-5B7C-469C-BEB4-D234EF2CE405}" dt="2024-06-02T00:38:26.451" v="11" actId="255"/>
        <pc:sldMkLst>
          <pc:docMk/>
          <pc:sldMk cId="0" sldId="256"/>
        </pc:sldMkLst>
      </pc:sldChg>
      <pc:sldChg chg="addSp delSp modSp mod">
        <pc:chgData name="Ernesto Gandolfo Raso" userId="9b53afdb15782c0c" providerId="LiveId" clId="{120227BD-5B7C-469C-BEB4-D234EF2CE405}" dt="2024-06-02T10:42:33.810" v="330" actId="33524"/>
        <pc:sldMkLst>
          <pc:docMk/>
          <pc:sldMk cId="774645731" sldId="257"/>
        </pc:sldMkLst>
      </pc:sldChg>
      <pc:sldChg chg="del">
        <pc:chgData name="Ernesto Gandolfo Raso" userId="9b53afdb15782c0c" providerId="LiveId" clId="{120227BD-5B7C-469C-BEB4-D234EF2CE405}" dt="2024-06-02T00:39:13.365" v="18" actId="47"/>
        <pc:sldMkLst>
          <pc:docMk/>
          <pc:sldMk cId="2971770898" sldId="258"/>
        </pc:sldMkLst>
      </pc:sldChg>
      <pc:sldChg chg="del">
        <pc:chgData name="Ernesto Gandolfo Raso" userId="9b53afdb15782c0c" providerId="LiveId" clId="{120227BD-5B7C-469C-BEB4-D234EF2CE405}" dt="2024-06-02T00:39:13.365" v="18" actId="47"/>
        <pc:sldMkLst>
          <pc:docMk/>
          <pc:sldMk cId="2275605488" sldId="259"/>
        </pc:sldMkLst>
      </pc:sldChg>
      <pc:sldChg chg="del">
        <pc:chgData name="Ernesto Gandolfo Raso" userId="9b53afdb15782c0c" providerId="LiveId" clId="{120227BD-5B7C-469C-BEB4-D234EF2CE405}" dt="2024-06-02T00:39:13.365" v="18" actId="47"/>
        <pc:sldMkLst>
          <pc:docMk/>
          <pc:sldMk cId="1921850651" sldId="260"/>
        </pc:sldMkLst>
      </pc:sldChg>
      <pc:sldChg chg="del">
        <pc:chgData name="Ernesto Gandolfo Raso" userId="9b53afdb15782c0c" providerId="LiveId" clId="{120227BD-5B7C-469C-BEB4-D234EF2CE405}" dt="2024-06-02T00:39:13.365" v="18" actId="47"/>
        <pc:sldMkLst>
          <pc:docMk/>
          <pc:sldMk cId="2603773017" sldId="261"/>
        </pc:sldMkLst>
      </pc:sldChg>
      <pc:sldChg chg="del">
        <pc:chgData name="Ernesto Gandolfo Raso" userId="9b53afdb15782c0c" providerId="LiveId" clId="{120227BD-5B7C-469C-BEB4-D234EF2CE405}" dt="2024-06-02T00:39:13.365" v="18" actId="47"/>
        <pc:sldMkLst>
          <pc:docMk/>
          <pc:sldMk cId="936662897" sldId="262"/>
        </pc:sldMkLst>
      </pc:sldChg>
      <pc:sldChg chg="del">
        <pc:chgData name="Ernesto Gandolfo Raso" userId="9b53afdb15782c0c" providerId="LiveId" clId="{120227BD-5B7C-469C-BEB4-D234EF2CE405}" dt="2024-06-02T00:39:13.365" v="18" actId="47"/>
        <pc:sldMkLst>
          <pc:docMk/>
          <pc:sldMk cId="1439625171" sldId="263"/>
        </pc:sldMkLst>
      </pc:sldChg>
      <pc:sldChg chg="del">
        <pc:chgData name="Ernesto Gandolfo Raso" userId="9b53afdb15782c0c" providerId="LiveId" clId="{120227BD-5B7C-469C-BEB4-D234EF2CE405}" dt="2024-06-02T00:39:13.365" v="18" actId="47"/>
        <pc:sldMkLst>
          <pc:docMk/>
          <pc:sldMk cId="824824120" sldId="264"/>
        </pc:sldMkLst>
      </pc:sldChg>
      <pc:sldChg chg="del">
        <pc:chgData name="Ernesto Gandolfo Raso" userId="9b53afdb15782c0c" providerId="LiveId" clId="{120227BD-5B7C-469C-BEB4-D234EF2CE405}" dt="2024-06-02T00:39:13.365" v="18" actId="47"/>
        <pc:sldMkLst>
          <pc:docMk/>
          <pc:sldMk cId="462925782" sldId="265"/>
        </pc:sldMkLst>
      </pc:sldChg>
      <pc:sldChg chg="del">
        <pc:chgData name="Ernesto Gandolfo Raso" userId="9b53afdb15782c0c" providerId="LiveId" clId="{120227BD-5B7C-469C-BEB4-D234EF2CE405}" dt="2024-06-02T00:39:13.365" v="18" actId="47"/>
        <pc:sldMkLst>
          <pc:docMk/>
          <pc:sldMk cId="1662322319" sldId="266"/>
        </pc:sldMkLst>
      </pc:sldChg>
      <pc:sldChg chg="del">
        <pc:chgData name="Ernesto Gandolfo Raso" userId="9b53afdb15782c0c" providerId="LiveId" clId="{120227BD-5B7C-469C-BEB4-D234EF2CE405}" dt="2024-06-02T00:39:13.365" v="18" actId="47"/>
        <pc:sldMkLst>
          <pc:docMk/>
          <pc:sldMk cId="476322136" sldId="267"/>
        </pc:sldMkLst>
      </pc:sldChg>
      <pc:sldChg chg="del">
        <pc:chgData name="Ernesto Gandolfo Raso" userId="9b53afdb15782c0c" providerId="LiveId" clId="{120227BD-5B7C-469C-BEB4-D234EF2CE405}" dt="2024-06-02T00:39:13.365" v="18" actId="47"/>
        <pc:sldMkLst>
          <pc:docMk/>
          <pc:sldMk cId="1368053450" sldId="268"/>
        </pc:sldMkLst>
      </pc:sldChg>
      <pc:sldChg chg="del">
        <pc:chgData name="Ernesto Gandolfo Raso" userId="9b53afdb15782c0c" providerId="LiveId" clId="{120227BD-5B7C-469C-BEB4-D234EF2CE405}" dt="2024-06-02T00:39:13.365" v="18" actId="47"/>
        <pc:sldMkLst>
          <pc:docMk/>
          <pc:sldMk cId="1165207320" sldId="269"/>
        </pc:sldMkLst>
      </pc:sldChg>
      <pc:sldChg chg="del">
        <pc:chgData name="Ernesto Gandolfo Raso" userId="9b53afdb15782c0c" providerId="LiveId" clId="{120227BD-5B7C-469C-BEB4-D234EF2CE405}" dt="2024-06-02T00:39:13.365" v="18" actId="47"/>
        <pc:sldMkLst>
          <pc:docMk/>
          <pc:sldMk cId="1603539087" sldId="270"/>
        </pc:sldMkLst>
      </pc:sldChg>
      <pc:sldChg chg="del">
        <pc:chgData name="Ernesto Gandolfo Raso" userId="9b53afdb15782c0c" providerId="LiveId" clId="{120227BD-5B7C-469C-BEB4-D234EF2CE405}" dt="2024-06-02T00:39:13.365" v="18" actId="47"/>
        <pc:sldMkLst>
          <pc:docMk/>
          <pc:sldMk cId="653738098" sldId="271"/>
        </pc:sldMkLst>
      </pc:sldChg>
      <pc:sldChg chg="del">
        <pc:chgData name="Ernesto Gandolfo Raso" userId="9b53afdb15782c0c" providerId="LiveId" clId="{120227BD-5B7C-469C-BEB4-D234EF2CE405}" dt="2024-06-02T00:39:13.365" v="18" actId="47"/>
        <pc:sldMkLst>
          <pc:docMk/>
          <pc:sldMk cId="1414059795" sldId="272"/>
        </pc:sldMkLst>
      </pc:sldChg>
      <pc:sldChg chg="del">
        <pc:chgData name="Ernesto Gandolfo Raso" userId="9b53afdb15782c0c" providerId="LiveId" clId="{120227BD-5B7C-469C-BEB4-D234EF2CE405}" dt="2024-06-02T00:39:13.365" v="18" actId="47"/>
        <pc:sldMkLst>
          <pc:docMk/>
          <pc:sldMk cId="2606355022" sldId="273"/>
        </pc:sldMkLst>
      </pc:sldChg>
      <pc:sldChg chg="del">
        <pc:chgData name="Ernesto Gandolfo Raso" userId="9b53afdb15782c0c" providerId="LiveId" clId="{120227BD-5B7C-469C-BEB4-D234EF2CE405}" dt="2024-06-02T00:39:13.365" v="18" actId="47"/>
        <pc:sldMkLst>
          <pc:docMk/>
          <pc:sldMk cId="3445445727" sldId="275"/>
        </pc:sldMkLst>
      </pc:sldChg>
      <pc:sldChg chg="del">
        <pc:chgData name="Ernesto Gandolfo Raso" userId="9b53afdb15782c0c" providerId="LiveId" clId="{120227BD-5B7C-469C-BEB4-D234EF2CE405}" dt="2024-06-02T00:39:13.365" v="18" actId="47"/>
        <pc:sldMkLst>
          <pc:docMk/>
          <pc:sldMk cId="2488556762" sldId="276"/>
        </pc:sldMkLst>
      </pc:sldChg>
      <pc:sldChg chg="del">
        <pc:chgData name="Ernesto Gandolfo Raso" userId="9b53afdb15782c0c" providerId="LiveId" clId="{120227BD-5B7C-469C-BEB4-D234EF2CE405}" dt="2024-06-02T00:39:13.365" v="18" actId="47"/>
        <pc:sldMkLst>
          <pc:docMk/>
          <pc:sldMk cId="4066482119" sldId="277"/>
        </pc:sldMkLst>
      </pc:sldChg>
      <pc:sldChg chg="del">
        <pc:chgData name="Ernesto Gandolfo Raso" userId="9b53afdb15782c0c" providerId="LiveId" clId="{120227BD-5B7C-469C-BEB4-D234EF2CE405}" dt="2024-06-02T00:39:13.365" v="18" actId="47"/>
        <pc:sldMkLst>
          <pc:docMk/>
          <pc:sldMk cId="1091675099" sldId="278"/>
        </pc:sldMkLst>
      </pc:sldChg>
      <pc:sldChg chg="del">
        <pc:chgData name="Ernesto Gandolfo Raso" userId="9b53afdb15782c0c" providerId="LiveId" clId="{120227BD-5B7C-469C-BEB4-D234EF2CE405}" dt="2024-06-02T00:39:13.365" v="18" actId="47"/>
        <pc:sldMkLst>
          <pc:docMk/>
          <pc:sldMk cId="614755887" sldId="279"/>
        </pc:sldMkLst>
      </pc:sldChg>
      <pc:sldChg chg="del">
        <pc:chgData name="Ernesto Gandolfo Raso" userId="9b53afdb15782c0c" providerId="LiveId" clId="{120227BD-5B7C-469C-BEB4-D234EF2CE405}" dt="2024-06-02T00:39:13.365" v="18" actId="47"/>
        <pc:sldMkLst>
          <pc:docMk/>
          <pc:sldMk cId="411849498" sldId="280"/>
        </pc:sldMkLst>
      </pc:sldChg>
      <pc:sldChg chg="del">
        <pc:chgData name="Ernesto Gandolfo Raso" userId="9b53afdb15782c0c" providerId="LiveId" clId="{120227BD-5B7C-469C-BEB4-D234EF2CE405}" dt="2024-06-02T00:39:13.365" v="18" actId="47"/>
        <pc:sldMkLst>
          <pc:docMk/>
          <pc:sldMk cId="2686503792" sldId="281"/>
        </pc:sldMkLst>
      </pc:sldChg>
      <pc:sldChg chg="del">
        <pc:chgData name="Ernesto Gandolfo Raso" userId="9b53afdb15782c0c" providerId="LiveId" clId="{120227BD-5B7C-469C-BEB4-D234EF2CE405}" dt="2024-06-02T00:38:48.336" v="14" actId="47"/>
        <pc:sldMkLst>
          <pc:docMk/>
          <pc:sldMk cId="3941910616" sldId="385"/>
        </pc:sldMkLst>
      </pc:sldChg>
      <pc:sldChg chg="del">
        <pc:chgData name="Ernesto Gandolfo Raso" userId="9b53afdb15782c0c" providerId="LiveId" clId="{120227BD-5B7C-469C-BEB4-D234EF2CE405}" dt="2024-06-02T00:39:13.365" v="18" actId="47"/>
        <pc:sldMkLst>
          <pc:docMk/>
          <pc:sldMk cId="4253751104" sldId="386"/>
        </pc:sldMkLst>
      </pc:sldChg>
      <pc:sldChg chg="del">
        <pc:chgData name="Ernesto Gandolfo Raso" userId="9b53afdb15782c0c" providerId="LiveId" clId="{120227BD-5B7C-469C-BEB4-D234EF2CE405}" dt="2024-06-02T00:39:13.365" v="18" actId="47"/>
        <pc:sldMkLst>
          <pc:docMk/>
          <pc:sldMk cId="1598306821" sldId="387"/>
        </pc:sldMkLst>
      </pc:sldChg>
      <pc:sldChg chg="del">
        <pc:chgData name="Ernesto Gandolfo Raso" userId="9b53afdb15782c0c" providerId="LiveId" clId="{120227BD-5B7C-469C-BEB4-D234EF2CE405}" dt="2024-06-02T00:39:13.365" v="18" actId="47"/>
        <pc:sldMkLst>
          <pc:docMk/>
          <pc:sldMk cId="104853170" sldId="388"/>
        </pc:sldMkLst>
      </pc:sldChg>
      <pc:sldChg chg="del">
        <pc:chgData name="Ernesto Gandolfo Raso" userId="9b53afdb15782c0c" providerId="LiveId" clId="{120227BD-5B7C-469C-BEB4-D234EF2CE405}" dt="2024-06-02T00:39:13.365" v="18" actId="47"/>
        <pc:sldMkLst>
          <pc:docMk/>
          <pc:sldMk cId="704815953" sldId="389"/>
        </pc:sldMkLst>
      </pc:sldChg>
      <pc:sldChg chg="del">
        <pc:chgData name="Ernesto Gandolfo Raso" userId="9b53afdb15782c0c" providerId="LiveId" clId="{120227BD-5B7C-469C-BEB4-D234EF2CE405}" dt="2024-06-02T00:39:13.365" v="18" actId="47"/>
        <pc:sldMkLst>
          <pc:docMk/>
          <pc:sldMk cId="3966809186" sldId="390"/>
        </pc:sldMkLst>
      </pc:sldChg>
      <pc:sldChg chg="del">
        <pc:chgData name="Ernesto Gandolfo Raso" userId="9b53afdb15782c0c" providerId="LiveId" clId="{120227BD-5B7C-469C-BEB4-D234EF2CE405}" dt="2024-06-02T00:39:13.365" v="18" actId="47"/>
        <pc:sldMkLst>
          <pc:docMk/>
          <pc:sldMk cId="2911630432" sldId="391"/>
        </pc:sldMkLst>
      </pc:sldChg>
      <pc:sldChg chg="del">
        <pc:chgData name="Ernesto Gandolfo Raso" userId="9b53afdb15782c0c" providerId="LiveId" clId="{120227BD-5B7C-469C-BEB4-D234EF2CE405}" dt="2024-06-02T00:39:13.365" v="18" actId="47"/>
        <pc:sldMkLst>
          <pc:docMk/>
          <pc:sldMk cId="2688499579" sldId="392"/>
        </pc:sldMkLst>
      </pc:sldChg>
      <pc:sldChg chg="del">
        <pc:chgData name="Ernesto Gandolfo Raso" userId="9b53afdb15782c0c" providerId="LiveId" clId="{120227BD-5B7C-469C-BEB4-D234EF2CE405}" dt="2024-06-02T00:39:13.365" v="18" actId="47"/>
        <pc:sldMkLst>
          <pc:docMk/>
          <pc:sldMk cId="449443329" sldId="393"/>
        </pc:sldMkLst>
      </pc:sldChg>
      <pc:sldChg chg="del">
        <pc:chgData name="Ernesto Gandolfo Raso" userId="9b53afdb15782c0c" providerId="LiveId" clId="{120227BD-5B7C-469C-BEB4-D234EF2CE405}" dt="2024-06-02T00:39:13.365" v="18" actId="47"/>
        <pc:sldMkLst>
          <pc:docMk/>
          <pc:sldMk cId="968363789" sldId="394"/>
        </pc:sldMkLst>
      </pc:sldChg>
      <pc:sldChg chg="del">
        <pc:chgData name="Ernesto Gandolfo Raso" userId="9b53afdb15782c0c" providerId="LiveId" clId="{120227BD-5B7C-469C-BEB4-D234EF2CE405}" dt="2024-06-02T00:39:13.365" v="18" actId="47"/>
        <pc:sldMkLst>
          <pc:docMk/>
          <pc:sldMk cId="3081023591" sldId="395"/>
        </pc:sldMkLst>
      </pc:sldChg>
      <pc:sldChg chg="del">
        <pc:chgData name="Ernesto Gandolfo Raso" userId="9b53afdb15782c0c" providerId="LiveId" clId="{120227BD-5B7C-469C-BEB4-D234EF2CE405}" dt="2024-06-02T00:39:13.365" v="18" actId="47"/>
        <pc:sldMkLst>
          <pc:docMk/>
          <pc:sldMk cId="3988533138" sldId="396"/>
        </pc:sldMkLst>
      </pc:sldChg>
      <pc:sldChg chg="del">
        <pc:chgData name="Ernesto Gandolfo Raso" userId="9b53afdb15782c0c" providerId="LiveId" clId="{120227BD-5B7C-469C-BEB4-D234EF2CE405}" dt="2024-06-02T00:39:13.365" v="18" actId="47"/>
        <pc:sldMkLst>
          <pc:docMk/>
          <pc:sldMk cId="1281898078" sldId="397"/>
        </pc:sldMkLst>
      </pc:sldChg>
      <pc:sldChg chg="del">
        <pc:chgData name="Ernesto Gandolfo Raso" userId="9b53afdb15782c0c" providerId="LiveId" clId="{120227BD-5B7C-469C-BEB4-D234EF2CE405}" dt="2024-06-02T00:39:13.365" v="18" actId="47"/>
        <pc:sldMkLst>
          <pc:docMk/>
          <pc:sldMk cId="2857987639" sldId="398"/>
        </pc:sldMkLst>
      </pc:sldChg>
      <pc:sldChg chg="del">
        <pc:chgData name="Ernesto Gandolfo Raso" userId="9b53afdb15782c0c" providerId="LiveId" clId="{120227BD-5B7C-469C-BEB4-D234EF2CE405}" dt="2024-06-02T00:39:13.365" v="18" actId="47"/>
        <pc:sldMkLst>
          <pc:docMk/>
          <pc:sldMk cId="1825909850" sldId="399"/>
        </pc:sldMkLst>
      </pc:sldChg>
      <pc:sldChg chg="del">
        <pc:chgData name="Ernesto Gandolfo Raso" userId="9b53afdb15782c0c" providerId="LiveId" clId="{120227BD-5B7C-469C-BEB4-D234EF2CE405}" dt="2024-06-02T00:39:13.365" v="18" actId="47"/>
        <pc:sldMkLst>
          <pc:docMk/>
          <pc:sldMk cId="2542458257" sldId="400"/>
        </pc:sldMkLst>
      </pc:sldChg>
      <pc:sldChg chg="del">
        <pc:chgData name="Ernesto Gandolfo Raso" userId="9b53afdb15782c0c" providerId="LiveId" clId="{120227BD-5B7C-469C-BEB4-D234EF2CE405}" dt="2024-06-02T00:39:13.365" v="18" actId="47"/>
        <pc:sldMkLst>
          <pc:docMk/>
          <pc:sldMk cId="1717727679" sldId="401"/>
        </pc:sldMkLst>
      </pc:sldChg>
      <pc:sldChg chg="del">
        <pc:chgData name="Ernesto Gandolfo Raso" userId="9b53afdb15782c0c" providerId="LiveId" clId="{120227BD-5B7C-469C-BEB4-D234EF2CE405}" dt="2024-06-02T00:39:13.365" v="18" actId="47"/>
        <pc:sldMkLst>
          <pc:docMk/>
          <pc:sldMk cId="2814771961" sldId="402"/>
        </pc:sldMkLst>
      </pc:sldChg>
      <pc:sldChg chg="del">
        <pc:chgData name="Ernesto Gandolfo Raso" userId="9b53afdb15782c0c" providerId="LiveId" clId="{120227BD-5B7C-469C-BEB4-D234EF2CE405}" dt="2024-06-02T00:39:13.365" v="18" actId="47"/>
        <pc:sldMkLst>
          <pc:docMk/>
          <pc:sldMk cId="1234558884" sldId="403"/>
        </pc:sldMkLst>
      </pc:sldChg>
      <pc:sldChg chg="del">
        <pc:chgData name="Ernesto Gandolfo Raso" userId="9b53afdb15782c0c" providerId="LiveId" clId="{120227BD-5B7C-469C-BEB4-D234EF2CE405}" dt="2024-06-02T00:39:13.365" v="18" actId="47"/>
        <pc:sldMkLst>
          <pc:docMk/>
          <pc:sldMk cId="1896405496" sldId="404"/>
        </pc:sldMkLst>
      </pc:sldChg>
      <pc:sldChg chg="del">
        <pc:chgData name="Ernesto Gandolfo Raso" userId="9b53afdb15782c0c" providerId="LiveId" clId="{120227BD-5B7C-469C-BEB4-D234EF2CE405}" dt="2024-06-02T00:39:13.365" v="18" actId="47"/>
        <pc:sldMkLst>
          <pc:docMk/>
          <pc:sldMk cId="1660734022" sldId="405"/>
        </pc:sldMkLst>
      </pc:sldChg>
      <pc:sldChg chg="del">
        <pc:chgData name="Ernesto Gandolfo Raso" userId="9b53afdb15782c0c" providerId="LiveId" clId="{120227BD-5B7C-469C-BEB4-D234EF2CE405}" dt="2024-06-02T00:39:13.365" v="18" actId="47"/>
        <pc:sldMkLst>
          <pc:docMk/>
          <pc:sldMk cId="2089956518" sldId="406"/>
        </pc:sldMkLst>
      </pc:sldChg>
      <pc:sldChg chg="del">
        <pc:chgData name="Ernesto Gandolfo Raso" userId="9b53afdb15782c0c" providerId="LiveId" clId="{120227BD-5B7C-469C-BEB4-D234EF2CE405}" dt="2024-06-02T00:39:13.365" v="18" actId="47"/>
        <pc:sldMkLst>
          <pc:docMk/>
          <pc:sldMk cId="1513136904" sldId="407"/>
        </pc:sldMkLst>
      </pc:sldChg>
      <pc:sldChg chg="del">
        <pc:chgData name="Ernesto Gandolfo Raso" userId="9b53afdb15782c0c" providerId="LiveId" clId="{120227BD-5B7C-469C-BEB4-D234EF2CE405}" dt="2024-06-02T00:39:13.365" v="18" actId="47"/>
        <pc:sldMkLst>
          <pc:docMk/>
          <pc:sldMk cId="3891801309" sldId="409"/>
        </pc:sldMkLst>
      </pc:sldChg>
      <pc:sldChg chg="del">
        <pc:chgData name="Ernesto Gandolfo Raso" userId="9b53afdb15782c0c" providerId="LiveId" clId="{120227BD-5B7C-469C-BEB4-D234EF2CE405}" dt="2024-06-02T00:39:13.365" v="18" actId="47"/>
        <pc:sldMkLst>
          <pc:docMk/>
          <pc:sldMk cId="3750958059" sldId="410"/>
        </pc:sldMkLst>
      </pc:sldChg>
      <pc:sldChg chg="del">
        <pc:chgData name="Ernesto Gandolfo Raso" userId="9b53afdb15782c0c" providerId="LiveId" clId="{120227BD-5B7C-469C-BEB4-D234EF2CE405}" dt="2024-06-02T00:39:13.365" v="18" actId="47"/>
        <pc:sldMkLst>
          <pc:docMk/>
          <pc:sldMk cId="3363008827" sldId="411"/>
        </pc:sldMkLst>
      </pc:sldChg>
      <pc:sldChg chg="del">
        <pc:chgData name="Ernesto Gandolfo Raso" userId="9b53afdb15782c0c" providerId="LiveId" clId="{120227BD-5B7C-469C-BEB4-D234EF2CE405}" dt="2024-06-02T00:39:13.365" v="18" actId="47"/>
        <pc:sldMkLst>
          <pc:docMk/>
          <pc:sldMk cId="3576616770" sldId="412"/>
        </pc:sldMkLst>
      </pc:sldChg>
      <pc:sldChg chg="del">
        <pc:chgData name="Ernesto Gandolfo Raso" userId="9b53afdb15782c0c" providerId="LiveId" clId="{120227BD-5B7C-469C-BEB4-D234EF2CE405}" dt="2024-06-02T00:39:13.365" v="18" actId="47"/>
        <pc:sldMkLst>
          <pc:docMk/>
          <pc:sldMk cId="4181371348" sldId="413"/>
        </pc:sldMkLst>
      </pc:sldChg>
      <pc:sldChg chg="del">
        <pc:chgData name="Ernesto Gandolfo Raso" userId="9b53afdb15782c0c" providerId="LiveId" clId="{120227BD-5B7C-469C-BEB4-D234EF2CE405}" dt="2024-06-02T00:39:13.365" v="18" actId="47"/>
        <pc:sldMkLst>
          <pc:docMk/>
          <pc:sldMk cId="4273656090" sldId="414"/>
        </pc:sldMkLst>
      </pc:sldChg>
      <pc:sldChg chg="del">
        <pc:chgData name="Ernesto Gandolfo Raso" userId="9b53afdb15782c0c" providerId="LiveId" clId="{120227BD-5B7C-469C-BEB4-D234EF2CE405}" dt="2024-06-02T00:39:13.365" v="18" actId="47"/>
        <pc:sldMkLst>
          <pc:docMk/>
          <pc:sldMk cId="3090706661" sldId="415"/>
        </pc:sldMkLst>
      </pc:sldChg>
      <pc:sldChg chg="del">
        <pc:chgData name="Ernesto Gandolfo Raso" userId="9b53afdb15782c0c" providerId="LiveId" clId="{120227BD-5B7C-469C-BEB4-D234EF2CE405}" dt="2024-06-02T00:39:13.365" v="18" actId="47"/>
        <pc:sldMkLst>
          <pc:docMk/>
          <pc:sldMk cId="2126954636" sldId="416"/>
        </pc:sldMkLst>
      </pc:sldChg>
      <pc:sldChg chg="del">
        <pc:chgData name="Ernesto Gandolfo Raso" userId="9b53afdb15782c0c" providerId="LiveId" clId="{120227BD-5B7C-469C-BEB4-D234EF2CE405}" dt="2024-06-02T00:39:13.365" v="18" actId="47"/>
        <pc:sldMkLst>
          <pc:docMk/>
          <pc:sldMk cId="286011491" sldId="417"/>
        </pc:sldMkLst>
      </pc:sldChg>
      <pc:sldChg chg="del">
        <pc:chgData name="Ernesto Gandolfo Raso" userId="9b53afdb15782c0c" providerId="LiveId" clId="{120227BD-5B7C-469C-BEB4-D234EF2CE405}" dt="2024-06-02T00:39:13.365" v="18" actId="47"/>
        <pc:sldMkLst>
          <pc:docMk/>
          <pc:sldMk cId="1261394062" sldId="418"/>
        </pc:sldMkLst>
      </pc:sldChg>
      <pc:sldChg chg="del">
        <pc:chgData name="Ernesto Gandolfo Raso" userId="9b53afdb15782c0c" providerId="LiveId" clId="{120227BD-5B7C-469C-BEB4-D234EF2CE405}" dt="2024-06-02T00:39:13.365" v="18" actId="47"/>
        <pc:sldMkLst>
          <pc:docMk/>
          <pc:sldMk cId="1200531774" sldId="419"/>
        </pc:sldMkLst>
      </pc:sldChg>
      <pc:sldChg chg="del">
        <pc:chgData name="Ernesto Gandolfo Raso" userId="9b53afdb15782c0c" providerId="LiveId" clId="{120227BD-5B7C-469C-BEB4-D234EF2CE405}" dt="2024-06-02T00:39:13.365" v="18" actId="47"/>
        <pc:sldMkLst>
          <pc:docMk/>
          <pc:sldMk cId="3750733928" sldId="420"/>
        </pc:sldMkLst>
      </pc:sldChg>
      <pc:sldChg chg="del">
        <pc:chgData name="Ernesto Gandolfo Raso" userId="9b53afdb15782c0c" providerId="LiveId" clId="{120227BD-5B7C-469C-BEB4-D234EF2CE405}" dt="2024-06-02T00:39:13.365" v="18" actId="47"/>
        <pc:sldMkLst>
          <pc:docMk/>
          <pc:sldMk cId="884277912" sldId="421"/>
        </pc:sldMkLst>
      </pc:sldChg>
      <pc:sldChg chg="del">
        <pc:chgData name="Ernesto Gandolfo Raso" userId="9b53afdb15782c0c" providerId="LiveId" clId="{120227BD-5B7C-469C-BEB4-D234EF2CE405}" dt="2024-06-02T00:39:13.365" v="18" actId="47"/>
        <pc:sldMkLst>
          <pc:docMk/>
          <pc:sldMk cId="1244204091" sldId="422"/>
        </pc:sldMkLst>
      </pc:sldChg>
      <pc:sldChg chg="del">
        <pc:chgData name="Ernesto Gandolfo Raso" userId="9b53afdb15782c0c" providerId="LiveId" clId="{120227BD-5B7C-469C-BEB4-D234EF2CE405}" dt="2024-06-02T00:39:13.365" v="18" actId="47"/>
        <pc:sldMkLst>
          <pc:docMk/>
          <pc:sldMk cId="3485486068" sldId="423"/>
        </pc:sldMkLst>
      </pc:sldChg>
      <pc:sldChg chg="del">
        <pc:chgData name="Ernesto Gandolfo Raso" userId="9b53afdb15782c0c" providerId="LiveId" clId="{120227BD-5B7C-469C-BEB4-D234EF2CE405}" dt="2024-06-02T00:39:13.365" v="18" actId="47"/>
        <pc:sldMkLst>
          <pc:docMk/>
          <pc:sldMk cId="60892462" sldId="424"/>
        </pc:sldMkLst>
      </pc:sldChg>
      <pc:sldChg chg="del">
        <pc:chgData name="Ernesto Gandolfo Raso" userId="9b53afdb15782c0c" providerId="LiveId" clId="{120227BD-5B7C-469C-BEB4-D234EF2CE405}" dt="2024-06-02T00:39:13.365" v="18" actId="47"/>
        <pc:sldMkLst>
          <pc:docMk/>
          <pc:sldMk cId="1611091246" sldId="425"/>
        </pc:sldMkLst>
      </pc:sldChg>
      <pc:sldChg chg="del">
        <pc:chgData name="Ernesto Gandolfo Raso" userId="9b53afdb15782c0c" providerId="LiveId" clId="{120227BD-5B7C-469C-BEB4-D234EF2CE405}" dt="2024-06-02T00:39:13.365" v="18" actId="47"/>
        <pc:sldMkLst>
          <pc:docMk/>
          <pc:sldMk cId="1666207244" sldId="426"/>
        </pc:sldMkLst>
      </pc:sldChg>
      <pc:sldChg chg="del">
        <pc:chgData name="Ernesto Gandolfo Raso" userId="9b53afdb15782c0c" providerId="LiveId" clId="{120227BD-5B7C-469C-BEB4-D234EF2CE405}" dt="2024-06-02T00:39:13.365" v="18" actId="47"/>
        <pc:sldMkLst>
          <pc:docMk/>
          <pc:sldMk cId="3512085944" sldId="427"/>
        </pc:sldMkLst>
      </pc:sldChg>
      <pc:sldChg chg="del">
        <pc:chgData name="Ernesto Gandolfo Raso" userId="9b53afdb15782c0c" providerId="LiveId" clId="{120227BD-5B7C-469C-BEB4-D234EF2CE405}" dt="2024-06-02T00:39:13.365" v="18" actId="47"/>
        <pc:sldMkLst>
          <pc:docMk/>
          <pc:sldMk cId="879748220" sldId="428"/>
        </pc:sldMkLst>
      </pc:sldChg>
      <pc:sldChg chg="del">
        <pc:chgData name="Ernesto Gandolfo Raso" userId="9b53afdb15782c0c" providerId="LiveId" clId="{120227BD-5B7C-469C-BEB4-D234EF2CE405}" dt="2024-06-02T00:39:13.365" v="18" actId="47"/>
        <pc:sldMkLst>
          <pc:docMk/>
          <pc:sldMk cId="2954708021" sldId="429"/>
        </pc:sldMkLst>
      </pc:sldChg>
      <pc:sldChg chg="del">
        <pc:chgData name="Ernesto Gandolfo Raso" userId="9b53afdb15782c0c" providerId="LiveId" clId="{120227BD-5B7C-469C-BEB4-D234EF2CE405}" dt="2024-06-02T00:39:13.365" v="18" actId="47"/>
        <pc:sldMkLst>
          <pc:docMk/>
          <pc:sldMk cId="4069088987" sldId="430"/>
        </pc:sldMkLst>
      </pc:sldChg>
      <pc:sldChg chg="del">
        <pc:chgData name="Ernesto Gandolfo Raso" userId="9b53afdb15782c0c" providerId="LiveId" clId="{120227BD-5B7C-469C-BEB4-D234EF2CE405}" dt="2024-06-02T00:39:13.365" v="18" actId="47"/>
        <pc:sldMkLst>
          <pc:docMk/>
          <pc:sldMk cId="533758168" sldId="431"/>
        </pc:sldMkLst>
      </pc:sldChg>
      <pc:sldChg chg="del">
        <pc:chgData name="Ernesto Gandolfo Raso" userId="9b53afdb15782c0c" providerId="LiveId" clId="{120227BD-5B7C-469C-BEB4-D234EF2CE405}" dt="2024-06-02T00:39:13.365" v="18" actId="47"/>
        <pc:sldMkLst>
          <pc:docMk/>
          <pc:sldMk cId="1935675693" sldId="432"/>
        </pc:sldMkLst>
      </pc:sldChg>
      <pc:sldChg chg="del">
        <pc:chgData name="Ernesto Gandolfo Raso" userId="9b53afdb15782c0c" providerId="LiveId" clId="{120227BD-5B7C-469C-BEB4-D234EF2CE405}" dt="2024-06-02T00:39:13.365" v="18" actId="47"/>
        <pc:sldMkLst>
          <pc:docMk/>
          <pc:sldMk cId="349224901" sldId="433"/>
        </pc:sldMkLst>
      </pc:sldChg>
      <pc:sldChg chg="del">
        <pc:chgData name="Ernesto Gandolfo Raso" userId="9b53afdb15782c0c" providerId="LiveId" clId="{120227BD-5B7C-469C-BEB4-D234EF2CE405}" dt="2024-06-02T00:39:13.365" v="18" actId="47"/>
        <pc:sldMkLst>
          <pc:docMk/>
          <pc:sldMk cId="1604223840" sldId="434"/>
        </pc:sldMkLst>
      </pc:sldChg>
      <pc:sldChg chg="del">
        <pc:chgData name="Ernesto Gandolfo Raso" userId="9b53afdb15782c0c" providerId="LiveId" clId="{120227BD-5B7C-469C-BEB4-D234EF2CE405}" dt="2024-06-02T00:39:13.365" v="18" actId="47"/>
        <pc:sldMkLst>
          <pc:docMk/>
          <pc:sldMk cId="98852256" sldId="435"/>
        </pc:sldMkLst>
      </pc:sldChg>
      <pc:sldChg chg="addSp delSp modSp add mod">
        <pc:chgData name="Ernesto Gandolfo Raso" userId="9b53afdb15782c0c" providerId="LiveId" clId="{120227BD-5B7C-469C-BEB4-D234EF2CE405}" dt="2024-06-02T11:20:26.013" v="472" actId="20577"/>
        <pc:sldMkLst>
          <pc:docMk/>
          <pc:sldMk cId="1658976749" sldId="436"/>
        </pc:sldMkLst>
      </pc:sldChg>
      <pc:sldChg chg="addSp modSp add mod">
        <pc:chgData name="Ernesto Gandolfo Raso" userId="9b53afdb15782c0c" providerId="LiveId" clId="{120227BD-5B7C-469C-BEB4-D234EF2CE405}" dt="2024-06-02T11:28:28.133" v="771" actId="1036"/>
        <pc:sldMkLst>
          <pc:docMk/>
          <pc:sldMk cId="2228847111" sldId="437"/>
        </pc:sldMkLst>
      </pc:sldChg>
      <pc:sldChg chg="addSp modSp add mod">
        <pc:chgData name="Ernesto Gandolfo Raso" userId="9b53afdb15782c0c" providerId="LiveId" clId="{120227BD-5B7C-469C-BEB4-D234EF2CE405}" dt="2024-06-02T11:31:26.670" v="859" actId="20577"/>
        <pc:sldMkLst>
          <pc:docMk/>
          <pc:sldMk cId="3092518630" sldId="438"/>
        </pc:sldMkLst>
      </pc:sldChg>
      <pc:sldChg chg="addSp modSp add mod">
        <pc:chgData name="Ernesto Gandolfo Raso" userId="9b53afdb15782c0c" providerId="LiveId" clId="{120227BD-5B7C-469C-BEB4-D234EF2CE405}" dt="2024-06-02T11:43:49.004" v="1155" actId="20577"/>
        <pc:sldMkLst>
          <pc:docMk/>
          <pc:sldMk cId="162239017" sldId="439"/>
        </pc:sldMkLst>
      </pc:sldChg>
      <pc:sldChg chg="addSp add mod">
        <pc:chgData name="Ernesto Gandolfo Raso" userId="9b53afdb15782c0c" providerId="LiveId" clId="{120227BD-5B7C-469C-BEB4-D234EF2CE405}" dt="2024-06-02T11:44:06.464" v="1156" actId="22"/>
        <pc:sldMkLst>
          <pc:docMk/>
          <pc:sldMk cId="2870811124" sldId="440"/>
        </pc:sldMkLst>
      </pc:sldChg>
      <pc:sldChg chg="addSp modSp add mod">
        <pc:chgData name="Ernesto Gandolfo Raso" userId="9b53afdb15782c0c" providerId="LiveId" clId="{120227BD-5B7C-469C-BEB4-D234EF2CE405}" dt="2024-06-02T11:46:57.987" v="1348" actId="113"/>
        <pc:sldMkLst>
          <pc:docMk/>
          <pc:sldMk cId="872571756" sldId="441"/>
        </pc:sldMkLst>
      </pc:sldChg>
      <pc:sldChg chg="addSp modSp add mod">
        <pc:chgData name="Ernesto Gandolfo Raso" userId="9b53afdb15782c0c" providerId="LiveId" clId="{120227BD-5B7C-469C-BEB4-D234EF2CE405}" dt="2024-06-02T11:59:29.819" v="1907" actId="6549"/>
        <pc:sldMkLst>
          <pc:docMk/>
          <pc:sldMk cId="4049564538" sldId="442"/>
        </pc:sldMkLst>
      </pc:sldChg>
      <pc:sldChg chg="addSp modSp add mod">
        <pc:chgData name="Ernesto Gandolfo Raso" userId="9b53afdb15782c0c" providerId="LiveId" clId="{120227BD-5B7C-469C-BEB4-D234EF2CE405}" dt="2024-06-02T12:36:03.119" v="1979" actId="1035"/>
        <pc:sldMkLst>
          <pc:docMk/>
          <pc:sldMk cId="2781995305" sldId="443"/>
        </pc:sldMkLst>
      </pc:sldChg>
      <pc:sldChg chg="addSp delSp modSp add mod">
        <pc:chgData name="Ernesto Gandolfo Raso" userId="9b53afdb15782c0c" providerId="LiveId" clId="{120227BD-5B7C-469C-BEB4-D234EF2CE405}" dt="2024-06-02T12:49:11.687" v="2415" actId="20577"/>
        <pc:sldMkLst>
          <pc:docMk/>
          <pc:sldMk cId="3350465499" sldId="444"/>
        </pc:sldMkLst>
      </pc:sldChg>
      <pc:sldChg chg="addSp modSp add mod">
        <pc:chgData name="Ernesto Gandolfo Raso" userId="9b53afdb15782c0c" providerId="LiveId" clId="{120227BD-5B7C-469C-BEB4-D234EF2CE405}" dt="2024-06-02T13:01:07.898" v="2596" actId="20577"/>
        <pc:sldMkLst>
          <pc:docMk/>
          <pc:sldMk cId="890179770" sldId="445"/>
        </pc:sldMkLst>
      </pc:sldChg>
      <pc:sldChg chg="addSp modSp add mod">
        <pc:chgData name="Ernesto Gandolfo Raso" userId="9b53afdb15782c0c" providerId="LiveId" clId="{120227BD-5B7C-469C-BEB4-D234EF2CE405}" dt="2024-06-02T13:07:53.630" v="2762" actId="20577"/>
        <pc:sldMkLst>
          <pc:docMk/>
          <pc:sldMk cId="2720159872" sldId="446"/>
        </pc:sldMkLst>
      </pc:sldChg>
      <pc:sldChg chg="addSp modSp add mod">
        <pc:chgData name="Ernesto Gandolfo Raso" userId="9b53afdb15782c0c" providerId="LiveId" clId="{120227BD-5B7C-469C-BEB4-D234EF2CE405}" dt="2024-06-02T13:10:01.966" v="3112" actId="20577"/>
        <pc:sldMkLst>
          <pc:docMk/>
          <pc:sldMk cId="2493256288" sldId="447"/>
        </pc:sldMkLst>
      </pc:sldChg>
      <pc:sldChg chg="addSp modSp add mod">
        <pc:chgData name="Ernesto Gandolfo Raso" userId="9b53afdb15782c0c" providerId="LiveId" clId="{120227BD-5B7C-469C-BEB4-D234EF2CE405}" dt="2024-06-02T13:17:44.439" v="3409" actId="20577"/>
        <pc:sldMkLst>
          <pc:docMk/>
          <pc:sldMk cId="1632091113" sldId="448"/>
        </pc:sldMkLst>
      </pc:sldChg>
      <pc:sldChg chg="addSp delSp modSp add mod">
        <pc:chgData name="Ernesto Gandolfo Raso" userId="9b53afdb15782c0c" providerId="LiveId" clId="{120227BD-5B7C-469C-BEB4-D234EF2CE405}" dt="2024-06-02T13:45:00.160" v="4034" actId="14100"/>
        <pc:sldMkLst>
          <pc:docMk/>
          <pc:sldMk cId="2325371561" sldId="449"/>
        </pc:sldMkLst>
      </pc:sldChg>
      <pc:sldChg chg="addSp modSp add mod">
        <pc:chgData name="Ernesto Gandolfo Raso" userId="9b53afdb15782c0c" providerId="LiveId" clId="{120227BD-5B7C-469C-BEB4-D234EF2CE405}" dt="2024-06-02T13:49:13.144" v="4184" actId="14100"/>
        <pc:sldMkLst>
          <pc:docMk/>
          <pc:sldMk cId="426832524" sldId="450"/>
        </pc:sldMkLst>
      </pc:sldChg>
      <pc:sldChg chg="addSp modSp add mod">
        <pc:chgData name="Ernesto Gandolfo Raso" userId="9b53afdb15782c0c" providerId="LiveId" clId="{120227BD-5B7C-469C-BEB4-D234EF2CE405}" dt="2024-06-02T14:03:45.408" v="4532" actId="113"/>
        <pc:sldMkLst>
          <pc:docMk/>
          <pc:sldMk cId="2729149810" sldId="451"/>
        </pc:sldMkLst>
      </pc:sldChg>
      <pc:sldChg chg="addSp modSp add mod">
        <pc:chgData name="Ernesto Gandolfo Raso" userId="9b53afdb15782c0c" providerId="LiveId" clId="{120227BD-5B7C-469C-BEB4-D234EF2CE405}" dt="2024-06-02T14:08:58.015" v="4653" actId="1037"/>
        <pc:sldMkLst>
          <pc:docMk/>
          <pc:sldMk cId="3719912558" sldId="452"/>
        </pc:sldMkLst>
      </pc:sldChg>
      <pc:sldChg chg="addSp modSp add mod">
        <pc:chgData name="Ernesto Gandolfo Raso" userId="9b53afdb15782c0c" providerId="LiveId" clId="{120227BD-5B7C-469C-BEB4-D234EF2CE405}" dt="2024-06-02T14:16:20.124" v="4781" actId="20577"/>
        <pc:sldMkLst>
          <pc:docMk/>
          <pc:sldMk cId="3971407932" sldId="453"/>
        </pc:sldMkLst>
      </pc:sldChg>
      <pc:sldChg chg="addSp modSp add mod">
        <pc:chgData name="Ernesto Gandolfo Raso" userId="9b53afdb15782c0c" providerId="LiveId" clId="{120227BD-5B7C-469C-BEB4-D234EF2CE405}" dt="2024-06-02T14:23:01.203" v="5128" actId="1036"/>
        <pc:sldMkLst>
          <pc:docMk/>
          <pc:sldMk cId="3843727621" sldId="454"/>
        </pc:sldMkLst>
      </pc:sldChg>
      <pc:sldChg chg="addSp modSp add mod">
        <pc:chgData name="Ernesto Gandolfo Raso" userId="9b53afdb15782c0c" providerId="LiveId" clId="{120227BD-5B7C-469C-BEB4-D234EF2CE405}" dt="2024-06-02T14:33:22.669" v="5241" actId="58"/>
        <pc:sldMkLst>
          <pc:docMk/>
          <pc:sldMk cId="2916390504" sldId="455"/>
        </pc:sldMkLst>
      </pc:sldChg>
      <pc:sldChg chg="addSp modSp add mod">
        <pc:chgData name="Ernesto Gandolfo Raso" userId="9b53afdb15782c0c" providerId="LiveId" clId="{120227BD-5B7C-469C-BEB4-D234EF2CE405}" dt="2024-06-02T14:40:54.918" v="5655" actId="20577"/>
        <pc:sldMkLst>
          <pc:docMk/>
          <pc:sldMk cId="4002938065" sldId="456"/>
        </pc:sldMkLst>
      </pc:sldChg>
      <pc:sldChg chg="addSp delSp modSp add mod">
        <pc:chgData name="Ernesto Gandolfo Raso" userId="9b53afdb15782c0c" providerId="LiveId" clId="{120227BD-5B7C-469C-BEB4-D234EF2CE405}" dt="2024-06-02T15:02:19.020" v="6231" actId="14100"/>
        <pc:sldMkLst>
          <pc:docMk/>
          <pc:sldMk cId="959506514" sldId="457"/>
        </pc:sldMkLst>
      </pc:sldChg>
      <pc:sldChg chg="addSp delSp modSp add mod">
        <pc:chgData name="Ernesto Gandolfo Raso" userId="9b53afdb15782c0c" providerId="LiveId" clId="{120227BD-5B7C-469C-BEB4-D234EF2CE405}" dt="2024-06-02T14:45:10.090" v="5799" actId="1038"/>
        <pc:sldMkLst>
          <pc:docMk/>
          <pc:sldMk cId="1922326413" sldId="458"/>
        </pc:sldMkLst>
      </pc:sldChg>
      <pc:sldChg chg="addSp modSp add mod">
        <pc:chgData name="Ernesto Gandolfo Raso" userId="9b53afdb15782c0c" providerId="LiveId" clId="{120227BD-5B7C-469C-BEB4-D234EF2CE405}" dt="2024-06-02T14:49:42.972" v="5913" actId="692"/>
        <pc:sldMkLst>
          <pc:docMk/>
          <pc:sldMk cId="715150388" sldId="459"/>
        </pc:sldMkLst>
      </pc:sldChg>
      <pc:sldChg chg="addSp modSp add mod">
        <pc:chgData name="Ernesto Gandolfo Raso" userId="9b53afdb15782c0c" providerId="LiveId" clId="{120227BD-5B7C-469C-BEB4-D234EF2CE405}" dt="2024-06-02T14:52:10.091" v="5971" actId="113"/>
        <pc:sldMkLst>
          <pc:docMk/>
          <pc:sldMk cId="1426796922" sldId="460"/>
        </pc:sldMkLst>
      </pc:sldChg>
      <pc:sldChg chg="addSp add mod">
        <pc:chgData name="Ernesto Gandolfo Raso" userId="9b53afdb15782c0c" providerId="LiveId" clId="{120227BD-5B7C-469C-BEB4-D234EF2CE405}" dt="2024-06-02T14:51:58.718" v="5964" actId="22"/>
        <pc:sldMkLst>
          <pc:docMk/>
          <pc:sldMk cId="1615024189" sldId="461"/>
        </pc:sldMkLst>
      </pc:sldChg>
      <pc:sldChg chg="addSp modSp add mod">
        <pc:chgData name="Ernesto Gandolfo Raso" userId="9b53afdb15782c0c" providerId="LiveId" clId="{120227BD-5B7C-469C-BEB4-D234EF2CE405}" dt="2024-06-02T14:55:19.283" v="6044" actId="20577"/>
        <pc:sldMkLst>
          <pc:docMk/>
          <pc:sldMk cId="1754931391" sldId="462"/>
        </pc:sldMkLst>
      </pc:sldChg>
      <pc:sldChg chg="addSp modSp add mod">
        <pc:chgData name="Ernesto Gandolfo Raso" userId="9b53afdb15782c0c" providerId="LiveId" clId="{120227BD-5B7C-469C-BEB4-D234EF2CE405}" dt="2024-06-02T15:00:57.136" v="6207" actId="1037"/>
        <pc:sldMkLst>
          <pc:docMk/>
          <pc:sldMk cId="1139383517" sldId="463"/>
        </pc:sldMkLst>
      </pc:sldChg>
      <pc:sldChg chg="add del">
        <pc:chgData name="Ernesto Gandolfo Raso" userId="9b53afdb15782c0c" providerId="LiveId" clId="{120227BD-5B7C-469C-BEB4-D234EF2CE405}" dt="2024-06-02T19:24:54.184" v="6256" actId="47"/>
        <pc:sldMkLst>
          <pc:docMk/>
          <pc:sldMk cId="1858159639" sldId="464"/>
        </pc:sldMkLst>
      </pc:sldChg>
      <pc:sldChg chg="add del">
        <pc:chgData name="Ernesto Gandolfo Raso" userId="9b53afdb15782c0c" providerId="LiveId" clId="{120227BD-5B7C-469C-BEB4-D234EF2CE405}" dt="2024-06-02T19:24:54.184" v="6256" actId="47"/>
        <pc:sldMkLst>
          <pc:docMk/>
          <pc:sldMk cId="3916419236" sldId="465"/>
        </pc:sldMkLst>
      </pc:sldChg>
      <pc:sldChg chg="add del">
        <pc:chgData name="Ernesto Gandolfo Raso" userId="9b53afdb15782c0c" providerId="LiveId" clId="{120227BD-5B7C-469C-BEB4-D234EF2CE405}" dt="2024-06-02T19:24:54.184" v="6256" actId="47"/>
        <pc:sldMkLst>
          <pc:docMk/>
          <pc:sldMk cId="3959208588" sldId="466"/>
        </pc:sldMkLst>
      </pc:sldChg>
      <pc:sldChg chg="add del">
        <pc:chgData name="Ernesto Gandolfo Raso" userId="9b53afdb15782c0c" providerId="LiveId" clId="{120227BD-5B7C-469C-BEB4-D234EF2CE405}" dt="2024-06-02T19:24:54.184" v="6256" actId="47"/>
        <pc:sldMkLst>
          <pc:docMk/>
          <pc:sldMk cId="408314181" sldId="467"/>
        </pc:sldMkLst>
      </pc:sldChg>
      <pc:sldChg chg="add del">
        <pc:chgData name="Ernesto Gandolfo Raso" userId="9b53afdb15782c0c" providerId="LiveId" clId="{120227BD-5B7C-469C-BEB4-D234EF2CE405}" dt="2024-06-02T19:24:54.184" v="6256" actId="47"/>
        <pc:sldMkLst>
          <pc:docMk/>
          <pc:sldMk cId="349383295" sldId="468"/>
        </pc:sldMkLst>
      </pc:sldChg>
      <pc:sldChg chg="add del">
        <pc:chgData name="Ernesto Gandolfo Raso" userId="9b53afdb15782c0c" providerId="LiveId" clId="{120227BD-5B7C-469C-BEB4-D234EF2CE405}" dt="2024-06-02T19:24:54.184" v="6256" actId="47"/>
        <pc:sldMkLst>
          <pc:docMk/>
          <pc:sldMk cId="1967116197" sldId="469"/>
        </pc:sldMkLst>
      </pc:sldChg>
      <pc:sldChg chg="add del">
        <pc:chgData name="Ernesto Gandolfo Raso" userId="9b53afdb15782c0c" providerId="LiveId" clId="{120227BD-5B7C-469C-BEB4-D234EF2CE405}" dt="2024-06-02T19:24:54.184" v="6256" actId="47"/>
        <pc:sldMkLst>
          <pc:docMk/>
          <pc:sldMk cId="3138912277" sldId="470"/>
        </pc:sldMkLst>
      </pc:sldChg>
      <pc:sldChg chg="add del">
        <pc:chgData name="Ernesto Gandolfo Raso" userId="9b53afdb15782c0c" providerId="LiveId" clId="{120227BD-5B7C-469C-BEB4-D234EF2CE405}" dt="2024-06-02T19:24:54.184" v="6256" actId="47"/>
        <pc:sldMkLst>
          <pc:docMk/>
          <pc:sldMk cId="1865912029" sldId="471"/>
        </pc:sldMkLst>
      </pc:sldChg>
      <pc:sldChg chg="add del">
        <pc:chgData name="Ernesto Gandolfo Raso" userId="9b53afdb15782c0c" providerId="LiveId" clId="{120227BD-5B7C-469C-BEB4-D234EF2CE405}" dt="2024-06-02T19:24:54.184" v="6256" actId="47"/>
        <pc:sldMkLst>
          <pc:docMk/>
          <pc:sldMk cId="2967882806" sldId="472"/>
        </pc:sldMkLst>
      </pc:sldChg>
      <pc:sldChg chg="add del">
        <pc:chgData name="Ernesto Gandolfo Raso" userId="9b53afdb15782c0c" providerId="LiveId" clId="{120227BD-5B7C-469C-BEB4-D234EF2CE405}" dt="2024-06-02T19:24:54.184" v="6256" actId="47"/>
        <pc:sldMkLst>
          <pc:docMk/>
          <pc:sldMk cId="2375664721" sldId="473"/>
        </pc:sldMkLst>
      </pc:sldChg>
      <pc:sldChg chg="add del">
        <pc:chgData name="Ernesto Gandolfo Raso" userId="9b53afdb15782c0c" providerId="LiveId" clId="{120227BD-5B7C-469C-BEB4-D234EF2CE405}" dt="2024-06-02T19:24:54.184" v="6256" actId="47"/>
        <pc:sldMkLst>
          <pc:docMk/>
          <pc:sldMk cId="2871244231" sldId="474"/>
        </pc:sldMkLst>
      </pc:sldChg>
      <pc:sldChg chg="add del">
        <pc:chgData name="Ernesto Gandolfo Raso" userId="9b53afdb15782c0c" providerId="LiveId" clId="{120227BD-5B7C-469C-BEB4-D234EF2CE405}" dt="2024-06-02T19:24:54.184" v="6256" actId="47"/>
        <pc:sldMkLst>
          <pc:docMk/>
          <pc:sldMk cId="1941037531" sldId="475"/>
        </pc:sldMkLst>
      </pc:sldChg>
      <pc:sldChg chg="add del">
        <pc:chgData name="Ernesto Gandolfo Raso" userId="9b53afdb15782c0c" providerId="LiveId" clId="{120227BD-5B7C-469C-BEB4-D234EF2CE405}" dt="2024-06-02T19:24:54.184" v="6256" actId="47"/>
        <pc:sldMkLst>
          <pc:docMk/>
          <pc:sldMk cId="3377540728" sldId="476"/>
        </pc:sldMkLst>
      </pc:sldChg>
      <pc:sldChg chg="add del">
        <pc:chgData name="Ernesto Gandolfo Raso" userId="9b53afdb15782c0c" providerId="LiveId" clId="{120227BD-5B7C-469C-BEB4-D234EF2CE405}" dt="2024-06-02T19:24:54.184" v="6256" actId="47"/>
        <pc:sldMkLst>
          <pc:docMk/>
          <pc:sldMk cId="3154450165" sldId="477"/>
        </pc:sldMkLst>
      </pc:sldChg>
      <pc:sldChg chg="add del">
        <pc:chgData name="Ernesto Gandolfo Raso" userId="9b53afdb15782c0c" providerId="LiveId" clId="{120227BD-5B7C-469C-BEB4-D234EF2CE405}" dt="2024-06-02T19:24:54.184" v="6256" actId="47"/>
        <pc:sldMkLst>
          <pc:docMk/>
          <pc:sldMk cId="405172229" sldId="478"/>
        </pc:sldMkLst>
      </pc:sldChg>
      <pc:sldChg chg="add del">
        <pc:chgData name="Ernesto Gandolfo Raso" userId="9b53afdb15782c0c" providerId="LiveId" clId="{120227BD-5B7C-469C-BEB4-D234EF2CE405}" dt="2024-06-02T19:24:54.184" v="6256" actId="47"/>
        <pc:sldMkLst>
          <pc:docMk/>
          <pc:sldMk cId="3071785306" sldId="479"/>
        </pc:sldMkLst>
      </pc:sldChg>
      <pc:sldChg chg="add del">
        <pc:chgData name="Ernesto Gandolfo Raso" userId="9b53afdb15782c0c" providerId="LiveId" clId="{120227BD-5B7C-469C-BEB4-D234EF2CE405}" dt="2024-06-02T19:24:54.184" v="6256" actId="47"/>
        <pc:sldMkLst>
          <pc:docMk/>
          <pc:sldMk cId="3610864851" sldId="480"/>
        </pc:sldMkLst>
      </pc:sldChg>
      <pc:sldChg chg="add del">
        <pc:chgData name="Ernesto Gandolfo Raso" userId="9b53afdb15782c0c" providerId="LiveId" clId="{120227BD-5B7C-469C-BEB4-D234EF2CE405}" dt="2024-06-02T19:24:54.184" v="6256" actId="47"/>
        <pc:sldMkLst>
          <pc:docMk/>
          <pc:sldMk cId="3076801042" sldId="481"/>
        </pc:sldMkLst>
      </pc:sldChg>
      <pc:sldChg chg="add del">
        <pc:chgData name="Ernesto Gandolfo Raso" userId="9b53afdb15782c0c" providerId="LiveId" clId="{120227BD-5B7C-469C-BEB4-D234EF2CE405}" dt="2024-06-02T19:24:54.184" v="6256" actId="47"/>
        <pc:sldMkLst>
          <pc:docMk/>
          <pc:sldMk cId="2029318011" sldId="482"/>
        </pc:sldMkLst>
      </pc:sldChg>
      <pc:sldChg chg="add del">
        <pc:chgData name="Ernesto Gandolfo Raso" userId="9b53afdb15782c0c" providerId="LiveId" clId="{120227BD-5B7C-469C-BEB4-D234EF2CE405}" dt="2024-06-02T19:24:54.184" v="6256" actId="47"/>
        <pc:sldMkLst>
          <pc:docMk/>
          <pc:sldMk cId="817071807" sldId="483"/>
        </pc:sldMkLst>
      </pc:sldChg>
      <pc:sldChg chg="add del">
        <pc:chgData name="Ernesto Gandolfo Raso" userId="9b53afdb15782c0c" providerId="LiveId" clId="{120227BD-5B7C-469C-BEB4-D234EF2CE405}" dt="2024-06-02T19:24:54.184" v="6256" actId="47"/>
        <pc:sldMkLst>
          <pc:docMk/>
          <pc:sldMk cId="666148987" sldId="484"/>
        </pc:sldMkLst>
      </pc:sldChg>
      <pc:sldChg chg="add del">
        <pc:chgData name="Ernesto Gandolfo Raso" userId="9b53afdb15782c0c" providerId="LiveId" clId="{120227BD-5B7C-469C-BEB4-D234EF2CE405}" dt="2024-06-02T19:24:54.184" v="6256" actId="47"/>
        <pc:sldMkLst>
          <pc:docMk/>
          <pc:sldMk cId="1635883808" sldId="485"/>
        </pc:sldMkLst>
      </pc:sldChg>
      <pc:sldChg chg="add del">
        <pc:chgData name="Ernesto Gandolfo Raso" userId="9b53afdb15782c0c" providerId="LiveId" clId="{120227BD-5B7C-469C-BEB4-D234EF2CE405}" dt="2024-06-02T19:24:54.184" v="6256" actId="47"/>
        <pc:sldMkLst>
          <pc:docMk/>
          <pc:sldMk cId="2601055219" sldId="486"/>
        </pc:sldMkLst>
      </pc:sldChg>
      <pc:sldChg chg="add del">
        <pc:chgData name="Ernesto Gandolfo Raso" userId="9b53afdb15782c0c" providerId="LiveId" clId="{120227BD-5B7C-469C-BEB4-D234EF2CE405}" dt="2024-06-02T19:24:54.184" v="6256" actId="47"/>
        <pc:sldMkLst>
          <pc:docMk/>
          <pc:sldMk cId="898889541" sldId="487"/>
        </pc:sldMkLst>
      </pc:sldChg>
      <pc:sldChg chg="add del">
        <pc:chgData name="Ernesto Gandolfo Raso" userId="9b53afdb15782c0c" providerId="LiveId" clId="{120227BD-5B7C-469C-BEB4-D234EF2CE405}" dt="2024-06-02T19:24:54.184" v="6256" actId="47"/>
        <pc:sldMkLst>
          <pc:docMk/>
          <pc:sldMk cId="1280545736" sldId="488"/>
        </pc:sldMkLst>
      </pc:sldChg>
      <pc:sldChg chg="add del">
        <pc:chgData name="Ernesto Gandolfo Raso" userId="9b53afdb15782c0c" providerId="LiveId" clId="{120227BD-5B7C-469C-BEB4-D234EF2CE405}" dt="2024-06-02T19:24:54.184" v="6256" actId="47"/>
        <pc:sldMkLst>
          <pc:docMk/>
          <pc:sldMk cId="3881597213" sldId="489"/>
        </pc:sldMkLst>
      </pc:sldChg>
      <pc:sldChg chg="add del">
        <pc:chgData name="Ernesto Gandolfo Raso" userId="9b53afdb15782c0c" providerId="LiveId" clId="{120227BD-5B7C-469C-BEB4-D234EF2CE405}" dt="2024-06-02T19:24:54.184" v="6256" actId="47"/>
        <pc:sldMkLst>
          <pc:docMk/>
          <pc:sldMk cId="2798432590" sldId="490"/>
        </pc:sldMkLst>
      </pc:sldChg>
      <pc:sldChg chg="add del">
        <pc:chgData name="Ernesto Gandolfo Raso" userId="9b53afdb15782c0c" providerId="LiveId" clId="{120227BD-5B7C-469C-BEB4-D234EF2CE405}" dt="2024-06-02T19:24:54.184" v="6256" actId="47"/>
        <pc:sldMkLst>
          <pc:docMk/>
          <pc:sldMk cId="3692902669" sldId="491"/>
        </pc:sldMkLst>
      </pc:sldChg>
      <pc:sldChg chg="add del">
        <pc:chgData name="Ernesto Gandolfo Raso" userId="9b53afdb15782c0c" providerId="LiveId" clId="{120227BD-5B7C-469C-BEB4-D234EF2CE405}" dt="2024-06-02T19:24:54.184" v="6256" actId="47"/>
        <pc:sldMkLst>
          <pc:docMk/>
          <pc:sldMk cId="2935987935" sldId="492"/>
        </pc:sldMkLst>
      </pc:sldChg>
      <pc:sldChg chg="add del">
        <pc:chgData name="Ernesto Gandolfo Raso" userId="9b53afdb15782c0c" providerId="LiveId" clId="{120227BD-5B7C-469C-BEB4-D234EF2CE405}" dt="2024-06-02T19:24:54.184" v="6256" actId="47"/>
        <pc:sldMkLst>
          <pc:docMk/>
          <pc:sldMk cId="1928353098" sldId="493"/>
        </pc:sldMkLst>
      </pc:sldChg>
      <pc:sldChg chg="add del">
        <pc:chgData name="Ernesto Gandolfo Raso" userId="9b53afdb15782c0c" providerId="LiveId" clId="{120227BD-5B7C-469C-BEB4-D234EF2CE405}" dt="2024-06-02T19:24:54.184" v="6256" actId="47"/>
        <pc:sldMkLst>
          <pc:docMk/>
          <pc:sldMk cId="298736902" sldId="494"/>
        </pc:sldMkLst>
      </pc:sldChg>
      <pc:sldChg chg="add del">
        <pc:chgData name="Ernesto Gandolfo Raso" userId="9b53afdb15782c0c" providerId="LiveId" clId="{120227BD-5B7C-469C-BEB4-D234EF2CE405}" dt="2024-06-02T19:24:54.184" v="6256" actId="47"/>
        <pc:sldMkLst>
          <pc:docMk/>
          <pc:sldMk cId="3870164348" sldId="495"/>
        </pc:sldMkLst>
      </pc:sldChg>
      <pc:sldChg chg="add del">
        <pc:chgData name="Ernesto Gandolfo Raso" userId="9b53afdb15782c0c" providerId="LiveId" clId="{120227BD-5B7C-469C-BEB4-D234EF2CE405}" dt="2024-06-02T19:24:54.184" v="6256" actId="47"/>
        <pc:sldMkLst>
          <pc:docMk/>
          <pc:sldMk cId="678311771" sldId="496"/>
        </pc:sldMkLst>
      </pc:sldChg>
      <pc:sldChg chg="add del">
        <pc:chgData name="Ernesto Gandolfo Raso" userId="9b53afdb15782c0c" providerId="LiveId" clId="{120227BD-5B7C-469C-BEB4-D234EF2CE405}" dt="2024-06-02T19:24:54.184" v="6256" actId="47"/>
        <pc:sldMkLst>
          <pc:docMk/>
          <pc:sldMk cId="3900803883" sldId="497"/>
        </pc:sldMkLst>
      </pc:sldChg>
      <pc:sldChg chg="add del">
        <pc:chgData name="Ernesto Gandolfo Raso" userId="9b53afdb15782c0c" providerId="LiveId" clId="{120227BD-5B7C-469C-BEB4-D234EF2CE405}" dt="2024-06-02T19:24:54.184" v="6256" actId="47"/>
        <pc:sldMkLst>
          <pc:docMk/>
          <pc:sldMk cId="1073243142" sldId="498"/>
        </pc:sldMkLst>
      </pc:sldChg>
      <pc:sldChg chg="add del">
        <pc:chgData name="Ernesto Gandolfo Raso" userId="9b53afdb15782c0c" providerId="LiveId" clId="{120227BD-5B7C-469C-BEB4-D234EF2CE405}" dt="2024-06-02T19:24:54.184" v="6256" actId="47"/>
        <pc:sldMkLst>
          <pc:docMk/>
          <pc:sldMk cId="3956951851" sldId="499"/>
        </pc:sldMkLst>
      </pc:sldChg>
      <pc:sldChg chg="add del">
        <pc:chgData name="Ernesto Gandolfo Raso" userId="9b53afdb15782c0c" providerId="LiveId" clId="{120227BD-5B7C-469C-BEB4-D234EF2CE405}" dt="2024-06-02T19:24:54.184" v="6256" actId="47"/>
        <pc:sldMkLst>
          <pc:docMk/>
          <pc:sldMk cId="3226092528" sldId="500"/>
        </pc:sldMkLst>
      </pc:sldChg>
      <pc:sldChg chg="add del">
        <pc:chgData name="Ernesto Gandolfo Raso" userId="9b53afdb15782c0c" providerId="LiveId" clId="{120227BD-5B7C-469C-BEB4-D234EF2CE405}" dt="2024-06-02T19:24:54.184" v="6256" actId="47"/>
        <pc:sldMkLst>
          <pc:docMk/>
          <pc:sldMk cId="1386588186" sldId="501"/>
        </pc:sldMkLst>
      </pc:sldChg>
      <pc:sldChg chg="add del">
        <pc:chgData name="Ernesto Gandolfo Raso" userId="9b53afdb15782c0c" providerId="LiveId" clId="{120227BD-5B7C-469C-BEB4-D234EF2CE405}" dt="2024-06-02T19:24:54.184" v="6256" actId="47"/>
        <pc:sldMkLst>
          <pc:docMk/>
          <pc:sldMk cId="146556339" sldId="502"/>
        </pc:sldMkLst>
      </pc:sldChg>
      <pc:sldChg chg="add del">
        <pc:chgData name="Ernesto Gandolfo Raso" userId="9b53afdb15782c0c" providerId="LiveId" clId="{120227BD-5B7C-469C-BEB4-D234EF2CE405}" dt="2024-06-02T19:24:54.184" v="6256" actId="47"/>
        <pc:sldMkLst>
          <pc:docMk/>
          <pc:sldMk cId="752772048" sldId="503"/>
        </pc:sldMkLst>
      </pc:sldChg>
      <pc:sldChg chg="add del">
        <pc:chgData name="Ernesto Gandolfo Raso" userId="9b53afdb15782c0c" providerId="LiveId" clId="{120227BD-5B7C-469C-BEB4-D234EF2CE405}" dt="2024-06-02T19:24:54.184" v="6256" actId="47"/>
        <pc:sldMkLst>
          <pc:docMk/>
          <pc:sldMk cId="2980750032" sldId="504"/>
        </pc:sldMkLst>
      </pc:sldChg>
      <pc:sldChg chg="add del">
        <pc:chgData name="Ernesto Gandolfo Raso" userId="9b53afdb15782c0c" providerId="LiveId" clId="{120227BD-5B7C-469C-BEB4-D234EF2CE405}" dt="2024-06-02T19:24:54.184" v="6256" actId="47"/>
        <pc:sldMkLst>
          <pc:docMk/>
          <pc:sldMk cId="674279026" sldId="505"/>
        </pc:sldMkLst>
      </pc:sldChg>
      <pc:sldChg chg="add del">
        <pc:chgData name="Ernesto Gandolfo Raso" userId="9b53afdb15782c0c" providerId="LiveId" clId="{120227BD-5B7C-469C-BEB4-D234EF2CE405}" dt="2024-06-02T19:24:54.184" v="6256" actId="47"/>
        <pc:sldMkLst>
          <pc:docMk/>
          <pc:sldMk cId="499136496" sldId="506"/>
        </pc:sldMkLst>
      </pc:sldChg>
      <pc:sldChg chg="add del">
        <pc:chgData name="Ernesto Gandolfo Raso" userId="9b53afdb15782c0c" providerId="LiveId" clId="{120227BD-5B7C-469C-BEB4-D234EF2CE405}" dt="2024-06-02T19:24:54.184" v="6256" actId="47"/>
        <pc:sldMkLst>
          <pc:docMk/>
          <pc:sldMk cId="3153301273" sldId="507"/>
        </pc:sldMkLst>
      </pc:sldChg>
      <pc:sldChg chg="add del">
        <pc:chgData name="Ernesto Gandolfo Raso" userId="9b53afdb15782c0c" providerId="LiveId" clId="{120227BD-5B7C-469C-BEB4-D234EF2CE405}" dt="2024-06-02T19:24:54.184" v="6256" actId="47"/>
        <pc:sldMkLst>
          <pc:docMk/>
          <pc:sldMk cId="2412993097" sldId="508"/>
        </pc:sldMkLst>
      </pc:sldChg>
      <pc:sldChg chg="add del">
        <pc:chgData name="Ernesto Gandolfo Raso" userId="9b53afdb15782c0c" providerId="LiveId" clId="{120227BD-5B7C-469C-BEB4-D234EF2CE405}" dt="2024-06-02T19:24:54.184" v="6256" actId="47"/>
        <pc:sldMkLst>
          <pc:docMk/>
          <pc:sldMk cId="1402933045" sldId="509"/>
        </pc:sldMkLst>
      </pc:sldChg>
      <pc:sldChg chg="add del">
        <pc:chgData name="Ernesto Gandolfo Raso" userId="9b53afdb15782c0c" providerId="LiveId" clId="{120227BD-5B7C-469C-BEB4-D234EF2CE405}" dt="2024-06-02T19:24:54.184" v="6256" actId="47"/>
        <pc:sldMkLst>
          <pc:docMk/>
          <pc:sldMk cId="4106790360" sldId="510"/>
        </pc:sldMkLst>
      </pc:sldChg>
      <pc:sldChg chg="add del">
        <pc:chgData name="Ernesto Gandolfo Raso" userId="9b53afdb15782c0c" providerId="LiveId" clId="{120227BD-5B7C-469C-BEB4-D234EF2CE405}" dt="2024-06-02T19:24:54.184" v="6256" actId="47"/>
        <pc:sldMkLst>
          <pc:docMk/>
          <pc:sldMk cId="3629187522" sldId="511"/>
        </pc:sldMkLst>
      </pc:sldChg>
      <pc:sldChg chg="add del">
        <pc:chgData name="Ernesto Gandolfo Raso" userId="9b53afdb15782c0c" providerId="LiveId" clId="{120227BD-5B7C-469C-BEB4-D234EF2CE405}" dt="2024-06-02T19:24:54.184" v="6256" actId="47"/>
        <pc:sldMkLst>
          <pc:docMk/>
          <pc:sldMk cId="1461826797" sldId="512"/>
        </pc:sldMkLst>
      </pc:sldChg>
      <pc:sldChg chg="add del">
        <pc:chgData name="Ernesto Gandolfo Raso" userId="9b53afdb15782c0c" providerId="LiveId" clId="{120227BD-5B7C-469C-BEB4-D234EF2CE405}" dt="2024-06-02T19:24:54.184" v="6256" actId="47"/>
        <pc:sldMkLst>
          <pc:docMk/>
          <pc:sldMk cId="381404873" sldId="513"/>
        </pc:sldMkLst>
      </pc:sldChg>
      <pc:sldChg chg="add del">
        <pc:chgData name="Ernesto Gandolfo Raso" userId="9b53afdb15782c0c" providerId="LiveId" clId="{120227BD-5B7C-469C-BEB4-D234EF2CE405}" dt="2024-06-02T19:24:54.184" v="6256" actId="47"/>
        <pc:sldMkLst>
          <pc:docMk/>
          <pc:sldMk cId="4068831310" sldId="514"/>
        </pc:sldMkLst>
      </pc:sldChg>
      <pc:sldChg chg="add del">
        <pc:chgData name="Ernesto Gandolfo Raso" userId="9b53afdb15782c0c" providerId="LiveId" clId="{120227BD-5B7C-469C-BEB4-D234EF2CE405}" dt="2024-06-02T19:24:54.184" v="6256" actId="47"/>
        <pc:sldMkLst>
          <pc:docMk/>
          <pc:sldMk cId="346591951" sldId="515"/>
        </pc:sldMkLst>
      </pc:sldChg>
      <pc:sldChg chg="add del">
        <pc:chgData name="Ernesto Gandolfo Raso" userId="9b53afdb15782c0c" providerId="LiveId" clId="{120227BD-5B7C-469C-BEB4-D234EF2CE405}" dt="2024-06-02T19:24:54.184" v="6256" actId="47"/>
        <pc:sldMkLst>
          <pc:docMk/>
          <pc:sldMk cId="3670470107" sldId="516"/>
        </pc:sldMkLst>
      </pc:sldChg>
      <pc:sldChg chg="add del">
        <pc:chgData name="Ernesto Gandolfo Raso" userId="9b53afdb15782c0c" providerId="LiveId" clId="{120227BD-5B7C-469C-BEB4-D234EF2CE405}" dt="2024-06-02T19:24:54.184" v="6256" actId="47"/>
        <pc:sldMkLst>
          <pc:docMk/>
          <pc:sldMk cId="1372243904" sldId="517"/>
        </pc:sldMkLst>
      </pc:sldChg>
      <pc:sldChg chg="add del">
        <pc:chgData name="Ernesto Gandolfo Raso" userId="9b53afdb15782c0c" providerId="LiveId" clId="{120227BD-5B7C-469C-BEB4-D234EF2CE405}" dt="2024-06-02T19:24:54.184" v="6256" actId="47"/>
        <pc:sldMkLst>
          <pc:docMk/>
          <pc:sldMk cId="618295451" sldId="518"/>
        </pc:sldMkLst>
      </pc:sldChg>
      <pc:sldChg chg="add del">
        <pc:chgData name="Ernesto Gandolfo Raso" userId="9b53afdb15782c0c" providerId="LiveId" clId="{120227BD-5B7C-469C-BEB4-D234EF2CE405}" dt="2024-06-02T19:24:54.184" v="6256" actId="47"/>
        <pc:sldMkLst>
          <pc:docMk/>
          <pc:sldMk cId="2807451072" sldId="519"/>
        </pc:sldMkLst>
      </pc:sldChg>
      <pc:sldChg chg="add del">
        <pc:chgData name="Ernesto Gandolfo Raso" userId="9b53afdb15782c0c" providerId="LiveId" clId="{120227BD-5B7C-469C-BEB4-D234EF2CE405}" dt="2024-06-02T19:24:54.184" v="6256" actId="47"/>
        <pc:sldMkLst>
          <pc:docMk/>
          <pc:sldMk cId="1663873422" sldId="520"/>
        </pc:sldMkLst>
      </pc:sldChg>
      <pc:sldChg chg="add del">
        <pc:chgData name="Ernesto Gandolfo Raso" userId="9b53afdb15782c0c" providerId="LiveId" clId="{120227BD-5B7C-469C-BEB4-D234EF2CE405}" dt="2024-06-02T19:24:54.184" v="6256" actId="47"/>
        <pc:sldMkLst>
          <pc:docMk/>
          <pc:sldMk cId="882442354" sldId="521"/>
        </pc:sldMkLst>
      </pc:sldChg>
      <pc:sldChg chg="add del">
        <pc:chgData name="Ernesto Gandolfo Raso" userId="9b53afdb15782c0c" providerId="LiveId" clId="{120227BD-5B7C-469C-BEB4-D234EF2CE405}" dt="2024-06-02T19:24:54.184" v="6256" actId="47"/>
        <pc:sldMkLst>
          <pc:docMk/>
          <pc:sldMk cId="2763246888" sldId="522"/>
        </pc:sldMkLst>
      </pc:sldChg>
      <pc:sldChg chg="add del">
        <pc:chgData name="Ernesto Gandolfo Raso" userId="9b53afdb15782c0c" providerId="LiveId" clId="{120227BD-5B7C-469C-BEB4-D234EF2CE405}" dt="2024-06-02T19:24:54.184" v="6256" actId="47"/>
        <pc:sldMkLst>
          <pc:docMk/>
          <pc:sldMk cId="408646889" sldId="523"/>
        </pc:sldMkLst>
      </pc:sldChg>
      <pc:sldChg chg="add del">
        <pc:chgData name="Ernesto Gandolfo Raso" userId="9b53afdb15782c0c" providerId="LiveId" clId="{120227BD-5B7C-469C-BEB4-D234EF2CE405}" dt="2024-06-02T19:24:54.184" v="6256" actId="47"/>
        <pc:sldMkLst>
          <pc:docMk/>
          <pc:sldMk cId="3344279654" sldId="524"/>
        </pc:sldMkLst>
      </pc:sldChg>
      <pc:sldChg chg="add del">
        <pc:chgData name="Ernesto Gandolfo Raso" userId="9b53afdb15782c0c" providerId="LiveId" clId="{120227BD-5B7C-469C-BEB4-D234EF2CE405}" dt="2024-06-02T19:24:54.184" v="6256" actId="47"/>
        <pc:sldMkLst>
          <pc:docMk/>
          <pc:sldMk cId="3415106727" sldId="525"/>
        </pc:sldMkLst>
      </pc:sldChg>
      <pc:sldChg chg="add del">
        <pc:chgData name="Ernesto Gandolfo Raso" userId="9b53afdb15782c0c" providerId="LiveId" clId="{120227BD-5B7C-469C-BEB4-D234EF2CE405}" dt="2024-06-02T19:24:54.184" v="6256" actId="47"/>
        <pc:sldMkLst>
          <pc:docMk/>
          <pc:sldMk cId="733782523" sldId="526"/>
        </pc:sldMkLst>
      </pc:sldChg>
      <pc:sldChg chg="add del">
        <pc:chgData name="Ernesto Gandolfo Raso" userId="9b53afdb15782c0c" providerId="LiveId" clId="{120227BD-5B7C-469C-BEB4-D234EF2CE405}" dt="2024-06-02T19:24:54.184" v="6256" actId="47"/>
        <pc:sldMkLst>
          <pc:docMk/>
          <pc:sldMk cId="1305303531" sldId="527"/>
        </pc:sldMkLst>
      </pc:sldChg>
      <pc:sldChg chg="add del">
        <pc:chgData name="Ernesto Gandolfo Raso" userId="9b53afdb15782c0c" providerId="LiveId" clId="{120227BD-5B7C-469C-BEB4-D234EF2CE405}" dt="2024-06-02T19:24:54.184" v="6256" actId="47"/>
        <pc:sldMkLst>
          <pc:docMk/>
          <pc:sldMk cId="113129187" sldId="528"/>
        </pc:sldMkLst>
      </pc:sldChg>
      <pc:sldChg chg="add del">
        <pc:chgData name="Ernesto Gandolfo Raso" userId="9b53afdb15782c0c" providerId="LiveId" clId="{120227BD-5B7C-469C-BEB4-D234EF2CE405}" dt="2024-06-02T19:24:54.184" v="6256" actId="47"/>
        <pc:sldMkLst>
          <pc:docMk/>
          <pc:sldMk cId="4200131918" sldId="529"/>
        </pc:sldMkLst>
      </pc:sldChg>
      <pc:sldChg chg="add del">
        <pc:chgData name="Ernesto Gandolfo Raso" userId="9b53afdb15782c0c" providerId="LiveId" clId="{120227BD-5B7C-469C-BEB4-D234EF2CE405}" dt="2024-06-02T19:24:54.184" v="6256" actId="47"/>
        <pc:sldMkLst>
          <pc:docMk/>
          <pc:sldMk cId="1723765854" sldId="530"/>
        </pc:sldMkLst>
      </pc:sldChg>
      <pc:sldChg chg="add del">
        <pc:chgData name="Ernesto Gandolfo Raso" userId="9b53afdb15782c0c" providerId="LiveId" clId="{120227BD-5B7C-469C-BEB4-D234EF2CE405}" dt="2024-06-02T19:24:54.184" v="6256" actId="47"/>
        <pc:sldMkLst>
          <pc:docMk/>
          <pc:sldMk cId="1151347095" sldId="531"/>
        </pc:sldMkLst>
      </pc:sldChg>
      <pc:sldChg chg="add del">
        <pc:chgData name="Ernesto Gandolfo Raso" userId="9b53afdb15782c0c" providerId="LiveId" clId="{120227BD-5B7C-469C-BEB4-D234EF2CE405}" dt="2024-06-02T19:24:54.184" v="6256" actId="47"/>
        <pc:sldMkLst>
          <pc:docMk/>
          <pc:sldMk cId="3671800042" sldId="532"/>
        </pc:sldMkLst>
      </pc:sldChg>
      <pc:sldChg chg="add del">
        <pc:chgData name="Ernesto Gandolfo Raso" userId="9b53afdb15782c0c" providerId="LiveId" clId="{120227BD-5B7C-469C-BEB4-D234EF2CE405}" dt="2024-06-02T19:24:54.184" v="6256" actId="47"/>
        <pc:sldMkLst>
          <pc:docMk/>
          <pc:sldMk cId="4082064032" sldId="533"/>
        </pc:sldMkLst>
      </pc:sldChg>
      <pc:sldChg chg="add del">
        <pc:chgData name="Ernesto Gandolfo Raso" userId="9b53afdb15782c0c" providerId="LiveId" clId="{120227BD-5B7C-469C-BEB4-D234EF2CE405}" dt="2024-06-02T19:24:54.184" v="6256" actId="47"/>
        <pc:sldMkLst>
          <pc:docMk/>
          <pc:sldMk cId="2585229051" sldId="534"/>
        </pc:sldMkLst>
      </pc:sldChg>
      <pc:sldChg chg="add del">
        <pc:chgData name="Ernesto Gandolfo Raso" userId="9b53afdb15782c0c" providerId="LiveId" clId="{120227BD-5B7C-469C-BEB4-D234EF2CE405}" dt="2024-06-02T19:24:54.184" v="6256" actId="47"/>
        <pc:sldMkLst>
          <pc:docMk/>
          <pc:sldMk cId="4002070609" sldId="535"/>
        </pc:sldMkLst>
      </pc:sldChg>
      <pc:sldChg chg="add del">
        <pc:chgData name="Ernesto Gandolfo Raso" userId="9b53afdb15782c0c" providerId="LiveId" clId="{120227BD-5B7C-469C-BEB4-D234EF2CE405}" dt="2024-06-02T19:24:54.184" v="6256" actId="47"/>
        <pc:sldMkLst>
          <pc:docMk/>
          <pc:sldMk cId="1402698099" sldId="536"/>
        </pc:sldMkLst>
      </pc:sldChg>
      <pc:sldChg chg="add del">
        <pc:chgData name="Ernesto Gandolfo Raso" userId="9b53afdb15782c0c" providerId="LiveId" clId="{120227BD-5B7C-469C-BEB4-D234EF2CE405}" dt="2024-06-02T19:24:54.184" v="6256" actId="47"/>
        <pc:sldMkLst>
          <pc:docMk/>
          <pc:sldMk cId="1908649069" sldId="537"/>
        </pc:sldMkLst>
      </pc:sldChg>
      <pc:sldChg chg="add del">
        <pc:chgData name="Ernesto Gandolfo Raso" userId="9b53afdb15782c0c" providerId="LiveId" clId="{120227BD-5B7C-469C-BEB4-D234EF2CE405}" dt="2024-06-02T19:24:54.184" v="6256" actId="47"/>
        <pc:sldMkLst>
          <pc:docMk/>
          <pc:sldMk cId="4055322305" sldId="538"/>
        </pc:sldMkLst>
      </pc:sldChg>
      <pc:sldChg chg="add del">
        <pc:chgData name="Ernesto Gandolfo Raso" userId="9b53afdb15782c0c" providerId="LiveId" clId="{120227BD-5B7C-469C-BEB4-D234EF2CE405}" dt="2024-06-02T19:24:54.184" v="6256" actId="47"/>
        <pc:sldMkLst>
          <pc:docMk/>
          <pc:sldMk cId="169235002" sldId="539"/>
        </pc:sldMkLst>
      </pc:sldChg>
      <pc:sldChg chg="add del">
        <pc:chgData name="Ernesto Gandolfo Raso" userId="9b53afdb15782c0c" providerId="LiveId" clId="{120227BD-5B7C-469C-BEB4-D234EF2CE405}" dt="2024-06-02T19:24:54.184" v="6256" actId="47"/>
        <pc:sldMkLst>
          <pc:docMk/>
          <pc:sldMk cId="1610407836" sldId="540"/>
        </pc:sldMkLst>
      </pc:sldChg>
      <pc:sldChg chg="add del">
        <pc:chgData name="Ernesto Gandolfo Raso" userId="9b53afdb15782c0c" providerId="LiveId" clId="{120227BD-5B7C-469C-BEB4-D234EF2CE405}" dt="2024-06-02T19:24:54.184" v="6256" actId="47"/>
        <pc:sldMkLst>
          <pc:docMk/>
          <pc:sldMk cId="3870164287" sldId="541"/>
        </pc:sldMkLst>
      </pc:sldChg>
      <pc:sldChg chg="add del">
        <pc:chgData name="Ernesto Gandolfo Raso" userId="9b53afdb15782c0c" providerId="LiveId" clId="{120227BD-5B7C-469C-BEB4-D234EF2CE405}" dt="2024-06-02T19:24:54.184" v="6256" actId="47"/>
        <pc:sldMkLst>
          <pc:docMk/>
          <pc:sldMk cId="4225750155" sldId="542"/>
        </pc:sldMkLst>
      </pc:sldChg>
      <pc:sldChg chg="add del">
        <pc:chgData name="Ernesto Gandolfo Raso" userId="9b53afdb15782c0c" providerId="LiveId" clId="{120227BD-5B7C-469C-BEB4-D234EF2CE405}" dt="2024-06-02T19:24:54.184" v="6256" actId="47"/>
        <pc:sldMkLst>
          <pc:docMk/>
          <pc:sldMk cId="3694151070" sldId="543"/>
        </pc:sldMkLst>
      </pc:sldChg>
      <pc:sldChg chg="add del">
        <pc:chgData name="Ernesto Gandolfo Raso" userId="9b53afdb15782c0c" providerId="LiveId" clId="{120227BD-5B7C-469C-BEB4-D234EF2CE405}" dt="2024-06-02T19:24:54.184" v="6256" actId="47"/>
        <pc:sldMkLst>
          <pc:docMk/>
          <pc:sldMk cId="3570599047" sldId="544"/>
        </pc:sldMkLst>
      </pc:sldChg>
      <pc:sldChg chg="add del">
        <pc:chgData name="Ernesto Gandolfo Raso" userId="9b53afdb15782c0c" providerId="LiveId" clId="{120227BD-5B7C-469C-BEB4-D234EF2CE405}" dt="2024-06-02T19:24:54.184" v="6256" actId="47"/>
        <pc:sldMkLst>
          <pc:docMk/>
          <pc:sldMk cId="2418416757" sldId="545"/>
        </pc:sldMkLst>
      </pc:sldChg>
      <pc:sldChg chg="add del">
        <pc:chgData name="Ernesto Gandolfo Raso" userId="9b53afdb15782c0c" providerId="LiveId" clId="{120227BD-5B7C-469C-BEB4-D234EF2CE405}" dt="2024-06-02T19:24:54.184" v="6256" actId="47"/>
        <pc:sldMkLst>
          <pc:docMk/>
          <pc:sldMk cId="788204954" sldId="546"/>
        </pc:sldMkLst>
      </pc:sldChg>
      <pc:sldChg chg="add del">
        <pc:chgData name="Ernesto Gandolfo Raso" userId="9b53afdb15782c0c" providerId="LiveId" clId="{120227BD-5B7C-469C-BEB4-D234EF2CE405}" dt="2024-06-02T19:24:54.184" v="6256" actId="47"/>
        <pc:sldMkLst>
          <pc:docMk/>
          <pc:sldMk cId="3018868727" sldId="547"/>
        </pc:sldMkLst>
      </pc:sldChg>
      <pc:sldChg chg="add del">
        <pc:chgData name="Ernesto Gandolfo Raso" userId="9b53afdb15782c0c" providerId="LiveId" clId="{120227BD-5B7C-469C-BEB4-D234EF2CE405}" dt="2024-06-02T19:24:54.184" v="6256" actId="47"/>
        <pc:sldMkLst>
          <pc:docMk/>
          <pc:sldMk cId="1817073340" sldId="548"/>
        </pc:sldMkLst>
      </pc:sldChg>
      <pc:sldChg chg="add del">
        <pc:chgData name="Ernesto Gandolfo Raso" userId="9b53afdb15782c0c" providerId="LiveId" clId="{120227BD-5B7C-469C-BEB4-D234EF2CE405}" dt="2024-06-02T19:24:54.184" v="6256" actId="47"/>
        <pc:sldMkLst>
          <pc:docMk/>
          <pc:sldMk cId="3365175146" sldId="549"/>
        </pc:sldMkLst>
      </pc:sldChg>
      <pc:sldChg chg="add del">
        <pc:chgData name="Ernesto Gandolfo Raso" userId="9b53afdb15782c0c" providerId="LiveId" clId="{120227BD-5B7C-469C-BEB4-D234EF2CE405}" dt="2024-06-02T19:24:54.184" v="6256" actId="47"/>
        <pc:sldMkLst>
          <pc:docMk/>
          <pc:sldMk cId="3149463298" sldId="550"/>
        </pc:sldMkLst>
      </pc:sldChg>
      <pc:sldChg chg="add del">
        <pc:chgData name="Ernesto Gandolfo Raso" userId="9b53afdb15782c0c" providerId="LiveId" clId="{120227BD-5B7C-469C-BEB4-D234EF2CE405}" dt="2024-06-02T19:24:54.184" v="6256" actId="47"/>
        <pc:sldMkLst>
          <pc:docMk/>
          <pc:sldMk cId="474521222" sldId="551"/>
        </pc:sldMkLst>
      </pc:sldChg>
      <pc:sldChg chg="add del">
        <pc:chgData name="Ernesto Gandolfo Raso" userId="9b53afdb15782c0c" providerId="LiveId" clId="{120227BD-5B7C-469C-BEB4-D234EF2CE405}" dt="2024-06-02T19:24:54.184" v="6256" actId="47"/>
        <pc:sldMkLst>
          <pc:docMk/>
          <pc:sldMk cId="2400917039" sldId="552"/>
        </pc:sldMkLst>
      </pc:sldChg>
      <pc:sldChg chg="add del">
        <pc:chgData name="Ernesto Gandolfo Raso" userId="9b53afdb15782c0c" providerId="LiveId" clId="{120227BD-5B7C-469C-BEB4-D234EF2CE405}" dt="2024-06-02T19:24:54.184" v="6256" actId="47"/>
        <pc:sldMkLst>
          <pc:docMk/>
          <pc:sldMk cId="1765878810" sldId="553"/>
        </pc:sldMkLst>
      </pc:sldChg>
      <pc:sldChg chg="add del">
        <pc:chgData name="Ernesto Gandolfo Raso" userId="9b53afdb15782c0c" providerId="LiveId" clId="{120227BD-5B7C-469C-BEB4-D234EF2CE405}" dt="2024-06-02T19:24:54.184" v="6256" actId="47"/>
        <pc:sldMkLst>
          <pc:docMk/>
          <pc:sldMk cId="1680276164" sldId="554"/>
        </pc:sldMkLst>
      </pc:sldChg>
      <pc:sldChg chg="add del">
        <pc:chgData name="Ernesto Gandolfo Raso" userId="9b53afdb15782c0c" providerId="LiveId" clId="{120227BD-5B7C-469C-BEB4-D234EF2CE405}" dt="2024-06-02T19:24:54.184" v="6256" actId="47"/>
        <pc:sldMkLst>
          <pc:docMk/>
          <pc:sldMk cId="1536563363" sldId="555"/>
        </pc:sldMkLst>
      </pc:sldChg>
      <pc:sldChg chg="add del">
        <pc:chgData name="Ernesto Gandolfo Raso" userId="9b53afdb15782c0c" providerId="LiveId" clId="{120227BD-5B7C-469C-BEB4-D234EF2CE405}" dt="2024-06-02T19:24:54.184" v="6256" actId="47"/>
        <pc:sldMkLst>
          <pc:docMk/>
          <pc:sldMk cId="1725901874" sldId="556"/>
        </pc:sldMkLst>
      </pc:sldChg>
      <pc:sldChg chg="add del">
        <pc:chgData name="Ernesto Gandolfo Raso" userId="9b53afdb15782c0c" providerId="LiveId" clId="{120227BD-5B7C-469C-BEB4-D234EF2CE405}" dt="2024-06-02T19:24:54.184" v="6256" actId="47"/>
        <pc:sldMkLst>
          <pc:docMk/>
          <pc:sldMk cId="27047656" sldId="557"/>
        </pc:sldMkLst>
      </pc:sldChg>
      <pc:sldChg chg="add del">
        <pc:chgData name="Ernesto Gandolfo Raso" userId="9b53afdb15782c0c" providerId="LiveId" clId="{120227BD-5B7C-469C-BEB4-D234EF2CE405}" dt="2024-06-02T19:24:54.184" v="6256" actId="47"/>
        <pc:sldMkLst>
          <pc:docMk/>
          <pc:sldMk cId="1437165684" sldId="558"/>
        </pc:sldMkLst>
      </pc:sldChg>
      <pc:sldChg chg="add del">
        <pc:chgData name="Ernesto Gandolfo Raso" userId="9b53afdb15782c0c" providerId="LiveId" clId="{120227BD-5B7C-469C-BEB4-D234EF2CE405}" dt="2024-06-02T19:24:54.184" v="6256" actId="47"/>
        <pc:sldMkLst>
          <pc:docMk/>
          <pc:sldMk cId="3014347486" sldId="559"/>
        </pc:sldMkLst>
      </pc:sldChg>
      <pc:sldChg chg="add del">
        <pc:chgData name="Ernesto Gandolfo Raso" userId="9b53afdb15782c0c" providerId="LiveId" clId="{120227BD-5B7C-469C-BEB4-D234EF2CE405}" dt="2024-06-02T19:24:54.184" v="6256" actId="47"/>
        <pc:sldMkLst>
          <pc:docMk/>
          <pc:sldMk cId="2199267582" sldId="560"/>
        </pc:sldMkLst>
      </pc:sldChg>
      <pc:sldChg chg="add del">
        <pc:chgData name="Ernesto Gandolfo Raso" userId="9b53afdb15782c0c" providerId="LiveId" clId="{120227BD-5B7C-469C-BEB4-D234EF2CE405}" dt="2024-06-02T19:24:54.184" v="6256" actId="47"/>
        <pc:sldMkLst>
          <pc:docMk/>
          <pc:sldMk cId="3611051731" sldId="561"/>
        </pc:sldMkLst>
      </pc:sldChg>
      <pc:sldChg chg="add del">
        <pc:chgData name="Ernesto Gandolfo Raso" userId="9b53afdb15782c0c" providerId="LiveId" clId="{120227BD-5B7C-469C-BEB4-D234EF2CE405}" dt="2024-06-02T19:24:54.184" v="6256" actId="47"/>
        <pc:sldMkLst>
          <pc:docMk/>
          <pc:sldMk cId="1586870814" sldId="562"/>
        </pc:sldMkLst>
      </pc:sldChg>
      <pc:sldChg chg="modSp add mod">
        <pc:chgData name="Ernesto Gandolfo Raso" userId="9b53afdb15782c0c" providerId="LiveId" clId="{120227BD-5B7C-469C-BEB4-D234EF2CE405}" dt="2024-06-02T10:47:37.021" v="370" actId="6549"/>
        <pc:sldMkLst>
          <pc:docMk/>
          <pc:sldMk cId="1036205935" sldId="563"/>
        </pc:sldMkLst>
      </pc:sldChg>
      <pc:sldChg chg="modSp add mod">
        <pc:chgData name="Ernesto Gandolfo Raso" userId="9b53afdb15782c0c" providerId="LiveId" clId="{120227BD-5B7C-469C-BEB4-D234EF2CE405}" dt="2024-06-02T11:24:47.391" v="559" actId="6549"/>
        <pc:sldMkLst>
          <pc:docMk/>
          <pc:sldMk cId="1140887159" sldId="564"/>
        </pc:sldMkLst>
      </pc:sldChg>
      <pc:sldChg chg="addSp modSp add mod">
        <pc:chgData name="Ernesto Gandolfo Raso" userId="9b53afdb15782c0c" providerId="LiveId" clId="{120227BD-5B7C-469C-BEB4-D234EF2CE405}" dt="2024-06-02T11:26:21.630" v="630" actId="14100"/>
        <pc:sldMkLst>
          <pc:docMk/>
          <pc:sldMk cId="2361743731" sldId="565"/>
        </pc:sldMkLst>
      </pc:sldChg>
      <pc:sldChg chg="addSp modSp add mod">
        <pc:chgData name="Ernesto Gandolfo Raso" userId="9b53afdb15782c0c" providerId="LiveId" clId="{120227BD-5B7C-469C-BEB4-D234EF2CE405}" dt="2024-06-02T11:33:58.960" v="935" actId="1036"/>
        <pc:sldMkLst>
          <pc:docMk/>
          <pc:sldMk cId="3156260621" sldId="566"/>
        </pc:sldMkLst>
      </pc:sldChg>
      <pc:sldChg chg="addSp delSp modSp add mod">
        <pc:chgData name="Ernesto Gandolfo Raso" userId="9b53afdb15782c0c" providerId="LiveId" clId="{120227BD-5B7C-469C-BEB4-D234EF2CE405}" dt="2024-06-02T11:40:21.305" v="1052" actId="20577"/>
        <pc:sldMkLst>
          <pc:docMk/>
          <pc:sldMk cId="4090242840" sldId="567"/>
        </pc:sldMkLst>
      </pc:sldChg>
      <pc:sldChg chg="addSp delSp modSp add mod">
        <pc:chgData name="Ernesto Gandolfo Raso" userId="9b53afdb15782c0c" providerId="LiveId" clId="{120227BD-5B7C-469C-BEB4-D234EF2CE405}" dt="2024-06-02T11:49:40.199" v="1444" actId="14100"/>
        <pc:sldMkLst>
          <pc:docMk/>
          <pc:sldMk cId="2054241544" sldId="568"/>
        </pc:sldMkLst>
      </pc:sldChg>
      <pc:sldChg chg="addSp modSp add mod">
        <pc:chgData name="Ernesto Gandolfo Raso" userId="9b53afdb15782c0c" providerId="LiveId" clId="{120227BD-5B7C-469C-BEB4-D234EF2CE405}" dt="2024-06-02T11:51:02.251" v="1518" actId="1037"/>
        <pc:sldMkLst>
          <pc:docMk/>
          <pc:sldMk cId="3064105545" sldId="569"/>
        </pc:sldMkLst>
      </pc:sldChg>
      <pc:sldChg chg="modSp add mod">
        <pc:chgData name="Ernesto Gandolfo Raso" userId="9b53afdb15782c0c" providerId="LiveId" clId="{120227BD-5B7C-469C-BEB4-D234EF2CE405}" dt="2024-06-02T11:53:11.561" v="1563" actId="20577"/>
        <pc:sldMkLst>
          <pc:docMk/>
          <pc:sldMk cId="880014947" sldId="570"/>
        </pc:sldMkLst>
      </pc:sldChg>
      <pc:sldChg chg="addSp delSp modSp add mod">
        <pc:chgData name="Ernesto Gandolfo Raso" userId="9b53afdb15782c0c" providerId="LiveId" clId="{120227BD-5B7C-469C-BEB4-D234EF2CE405}" dt="2024-06-02T11:55:02.675" v="1678" actId="1038"/>
        <pc:sldMkLst>
          <pc:docMk/>
          <pc:sldMk cId="1919105553" sldId="571"/>
        </pc:sldMkLst>
      </pc:sldChg>
      <pc:sldChg chg="addSp delSp modSp add mod">
        <pc:chgData name="Ernesto Gandolfo Raso" userId="9b53afdb15782c0c" providerId="LiveId" clId="{120227BD-5B7C-469C-BEB4-D234EF2CE405}" dt="2024-06-02T11:54:07.440" v="1631" actId="14100"/>
        <pc:sldMkLst>
          <pc:docMk/>
          <pc:sldMk cId="1141537235" sldId="572"/>
        </pc:sldMkLst>
      </pc:sldChg>
      <pc:sldChg chg="addSp delSp modSp add mod">
        <pc:chgData name="Ernesto Gandolfo Raso" userId="9b53afdb15782c0c" providerId="LiveId" clId="{120227BD-5B7C-469C-BEB4-D234EF2CE405}" dt="2024-06-02T11:56:30.649" v="1746" actId="1037"/>
        <pc:sldMkLst>
          <pc:docMk/>
          <pc:sldMk cId="1070892818" sldId="573"/>
        </pc:sldMkLst>
      </pc:sldChg>
      <pc:sldChg chg="modSp add mod">
        <pc:chgData name="Ernesto Gandolfo Raso" userId="9b53afdb15782c0c" providerId="LiveId" clId="{120227BD-5B7C-469C-BEB4-D234EF2CE405}" dt="2024-06-02T11:57:10.507" v="1759" actId="20577"/>
        <pc:sldMkLst>
          <pc:docMk/>
          <pc:sldMk cId="3472985423" sldId="574"/>
        </pc:sldMkLst>
      </pc:sldChg>
      <pc:sldChg chg="addSp delSp modSp add mod">
        <pc:chgData name="Ernesto Gandolfo Raso" userId="9b53afdb15782c0c" providerId="LiveId" clId="{120227BD-5B7C-469C-BEB4-D234EF2CE405}" dt="2024-06-02T12:36:48.800" v="2035" actId="1038"/>
        <pc:sldMkLst>
          <pc:docMk/>
          <pc:sldMk cId="2963195471" sldId="575"/>
        </pc:sldMkLst>
      </pc:sldChg>
      <pc:sldChg chg="addSp delSp modSp add mod">
        <pc:chgData name="Ernesto Gandolfo Raso" userId="9b53afdb15782c0c" providerId="LiveId" clId="{120227BD-5B7C-469C-BEB4-D234EF2CE405}" dt="2024-06-02T12:38:55.100" v="2101" actId="1038"/>
        <pc:sldMkLst>
          <pc:docMk/>
          <pc:sldMk cId="722264484" sldId="576"/>
        </pc:sldMkLst>
      </pc:sldChg>
      <pc:sldChg chg="addSp modSp add mod">
        <pc:chgData name="Ernesto Gandolfo Raso" userId="9b53afdb15782c0c" providerId="LiveId" clId="{120227BD-5B7C-469C-BEB4-D234EF2CE405}" dt="2024-06-02T12:41:55.276" v="2240" actId="113"/>
        <pc:sldMkLst>
          <pc:docMk/>
          <pc:sldMk cId="2954315095" sldId="577"/>
        </pc:sldMkLst>
      </pc:sldChg>
      <pc:sldChg chg="addSp modSp add del mod">
        <pc:chgData name="Ernesto Gandolfo Raso" userId="9b53afdb15782c0c" providerId="LiveId" clId="{120227BD-5B7C-469C-BEB4-D234EF2CE405}" dt="2024-06-02T12:39:43.539" v="2154" actId="2696"/>
        <pc:sldMkLst>
          <pc:docMk/>
          <pc:sldMk cId="456316244" sldId="578"/>
        </pc:sldMkLst>
      </pc:sldChg>
      <pc:sldChg chg="add del">
        <pc:chgData name="Ernesto Gandolfo Raso" userId="9b53afdb15782c0c" providerId="LiveId" clId="{120227BD-5B7C-469C-BEB4-D234EF2CE405}" dt="2024-06-02T12:39:50.646" v="2156" actId="2696"/>
        <pc:sldMkLst>
          <pc:docMk/>
          <pc:sldMk cId="2197394968" sldId="578"/>
        </pc:sldMkLst>
      </pc:sldChg>
      <pc:sldChg chg="add">
        <pc:chgData name="Ernesto Gandolfo Raso" userId="9b53afdb15782c0c" providerId="LiveId" clId="{120227BD-5B7C-469C-BEB4-D234EF2CE405}" dt="2024-06-02T12:39:53.040" v="2157"/>
        <pc:sldMkLst>
          <pc:docMk/>
          <pc:sldMk cId="3795998265" sldId="578"/>
        </pc:sldMkLst>
      </pc:sldChg>
      <pc:sldChg chg="addSp modSp add mod">
        <pc:chgData name="Ernesto Gandolfo Raso" userId="9b53afdb15782c0c" providerId="LiveId" clId="{120227BD-5B7C-469C-BEB4-D234EF2CE405}" dt="2024-06-02T12:45:00.321" v="2356" actId="1038"/>
        <pc:sldMkLst>
          <pc:docMk/>
          <pc:sldMk cId="2000090326" sldId="579"/>
        </pc:sldMkLst>
      </pc:sldChg>
      <pc:sldChg chg="addSp delSp modSp add mod">
        <pc:chgData name="Ernesto Gandolfo Raso" userId="9b53afdb15782c0c" providerId="LiveId" clId="{120227BD-5B7C-469C-BEB4-D234EF2CE405}" dt="2024-06-02T12:55:11.980" v="2548" actId="692"/>
        <pc:sldMkLst>
          <pc:docMk/>
          <pc:sldMk cId="3632053261" sldId="580"/>
        </pc:sldMkLst>
      </pc:sldChg>
      <pc:sldChg chg="addSp delSp add mod">
        <pc:chgData name="Ernesto Gandolfo Raso" userId="9b53afdb15782c0c" providerId="LiveId" clId="{120227BD-5B7C-469C-BEB4-D234EF2CE405}" dt="2024-06-02T12:50:12.930" v="2478" actId="22"/>
        <pc:sldMkLst>
          <pc:docMk/>
          <pc:sldMk cId="1312779990" sldId="581"/>
        </pc:sldMkLst>
      </pc:sldChg>
      <pc:sldChg chg="addSp modSp add mod">
        <pc:chgData name="Ernesto Gandolfo Raso" userId="9b53afdb15782c0c" providerId="LiveId" clId="{120227BD-5B7C-469C-BEB4-D234EF2CE405}" dt="2024-06-02T13:06:51.491" v="2736" actId="1035"/>
        <pc:sldMkLst>
          <pc:docMk/>
          <pc:sldMk cId="2446224248" sldId="582"/>
        </pc:sldMkLst>
      </pc:sldChg>
      <pc:sldChg chg="modSp add mod">
        <pc:chgData name="Ernesto Gandolfo Raso" userId="9b53afdb15782c0c" providerId="LiveId" clId="{120227BD-5B7C-469C-BEB4-D234EF2CE405}" dt="2024-06-02T13:11:23.189" v="3162" actId="20577"/>
        <pc:sldMkLst>
          <pc:docMk/>
          <pc:sldMk cId="3654904116" sldId="583"/>
        </pc:sldMkLst>
      </pc:sldChg>
      <pc:sldChg chg="modSp add mod">
        <pc:chgData name="Ernesto Gandolfo Raso" userId="9b53afdb15782c0c" providerId="LiveId" clId="{120227BD-5B7C-469C-BEB4-D234EF2CE405}" dt="2024-06-02T13:15:40.771" v="3314" actId="20577"/>
        <pc:sldMkLst>
          <pc:docMk/>
          <pc:sldMk cId="1371651464" sldId="584"/>
        </pc:sldMkLst>
      </pc:sldChg>
      <pc:sldChg chg="addSp delSp modSp add mod">
        <pc:chgData name="Ernesto Gandolfo Raso" userId="9b53afdb15782c0c" providerId="LiveId" clId="{120227BD-5B7C-469C-BEB4-D234EF2CE405}" dt="2024-06-02T13:13:59.702" v="3239" actId="14100"/>
        <pc:sldMkLst>
          <pc:docMk/>
          <pc:sldMk cId="996505726" sldId="585"/>
        </pc:sldMkLst>
      </pc:sldChg>
      <pc:sldChg chg="addSp delSp modSp add del mod">
        <pc:chgData name="Ernesto Gandolfo Raso" userId="9b53afdb15782c0c" providerId="LiveId" clId="{120227BD-5B7C-469C-BEB4-D234EF2CE405}" dt="2024-06-02T13:13:38.434" v="3232" actId="2696"/>
        <pc:sldMkLst>
          <pc:docMk/>
          <pc:sldMk cId="463380863" sldId="586"/>
        </pc:sldMkLst>
      </pc:sldChg>
      <pc:sldChg chg="add">
        <pc:chgData name="Ernesto Gandolfo Raso" userId="9b53afdb15782c0c" providerId="LiveId" clId="{120227BD-5B7C-469C-BEB4-D234EF2CE405}" dt="2024-06-02T13:13:41.606" v="3233"/>
        <pc:sldMkLst>
          <pc:docMk/>
          <pc:sldMk cId="2430349902" sldId="586"/>
        </pc:sldMkLst>
      </pc:sldChg>
      <pc:sldChg chg="addSp delSp modSp add mod">
        <pc:chgData name="Ernesto Gandolfo Raso" userId="9b53afdb15782c0c" providerId="LiveId" clId="{120227BD-5B7C-469C-BEB4-D234EF2CE405}" dt="2024-06-02T13:14:54.051" v="3279" actId="1037"/>
        <pc:sldMkLst>
          <pc:docMk/>
          <pc:sldMk cId="3764692623" sldId="587"/>
        </pc:sldMkLst>
      </pc:sldChg>
      <pc:sldChg chg="addSp delSp modSp add mod">
        <pc:chgData name="Ernesto Gandolfo Raso" userId="9b53afdb15782c0c" providerId="LiveId" clId="{120227BD-5B7C-469C-BEB4-D234EF2CE405}" dt="2024-06-02T13:15:11.472" v="3311" actId="1037"/>
        <pc:sldMkLst>
          <pc:docMk/>
          <pc:sldMk cId="2831833947" sldId="588"/>
        </pc:sldMkLst>
      </pc:sldChg>
      <pc:sldChg chg="modSp add mod">
        <pc:chgData name="Ernesto Gandolfo Raso" userId="9b53afdb15782c0c" providerId="LiveId" clId="{120227BD-5B7C-469C-BEB4-D234EF2CE405}" dt="2024-06-02T13:20:25.842" v="3473" actId="20577"/>
        <pc:sldMkLst>
          <pc:docMk/>
          <pc:sldMk cId="916910867" sldId="589"/>
        </pc:sldMkLst>
      </pc:sldChg>
      <pc:sldChg chg="addSp delSp add mod">
        <pc:chgData name="Ernesto Gandolfo Raso" userId="9b53afdb15782c0c" providerId="LiveId" clId="{120227BD-5B7C-469C-BEB4-D234EF2CE405}" dt="2024-06-02T13:18:16.339" v="3412" actId="22"/>
        <pc:sldMkLst>
          <pc:docMk/>
          <pc:sldMk cId="510612804" sldId="590"/>
        </pc:sldMkLst>
      </pc:sldChg>
      <pc:sldChg chg="addSp delSp modSp add mod">
        <pc:chgData name="Ernesto Gandolfo Raso" userId="9b53afdb15782c0c" providerId="LiveId" clId="{120227BD-5B7C-469C-BEB4-D234EF2CE405}" dt="2024-06-02T13:23:59.073" v="3602" actId="20577"/>
        <pc:sldMkLst>
          <pc:docMk/>
          <pc:sldMk cId="1880210024" sldId="591"/>
        </pc:sldMkLst>
      </pc:sldChg>
      <pc:sldChg chg="add del">
        <pc:chgData name="Ernesto Gandolfo Raso" userId="9b53afdb15782c0c" providerId="LiveId" clId="{120227BD-5B7C-469C-BEB4-D234EF2CE405}" dt="2024-06-02T13:23:44.808" v="3597" actId="2696"/>
        <pc:sldMkLst>
          <pc:docMk/>
          <pc:sldMk cId="4197053659" sldId="592"/>
        </pc:sldMkLst>
      </pc:sldChg>
      <pc:sldChg chg="addSp modSp add mod">
        <pc:chgData name="Ernesto Gandolfo Raso" userId="9b53afdb15782c0c" providerId="LiveId" clId="{120227BD-5B7C-469C-BEB4-D234EF2CE405}" dt="2024-06-02T13:26:17.494" v="3698" actId="58"/>
        <pc:sldMkLst>
          <pc:docMk/>
          <pc:sldMk cId="2944562666" sldId="593"/>
        </pc:sldMkLst>
      </pc:sldChg>
      <pc:sldChg chg="addSp modSp add mod">
        <pc:chgData name="Ernesto Gandolfo Raso" userId="9b53afdb15782c0c" providerId="LiveId" clId="{120227BD-5B7C-469C-BEB4-D234EF2CE405}" dt="2024-06-02T13:26:42.130" v="3711" actId="20577"/>
        <pc:sldMkLst>
          <pc:docMk/>
          <pc:sldMk cId="3194443258" sldId="594"/>
        </pc:sldMkLst>
      </pc:sldChg>
      <pc:sldChg chg="addSp modSp add mod">
        <pc:chgData name="Ernesto Gandolfo Raso" userId="9b53afdb15782c0c" providerId="LiveId" clId="{120227BD-5B7C-469C-BEB4-D234EF2CE405}" dt="2024-06-02T13:27:03.844" v="3731" actId="20577"/>
        <pc:sldMkLst>
          <pc:docMk/>
          <pc:sldMk cId="1580731005" sldId="595"/>
        </pc:sldMkLst>
      </pc:sldChg>
      <pc:sldChg chg="addSp modSp add mod">
        <pc:chgData name="Ernesto Gandolfo Raso" userId="9b53afdb15782c0c" providerId="LiveId" clId="{120227BD-5B7C-469C-BEB4-D234EF2CE405}" dt="2024-06-02T13:29:41.755" v="3834" actId="1035"/>
        <pc:sldMkLst>
          <pc:docMk/>
          <pc:sldMk cId="1967178955" sldId="596"/>
        </pc:sldMkLst>
      </pc:sldChg>
      <pc:sldChg chg="addSp modSp add mod">
        <pc:chgData name="Ernesto Gandolfo Raso" userId="9b53afdb15782c0c" providerId="LiveId" clId="{120227BD-5B7C-469C-BEB4-D234EF2CE405}" dt="2024-06-02T13:45:49.530" v="4066" actId="692"/>
        <pc:sldMkLst>
          <pc:docMk/>
          <pc:sldMk cId="1758384329" sldId="597"/>
        </pc:sldMkLst>
      </pc:sldChg>
      <pc:sldChg chg="addSp modSp add mod">
        <pc:chgData name="Ernesto Gandolfo Raso" userId="9b53afdb15782c0c" providerId="LiveId" clId="{120227BD-5B7C-469C-BEB4-D234EF2CE405}" dt="2024-06-02T13:53:44.658" v="4335" actId="6549"/>
        <pc:sldMkLst>
          <pc:docMk/>
          <pc:sldMk cId="1228937082" sldId="598"/>
        </pc:sldMkLst>
      </pc:sldChg>
      <pc:sldChg chg="modSp add mod">
        <pc:chgData name="Ernesto Gandolfo Raso" userId="9b53afdb15782c0c" providerId="LiveId" clId="{120227BD-5B7C-469C-BEB4-D234EF2CE405}" dt="2024-06-02T13:54:04.550" v="4337" actId="20577"/>
        <pc:sldMkLst>
          <pc:docMk/>
          <pc:sldMk cId="3090090827" sldId="599"/>
        </pc:sldMkLst>
      </pc:sldChg>
      <pc:sldChg chg="addSp modSp add mod">
        <pc:chgData name="Ernesto Gandolfo Raso" userId="9b53afdb15782c0c" providerId="LiveId" clId="{120227BD-5B7C-469C-BEB4-D234EF2CE405}" dt="2024-06-02T13:57:09.164" v="4471" actId="692"/>
        <pc:sldMkLst>
          <pc:docMk/>
          <pc:sldMk cId="3450140644" sldId="600"/>
        </pc:sldMkLst>
      </pc:sldChg>
      <pc:sldChg chg="addSp delSp add mod">
        <pc:chgData name="Ernesto Gandolfo Raso" userId="9b53afdb15782c0c" providerId="LiveId" clId="{120227BD-5B7C-469C-BEB4-D234EF2CE405}" dt="2024-06-02T13:52:26.408" v="4285" actId="22"/>
        <pc:sldMkLst>
          <pc:docMk/>
          <pc:sldMk cId="3646890914" sldId="601"/>
        </pc:sldMkLst>
      </pc:sldChg>
      <pc:sldChg chg="modSp add mod">
        <pc:chgData name="Ernesto Gandolfo Raso" userId="9b53afdb15782c0c" providerId="LiveId" clId="{120227BD-5B7C-469C-BEB4-D234EF2CE405}" dt="2024-06-02T13:52:58.979" v="4302" actId="6549"/>
        <pc:sldMkLst>
          <pc:docMk/>
          <pc:sldMk cId="3559995406" sldId="602"/>
        </pc:sldMkLst>
      </pc:sldChg>
      <pc:sldChg chg="addSp delSp add mod">
        <pc:chgData name="Ernesto Gandolfo Raso" userId="9b53afdb15782c0c" providerId="LiveId" clId="{120227BD-5B7C-469C-BEB4-D234EF2CE405}" dt="2024-06-02T14:07:51.848" v="4643" actId="22"/>
        <pc:sldMkLst>
          <pc:docMk/>
          <pc:sldMk cId="1761635062" sldId="603"/>
        </pc:sldMkLst>
      </pc:sldChg>
      <pc:sldChg chg="addSp modSp add mod">
        <pc:chgData name="Ernesto Gandolfo Raso" userId="9b53afdb15782c0c" providerId="LiveId" clId="{120227BD-5B7C-469C-BEB4-D234EF2CE405}" dt="2024-06-02T14:18:46.439" v="4950" actId="1037"/>
        <pc:sldMkLst>
          <pc:docMk/>
          <pc:sldMk cId="3787003077" sldId="604"/>
        </pc:sldMkLst>
      </pc:sldChg>
      <pc:sldChg chg="addSp modSp add mod">
        <pc:chgData name="Ernesto Gandolfo Raso" userId="9b53afdb15782c0c" providerId="LiveId" clId="{120227BD-5B7C-469C-BEB4-D234EF2CE405}" dt="2024-06-02T14:36:23.198" v="5470" actId="6549"/>
        <pc:sldMkLst>
          <pc:docMk/>
          <pc:sldMk cId="2621669693" sldId="605"/>
        </pc:sldMkLst>
      </pc:sldChg>
      <pc:sldChg chg="addSp delSp modSp add mod">
        <pc:chgData name="Ernesto Gandolfo Raso" userId="9b53afdb15782c0c" providerId="LiveId" clId="{120227BD-5B7C-469C-BEB4-D234EF2CE405}" dt="2024-06-02T14:37:14.598" v="5514" actId="6549"/>
        <pc:sldMkLst>
          <pc:docMk/>
          <pc:sldMk cId="436289998" sldId="606"/>
        </pc:sldMkLst>
      </pc:sldChg>
      <pc:sldChg chg="addSp delSp modSp add mod">
        <pc:chgData name="Ernesto Gandolfo Raso" userId="9b53afdb15782c0c" providerId="LiveId" clId="{120227BD-5B7C-469C-BEB4-D234EF2CE405}" dt="2024-06-02T14:36:13.887" v="5469" actId="1038"/>
        <pc:sldMkLst>
          <pc:docMk/>
          <pc:sldMk cId="1424615318" sldId="607"/>
        </pc:sldMkLst>
      </pc:sldChg>
      <pc:sldChg chg="modSp add mod">
        <pc:chgData name="Ernesto Gandolfo Raso" userId="9b53afdb15782c0c" providerId="LiveId" clId="{120227BD-5B7C-469C-BEB4-D234EF2CE405}" dt="2024-06-02T14:42:28.169" v="5701" actId="6549"/>
        <pc:sldMkLst>
          <pc:docMk/>
          <pc:sldMk cId="2779048546" sldId="608"/>
        </pc:sldMkLst>
      </pc:sldChg>
      <pc:sldChg chg="addSp delSp modSp add mod">
        <pc:chgData name="Ernesto Gandolfo Raso" userId="9b53afdb15782c0c" providerId="LiveId" clId="{120227BD-5B7C-469C-BEB4-D234EF2CE405}" dt="2024-06-02T15:03:35.612" v="6255" actId="14100"/>
        <pc:sldMkLst>
          <pc:docMk/>
          <pc:sldMk cId="1522553777" sldId="609"/>
        </pc:sldMkLst>
      </pc:sldChg>
      <pc:sldChg chg="addSp delSp modSp add mod">
        <pc:chgData name="Ernesto Gandolfo Raso" userId="9b53afdb15782c0c" providerId="LiveId" clId="{120227BD-5B7C-469C-BEB4-D234EF2CE405}" dt="2024-06-02T14:47:27.624" v="5828" actId="22"/>
        <pc:sldMkLst>
          <pc:docMk/>
          <pc:sldMk cId="3996892487" sldId="610"/>
        </pc:sldMkLst>
      </pc:sldChg>
      <pc:sldChg chg="addSp modSp add mod">
        <pc:chgData name="Ernesto Gandolfo Raso" userId="9b53afdb15782c0c" providerId="LiveId" clId="{120227BD-5B7C-469C-BEB4-D234EF2CE405}" dt="2024-06-02T14:58:26.619" v="6137" actId="1037"/>
        <pc:sldMkLst>
          <pc:docMk/>
          <pc:sldMk cId="4098560024" sldId="611"/>
        </pc:sldMkLst>
      </pc:sldChg>
      <pc:sldChg chg="addSp delSp modSp add mod">
        <pc:chgData name="Ernesto Gandolfo Raso" userId="9b53afdb15782c0c" providerId="LiveId" clId="{120227BD-5B7C-469C-BEB4-D234EF2CE405}" dt="2024-06-02T15:02:02.232" v="6226" actId="1037"/>
        <pc:sldMkLst>
          <pc:docMk/>
          <pc:sldMk cId="1235803933" sldId="612"/>
        </pc:sldMkLst>
      </pc:sldChg>
      <pc:sldChg chg="addSp delSp modSp add mod">
        <pc:chgData name="Ernesto Gandolfo Raso" userId="9b53afdb15782c0c" providerId="LiveId" clId="{120227BD-5B7C-469C-BEB4-D234EF2CE405}" dt="2024-06-02T15:03:21.912" v="6252" actId="1038"/>
        <pc:sldMkLst>
          <pc:docMk/>
          <pc:sldMk cId="2455164757" sldId="613"/>
        </pc:sldMkLst>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ldChg>
      <pc:sldChg chg="addSp delSp modSp mod">
        <pc:chgData name="Ernesto Gandolfo Raso" userId="9b53afdb15782c0c" providerId="LiveId" clId="{53A9C063-DA28-4F50-80E2-08895CBB6AF7}" dt="2023-09-02T19:49:36.359" v="34" actId="6549"/>
        <pc:sldMkLst>
          <pc:docMk/>
          <pc:sldMk cId="774645731" sldId="257"/>
        </pc:sldMkLst>
      </pc:sldChg>
      <pc:sldChg chg="addSp delSp modSp mod">
        <pc:chgData name="Ernesto Gandolfo Raso" userId="9b53afdb15782c0c" providerId="LiveId" clId="{53A9C063-DA28-4F50-80E2-08895CBB6AF7}" dt="2023-09-02T19:59:06.859" v="181" actId="21"/>
        <pc:sldMkLst>
          <pc:docMk/>
          <pc:sldMk cId="2275605488" sldId="259"/>
        </pc:sldMkLst>
      </pc:sldChg>
      <pc:sldChg chg="del">
        <pc:chgData name="Ernesto Gandolfo Raso" userId="9b53afdb15782c0c" providerId="LiveId" clId="{53A9C063-DA28-4F50-80E2-08895CBB6AF7}" dt="2023-09-02T21:50:15.051" v="1542" actId="47"/>
        <pc:sldMkLst>
          <pc:docMk/>
          <pc:sldMk cId="1921850651" sldId="260"/>
        </pc:sldMkLst>
      </pc:sldChg>
      <pc:sldChg chg="del">
        <pc:chgData name="Ernesto Gandolfo Raso" userId="9b53afdb15782c0c" providerId="LiveId" clId="{53A9C063-DA28-4F50-80E2-08895CBB6AF7}" dt="2023-09-02T21:50:15.051" v="1542" actId="47"/>
        <pc:sldMkLst>
          <pc:docMk/>
          <pc:sldMk cId="1439625171" sldId="263"/>
        </pc:sldMkLst>
      </pc:sldChg>
      <pc:sldChg chg="del">
        <pc:chgData name="Ernesto Gandolfo Raso" userId="9b53afdb15782c0c" providerId="LiveId" clId="{53A9C063-DA28-4F50-80E2-08895CBB6AF7}" dt="2023-09-02T21:50:15.051" v="1542" actId="47"/>
        <pc:sldMkLst>
          <pc:docMk/>
          <pc:sldMk cId="1662322319" sldId="266"/>
        </pc:sldMkLst>
      </pc:sldChg>
      <pc:sldChg chg="del">
        <pc:chgData name="Ernesto Gandolfo Raso" userId="9b53afdb15782c0c" providerId="LiveId" clId="{53A9C063-DA28-4F50-80E2-08895CBB6AF7}" dt="2023-09-02T21:50:15.051" v="1542" actId="47"/>
        <pc:sldMkLst>
          <pc:docMk/>
          <pc:sldMk cId="476322136" sldId="267"/>
        </pc:sldMkLst>
      </pc:sldChg>
      <pc:sldChg chg="del">
        <pc:chgData name="Ernesto Gandolfo Raso" userId="9b53afdb15782c0c" providerId="LiveId" clId="{53A9C063-DA28-4F50-80E2-08895CBB6AF7}" dt="2023-09-02T21:50:15.051" v="1542" actId="47"/>
        <pc:sldMkLst>
          <pc:docMk/>
          <pc:sldMk cId="1165207320" sldId="269"/>
        </pc:sldMkLst>
      </pc:sldChg>
      <pc:sldChg chg="del">
        <pc:chgData name="Ernesto Gandolfo Raso" userId="9b53afdb15782c0c" providerId="LiveId" clId="{53A9C063-DA28-4F50-80E2-08895CBB6AF7}" dt="2023-09-02T21:50:15.051" v="1542" actId="47"/>
        <pc:sldMkLst>
          <pc:docMk/>
          <pc:sldMk cId="1414059795" sldId="272"/>
        </pc:sldMkLst>
      </pc:sldChg>
      <pc:sldChg chg="del">
        <pc:chgData name="Ernesto Gandolfo Raso" userId="9b53afdb15782c0c" providerId="LiveId" clId="{53A9C063-DA28-4F50-80E2-08895CBB6AF7}" dt="2023-09-02T21:50:15.051" v="1542" actId="47"/>
        <pc:sldMkLst>
          <pc:docMk/>
          <pc:sldMk cId="4260504700" sldId="274"/>
        </pc:sldMkLst>
      </pc:sldChg>
      <pc:sldChg chg="del">
        <pc:chgData name="Ernesto Gandolfo Raso" userId="9b53afdb15782c0c" providerId="LiveId" clId="{53A9C063-DA28-4F50-80E2-08895CBB6AF7}" dt="2023-09-02T21:50:15.051" v="1542" actId="47"/>
        <pc:sldMkLst>
          <pc:docMk/>
          <pc:sldMk cId="3445445727" sldId="275"/>
        </pc:sldMkLst>
      </pc:sldChg>
      <pc:sldChg chg="del">
        <pc:chgData name="Ernesto Gandolfo Raso" userId="9b53afdb15782c0c" providerId="LiveId" clId="{53A9C063-DA28-4F50-80E2-08895CBB6AF7}" dt="2023-09-02T21:50:15.051" v="1542" actId="47"/>
        <pc:sldMkLst>
          <pc:docMk/>
          <pc:sldMk cId="2488556762" sldId="276"/>
        </pc:sldMkLst>
      </pc:sldChg>
      <pc:sldChg chg="addSp delSp modSp mod">
        <pc:chgData name="Ernesto Gandolfo Raso" userId="9b53afdb15782c0c" providerId="LiveId" clId="{53A9C063-DA28-4F50-80E2-08895CBB6AF7}" dt="2023-09-02T19:53:04.306" v="53" actId="122"/>
        <pc:sldMkLst>
          <pc:docMk/>
          <pc:sldMk cId="4066482119" sldId="277"/>
        </pc:sldMkLst>
      </pc:sldChg>
      <pc:sldChg chg="addSp delSp modSp mod">
        <pc:chgData name="Ernesto Gandolfo Raso" userId="9b53afdb15782c0c" providerId="LiveId" clId="{53A9C063-DA28-4F50-80E2-08895CBB6AF7}" dt="2023-09-02T19:59:22.533" v="201" actId="692"/>
        <pc:sldMkLst>
          <pc:docMk/>
          <pc:sldMk cId="1091675099" sldId="278"/>
        </pc:sldMkLst>
      </pc:sldChg>
      <pc:sldChg chg="addSp delSp modSp mod">
        <pc:chgData name="Ernesto Gandolfo Raso" userId="9b53afdb15782c0c" providerId="LiveId" clId="{53A9C063-DA28-4F50-80E2-08895CBB6AF7}" dt="2023-09-03T01:09:19.085" v="5308" actId="20577"/>
        <pc:sldMkLst>
          <pc:docMk/>
          <pc:sldMk cId="614755887" sldId="279"/>
        </pc:sldMkLst>
      </pc:sldChg>
      <pc:sldChg chg="addSp delSp modSp mod">
        <pc:chgData name="Ernesto Gandolfo Raso" userId="9b53afdb15782c0c" providerId="LiveId" clId="{53A9C063-DA28-4F50-80E2-08895CBB6AF7}" dt="2023-09-03T01:16:32.571" v="5539" actId="20577"/>
        <pc:sldMkLst>
          <pc:docMk/>
          <pc:sldMk cId="411849498" sldId="280"/>
        </pc:sldMkLst>
      </pc:sldChg>
      <pc:sldChg chg="addSp delSp modSp mod">
        <pc:chgData name="Ernesto Gandolfo Raso" userId="9b53afdb15782c0c" providerId="LiveId" clId="{53A9C063-DA28-4F50-80E2-08895CBB6AF7}" dt="2023-09-02T21:55:54.419" v="1748" actId="14100"/>
        <pc:sldMkLst>
          <pc:docMk/>
          <pc:sldMk cId="2686503792" sldId="281"/>
        </pc:sldMkLst>
      </pc:sldChg>
      <pc:sldChg chg="del">
        <pc:chgData name="Ernesto Gandolfo Raso" userId="9b53afdb15782c0c" providerId="LiveId" clId="{53A9C063-DA28-4F50-80E2-08895CBB6AF7}" dt="2023-09-02T21:50:15.051" v="1542" actId="47"/>
        <pc:sldMkLst>
          <pc:docMk/>
          <pc:sldMk cId="2139615117" sldId="282"/>
        </pc:sldMkLst>
      </pc:sldChg>
      <pc:sldChg chg="del">
        <pc:chgData name="Ernesto Gandolfo Raso" userId="9b53afdb15782c0c" providerId="LiveId" clId="{53A9C063-DA28-4F50-80E2-08895CBB6AF7}" dt="2023-09-02T21:50:15.051" v="1542" actId="47"/>
        <pc:sldMkLst>
          <pc:docMk/>
          <pc:sldMk cId="2295434408" sldId="283"/>
        </pc:sldMkLst>
      </pc:sldChg>
      <pc:sldChg chg="del">
        <pc:chgData name="Ernesto Gandolfo Raso" userId="9b53afdb15782c0c" providerId="LiveId" clId="{53A9C063-DA28-4F50-80E2-08895CBB6AF7}" dt="2023-09-02T21:50:15.051" v="1542" actId="47"/>
        <pc:sldMkLst>
          <pc:docMk/>
          <pc:sldMk cId="1605499709" sldId="284"/>
        </pc:sldMkLst>
      </pc:sldChg>
      <pc:sldChg chg="del">
        <pc:chgData name="Ernesto Gandolfo Raso" userId="9b53afdb15782c0c" providerId="LiveId" clId="{53A9C063-DA28-4F50-80E2-08895CBB6AF7}" dt="2023-09-02T21:50:15.051" v="1542" actId="47"/>
        <pc:sldMkLst>
          <pc:docMk/>
          <pc:sldMk cId="3206762353" sldId="285"/>
        </pc:sldMkLst>
      </pc:sldChg>
      <pc:sldChg chg="del">
        <pc:chgData name="Ernesto Gandolfo Raso" userId="9b53afdb15782c0c" providerId="LiveId" clId="{53A9C063-DA28-4F50-80E2-08895CBB6AF7}" dt="2023-09-02T21:50:15.051" v="1542" actId="47"/>
        <pc:sldMkLst>
          <pc:docMk/>
          <pc:sldMk cId="3288699606" sldId="286"/>
        </pc:sldMkLst>
      </pc:sldChg>
      <pc:sldChg chg="del">
        <pc:chgData name="Ernesto Gandolfo Raso" userId="9b53afdb15782c0c" providerId="LiveId" clId="{53A9C063-DA28-4F50-80E2-08895CBB6AF7}" dt="2023-09-02T21:50:15.051" v="1542" actId="47"/>
        <pc:sldMkLst>
          <pc:docMk/>
          <pc:sldMk cId="1195467620" sldId="287"/>
        </pc:sldMkLst>
      </pc:sldChg>
      <pc:sldChg chg="del">
        <pc:chgData name="Ernesto Gandolfo Raso" userId="9b53afdb15782c0c" providerId="LiveId" clId="{53A9C063-DA28-4F50-80E2-08895CBB6AF7}" dt="2023-09-02T21:50:15.051" v="1542" actId="47"/>
        <pc:sldMkLst>
          <pc:docMk/>
          <pc:sldMk cId="2367767338" sldId="288"/>
        </pc:sldMkLst>
      </pc:sldChg>
      <pc:sldChg chg="del">
        <pc:chgData name="Ernesto Gandolfo Raso" userId="9b53afdb15782c0c" providerId="LiveId" clId="{53A9C063-DA28-4F50-80E2-08895CBB6AF7}" dt="2023-09-02T21:50:15.051" v="1542" actId="47"/>
        <pc:sldMkLst>
          <pc:docMk/>
          <pc:sldMk cId="896721239" sldId="289"/>
        </pc:sldMkLst>
      </pc:sldChg>
      <pc:sldChg chg="del">
        <pc:chgData name="Ernesto Gandolfo Raso" userId="9b53afdb15782c0c" providerId="LiveId" clId="{53A9C063-DA28-4F50-80E2-08895CBB6AF7}" dt="2023-09-02T21:50:15.051" v="1542" actId="47"/>
        <pc:sldMkLst>
          <pc:docMk/>
          <pc:sldMk cId="554093796" sldId="290"/>
        </pc:sldMkLst>
      </pc:sldChg>
      <pc:sldChg chg="del">
        <pc:chgData name="Ernesto Gandolfo Raso" userId="9b53afdb15782c0c" providerId="LiveId" clId="{53A9C063-DA28-4F50-80E2-08895CBB6AF7}" dt="2023-09-02T21:50:15.051" v="1542" actId="47"/>
        <pc:sldMkLst>
          <pc:docMk/>
          <pc:sldMk cId="2310701797" sldId="291"/>
        </pc:sldMkLst>
      </pc:sldChg>
      <pc:sldChg chg="del">
        <pc:chgData name="Ernesto Gandolfo Raso" userId="9b53afdb15782c0c" providerId="LiveId" clId="{53A9C063-DA28-4F50-80E2-08895CBB6AF7}" dt="2023-09-02T21:50:15.051" v="1542" actId="47"/>
        <pc:sldMkLst>
          <pc:docMk/>
          <pc:sldMk cId="3770353798" sldId="292"/>
        </pc:sldMkLst>
      </pc:sldChg>
      <pc:sldChg chg="del">
        <pc:chgData name="Ernesto Gandolfo Raso" userId="9b53afdb15782c0c" providerId="LiveId" clId="{53A9C063-DA28-4F50-80E2-08895CBB6AF7}" dt="2023-09-02T21:50:15.051" v="1542" actId="47"/>
        <pc:sldMkLst>
          <pc:docMk/>
          <pc:sldMk cId="2782774691" sldId="293"/>
        </pc:sldMkLst>
      </pc:sldChg>
      <pc:sldChg chg="del">
        <pc:chgData name="Ernesto Gandolfo Raso" userId="9b53afdb15782c0c" providerId="LiveId" clId="{53A9C063-DA28-4F50-80E2-08895CBB6AF7}" dt="2023-09-02T21:50:15.051" v="1542" actId="47"/>
        <pc:sldMkLst>
          <pc:docMk/>
          <pc:sldMk cId="2901276668" sldId="294"/>
        </pc:sldMkLst>
      </pc:sldChg>
      <pc:sldChg chg="del">
        <pc:chgData name="Ernesto Gandolfo Raso" userId="9b53afdb15782c0c" providerId="LiveId" clId="{53A9C063-DA28-4F50-80E2-08895CBB6AF7}" dt="2023-09-02T21:50:15.051" v="1542" actId="47"/>
        <pc:sldMkLst>
          <pc:docMk/>
          <pc:sldMk cId="295978158" sldId="295"/>
        </pc:sldMkLst>
      </pc:sldChg>
      <pc:sldChg chg="del">
        <pc:chgData name="Ernesto Gandolfo Raso" userId="9b53afdb15782c0c" providerId="LiveId" clId="{53A9C063-DA28-4F50-80E2-08895CBB6AF7}" dt="2023-09-02T21:50:15.051" v="1542" actId="47"/>
        <pc:sldMkLst>
          <pc:docMk/>
          <pc:sldMk cId="1678574038" sldId="296"/>
        </pc:sldMkLst>
      </pc:sldChg>
      <pc:sldChg chg="del">
        <pc:chgData name="Ernesto Gandolfo Raso" userId="9b53afdb15782c0c" providerId="LiveId" clId="{53A9C063-DA28-4F50-80E2-08895CBB6AF7}" dt="2023-09-02T21:50:15.051" v="1542" actId="47"/>
        <pc:sldMkLst>
          <pc:docMk/>
          <pc:sldMk cId="3294378310" sldId="297"/>
        </pc:sldMkLst>
      </pc:sldChg>
      <pc:sldChg chg="del">
        <pc:chgData name="Ernesto Gandolfo Raso" userId="9b53afdb15782c0c" providerId="LiveId" clId="{53A9C063-DA28-4F50-80E2-08895CBB6AF7}" dt="2023-09-02T21:50:15.051" v="1542" actId="47"/>
        <pc:sldMkLst>
          <pc:docMk/>
          <pc:sldMk cId="1677840251" sldId="298"/>
        </pc:sldMkLst>
      </pc:sldChg>
      <pc:sldChg chg="del">
        <pc:chgData name="Ernesto Gandolfo Raso" userId="9b53afdb15782c0c" providerId="LiveId" clId="{53A9C063-DA28-4F50-80E2-08895CBB6AF7}" dt="2023-09-02T21:50:15.051" v="1542" actId="47"/>
        <pc:sldMkLst>
          <pc:docMk/>
          <pc:sldMk cId="4081754575" sldId="299"/>
        </pc:sldMkLst>
      </pc:sldChg>
      <pc:sldChg chg="del">
        <pc:chgData name="Ernesto Gandolfo Raso" userId="9b53afdb15782c0c" providerId="LiveId" clId="{53A9C063-DA28-4F50-80E2-08895CBB6AF7}" dt="2023-09-02T21:50:15.051" v="1542" actId="47"/>
        <pc:sldMkLst>
          <pc:docMk/>
          <pc:sldMk cId="269050065" sldId="300"/>
        </pc:sldMkLst>
      </pc:sldChg>
      <pc:sldChg chg="del">
        <pc:chgData name="Ernesto Gandolfo Raso" userId="9b53afdb15782c0c" providerId="LiveId" clId="{53A9C063-DA28-4F50-80E2-08895CBB6AF7}" dt="2023-09-02T21:50:15.051" v="1542" actId="47"/>
        <pc:sldMkLst>
          <pc:docMk/>
          <pc:sldMk cId="1114890323" sldId="301"/>
        </pc:sldMkLst>
      </pc:sldChg>
      <pc:sldChg chg="del">
        <pc:chgData name="Ernesto Gandolfo Raso" userId="9b53afdb15782c0c" providerId="LiveId" clId="{53A9C063-DA28-4F50-80E2-08895CBB6AF7}" dt="2023-09-02T21:50:15.051" v="1542" actId="47"/>
        <pc:sldMkLst>
          <pc:docMk/>
          <pc:sldMk cId="2333587150" sldId="302"/>
        </pc:sldMkLst>
      </pc:sldChg>
      <pc:sldChg chg="del">
        <pc:chgData name="Ernesto Gandolfo Raso" userId="9b53afdb15782c0c" providerId="LiveId" clId="{53A9C063-DA28-4F50-80E2-08895CBB6AF7}" dt="2023-09-02T21:50:15.051" v="1542" actId="47"/>
        <pc:sldMkLst>
          <pc:docMk/>
          <pc:sldMk cId="1591292583" sldId="303"/>
        </pc:sldMkLst>
      </pc:sldChg>
      <pc:sldChg chg="del">
        <pc:chgData name="Ernesto Gandolfo Raso" userId="9b53afdb15782c0c" providerId="LiveId" clId="{53A9C063-DA28-4F50-80E2-08895CBB6AF7}" dt="2023-09-02T21:50:15.051" v="1542" actId="47"/>
        <pc:sldMkLst>
          <pc:docMk/>
          <pc:sldMk cId="848850635" sldId="304"/>
        </pc:sldMkLst>
      </pc:sldChg>
      <pc:sldChg chg="del">
        <pc:chgData name="Ernesto Gandolfo Raso" userId="9b53afdb15782c0c" providerId="LiveId" clId="{53A9C063-DA28-4F50-80E2-08895CBB6AF7}" dt="2023-09-02T21:50:15.051" v="1542" actId="47"/>
        <pc:sldMkLst>
          <pc:docMk/>
          <pc:sldMk cId="1672093385" sldId="305"/>
        </pc:sldMkLst>
      </pc:sldChg>
      <pc:sldChg chg="del">
        <pc:chgData name="Ernesto Gandolfo Raso" userId="9b53afdb15782c0c" providerId="LiveId" clId="{53A9C063-DA28-4F50-80E2-08895CBB6AF7}" dt="2023-09-02T21:50:15.051" v="1542" actId="47"/>
        <pc:sldMkLst>
          <pc:docMk/>
          <pc:sldMk cId="795409532" sldId="306"/>
        </pc:sldMkLst>
      </pc:sldChg>
      <pc:sldChg chg="addSp modSp add mod">
        <pc:chgData name="Ernesto Gandolfo Raso" userId="9b53afdb15782c0c" providerId="LiveId" clId="{53A9C063-DA28-4F50-80E2-08895CBB6AF7}" dt="2023-09-02T20:02:42.476" v="273" actId="6549"/>
        <pc:sldMkLst>
          <pc:docMk/>
          <pc:sldMk cId="3342028518" sldId="307"/>
        </pc:sldMkLst>
      </pc:sldChg>
      <pc:sldChg chg="addSp modSp add mod">
        <pc:chgData name="Ernesto Gandolfo Raso" userId="9b53afdb15782c0c" providerId="LiveId" clId="{53A9C063-DA28-4F50-80E2-08895CBB6AF7}" dt="2023-09-02T20:05:32.456" v="303" actId="14100"/>
        <pc:sldMkLst>
          <pc:docMk/>
          <pc:sldMk cId="4033664771" sldId="308"/>
        </pc:sldMkLst>
      </pc:sldChg>
      <pc:sldChg chg="addSp modSp add mod">
        <pc:chgData name="Ernesto Gandolfo Raso" userId="9b53afdb15782c0c" providerId="LiveId" clId="{53A9C063-DA28-4F50-80E2-08895CBB6AF7}" dt="2023-09-02T20:06:20.890" v="315" actId="692"/>
        <pc:sldMkLst>
          <pc:docMk/>
          <pc:sldMk cId="996081672" sldId="309"/>
        </pc:sldMkLst>
      </pc:sldChg>
      <pc:sldChg chg="addSp modSp add mod">
        <pc:chgData name="Ernesto Gandolfo Raso" userId="9b53afdb15782c0c" providerId="LiveId" clId="{53A9C063-DA28-4F50-80E2-08895CBB6AF7}" dt="2023-09-02T20:08:23.890" v="364" actId="20577"/>
        <pc:sldMkLst>
          <pc:docMk/>
          <pc:sldMk cId="3520940436" sldId="310"/>
        </pc:sldMkLst>
      </pc:sldChg>
      <pc:sldChg chg="addSp modSp add mod">
        <pc:chgData name="Ernesto Gandolfo Raso" userId="9b53afdb15782c0c" providerId="LiveId" clId="{53A9C063-DA28-4F50-80E2-08895CBB6AF7}" dt="2023-09-03T01:05:04.931" v="5224" actId="6549"/>
        <pc:sldMkLst>
          <pc:docMk/>
          <pc:sldMk cId="3886827144" sldId="311"/>
        </pc:sldMkLst>
      </pc:sldChg>
      <pc:sldChg chg="addSp modSp add mod">
        <pc:chgData name="Ernesto Gandolfo Raso" userId="9b53afdb15782c0c" providerId="LiveId" clId="{53A9C063-DA28-4F50-80E2-08895CBB6AF7}" dt="2023-09-02T20:15:54.701" v="423" actId="14100"/>
        <pc:sldMkLst>
          <pc:docMk/>
          <pc:sldMk cId="2809612667" sldId="312"/>
        </pc:sldMkLst>
      </pc:sldChg>
      <pc:sldChg chg="addSp delSp modSp add mod">
        <pc:chgData name="Ernesto Gandolfo Raso" userId="9b53afdb15782c0c" providerId="LiveId" clId="{53A9C063-DA28-4F50-80E2-08895CBB6AF7}" dt="2023-09-02T20:45:04.765" v="564" actId="14100"/>
        <pc:sldMkLst>
          <pc:docMk/>
          <pc:sldMk cId="3115808272" sldId="313"/>
        </pc:sldMkLst>
      </pc:sldChg>
      <pc:sldChg chg="addSp delSp modSp add mod">
        <pc:chgData name="Ernesto Gandolfo Raso" userId="9b53afdb15782c0c" providerId="LiveId" clId="{53A9C063-DA28-4F50-80E2-08895CBB6AF7}" dt="2023-09-02T20:46:43.176" v="605" actId="14100"/>
        <pc:sldMkLst>
          <pc:docMk/>
          <pc:sldMk cId="4228788813" sldId="314"/>
        </pc:sldMkLst>
      </pc:sldChg>
      <pc:sldChg chg="addSp modSp add mod ord">
        <pc:chgData name="Ernesto Gandolfo Raso" userId="9b53afdb15782c0c" providerId="LiveId" clId="{53A9C063-DA28-4F50-80E2-08895CBB6AF7}" dt="2023-09-03T01:07:01.873" v="5270" actId="6549"/>
        <pc:sldMkLst>
          <pc:docMk/>
          <pc:sldMk cId="1509784288" sldId="315"/>
        </pc:sldMkLst>
      </pc:sldChg>
      <pc:sldChg chg="addSp modSp add mod">
        <pc:chgData name="Ernesto Gandolfo Raso" userId="9b53afdb15782c0c" providerId="LiveId" clId="{53A9C063-DA28-4F50-80E2-08895CBB6AF7}" dt="2023-09-02T21:26:35.618" v="966" actId="14100"/>
        <pc:sldMkLst>
          <pc:docMk/>
          <pc:sldMk cId="3069926355" sldId="316"/>
        </pc:sldMkLst>
      </pc:sldChg>
      <pc:sldChg chg="addSp modSp add mod">
        <pc:chgData name="Ernesto Gandolfo Raso" userId="9b53afdb15782c0c" providerId="LiveId" clId="{53A9C063-DA28-4F50-80E2-08895CBB6AF7}" dt="2023-09-03T01:10:32.027" v="5377" actId="14100"/>
        <pc:sldMkLst>
          <pc:docMk/>
          <pc:sldMk cId="871231934" sldId="317"/>
        </pc:sldMkLst>
      </pc:sldChg>
      <pc:sldChg chg="addSp modSp add mod">
        <pc:chgData name="Ernesto Gandolfo Raso" userId="9b53afdb15782c0c" providerId="LiveId" clId="{53A9C063-DA28-4F50-80E2-08895CBB6AF7}" dt="2023-09-03T01:12:14.715" v="5382" actId="14100"/>
        <pc:sldMkLst>
          <pc:docMk/>
          <pc:sldMk cId="48361596" sldId="318"/>
        </pc:sldMkLst>
      </pc:sldChg>
      <pc:sldChg chg="addSp delSp modSp add mod">
        <pc:chgData name="Ernesto Gandolfo Raso" userId="9b53afdb15782c0c" providerId="LiveId" clId="{53A9C063-DA28-4F50-80E2-08895CBB6AF7}" dt="2023-09-02T21:37:22.510" v="1146" actId="1038"/>
        <pc:sldMkLst>
          <pc:docMk/>
          <pc:sldMk cId="3436276120" sldId="319"/>
        </pc:sldMkLst>
      </pc:sldChg>
      <pc:sldChg chg="addSp delSp modSp add mod">
        <pc:chgData name="Ernesto Gandolfo Raso" userId="9b53afdb15782c0c" providerId="LiveId" clId="{53A9C063-DA28-4F50-80E2-08895CBB6AF7}" dt="2023-09-03T01:12:58.322" v="5387" actId="478"/>
        <pc:sldMkLst>
          <pc:docMk/>
          <pc:sldMk cId="476165280" sldId="320"/>
        </pc:sldMkLst>
      </pc:sldChg>
      <pc:sldChg chg="addSp modSp add mod">
        <pc:chgData name="Ernesto Gandolfo Raso" userId="9b53afdb15782c0c" providerId="LiveId" clId="{53A9C063-DA28-4F50-80E2-08895CBB6AF7}" dt="2023-09-03T01:14:58.481" v="5471" actId="20577"/>
        <pc:sldMkLst>
          <pc:docMk/>
          <pc:sldMk cId="884295853" sldId="321"/>
        </pc:sldMkLst>
      </pc:sldChg>
      <pc:sldChg chg="addSp delSp modSp add mod">
        <pc:chgData name="Ernesto Gandolfo Raso" userId="9b53afdb15782c0c" providerId="LiveId" clId="{53A9C063-DA28-4F50-80E2-08895CBB6AF7}" dt="2023-09-03T01:15:43.593" v="5476" actId="478"/>
        <pc:sldMkLst>
          <pc:docMk/>
          <pc:sldMk cId="540931074" sldId="322"/>
        </pc:sldMkLst>
      </pc:sldChg>
      <pc:sldChg chg="addSp delSp modSp add mod">
        <pc:chgData name="Ernesto Gandolfo Raso" userId="9b53afdb15782c0c" providerId="LiveId" clId="{53A9C063-DA28-4F50-80E2-08895CBB6AF7}" dt="2023-09-03T01:16:21.303" v="5537" actId="33524"/>
        <pc:sldMkLst>
          <pc:docMk/>
          <pc:sldMk cId="2868406808" sldId="323"/>
        </pc:sldMkLst>
      </pc:sldChg>
      <pc:sldChg chg="addSp delSp modSp add mod">
        <pc:chgData name="Ernesto Gandolfo Raso" userId="9b53afdb15782c0c" providerId="LiveId" clId="{53A9C063-DA28-4F50-80E2-08895CBB6AF7}" dt="2023-09-02T21:51:08.737" v="1549" actId="14100"/>
        <pc:sldMkLst>
          <pc:docMk/>
          <pc:sldMk cId="1294430385" sldId="324"/>
        </pc:sldMkLst>
      </pc:sldChg>
      <pc:sldChg chg="addSp modSp add mod">
        <pc:chgData name="Ernesto Gandolfo Raso" userId="9b53afdb15782c0c" providerId="LiveId" clId="{53A9C063-DA28-4F50-80E2-08895CBB6AF7}" dt="2023-09-02T20:10:08.460" v="388" actId="1037"/>
        <pc:sldMkLst>
          <pc:docMk/>
          <pc:sldMk cId="1668741445" sldId="325"/>
        </pc:sldMkLst>
      </pc:sldChg>
      <pc:sldChg chg="addSp delSp modSp add mod ord">
        <pc:chgData name="Ernesto Gandolfo Raso" userId="9b53afdb15782c0c" providerId="LiveId" clId="{53A9C063-DA28-4F50-80E2-08895CBB6AF7}" dt="2023-09-03T01:05:32.035" v="5237" actId="114"/>
        <pc:sldMkLst>
          <pc:docMk/>
          <pc:sldMk cId="2703021225" sldId="326"/>
        </pc:sldMkLst>
      </pc:sldChg>
      <pc:sldChg chg="addSp delSp modSp add mod">
        <pc:chgData name="Ernesto Gandolfo Raso" userId="9b53afdb15782c0c" providerId="LiveId" clId="{53A9C063-DA28-4F50-80E2-08895CBB6AF7}" dt="2023-09-02T20:45:27.938" v="571" actId="14100"/>
        <pc:sldMkLst>
          <pc:docMk/>
          <pc:sldMk cId="1907131539" sldId="327"/>
        </pc:sldMkLst>
      </pc:sldChg>
      <pc:sldChg chg="addSp delSp modSp add mod ord">
        <pc:chgData name="Ernesto Gandolfo Raso" userId="9b53afdb15782c0c" providerId="LiveId" clId="{53A9C063-DA28-4F50-80E2-08895CBB6AF7}" dt="2023-09-02T20:47:25.528" v="620"/>
        <pc:sldMkLst>
          <pc:docMk/>
          <pc:sldMk cId="1067674640" sldId="328"/>
        </pc:sldMkLst>
      </pc:sldChg>
      <pc:sldChg chg="addSp delSp modSp add mod">
        <pc:chgData name="Ernesto Gandolfo Raso" userId="9b53afdb15782c0c" providerId="LiveId" clId="{53A9C063-DA28-4F50-80E2-08895CBB6AF7}" dt="2023-09-03T01:05:56.667" v="5259" actId="114"/>
        <pc:sldMkLst>
          <pc:docMk/>
          <pc:sldMk cId="2527957793" sldId="329"/>
        </pc:sldMkLst>
      </pc:sldChg>
      <pc:sldChg chg="modSp add mod ord">
        <pc:chgData name="Ernesto Gandolfo Raso" userId="9b53afdb15782c0c" providerId="LiveId" clId="{53A9C063-DA28-4F50-80E2-08895CBB6AF7}" dt="2023-09-03T01:06:10.467" v="5260" actId="20577"/>
        <pc:sldMkLst>
          <pc:docMk/>
          <pc:sldMk cId="1720649133" sldId="330"/>
        </pc:sldMkLst>
      </pc:sldChg>
      <pc:sldChg chg="addSp delSp modSp add mod">
        <pc:chgData name="Ernesto Gandolfo Raso" userId="9b53afdb15782c0c" providerId="LiveId" clId="{53A9C063-DA28-4F50-80E2-08895CBB6AF7}" dt="2023-09-03T01:08:09.720" v="5283" actId="478"/>
        <pc:sldMkLst>
          <pc:docMk/>
          <pc:sldMk cId="2719390773" sldId="331"/>
        </pc:sldMkLst>
      </pc:sldChg>
      <pc:sldChg chg="delSp modSp add mod">
        <pc:chgData name="Ernesto Gandolfo Raso" userId="9b53afdb15782c0c" providerId="LiveId" clId="{53A9C063-DA28-4F50-80E2-08895CBB6AF7}" dt="2023-09-03T01:10:55.766" v="5379" actId="20577"/>
        <pc:sldMkLst>
          <pc:docMk/>
          <pc:sldMk cId="1836209833" sldId="332"/>
        </pc:sldMkLst>
      </pc:sldChg>
      <pc:sldChg chg="addSp delSp modSp add mod">
        <pc:chgData name="Ernesto Gandolfo Raso" userId="9b53afdb15782c0c" providerId="LiveId" clId="{53A9C063-DA28-4F50-80E2-08895CBB6AF7}" dt="2023-09-02T21:37:46.405" v="1162" actId="1037"/>
        <pc:sldMkLst>
          <pc:docMk/>
          <pc:sldMk cId="2746991645" sldId="333"/>
        </pc:sldMkLst>
      </pc:sldChg>
      <pc:sldChg chg="addSp modSp add mod">
        <pc:chgData name="Ernesto Gandolfo Raso" userId="9b53afdb15782c0c" providerId="LiveId" clId="{53A9C063-DA28-4F50-80E2-08895CBB6AF7}" dt="2023-09-03T01:17:04.689" v="5545" actId="20577"/>
        <pc:sldMkLst>
          <pc:docMk/>
          <pc:sldMk cId="411477029" sldId="334"/>
        </pc:sldMkLst>
      </pc:sldChg>
      <pc:sldChg chg="addSp delSp modSp add mod">
        <pc:chgData name="Ernesto Gandolfo Raso" userId="9b53afdb15782c0c" providerId="LiveId" clId="{53A9C063-DA28-4F50-80E2-08895CBB6AF7}" dt="2023-09-02T22:16:45.550" v="1989" actId="1038"/>
        <pc:sldMkLst>
          <pc:docMk/>
          <pc:sldMk cId="363422634" sldId="335"/>
        </pc:sldMkLst>
      </pc:sldChg>
      <pc:sldChg chg="addSp modSp add mod">
        <pc:chgData name="Ernesto Gandolfo Raso" userId="9b53afdb15782c0c" providerId="LiveId" clId="{53A9C063-DA28-4F50-80E2-08895CBB6AF7}" dt="2023-09-02T22:20:17.582" v="2141" actId="20577"/>
        <pc:sldMkLst>
          <pc:docMk/>
          <pc:sldMk cId="2781039026" sldId="336"/>
        </pc:sldMkLst>
      </pc:sldChg>
      <pc:sldChg chg="addSp delSp modSp add mod">
        <pc:chgData name="Ernesto Gandolfo Raso" userId="9b53afdb15782c0c" providerId="LiveId" clId="{53A9C063-DA28-4F50-80E2-08895CBB6AF7}" dt="2023-09-03T01:17:49.747" v="5548" actId="113"/>
        <pc:sldMkLst>
          <pc:docMk/>
          <pc:sldMk cId="1790990244" sldId="337"/>
        </pc:sldMkLst>
      </pc:sldChg>
      <pc:sldChg chg="addSp modSp add mod">
        <pc:chgData name="Ernesto Gandolfo Raso" userId="9b53afdb15782c0c" providerId="LiveId" clId="{53A9C063-DA28-4F50-80E2-08895CBB6AF7}" dt="2023-09-03T01:18:29.572" v="5551" actId="20577"/>
        <pc:sldMkLst>
          <pc:docMk/>
          <pc:sldMk cId="2342179834" sldId="338"/>
        </pc:sldMkLst>
      </pc:sldChg>
      <pc:sldChg chg="addSp delSp modSp add mod">
        <pc:chgData name="Ernesto Gandolfo Raso" userId="9b53afdb15782c0c" providerId="LiveId" clId="{53A9C063-DA28-4F50-80E2-08895CBB6AF7}" dt="2023-09-03T01:20:07.555" v="5590" actId="20577"/>
        <pc:sldMkLst>
          <pc:docMk/>
          <pc:sldMk cId="3074675791" sldId="339"/>
        </pc:sldMkLst>
      </pc:sldChg>
      <pc:sldChg chg="addSp delSp modSp add mod">
        <pc:chgData name="Ernesto Gandolfo Raso" userId="9b53afdb15782c0c" providerId="LiveId" clId="{53A9C063-DA28-4F50-80E2-08895CBB6AF7}" dt="2023-09-02T23:03:08.128" v="2806" actId="14100"/>
        <pc:sldMkLst>
          <pc:docMk/>
          <pc:sldMk cId="1753475443" sldId="340"/>
        </pc:sldMkLst>
      </pc:sldChg>
      <pc:sldChg chg="addSp modSp add mod">
        <pc:chgData name="Ernesto Gandolfo Raso" userId="9b53afdb15782c0c" providerId="LiveId" clId="{53A9C063-DA28-4F50-80E2-08895CBB6AF7}" dt="2023-09-03T01:20:21.458" v="5591" actId="113"/>
        <pc:sldMkLst>
          <pc:docMk/>
          <pc:sldMk cId="2839649508" sldId="341"/>
        </pc:sldMkLst>
      </pc:sldChg>
      <pc:sldChg chg="addSp modSp add mod">
        <pc:chgData name="Ernesto Gandolfo Raso" userId="9b53afdb15782c0c" providerId="LiveId" clId="{53A9C063-DA28-4F50-80E2-08895CBB6AF7}" dt="2023-09-02T23:15:46.792" v="3054" actId="1038"/>
        <pc:sldMkLst>
          <pc:docMk/>
          <pc:sldMk cId="3468232007" sldId="342"/>
        </pc:sldMkLst>
      </pc:sldChg>
      <pc:sldChg chg="addSp delSp modSp add mod">
        <pc:chgData name="Ernesto Gandolfo Raso" userId="9b53afdb15782c0c" providerId="LiveId" clId="{53A9C063-DA28-4F50-80E2-08895CBB6AF7}" dt="2023-09-03T00:01:54.354" v="3590" actId="1037"/>
        <pc:sldMkLst>
          <pc:docMk/>
          <pc:sldMk cId="118095874" sldId="343"/>
        </pc:sldMkLst>
      </pc:sldChg>
      <pc:sldChg chg="addSp modSp add mod">
        <pc:chgData name="Ernesto Gandolfo Raso" userId="9b53afdb15782c0c" providerId="LiveId" clId="{53A9C063-DA28-4F50-80E2-08895CBB6AF7}" dt="2023-09-03T00:06:06.464" v="3699" actId="113"/>
        <pc:sldMkLst>
          <pc:docMk/>
          <pc:sldMk cId="197870611" sldId="344"/>
        </pc:sldMkLst>
      </pc:sldChg>
      <pc:sldChg chg="addSp delSp modSp add mod">
        <pc:chgData name="Ernesto Gandolfo Raso" userId="9b53afdb15782c0c" providerId="LiveId" clId="{53A9C063-DA28-4F50-80E2-08895CBB6AF7}" dt="2023-09-03T00:09:45.877" v="3791" actId="14100"/>
        <pc:sldMkLst>
          <pc:docMk/>
          <pc:sldMk cId="4233916699" sldId="345"/>
        </pc:sldMkLst>
      </pc:sldChg>
      <pc:sldChg chg="addSp delSp modSp add mod">
        <pc:chgData name="Ernesto Gandolfo Raso" userId="9b53afdb15782c0c" providerId="LiveId" clId="{53A9C063-DA28-4F50-80E2-08895CBB6AF7}" dt="2023-09-02T21:56:20.115" v="1764" actId="1038"/>
        <pc:sldMkLst>
          <pc:docMk/>
          <pc:sldMk cId="894784698" sldId="346"/>
        </pc:sldMkLst>
      </pc:sldChg>
      <pc:sldChg chg="addSp delSp modSp add mod">
        <pc:chgData name="Ernesto Gandolfo Raso" userId="9b53afdb15782c0c" providerId="LiveId" clId="{53A9C063-DA28-4F50-80E2-08895CBB6AF7}" dt="2023-09-02T22:12:23.533" v="1871" actId="692"/>
        <pc:sldMkLst>
          <pc:docMk/>
          <pc:sldMk cId="2185606458" sldId="347"/>
        </pc:sldMkLst>
      </pc:sldChg>
      <pc:sldChg chg="addSp delSp modSp add mod">
        <pc:chgData name="Ernesto Gandolfo Raso" userId="9b53afdb15782c0c" providerId="LiveId" clId="{53A9C063-DA28-4F50-80E2-08895CBB6AF7}" dt="2023-09-02T21:55:47.997" v="1746" actId="1038"/>
        <pc:sldMkLst>
          <pc:docMk/>
          <pc:sldMk cId="1981413177" sldId="348"/>
        </pc:sldMkLst>
      </pc:sldChg>
      <pc:sldChg chg="addSp delSp modSp add mod">
        <pc:chgData name="Ernesto Gandolfo Raso" userId="9b53afdb15782c0c" providerId="LiveId" clId="{53A9C063-DA28-4F50-80E2-08895CBB6AF7}" dt="2023-09-02T21:56:44.073" v="1795" actId="1035"/>
        <pc:sldMkLst>
          <pc:docMk/>
          <pc:sldMk cId="805201336" sldId="349"/>
        </pc:sldMkLst>
      </pc:sldChg>
      <pc:sldChg chg="modSp add mod">
        <pc:chgData name="Ernesto Gandolfo Raso" userId="9b53afdb15782c0c" providerId="LiveId" clId="{53A9C063-DA28-4F50-80E2-08895CBB6AF7}" dt="2023-09-03T01:17:18.559" v="5546" actId="33524"/>
        <pc:sldMkLst>
          <pc:docMk/>
          <pc:sldMk cId="3429441413" sldId="350"/>
        </pc:sldMkLst>
      </pc:sldChg>
      <pc:sldChg chg="addSp modSp add mod">
        <pc:chgData name="Ernesto Gandolfo Raso" userId="9b53afdb15782c0c" providerId="LiveId" clId="{53A9C063-DA28-4F50-80E2-08895CBB6AF7}" dt="2023-09-02T22:19:40.269" v="2064" actId="21"/>
        <pc:sldMkLst>
          <pc:docMk/>
          <pc:sldMk cId="2590950904" sldId="351"/>
        </pc:sldMkLst>
      </pc:sldChg>
      <pc:sldChg chg="addSp delSp modSp add mod">
        <pc:chgData name="Ernesto Gandolfo Raso" userId="9b53afdb15782c0c" providerId="LiveId" clId="{53A9C063-DA28-4F50-80E2-08895CBB6AF7}" dt="2023-09-02T22:22:09.041" v="2204" actId="14100"/>
        <pc:sldMkLst>
          <pc:docMk/>
          <pc:sldMk cId="3488626180" sldId="352"/>
        </pc:sldMkLst>
      </pc:sldChg>
      <pc:sldChg chg="addSp modSp add mod">
        <pc:chgData name="Ernesto Gandolfo Raso" userId="9b53afdb15782c0c" providerId="LiveId" clId="{53A9C063-DA28-4F50-80E2-08895CBB6AF7}" dt="2023-09-03T01:18:06.418" v="5550" actId="20577"/>
        <pc:sldMkLst>
          <pc:docMk/>
          <pc:sldMk cId="2541273638" sldId="353"/>
        </pc:sldMkLst>
      </pc:sldChg>
      <pc:sldChg chg="addSp delSp modSp add mod">
        <pc:chgData name="Ernesto Gandolfo Raso" userId="9b53afdb15782c0c" providerId="LiveId" clId="{53A9C063-DA28-4F50-80E2-08895CBB6AF7}" dt="2023-09-03T01:18:36.085" v="5552" actId="14100"/>
        <pc:sldMkLst>
          <pc:docMk/>
          <pc:sldMk cId="3507719992" sldId="354"/>
        </pc:sldMkLst>
      </pc:sldChg>
      <pc:sldChg chg="addSp modSp add mod">
        <pc:chgData name="Ernesto Gandolfo Raso" userId="9b53afdb15782c0c" providerId="LiveId" clId="{53A9C063-DA28-4F50-80E2-08895CBB6AF7}" dt="2023-09-03T01:19:00.377" v="5556" actId="20577"/>
        <pc:sldMkLst>
          <pc:docMk/>
          <pc:sldMk cId="3431707168" sldId="355"/>
        </pc:sldMkLst>
      </pc:sldChg>
      <pc:sldChg chg="addSp delSp modSp add mod">
        <pc:chgData name="Ernesto Gandolfo Raso" userId="9b53afdb15782c0c" providerId="LiveId" clId="{53A9C063-DA28-4F50-80E2-08895CBB6AF7}" dt="2023-09-03T01:19:24.060" v="5584" actId="1038"/>
        <pc:sldMkLst>
          <pc:docMk/>
          <pc:sldMk cId="39798599" sldId="356"/>
        </pc:sldMkLst>
      </pc:sldChg>
      <pc:sldChg chg="addSp delSp modSp add mod">
        <pc:chgData name="Ernesto Gandolfo Raso" userId="9b53afdb15782c0c" providerId="LiveId" clId="{53A9C063-DA28-4F50-80E2-08895CBB6AF7}" dt="2023-09-02T23:04:10.720" v="2848" actId="1038"/>
        <pc:sldMkLst>
          <pc:docMk/>
          <pc:sldMk cId="61055999" sldId="357"/>
        </pc:sldMkLst>
      </pc:sldChg>
      <pc:sldChg chg="addSp delSp modSp add mod">
        <pc:chgData name="Ernesto Gandolfo Raso" userId="9b53afdb15782c0c" providerId="LiveId" clId="{53A9C063-DA28-4F50-80E2-08895CBB6AF7}" dt="2023-09-02T23:03:35.463" v="2827" actId="1037"/>
        <pc:sldMkLst>
          <pc:docMk/>
          <pc:sldMk cId="3317959434" sldId="358"/>
        </pc:sldMkLst>
      </pc:sldChg>
      <pc:sldChg chg="addSp delSp modSp add mod">
        <pc:chgData name="Ernesto Gandolfo Raso" userId="9b53afdb15782c0c" providerId="LiveId" clId="{53A9C063-DA28-4F50-80E2-08895CBB6AF7}" dt="2023-09-02T23:04:49.031" v="2893" actId="1036"/>
        <pc:sldMkLst>
          <pc:docMk/>
          <pc:sldMk cId="405185853" sldId="359"/>
        </pc:sldMkLst>
      </pc:sldChg>
      <pc:sldChg chg="addSp modSp add mod">
        <pc:chgData name="Ernesto Gandolfo Raso" userId="9b53afdb15782c0c" providerId="LiveId" clId="{53A9C063-DA28-4F50-80E2-08895CBB6AF7}" dt="2023-09-02T23:12:55.615" v="2973" actId="6549"/>
        <pc:sldMkLst>
          <pc:docMk/>
          <pc:sldMk cId="3263986735" sldId="360"/>
        </pc:sldMkLst>
      </pc:sldChg>
      <pc:sldChg chg="modSp add mod">
        <pc:chgData name="Ernesto Gandolfo Raso" userId="9b53afdb15782c0c" providerId="LiveId" clId="{53A9C063-DA28-4F50-80E2-08895CBB6AF7}" dt="2023-09-02T23:16:45.797" v="3087" actId="6549"/>
        <pc:sldMkLst>
          <pc:docMk/>
          <pc:sldMk cId="2497436633" sldId="361"/>
        </pc:sldMkLst>
      </pc:sldChg>
      <pc:sldChg chg="modSp add mod">
        <pc:chgData name="Ernesto Gandolfo Raso" userId="9b53afdb15782c0c" providerId="LiveId" clId="{53A9C063-DA28-4F50-80E2-08895CBB6AF7}" dt="2023-09-02T23:15:20.936" v="3042" actId="20577"/>
        <pc:sldMkLst>
          <pc:docMk/>
          <pc:sldMk cId="2066906413" sldId="362"/>
        </pc:sldMkLst>
      </pc:sldChg>
      <pc:sldChg chg="addSp delSp modSp add mod">
        <pc:chgData name="Ernesto Gandolfo Raso" userId="9b53afdb15782c0c" providerId="LiveId" clId="{53A9C063-DA28-4F50-80E2-08895CBB6AF7}" dt="2023-09-02T23:18:36.716" v="3190" actId="14100"/>
        <pc:sldMkLst>
          <pc:docMk/>
          <pc:sldMk cId="2941911934" sldId="363"/>
        </pc:sldMkLst>
      </pc:sldChg>
      <pc:sldChg chg="addSp delSp modSp add mod">
        <pc:chgData name="Ernesto Gandolfo Raso" userId="9b53afdb15782c0c" providerId="LiveId" clId="{53A9C063-DA28-4F50-80E2-08895CBB6AF7}" dt="2023-09-02T23:28:03.190" v="3465" actId="14100"/>
        <pc:sldMkLst>
          <pc:docMk/>
          <pc:sldMk cId="433274841" sldId="364"/>
        </pc:sldMkLst>
      </pc:sldChg>
      <pc:sldChg chg="addSp delSp modSp add mod ord">
        <pc:chgData name="Ernesto Gandolfo Raso" userId="9b53afdb15782c0c" providerId="LiveId" clId="{53A9C063-DA28-4F50-80E2-08895CBB6AF7}" dt="2023-09-02T23:27:35.482" v="3457" actId="14100"/>
        <pc:sldMkLst>
          <pc:docMk/>
          <pc:sldMk cId="1125651129" sldId="365"/>
        </pc:sldMkLst>
      </pc:sldChg>
      <pc:sldChg chg="addSp modSp add mod">
        <pc:chgData name="Ernesto Gandolfo Raso" userId="9b53afdb15782c0c" providerId="LiveId" clId="{53A9C063-DA28-4F50-80E2-08895CBB6AF7}" dt="2023-09-03T01:21:48.267" v="5592" actId="113"/>
        <pc:sldMkLst>
          <pc:docMk/>
          <pc:sldMk cId="1134109653" sldId="366"/>
        </pc:sldMkLst>
      </pc:sldChg>
      <pc:sldChg chg="addSp delSp modSp add mod">
        <pc:chgData name="Ernesto Gandolfo Raso" userId="9b53afdb15782c0c" providerId="LiveId" clId="{53A9C063-DA28-4F50-80E2-08895CBB6AF7}" dt="2023-09-03T01:22:07.859" v="5595" actId="1036"/>
        <pc:sldMkLst>
          <pc:docMk/>
          <pc:sldMk cId="1811951547" sldId="367"/>
        </pc:sldMkLst>
      </pc:sldChg>
      <pc:sldChg chg="modSp add mod">
        <pc:chgData name="Ernesto Gandolfo Raso" userId="9b53afdb15782c0c" providerId="LiveId" clId="{53A9C063-DA28-4F50-80E2-08895CBB6AF7}" dt="2023-09-03T01:22:30.662" v="5596" actId="20577"/>
        <pc:sldMkLst>
          <pc:docMk/>
          <pc:sldMk cId="3570189788" sldId="368"/>
        </pc:sldMkLst>
      </pc:sldChg>
      <pc:sldChg chg="addSp modSp add mod">
        <pc:chgData name="Ernesto Gandolfo Raso" userId="9b53afdb15782c0c" providerId="LiveId" clId="{53A9C063-DA28-4F50-80E2-08895CBB6AF7}" dt="2023-09-03T01:23:07.926" v="5615" actId="20577"/>
        <pc:sldMkLst>
          <pc:docMk/>
          <pc:sldMk cId="1863350227" sldId="369"/>
        </pc:sldMkLst>
      </pc:sldChg>
      <pc:sldChg chg="addSp delSp modSp add mod">
        <pc:chgData name="Ernesto Gandolfo Raso" userId="9b53afdb15782c0c" providerId="LiveId" clId="{53A9C063-DA28-4F50-80E2-08895CBB6AF7}" dt="2023-09-03T00:08:39.102" v="3783" actId="1038"/>
        <pc:sldMkLst>
          <pc:docMk/>
          <pc:sldMk cId="1674267385" sldId="370"/>
        </pc:sldMkLst>
      </pc:sldChg>
      <pc:sldChg chg="addSp delSp modSp add mod">
        <pc:chgData name="Ernesto Gandolfo Raso" userId="9b53afdb15782c0c" providerId="LiveId" clId="{53A9C063-DA28-4F50-80E2-08895CBB6AF7}" dt="2023-09-03T00:10:44.014" v="3799" actId="14100"/>
        <pc:sldMkLst>
          <pc:docMk/>
          <pc:sldMk cId="2887294580" sldId="371"/>
        </pc:sldMkLst>
      </pc:sldChg>
      <pc:sldChg chg="addSp delSp modSp add mod">
        <pc:chgData name="Ernesto Gandolfo Raso" userId="9b53afdb15782c0c" providerId="LiveId" clId="{53A9C063-DA28-4F50-80E2-08895CBB6AF7}" dt="2023-09-03T00:12:28.482" v="3820" actId="14100"/>
        <pc:sldMkLst>
          <pc:docMk/>
          <pc:sldMk cId="1787842694" sldId="372"/>
        </pc:sldMkLst>
      </pc:sldChg>
      <pc:sldChg chg="addSp delSp modSp add mod">
        <pc:chgData name="Ernesto Gandolfo Raso" userId="9b53afdb15782c0c" providerId="LiveId" clId="{53A9C063-DA28-4F50-80E2-08895CBB6AF7}" dt="2023-09-03T00:14:27.670" v="3856" actId="14100"/>
        <pc:sldMkLst>
          <pc:docMk/>
          <pc:sldMk cId="3928330056" sldId="373"/>
        </pc:sldMkLst>
      </pc:sldChg>
      <pc:sldChg chg="addSp delSp modSp add mod">
        <pc:chgData name="Ernesto Gandolfo Raso" userId="9b53afdb15782c0c" providerId="LiveId" clId="{53A9C063-DA28-4F50-80E2-08895CBB6AF7}" dt="2023-09-03T00:12:51.513" v="3832" actId="1038"/>
        <pc:sldMkLst>
          <pc:docMk/>
          <pc:sldMk cId="1880384370" sldId="374"/>
        </pc:sldMkLst>
      </pc:sldChg>
      <pc:sldChg chg="addSp delSp modSp add mod">
        <pc:chgData name="Ernesto Gandolfo Raso" userId="9b53afdb15782c0c" providerId="LiveId" clId="{53A9C063-DA28-4F50-80E2-08895CBB6AF7}" dt="2023-09-03T00:16:17.931" v="3895" actId="478"/>
        <pc:sldMkLst>
          <pc:docMk/>
          <pc:sldMk cId="4053330503" sldId="375"/>
        </pc:sldMkLst>
      </pc:sldChg>
      <pc:sldChg chg="addSp modSp add mod">
        <pc:chgData name="Ernesto Gandolfo Raso" userId="9b53afdb15782c0c" providerId="LiveId" clId="{53A9C063-DA28-4F50-80E2-08895CBB6AF7}" dt="2023-09-03T00:22:01.637" v="4069" actId="6549"/>
        <pc:sldMkLst>
          <pc:docMk/>
          <pc:sldMk cId="3296409069" sldId="376"/>
        </pc:sldMkLst>
      </pc:sldChg>
      <pc:sldChg chg="addSp modSp add mod">
        <pc:chgData name="Ernesto Gandolfo Raso" userId="9b53afdb15782c0c" providerId="LiveId" clId="{53A9C063-DA28-4F50-80E2-08895CBB6AF7}" dt="2023-09-03T00:19:23.019" v="3984" actId="14100"/>
        <pc:sldMkLst>
          <pc:docMk/>
          <pc:sldMk cId="1738002571" sldId="377"/>
        </pc:sldMkLst>
      </pc:sldChg>
      <pc:sldChg chg="addSp modSp add mod">
        <pc:chgData name="Ernesto Gandolfo Raso" userId="9b53afdb15782c0c" providerId="LiveId" clId="{53A9C063-DA28-4F50-80E2-08895CBB6AF7}" dt="2023-09-03T00:28:56.942" v="4197" actId="20577"/>
        <pc:sldMkLst>
          <pc:docMk/>
          <pc:sldMk cId="3294925854" sldId="378"/>
        </pc:sldMkLst>
      </pc:sldChg>
      <pc:sldChg chg="addSp modSp add mod">
        <pc:chgData name="Ernesto Gandolfo Raso" userId="9b53afdb15782c0c" providerId="LiveId" clId="{53A9C063-DA28-4F50-80E2-08895CBB6AF7}" dt="2023-09-03T01:24:46.310" v="5621" actId="20577"/>
        <pc:sldMkLst>
          <pc:docMk/>
          <pc:sldMk cId="2076848154" sldId="379"/>
        </pc:sldMkLst>
      </pc:sldChg>
      <pc:sldChg chg="addSp modSp add mod">
        <pc:chgData name="Ernesto Gandolfo Raso" userId="9b53afdb15782c0c" providerId="LiveId" clId="{53A9C063-DA28-4F50-80E2-08895CBB6AF7}" dt="2023-09-03T00:44:27.988" v="4718" actId="14100"/>
        <pc:sldMkLst>
          <pc:docMk/>
          <pc:sldMk cId="1021765495" sldId="380"/>
        </pc:sldMkLst>
      </pc:sldChg>
      <pc:sldChg chg="addSp modSp add mod">
        <pc:chgData name="Ernesto Gandolfo Raso" userId="9b53afdb15782c0c" providerId="LiveId" clId="{53A9C063-DA28-4F50-80E2-08895CBB6AF7}" dt="2023-09-03T00:48:12.893" v="4841" actId="20577"/>
        <pc:sldMkLst>
          <pc:docMk/>
          <pc:sldMk cId="3516155159" sldId="381"/>
        </pc:sldMkLst>
      </pc:sldChg>
      <pc:sldChg chg="addSp delSp modSp add mod">
        <pc:chgData name="Ernesto Gandolfo Raso" userId="9b53afdb15782c0c" providerId="LiveId" clId="{53A9C063-DA28-4F50-80E2-08895CBB6AF7}" dt="2023-09-03T00:49:24.468" v="4849" actId="14100"/>
        <pc:sldMkLst>
          <pc:docMk/>
          <pc:sldMk cId="1834169354" sldId="382"/>
        </pc:sldMkLst>
      </pc:sldChg>
      <pc:sldChg chg="addSp modSp add mod">
        <pc:chgData name="Ernesto Gandolfo Raso" userId="9b53afdb15782c0c" providerId="LiveId" clId="{53A9C063-DA28-4F50-80E2-08895CBB6AF7}" dt="2023-09-03T00:50:14.028" v="4859" actId="14100"/>
        <pc:sldMkLst>
          <pc:docMk/>
          <pc:sldMk cId="1724854136" sldId="383"/>
        </pc:sldMkLst>
      </pc:sldChg>
      <pc:sldChg chg="addSp delSp modSp add mod">
        <pc:chgData name="Ernesto Gandolfo Raso" userId="9b53afdb15782c0c" providerId="LiveId" clId="{53A9C063-DA28-4F50-80E2-08895CBB6AF7}" dt="2023-09-03T00:50:45.110" v="4867"/>
        <pc:sldMkLst>
          <pc:docMk/>
          <pc:sldMk cId="1019207326" sldId="384"/>
        </pc:sldMkLst>
      </pc:sldChg>
      <pc:sldChg chg="addSp modSp add mod">
        <pc:chgData name="Ernesto Gandolfo Raso" userId="9b53afdb15782c0c" providerId="LiveId" clId="{53A9C063-DA28-4F50-80E2-08895CBB6AF7}" dt="2023-09-03T01:26:37.518" v="5630" actId="113"/>
        <pc:sldMkLst>
          <pc:docMk/>
          <pc:sldMk cId="3262026422" sldId="385"/>
        </pc:sldMkLst>
      </pc:sldChg>
      <pc:sldChg chg="addSp modSp add mod">
        <pc:chgData name="Ernesto Gandolfo Raso" userId="9b53afdb15782c0c" providerId="LiveId" clId="{53A9C063-DA28-4F50-80E2-08895CBB6AF7}" dt="2023-09-03T00:57:43.349" v="5004" actId="692"/>
        <pc:sldMkLst>
          <pc:docMk/>
          <pc:sldMk cId="1425350429" sldId="386"/>
        </pc:sldMkLst>
      </pc:sldChg>
      <pc:sldChg chg="addSp modSp add mod">
        <pc:chgData name="Ernesto Gandolfo Raso" userId="9b53afdb15782c0c" providerId="LiveId" clId="{53A9C063-DA28-4F50-80E2-08895CBB6AF7}" dt="2023-09-03T01:00:43.839" v="5077" actId="1036"/>
        <pc:sldMkLst>
          <pc:docMk/>
          <pc:sldMk cId="3738914003" sldId="387"/>
        </pc:sldMkLst>
      </pc:sldChg>
      <pc:sldChg chg="addSp modSp add mod">
        <pc:chgData name="Ernesto Gandolfo Raso" userId="9b53afdb15782c0c" providerId="LiveId" clId="{53A9C063-DA28-4F50-80E2-08895CBB6AF7}" dt="2023-09-03T01:27:55.231" v="5648" actId="6549"/>
        <pc:sldMkLst>
          <pc:docMk/>
          <pc:sldMk cId="1287788216" sldId="388"/>
        </pc:sldMkLst>
      </pc:sldChg>
      <pc:sldChg chg="addSp modSp add mod">
        <pc:chgData name="Ernesto Gandolfo Raso" userId="9b53afdb15782c0c" providerId="LiveId" clId="{53A9C063-DA28-4F50-80E2-08895CBB6AF7}" dt="2023-09-03T01:03:42.407" v="5210" actId="14100"/>
        <pc:sldMkLst>
          <pc:docMk/>
          <pc:sldMk cId="78413583" sldId="389"/>
        </pc:sldMkLst>
      </pc:sldChg>
      <pc:sldChg chg="modSp add mod">
        <pc:chgData name="Ernesto Gandolfo Raso" userId="9b53afdb15782c0c" providerId="LiveId" clId="{53A9C063-DA28-4F50-80E2-08895CBB6AF7}" dt="2023-09-03T00:17:25.854" v="3938" actId="6549"/>
        <pc:sldMkLst>
          <pc:docMk/>
          <pc:sldMk cId="1505848942" sldId="390"/>
        </pc:sldMkLst>
      </pc:sldChg>
      <pc:sldChg chg="delSp modSp add mod">
        <pc:chgData name="Ernesto Gandolfo Raso" userId="9b53afdb15782c0c" providerId="LiveId" clId="{53A9C063-DA28-4F50-80E2-08895CBB6AF7}" dt="2023-09-03T00:16:28.132" v="3904" actId="1038"/>
        <pc:sldMkLst>
          <pc:docMk/>
          <pc:sldMk cId="2669763965" sldId="391"/>
        </pc:sldMkLst>
      </pc:sldChg>
      <pc:sldChg chg="modSp add mod">
        <pc:chgData name="Ernesto Gandolfo Raso" userId="9b53afdb15782c0c" providerId="LiveId" clId="{53A9C063-DA28-4F50-80E2-08895CBB6AF7}" dt="2023-09-03T00:17:34.742" v="3940" actId="20577"/>
        <pc:sldMkLst>
          <pc:docMk/>
          <pc:sldMk cId="2987049626" sldId="392"/>
        </pc:sldMkLst>
      </pc:sldChg>
      <pc:sldChg chg="addSp modSp add mod">
        <pc:chgData name="Ernesto Gandolfo Raso" userId="9b53afdb15782c0c" providerId="LiveId" clId="{53A9C063-DA28-4F50-80E2-08895CBB6AF7}" dt="2023-09-03T00:20:57.414" v="4027" actId="1036"/>
        <pc:sldMkLst>
          <pc:docMk/>
          <pc:sldMk cId="3928103091" sldId="393"/>
        </pc:sldMkLst>
      </pc:sldChg>
      <pc:sldChg chg="addSp delSp modSp add mod">
        <pc:chgData name="Ernesto Gandolfo Raso" userId="9b53afdb15782c0c" providerId="LiveId" clId="{53A9C063-DA28-4F50-80E2-08895CBB6AF7}" dt="2023-09-03T00:29:57.472" v="4240" actId="1036"/>
        <pc:sldMkLst>
          <pc:docMk/>
          <pc:sldMk cId="1007516570" sldId="394"/>
        </pc:sldMkLst>
      </pc:sldChg>
      <pc:sldChg chg="addSp delSp modSp add mod">
        <pc:chgData name="Ernesto Gandolfo Raso" userId="9b53afdb15782c0c" providerId="LiveId" clId="{53A9C063-DA28-4F50-80E2-08895CBB6AF7}" dt="2023-09-03T01:24:15.526" v="5617" actId="14100"/>
        <pc:sldMkLst>
          <pc:docMk/>
          <pc:sldMk cId="3168332914" sldId="395"/>
        </pc:sldMkLst>
      </pc:sldChg>
      <pc:sldChg chg="addSp modSp add mod">
        <pc:chgData name="Ernesto Gandolfo Raso" userId="9b53afdb15782c0c" providerId="LiveId" clId="{53A9C063-DA28-4F50-80E2-08895CBB6AF7}" dt="2023-09-03T01:24:32.055" v="5619" actId="20577"/>
        <pc:sldMkLst>
          <pc:docMk/>
          <pc:sldMk cId="1228237726" sldId="396"/>
        </pc:sldMkLst>
      </pc:sldChg>
      <pc:sldChg chg="delSp modSp add mod">
        <pc:chgData name="Ernesto Gandolfo Raso" userId="9b53afdb15782c0c" providerId="LiveId" clId="{53A9C063-DA28-4F50-80E2-08895CBB6AF7}" dt="2023-09-03T00:35:15.083" v="4382" actId="1038"/>
        <pc:sldMkLst>
          <pc:docMk/>
          <pc:sldMk cId="3254925542" sldId="397"/>
        </pc:sldMkLst>
      </pc:sldChg>
      <pc:sldChg chg="delSp modSp add mod">
        <pc:chgData name="Ernesto Gandolfo Raso" userId="9b53afdb15782c0c" providerId="LiveId" clId="{53A9C063-DA28-4F50-80E2-08895CBB6AF7}" dt="2023-09-03T00:40:23.030" v="4644" actId="58"/>
        <pc:sldMkLst>
          <pc:docMk/>
          <pc:sldMk cId="1160492254" sldId="398"/>
        </pc:sldMkLst>
      </pc:sldChg>
      <pc:sldChg chg="modSp add mod">
        <pc:chgData name="Ernesto Gandolfo Raso" userId="9b53afdb15782c0c" providerId="LiveId" clId="{53A9C063-DA28-4F50-80E2-08895CBB6AF7}" dt="2023-09-03T01:26:18.562" v="5622" actId="6549"/>
        <pc:sldMkLst>
          <pc:docMk/>
          <pc:sldMk cId="2444050194" sldId="399"/>
        </pc:sldMkLst>
      </pc:sldChg>
      <pc:sldChg chg="addSp delSp modSp add mod">
        <pc:chgData name="Ernesto Gandolfo Raso" userId="9b53afdb15782c0c" providerId="LiveId" clId="{53A9C063-DA28-4F50-80E2-08895CBB6AF7}" dt="2023-09-03T00:43:34.705" v="4707" actId="14100"/>
        <pc:sldMkLst>
          <pc:docMk/>
          <pc:sldMk cId="4287782322" sldId="400"/>
        </pc:sldMkLst>
      </pc:sldChg>
      <pc:sldChg chg="addSp delSp modSp add mod">
        <pc:chgData name="Ernesto Gandolfo Raso" userId="9b53afdb15782c0c" providerId="LiveId" clId="{53A9C063-DA28-4F50-80E2-08895CBB6AF7}" dt="2023-09-03T00:47:10.237" v="4797" actId="21"/>
        <pc:sldMkLst>
          <pc:docMk/>
          <pc:sldMk cId="575915423" sldId="401"/>
        </pc:sldMkLst>
      </pc:sldChg>
      <pc:sldChg chg="addSp delSp modSp add mod">
        <pc:chgData name="Ernesto Gandolfo Raso" userId="9b53afdb15782c0c" providerId="LiveId" clId="{53A9C063-DA28-4F50-80E2-08895CBB6AF7}" dt="2023-09-03T00:49:48.234" v="4856" actId="14100"/>
        <pc:sldMkLst>
          <pc:docMk/>
          <pc:sldMk cId="1959494995" sldId="402"/>
        </pc:sldMkLst>
      </pc:sldChg>
      <pc:sldChg chg="modSp add mod">
        <pc:chgData name="Ernesto Gandolfo Raso" userId="9b53afdb15782c0c" providerId="LiveId" clId="{53A9C063-DA28-4F50-80E2-08895CBB6AF7}" dt="2023-09-03T01:26:57.088" v="5642" actId="6549"/>
        <pc:sldMkLst>
          <pc:docMk/>
          <pc:sldMk cId="549108042" sldId="403"/>
        </pc:sldMkLst>
      </pc:sldChg>
      <pc:sldChg chg="addSp delSp modSp add mod">
        <pc:chgData name="Ernesto Gandolfo Raso" userId="9b53afdb15782c0c" providerId="LiveId" clId="{53A9C063-DA28-4F50-80E2-08895CBB6AF7}" dt="2023-09-03T00:53:03.993" v="4899" actId="14100"/>
        <pc:sldMkLst>
          <pc:docMk/>
          <pc:sldMk cId="320815157" sldId="404"/>
        </pc:sldMkLst>
      </pc:sldChg>
      <pc:sldChg chg="addSp modSp add mod">
        <pc:chgData name="Ernesto Gandolfo Raso" userId="9b53afdb15782c0c" providerId="LiveId" clId="{53A9C063-DA28-4F50-80E2-08895CBB6AF7}" dt="2023-09-03T00:55:27.410" v="4956" actId="1076"/>
        <pc:sldMkLst>
          <pc:docMk/>
          <pc:sldMk cId="1993698230" sldId="405"/>
        </pc:sldMkLst>
      </pc:sldChg>
      <pc:sldChg chg="addSp delSp modSp add mod">
        <pc:chgData name="Ernesto Gandolfo Raso" userId="9b53afdb15782c0c" providerId="LiveId" clId="{53A9C063-DA28-4F50-80E2-08895CBB6AF7}" dt="2023-09-03T01:01:56.935" v="5159" actId="14100"/>
        <pc:sldMkLst>
          <pc:docMk/>
          <pc:sldMk cId="1706690578" sldId="406"/>
        </pc:sldMkLst>
      </pc:sldChg>
      <pc:sldChg chg="addSp delSp modSp add mod">
        <pc:chgData name="Ernesto Gandolfo Raso" userId="9b53afdb15782c0c" providerId="LiveId" clId="{53A9C063-DA28-4F50-80E2-08895CBB6AF7}" dt="2023-09-03T01:09:01.585" v="5305" actId="255"/>
        <pc:sldMkLst>
          <pc:docMk/>
          <pc:sldMk cId="424475937" sldId="407"/>
        </pc:sldMkLst>
      </pc:sldChg>
      <pc:sldChg chg="addSp modSp add mod">
        <pc:chgData name="Ernesto Gandolfo Raso" userId="9b53afdb15782c0c" providerId="LiveId" clId="{53A9C063-DA28-4F50-80E2-08895CBB6AF7}" dt="2023-09-03T01:14:11.525" v="5447" actId="58"/>
        <pc:sldMkLst>
          <pc:docMk/>
          <pc:sldMk cId="3560177827" sldId="408"/>
        </pc:sldMkLst>
      </pc:sldChg>
      <pc:sldChg chg="delSp modSp add mod">
        <pc:chgData name="Ernesto Gandolfo Raso" userId="9b53afdb15782c0c" providerId="LiveId" clId="{53A9C063-DA28-4F50-80E2-08895CBB6AF7}" dt="2023-09-03T01:16:13.223" v="5536" actId="14100"/>
        <pc:sldMkLst>
          <pc:docMk/>
          <pc:sldMk cId="2027693817" sldId="409"/>
        </pc:sldMkLst>
      </pc:sldChg>
      <pc:sldChg chg="modSp add mod">
        <pc:chgData name="Ernesto Gandolfo Raso" userId="9b53afdb15782c0c" providerId="LiveId" clId="{53A9C063-DA28-4F50-80E2-08895CBB6AF7}" dt="2023-09-03T01:19:57.900" v="5587" actId="14100"/>
        <pc:sldMkLst>
          <pc:docMk/>
          <pc:sldMk cId="331687135" sldId="410"/>
        </pc:sldMkLst>
      </pc:sldChg>
    </pc:docChg>
  </pc:docChgLst>
  <pc:docChgLst>
    <pc:chgData name="Ernesto Gandolfo Raso" userId="9b53afdb15782c0c" providerId="LiveId" clId="{6FC94BCC-F8BB-4A16-8E1E-93B801C2EF88}"/>
    <pc:docChg chg="custSel modSld">
      <pc:chgData name="Ernesto Gandolfo Raso" userId="9b53afdb15782c0c" providerId="LiveId" clId="{6FC94BCC-F8BB-4A16-8E1E-93B801C2EF88}" dt="2024-08-30T11:47:41.448" v="189" actId="113"/>
      <pc:docMkLst>
        <pc:docMk/>
      </pc:docMkLst>
      <pc:sldChg chg="modSp mod">
        <pc:chgData name="Ernesto Gandolfo Raso" userId="9b53afdb15782c0c" providerId="LiveId" clId="{6FC94BCC-F8BB-4A16-8E1E-93B801C2EF88}" dt="2024-08-30T11:44:05.977" v="86" actId="21"/>
        <pc:sldMkLst>
          <pc:docMk/>
          <pc:sldMk cId="4002938065" sldId="456"/>
        </pc:sldMkLst>
      </pc:sldChg>
      <pc:sldChg chg="delSp modSp mod">
        <pc:chgData name="Ernesto Gandolfo Raso" userId="9b53afdb15782c0c" providerId="LiveId" clId="{6FC94BCC-F8BB-4A16-8E1E-93B801C2EF88}" dt="2024-08-30T11:45:58.712" v="176" actId="21"/>
        <pc:sldMkLst>
          <pc:docMk/>
          <pc:sldMk cId="715150388" sldId="459"/>
        </pc:sldMkLst>
      </pc:sldChg>
      <pc:sldChg chg="addSp modSp mod">
        <pc:chgData name="Ernesto Gandolfo Raso" userId="9b53afdb15782c0c" providerId="LiveId" clId="{6FC94BCC-F8BB-4A16-8E1E-93B801C2EF88}" dt="2024-08-30T11:46:27.945" v="186" actId="1036"/>
        <pc:sldMkLst>
          <pc:docMk/>
          <pc:sldMk cId="1426796922" sldId="460"/>
        </pc:sldMkLst>
      </pc:sldChg>
      <pc:sldChg chg="modSp mod">
        <pc:chgData name="Ernesto Gandolfo Raso" userId="9b53afdb15782c0c" providerId="LiveId" clId="{6FC94BCC-F8BB-4A16-8E1E-93B801C2EF88}" dt="2024-08-30T11:47:41.448" v="189" actId="113"/>
        <pc:sldMkLst>
          <pc:docMk/>
          <pc:sldMk cId="1754931391" sldId="462"/>
        </pc:sldMkLst>
      </pc:sldChg>
      <pc:sldChg chg="modSp mod">
        <pc:chgData name="Ernesto Gandolfo Raso" userId="9b53afdb15782c0c" providerId="LiveId" clId="{6FC94BCC-F8BB-4A16-8E1E-93B801C2EF88}" dt="2024-08-28T12:36:32.842" v="1" actId="113"/>
        <pc:sldMkLst>
          <pc:docMk/>
          <pc:sldMk cId="916910867" sldId="589"/>
        </pc:sldMkLst>
      </pc:sldChg>
      <pc:sldChg chg="modSp mod">
        <pc:chgData name="Ernesto Gandolfo Raso" userId="9b53afdb15782c0c" providerId="LiveId" clId="{6FC94BCC-F8BB-4A16-8E1E-93B801C2EF88}" dt="2024-08-30T11:37:47.372" v="3" actId="20577"/>
        <pc:sldMkLst>
          <pc:docMk/>
          <pc:sldMk cId="3559995406" sldId="602"/>
        </pc:sldMkLst>
      </pc:sldChg>
      <pc:sldChg chg="modSp mod">
        <pc:chgData name="Ernesto Gandolfo Raso" userId="9b53afdb15782c0c" providerId="LiveId" clId="{6FC94BCC-F8BB-4A16-8E1E-93B801C2EF88}" dt="2024-08-30T11:40:32.342" v="73" actId="6549"/>
        <pc:sldMkLst>
          <pc:docMk/>
          <pc:sldMk cId="3787003077" sldId="604"/>
        </pc:sldMkLst>
      </pc:sldChg>
      <pc:sldChg chg="modSp mod">
        <pc:chgData name="Ernesto Gandolfo Raso" userId="9b53afdb15782c0c" providerId="LiveId" clId="{6FC94BCC-F8BB-4A16-8E1E-93B801C2EF88}" dt="2024-08-30T11:43:09.143" v="84" actId="113"/>
        <pc:sldMkLst>
          <pc:docMk/>
          <pc:sldMk cId="436289998" sldId="606"/>
        </pc:sldMkLst>
      </pc:sldChg>
      <pc:sldChg chg="delSp modSp mod">
        <pc:chgData name="Ernesto Gandolfo Raso" userId="9b53afdb15782c0c" providerId="LiveId" clId="{6FC94BCC-F8BB-4A16-8E1E-93B801C2EF88}" dt="2024-08-30T11:42:54.352" v="83" actId="14100"/>
        <pc:sldMkLst>
          <pc:docMk/>
          <pc:sldMk cId="1424615318" sldId="607"/>
        </pc:sldMkLst>
      </pc:sldChg>
      <pc:sldChg chg="modSp">
        <pc:chgData name="Ernesto Gandolfo Raso" userId="9b53afdb15782c0c" providerId="LiveId" clId="{6FC94BCC-F8BB-4A16-8E1E-93B801C2EF88}" dt="2024-08-30T11:44:24.003" v="89" actId="113"/>
        <pc:sldMkLst>
          <pc:docMk/>
          <pc:sldMk cId="2779048546" sldId="6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23/08/2025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23/08/2025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emf"/><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0"/>
            <a:ext cx="9144000" cy="5877272"/>
          </a:xfrm>
        </p:spPr>
        <p:txBody>
          <a:bodyPr>
            <a:noAutofit/>
          </a:bodyPr>
          <a:lstStyle/>
          <a:p>
            <a:r>
              <a:rPr lang="es-MX" sz="6600" b="1" i="0" u="none" strike="noStrike" baseline="0" dirty="0">
                <a:latin typeface="Times New Roman" panose="02020603050405020304" pitchFamily="18" charset="0"/>
                <a:cs typeface="Times New Roman" panose="02020603050405020304" pitchFamily="18" charset="0"/>
              </a:rPr>
              <a:t>TRABAJO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y </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ENERGÍA</a:t>
            </a:r>
            <a:br>
              <a:rPr lang="es-MX" sz="6600" b="1" i="0" u="none" strike="noStrike" baseline="0" dirty="0">
                <a:latin typeface="Times New Roman" panose="02020603050405020304" pitchFamily="18" charset="0"/>
                <a:cs typeface="Times New Roman" panose="02020603050405020304" pitchFamily="18" charset="0"/>
              </a:rPr>
            </a:br>
            <a:r>
              <a:rPr lang="es-MX" sz="6600" b="1" i="0" u="none" strike="noStrike" baseline="0" dirty="0">
                <a:latin typeface="Times New Roman" panose="02020603050405020304" pitchFamily="18" charset="0"/>
                <a:cs typeface="Times New Roman" panose="02020603050405020304" pitchFamily="18" charset="0"/>
              </a:rPr>
              <a:t>CINÉTICA</a:t>
            </a:r>
            <a:endParaRPr lang="es-ES" sz="6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4178836"/>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Entonces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tiene una componente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cs typeface="Times New Roman" panose="02020603050405020304" pitchFamily="18" charset="0"/>
                      </a:rPr>
                      <m:t>=</m:t>
                    </m:r>
                    <m:r>
                      <a:rPr lang="es-MX" sz="2400" b="0" i="1" u="none" strike="noStrike" baseline="0" smtClean="0">
                        <a:latin typeface="Cambria Math" panose="02040503050406030204" pitchFamily="18" charset="0"/>
                        <a:cs typeface="Times New Roman" panose="02020603050405020304" pitchFamily="18" charset="0"/>
                      </a:rPr>
                      <m:t>𝐹</m:t>
                    </m:r>
                    <m:r>
                      <a:rPr lang="es-MX" sz="2400" b="0" i="1" u="none" strike="noStrike" baseline="0" smtClean="0">
                        <a:latin typeface="Cambria Math" panose="02040503050406030204" pitchFamily="18" charset="0"/>
                        <a:cs typeface="Times New Roman" panose="02020603050405020304" pitchFamily="18" charset="0"/>
                      </a:rPr>
                      <m:t> </m:t>
                    </m:r>
                    <m:r>
                      <a:rPr lang="es-MX" sz="2400" b="0" i="1" u="none" strike="noStrike" baseline="0" smtClean="0">
                        <a:latin typeface="Cambria Math" panose="02040503050406030204" pitchFamily="18" charset="0"/>
                        <a:cs typeface="Times New Roman" panose="02020603050405020304" pitchFamily="18" charset="0"/>
                      </a:rPr>
                      <m:t>𝑐𝑜𝑠</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 la dirección del desplazamiento </a:t>
                </a:r>
                <a:r>
                  <a:rPr lang="es-MX" sz="2400" b="1"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y una componente </a:t>
                </a:r>
                <a14:m>
                  <m:oMath xmlns:m="http://schemas.openxmlformats.org/officeDocument/2006/math">
                    <m:sSub>
                      <m:sSubPr>
                        <m:ctrlPr>
                          <a:rPr lang="es-MX" sz="2400" i="1">
                            <a:latin typeface="Cambria Math" panose="02040503050406030204" pitchFamily="18" charset="0"/>
                            <a:cs typeface="Times New Roman" panose="02020603050405020304" pitchFamily="18" charset="0"/>
                          </a:rPr>
                        </m:ctrlPr>
                      </m:sSubPr>
                      <m:e>
                        <m:r>
                          <a:rPr lang="es-MX" sz="2400" i="1">
                            <a:latin typeface="Cambria Math" panose="02040503050406030204" pitchFamily="18" charset="0"/>
                            <a:cs typeface="Times New Roman" panose="02020603050405020304" pitchFamily="18" charset="0"/>
                          </a:rPr>
                          <m:t>𝐹</m:t>
                        </m:r>
                      </m:e>
                      <m:sub>
                        <m:r>
                          <a:rPr lang="es-MX" sz="240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i="1">
                        <a:latin typeface="Cambria Math" panose="02040503050406030204" pitchFamily="18" charset="0"/>
                        <a:cs typeface="Times New Roman" panose="02020603050405020304" pitchFamily="18" charset="0"/>
                      </a:rPr>
                      <m:t>=</m:t>
                    </m:r>
                    <m:r>
                      <a:rPr lang="es-MX" sz="2400" i="1">
                        <a:latin typeface="Cambria Math" panose="02040503050406030204" pitchFamily="18" charset="0"/>
                        <a:cs typeface="Times New Roman" panose="02020603050405020304" pitchFamily="18" charset="0"/>
                      </a:rPr>
                      <m:t>𝐹</m:t>
                    </m:r>
                    <m:r>
                      <a:rPr lang="es-MX" sz="2400" i="1">
                        <a:latin typeface="Cambria Math" panose="02040503050406030204" pitchFamily="18" charset="0"/>
                        <a:cs typeface="Times New Roman" panose="02020603050405020304" pitchFamily="18" charset="0"/>
                      </a:rPr>
                      <m:t> </m:t>
                    </m:r>
                    <m:r>
                      <a:rPr lang="es-MX" sz="2400" b="0" i="1" smtClean="0">
                        <a:latin typeface="Cambria Math" panose="02040503050406030204" pitchFamily="18" charset="0"/>
                        <a:cs typeface="Times New Roman" panose="02020603050405020304" pitchFamily="18" charset="0"/>
                      </a:rPr>
                      <m:t>𝑠𝑒𝑛</m:t>
                    </m:r>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actúa perpendicular a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a:p>
                <a:r>
                  <a:rPr lang="es-MX" sz="2400" b="0" i="0" u="none" strike="noStrike" baseline="0" dirty="0">
                    <a:latin typeface="Times New Roman" panose="02020603050405020304" pitchFamily="18" charset="0"/>
                    <a:cs typeface="Times New Roman" panose="02020603050405020304" pitchFamily="18" charset="0"/>
                  </a:rPr>
                  <a:t>Otras fuerzas actúan sobre el automóvil, no necesariamente en la dirección de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cuando se mueve en la dirección de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sin embargo, únicamente nos interesa el trabajo realizado por la persona, así que sólo consideraremos la fuerza que aquélla ejerce. </a:t>
                </a:r>
              </a:p>
              <a:p>
                <a:r>
                  <a:rPr lang="es-MX" sz="2400" b="0" i="0" u="none" strike="noStrike" baseline="0" dirty="0">
                    <a:latin typeface="Times New Roman" panose="02020603050405020304" pitchFamily="18" charset="0"/>
                    <a:cs typeface="Times New Roman" panose="02020603050405020304" pitchFamily="18" charset="0"/>
                  </a:rPr>
                  <a:t>En tal caso, solamente la componente paralela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0" u="none" strike="noStrike" baseline="0" dirty="0">
                    <a:latin typeface="Times New Roman" panose="02020603050405020304" pitchFamily="18" charset="0"/>
                    <a:cs typeface="Times New Roman" panose="02020603050405020304" pitchFamily="18" charset="0"/>
                  </a:rPr>
                  <a:t> contribuye a mover el automóvil, por lo que definimos el trabajo como el producto de esta componente de fuerza por la magnitud del desplazamiento. </a:t>
                </a:r>
              </a:p>
              <a:p>
                <a:r>
                  <a:rPr lang="es-MX" sz="2400" b="0" i="0" u="none" strike="noStrike" baseline="0" dirty="0">
                    <a:latin typeface="Times New Roman" panose="02020603050405020304" pitchFamily="18" charset="0"/>
                    <a:cs typeface="Times New Roman" panose="02020603050405020304" pitchFamily="18" charset="0"/>
                  </a:rPr>
                  <a:t>Por lo tanto,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o bien:</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88CF89CC-8635-4DD2-DB7F-2226265C706B}"/>
                  </a:ext>
                </a:extLst>
              </p:cNvPr>
              <p:cNvSpPr txBox="1">
                <a:spLocks noRot="1" noChangeAspect="1" noMove="1" noResize="1" noEditPoints="1" noAdjustHandles="1" noChangeArrowheads="1" noChangeShapeType="1" noTextEdit="1"/>
              </p:cNvSpPr>
              <p:nvPr/>
            </p:nvSpPr>
            <p:spPr>
              <a:xfrm>
                <a:off x="0" y="-1266"/>
                <a:ext cx="9144000" cy="4178836"/>
              </a:xfrm>
              <a:prstGeom prst="rect">
                <a:avLst/>
              </a:prstGeom>
              <a:blipFill>
                <a:blip r:embed="rId2"/>
                <a:stretch>
                  <a:fillRect l="-1000" t="-1168" b="-2190"/>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4C1CE452-671A-F81E-2A4F-EF6F0D9E1325}"/>
              </a:ext>
            </a:extLst>
          </p:cNvPr>
          <p:cNvPicPr>
            <a:picLocks noChangeAspect="1"/>
          </p:cNvPicPr>
          <p:nvPr/>
        </p:nvPicPr>
        <p:blipFill rotWithShape="1">
          <a:blip r:embed="rId3"/>
          <a:srcRect t="1" b="4624"/>
          <a:stretch/>
        </p:blipFill>
        <p:spPr>
          <a:xfrm>
            <a:off x="0" y="4320142"/>
            <a:ext cx="9144000" cy="1485122"/>
          </a:xfrm>
          <a:prstGeom prst="rect">
            <a:avLst/>
          </a:prstGeom>
          <a:ln w="12700">
            <a:solidFill>
              <a:schemeClr val="tx1"/>
            </a:solidFill>
          </a:ln>
        </p:spPr>
      </p:pic>
    </p:spTree>
    <p:extLst>
      <p:ext uri="{BB962C8B-B14F-4D97-AF65-F5344CB8AC3E}">
        <p14:creationId xmlns:p14="http://schemas.microsoft.com/office/powerpoint/2010/main" val="409024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9838BB2-84A2-D5A9-298A-0AAA624DDF26}"/>
                  </a:ext>
                </a:extLst>
              </p:cNvPr>
              <p:cNvSpPr txBox="1"/>
              <p:nvPr/>
            </p:nvSpPr>
            <p:spPr>
              <a:xfrm>
                <a:off x="0" y="19106"/>
                <a:ext cx="9144000" cy="1938992"/>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a:t>
                </a:r>
                <a14:m>
                  <m:oMath xmlns:m="http://schemas.openxmlformats.org/officeDocument/2006/math">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0, de modo que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y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tienen la misma dirección, entonces </a:t>
                </a:r>
              </a:p>
              <a:p>
                <a:r>
                  <a:rPr lang="es-MX" sz="2400" b="0" i="0" u="none" strike="noStrike" baseline="0" dirty="0">
                    <a:latin typeface="Times New Roman" panose="02020603050405020304" pitchFamily="18" charset="0"/>
                    <a:cs typeface="Times New Roman" panose="02020603050405020304" pitchFamily="18" charset="0"/>
                  </a:rPr>
                  <a:t>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1 y volvemos a la ecuación </a:t>
                </a:r>
                <a:r>
                  <a:rPr lang="es-MX" sz="2400" b="0" i="1" u="none" strike="noStrike" baseline="0" dirty="0">
                    <a:latin typeface="Times New Roman" panose="02020603050405020304" pitchFamily="18" charset="0"/>
                    <a:cs typeface="Times New Roman" panose="02020603050405020304" pitchFamily="18" charset="0"/>
                  </a:rPr>
                  <a:t>W = </a:t>
                </a:r>
                <a:r>
                  <a:rPr lang="es-MX" sz="2400" i="1" u="none" strike="noStrike" baseline="0" dirty="0" err="1">
                    <a:latin typeface="Times New Roman" panose="02020603050405020304" pitchFamily="18" charset="0"/>
                    <a:cs typeface="Times New Roman" panose="02020603050405020304" pitchFamily="18" charset="0"/>
                  </a:rPr>
                  <a:t>F.s</a:t>
                </a:r>
                <a:r>
                  <a:rPr lang="es-MX" sz="2400" b="0" i="0" u="none" strike="noStrike" baseline="0" dirty="0">
                    <a:latin typeface="Times New Roman" panose="02020603050405020304" pitchFamily="18" charset="0"/>
                    <a:cs typeface="Times New Roman" panose="02020603050405020304" pitchFamily="18" charset="0"/>
                  </a:rPr>
                  <a:t>.</a:t>
                </a:r>
              </a:p>
              <a:p>
                <a:r>
                  <a:rPr lang="es-MX" sz="2400" b="0" i="0" u="none" strike="noStrike" baseline="0" dirty="0">
                    <a:latin typeface="Times New Roman" panose="02020603050405020304" pitchFamily="18" charset="0"/>
                    <a:cs typeface="Times New Roman" panose="02020603050405020304" pitchFamily="18" charset="0"/>
                  </a:rPr>
                  <a:t>La ecuación </a:t>
                </a:r>
                <a:r>
                  <a:rPr lang="es-MX" sz="2400" i="1" dirty="0">
                    <a:latin typeface="Times New Roman" panose="02020603050405020304" pitchFamily="18" charset="0"/>
                    <a:cs typeface="Times New Roman" panose="02020603050405020304" pitchFamily="18" charset="0"/>
                  </a:rPr>
                  <a:t>W = </a:t>
                </a:r>
                <a:r>
                  <a:rPr lang="es-MX" sz="2400" i="1" dirty="0" err="1">
                    <a:latin typeface="Times New Roman" panose="02020603050405020304" pitchFamily="18" charset="0"/>
                    <a:cs typeface="Times New Roman" panose="02020603050405020304" pitchFamily="18" charset="0"/>
                  </a:rPr>
                  <a:t>F.s</a:t>
                </a:r>
                <a:r>
                  <a:rPr lang="es-MX" sz="2400" dirty="0" err="1">
                    <a:latin typeface="Times New Roman" panose="02020603050405020304" pitchFamily="18" charset="0"/>
                    <a:cs typeface="Times New Roman" panose="02020603050405020304" pitchFamily="18" charset="0"/>
                  </a:rPr>
                  <a:t>.cos</a:t>
                </a:r>
                <a:r>
                  <a:rPr lang="es-MX" sz="2400" dirty="0">
                    <a:latin typeface="Times New Roman" panose="02020603050405020304" pitchFamily="18" charset="0"/>
                    <a:cs typeface="Times New Roman" panose="02020603050405020304" pitchFamily="18" charset="0"/>
                  </a:rPr>
                  <a:t>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r>
                      <a:rPr lang="es-MX"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0" u="none" strike="noStrike" baseline="0" dirty="0">
                    <a:latin typeface="Times New Roman" panose="02020603050405020304" pitchFamily="18" charset="0"/>
                    <a:cs typeface="Times New Roman" panose="02020603050405020304" pitchFamily="18" charset="0"/>
                  </a:rPr>
                  <a:t>tiene la forma del </a:t>
                </a:r>
                <a:r>
                  <a:rPr lang="es-MX" sz="2400" b="0" i="1" u="none" strike="noStrike" baseline="0" dirty="0">
                    <a:latin typeface="Times New Roman" panose="02020603050405020304" pitchFamily="18" charset="0"/>
                    <a:cs typeface="Times New Roman" panose="02020603050405020304" pitchFamily="18" charset="0"/>
                  </a:rPr>
                  <a:t>producto escalar </a:t>
                </a:r>
                <a:r>
                  <a:rPr lang="es-MX" sz="2400" b="0" i="0" u="none" strike="noStrike" baseline="0" dirty="0">
                    <a:latin typeface="Times New Roman" panose="02020603050405020304" pitchFamily="18" charset="0"/>
                    <a:cs typeface="Times New Roman" panose="02020603050405020304" pitchFamily="18" charset="0"/>
                  </a:rPr>
                  <a:t>de dos vectores. </a:t>
                </a:r>
              </a:p>
              <a:p>
                <a:pPr algn="l"/>
                <a:r>
                  <a:rPr lang="es-MX" sz="2400" b="0" i="0" u="none" strike="noStrike" baseline="0" dirty="0">
                    <a:latin typeface="Times New Roman" panose="02020603050405020304" pitchFamily="18" charset="0"/>
                    <a:cs typeface="Times New Roman" panose="02020603050405020304" pitchFamily="18" charset="0"/>
                  </a:rPr>
                  <a:t>Por lo tanto, escribimos la ecuación de forma más compacta:</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F9838BB2-84A2-D5A9-298A-0AAA624DDF26}"/>
                  </a:ext>
                </a:extLst>
              </p:cNvPr>
              <p:cNvSpPr txBox="1">
                <a:spLocks noRot="1" noChangeAspect="1" noMove="1" noResize="1" noEditPoints="1" noAdjustHandles="1" noChangeArrowheads="1" noChangeShapeType="1" noTextEdit="1"/>
              </p:cNvSpPr>
              <p:nvPr/>
            </p:nvSpPr>
            <p:spPr>
              <a:xfrm>
                <a:off x="0" y="19106"/>
                <a:ext cx="9144000" cy="1938992"/>
              </a:xfrm>
              <a:prstGeom prst="rect">
                <a:avLst/>
              </a:prstGeom>
              <a:blipFill>
                <a:blip r:embed="rId2"/>
                <a:stretch>
                  <a:fillRect l="-1000" t="-2516" b="-6289"/>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2F51157E-3840-EFC3-FC3C-9FB5398E6E14}"/>
              </a:ext>
            </a:extLst>
          </p:cNvPr>
          <p:cNvPicPr>
            <a:picLocks noChangeAspect="1"/>
          </p:cNvPicPr>
          <p:nvPr/>
        </p:nvPicPr>
        <p:blipFill>
          <a:blip r:embed="rId3"/>
          <a:stretch>
            <a:fillRect/>
          </a:stretch>
        </p:blipFill>
        <p:spPr>
          <a:xfrm>
            <a:off x="0" y="2204864"/>
            <a:ext cx="9144000" cy="1039091"/>
          </a:xfrm>
          <a:prstGeom prst="rect">
            <a:avLst/>
          </a:prstGeom>
          <a:ln w="12700">
            <a:solidFill>
              <a:schemeClr val="tx1"/>
            </a:solidFill>
          </a:ln>
        </p:spPr>
      </p:pic>
    </p:spTree>
    <p:extLst>
      <p:ext uri="{BB962C8B-B14F-4D97-AF65-F5344CB8AC3E}">
        <p14:creationId xmlns:p14="http://schemas.microsoft.com/office/powerpoint/2010/main" val="16223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B3EDD3-9866-2D24-D421-D0F0758E71D9}"/>
              </a:ext>
            </a:extLst>
          </p:cNvPr>
          <p:cNvPicPr>
            <a:picLocks noChangeAspect="1"/>
          </p:cNvPicPr>
          <p:nvPr/>
        </p:nvPicPr>
        <p:blipFill>
          <a:blip r:embed="rId2"/>
          <a:stretch>
            <a:fillRect/>
          </a:stretch>
        </p:blipFill>
        <p:spPr>
          <a:xfrm>
            <a:off x="0" y="1766454"/>
            <a:ext cx="9144000" cy="3325091"/>
          </a:xfrm>
          <a:prstGeom prst="rect">
            <a:avLst/>
          </a:prstGeom>
        </p:spPr>
      </p:pic>
    </p:spTree>
    <p:extLst>
      <p:ext uri="{BB962C8B-B14F-4D97-AF65-F5344CB8AC3E}">
        <p14:creationId xmlns:p14="http://schemas.microsoft.com/office/powerpoint/2010/main" val="2870811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046988"/>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Positivo, negativo o cero</a:t>
                </a:r>
              </a:p>
              <a:p>
                <a:pPr algn="l"/>
                <a:r>
                  <a:rPr lang="es-MX" sz="2400" b="0" i="0" u="none" strike="noStrike" baseline="0" dirty="0">
                    <a:latin typeface="Times New Roman" panose="02020603050405020304" pitchFamily="18" charset="0"/>
                    <a:cs typeface="Times New Roman" panose="02020603050405020304" pitchFamily="18" charset="0"/>
                  </a:rPr>
                  <a:t>El trabajo efectuado al empujar los autos es positivo. No obstante,</a:t>
                </a:r>
              </a:p>
              <a:p>
                <a:pPr algn="l"/>
                <a:r>
                  <a:rPr lang="es-MX" sz="2400" b="0" i="0" u="none" strike="noStrike" baseline="0" dirty="0">
                    <a:latin typeface="Times New Roman" panose="02020603050405020304" pitchFamily="18" charset="0"/>
                    <a:cs typeface="Times New Roman" panose="02020603050405020304" pitchFamily="18" charset="0"/>
                  </a:rPr>
                  <a:t>es importante entender que el trabajo también puede ser negativo o cero. Ésta es la diferencia esencial entre la definición de trabajo en física y la definición “cotidiana” del mismo.</a:t>
                </a:r>
              </a:p>
              <a:p>
                <a:r>
                  <a:rPr lang="es-MX" sz="2400" b="0" i="0" u="none" strike="noStrike" baseline="0" dirty="0">
                    <a:latin typeface="Times New Roman" panose="02020603050405020304" pitchFamily="18" charset="0"/>
                    <a:cs typeface="Times New Roman" panose="02020603050405020304" pitchFamily="18" charset="0"/>
                  </a:rPr>
                  <a:t>Si la fuerza tiene una componente en la </a:t>
                </a:r>
                <a:r>
                  <a:rPr lang="es-MX" sz="2400" b="0" i="1" u="none" strike="noStrike" baseline="0" dirty="0">
                    <a:latin typeface="Times New Roman" panose="02020603050405020304" pitchFamily="18" charset="0"/>
                    <a:cs typeface="Times New Roman" panose="02020603050405020304" pitchFamily="18" charset="0"/>
                  </a:rPr>
                  <a:t>misma dirección </a:t>
                </a:r>
                <a:r>
                  <a:rPr lang="es-MX" sz="2400" b="0" i="0" u="none" strike="noStrike" baseline="0" dirty="0">
                    <a:latin typeface="Times New Roman" panose="02020603050405020304" pitchFamily="18" charset="0"/>
                    <a:cs typeface="Times New Roman" panose="02020603050405020304" pitchFamily="18" charset="0"/>
                  </a:rPr>
                  <a:t>que el desplazamiento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entre 0 y 90°), 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 la ecuación anterior es positivo y el 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a:t>
                </a:r>
                <a:r>
                  <a:rPr lang="es-MX" sz="2400" i="0" u="none" strike="noStrike" baseline="0" dirty="0">
                    <a:latin typeface="Times New Roman" panose="02020603050405020304" pitchFamily="18" charset="0"/>
                    <a:cs typeface="Times New Roman" panose="02020603050405020304" pitchFamily="18" charset="0"/>
                  </a:rPr>
                  <a:t>figura</a:t>
                </a:r>
                <a:r>
                  <a:rPr lang="es-MX" sz="2400" i="0" u="none" strike="noStrike" dirty="0">
                    <a:latin typeface="Times New Roman" panose="02020603050405020304" pitchFamily="18" charset="0"/>
                    <a:cs typeface="Times New Roman" panose="02020603050405020304" pitchFamily="18" charset="0"/>
                  </a:rPr>
                  <a:t>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3046988"/>
              </a:xfrm>
              <a:prstGeom prst="rect">
                <a:avLst/>
              </a:prstGeom>
              <a:blipFill>
                <a:blip r:embed="rId2"/>
                <a:stretch>
                  <a:fillRect l="-1000" t="-1603" r="-333" b="-3808"/>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A34B8E5E-EF8E-575F-4859-69500A65AEF1}"/>
              </a:ext>
            </a:extLst>
          </p:cNvPr>
          <p:cNvPicPr>
            <a:picLocks noChangeAspect="1"/>
          </p:cNvPicPr>
          <p:nvPr/>
        </p:nvPicPr>
        <p:blipFill>
          <a:blip r:embed="rId3"/>
          <a:stretch>
            <a:fillRect/>
          </a:stretch>
        </p:blipFill>
        <p:spPr>
          <a:xfrm>
            <a:off x="0" y="3210259"/>
            <a:ext cx="9144000" cy="1370869"/>
          </a:xfrm>
          <a:prstGeom prst="rect">
            <a:avLst/>
          </a:prstGeom>
        </p:spPr>
      </p:pic>
    </p:spTree>
    <p:extLst>
      <p:ext uri="{BB962C8B-B14F-4D97-AF65-F5344CB8AC3E}">
        <p14:creationId xmlns:p14="http://schemas.microsoft.com/office/powerpoint/2010/main" val="87257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la fuerza tiene una componente </a:t>
                </a:r>
                <a:r>
                  <a:rPr lang="es-MX" sz="2400" b="0" i="1" u="none" strike="noStrike" baseline="0" dirty="0">
                    <a:latin typeface="Times New Roman" panose="02020603050405020304" pitchFamily="18" charset="0"/>
                    <a:cs typeface="Times New Roman" panose="02020603050405020304" pitchFamily="18" charset="0"/>
                  </a:rPr>
                  <a:t>opuesta </a:t>
                </a:r>
                <a:r>
                  <a:rPr lang="es-MX" sz="2400" b="0" i="0" u="none" strike="noStrike" baseline="0" dirty="0">
                    <a:latin typeface="Times New Roman" panose="02020603050405020304" pitchFamily="18" charset="0"/>
                    <a:cs typeface="Times New Roman" panose="02020603050405020304" pitchFamily="18" charset="0"/>
                  </a:rPr>
                  <a:t>al desplazamiento</a:t>
                </a:r>
              </a:p>
              <a:p>
                <a:r>
                  <a:rPr lang="es-MX" sz="2400" b="0" i="0" u="none" strike="noStrike" baseline="0" dirty="0">
                    <a:latin typeface="Times New Roman" panose="02020603050405020304" pitchFamily="18" charset="0"/>
                    <a:cs typeface="Times New Roman" panose="02020603050405020304" pitchFamily="18" charset="0"/>
                  </a:rPr>
                  <a:t>(</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entre 90 y 180°), cos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es negativo y el trabajo es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830997"/>
              </a:xfrm>
              <a:prstGeom prst="rect">
                <a:avLst/>
              </a:prstGeom>
              <a:blipFill>
                <a:blip r:embed="rId2"/>
                <a:stretch>
                  <a:fillRect l="-1000" t="-5882" r="-933" b="-16176"/>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DBAA480B-3A6A-4B3E-BE18-9583FCE42A5E}"/>
              </a:ext>
            </a:extLst>
          </p:cNvPr>
          <p:cNvPicPr>
            <a:picLocks noChangeAspect="1"/>
          </p:cNvPicPr>
          <p:nvPr/>
        </p:nvPicPr>
        <p:blipFill rotWithShape="1">
          <a:blip r:embed="rId3"/>
          <a:srcRect t="50000"/>
          <a:stretch/>
        </p:blipFill>
        <p:spPr>
          <a:xfrm>
            <a:off x="0" y="941856"/>
            <a:ext cx="9144000" cy="1551040"/>
          </a:xfrm>
          <a:prstGeom prst="rect">
            <a:avLst/>
          </a:prstGeom>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C9F43268-6E28-F752-C95E-F67DE3888C84}"/>
                  </a:ext>
                </a:extLst>
              </p:cNvPr>
              <p:cNvSpPr txBox="1"/>
              <p:nvPr/>
            </p:nvSpPr>
            <p:spPr>
              <a:xfrm>
                <a:off x="18888" y="2670011"/>
                <a:ext cx="9125111"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la fuerza es </a:t>
                </a:r>
                <a:r>
                  <a:rPr lang="es-MX" sz="2400" b="0" i="1" u="none" strike="noStrike" baseline="0" dirty="0">
                    <a:latin typeface="Times New Roman" panose="02020603050405020304" pitchFamily="18" charset="0"/>
                    <a:cs typeface="Times New Roman" panose="02020603050405020304" pitchFamily="18" charset="0"/>
                  </a:rPr>
                  <a:t>perpendicular </a:t>
                </a:r>
                <a:r>
                  <a:rPr lang="es-MX" sz="2400" b="0" i="0" u="none" strike="noStrike" baseline="0" dirty="0">
                    <a:latin typeface="Times New Roman" panose="02020603050405020304" pitchFamily="18" charset="0"/>
                    <a:cs typeface="Times New Roman" panose="02020603050405020304" pitchFamily="18" charset="0"/>
                  </a:rPr>
                  <a:t>al desplazamiento,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90° y el trabajo realizado por la fuerza es </a:t>
                </a:r>
                <a:r>
                  <a:rPr lang="es-MX" sz="2400" b="0" i="1" u="none" strike="noStrike" baseline="0" dirty="0">
                    <a:latin typeface="Times New Roman" panose="02020603050405020304" pitchFamily="18" charset="0"/>
                    <a:cs typeface="Times New Roman" panose="02020603050405020304" pitchFamily="18" charset="0"/>
                  </a:rPr>
                  <a:t>cero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p>
            </p:txBody>
          </p:sp>
        </mc:Choice>
        <mc:Fallback xmlns="">
          <p:sp>
            <p:nvSpPr>
              <p:cNvPr id="7" name="CuadroTexto 6">
                <a:extLst>
                  <a:ext uri="{FF2B5EF4-FFF2-40B4-BE49-F238E27FC236}">
                    <a16:creationId xmlns:a16="http://schemas.microsoft.com/office/drawing/2014/main" id="{C9F43268-6E28-F752-C95E-F67DE3888C84}"/>
                  </a:ext>
                </a:extLst>
              </p:cNvPr>
              <p:cNvSpPr txBox="1">
                <a:spLocks noRot="1" noChangeAspect="1" noMove="1" noResize="1" noEditPoints="1" noAdjustHandles="1" noChangeArrowheads="1" noChangeShapeType="1" noTextEdit="1"/>
              </p:cNvSpPr>
              <p:nvPr/>
            </p:nvSpPr>
            <p:spPr>
              <a:xfrm>
                <a:off x="18888" y="2670011"/>
                <a:ext cx="9125111" cy="830997"/>
              </a:xfrm>
              <a:prstGeom prst="rect">
                <a:avLst/>
              </a:prstGeom>
              <a:blipFill>
                <a:blip r:embed="rId4"/>
                <a:stretch>
                  <a:fillRect l="-1002" t="-5882" b="-15441"/>
                </a:stretch>
              </a:blipFill>
            </p:spPr>
            <p:txBody>
              <a:bodyPr/>
              <a:lstStyle/>
              <a:p>
                <a:r>
                  <a:rPr lang="es-MX">
                    <a:noFill/>
                  </a:rPr>
                  <a:t> </a:t>
                </a:r>
              </a:p>
            </p:txBody>
          </p:sp>
        </mc:Fallback>
      </mc:AlternateContent>
      <p:pic>
        <p:nvPicPr>
          <p:cNvPr id="9" name="Imagen 8">
            <a:extLst>
              <a:ext uri="{FF2B5EF4-FFF2-40B4-BE49-F238E27FC236}">
                <a16:creationId xmlns:a16="http://schemas.microsoft.com/office/drawing/2014/main" id="{29E24152-3016-301D-8F25-067531284696}"/>
              </a:ext>
            </a:extLst>
          </p:cNvPr>
          <p:cNvPicPr>
            <a:picLocks noChangeAspect="1"/>
          </p:cNvPicPr>
          <p:nvPr/>
        </p:nvPicPr>
        <p:blipFill>
          <a:blip r:embed="rId5"/>
          <a:stretch>
            <a:fillRect/>
          </a:stretch>
        </p:blipFill>
        <p:spPr>
          <a:xfrm>
            <a:off x="18888" y="3830508"/>
            <a:ext cx="9144000" cy="1398692"/>
          </a:xfrm>
          <a:prstGeom prst="rect">
            <a:avLst/>
          </a:prstGeom>
        </p:spPr>
      </p:pic>
    </p:spTree>
    <p:extLst>
      <p:ext uri="{BB962C8B-B14F-4D97-AF65-F5344CB8AC3E}">
        <p14:creationId xmlns:p14="http://schemas.microsoft.com/office/powerpoint/2010/main" val="205424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416320"/>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Los casos donde el trabajo es cero y negativo ameritan mayor estudio;</a:t>
            </a:r>
          </a:p>
          <a:p>
            <a:pPr algn="l"/>
            <a:r>
              <a:rPr lang="es-MX" sz="2400" b="0" i="0" u="none" strike="noStrike" baseline="0" dirty="0">
                <a:latin typeface="Times New Roman" panose="02020603050405020304" pitchFamily="18" charset="0"/>
                <a:cs typeface="Times New Roman" panose="02020603050405020304" pitchFamily="18" charset="0"/>
              </a:rPr>
              <a:t>veamos algunos ejemplos.</a:t>
            </a:r>
          </a:p>
          <a:p>
            <a:pPr algn="l"/>
            <a:r>
              <a:rPr lang="es-MX" sz="2400" b="0" i="0" u="none" strike="noStrike" baseline="0" dirty="0">
                <a:latin typeface="Times New Roman" panose="02020603050405020304" pitchFamily="18" charset="0"/>
                <a:cs typeface="Times New Roman" panose="02020603050405020304" pitchFamily="18" charset="0"/>
              </a:rPr>
              <a:t>Hay muchas situaciones donde actúan fuerzas, pero sin realizar trabajo. Quizás usted piense que “cuesta trabajo” sostener una barra de halterofilia inmóvil en el aire durante cinco </a:t>
            </a:r>
            <a:r>
              <a:rPr lang="es-MX" sz="2400" i="0" u="none" strike="noStrike" baseline="0" dirty="0">
                <a:latin typeface="Times New Roman" panose="02020603050405020304" pitchFamily="18" charset="0"/>
                <a:cs typeface="Times New Roman" panose="02020603050405020304" pitchFamily="18" charset="0"/>
              </a:rPr>
              <a:t>minutos (figura); </a:t>
            </a:r>
            <a:r>
              <a:rPr lang="es-MX" sz="2400" b="0" i="0" u="none" strike="noStrike" baseline="0" dirty="0">
                <a:latin typeface="Times New Roman" panose="02020603050405020304" pitchFamily="18" charset="0"/>
                <a:cs typeface="Times New Roman" panose="02020603050405020304" pitchFamily="18" charset="0"/>
              </a:rPr>
              <a:t>pero en realidad no se está realizando trabajo sobre la barra porque no hay desplazamiento. (Sostener la barra requiere que usted mantenga</a:t>
            </a:r>
          </a:p>
          <a:p>
            <a:pPr algn="l"/>
            <a:r>
              <a:rPr lang="es-MX" sz="2400" b="0" i="0" u="none" strike="noStrike" baseline="0" dirty="0">
                <a:latin typeface="Times New Roman" panose="02020603050405020304" pitchFamily="18" charset="0"/>
                <a:cs typeface="Times New Roman" panose="02020603050405020304" pitchFamily="18" charset="0"/>
              </a:rPr>
              <a:t>los músculos de los brazos contraídos, y esto consume energía almacenada en carbohidratos y grasas en su cuerpo. </a:t>
            </a:r>
          </a:p>
        </p:txBody>
      </p:sp>
      <p:pic>
        <p:nvPicPr>
          <p:cNvPr id="4" name="Imagen 3">
            <a:extLst>
              <a:ext uri="{FF2B5EF4-FFF2-40B4-BE49-F238E27FC236}">
                <a16:creationId xmlns:a16="http://schemas.microsoft.com/office/drawing/2014/main" id="{50B5019D-1359-B010-452B-FDCA5FEA6764}"/>
              </a:ext>
            </a:extLst>
          </p:cNvPr>
          <p:cNvPicPr>
            <a:picLocks noChangeAspect="1"/>
          </p:cNvPicPr>
          <p:nvPr/>
        </p:nvPicPr>
        <p:blipFill>
          <a:blip r:embed="rId2"/>
          <a:stretch>
            <a:fillRect/>
          </a:stretch>
        </p:blipFill>
        <p:spPr>
          <a:xfrm>
            <a:off x="2123728" y="3455751"/>
            <a:ext cx="4932040" cy="3429633"/>
          </a:xfrm>
          <a:prstGeom prst="rect">
            <a:avLst/>
          </a:prstGeom>
        </p:spPr>
      </p:pic>
    </p:spTree>
    <p:extLst>
      <p:ext uri="{BB962C8B-B14F-4D97-AF65-F5344CB8AC3E}">
        <p14:creationId xmlns:p14="http://schemas.microsoft.com/office/powerpoint/2010/main" val="306410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esta energía almacenada se utiliza para subir, sus</a:t>
                </a:r>
              </a:p>
              <a:p>
                <a:pPr algn="l"/>
                <a:r>
                  <a:rPr lang="es-MX" sz="2400" b="0" i="0" u="none" strike="noStrike" baseline="0" dirty="0">
                    <a:latin typeface="Times New Roman" panose="02020603050405020304" pitchFamily="18" charset="0"/>
                    <a:cs typeface="Times New Roman" panose="02020603050405020304" pitchFamily="18" charset="0"/>
                  </a:rPr>
                  <a:t>músculos se sienten fatigados a pesar de no trabajar en la barra). </a:t>
                </a:r>
              </a:p>
              <a:p>
                <a:pPr algn="l"/>
                <a:r>
                  <a:rPr lang="es-MX" sz="2400" b="0" i="0" u="none" strike="noStrike" baseline="0" dirty="0">
                    <a:latin typeface="Times New Roman" panose="02020603050405020304" pitchFamily="18" charset="0"/>
                    <a:cs typeface="Times New Roman" panose="02020603050405020304" pitchFamily="18" charset="0"/>
                  </a:rPr>
                  <a:t>Aun si usted camina con velocidad constante por un piso horizontal llevando un libro, no realiza trabajo sobre éste. </a:t>
                </a:r>
              </a:p>
              <a:p>
                <a:pPr algn="l"/>
                <a:r>
                  <a:rPr lang="es-MX" sz="2400" b="0" i="0" u="none" strike="noStrike" baseline="0" dirty="0">
                    <a:latin typeface="Times New Roman" panose="02020603050405020304" pitchFamily="18" charset="0"/>
                    <a:cs typeface="Times New Roman" panose="02020603050405020304" pitchFamily="18" charset="0"/>
                  </a:rPr>
                  <a:t>El libro tiene un desplazamiento, pero la fuerza de soporte (vertical) que</a:t>
                </a:r>
              </a:p>
              <a:p>
                <a:pPr algn="l"/>
                <a:r>
                  <a:rPr lang="es-MX" sz="2400" b="0" i="0" u="none" strike="noStrike" baseline="0" dirty="0">
                    <a:latin typeface="Times New Roman" panose="02020603050405020304" pitchFamily="18" charset="0"/>
                    <a:cs typeface="Times New Roman" panose="02020603050405020304" pitchFamily="18" charset="0"/>
                  </a:rPr>
                  <a:t>usted ejerce sobre el libro no tiene componente en la dirección (horizontal) del movimiento.</a:t>
                </a:r>
              </a:p>
              <a:p>
                <a:r>
                  <a:rPr lang="es-MX" sz="2400" b="0" i="0" u="none" strike="noStrike" baseline="0" dirty="0">
                    <a:latin typeface="Times New Roman" panose="02020603050405020304" pitchFamily="18" charset="0"/>
                    <a:cs typeface="Times New Roman" panose="02020603050405020304" pitchFamily="18" charset="0"/>
                  </a:rPr>
                  <a:t>Entonces </a:t>
                </a:r>
                <a14:m>
                  <m:oMath xmlns:m="http://schemas.openxmlformats.org/officeDocument/2006/math">
                    <m:r>
                      <a:rPr lang="es-MX" sz="24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90° en la ecuación anterior y cos </a:t>
                </a:r>
                <a14:m>
                  <m:oMath xmlns:m="http://schemas.openxmlformats.org/officeDocument/2006/math">
                    <m:r>
                      <a:rPr lang="es-MX" sz="2400" i="1" smtClean="0">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400" b="0" i="0" u="none" strike="noStrike" baseline="0" dirty="0">
                    <a:latin typeface="Times New Roman" panose="02020603050405020304" pitchFamily="18" charset="0"/>
                    <a:cs typeface="Times New Roman" panose="02020603050405020304" pitchFamily="18" charset="0"/>
                  </a:rPr>
                  <a:t> = 0. </a:t>
                </a:r>
              </a:p>
              <a:p>
                <a:r>
                  <a:rPr lang="es-MX" sz="2400" b="0" i="0" u="none" strike="noStrike" baseline="0" dirty="0">
                    <a:latin typeface="Times New Roman" panose="02020603050405020304" pitchFamily="18" charset="0"/>
                    <a:cs typeface="Times New Roman" panose="02020603050405020304" pitchFamily="18" charset="0"/>
                  </a:rPr>
                  <a:t>Si un cuerpo se desliza por una superficie, el trabajo realizado sobre él por la fuerza normal es cero; y cuando una pelota atada a una cuerda se mueve con movimiento circular uniforme, el trabajo realizado</a:t>
                </a:r>
              </a:p>
              <a:p>
                <a:pPr algn="l"/>
                <a:r>
                  <a:rPr lang="es-MX" sz="2400" b="0" i="0" u="none" strike="noStrike" baseline="0" dirty="0">
                    <a:latin typeface="Times New Roman" panose="02020603050405020304" pitchFamily="18" charset="0"/>
                    <a:cs typeface="Times New Roman" panose="02020603050405020304" pitchFamily="18" charset="0"/>
                  </a:rPr>
                  <a:t>sobre ella por la tensión en la cuerda es cero. </a:t>
                </a:r>
              </a:p>
              <a:p>
                <a:pPr algn="l"/>
                <a:r>
                  <a:rPr lang="es-MX" sz="2400" b="0" i="0" u="none" strike="noStrike" baseline="0" dirty="0">
                    <a:latin typeface="Times New Roman" panose="02020603050405020304" pitchFamily="18" charset="0"/>
                    <a:cs typeface="Times New Roman" panose="02020603050405020304" pitchFamily="18" charset="0"/>
                  </a:rPr>
                  <a:t>En ambos casos, el trabajo es cero porque la fuerza no tiene componente en la dirección del movimiento.</a:t>
                </a:r>
              </a:p>
            </p:txBody>
          </p:sp>
        </mc:Choice>
        <mc:Fallback xmlns="">
          <p:sp>
            <p:nvSpPr>
              <p:cNvPr id="3" name="CuadroTexto 2">
                <a:extLst>
                  <a:ext uri="{FF2B5EF4-FFF2-40B4-BE49-F238E27FC236}">
                    <a16:creationId xmlns:a16="http://schemas.microsoft.com/office/drawing/2014/main" id="{3BB49785-D775-6E40-9090-2F290580D0F3}"/>
                  </a:ext>
                </a:extLst>
              </p:cNvPr>
              <p:cNvSpPr txBox="1">
                <a:spLocks noRot="1" noChangeAspect="1" noMove="1" noResize="1" noEditPoints="1" noAdjustHandles="1" noChangeArrowheads="1" noChangeShapeType="1" noTextEdit="1"/>
              </p:cNvSpPr>
              <p:nvPr/>
            </p:nvSpPr>
            <p:spPr>
              <a:xfrm>
                <a:off x="0" y="-27384"/>
                <a:ext cx="9144000" cy="5262979"/>
              </a:xfrm>
              <a:prstGeom prst="rect">
                <a:avLst/>
              </a:prstGeom>
              <a:blipFill>
                <a:blip r:embed="rId2"/>
                <a:stretch>
                  <a:fillRect l="-1000" t="-927" r="-467" b="-1738"/>
                </a:stretch>
              </a:blipFill>
            </p:spPr>
            <p:txBody>
              <a:bodyPr/>
              <a:lstStyle/>
              <a:p>
                <a:r>
                  <a:rPr lang="es-MX">
                    <a:noFill/>
                  </a:rPr>
                  <a:t> </a:t>
                </a:r>
              </a:p>
            </p:txBody>
          </p:sp>
        </mc:Fallback>
      </mc:AlternateContent>
    </p:spTree>
    <p:extLst>
      <p:ext uri="{BB962C8B-B14F-4D97-AF65-F5344CB8AC3E}">
        <p14:creationId xmlns:p14="http://schemas.microsoft.com/office/powerpoint/2010/main" val="88001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¿Qué significa realmente realizar trabajo </a:t>
            </a:r>
            <a:r>
              <a:rPr lang="es-MX" sz="2400" b="0" i="1" u="none" strike="noStrike" baseline="0" dirty="0">
                <a:latin typeface="Times New Roman" panose="02020603050405020304" pitchFamily="18" charset="0"/>
                <a:cs typeface="Times New Roman" panose="02020603050405020304" pitchFamily="18" charset="0"/>
              </a:rPr>
              <a:t>negativo</a:t>
            </a:r>
            <a:r>
              <a:rPr lang="es-MX" sz="2400" b="0" i="0" u="none" strike="noStrike" baseline="0" dirty="0">
                <a:latin typeface="Times New Roman" panose="02020603050405020304" pitchFamily="18" charset="0"/>
                <a:cs typeface="Times New Roman" panose="02020603050405020304" pitchFamily="18" charset="0"/>
              </a:rPr>
              <a:t>? La respuesta está en la tercera ley de Newton del movimiento. </a:t>
            </a:r>
          </a:p>
          <a:p>
            <a:pPr algn="l"/>
            <a:r>
              <a:rPr lang="es-MX" sz="2400" b="0" i="0" u="none" strike="noStrike" baseline="0" dirty="0">
                <a:latin typeface="Times New Roman" panose="02020603050405020304" pitchFamily="18" charset="0"/>
                <a:cs typeface="Times New Roman" panose="02020603050405020304" pitchFamily="18" charset="0"/>
              </a:rPr>
              <a:t>Cuando un levantador de pesas baja una barra como en </a:t>
            </a:r>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(página siguiente), sus manos y la barra se mueven juntas con el mismo desplazamiento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6" name="Imagen 5">
            <a:extLst>
              <a:ext uri="{FF2B5EF4-FFF2-40B4-BE49-F238E27FC236}">
                <a16:creationId xmlns:a16="http://schemas.microsoft.com/office/drawing/2014/main" id="{70033A1C-35C9-33F1-C34B-D862DCBE9ACB}"/>
              </a:ext>
            </a:extLst>
          </p:cNvPr>
          <p:cNvPicPr>
            <a:picLocks noChangeAspect="1"/>
          </p:cNvPicPr>
          <p:nvPr/>
        </p:nvPicPr>
        <p:blipFill rotWithShape="1">
          <a:blip r:embed="rId2"/>
          <a:srcRect r="64175"/>
          <a:stretch/>
        </p:blipFill>
        <p:spPr>
          <a:xfrm>
            <a:off x="1440160" y="1988840"/>
            <a:ext cx="6610762" cy="4886100"/>
          </a:xfrm>
          <a:prstGeom prst="rect">
            <a:avLst/>
          </a:prstGeom>
        </p:spPr>
      </p:pic>
    </p:spTree>
    <p:extLst>
      <p:ext uri="{BB962C8B-B14F-4D97-AF65-F5344CB8AC3E}">
        <p14:creationId xmlns:p14="http://schemas.microsoft.com/office/powerpoint/2010/main" val="114153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barra ejerce una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barra sobre manos sobre sus manos</a:t>
            </a:r>
          </a:p>
          <a:p>
            <a:pPr algn="l"/>
            <a:r>
              <a:rPr lang="es-MX" sz="2400" b="0" i="0" u="none" strike="noStrike" baseline="0" dirty="0">
                <a:latin typeface="Times New Roman" panose="02020603050405020304" pitchFamily="18" charset="0"/>
                <a:cs typeface="Times New Roman" panose="02020603050405020304" pitchFamily="18" charset="0"/>
              </a:rPr>
              <a:t>en la misma dirección que el desplazamiento de éstas, así que el trabajo realizado por la </a:t>
            </a:r>
            <a:r>
              <a:rPr lang="es-MX" sz="2400" b="0" i="1" u="none" strike="noStrike" baseline="0" dirty="0">
                <a:latin typeface="Times New Roman" panose="02020603050405020304" pitchFamily="18" charset="0"/>
                <a:cs typeface="Times New Roman" panose="02020603050405020304" pitchFamily="18" charset="0"/>
              </a:rPr>
              <a:t>barra </a:t>
            </a:r>
            <a:r>
              <a:rPr lang="es-MX" sz="2400" b="0" i="0" u="none" strike="noStrike" baseline="0" dirty="0">
                <a:latin typeface="Times New Roman" panose="02020603050405020304" pitchFamily="18" charset="0"/>
                <a:cs typeface="Times New Roman" panose="02020603050405020304" pitchFamily="18" charset="0"/>
              </a:rPr>
              <a:t>sobre sus </a:t>
            </a:r>
            <a:r>
              <a:rPr lang="es-MX" sz="2400" b="0" i="1" u="none" strike="noStrike" baseline="0" dirty="0">
                <a:latin typeface="Times New Roman" panose="02020603050405020304" pitchFamily="18" charset="0"/>
                <a:cs typeface="Times New Roman" panose="02020603050405020304" pitchFamily="18" charset="0"/>
              </a:rPr>
              <a:t>manos </a:t>
            </a:r>
            <a:r>
              <a:rPr lang="es-MX" sz="2400" b="0" i="0" u="none" strike="noStrike" baseline="0" dirty="0">
                <a:latin typeface="Times New Roman" panose="02020603050405020304" pitchFamily="18" charset="0"/>
                <a:cs typeface="Times New Roman" panose="02020603050405020304" pitchFamily="18" charset="0"/>
              </a:rPr>
              <a:t>es positivo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19678C40-39B9-E26B-DC82-9429DB7FA57C}"/>
              </a:ext>
            </a:extLst>
          </p:cNvPr>
          <p:cNvPicPr>
            <a:picLocks noChangeAspect="1"/>
          </p:cNvPicPr>
          <p:nvPr/>
        </p:nvPicPr>
        <p:blipFill rotWithShape="1">
          <a:blip r:embed="rId2"/>
          <a:srcRect l="33462" r="31888"/>
          <a:stretch/>
        </p:blipFill>
        <p:spPr>
          <a:xfrm>
            <a:off x="1197164" y="1745205"/>
            <a:ext cx="6687204" cy="5110305"/>
          </a:xfrm>
          <a:prstGeom prst="rect">
            <a:avLst/>
          </a:prstGeom>
        </p:spPr>
      </p:pic>
    </p:spTree>
    <p:extLst>
      <p:ext uri="{BB962C8B-B14F-4D97-AF65-F5344CB8AC3E}">
        <p14:creationId xmlns:p14="http://schemas.microsoft.com/office/powerpoint/2010/main" val="191910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Sin embargo, por la tercera ley de Newton, las manos del levantador de pesas ejercen una fuerza igual y opuesta </a:t>
            </a:r>
          </a:p>
          <a:p>
            <a:pPr algn="l"/>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25000" dirty="0">
                <a:latin typeface="Times New Roman" panose="02020603050405020304" pitchFamily="18" charset="0"/>
                <a:cs typeface="Times New Roman" panose="02020603050405020304" pitchFamily="18" charset="0"/>
              </a:rPr>
              <a:t>manos sobre barra </a:t>
            </a:r>
            <a:r>
              <a:rPr lang="es-MX" sz="2400" b="0" i="0"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25000" dirty="0">
                <a:latin typeface="Times New Roman" panose="02020603050405020304" pitchFamily="18" charset="0"/>
                <a:cs typeface="Times New Roman" panose="02020603050405020304" pitchFamily="18" charset="0"/>
              </a:rPr>
              <a:t>barra sobre manos sobre la barra </a:t>
            </a:r>
            <a:r>
              <a:rPr lang="es-MX" sz="2400" b="0" i="0" u="none" strike="noStrike" baseline="0" dirty="0">
                <a:latin typeface="Times New Roman" panose="02020603050405020304" pitchFamily="18" charset="0"/>
                <a:cs typeface="Times New Roman" panose="02020603050405020304" pitchFamily="18" charset="0"/>
              </a:rPr>
              <a:t>(figura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2" name="Imagen 1">
            <a:extLst>
              <a:ext uri="{FF2B5EF4-FFF2-40B4-BE49-F238E27FC236}">
                <a16:creationId xmlns:a16="http://schemas.microsoft.com/office/drawing/2014/main" id="{0BA367F2-9DE5-7732-5D6C-4B165381CBE7}"/>
              </a:ext>
            </a:extLst>
          </p:cNvPr>
          <p:cNvPicPr>
            <a:picLocks noChangeAspect="1"/>
          </p:cNvPicPr>
          <p:nvPr/>
        </p:nvPicPr>
        <p:blipFill rotWithShape="1">
          <a:blip r:embed="rId2"/>
          <a:srcRect l="65658"/>
          <a:stretch/>
        </p:blipFill>
        <p:spPr>
          <a:xfrm>
            <a:off x="1115616" y="1412776"/>
            <a:ext cx="7028656" cy="5419352"/>
          </a:xfrm>
          <a:prstGeom prst="rect">
            <a:avLst/>
          </a:prstGeom>
        </p:spPr>
      </p:pic>
    </p:spTree>
    <p:extLst>
      <p:ext uri="{BB962C8B-B14F-4D97-AF65-F5344CB8AC3E}">
        <p14:creationId xmlns:p14="http://schemas.microsoft.com/office/powerpoint/2010/main" val="107089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2C93E-28EB-68A0-CEB9-D260D7A8192F}"/>
              </a:ext>
            </a:extLst>
          </p:cNvPr>
          <p:cNvSpPr txBox="1"/>
          <p:nvPr/>
        </p:nvSpPr>
        <p:spPr>
          <a:xfrm>
            <a:off x="0" y="0"/>
            <a:ext cx="9144000" cy="67403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Tenemos las leyes de Newton y todas las técnicas de resolución de problemas que hemos aprendido, pero se encuentra con un obstáculo importante: </a:t>
            </a:r>
            <a:r>
              <a:rPr lang="es-MX" sz="2400" dirty="0">
                <a:latin typeface="Times New Roman" panose="02020603050405020304" pitchFamily="18" charset="0"/>
                <a:cs typeface="Times New Roman" panose="02020603050405020304" pitchFamily="18" charset="0"/>
              </a:rPr>
              <a:t>si l problema involucra </a:t>
            </a:r>
            <a:r>
              <a:rPr lang="es-MX" sz="2400" b="0" i="0" u="none" strike="noStrike" baseline="0" dirty="0">
                <a:latin typeface="Times New Roman" panose="02020603050405020304" pitchFamily="18" charset="0"/>
                <a:cs typeface="Times New Roman" panose="02020603050405020304" pitchFamily="18" charset="0"/>
              </a:rPr>
              <a:t>una fuerza </a:t>
            </a:r>
            <a:r>
              <a:rPr lang="es-MX" sz="2400" b="0" i="1" u="none" strike="noStrike" baseline="0" dirty="0">
                <a:latin typeface="Times New Roman" panose="02020603050405020304" pitchFamily="18" charset="0"/>
                <a:cs typeface="Times New Roman" panose="02020603050405020304" pitchFamily="18" charset="0"/>
              </a:rPr>
              <a:t>variable </a:t>
            </a:r>
            <a:r>
              <a:rPr lang="es-MX" sz="2400" b="0" i="0" u="none" strike="noStrike" baseline="0" dirty="0">
                <a:latin typeface="Times New Roman" panose="02020603050405020304" pitchFamily="18" charset="0"/>
                <a:cs typeface="Times New Roman" panose="02020603050405020304" pitchFamily="18" charset="0"/>
              </a:rPr>
              <a:t>los métodos sencillos que hemos aprendido no bastan para calcular la rapidez. </a:t>
            </a:r>
          </a:p>
          <a:p>
            <a:pPr algn="l"/>
            <a:r>
              <a:rPr lang="es-MX" sz="2400" b="0" i="0" u="none" strike="noStrike" baseline="0" dirty="0">
                <a:latin typeface="Times New Roman" panose="02020603050405020304" pitchFamily="18" charset="0"/>
                <a:cs typeface="Times New Roman" panose="02020603050405020304" pitchFamily="18" charset="0"/>
              </a:rPr>
              <a:t>El nuevo método que vamos a presentar incorpora las ideas de </a:t>
            </a:r>
            <a:r>
              <a:rPr lang="es-MX" sz="2400" b="0" i="1" u="none" strike="noStrike" baseline="0" dirty="0">
                <a:latin typeface="Times New Roman" panose="02020603050405020304" pitchFamily="18" charset="0"/>
                <a:cs typeface="Times New Roman" panose="02020603050405020304" pitchFamily="18" charset="0"/>
              </a:rPr>
              <a:t>trabajo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energía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importancia de este último concepto surge del </a:t>
            </a:r>
            <a:r>
              <a:rPr lang="es-MX" sz="2400" b="0" i="1" u="none" strike="noStrike" baseline="0" dirty="0">
                <a:latin typeface="Times New Roman" panose="02020603050405020304" pitchFamily="18" charset="0"/>
                <a:cs typeface="Times New Roman" panose="02020603050405020304" pitchFamily="18" charset="0"/>
              </a:rPr>
              <a:t>principio de conservación de la energía: </a:t>
            </a:r>
            <a:r>
              <a:rPr lang="es-MX" sz="2400" b="0" i="0" u="none" strike="noStrike" baseline="0" dirty="0">
                <a:latin typeface="Times New Roman" panose="02020603050405020304" pitchFamily="18" charset="0"/>
                <a:cs typeface="Times New Roman" panose="02020603050405020304" pitchFamily="18" charset="0"/>
              </a:rPr>
              <a:t>la energía es una cantidad que se convierte de una forma a otra, pero no se crea ni destruye.</a:t>
            </a:r>
          </a:p>
          <a:p>
            <a:pPr algn="l"/>
            <a:r>
              <a:rPr lang="es-MX" sz="2400" b="0" i="0" u="none" strike="noStrike" baseline="0" dirty="0">
                <a:latin typeface="Times New Roman" panose="02020603050405020304" pitchFamily="18" charset="0"/>
                <a:cs typeface="Times New Roman" panose="02020603050405020304" pitchFamily="18" charset="0"/>
              </a:rPr>
              <a:t>En un motor de automóvil, la energía química almacenada en el combustible se convierte parcialmente en la energía de movimiento del automóvil, y parcialmente en energía térmica.</a:t>
            </a:r>
          </a:p>
          <a:p>
            <a:pPr algn="l"/>
            <a:r>
              <a:rPr lang="es-MX" sz="2400" b="0" i="0" u="none" strike="noStrike" baseline="0" dirty="0">
                <a:latin typeface="Times New Roman" panose="02020603050405020304" pitchFamily="18" charset="0"/>
                <a:cs typeface="Times New Roman" panose="02020603050405020304" pitchFamily="18" charset="0"/>
              </a:rPr>
              <a:t>En un horno de microondas doméstico, la energía electromagnética</a:t>
            </a:r>
          </a:p>
          <a:p>
            <a:pPr algn="l"/>
            <a:r>
              <a:rPr lang="es-MX" sz="2400" b="0" i="0" u="none" strike="noStrike" baseline="0" dirty="0">
                <a:latin typeface="Times New Roman" panose="02020603050405020304" pitchFamily="18" charset="0"/>
                <a:cs typeface="Times New Roman" panose="02020603050405020304" pitchFamily="18" charset="0"/>
              </a:rPr>
              <a:t>se convierte en energía térmica para cocinar los alimentos. </a:t>
            </a:r>
          </a:p>
          <a:p>
            <a:pPr algn="l"/>
            <a:r>
              <a:rPr lang="es-MX" sz="2400" b="0" i="0" u="none" strike="noStrike" baseline="0" dirty="0">
                <a:latin typeface="Times New Roman" panose="02020603050405020304" pitchFamily="18" charset="0"/>
                <a:cs typeface="Times New Roman" panose="02020603050405020304" pitchFamily="18" charset="0"/>
              </a:rPr>
              <a:t>En éstos y todos los procesos en general, la energía </a:t>
            </a:r>
            <a:r>
              <a:rPr lang="es-MX" sz="2400" b="0" i="1" u="none" strike="noStrike" baseline="0" dirty="0">
                <a:latin typeface="Times New Roman" panose="02020603050405020304" pitchFamily="18" charset="0"/>
                <a:cs typeface="Times New Roman" panose="02020603050405020304" pitchFamily="18" charset="0"/>
              </a:rPr>
              <a:t>total</a:t>
            </a:r>
            <a:r>
              <a:rPr lang="es-MX" sz="2400" b="0" i="0" u="none" strike="noStrike" baseline="0" dirty="0">
                <a:latin typeface="Times New Roman" panose="02020603050405020304" pitchFamily="18" charset="0"/>
                <a:cs typeface="Times New Roman" panose="02020603050405020304" pitchFamily="18" charset="0"/>
              </a:rPr>
              <a:t>, es decir, la suma de toda la energía presente en diferentes formas no cambia.</a:t>
            </a:r>
          </a:p>
          <a:p>
            <a:r>
              <a:rPr lang="es-MX" sz="2400" b="0" i="0" u="none" strike="noStrike" baseline="0" dirty="0">
                <a:latin typeface="Times New Roman" panose="02020603050405020304" pitchFamily="18" charset="0"/>
                <a:cs typeface="Times New Roman" panose="02020603050405020304" pitchFamily="18" charset="0"/>
              </a:rPr>
              <a:t>Todavía no se ha encontrado alguna excepción.</a:t>
            </a:r>
          </a:p>
          <a:p>
            <a:pPr algn="l"/>
            <a:endParaRPr lang="es-MX"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64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49785-D775-6E40-9090-2F290580D0F3}"/>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fuerza, que evita que la barra se estrelle contra el piso, actúa opuesta al desplazamiento de la barra.</a:t>
            </a:r>
          </a:p>
          <a:p>
            <a:pPr algn="l"/>
            <a:r>
              <a:rPr lang="es-MX" sz="2400" b="0" i="0" u="none" strike="noStrike" baseline="0" dirty="0">
                <a:latin typeface="Times New Roman" panose="02020603050405020304" pitchFamily="18" charset="0"/>
                <a:cs typeface="Times New Roman" panose="02020603050405020304" pitchFamily="18" charset="0"/>
              </a:rPr>
              <a:t>Por consiguiente, el trabajo realizado por sus </a:t>
            </a:r>
            <a:r>
              <a:rPr lang="es-MX" sz="2400" b="0" i="1" u="none" strike="noStrike" baseline="0" dirty="0">
                <a:latin typeface="Times New Roman" panose="02020603050405020304" pitchFamily="18" charset="0"/>
                <a:cs typeface="Times New Roman" panose="02020603050405020304" pitchFamily="18" charset="0"/>
              </a:rPr>
              <a:t>manos </a:t>
            </a:r>
            <a:r>
              <a:rPr lang="es-MX" sz="2400" b="0" i="0" u="none" strike="noStrike" baseline="0" dirty="0">
                <a:latin typeface="Times New Roman" panose="02020603050405020304" pitchFamily="18" charset="0"/>
                <a:cs typeface="Times New Roman" panose="02020603050405020304" pitchFamily="18" charset="0"/>
              </a:rPr>
              <a:t>sobre la </a:t>
            </a:r>
            <a:r>
              <a:rPr lang="es-MX" sz="2400" b="0" i="1" u="none" strike="noStrike" baseline="0" dirty="0">
                <a:latin typeface="Times New Roman" panose="02020603050405020304" pitchFamily="18" charset="0"/>
                <a:cs typeface="Times New Roman" panose="02020603050405020304" pitchFamily="18" charset="0"/>
              </a:rPr>
              <a:t>barra </a:t>
            </a:r>
            <a:r>
              <a:rPr lang="es-MX" sz="2400" b="0" i="0" u="none" strike="noStrike" baseline="0" dirty="0">
                <a:latin typeface="Times New Roman" panose="02020603050405020304" pitchFamily="18" charset="0"/>
                <a:cs typeface="Times New Roman" panose="02020603050405020304" pitchFamily="18" charset="0"/>
              </a:rPr>
              <a:t>es negativo. </a:t>
            </a:r>
          </a:p>
          <a:p>
            <a:pPr algn="l"/>
            <a:r>
              <a:rPr lang="es-MX" sz="2400" b="0" i="0" u="none" strike="noStrike" baseline="0" dirty="0">
                <a:latin typeface="Times New Roman" panose="02020603050405020304" pitchFamily="18" charset="0"/>
                <a:cs typeface="Times New Roman" panose="02020603050405020304" pitchFamily="18" charset="0"/>
              </a:rPr>
              <a:t>Como las manos del levantador de pesas y la barra tienen el mismo desplazamiento, el trabajo realizado por sus manos sobre la barra es justo el negativo del efectuado por la barra sobre sus manos. </a:t>
            </a:r>
          </a:p>
          <a:p>
            <a:pPr algn="l"/>
            <a:r>
              <a:rPr lang="es-MX" sz="2400" b="0" i="0" u="none" strike="noStrike" baseline="0" dirty="0">
                <a:latin typeface="Times New Roman" panose="02020603050405020304" pitchFamily="18" charset="0"/>
                <a:cs typeface="Times New Roman" panose="02020603050405020304" pitchFamily="18" charset="0"/>
              </a:rPr>
              <a:t>En general, cuando un cuerpo realiza trabajo negativo sobre otro</a:t>
            </a:r>
          </a:p>
          <a:p>
            <a:pPr algn="l"/>
            <a:r>
              <a:rPr lang="es-MX" sz="2400" b="0" i="0" u="none" strike="noStrike" baseline="0" dirty="0">
                <a:latin typeface="Times New Roman" panose="02020603050405020304" pitchFamily="18" charset="0"/>
                <a:cs typeface="Times New Roman" panose="02020603050405020304" pitchFamily="18" charset="0"/>
              </a:rPr>
              <a:t>cuerpo, éste realiza una cantidad igual de trabajo </a:t>
            </a:r>
            <a:r>
              <a:rPr lang="es-MX" sz="2400" b="0" i="1" u="none" strike="noStrike" baseline="0" dirty="0">
                <a:latin typeface="Times New Roman" panose="02020603050405020304" pitchFamily="18" charset="0"/>
                <a:cs typeface="Times New Roman" panose="02020603050405020304" pitchFamily="18" charset="0"/>
              </a:rPr>
              <a:t>positivo </a:t>
            </a:r>
            <a:r>
              <a:rPr lang="es-MX" sz="2400" b="0" i="0" u="none" strike="noStrike" baseline="0" dirty="0">
                <a:latin typeface="Times New Roman" panose="02020603050405020304" pitchFamily="18" charset="0"/>
                <a:cs typeface="Times New Roman" panose="02020603050405020304" pitchFamily="18" charset="0"/>
              </a:rPr>
              <a:t>sobre el primero.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98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0ECAEF-7CAC-40B6-12ED-BB05337020BC}"/>
              </a:ext>
            </a:extLst>
          </p:cNvPr>
          <p:cNvSpPr txBox="1"/>
          <p:nvPr/>
        </p:nvSpPr>
        <p:spPr>
          <a:xfrm>
            <a:off x="-5964" y="36488"/>
            <a:ext cx="9149963" cy="406265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total</a:t>
            </a:r>
          </a:p>
          <a:p>
            <a:pPr algn="l"/>
            <a:r>
              <a:rPr lang="es-MX" sz="2400" b="0" i="0" u="none" strike="noStrike" baseline="0" dirty="0">
                <a:latin typeface="Times New Roman" panose="02020603050405020304" pitchFamily="18" charset="0"/>
                <a:cs typeface="Times New Roman" panose="02020603050405020304" pitchFamily="18" charset="0"/>
              </a:rPr>
              <a:t>¿Cómo calculamos el trabajo cuando </a:t>
            </a:r>
            <a:r>
              <a:rPr lang="es-MX" sz="2400" b="0" i="1" u="none" strike="noStrike" baseline="0" dirty="0">
                <a:latin typeface="Times New Roman" panose="02020603050405020304" pitchFamily="18" charset="0"/>
                <a:cs typeface="Times New Roman" panose="02020603050405020304" pitchFamily="18" charset="0"/>
              </a:rPr>
              <a:t>varias </a:t>
            </a:r>
            <a:r>
              <a:rPr lang="es-MX" sz="2400" b="0" i="0" u="none" strike="noStrike" baseline="0" dirty="0">
                <a:latin typeface="Times New Roman" panose="02020603050405020304" pitchFamily="18" charset="0"/>
                <a:cs typeface="Times New Roman" panose="02020603050405020304" pitchFamily="18" charset="0"/>
              </a:rPr>
              <a:t>fuerzas actúan sobre un cuerpo? </a:t>
            </a:r>
          </a:p>
          <a:p>
            <a:pPr algn="l"/>
            <a:r>
              <a:rPr lang="es-MX" sz="2400" b="0" i="0" u="none" strike="noStrike" baseline="0" dirty="0">
                <a:latin typeface="Times New Roman" panose="02020603050405020304" pitchFamily="18" charset="0"/>
                <a:cs typeface="Times New Roman" panose="02020603050405020304" pitchFamily="18" charset="0"/>
              </a:rPr>
              <a:t>Podemos usar las ecuaciones deducidas anteriormente para calcular el trabajo realizado por cada fuerza individual.</a:t>
            </a:r>
          </a:p>
          <a:p>
            <a:pPr algn="l"/>
            <a:r>
              <a:rPr lang="es-MX" sz="2400" b="0" i="0" u="none" strike="noStrike" baseline="0" dirty="0">
                <a:latin typeface="Times New Roman" panose="02020603050405020304" pitchFamily="18" charset="0"/>
                <a:cs typeface="Times New Roman" panose="02020603050405020304" pitchFamily="18" charset="0"/>
              </a:rPr>
              <a:t>Puesto que el trabajo es una cantidad escalar, el trabajo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realizado por todas las fuerzas sobre el cuerpo es la suma algebraica de los trabajos realizados por las fuerzas individuales. </a:t>
            </a:r>
          </a:p>
          <a:p>
            <a:pPr algn="l"/>
            <a:r>
              <a:rPr lang="es-MX" sz="2400" b="0" i="0" u="none" strike="noStrike" baseline="0" dirty="0">
                <a:latin typeface="Times New Roman" panose="02020603050405020304" pitchFamily="18" charset="0"/>
                <a:cs typeface="Times New Roman" panose="02020603050405020304" pitchFamily="18" charset="0"/>
              </a:rPr>
              <a:t>Otra forma de obtener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calcular la suma vectorial de las fuerzas (es decir, la fuerza neta) y usarla en lugar de </a:t>
            </a:r>
            <a:r>
              <a:rPr lang="es-MX" sz="2400" b="1" i="1" u="none" strike="noStrike" baseline="0" dirty="0">
                <a:latin typeface="Times New Roman" panose="02020603050405020304" pitchFamily="18" charset="0"/>
                <a:cs typeface="Times New Roman" panose="02020603050405020304" pitchFamily="18" charset="0"/>
              </a:rPr>
              <a:t>F . </a:t>
            </a:r>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dirty="0"/>
          </a:p>
        </p:txBody>
      </p:sp>
    </p:spTree>
    <p:extLst>
      <p:ext uri="{BB962C8B-B14F-4D97-AF65-F5344CB8AC3E}">
        <p14:creationId xmlns:p14="http://schemas.microsoft.com/office/powerpoint/2010/main" val="404956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2677656"/>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ENERGÍA CINÉTICA Y EL TEOREMA TRABAJO-ENERGÍA</a:t>
            </a:r>
          </a:p>
          <a:p>
            <a:pPr algn="l"/>
            <a:r>
              <a:rPr lang="es-MX" sz="2400" b="0" i="0" u="none" strike="noStrike" baseline="0" dirty="0">
                <a:latin typeface="Times New Roman" panose="02020603050405020304" pitchFamily="18" charset="0"/>
                <a:cs typeface="Times New Roman" panose="02020603050405020304" pitchFamily="18" charset="0"/>
              </a:rPr>
              <a:t>El trabajo total realizado por fuerzas externas sobre un cuerpo se relaciona con el desplazamiento del cuerpo, es decir, con los cambios en su posición; pero también está relacionado con los cambios en la </a:t>
            </a:r>
            <a:r>
              <a:rPr lang="es-MX" sz="2400" b="0" i="1" u="none" strike="noStrike" baseline="0" dirty="0">
                <a:latin typeface="Times New Roman" panose="02020603050405020304" pitchFamily="18" charset="0"/>
                <a:cs typeface="Times New Roman" panose="02020603050405020304" pitchFamily="18" charset="0"/>
              </a:rPr>
              <a:t>rapidez </a:t>
            </a:r>
            <a:r>
              <a:rPr lang="es-MX" sz="2400" b="0" i="0" u="none" strike="noStrike" baseline="0" dirty="0">
                <a:latin typeface="Times New Roman" panose="02020603050405020304" pitchFamily="18" charset="0"/>
                <a:cs typeface="Times New Roman" panose="02020603050405020304" pitchFamily="18" charset="0"/>
              </a:rPr>
              <a:t>del cuerpo. </a:t>
            </a:r>
          </a:p>
          <a:p>
            <a:pPr algn="l"/>
            <a:r>
              <a:rPr lang="es-MX" sz="2400" b="0" i="0" u="none" strike="noStrike" baseline="0" dirty="0">
                <a:latin typeface="Times New Roman" panose="02020603050405020304" pitchFamily="18" charset="0"/>
                <a:cs typeface="Times New Roman" panose="02020603050405020304" pitchFamily="18" charset="0"/>
              </a:rPr>
              <a:t>Para comprobarlo, considere la </a:t>
            </a:r>
            <a:r>
              <a:rPr lang="es-MX" sz="2400"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que muestra tres ejemplos de un bloque que se desliza sobre una mesa sin fricción. </a:t>
            </a:r>
          </a:p>
        </p:txBody>
      </p:sp>
      <p:pic>
        <p:nvPicPr>
          <p:cNvPr id="4" name="Imagen 3">
            <a:extLst>
              <a:ext uri="{FF2B5EF4-FFF2-40B4-BE49-F238E27FC236}">
                <a16:creationId xmlns:a16="http://schemas.microsoft.com/office/drawing/2014/main" id="{4A9954CC-FC12-F0D0-227A-A7752D90377F}"/>
              </a:ext>
            </a:extLst>
          </p:cNvPr>
          <p:cNvPicPr>
            <a:picLocks noChangeAspect="1"/>
          </p:cNvPicPr>
          <p:nvPr/>
        </p:nvPicPr>
        <p:blipFill>
          <a:blip r:embed="rId2"/>
          <a:stretch>
            <a:fillRect/>
          </a:stretch>
        </p:blipFill>
        <p:spPr>
          <a:xfrm>
            <a:off x="0" y="2996952"/>
            <a:ext cx="9144000" cy="3607594"/>
          </a:xfrm>
          <a:prstGeom prst="rect">
            <a:avLst/>
          </a:prstGeom>
        </p:spPr>
      </p:pic>
    </p:spTree>
    <p:extLst>
      <p:ext uri="{BB962C8B-B14F-4D97-AF65-F5344CB8AC3E}">
        <p14:creationId xmlns:p14="http://schemas.microsoft.com/office/powerpoint/2010/main" val="278199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Las fuerzas que actúan sobre el bloque son su peso </a:t>
            </a:r>
            <a:r>
              <a:rPr lang="es-MX" sz="2400" b="1" i="1" u="none" strike="noStrike" baseline="0" dirty="0">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la fuerza normal </a:t>
            </a:r>
            <a:r>
              <a:rPr lang="es-MX" sz="2400" b="1" i="1" u="none" strike="noStrike" baseline="0" dirty="0">
                <a:latin typeface="Times New Roman" panose="02020603050405020304" pitchFamily="18" charset="0"/>
                <a:cs typeface="Times New Roman" panose="02020603050405020304" pitchFamily="18" charset="0"/>
              </a:rPr>
              <a:t>n</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la fuerza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ejercida por la mano.</a:t>
            </a:r>
          </a:p>
          <a:p>
            <a:pPr algn="l"/>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la fuerza neta sobre el bloque está en la dirección de su movimiento.</a:t>
            </a:r>
          </a:p>
        </p:txBody>
      </p:sp>
      <p:pic>
        <p:nvPicPr>
          <p:cNvPr id="4" name="Imagen 3">
            <a:extLst>
              <a:ext uri="{FF2B5EF4-FFF2-40B4-BE49-F238E27FC236}">
                <a16:creationId xmlns:a16="http://schemas.microsoft.com/office/drawing/2014/main" id="{51F7F4E0-30C6-BC83-F66A-5778915C2150}"/>
              </a:ext>
            </a:extLst>
          </p:cNvPr>
          <p:cNvPicPr>
            <a:picLocks noChangeAspect="1"/>
          </p:cNvPicPr>
          <p:nvPr/>
        </p:nvPicPr>
        <p:blipFill rotWithShape="1">
          <a:blip r:embed="rId2"/>
          <a:srcRect r="64175"/>
          <a:stretch/>
        </p:blipFill>
        <p:spPr>
          <a:xfrm>
            <a:off x="2160240" y="1625203"/>
            <a:ext cx="4788024" cy="5272896"/>
          </a:xfrm>
          <a:prstGeom prst="rect">
            <a:avLst/>
          </a:prstGeom>
        </p:spPr>
      </p:pic>
    </p:spTree>
    <p:extLst>
      <p:ext uri="{BB962C8B-B14F-4D97-AF65-F5344CB8AC3E}">
        <p14:creationId xmlns:p14="http://schemas.microsoft.com/office/powerpoint/2010/main" val="2963195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la segunda ley de Newton, esto significa que el bloque se acelera; la</a:t>
            </a:r>
          </a:p>
          <a:p>
            <a:pPr algn="l"/>
            <a:r>
              <a:rPr lang="es-MX" sz="2400" b="0" i="0" u="none" strike="noStrike" baseline="0" dirty="0">
                <a:latin typeface="Times New Roman" panose="02020603050405020304" pitchFamily="18" charset="0"/>
                <a:cs typeface="Times New Roman" panose="02020603050405020304" pitchFamily="18" charset="0"/>
              </a:rPr>
              <a:t>ecuación del trabajo nos indica también que el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efectuado sobre el bloque es</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positivo. </a:t>
            </a:r>
          </a:p>
          <a:p>
            <a:pPr algn="l"/>
            <a:r>
              <a:rPr lang="es-MX" sz="2400" b="0" i="0" u="none" strike="noStrike" baseline="0" dirty="0">
                <a:latin typeface="Times New Roman" panose="02020603050405020304" pitchFamily="18" charset="0"/>
                <a:cs typeface="Times New Roman" panose="02020603050405020304" pitchFamily="18" charset="0"/>
              </a:rPr>
              <a:t>El trabajo total es </a:t>
            </a:r>
            <a:r>
              <a:rPr lang="es-MX" sz="2400" b="0" i="1" u="none" strike="noStrike" baseline="0" dirty="0">
                <a:latin typeface="Times New Roman" panose="02020603050405020304" pitchFamily="18" charset="0"/>
                <a:cs typeface="Times New Roman" panose="02020603050405020304" pitchFamily="18" charset="0"/>
              </a:rPr>
              <a:t>negativo </a:t>
            </a:r>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porque la fuerza neta se opone al desplazamiento; aquí el bloque se frena. </a:t>
            </a:r>
          </a:p>
        </p:txBody>
      </p:sp>
      <p:pic>
        <p:nvPicPr>
          <p:cNvPr id="4" name="Imagen 3">
            <a:extLst>
              <a:ext uri="{FF2B5EF4-FFF2-40B4-BE49-F238E27FC236}">
                <a16:creationId xmlns:a16="http://schemas.microsoft.com/office/drawing/2014/main" id="{E180FE1F-6EB7-A8DF-3096-07E0C18B9D9F}"/>
              </a:ext>
            </a:extLst>
          </p:cNvPr>
          <p:cNvPicPr>
            <a:picLocks noChangeAspect="1"/>
          </p:cNvPicPr>
          <p:nvPr/>
        </p:nvPicPr>
        <p:blipFill rotWithShape="1">
          <a:blip r:embed="rId2"/>
          <a:srcRect l="34250" r="30313"/>
          <a:stretch/>
        </p:blipFill>
        <p:spPr>
          <a:xfrm>
            <a:off x="2339752" y="1995090"/>
            <a:ext cx="4392488" cy="4890294"/>
          </a:xfrm>
          <a:prstGeom prst="rect">
            <a:avLst/>
          </a:prstGeom>
        </p:spPr>
      </p:pic>
    </p:spTree>
    <p:extLst>
      <p:ext uri="{BB962C8B-B14F-4D97-AF65-F5344CB8AC3E}">
        <p14:creationId xmlns:p14="http://schemas.microsoft.com/office/powerpoint/2010/main" val="72226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fuerza neta es cero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así que la rapidez del bloque no cambia y el trabajo total efectuado sobre él es cero.</a:t>
            </a:r>
          </a:p>
        </p:txBody>
      </p:sp>
      <p:pic>
        <p:nvPicPr>
          <p:cNvPr id="2" name="Imagen 1">
            <a:extLst>
              <a:ext uri="{FF2B5EF4-FFF2-40B4-BE49-F238E27FC236}">
                <a16:creationId xmlns:a16="http://schemas.microsoft.com/office/drawing/2014/main" id="{65FCDB78-0F3B-3E45-0BD8-72CFFE7906A6}"/>
              </a:ext>
            </a:extLst>
          </p:cNvPr>
          <p:cNvPicPr>
            <a:picLocks noChangeAspect="1"/>
          </p:cNvPicPr>
          <p:nvPr/>
        </p:nvPicPr>
        <p:blipFill rotWithShape="1">
          <a:blip r:embed="rId2"/>
          <a:srcRect l="67325"/>
          <a:stretch/>
        </p:blipFill>
        <p:spPr>
          <a:xfrm>
            <a:off x="2123728" y="842700"/>
            <a:ext cx="5004048" cy="6042047"/>
          </a:xfrm>
          <a:prstGeom prst="rect">
            <a:avLst/>
          </a:prstGeom>
        </p:spPr>
      </p:pic>
    </p:spTree>
    <p:extLst>
      <p:ext uri="{BB962C8B-B14F-4D97-AF65-F5344CB8AC3E}">
        <p14:creationId xmlns:p14="http://schemas.microsoft.com/office/powerpoint/2010/main" val="379599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Podemos concluir que, </a:t>
            </a:r>
            <a:r>
              <a:rPr lang="es-MX" sz="2400" b="1" i="1" u="none" strike="noStrike" baseline="0" dirty="0">
                <a:latin typeface="Times New Roman" panose="02020603050405020304" pitchFamily="18" charset="0"/>
                <a:cs typeface="Times New Roman" panose="02020603050405020304" pitchFamily="18" charset="0"/>
              </a:rPr>
              <a:t>cuando una partícula se desplaza, se acelera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1" u="none" strike="noStrike" baseline="0" dirty="0">
                <a:latin typeface="Times New Roman" panose="02020603050405020304" pitchFamily="18" charset="0"/>
                <a:cs typeface="Times New Roman" panose="02020603050405020304" pitchFamily="18" charset="0"/>
              </a:rPr>
              <a:t>, se frena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1" u="none" strike="noStrike" baseline="0" dirty="0">
                <a:latin typeface="Times New Roman" panose="02020603050405020304" pitchFamily="18" charset="0"/>
                <a:cs typeface="Times New Roman" panose="02020603050405020304" pitchFamily="18" charset="0"/>
              </a:rPr>
              <a:t>, y mantiene su rapidez si </a:t>
            </a:r>
            <a:r>
              <a:rPr lang="es-MX" sz="2400" b="1" i="1" u="none" strike="noStrike" baseline="0" dirty="0" err="1">
                <a:latin typeface="Times New Roman" panose="02020603050405020304" pitchFamily="18" charset="0"/>
                <a:cs typeface="Times New Roman" panose="02020603050405020304" pitchFamily="18" charset="0"/>
              </a:rPr>
              <a:t>W</a:t>
            </a:r>
            <a:r>
              <a:rPr lang="es-MX" sz="2400" b="1" i="0" u="none" strike="noStrike" baseline="-25000" dirty="0" err="1">
                <a:latin typeface="Times New Roman" panose="02020603050405020304" pitchFamily="18" charset="0"/>
                <a:cs typeface="Times New Roman" panose="02020603050405020304" pitchFamily="18" charset="0"/>
              </a:rPr>
              <a:t>tot</a:t>
            </a:r>
            <a:r>
              <a:rPr lang="es-MX" sz="2400" b="1" i="0" u="none" strike="noStrike" baseline="0" dirty="0">
                <a:latin typeface="Times New Roman" panose="02020603050405020304" pitchFamily="18" charset="0"/>
                <a:cs typeface="Times New Roman" panose="02020603050405020304" pitchFamily="18" charset="0"/>
              </a:rPr>
              <a:t> = 0</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i="0" u="none" strike="noStrike" baseline="0" dirty="0">
                <a:latin typeface="Times New Roman" panose="02020603050405020304" pitchFamily="18" charset="0"/>
                <a:cs typeface="Times New Roman" panose="02020603050405020304" pitchFamily="18" charset="0"/>
              </a:rPr>
              <a:t>En la figura una </a:t>
            </a:r>
            <a:r>
              <a:rPr lang="es-MX" sz="2400" b="0" i="0" u="none" strike="noStrike" baseline="0" dirty="0">
                <a:latin typeface="Times New Roman" panose="02020603050405020304" pitchFamily="18" charset="0"/>
                <a:cs typeface="Times New Roman" panose="02020603050405020304" pitchFamily="18" charset="0"/>
              </a:rPr>
              <a:t>partícula con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se mueve en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bajo la acción de una fuerza neta constante de magnitud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dirigida a lo largo del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B793F5B8-7319-6C38-955E-96402C4AFCD7}"/>
              </a:ext>
            </a:extLst>
          </p:cNvPr>
          <p:cNvPicPr>
            <a:picLocks noChangeAspect="1"/>
          </p:cNvPicPr>
          <p:nvPr/>
        </p:nvPicPr>
        <p:blipFill>
          <a:blip r:embed="rId2"/>
          <a:stretch>
            <a:fillRect/>
          </a:stretch>
        </p:blipFill>
        <p:spPr>
          <a:xfrm>
            <a:off x="0" y="2420888"/>
            <a:ext cx="9144000" cy="3969327"/>
          </a:xfrm>
          <a:prstGeom prst="rect">
            <a:avLst/>
          </a:prstGeom>
        </p:spPr>
      </p:pic>
    </p:spTree>
    <p:extLst>
      <p:ext uri="{BB962C8B-B14F-4D97-AF65-F5344CB8AC3E}">
        <p14:creationId xmlns:p14="http://schemas.microsoft.com/office/powerpoint/2010/main" val="2954315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DEE1B7-8BB5-F030-AE83-637DA7B4FFD3}"/>
              </a:ext>
            </a:extLst>
          </p:cNvPr>
          <p:cNvSpPr txBox="1"/>
          <p:nvPr/>
        </p:nvSpPr>
        <p:spPr>
          <a:xfrm>
            <a:off x="0" y="0"/>
            <a:ext cx="9143999"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aceleración de la partícula es constante y está dada por la segunda ley de Newton,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ma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Suponga que la rapidez cambia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mientras la partícula experimenta un desplazamiento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desde el punto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al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Usando una ecuación de aceleración constante y sustituyendo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por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tenemos: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E0162E4B-2B19-CBAB-8E62-5C3C75C0DC17}"/>
              </a:ext>
            </a:extLst>
          </p:cNvPr>
          <p:cNvPicPr>
            <a:picLocks noChangeAspect="1"/>
          </p:cNvPicPr>
          <p:nvPr/>
        </p:nvPicPr>
        <p:blipFill>
          <a:blip r:embed="rId2"/>
          <a:stretch>
            <a:fillRect/>
          </a:stretch>
        </p:blipFill>
        <p:spPr>
          <a:xfrm>
            <a:off x="2915816" y="2276872"/>
            <a:ext cx="3347729" cy="2024836"/>
          </a:xfrm>
          <a:prstGeom prst="rect">
            <a:avLst/>
          </a:prstGeom>
        </p:spPr>
      </p:pic>
      <p:pic>
        <p:nvPicPr>
          <p:cNvPr id="6" name="Imagen 5">
            <a:extLst>
              <a:ext uri="{FF2B5EF4-FFF2-40B4-BE49-F238E27FC236}">
                <a16:creationId xmlns:a16="http://schemas.microsoft.com/office/drawing/2014/main" id="{C75ABEEC-0435-A80B-54AB-AFB076364F8F}"/>
              </a:ext>
            </a:extLst>
          </p:cNvPr>
          <p:cNvPicPr>
            <a:picLocks noChangeAspect="1"/>
          </p:cNvPicPr>
          <p:nvPr/>
        </p:nvPicPr>
        <p:blipFill>
          <a:blip r:embed="rId3"/>
          <a:stretch>
            <a:fillRect/>
          </a:stretch>
        </p:blipFill>
        <p:spPr>
          <a:xfrm>
            <a:off x="2292559" y="4156523"/>
            <a:ext cx="6743937" cy="2728861"/>
          </a:xfrm>
          <a:prstGeom prst="rect">
            <a:avLst/>
          </a:prstGeom>
        </p:spPr>
      </p:pic>
    </p:spTree>
    <p:extLst>
      <p:ext uri="{BB962C8B-B14F-4D97-AF65-F5344CB8AC3E}">
        <p14:creationId xmlns:p14="http://schemas.microsoft.com/office/powerpoint/2010/main" val="200009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8215FCC-2DEA-9C7A-12B9-76B66C7CA528}"/>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ecuación el producto </a:t>
            </a:r>
            <a:r>
              <a:rPr lang="es-MX" sz="2400" b="0" i="1" u="none" strike="noStrike" baseline="0" dirty="0" err="1">
                <a:latin typeface="Times New Roman" panose="02020603050405020304" pitchFamily="18" charset="0"/>
                <a:cs typeface="Times New Roman" panose="02020603050405020304" pitchFamily="18" charset="0"/>
              </a:rPr>
              <a:t>F.s</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trabajo efectuado por la fuerza neta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por lo tanto, es igual al trabajo total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realizado por todas las fuerzas que actúan sobre la partícula. </a:t>
            </a:r>
          </a:p>
          <a:p>
            <a:pPr algn="l"/>
            <a:r>
              <a:rPr lang="es-MX" sz="2400" b="0" i="0" u="none" strike="noStrike" baseline="0" dirty="0">
                <a:latin typeface="Times New Roman" panose="02020603050405020304" pitchFamily="18" charset="0"/>
                <a:cs typeface="Times New Roman" panose="02020603050405020304" pitchFamily="18" charset="0"/>
              </a:rPr>
              <a:t>Llamamos a la cantidad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a:t>
            </a:r>
            <a:r>
              <a:rPr lang="es-MX" sz="2400" b="1" i="0" u="none" strike="noStrike" baseline="0" dirty="0">
                <a:latin typeface="Times New Roman" panose="02020603050405020304" pitchFamily="18" charset="0"/>
                <a:cs typeface="Times New Roman" panose="02020603050405020304" pitchFamily="18" charset="0"/>
              </a:rPr>
              <a:t>energía cinética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de la partícula:</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E70E1232-C379-25BA-A90C-FC202D6044D3}"/>
              </a:ext>
            </a:extLst>
          </p:cNvPr>
          <p:cNvPicPr>
            <a:picLocks noChangeAspect="1"/>
          </p:cNvPicPr>
          <p:nvPr/>
        </p:nvPicPr>
        <p:blipFill>
          <a:blip r:embed="rId2"/>
          <a:stretch>
            <a:fillRect/>
          </a:stretch>
        </p:blipFill>
        <p:spPr>
          <a:xfrm>
            <a:off x="0" y="1700808"/>
            <a:ext cx="9144000" cy="1281325"/>
          </a:xfrm>
          <a:prstGeom prst="rect">
            <a:avLst/>
          </a:prstGeom>
          <a:ln w="12700">
            <a:solidFill>
              <a:schemeClr val="tx1"/>
            </a:solidFill>
          </a:ln>
        </p:spPr>
      </p:pic>
      <p:sp>
        <p:nvSpPr>
          <p:cNvPr id="9" name="CuadroTexto 8">
            <a:extLst>
              <a:ext uri="{FF2B5EF4-FFF2-40B4-BE49-F238E27FC236}">
                <a16:creationId xmlns:a16="http://schemas.microsoft.com/office/drawing/2014/main" id="{7EC150B0-89DF-0E9F-1833-672DA3A5FE8F}"/>
              </a:ext>
            </a:extLst>
          </p:cNvPr>
          <p:cNvSpPr txBox="1"/>
          <p:nvPr/>
        </p:nvSpPr>
        <p:spPr>
          <a:xfrm>
            <a:off x="-28068" y="3113281"/>
            <a:ext cx="9143999"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Al igual que el trabajo, la energía cinética de una partícula es una cantidad escalar: tan sólo depende de la masa y la rapidez de la partícula, no de la dirección del movimiento (</a:t>
            </a:r>
            <a:r>
              <a:rPr lang="es-MX" sz="2400" b="1" i="0" u="none" strike="noStrike" baseline="0" dirty="0">
                <a:latin typeface="Times New Roman" panose="02020603050405020304" pitchFamily="18" charset="0"/>
                <a:cs typeface="Times New Roman" panose="02020603050405020304" pitchFamily="18" charset="0"/>
              </a:rPr>
              <a:t>figura 6.10</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5046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920ACB-02D9-4320-6700-FC52364B758F}"/>
              </a:ext>
            </a:extLst>
          </p:cNvPr>
          <p:cNvPicPr>
            <a:picLocks noChangeAspect="1"/>
          </p:cNvPicPr>
          <p:nvPr/>
        </p:nvPicPr>
        <p:blipFill>
          <a:blip r:embed="rId2"/>
          <a:stretch>
            <a:fillRect/>
          </a:stretch>
        </p:blipFill>
        <p:spPr>
          <a:xfrm>
            <a:off x="2192496" y="0"/>
            <a:ext cx="4759007" cy="6858000"/>
          </a:xfrm>
          <a:prstGeom prst="rect">
            <a:avLst/>
          </a:prstGeom>
        </p:spPr>
      </p:pic>
    </p:spTree>
    <p:extLst>
      <p:ext uri="{BB962C8B-B14F-4D97-AF65-F5344CB8AC3E}">
        <p14:creationId xmlns:p14="http://schemas.microsoft.com/office/powerpoint/2010/main" val="131277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82C93E-28EB-68A0-CEB9-D260D7A8192F}"/>
              </a:ext>
            </a:extLst>
          </p:cNvPr>
          <p:cNvSpPr txBox="1"/>
          <p:nvPr/>
        </p:nvSpPr>
        <p:spPr>
          <a:xfrm>
            <a:off x="0" y="0"/>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Usaremos el concepto de energía para estudiar una amplia gama de fenómenos físicos. </a:t>
            </a:r>
          </a:p>
          <a:p>
            <a:pPr algn="l"/>
            <a:r>
              <a:rPr lang="es-MX" sz="2400" b="0" i="0" u="none" strike="noStrike" baseline="0" dirty="0">
                <a:latin typeface="Times New Roman" panose="02020603050405020304" pitchFamily="18" charset="0"/>
                <a:cs typeface="Times New Roman" panose="02020603050405020304" pitchFamily="18" charset="0"/>
              </a:rPr>
              <a:t>Este concepto nos ayudará a entender por qué el motor de un automóvil funciona, cómo el flash de una cámara produce un destello de luz y el significado de la famosa ecuación de Einstein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mc</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Nos concentraremos en la mecánica. </a:t>
            </a:r>
          </a:p>
          <a:p>
            <a:pPr algn="l"/>
            <a:r>
              <a:rPr lang="es-MX" sz="2400" b="0" i="0" u="none" strike="noStrike" baseline="0" dirty="0">
                <a:latin typeface="Times New Roman" panose="02020603050405020304" pitchFamily="18" charset="0"/>
                <a:cs typeface="Times New Roman" panose="02020603050405020304" pitchFamily="18" charset="0"/>
              </a:rPr>
              <a:t>Conoceremos una forma importante de energía llamada </a:t>
            </a:r>
            <a:r>
              <a:rPr lang="es-MX" sz="2400" b="1" i="1" u="none" strike="noStrike" baseline="0" dirty="0">
                <a:latin typeface="Times New Roman" panose="02020603050405020304" pitchFamily="18" charset="0"/>
                <a:cs typeface="Times New Roman" panose="02020603050405020304" pitchFamily="18" charset="0"/>
              </a:rPr>
              <a:t>energía cinética </a:t>
            </a:r>
            <a:r>
              <a:rPr lang="es-MX" sz="2400" b="0" i="0" u="none" strike="noStrike" baseline="0" dirty="0">
                <a:latin typeface="Times New Roman" panose="02020603050405020304" pitchFamily="18" charset="0"/>
                <a:cs typeface="Times New Roman" panose="02020603050405020304" pitchFamily="18" charset="0"/>
              </a:rPr>
              <a:t>o energía de movimiento y su relación con el concepto de </a:t>
            </a:r>
            <a:r>
              <a:rPr lang="es-MX" sz="2400" b="1" i="1" u="none" strike="noStrike" baseline="0" dirty="0">
                <a:latin typeface="Times New Roman" panose="02020603050405020304" pitchFamily="18" charset="0"/>
                <a:cs typeface="Times New Roman" panose="02020603050405020304" pitchFamily="18" charset="0"/>
              </a:rPr>
              <a:t>trabajo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También consideraremos la </a:t>
            </a:r>
            <a:r>
              <a:rPr lang="es-MX" sz="2400" b="1" i="1" u="none" strike="noStrike" baseline="0" dirty="0">
                <a:latin typeface="Times New Roman" panose="02020603050405020304" pitchFamily="18" charset="0"/>
                <a:cs typeface="Times New Roman" panose="02020603050405020304" pitchFamily="18" charset="0"/>
              </a:rPr>
              <a:t>potencia</a:t>
            </a:r>
            <a:r>
              <a:rPr lang="es-MX" sz="2400" b="0" i="0" u="none" strike="noStrike" baseline="0" dirty="0">
                <a:latin typeface="Times New Roman" panose="02020603050405020304" pitchFamily="18" charset="0"/>
                <a:cs typeface="Times New Roman" panose="02020603050405020304" pitchFamily="18" charset="0"/>
              </a:rPr>
              <a:t>, que es la rapidez con que se realiza trabajo.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6205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EC150B0-89DF-0E9F-1833-672DA3A5FE8F}"/>
              </a:ext>
            </a:extLst>
          </p:cNvPr>
          <p:cNvSpPr txBox="1"/>
          <p:nvPr/>
        </p:nvSpPr>
        <p:spPr>
          <a:xfrm>
            <a:off x="-28068" y="-27384"/>
            <a:ext cx="9143999"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energía cinética nunca puede ser negativa y es cero únicamente si la partícula está en reposo.</a:t>
            </a:r>
          </a:p>
          <a:p>
            <a:pPr algn="l"/>
            <a:r>
              <a:rPr lang="es-MX" sz="2400" b="0" i="0" u="none" strike="noStrike" baseline="0" dirty="0">
                <a:latin typeface="Times New Roman" panose="02020603050405020304" pitchFamily="18" charset="0"/>
                <a:cs typeface="Times New Roman" panose="02020603050405020304" pitchFamily="18" charset="0"/>
              </a:rPr>
              <a:t>Ahora podemos interpretar la ecuación de trabajo en términos de trabajo y energía cinética.</a:t>
            </a:r>
          </a:p>
          <a:p>
            <a:pPr algn="l"/>
            <a:r>
              <a:rPr lang="es-MX" sz="2400" b="0" i="0" u="none" strike="noStrike" baseline="0" dirty="0">
                <a:latin typeface="Times New Roman" panose="02020603050405020304" pitchFamily="18" charset="0"/>
                <a:cs typeface="Times New Roman" panose="02020603050405020304" pitchFamily="18" charset="0"/>
              </a:rPr>
              <a:t>El primer término del miembro derecho de la ecuación es</a:t>
            </a:r>
          </a:p>
          <a:p>
            <a:pPr algn="l"/>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la energía cinética final de la partícula (es decir, después del desplazamiento). </a:t>
            </a:r>
          </a:p>
          <a:p>
            <a:pPr algn="l"/>
            <a:r>
              <a:rPr lang="es-MX" sz="2400" b="0" i="0" u="none" strike="noStrike" baseline="0" dirty="0">
                <a:latin typeface="Times New Roman" panose="02020603050405020304" pitchFamily="18" charset="0"/>
                <a:cs typeface="Times New Roman" panose="02020603050405020304" pitchFamily="18" charset="0"/>
              </a:rPr>
              <a:t>El segundo término es la energía cinética inicial,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1/2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la diferencia entre estos términos es el </a:t>
            </a:r>
            <a:r>
              <a:rPr lang="es-MX" sz="2400" b="0" i="1" u="none" strike="noStrike" baseline="0" dirty="0">
                <a:latin typeface="Times New Roman" panose="02020603050405020304" pitchFamily="18" charset="0"/>
                <a:cs typeface="Times New Roman" panose="02020603050405020304" pitchFamily="18" charset="0"/>
              </a:rPr>
              <a:t>cambio </a:t>
            </a:r>
            <a:r>
              <a:rPr lang="es-MX" sz="2400" b="0" i="0" u="none" strike="noStrike" baseline="0" dirty="0">
                <a:latin typeface="Times New Roman" panose="02020603050405020304" pitchFamily="18" charset="0"/>
                <a:cs typeface="Times New Roman" panose="02020603050405020304" pitchFamily="18" charset="0"/>
              </a:rPr>
              <a:t>de energía cinética. Entonces, la ecuación nos dice que:</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2A544B3D-BD4E-5D7C-1408-ED6A30F668A6}"/>
              </a:ext>
            </a:extLst>
          </p:cNvPr>
          <p:cNvPicPr>
            <a:picLocks noChangeAspect="1"/>
          </p:cNvPicPr>
          <p:nvPr/>
        </p:nvPicPr>
        <p:blipFill>
          <a:blip r:embed="rId2"/>
          <a:stretch>
            <a:fillRect/>
          </a:stretch>
        </p:blipFill>
        <p:spPr>
          <a:xfrm>
            <a:off x="0" y="3891880"/>
            <a:ext cx="9144000" cy="2057400"/>
          </a:xfrm>
          <a:prstGeom prst="rect">
            <a:avLst/>
          </a:prstGeom>
          <a:ln w="12700">
            <a:solidFill>
              <a:schemeClr val="tx1"/>
            </a:solidFill>
          </a:ln>
        </p:spPr>
      </p:pic>
    </p:spTree>
    <p:extLst>
      <p:ext uri="{BB962C8B-B14F-4D97-AF65-F5344CB8AC3E}">
        <p14:creationId xmlns:p14="http://schemas.microsoft.com/office/powerpoint/2010/main" val="363205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C6E003-0132-0AAD-9B82-C7E1EA3A6A42}"/>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Este </a:t>
            </a:r>
            <a:r>
              <a:rPr lang="es-MX" sz="2400" b="1" i="0" u="none" strike="noStrike" baseline="0" dirty="0">
                <a:latin typeface="Times New Roman" panose="02020603050405020304" pitchFamily="18" charset="0"/>
                <a:cs typeface="Times New Roman" panose="02020603050405020304" pitchFamily="18" charset="0"/>
              </a:rPr>
              <a:t>teorema trabajo-energía </a:t>
            </a:r>
            <a:r>
              <a:rPr lang="es-MX" sz="2400" b="0" i="0" u="none" strike="noStrike" baseline="0" dirty="0">
                <a:latin typeface="Times New Roman" panose="02020603050405020304" pitchFamily="18" charset="0"/>
                <a:cs typeface="Times New Roman" panose="02020603050405020304" pitchFamily="18" charset="0"/>
              </a:rPr>
              <a:t>concuerda con nuestras observaciones acerca del bloque de la figura.</a:t>
            </a:r>
          </a:p>
        </p:txBody>
      </p:sp>
      <p:pic>
        <p:nvPicPr>
          <p:cNvPr id="5" name="Imagen 4">
            <a:extLst>
              <a:ext uri="{FF2B5EF4-FFF2-40B4-BE49-F238E27FC236}">
                <a16:creationId xmlns:a16="http://schemas.microsoft.com/office/drawing/2014/main" id="{C9DAB7C3-E8FD-49FB-2447-4AE8CDE2FE73}"/>
              </a:ext>
            </a:extLst>
          </p:cNvPr>
          <p:cNvPicPr>
            <a:picLocks noChangeAspect="1"/>
          </p:cNvPicPr>
          <p:nvPr/>
        </p:nvPicPr>
        <p:blipFill>
          <a:blip r:embed="rId2"/>
          <a:stretch>
            <a:fillRect/>
          </a:stretch>
        </p:blipFill>
        <p:spPr>
          <a:xfrm>
            <a:off x="0" y="1559719"/>
            <a:ext cx="9144000" cy="3738562"/>
          </a:xfrm>
          <a:prstGeom prst="rect">
            <a:avLst/>
          </a:prstGeom>
        </p:spPr>
      </p:pic>
    </p:spTree>
    <p:extLst>
      <p:ext uri="{BB962C8B-B14F-4D97-AF65-F5344CB8AC3E}">
        <p14:creationId xmlns:p14="http://schemas.microsoft.com/office/powerpoint/2010/main" val="89017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C6E003-0132-0AAD-9B82-C7E1EA3A6A42}"/>
              </a:ext>
            </a:extLst>
          </p:cNvPr>
          <p:cNvSpPr txBox="1"/>
          <p:nvPr/>
        </p:nvSpPr>
        <p:spPr>
          <a:xfrm>
            <a:off x="0" y="-27384"/>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a:t>
            </a:r>
            <a:r>
              <a:rPr lang="es-MX" sz="2400" b="0" i="1" u="none" strike="noStrike" baseline="0" dirty="0">
                <a:latin typeface="Times New Roman" panose="02020603050405020304" pitchFamily="18" charset="0"/>
                <a:cs typeface="Times New Roman" panose="02020603050405020304" pitchFamily="18" charset="0"/>
              </a:rPr>
              <a:t>positivo</a:t>
            </a:r>
            <a:r>
              <a:rPr lang="es-MX" sz="2400" b="0" i="0" u="none" strike="noStrike" baseline="0" dirty="0">
                <a:latin typeface="Times New Roman" panose="02020603050405020304" pitchFamily="18" charset="0"/>
                <a:cs typeface="Times New Roman" panose="02020603050405020304" pitchFamily="18" charset="0"/>
              </a:rPr>
              <a:t>, la energía cinética </a:t>
            </a:r>
            <a:r>
              <a:rPr lang="es-MX" sz="2400" b="0" i="1" u="none" strike="noStrike" baseline="0" dirty="0">
                <a:latin typeface="Times New Roman" panose="02020603050405020304" pitchFamily="18" charset="0"/>
                <a:cs typeface="Times New Roman" panose="02020603050405020304" pitchFamily="18" charset="0"/>
              </a:rPr>
              <a:t>aumenta </a:t>
            </a:r>
            <a:r>
              <a:rPr lang="es-MX" sz="2400" b="0" i="0" u="none" strike="noStrike" baseline="0" dirty="0">
                <a:latin typeface="Times New Roman" panose="02020603050405020304" pitchFamily="18" charset="0"/>
                <a:cs typeface="Times New Roman" panose="02020603050405020304" pitchFamily="18" charset="0"/>
              </a:rPr>
              <a:t>(la energía cinética final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mayor que la energía cinética inicial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partícula tiene mayor rapidez al final del desplazamiento que al principio.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es </a:t>
            </a:r>
            <a:r>
              <a:rPr lang="es-MX" sz="2400" b="0" i="1" u="none" strike="noStrike" baseline="0" dirty="0">
                <a:latin typeface="Times New Roman" panose="02020603050405020304" pitchFamily="18" charset="0"/>
                <a:cs typeface="Times New Roman" panose="02020603050405020304" pitchFamily="18" charset="0"/>
              </a:rPr>
              <a:t>negativo</a:t>
            </a:r>
            <a:r>
              <a:rPr lang="es-MX" sz="2400" b="0" i="0" u="none" strike="noStrike" baseline="0" dirty="0">
                <a:latin typeface="Times New Roman" panose="02020603050405020304" pitchFamily="18" charset="0"/>
                <a:cs typeface="Times New Roman" panose="02020603050405020304" pitchFamily="18" charset="0"/>
              </a:rPr>
              <a:t>, la energía cinética </a:t>
            </a:r>
            <a:r>
              <a:rPr lang="es-MX" sz="2400" b="0" i="1" u="none" strike="noStrike" baseline="0" dirty="0">
                <a:latin typeface="Times New Roman" panose="02020603050405020304" pitchFamily="18" charset="0"/>
                <a:cs typeface="Times New Roman" panose="02020603050405020304" pitchFamily="18" charset="0"/>
              </a:rPr>
              <a:t>disminuye </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menor que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rapidez es menor después del desplazamiento.</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0, la energía cinética permanece igual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la rapidez no cambia.</a:t>
            </a:r>
          </a:p>
          <a:p>
            <a:pPr algn="l"/>
            <a:r>
              <a:rPr lang="es-MX" sz="2400" b="0" i="0" u="none" strike="noStrike" baseline="0" dirty="0">
                <a:latin typeface="Times New Roman" panose="02020603050405020304" pitchFamily="18" charset="0"/>
                <a:cs typeface="Times New Roman" panose="02020603050405020304" pitchFamily="18" charset="0"/>
              </a:rPr>
              <a:t>Observe que el teorema trabajo-energía sólo indica los cambios en la </a:t>
            </a:r>
            <a:r>
              <a:rPr lang="es-MX" sz="2400" b="0" i="1" u="none" strike="noStrike" baseline="0" dirty="0">
                <a:latin typeface="Times New Roman" panose="02020603050405020304" pitchFamily="18" charset="0"/>
                <a:cs typeface="Times New Roman" panose="02020603050405020304" pitchFamily="18" charset="0"/>
              </a:rPr>
              <a:t>rapidez</a:t>
            </a:r>
            <a:r>
              <a:rPr lang="es-MX" sz="2400" b="0" i="0" u="none" strike="noStrike" baseline="0" dirty="0">
                <a:latin typeface="Times New Roman" panose="02020603050405020304" pitchFamily="18" charset="0"/>
                <a:cs typeface="Times New Roman" panose="02020603050405020304" pitchFamily="18" charset="0"/>
              </a:rPr>
              <a:t>, no en la velocidad, pues la energía cinética no depende de la dirección del movimiento.</a:t>
            </a:r>
          </a:p>
          <a:p>
            <a:pPr algn="l"/>
            <a:r>
              <a:rPr lang="es-MX" sz="2400" b="0" i="0" u="none" strike="noStrike" baseline="0" dirty="0">
                <a:latin typeface="Times New Roman" panose="02020603050405020304" pitchFamily="18" charset="0"/>
                <a:cs typeface="Times New Roman" panose="02020603050405020304" pitchFamily="18" charset="0"/>
              </a:rPr>
              <a:t>Según la ecuación, la energía cinética y el trabajo deben tener las mismas unidades. </a:t>
            </a:r>
          </a:p>
          <a:p>
            <a:pPr algn="l"/>
            <a:r>
              <a:rPr lang="es-MX" sz="2400" b="0" i="0" u="none" strike="noStrike" baseline="0" dirty="0">
                <a:latin typeface="Times New Roman" panose="02020603050405020304" pitchFamily="18" charset="0"/>
                <a:cs typeface="Times New Roman" panose="02020603050405020304" pitchFamily="18" charset="0"/>
              </a:rPr>
              <a:t>Por lo tanto, el joule es la unidad del SI tanto del trabajo como de la energía cinética (y, como veremos, de todos los tipos de energía). </a:t>
            </a:r>
          </a:p>
          <a:p>
            <a:pPr algn="l"/>
            <a:r>
              <a:rPr lang="es-MX" sz="2400" b="0" i="0" u="none" strike="noStrike" baseline="0" dirty="0">
                <a:latin typeface="Times New Roman" panose="02020603050405020304" pitchFamily="18" charset="0"/>
                <a:cs typeface="Times New Roman" panose="02020603050405020304" pitchFamily="18" charset="0"/>
              </a:rPr>
              <a:t>Para verificarlo, observe que en el SI la cantidad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tiene unidades de kg (m/s)2, o bien, </a:t>
            </a:r>
            <a:r>
              <a:rPr lang="pt-BR" sz="2400" b="0" i="0" u="none" strike="noStrike" baseline="0" dirty="0" err="1">
                <a:latin typeface="Times New Roman" panose="02020603050405020304" pitchFamily="18" charset="0"/>
                <a:cs typeface="Times New Roman" panose="02020603050405020304" pitchFamily="18" charset="0"/>
              </a:rPr>
              <a:t>kg.m</a:t>
            </a:r>
            <a:r>
              <a:rPr lang="pt-BR" sz="2400" b="0" i="0" u="none" strike="noStrike" baseline="30000" dirty="0" err="1">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a:t>
            </a:r>
            <a:r>
              <a:rPr lang="pt-BR" sz="2400" b="0" i="0" u="none" strike="noStrike" baseline="0" dirty="0" err="1">
                <a:latin typeface="Times New Roman" panose="02020603050405020304" pitchFamily="18" charset="0"/>
                <a:cs typeface="Times New Roman" panose="02020603050405020304" pitchFamily="18" charset="0"/>
              </a:rPr>
              <a:t>s</a:t>
            </a:r>
            <a:r>
              <a:rPr lang="pt-BR" sz="2400" b="0" i="0" u="none" strike="noStrike" baseline="30000" dirty="0" err="1">
                <a:latin typeface="Times New Roman" panose="02020603050405020304" pitchFamily="18" charset="0"/>
                <a:cs typeface="Times New Roman" panose="02020603050405020304" pitchFamily="18" charset="0"/>
              </a:rPr>
              <a:t>2</a:t>
            </a:r>
            <a:r>
              <a:rPr lang="pt-BR" sz="2400" b="0" i="0" u="none" strike="noStrike" baseline="30000" dirty="0">
                <a:latin typeface="Times New Roman" panose="02020603050405020304" pitchFamily="18" charset="0"/>
                <a:cs typeface="Times New Roman" panose="02020603050405020304" pitchFamily="18" charset="0"/>
              </a:rPr>
              <a:t> </a:t>
            </a:r>
            <a:r>
              <a:rPr lang="pt-BR" sz="2400" b="0" i="0" u="none" strike="noStrike"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580F9093-70A5-0949-15FF-BDC24112F374}"/>
              </a:ext>
            </a:extLst>
          </p:cNvPr>
          <p:cNvPicPr>
            <a:picLocks noChangeAspect="1"/>
          </p:cNvPicPr>
          <p:nvPr/>
        </p:nvPicPr>
        <p:blipFill>
          <a:blip r:embed="rId2"/>
          <a:stretch>
            <a:fillRect/>
          </a:stretch>
        </p:blipFill>
        <p:spPr>
          <a:xfrm>
            <a:off x="0" y="5949280"/>
            <a:ext cx="9144000" cy="979714"/>
          </a:xfrm>
          <a:prstGeom prst="rect">
            <a:avLst/>
          </a:prstGeom>
        </p:spPr>
      </p:pic>
    </p:spTree>
    <p:extLst>
      <p:ext uri="{BB962C8B-B14F-4D97-AF65-F5344CB8AC3E}">
        <p14:creationId xmlns:p14="http://schemas.microsoft.com/office/powerpoint/2010/main" val="244622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1B51CC-E5B1-B65F-20F5-C6A2038259B3}"/>
              </a:ext>
            </a:extLst>
          </p:cNvPr>
          <p:cNvSpPr txBox="1"/>
          <p:nvPr/>
        </p:nvSpPr>
        <p:spPr>
          <a:xfrm>
            <a:off x="0" y="0"/>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Puesto que usamos las leyes de Newton para deducir el teorema trabajo-energía, solamente podemos usarlo en un marco de referencia inercial. Observe también que dicho teorema es válido en </a:t>
            </a:r>
            <a:r>
              <a:rPr lang="es-MX" sz="2400" b="0" i="1" u="none" strike="noStrike" baseline="0" dirty="0">
                <a:latin typeface="Times New Roman" panose="02020603050405020304" pitchFamily="18" charset="0"/>
                <a:cs typeface="Times New Roman" panose="02020603050405020304" pitchFamily="18" charset="0"/>
              </a:rPr>
              <a:t>cualquier </a:t>
            </a:r>
            <a:r>
              <a:rPr lang="es-MX" sz="2400" b="0" i="0" u="none" strike="noStrike" baseline="0" dirty="0">
                <a:latin typeface="Times New Roman" panose="02020603050405020304" pitchFamily="18" charset="0"/>
                <a:cs typeface="Times New Roman" panose="02020603050405020304" pitchFamily="18" charset="0"/>
              </a:rPr>
              <a:t>marco inercial; sin embargo, los valores de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podrían diferir de un marco inercial a otro (porque el desplazamiento y la rapidez de un cuerpo pueden ser distintos en marcos diferentes).</a:t>
            </a:r>
          </a:p>
          <a:p>
            <a:pPr algn="l"/>
            <a:r>
              <a:rPr lang="es-MX" sz="2400" b="0" i="0" u="none" strike="noStrike" baseline="0" dirty="0">
                <a:latin typeface="Times New Roman" panose="02020603050405020304" pitchFamily="18" charset="0"/>
                <a:cs typeface="Times New Roman" panose="02020603050405020304" pitchFamily="18" charset="0"/>
              </a:rPr>
              <a:t>Dedujimos el teorema trabajo-energía para el caso especial de movimiento rectilíneo con fuerzas constantes, y en los siguientes ejemplos sólo lo aplicaremos a ese caso especial. </a:t>
            </a:r>
          </a:p>
        </p:txBody>
      </p:sp>
    </p:spTree>
    <p:extLst>
      <p:ext uri="{BB962C8B-B14F-4D97-AF65-F5344CB8AC3E}">
        <p14:creationId xmlns:p14="http://schemas.microsoft.com/office/powerpoint/2010/main" val="2720159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6001643"/>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Significado de la energía cinética</a:t>
            </a:r>
          </a:p>
          <a:p>
            <a:pPr algn="l"/>
            <a:r>
              <a:rPr lang="es-MX" sz="2400" b="0" i="0" u="none" strike="noStrike" baseline="0" dirty="0">
                <a:latin typeface="Times New Roman" panose="02020603050405020304" pitchFamily="18" charset="0"/>
                <a:cs typeface="Times New Roman" panose="02020603050405020304" pitchFamily="18" charset="0"/>
              </a:rPr>
              <a:t>El ejemplo ilustra el significado físico de la energía cinética.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248C11D-5ACD-D122-BFF7-95DD3E51F15E}"/>
              </a:ext>
            </a:extLst>
          </p:cNvPr>
          <p:cNvPicPr>
            <a:picLocks noChangeAspect="1"/>
          </p:cNvPicPr>
          <p:nvPr/>
        </p:nvPicPr>
        <p:blipFill>
          <a:blip r:embed="rId2"/>
          <a:stretch>
            <a:fillRect/>
          </a:stretch>
        </p:blipFill>
        <p:spPr>
          <a:xfrm>
            <a:off x="0" y="1124744"/>
            <a:ext cx="9144000" cy="4564277"/>
          </a:xfrm>
          <a:prstGeom prst="rect">
            <a:avLst/>
          </a:prstGeom>
        </p:spPr>
      </p:pic>
    </p:spTree>
    <p:extLst>
      <p:ext uri="{BB962C8B-B14F-4D97-AF65-F5344CB8AC3E}">
        <p14:creationId xmlns:p14="http://schemas.microsoft.com/office/powerpoint/2010/main" val="2493256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128075-B62D-243B-0AA4-2EA1F8AE4BE7}"/>
              </a:ext>
            </a:extLst>
          </p:cNvPr>
          <p:cNvPicPr>
            <a:picLocks noChangeAspect="1"/>
          </p:cNvPicPr>
          <p:nvPr/>
        </p:nvPicPr>
        <p:blipFill rotWithShape="1">
          <a:blip r:embed="rId2"/>
          <a:srcRect r="50000"/>
          <a:stretch/>
        </p:blipFill>
        <p:spPr>
          <a:xfrm>
            <a:off x="0" y="0"/>
            <a:ext cx="9108190" cy="6309320"/>
          </a:xfrm>
          <a:prstGeom prst="rect">
            <a:avLst/>
          </a:prstGeom>
        </p:spPr>
      </p:pic>
    </p:spTree>
    <p:extLst>
      <p:ext uri="{BB962C8B-B14F-4D97-AF65-F5344CB8AC3E}">
        <p14:creationId xmlns:p14="http://schemas.microsoft.com/office/powerpoint/2010/main" val="2430349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E128075-B62D-243B-0AA4-2EA1F8AE4BE7}"/>
              </a:ext>
            </a:extLst>
          </p:cNvPr>
          <p:cNvPicPr>
            <a:picLocks noChangeAspect="1"/>
          </p:cNvPicPr>
          <p:nvPr/>
        </p:nvPicPr>
        <p:blipFill rotWithShape="1">
          <a:blip r:embed="rId2"/>
          <a:srcRect l="50000" t="11348"/>
          <a:stretch/>
        </p:blipFill>
        <p:spPr>
          <a:xfrm>
            <a:off x="42491" y="0"/>
            <a:ext cx="9101509" cy="5589240"/>
          </a:xfrm>
          <a:prstGeom prst="rect">
            <a:avLst/>
          </a:prstGeom>
        </p:spPr>
      </p:pic>
    </p:spTree>
    <p:extLst>
      <p:ext uri="{BB962C8B-B14F-4D97-AF65-F5344CB8AC3E}">
        <p14:creationId xmlns:p14="http://schemas.microsoft.com/office/powerpoint/2010/main" val="996505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DA3EE9-4996-ED2F-3C60-44B183BBAABF}"/>
              </a:ext>
            </a:extLst>
          </p:cNvPr>
          <p:cNvPicPr>
            <a:picLocks noChangeAspect="1"/>
          </p:cNvPicPr>
          <p:nvPr/>
        </p:nvPicPr>
        <p:blipFill rotWithShape="1">
          <a:blip r:embed="rId2"/>
          <a:srcRect r="50000"/>
          <a:stretch/>
        </p:blipFill>
        <p:spPr>
          <a:xfrm>
            <a:off x="1979712" y="31411"/>
            <a:ext cx="5148064" cy="6795177"/>
          </a:xfrm>
          <a:prstGeom prst="rect">
            <a:avLst/>
          </a:prstGeom>
        </p:spPr>
      </p:pic>
    </p:spTree>
    <p:extLst>
      <p:ext uri="{BB962C8B-B14F-4D97-AF65-F5344CB8AC3E}">
        <p14:creationId xmlns:p14="http://schemas.microsoft.com/office/powerpoint/2010/main" val="376469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DA3EE9-4996-ED2F-3C60-44B183BBAABF}"/>
              </a:ext>
            </a:extLst>
          </p:cNvPr>
          <p:cNvPicPr>
            <a:picLocks noChangeAspect="1"/>
          </p:cNvPicPr>
          <p:nvPr/>
        </p:nvPicPr>
        <p:blipFill rotWithShape="1">
          <a:blip r:embed="rId2"/>
          <a:srcRect l="49212"/>
          <a:stretch/>
        </p:blipFill>
        <p:spPr>
          <a:xfrm>
            <a:off x="1907704" y="-56266"/>
            <a:ext cx="5292080" cy="6876960"/>
          </a:xfrm>
          <a:prstGeom prst="rect">
            <a:avLst/>
          </a:prstGeom>
        </p:spPr>
      </p:pic>
    </p:spTree>
    <p:extLst>
      <p:ext uri="{BB962C8B-B14F-4D97-AF65-F5344CB8AC3E}">
        <p14:creationId xmlns:p14="http://schemas.microsoft.com/office/powerpoint/2010/main" val="2831833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martillo se deja caer a partir del reposo y, al golpear la viga en forma de I, su energía cinética es igual al trabajo total realizado sobre él hasta ese punto por la fuerza neta. </a:t>
            </a:r>
          </a:p>
          <a:p>
            <a:pPr algn="l"/>
            <a:r>
              <a:rPr lang="es-MX" sz="2400" b="0" i="0" u="none" strike="noStrike" baseline="0" dirty="0">
                <a:latin typeface="Times New Roman" panose="02020603050405020304" pitchFamily="18" charset="0"/>
                <a:cs typeface="Times New Roman" panose="02020603050405020304" pitchFamily="18" charset="0"/>
              </a:rPr>
              <a:t>Esto se cumple en general: para acelerar una partícula de masa </a:t>
            </a:r>
            <a:r>
              <a:rPr lang="es-MX" sz="2400" b="0" i="1" u="none" strike="noStrike" baseline="0" dirty="0">
                <a:latin typeface="Times New Roman" panose="02020603050405020304" pitchFamily="18" charset="0"/>
                <a:cs typeface="Times New Roman" panose="02020603050405020304" pitchFamily="18" charset="0"/>
              </a:rPr>
              <a:t>m </a:t>
            </a:r>
            <a:r>
              <a:rPr lang="es-MX" sz="2400" b="0" i="0" u="none" strike="noStrike" baseline="0" dirty="0">
                <a:latin typeface="Times New Roman" panose="02020603050405020304" pitchFamily="18" charset="0"/>
                <a:cs typeface="Times New Roman" panose="02020603050405020304" pitchFamily="18" charset="0"/>
              </a:rPr>
              <a:t>desde el reposo (energía cinética igual a cero) hasta cierta rapidez </a:t>
            </a:r>
            <a:r>
              <a:rPr lang="es-MX" sz="2400" b="0" i="1" u="none" strike="noStrike" baseline="0" dirty="0">
                <a:latin typeface="Times New Roman" panose="02020603050405020304" pitchFamily="18" charset="0"/>
                <a:cs typeface="Times New Roman" panose="02020603050405020304" pitchFamily="18" charset="0"/>
              </a:rPr>
              <a:t>v</a:t>
            </a:r>
            <a:r>
              <a:rPr lang="es-MX" sz="2400" b="0" i="0" u="none" strike="noStrike" baseline="0" dirty="0">
                <a:latin typeface="Times New Roman" panose="02020603050405020304" pitchFamily="18" charset="0"/>
                <a:cs typeface="Times New Roman" panose="02020603050405020304" pitchFamily="18" charset="0"/>
              </a:rPr>
              <a:t>, el trabajo total efectuado sobre ella debe ser igual al cambio de energía cinética desde 0 hasta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- 0 = </a:t>
            </a:r>
            <a:r>
              <a:rPr lang="es-MX" sz="2400" b="0" i="1" u="none" strike="noStrike" baseline="0" dirty="0">
                <a:latin typeface="Times New Roman" panose="02020603050405020304" pitchFamily="18" charset="0"/>
                <a:cs typeface="Times New Roman" panose="02020603050405020304" pitchFamily="18" charset="0"/>
              </a:rPr>
              <a:t>K</a:t>
            </a:r>
          </a:p>
          <a:p>
            <a:pPr algn="l"/>
            <a:r>
              <a:rPr lang="es-MX" sz="2400" b="0" i="0" u="none" strike="noStrike" baseline="0" dirty="0">
                <a:latin typeface="Times New Roman" panose="02020603050405020304" pitchFamily="18" charset="0"/>
                <a:cs typeface="Times New Roman" panose="02020603050405020304" pitchFamily="18" charset="0"/>
              </a:rPr>
              <a:t>Entonces, </a:t>
            </a:r>
            <a:r>
              <a:rPr lang="es-MX" sz="2400" b="1" i="1" u="none" strike="noStrike" baseline="0" dirty="0">
                <a:latin typeface="Times New Roman" panose="02020603050405020304" pitchFamily="18" charset="0"/>
                <a:cs typeface="Times New Roman" panose="02020603050405020304" pitchFamily="18" charset="0"/>
              </a:rPr>
              <a:t>la energía cinética de una partícula es igual al trabajo total que se efectuó para acelerarla desde el reposo hasta su rapidez actual</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5490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a:t>
            </a:r>
          </a:p>
          <a:p>
            <a:pPr algn="l"/>
            <a:r>
              <a:rPr lang="es-MX" sz="2400" b="0" i="0" u="none" strike="noStrike" baseline="0" dirty="0">
                <a:latin typeface="Times New Roman" panose="02020603050405020304" pitchFamily="18" charset="0"/>
                <a:cs typeface="Times New Roman" panose="02020603050405020304" pitchFamily="18" charset="0"/>
              </a:rPr>
              <a:t>Seguramente usted estará de acuerdo en que cuesta trabajo mover un sofá pesado por una habitación, levantar una pila de libros del piso para colocarla en un estante alto, o bien, empujar un automóvil averiado para retirarlo de la carretera. </a:t>
            </a:r>
          </a:p>
          <a:p>
            <a:pPr algn="l"/>
            <a:r>
              <a:rPr lang="es-MX" sz="2400" b="0" i="0" u="none" strike="noStrike" baseline="0" dirty="0">
                <a:latin typeface="Times New Roman" panose="02020603050405020304" pitchFamily="18" charset="0"/>
                <a:cs typeface="Times New Roman" panose="02020603050405020304" pitchFamily="18" charset="0"/>
              </a:rPr>
              <a:t>Desde luego, todos estos ejemplos coinciden con el significado cotidiano de </a:t>
            </a:r>
            <a:r>
              <a:rPr lang="es-MX" sz="2400" b="1" i="1" u="none" strike="noStrike" baseline="0" dirty="0">
                <a:latin typeface="Times New Roman" panose="02020603050405020304" pitchFamily="18" charset="0"/>
                <a:cs typeface="Times New Roman" panose="02020603050405020304" pitchFamily="18" charset="0"/>
              </a:rPr>
              <a:t>trabajo</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cualquier actividad que requiere un esfuerzo muscular o mental.</a:t>
            </a:r>
          </a:p>
          <a:p>
            <a:pPr algn="l"/>
            <a:r>
              <a:rPr lang="es-MX" sz="2400" b="0" i="0" u="none" strike="noStrike" baseline="0" dirty="0">
                <a:latin typeface="Times New Roman" panose="02020603050405020304" pitchFamily="18" charset="0"/>
                <a:cs typeface="Times New Roman" panose="02020603050405020304" pitchFamily="18" charset="0"/>
              </a:rPr>
              <a:t>En física, el trabajo tiene una definición mucho más precisa. </a:t>
            </a:r>
          </a:p>
          <a:p>
            <a:pPr algn="l"/>
            <a:r>
              <a:rPr lang="es-MX" sz="2400" b="0" i="0" u="none" strike="noStrike" baseline="0" dirty="0">
                <a:latin typeface="Times New Roman" panose="02020603050405020304" pitchFamily="18" charset="0"/>
                <a:cs typeface="Times New Roman" panose="02020603050405020304" pitchFamily="18" charset="0"/>
              </a:rPr>
              <a:t>Al utilizar esta definición, descubriremos que, en cualquier movimiento, por complicado que sea, el trabajo total realizado sobre una partícula por todas las fuerzas que actúan sobre ella es igual al cambio en su </a:t>
            </a:r>
            <a:r>
              <a:rPr lang="es-MX" sz="2400" b="0" i="1" u="none" strike="noStrike" baseline="0" dirty="0">
                <a:latin typeface="Times New Roman" panose="02020603050405020304" pitchFamily="18" charset="0"/>
                <a:cs typeface="Times New Roman" panose="02020603050405020304" pitchFamily="18" charset="0"/>
              </a:rPr>
              <a:t>energía cinética: </a:t>
            </a:r>
            <a:r>
              <a:rPr lang="es-MX" sz="2400" b="0" i="0" u="none" strike="noStrike" baseline="0" dirty="0">
                <a:latin typeface="Times New Roman" panose="02020603050405020304" pitchFamily="18" charset="0"/>
                <a:cs typeface="Times New Roman" panose="02020603050405020304" pitchFamily="18" charset="0"/>
              </a:rPr>
              <a:t>una cantidad relacionada con la masa y la rapidez de la partícula. </a:t>
            </a:r>
          </a:p>
        </p:txBody>
      </p:sp>
    </p:spTree>
    <p:extLst>
      <p:ext uri="{BB962C8B-B14F-4D97-AF65-F5344CB8AC3E}">
        <p14:creationId xmlns:p14="http://schemas.microsoft.com/office/powerpoint/2010/main" val="165897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3F5CB4-6A76-9B32-A3CE-156FBB713385}"/>
              </a:ext>
            </a:extLst>
          </p:cNvPr>
          <p:cNvSpPr txBox="1"/>
          <p:nvPr/>
        </p:nvSpPr>
        <p:spPr>
          <a:xfrm>
            <a:off x="0" y="41711"/>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definición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 ½ </a:t>
            </a:r>
            <a:r>
              <a:rPr lang="es-MX" sz="2400" b="0" i="1" u="none" strike="noStrike" baseline="0" dirty="0" err="1">
                <a:latin typeface="Times New Roman" panose="02020603050405020304" pitchFamily="18" charset="0"/>
                <a:cs typeface="Times New Roman" panose="02020603050405020304" pitchFamily="18" charset="0"/>
              </a:rPr>
              <a:t>mv</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no se eligió al azar: es la </a:t>
            </a:r>
            <a:r>
              <a:rPr lang="es-MX" sz="2400" b="0" i="1" u="none" strike="noStrike" baseline="0" dirty="0">
                <a:latin typeface="Times New Roman" panose="02020603050405020304" pitchFamily="18" charset="0"/>
                <a:cs typeface="Times New Roman" panose="02020603050405020304" pitchFamily="18" charset="0"/>
              </a:rPr>
              <a:t>única </a:t>
            </a:r>
            <a:r>
              <a:rPr lang="es-MX" sz="2400" b="0" i="0" u="none" strike="noStrike" baseline="0" dirty="0">
                <a:latin typeface="Times New Roman" panose="02020603050405020304" pitchFamily="18" charset="0"/>
                <a:cs typeface="Times New Roman" panose="02020603050405020304" pitchFamily="18" charset="0"/>
              </a:rPr>
              <a:t>definición que coincide con esta interpretación de la energía cinética.</a:t>
            </a:r>
          </a:p>
          <a:p>
            <a:pPr algn="l"/>
            <a:r>
              <a:rPr lang="es-MX" sz="2400" b="0" i="0" u="none" strike="noStrike" baseline="0" dirty="0">
                <a:latin typeface="Times New Roman" panose="02020603050405020304" pitchFamily="18" charset="0"/>
                <a:cs typeface="Times New Roman" panose="02020603050405020304" pitchFamily="18" charset="0"/>
              </a:rPr>
              <a:t>En la segunda parte del ejemplo, se usó la energía cinética del martillo para efectuar trabajo sobre la viga en forma de I y clavarla en el suelo. </a:t>
            </a:r>
          </a:p>
          <a:p>
            <a:pPr algn="l"/>
            <a:r>
              <a:rPr lang="es-MX" sz="2400" b="0" i="0" u="none" strike="noStrike" baseline="0" dirty="0">
                <a:latin typeface="Times New Roman" panose="02020603050405020304" pitchFamily="18" charset="0"/>
                <a:cs typeface="Times New Roman" panose="02020603050405020304" pitchFamily="18" charset="0"/>
              </a:rPr>
              <a:t>Esto nos brinda otra interpretación de la energía cinética: </a:t>
            </a:r>
          </a:p>
          <a:p>
            <a:pPr algn="l"/>
            <a:r>
              <a:rPr lang="es-MX" sz="2400" b="1" i="1" u="none" strike="noStrike" baseline="0" dirty="0">
                <a:latin typeface="Times New Roman" panose="02020603050405020304" pitchFamily="18" charset="0"/>
                <a:cs typeface="Times New Roman" panose="02020603050405020304" pitchFamily="18" charset="0"/>
              </a:rPr>
              <a:t>La energía cinética de una partícula es igual al trabajo total que puede efectuar una partícula mientras se detiene</a:t>
            </a:r>
            <a:r>
              <a:rPr lang="es-MX" sz="2400" b="1"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tal razón, movemos hacia atrás la mano y el brazo cuando atrapamos una pelota. Al detenerse la pelota, realiza una cantidad de trabajo (fuerza por distancia) sobre la mano igual a la energía cinética inicial de la pelota. </a:t>
            </a:r>
          </a:p>
          <a:p>
            <a:pPr algn="l"/>
            <a:r>
              <a:rPr lang="es-MX" sz="2400" b="0" i="0" u="none" strike="noStrike" baseline="0" dirty="0">
                <a:latin typeface="Times New Roman" panose="02020603050405020304" pitchFamily="18" charset="0"/>
                <a:cs typeface="Times New Roman" panose="02020603050405020304" pitchFamily="18" charset="0"/>
              </a:rPr>
              <a:t>Al hacer la mano hacia atrás, aumentamos la distancia donde actúa la fuerza y así reducimos la fuerza ejercida sobre nuestra mano.</a:t>
            </a:r>
          </a:p>
        </p:txBody>
      </p:sp>
    </p:spTree>
    <p:extLst>
      <p:ext uri="{BB962C8B-B14F-4D97-AF65-F5344CB8AC3E}">
        <p14:creationId xmlns:p14="http://schemas.microsoft.com/office/powerpoint/2010/main" val="1371651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1FB73-BFE5-2389-33C7-62920F661857}"/>
              </a:ext>
            </a:extLst>
          </p:cNvPr>
          <p:cNvSpPr txBox="1"/>
          <p:nvPr/>
        </p:nvSpPr>
        <p:spPr>
          <a:xfrm>
            <a:off x="0" y="-27384"/>
            <a:ext cx="9144000" cy="3785652"/>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y energía cinética en sistemas compuestos</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esta sección nos hemos cuidado de aplicar el teorema trabajo-energía sólo a cuerpos que podemos representar como </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partículas</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esto es, como masas puntuales en movimiento.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En sistemas más complejos que deben representarse en términos de muchas partículas con diferentes movimientos, surgen aspectos más sutiles que no podemos ver con detalle en este capítulo; sólo veremos un ejemplo.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Considere a un niño parado en patines, sin fricción, sobre una superficie horizontal viendo hacia una pared rígida (</a:t>
            </a:r>
            <a:r>
              <a:rPr lang="es-MX" sz="2400" b="1" i="0" u="none" strike="noStrike" baseline="0" dirty="0">
                <a:solidFill>
                  <a:srgbClr val="000000"/>
                </a:solidFill>
                <a:latin typeface="Times New Roman" panose="02020603050405020304" pitchFamily="18" charset="0"/>
                <a:cs typeface="Times New Roman" panose="02020603050405020304" pitchFamily="18" charset="0"/>
              </a:rPr>
              <a:t>figura 6.15</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32091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95140C7-4CF4-8D32-C155-06F038F4DCE5}"/>
              </a:ext>
            </a:extLst>
          </p:cNvPr>
          <p:cNvPicPr>
            <a:picLocks noChangeAspect="1"/>
          </p:cNvPicPr>
          <p:nvPr/>
        </p:nvPicPr>
        <p:blipFill>
          <a:blip r:embed="rId2"/>
          <a:stretch>
            <a:fillRect/>
          </a:stretch>
        </p:blipFill>
        <p:spPr>
          <a:xfrm>
            <a:off x="1579418" y="0"/>
            <a:ext cx="5985164" cy="6858000"/>
          </a:xfrm>
          <a:prstGeom prst="rect">
            <a:avLst/>
          </a:prstGeom>
        </p:spPr>
      </p:pic>
    </p:spTree>
    <p:extLst>
      <p:ext uri="{BB962C8B-B14F-4D97-AF65-F5344CB8AC3E}">
        <p14:creationId xmlns:p14="http://schemas.microsoft.com/office/powerpoint/2010/main" val="510612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1FB73-BFE5-2389-33C7-62920F661857}"/>
              </a:ext>
            </a:extLst>
          </p:cNvPr>
          <p:cNvSpPr txBox="1"/>
          <p:nvPr/>
        </p:nvSpPr>
        <p:spPr>
          <a:xfrm>
            <a:off x="0" y="-27384"/>
            <a:ext cx="9144000" cy="6740307"/>
          </a:xfrm>
          <a:prstGeom prst="rect">
            <a:avLst/>
          </a:prstGeom>
          <a:noFill/>
        </p:spPr>
        <p:txBody>
          <a:bodyPr wrap="square">
            <a:spAutoFit/>
          </a:bodyPr>
          <a:lstStyle/>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Él empuja la pared poniéndose en movimiento hacia la derecha.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Las fuerzas que actúan sobre él son su peso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w</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las fuerzas normales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hacia arriba ejercidas por el suelo sobre sus patines, y la fuerza horizontal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ejercida sobre el niño por la pared.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No hay desplazamiento vertical, así que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w</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1</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 y </a:t>
            </a:r>
            <a:r>
              <a:rPr lang="es-MX" sz="2400" b="1" i="1" u="none" strike="noStrike" baseline="0" dirty="0" err="1">
                <a:solidFill>
                  <a:srgbClr val="000000"/>
                </a:solidFill>
                <a:latin typeface="Times New Roman" panose="02020603050405020304" pitchFamily="18" charset="0"/>
                <a:cs typeface="Times New Roman" panose="02020603050405020304" pitchFamily="18" charset="0"/>
              </a:rPr>
              <a:t>n</a:t>
            </a:r>
            <a:r>
              <a:rPr lang="es-MX" sz="2400" b="0" i="0" u="none" strike="noStrike" baseline="-25000" dirty="0" err="1">
                <a:solidFill>
                  <a:srgbClr val="000000"/>
                </a:solidFill>
                <a:latin typeface="Times New Roman" panose="02020603050405020304" pitchFamily="18" charset="0"/>
                <a:cs typeface="Times New Roman" panose="02020603050405020304" pitchFamily="18" charset="0"/>
              </a:rPr>
              <a:t>2</a:t>
            </a:r>
            <a:r>
              <a:rPr lang="es-MX" sz="2400" b="0" i="0" u="none" strike="noStrike" baseline="-2500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no efectúan trabajo. </a:t>
            </a:r>
          </a:p>
          <a:p>
            <a:pPr algn="l"/>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es la fuerza que lo acelera a la derecha, pero las partes de su cuerpo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donde se aplica esa fuerza (las manos del niño) no se mueven mientras actúa la fuerza, así que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F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tampoco realiza trabajo.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¿De dónde proviene entonces la energía cinética del niño?</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La explicación es que no es correcto representar al niño como una sola masa puntual.</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Diferentes partes de su cuerpo tienen movimientos distintos: las manos están estacionarias contra la pared mientras el torso se aleja de aquélla. Las diversas partes del cuerpo interactúan y una puede ejercer fuerzas y realizar trabajo sobre otra. </a:t>
            </a:r>
          </a:p>
          <a:p>
            <a:pPr algn="l"/>
            <a:r>
              <a:rPr lang="es-MX" sz="2400" b="0" i="0" u="none" strike="noStrike" baseline="0" dirty="0">
                <a:solidFill>
                  <a:srgbClr val="000000"/>
                </a:solidFill>
                <a:latin typeface="Times New Roman" panose="02020603050405020304" pitchFamily="18" charset="0"/>
                <a:cs typeface="Times New Roman" panose="02020603050405020304" pitchFamily="18" charset="0"/>
              </a:rPr>
              <a:t>Por lo tanto, la energía cinética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total</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de este sistema de partes corporales </a:t>
            </a:r>
            <a:r>
              <a:rPr lang="es-MX" sz="2400" b="1" i="1" u="none" strike="noStrike" baseline="0" dirty="0">
                <a:solidFill>
                  <a:srgbClr val="000000"/>
                </a:solidFill>
                <a:latin typeface="Times New Roman" panose="02020603050405020304" pitchFamily="18" charset="0"/>
                <a:cs typeface="Times New Roman" panose="02020603050405020304" pitchFamily="18" charset="0"/>
              </a:rPr>
              <a:t>compuesto</a:t>
            </a:r>
            <a:r>
              <a:rPr lang="es-MX" sz="2400" b="0" i="1" u="none" strike="noStrike" baseline="0" dirty="0">
                <a:solidFill>
                  <a:srgbClr val="000000"/>
                </a:solidFill>
                <a:latin typeface="Times New Roman" panose="02020603050405020304" pitchFamily="18" charset="0"/>
                <a:cs typeface="Times New Roman" panose="02020603050405020304" pitchFamily="18" charset="0"/>
              </a:rPr>
              <a:t> </a:t>
            </a:r>
            <a:r>
              <a:rPr lang="es-MX" sz="2400" b="0" i="0" u="none" strike="noStrike" baseline="0" dirty="0">
                <a:solidFill>
                  <a:srgbClr val="000000"/>
                </a:solidFill>
                <a:latin typeface="Times New Roman" panose="02020603050405020304" pitchFamily="18" charset="0"/>
                <a:cs typeface="Times New Roman" panose="02020603050405020304" pitchFamily="18" charset="0"/>
              </a:rPr>
              <a:t>puede cambiar, aunque las fuerzas aplicadas por cuerpos externos al sistema (como la pared) no realicen trabajo. </a:t>
            </a:r>
          </a:p>
        </p:txBody>
      </p:sp>
    </p:spTree>
    <p:extLst>
      <p:ext uri="{BB962C8B-B14F-4D97-AF65-F5344CB8AC3E}">
        <p14:creationId xmlns:p14="http://schemas.microsoft.com/office/powerpoint/2010/main" val="916910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2308324"/>
          </a:xfrm>
          <a:prstGeom prst="rect">
            <a:avLst/>
          </a:prstGeom>
          <a:noFill/>
        </p:spPr>
        <p:txBody>
          <a:bodyPr wrap="square">
            <a:spAutoFit/>
          </a:bodyPr>
          <a:lstStyle/>
          <a:p>
            <a:pPr algn="ctr"/>
            <a:r>
              <a:rPr lang="es-MX" sz="4800" b="1" i="0" u="none" strike="noStrike" baseline="0" dirty="0">
                <a:latin typeface="Times New Roman" panose="02020603050405020304" pitchFamily="18" charset="0"/>
                <a:cs typeface="Times New Roman" panose="02020603050405020304" pitchFamily="18" charset="0"/>
              </a:rPr>
              <a:t>TRABAJO Y ENERGÍA</a:t>
            </a:r>
          </a:p>
          <a:p>
            <a:pPr algn="ctr"/>
            <a:r>
              <a:rPr lang="es-MX" sz="4800" b="1" i="0" u="none" strike="noStrike" baseline="0" dirty="0">
                <a:latin typeface="Times New Roman" panose="02020603050405020304" pitchFamily="18" charset="0"/>
                <a:cs typeface="Times New Roman" panose="02020603050405020304" pitchFamily="18" charset="0"/>
              </a:rPr>
              <a:t>CON </a:t>
            </a:r>
          </a:p>
          <a:p>
            <a:pPr algn="ctr"/>
            <a:r>
              <a:rPr lang="es-MX" sz="4800" b="1" i="0" u="none" strike="noStrike" baseline="0" dirty="0">
                <a:latin typeface="Times New Roman" panose="02020603050405020304" pitchFamily="18" charset="0"/>
                <a:cs typeface="Times New Roman" panose="02020603050405020304" pitchFamily="18" charset="0"/>
              </a:rPr>
              <a:t>FUERZA VARIABLE</a:t>
            </a:r>
          </a:p>
        </p:txBody>
      </p:sp>
    </p:spTree>
    <p:extLst>
      <p:ext uri="{BB962C8B-B14F-4D97-AF65-F5344CB8AC3E}">
        <p14:creationId xmlns:p14="http://schemas.microsoft.com/office/powerpoint/2010/main" val="1880210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66C09-048F-FD7D-586B-DCDA33422B4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8562BC5B-44FC-C8B7-1483-F9EB248FF5D8}"/>
              </a:ext>
            </a:extLst>
          </p:cNvPr>
          <p:cNvSpPr txBox="1"/>
          <p:nvPr/>
        </p:nvSpPr>
        <p:spPr>
          <a:xfrm>
            <a:off x="0" y="6979"/>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Hasta ahora hemos considerado sólo trabajo efectuado por </a:t>
            </a:r>
            <a:r>
              <a:rPr lang="es-MX" sz="2400" b="1" i="1" u="none" strike="noStrike" baseline="0" dirty="0">
                <a:latin typeface="Times New Roman" panose="02020603050405020304" pitchFamily="18" charset="0"/>
                <a:cs typeface="Times New Roman" panose="02020603050405020304" pitchFamily="18" charset="0"/>
              </a:rPr>
              <a:t>fuerzas constantes</a:t>
            </a:r>
            <a:r>
              <a:rPr lang="es-MX" sz="2400" b="1" i="0" u="none" strike="noStrike" baseline="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Pero ¿qué sucede cuando estiramos un resorte? </a:t>
            </a:r>
          </a:p>
          <a:p>
            <a:pPr algn="l"/>
            <a:r>
              <a:rPr lang="es-MX" sz="2400" b="0" i="0" u="none" strike="noStrike" baseline="0" dirty="0">
                <a:latin typeface="Times New Roman" panose="02020603050405020304" pitchFamily="18" charset="0"/>
                <a:cs typeface="Times New Roman" panose="02020603050405020304" pitchFamily="18" charset="0"/>
              </a:rPr>
              <a:t>Cuanto más lo estiramos, con más fuerza debemos jalar, así que la fuerza ejercida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constante al estirarlo. </a:t>
            </a:r>
          </a:p>
          <a:p>
            <a:pPr algn="l"/>
            <a:r>
              <a:rPr lang="es-MX" sz="2400" b="0" i="0" u="none" strike="noStrike" baseline="0" dirty="0">
                <a:latin typeface="Times New Roman" panose="02020603050405020304" pitchFamily="18" charset="0"/>
                <a:cs typeface="Times New Roman" panose="02020603050405020304" pitchFamily="18" charset="0"/>
              </a:rPr>
              <a:t>También hemos analizado únicamente movimiento </a:t>
            </a:r>
            <a:r>
              <a:rPr lang="es-MX" sz="2400" b="0" i="1" u="none" strike="noStrike" baseline="0" dirty="0">
                <a:latin typeface="Times New Roman" panose="02020603050405020304" pitchFamily="18" charset="0"/>
                <a:cs typeface="Times New Roman" panose="02020603050405020304" pitchFamily="18" charset="0"/>
              </a:rPr>
              <a:t>rectilíneo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Existen muchas situaciones en las cuales una fuerza, que varía en magnitud, dirección o en ambas, actúa sobre un cuerpo que sigue una trayectoria curva. </a:t>
            </a:r>
          </a:p>
          <a:p>
            <a:pPr algn="l"/>
            <a:r>
              <a:rPr lang="es-MX" sz="2400" b="0" i="0" u="none" strike="noStrike" baseline="0" dirty="0">
                <a:latin typeface="Times New Roman" panose="02020603050405020304" pitchFamily="18" charset="0"/>
                <a:cs typeface="Times New Roman" panose="02020603050405020304" pitchFamily="18" charset="0"/>
              </a:rPr>
              <a:t>Necesitamos aprender a calcular el trabajo realizado por la fuerza en estos casos más generales. Por fortuna, veremos que el teorema trabajo-energía se cumple aun cuando las fuerzas varíen y la trayectoria del cuerpo no sea recta.</a:t>
            </a:r>
          </a:p>
        </p:txBody>
      </p:sp>
    </p:spTree>
    <p:extLst>
      <p:ext uri="{BB962C8B-B14F-4D97-AF65-F5344CB8AC3E}">
        <p14:creationId xmlns:p14="http://schemas.microsoft.com/office/powerpoint/2010/main" val="606341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1844824"/>
            <a:ext cx="9144000" cy="2862322"/>
          </a:xfrm>
          <a:prstGeom prst="rect">
            <a:avLst/>
          </a:prstGeom>
          <a:noFill/>
        </p:spPr>
        <p:txBody>
          <a:bodyPr wrap="square">
            <a:spAutoFit/>
          </a:bodyPr>
          <a:lstStyle/>
          <a:p>
            <a:pPr algn="ctr"/>
            <a:r>
              <a:rPr lang="es-MX" sz="3600" b="1" i="0" u="none" strike="noStrike" baseline="0" dirty="0">
                <a:latin typeface="Times New Roman" panose="02020603050405020304" pitchFamily="18" charset="0"/>
                <a:cs typeface="Times New Roman" panose="02020603050405020304" pitchFamily="18" charset="0"/>
              </a:rPr>
              <a:t>TRABAJO EFECTUADO </a:t>
            </a:r>
          </a:p>
          <a:p>
            <a:pPr algn="ctr"/>
            <a:r>
              <a:rPr lang="es-MX" sz="3600" b="1" i="0" u="none" strike="noStrike" baseline="0" dirty="0">
                <a:latin typeface="Times New Roman" panose="02020603050405020304" pitchFamily="18" charset="0"/>
                <a:cs typeface="Times New Roman" panose="02020603050405020304" pitchFamily="18" charset="0"/>
              </a:rPr>
              <a:t>POR UNA </a:t>
            </a:r>
          </a:p>
          <a:p>
            <a:pPr algn="ctr"/>
            <a:r>
              <a:rPr lang="es-MX" sz="3600" b="1" i="0" u="none" strike="noStrike" baseline="0" dirty="0">
                <a:latin typeface="Times New Roman" panose="02020603050405020304" pitchFamily="18" charset="0"/>
                <a:cs typeface="Times New Roman" panose="02020603050405020304" pitchFamily="18" charset="0"/>
              </a:rPr>
              <a:t>FUERZA VARIABLE </a:t>
            </a:r>
          </a:p>
          <a:p>
            <a:pPr algn="ctr"/>
            <a:r>
              <a:rPr lang="es-MX" sz="3600" b="1" i="0" u="none" strike="noStrike" baseline="0" dirty="0">
                <a:latin typeface="Times New Roman" panose="02020603050405020304" pitchFamily="18" charset="0"/>
                <a:cs typeface="Times New Roman" panose="02020603050405020304" pitchFamily="18" charset="0"/>
              </a:rPr>
              <a:t>EN UN </a:t>
            </a:r>
          </a:p>
          <a:p>
            <a:pPr algn="ctr"/>
            <a:r>
              <a:rPr lang="es-MX" sz="3600" b="1" i="0" u="none" strike="noStrike" baseline="0" dirty="0">
                <a:latin typeface="Times New Roman" panose="02020603050405020304" pitchFamily="18" charset="0"/>
                <a:cs typeface="Times New Roman" panose="02020603050405020304" pitchFamily="18" charset="0"/>
              </a:rPr>
              <a:t>MOVIMIENTO RECTILÍNEO.</a:t>
            </a:r>
          </a:p>
        </p:txBody>
      </p:sp>
    </p:spTree>
    <p:extLst>
      <p:ext uri="{BB962C8B-B14F-4D97-AF65-F5344CB8AC3E}">
        <p14:creationId xmlns:p14="http://schemas.microsoft.com/office/powerpoint/2010/main" val="2944562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141F-1390-D8FF-FCB3-543E1B0579D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F711A74-8415-4085-1C1B-4F07CDC99CAF}"/>
              </a:ext>
            </a:extLst>
          </p:cNvPr>
          <p:cNvSpPr txBox="1"/>
          <p:nvPr/>
        </p:nvSpPr>
        <p:spPr>
          <a:xfrm>
            <a:off x="0" y="6979"/>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Consideremos un movimiento rectilíneo en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con una fuerza cuya componente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varía conforme el cuerpo se mueve. (Un ejemplo de la vida cotidiana es conducir un automóvil en una carretera recta, con señales</a:t>
            </a:r>
          </a:p>
          <a:p>
            <a:pPr algn="l"/>
            <a:r>
              <a:rPr lang="es-MX" sz="2400" b="0" i="0" u="none" strike="noStrike" baseline="0" dirty="0">
                <a:latin typeface="Times New Roman" panose="02020603050405020304" pitchFamily="18" charset="0"/>
                <a:cs typeface="Times New Roman" panose="02020603050405020304" pitchFamily="18" charset="0"/>
              </a:rPr>
              <a:t>de alto, de modo que el conductor pisa el acelerador y frena de manera alternada).</a:t>
            </a:r>
          </a:p>
          <a:p>
            <a:pPr algn="l"/>
            <a:r>
              <a:rPr lang="es-MX" sz="2400" b="0" i="0" u="none" strike="noStrike" baseline="0" dirty="0">
                <a:latin typeface="Times New Roman" panose="02020603050405020304" pitchFamily="18" charset="0"/>
                <a:cs typeface="Times New Roman" panose="02020603050405020304" pitchFamily="18" charset="0"/>
              </a:rPr>
              <a:t>Suponga que una partícula se mueve sobre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r>
              <a:rPr lang="es-MX" sz="2400" b="1" i="0" u="none" strike="noStrike" baseline="0" dirty="0">
                <a:latin typeface="Times New Roman" panose="02020603050405020304" pitchFamily="18" charset="0"/>
                <a:cs typeface="Times New Roman" panose="02020603050405020304" pitchFamily="18" charset="0"/>
              </a:rPr>
              <a:t>figura </a:t>
            </a:r>
            <a:r>
              <a:rPr lang="es-MX" sz="2400" b="1"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a:t>
            </a:r>
          </a:p>
        </p:txBody>
      </p:sp>
      <p:pic>
        <p:nvPicPr>
          <p:cNvPr id="3" name="Imagen 2">
            <a:extLst>
              <a:ext uri="{FF2B5EF4-FFF2-40B4-BE49-F238E27FC236}">
                <a16:creationId xmlns:a16="http://schemas.microsoft.com/office/drawing/2014/main" id="{384FBAB5-5FD5-5A66-6B8F-8ADEF6B402E8}"/>
              </a:ext>
            </a:extLst>
          </p:cNvPr>
          <p:cNvPicPr>
            <a:picLocks noChangeAspect="1"/>
          </p:cNvPicPr>
          <p:nvPr/>
        </p:nvPicPr>
        <p:blipFill>
          <a:blip r:embed="rId2"/>
          <a:stretch>
            <a:fillRect/>
          </a:stretch>
        </p:blipFill>
        <p:spPr>
          <a:xfrm>
            <a:off x="0" y="3189229"/>
            <a:ext cx="9144000" cy="3624147"/>
          </a:xfrm>
          <a:prstGeom prst="rect">
            <a:avLst/>
          </a:prstGeom>
        </p:spPr>
      </p:pic>
    </p:spTree>
    <p:extLst>
      <p:ext uri="{BB962C8B-B14F-4D97-AF65-F5344CB8AC3E}">
        <p14:creationId xmlns:p14="http://schemas.microsoft.com/office/powerpoint/2010/main" val="748104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a:t>
            </a:r>
            <a:r>
              <a:rPr lang="es-MX" sz="2400" b="1"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es una gráfica de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en función de la coordenada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partícula. </a:t>
            </a:r>
          </a:p>
        </p:txBody>
      </p:sp>
      <p:pic>
        <p:nvPicPr>
          <p:cNvPr id="3" name="Imagen 2">
            <a:extLst>
              <a:ext uri="{FF2B5EF4-FFF2-40B4-BE49-F238E27FC236}">
                <a16:creationId xmlns:a16="http://schemas.microsoft.com/office/drawing/2014/main" id="{FE41AAFD-1AE5-8853-E206-81C77D86D22A}"/>
              </a:ext>
            </a:extLst>
          </p:cNvPr>
          <p:cNvPicPr>
            <a:picLocks noChangeAspect="1"/>
          </p:cNvPicPr>
          <p:nvPr/>
        </p:nvPicPr>
        <p:blipFill>
          <a:blip r:embed="rId2"/>
          <a:stretch>
            <a:fillRect/>
          </a:stretch>
        </p:blipFill>
        <p:spPr>
          <a:xfrm>
            <a:off x="611560" y="828996"/>
            <a:ext cx="8014817" cy="6029003"/>
          </a:xfrm>
          <a:prstGeom prst="rect">
            <a:avLst/>
          </a:prstGeom>
        </p:spPr>
      </p:pic>
    </p:spTree>
    <p:extLst>
      <p:ext uri="{BB962C8B-B14F-4D97-AF65-F5344CB8AC3E}">
        <p14:creationId xmlns:p14="http://schemas.microsoft.com/office/powerpoint/2010/main" val="3194443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determinar el trabajo realizado por esta fuerza, se divide el desplazamiento total en segmentos pequeños,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dirty="0" err="1">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etcétera</a:t>
            </a:r>
          </a:p>
          <a:p>
            <a:pPr algn="l"/>
            <a:r>
              <a:rPr lang="es-MX" sz="2400" b="0" i="0" u="none" strike="noStrike" baseline="0" dirty="0">
                <a:latin typeface="Times New Roman" panose="02020603050405020304" pitchFamily="18" charset="0"/>
                <a:cs typeface="Times New Roman" panose="02020603050405020304" pitchFamily="18" charset="0"/>
              </a:rPr>
              <a:t>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3" name="Imagen 2">
            <a:extLst>
              <a:ext uri="{FF2B5EF4-FFF2-40B4-BE49-F238E27FC236}">
                <a16:creationId xmlns:a16="http://schemas.microsoft.com/office/drawing/2014/main" id="{972E39AA-3BEF-5D8D-4E6B-4F1B318CE379}"/>
              </a:ext>
            </a:extLst>
          </p:cNvPr>
          <p:cNvPicPr>
            <a:picLocks noChangeAspect="1"/>
          </p:cNvPicPr>
          <p:nvPr/>
        </p:nvPicPr>
        <p:blipFill>
          <a:blip r:embed="rId2"/>
          <a:stretch>
            <a:fillRect/>
          </a:stretch>
        </p:blipFill>
        <p:spPr>
          <a:xfrm>
            <a:off x="1043608" y="1272938"/>
            <a:ext cx="7088123" cy="5585061"/>
          </a:xfrm>
          <a:prstGeom prst="rect">
            <a:avLst/>
          </a:prstGeom>
        </p:spPr>
      </p:pic>
    </p:spTree>
    <p:extLst>
      <p:ext uri="{BB962C8B-B14F-4D97-AF65-F5344CB8AC3E}">
        <p14:creationId xmlns:p14="http://schemas.microsoft.com/office/powerpoint/2010/main" val="158073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relación se cumple aun cuando dichas fuerzas no sean constantes, una situación que puede ser difícil o imposible de manejar con las técnicas que estudiamos antes. </a:t>
            </a:r>
          </a:p>
          <a:p>
            <a:pPr algn="l"/>
            <a:r>
              <a:rPr lang="es-MX" sz="2400" b="0" i="0" u="none" strike="noStrike" baseline="0" dirty="0">
                <a:latin typeface="Times New Roman" panose="02020603050405020304" pitchFamily="18" charset="0"/>
                <a:cs typeface="Times New Roman" panose="02020603050405020304" pitchFamily="18" charset="0"/>
              </a:rPr>
              <a:t>Los conceptos de trabajo y energía cinética nos permitirán</a:t>
            </a:r>
          </a:p>
          <a:p>
            <a:pPr algn="l"/>
            <a:r>
              <a:rPr lang="es-MX" sz="2400" b="0" i="0" u="none" strike="noStrike" baseline="0" dirty="0">
                <a:latin typeface="Times New Roman" panose="02020603050405020304" pitchFamily="18" charset="0"/>
                <a:cs typeface="Times New Roman" panose="02020603050405020304" pitchFamily="18" charset="0"/>
              </a:rPr>
              <a:t>resolver problemas de mecánica que no podríamos haber resuelto antes.</a:t>
            </a:r>
          </a:p>
          <a:p>
            <a:pPr algn="l"/>
            <a:r>
              <a:rPr lang="es-MX" sz="2400" b="0" i="0" u="none" strike="noStrike" baseline="0" dirty="0">
                <a:latin typeface="Times New Roman" panose="02020603050405020304" pitchFamily="18" charset="0"/>
                <a:cs typeface="Times New Roman" panose="02020603050405020304" pitchFamily="18" charset="0"/>
              </a:rPr>
              <a:t>En esta sección aprenderemos cómo se define el trabajo y cómo se calcula en diversas situaciones que implican fuerzas </a:t>
            </a:r>
            <a:r>
              <a:rPr lang="es-MX" sz="2400" b="0" i="1" u="none" strike="noStrike" baseline="0" dirty="0">
                <a:latin typeface="Times New Roman" panose="02020603050405020304" pitchFamily="18" charset="0"/>
                <a:cs typeface="Times New Roman" panose="02020603050405020304" pitchFamily="18" charset="0"/>
              </a:rPr>
              <a:t>constantes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Los tres ejemplos de trabajo antes mencionados, mover un sofá, levantar una pila de libros y empujar un automóvil, tienen algo en común; en todos los casos se realiza trabajo ejerciendo una </a:t>
            </a:r>
            <a:r>
              <a:rPr lang="es-MX" sz="2400" b="0" i="1" u="none" strike="noStrike" baseline="0" dirty="0">
                <a:latin typeface="Times New Roman" panose="02020603050405020304" pitchFamily="18" charset="0"/>
                <a:cs typeface="Times New Roman" panose="02020603050405020304" pitchFamily="18" charset="0"/>
              </a:rPr>
              <a:t>fuerza </a:t>
            </a:r>
            <a:r>
              <a:rPr lang="es-MX" sz="2400" b="0" i="0" u="none" strike="noStrike" baseline="0" dirty="0">
                <a:latin typeface="Times New Roman" panose="02020603050405020304" pitchFamily="18" charset="0"/>
                <a:cs typeface="Times New Roman" panose="02020603050405020304" pitchFamily="18" charset="0"/>
              </a:rPr>
              <a:t>sobre un cuerpo, mientras éste se </a:t>
            </a:r>
            <a:r>
              <a:rPr lang="es-MX" sz="2400" b="0" i="1" u="none" strike="noStrike" baseline="0" dirty="0">
                <a:latin typeface="Times New Roman" panose="02020603050405020304" pitchFamily="18" charset="0"/>
                <a:cs typeface="Times New Roman" panose="02020603050405020304" pitchFamily="18" charset="0"/>
              </a:rPr>
              <a:t>mueve </a:t>
            </a:r>
            <a:r>
              <a:rPr lang="es-MX" sz="2400" b="0" i="0" u="none" strike="noStrike" baseline="0" dirty="0">
                <a:latin typeface="Times New Roman" panose="02020603050405020304" pitchFamily="18" charset="0"/>
                <a:cs typeface="Times New Roman" panose="02020603050405020304" pitchFamily="18" charset="0"/>
              </a:rPr>
              <a:t>de un lugar a otro, es decir, experimenta un </a:t>
            </a:r>
            <a:r>
              <a:rPr lang="es-MX" sz="2400" b="0" i="1" u="none" strike="noStrike" baseline="0" dirty="0">
                <a:latin typeface="Times New Roman" panose="02020603050405020304" pitchFamily="18" charset="0"/>
                <a:cs typeface="Times New Roman" panose="02020603050405020304" pitchFamily="18" charset="0"/>
              </a:rPr>
              <a:t>desplazamiento</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Se efectúa más trabajo si la fuerza es mayor (se empuja más fuerte el auto) o si el desplazamiento es mayor (se empuja el auto una mayor distancia).</a:t>
            </a:r>
          </a:p>
        </p:txBody>
      </p:sp>
    </p:spTree>
    <p:extLst>
      <p:ext uri="{BB962C8B-B14F-4D97-AF65-F5344CB8AC3E}">
        <p14:creationId xmlns:p14="http://schemas.microsoft.com/office/powerpoint/2010/main" val="1140887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5B0093-DFAA-768B-0C8C-6CC441056A56}"/>
              </a:ext>
            </a:extLst>
          </p:cNvPr>
          <p:cNvSpPr txBox="1"/>
          <p:nvPr/>
        </p:nvSpPr>
        <p:spPr>
          <a:xfrm>
            <a:off x="0" y="6979"/>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Aproximamos el trabajo realizado por la fuerza en el segmento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como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media de fuerza </a:t>
            </a:r>
            <a:r>
              <a:rPr lang="es-MX" sz="2400" b="0" i="1" u="none" strike="noStrike" baseline="0" dirty="0">
                <a:latin typeface="Times New Roman" panose="02020603050405020304" pitchFamily="18" charset="0"/>
                <a:cs typeface="Times New Roman" panose="02020603050405020304" pitchFamily="18" charset="0"/>
              </a:rPr>
              <a:t>Fa</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ese segmento multiplicada por el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Hacemos esto para cada segmento y después sumamos los resultados de todos los segmentos. </a:t>
            </a:r>
          </a:p>
          <a:p>
            <a:pPr algn="l"/>
            <a:r>
              <a:rPr lang="es-MX" sz="2400" b="0" i="0" u="none" strike="noStrike" baseline="0" dirty="0">
                <a:latin typeface="Times New Roman" panose="02020603050405020304" pitchFamily="18" charset="0"/>
                <a:cs typeface="Times New Roman" panose="02020603050405020304" pitchFamily="18" charset="0"/>
              </a:rPr>
              <a:t>El trabajo realizado por la fuerza en el desplazamiento total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aproximadamente:</a:t>
            </a:r>
          </a:p>
        </p:txBody>
      </p:sp>
      <p:pic>
        <p:nvPicPr>
          <p:cNvPr id="3" name="Imagen 2">
            <a:extLst>
              <a:ext uri="{FF2B5EF4-FFF2-40B4-BE49-F238E27FC236}">
                <a16:creationId xmlns:a16="http://schemas.microsoft.com/office/drawing/2014/main" id="{989521D8-1C75-AFBB-3445-9985A52A04E9}"/>
              </a:ext>
            </a:extLst>
          </p:cNvPr>
          <p:cNvPicPr>
            <a:picLocks noChangeAspect="1"/>
          </p:cNvPicPr>
          <p:nvPr/>
        </p:nvPicPr>
        <p:blipFill>
          <a:blip r:embed="rId2"/>
          <a:stretch>
            <a:fillRect/>
          </a:stretch>
        </p:blipFill>
        <p:spPr>
          <a:xfrm>
            <a:off x="1403648" y="3178686"/>
            <a:ext cx="6984776" cy="1330434"/>
          </a:xfrm>
          <a:prstGeom prst="rect">
            <a:avLst/>
          </a:prstGeom>
          <a:ln>
            <a:solidFill>
              <a:schemeClr val="tx1"/>
            </a:solidFill>
          </a:ln>
        </p:spPr>
      </p:pic>
      <p:sp>
        <p:nvSpPr>
          <p:cNvPr id="6" name="CuadroTexto 5">
            <a:extLst>
              <a:ext uri="{FF2B5EF4-FFF2-40B4-BE49-F238E27FC236}">
                <a16:creationId xmlns:a16="http://schemas.microsoft.com/office/drawing/2014/main" id="{8672B5E5-BB3F-CA1E-5A6F-C279222EFA4F}"/>
              </a:ext>
            </a:extLst>
          </p:cNvPr>
          <p:cNvSpPr txBox="1"/>
          <p:nvPr/>
        </p:nvSpPr>
        <p:spPr>
          <a:xfrm>
            <a:off x="0" y="4820959"/>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límite donde el número de segmentos se vuelve muy grande y el ancho de los segmentos muy pequeño, la suma se convierte en la </a:t>
            </a:r>
            <a:r>
              <a:rPr lang="es-MX" sz="2400" b="1" i="1" u="none" strike="noStrike" baseline="0" dirty="0">
                <a:latin typeface="Times New Roman" panose="02020603050405020304" pitchFamily="18" charset="0"/>
                <a:cs typeface="Times New Roman" panose="02020603050405020304" pitchFamily="18" charset="0"/>
              </a:rPr>
              <a:t>integral</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178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96DD4B-311D-2E76-2CE3-A7E2F1FC3C84}"/>
              </a:ext>
            </a:extLst>
          </p:cNvPr>
          <p:cNvSpPr txBox="1"/>
          <p:nvPr/>
        </p:nvSpPr>
        <p:spPr>
          <a:xfrm>
            <a:off x="0" y="1796623"/>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Observe que </a:t>
            </a:r>
            <a:r>
              <a:rPr lang="es-MX" sz="2400" b="0" i="1" u="none" strike="noStrike" baseline="0" dirty="0">
                <a:latin typeface="Times New Roman" panose="02020603050405020304" pitchFamily="18" charset="0"/>
                <a:cs typeface="Times New Roman" panose="02020603050405020304" pitchFamily="18" charset="0"/>
              </a:rPr>
              <a:t>F</a:t>
            </a:r>
            <a:r>
              <a:rPr lang="es-MX" sz="2400" b="0" i="1" u="none" strike="noStrike" baseline="-25000" dirty="0">
                <a:latin typeface="Times New Roman" panose="02020603050405020304" pitchFamily="18" charset="0"/>
                <a:cs typeface="Times New Roman" panose="02020603050405020304" pitchFamily="18" charset="0"/>
              </a:rPr>
              <a:t>ax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a:t>
            </a:r>
            <a:r>
              <a:rPr lang="es-MX" sz="2400" b="1" i="1" u="none" strike="noStrike" baseline="0" dirty="0">
                <a:latin typeface="Times New Roman" panose="02020603050405020304" pitchFamily="18" charset="0"/>
                <a:cs typeface="Times New Roman" panose="02020603050405020304" pitchFamily="18" charset="0"/>
              </a:rPr>
              <a:t>área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primera franja vertical de la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y que la integral de la ecuación representa el área bajo la curva de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entre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B488371E-DD62-D661-6536-D4C0B44FFE3F}"/>
              </a:ext>
            </a:extLst>
          </p:cNvPr>
          <p:cNvPicPr>
            <a:picLocks noChangeAspect="1"/>
          </p:cNvPicPr>
          <p:nvPr/>
        </p:nvPicPr>
        <p:blipFill>
          <a:blip r:embed="rId2"/>
          <a:stretch>
            <a:fillRect/>
          </a:stretch>
        </p:blipFill>
        <p:spPr>
          <a:xfrm>
            <a:off x="-7249" y="3000902"/>
            <a:ext cx="5011297" cy="3812474"/>
          </a:xfrm>
          <a:prstGeom prst="rect">
            <a:avLst/>
          </a:prstGeom>
        </p:spPr>
      </p:pic>
      <p:pic>
        <p:nvPicPr>
          <p:cNvPr id="9" name="Imagen 8">
            <a:extLst>
              <a:ext uri="{FF2B5EF4-FFF2-40B4-BE49-F238E27FC236}">
                <a16:creationId xmlns:a16="http://schemas.microsoft.com/office/drawing/2014/main" id="{8433724A-67B8-F077-F83B-780BE5D7C0D9}"/>
              </a:ext>
            </a:extLst>
          </p:cNvPr>
          <p:cNvPicPr>
            <a:picLocks noChangeAspect="1"/>
          </p:cNvPicPr>
          <p:nvPr/>
        </p:nvPicPr>
        <p:blipFill>
          <a:blip r:embed="rId3"/>
          <a:stretch>
            <a:fillRect/>
          </a:stretch>
        </p:blipFill>
        <p:spPr>
          <a:xfrm>
            <a:off x="4631497" y="3501008"/>
            <a:ext cx="4512501" cy="3384376"/>
          </a:xfrm>
          <a:prstGeom prst="rect">
            <a:avLst/>
          </a:prstGeom>
        </p:spPr>
      </p:pic>
      <p:pic>
        <p:nvPicPr>
          <p:cNvPr id="8" name="Imagen 7">
            <a:extLst>
              <a:ext uri="{FF2B5EF4-FFF2-40B4-BE49-F238E27FC236}">
                <a16:creationId xmlns:a16="http://schemas.microsoft.com/office/drawing/2014/main" id="{769C5DC1-302C-2B49-CEF4-F203F3F869ED}"/>
              </a:ext>
            </a:extLst>
          </p:cNvPr>
          <p:cNvPicPr>
            <a:picLocks noChangeAspect="1"/>
          </p:cNvPicPr>
          <p:nvPr/>
        </p:nvPicPr>
        <p:blipFill>
          <a:blip r:embed="rId4"/>
          <a:stretch>
            <a:fillRect/>
          </a:stretch>
        </p:blipFill>
        <p:spPr>
          <a:xfrm>
            <a:off x="0" y="-27384"/>
            <a:ext cx="9144000" cy="1629833"/>
          </a:xfrm>
          <a:prstGeom prst="rect">
            <a:avLst/>
          </a:prstGeom>
          <a:ln w="12700">
            <a:solidFill>
              <a:schemeClr val="tx1"/>
            </a:solidFill>
          </a:ln>
        </p:spPr>
      </p:pic>
    </p:spTree>
    <p:extLst>
      <p:ext uri="{BB962C8B-B14F-4D97-AF65-F5344CB8AC3E}">
        <p14:creationId xmlns:p14="http://schemas.microsoft.com/office/powerpoint/2010/main" val="2325371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96DD4B-311D-2E76-2CE3-A7E2F1FC3C84}"/>
              </a:ext>
            </a:extLst>
          </p:cNvPr>
          <p:cNvSpPr txBox="1"/>
          <p:nvPr/>
        </p:nvSpPr>
        <p:spPr>
          <a:xfrm>
            <a:off x="0" y="0"/>
            <a:ext cx="9144000" cy="3416320"/>
          </a:xfrm>
          <a:prstGeom prst="rect">
            <a:avLst/>
          </a:prstGeom>
          <a:noFill/>
        </p:spPr>
        <p:txBody>
          <a:bodyPr wrap="square">
            <a:spAutoFit/>
          </a:bodyPr>
          <a:lstStyle/>
          <a:p>
            <a:pPr algn="l"/>
            <a:r>
              <a:rPr lang="es-MX" sz="2400" b="1" i="1" u="none" strike="noStrike" baseline="0" dirty="0">
                <a:latin typeface="Times New Roman" panose="02020603050405020304" pitchFamily="18" charset="0"/>
                <a:cs typeface="Times New Roman" panose="02020603050405020304" pitchFamily="18" charset="0"/>
              </a:rPr>
              <a:t>En una gráfica de fuerza como una función de la posición, el trabajo total realizado por la fuerza está representado por el área bajo la curva entre las posiciones inicial y final</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Otra interpretación de la ecuación es que el 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es igual a la fuerza media que actúa a lo largo de todo el desplazamiento, multiplicada por el desplazamiento.</a:t>
            </a:r>
          </a:p>
          <a:p>
            <a:pPr algn="l"/>
            <a:r>
              <a:rPr lang="es-MX" sz="2400" b="0" i="0" u="none" strike="noStrike" baseline="0" dirty="0">
                <a:latin typeface="Times New Roman" panose="02020603050405020304" pitchFamily="18" charset="0"/>
                <a:cs typeface="Times New Roman" panose="02020603050405020304" pitchFamily="18" charset="0"/>
              </a:rPr>
              <a:t>En el caso especial en que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fuerza, es constante puede sacarse de la integral de la ecuación:</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4F2BAE3-669B-E7E2-38C1-5910B9F37213}"/>
              </a:ext>
            </a:extLst>
          </p:cNvPr>
          <p:cNvPicPr>
            <a:picLocks noChangeAspect="1"/>
          </p:cNvPicPr>
          <p:nvPr/>
        </p:nvPicPr>
        <p:blipFill>
          <a:blip r:embed="rId2"/>
          <a:stretch>
            <a:fillRect/>
          </a:stretch>
        </p:blipFill>
        <p:spPr>
          <a:xfrm>
            <a:off x="0" y="3501008"/>
            <a:ext cx="9144000" cy="1332543"/>
          </a:xfrm>
          <a:prstGeom prst="rect">
            <a:avLst/>
          </a:prstGeom>
          <a:ln w="12700">
            <a:solidFill>
              <a:schemeClr val="tx1"/>
            </a:solidFill>
          </a:ln>
        </p:spPr>
      </p:pic>
    </p:spTree>
    <p:extLst>
      <p:ext uri="{BB962C8B-B14F-4D97-AF65-F5344CB8AC3E}">
        <p14:creationId xmlns:p14="http://schemas.microsoft.com/office/powerpoint/2010/main" val="1758384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Pero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el desplazamiento total de la partícula. </a:t>
            </a:r>
          </a:p>
          <a:p>
            <a:pPr algn="l"/>
            <a:r>
              <a:rPr lang="es-MX" sz="2400" b="0" i="0" u="none" strike="noStrike" baseline="0" dirty="0">
                <a:latin typeface="Times New Roman" panose="02020603050405020304" pitchFamily="18" charset="0"/>
                <a:cs typeface="Times New Roman" panose="02020603050405020304" pitchFamily="18" charset="0"/>
              </a:rPr>
              <a:t>Entonces, en el caso de una fuerza constante </a:t>
            </a:r>
            <a:r>
              <a:rPr lang="es-MX" sz="2400" b="0"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la ecuación indica que: </a:t>
            </a:r>
          </a:p>
          <a:p>
            <a:pPr algn="ct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F</a:t>
            </a:r>
            <a:r>
              <a:rPr lang="es-MX" sz="2400" b="0" i="1"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a:latin typeface="Times New Roman" panose="02020603050405020304" pitchFamily="18" charset="0"/>
                <a:cs typeface="Times New Roman" panose="02020603050405020304" pitchFamily="18" charset="0"/>
              </a:rPr>
              <a:t>s</a:t>
            </a:r>
            <a:endParaRPr lang="es-MX" sz="2400" b="1"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La interpretación del trabajo como el área bajo la curva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también es válida para una fuerza constante: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F</a:t>
            </a:r>
            <a:r>
              <a:rPr lang="es-MX" sz="2400" b="0" i="1" u="none" strike="noStrike" baseline="0" dirty="0">
                <a:latin typeface="Times New Roman" panose="02020603050405020304" pitchFamily="18" charset="0"/>
                <a:cs typeface="Times New Roman" panose="02020603050405020304" pitchFamily="18" charset="0"/>
              </a:rPr>
              <a:t> . </a:t>
            </a:r>
            <a:r>
              <a:rPr lang="es-MX" sz="2400" b="1" i="1" u="none" strike="noStrike" baseline="0" dirty="0">
                <a:latin typeface="Times New Roman" panose="02020603050405020304" pitchFamily="18" charset="0"/>
                <a:cs typeface="Times New Roman" panose="02020603050405020304" pitchFamily="18" charset="0"/>
              </a:rPr>
              <a:t>s</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área de un rectángulo de altura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y ancho </a:t>
            </a:r>
            <a:r>
              <a:rPr lang="es-MX" sz="2400" b="0" i="1" u="none" strike="noStrike" baseline="0" dirty="0">
                <a:latin typeface="Times New Roman" panose="02020603050405020304" pitchFamily="18" charset="0"/>
                <a:cs typeface="Times New Roman" panose="02020603050405020304" pitchFamily="18" charset="0"/>
              </a:rPr>
              <a:t>s </a:t>
            </a:r>
            <a:r>
              <a:rPr lang="es-MX" sz="2400" i="0" u="none" strike="noStrike" baseline="0" dirty="0">
                <a:latin typeface="Times New Roman" panose="02020603050405020304" pitchFamily="18" charset="0"/>
                <a:cs typeface="Times New Roman" panose="02020603050405020304" pitchFamily="18" charset="0"/>
              </a:rPr>
              <a:t>(figura).</a:t>
            </a:r>
          </a:p>
        </p:txBody>
      </p:sp>
      <p:pic>
        <p:nvPicPr>
          <p:cNvPr id="5" name="Imagen 4">
            <a:extLst>
              <a:ext uri="{FF2B5EF4-FFF2-40B4-BE49-F238E27FC236}">
                <a16:creationId xmlns:a16="http://schemas.microsoft.com/office/drawing/2014/main" id="{B0AA857F-FEAA-EEBE-ED49-A7AFE7C6D5CA}"/>
              </a:ext>
            </a:extLst>
          </p:cNvPr>
          <p:cNvPicPr>
            <a:picLocks noChangeAspect="1"/>
          </p:cNvPicPr>
          <p:nvPr/>
        </p:nvPicPr>
        <p:blipFill>
          <a:blip r:embed="rId2"/>
          <a:stretch>
            <a:fillRect/>
          </a:stretch>
        </p:blipFill>
        <p:spPr>
          <a:xfrm>
            <a:off x="2699792" y="2308324"/>
            <a:ext cx="4549676" cy="4549676"/>
          </a:xfrm>
          <a:prstGeom prst="rect">
            <a:avLst/>
          </a:prstGeom>
        </p:spPr>
      </p:pic>
    </p:spTree>
    <p:extLst>
      <p:ext uri="{BB962C8B-B14F-4D97-AF65-F5344CB8AC3E}">
        <p14:creationId xmlns:p14="http://schemas.microsoft.com/office/powerpoint/2010/main" val="426832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1569660"/>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Trabajo de la fuerza elástica de un resorte estirado</a:t>
            </a:r>
          </a:p>
          <a:p>
            <a:pPr algn="l"/>
            <a:r>
              <a:rPr lang="es-MX" sz="2400" b="0" i="0" u="none" strike="noStrike" baseline="0" dirty="0">
                <a:latin typeface="Times New Roman" panose="02020603050405020304" pitchFamily="18" charset="0"/>
                <a:cs typeface="Times New Roman" panose="02020603050405020304" pitchFamily="18" charset="0"/>
              </a:rPr>
              <a:t>Para mantener un resorte estirado una distancia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más allá de su longitud sin estirar, debemos aplicar una fuerza de igual magnitud en cada extremo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4" name="Imagen 3">
            <a:extLst>
              <a:ext uri="{FF2B5EF4-FFF2-40B4-BE49-F238E27FC236}">
                <a16:creationId xmlns:a16="http://schemas.microsoft.com/office/drawing/2014/main" id="{14257D19-2B41-0020-D559-4CFA1094E116}"/>
              </a:ext>
            </a:extLst>
          </p:cNvPr>
          <p:cNvPicPr>
            <a:picLocks noChangeAspect="1"/>
          </p:cNvPicPr>
          <p:nvPr/>
        </p:nvPicPr>
        <p:blipFill>
          <a:blip r:embed="rId2"/>
          <a:stretch>
            <a:fillRect/>
          </a:stretch>
        </p:blipFill>
        <p:spPr>
          <a:xfrm>
            <a:off x="43543" y="1822715"/>
            <a:ext cx="9056914" cy="4702629"/>
          </a:xfrm>
          <a:prstGeom prst="rect">
            <a:avLst/>
          </a:prstGeom>
        </p:spPr>
      </p:pic>
    </p:spTree>
    <p:extLst>
      <p:ext uri="{BB962C8B-B14F-4D97-AF65-F5344CB8AC3E}">
        <p14:creationId xmlns:p14="http://schemas.microsoft.com/office/powerpoint/2010/main" val="1228937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31085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el alargamiento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no es excesivo, la fuerza aplicada al extremo derecho tiene una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directamente proporcional 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800" b="0" i="1" u="none" strike="noStrike" baseline="0" dirty="0" err="1">
                <a:latin typeface="Times New Roman" panose="02020603050405020304" pitchFamily="18" charset="0"/>
                <a:cs typeface="Times New Roman" panose="02020603050405020304" pitchFamily="18" charset="0"/>
              </a:rPr>
              <a:t>F</a:t>
            </a:r>
            <a:r>
              <a:rPr lang="es-MX" sz="2800" b="0" i="1" u="none" strike="noStrike" baseline="-25000" dirty="0" err="1">
                <a:latin typeface="Times New Roman" panose="02020603050405020304" pitchFamily="18" charset="0"/>
                <a:cs typeface="Times New Roman" panose="02020603050405020304" pitchFamily="18" charset="0"/>
              </a:rPr>
              <a:t>x</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a:latin typeface="Times New Roman" panose="02020603050405020304" pitchFamily="18" charset="0"/>
                <a:cs typeface="Times New Roman" panose="02020603050405020304" pitchFamily="18" charset="0"/>
              </a:rPr>
              <a:t>k x </a:t>
            </a:r>
            <a:r>
              <a:rPr lang="es-MX" sz="2800" b="0" i="0" u="none" strike="noStrike" baseline="0" dirty="0">
                <a:latin typeface="Times New Roman" panose="02020603050405020304" pitchFamily="18" charset="0"/>
                <a:cs typeface="Times New Roman" panose="02020603050405020304" pitchFamily="18" charset="0"/>
              </a:rPr>
              <a:t>(fuerza requerida para estirar un resorte)</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es una constante llamada </a:t>
            </a:r>
            <a:r>
              <a:rPr lang="es-MX" sz="2400" b="1" i="0" u="none" strike="noStrike" baseline="0" dirty="0">
                <a:latin typeface="Times New Roman" panose="02020603050405020304" pitchFamily="18" charset="0"/>
                <a:cs typeface="Times New Roman" panose="02020603050405020304" pitchFamily="18" charset="0"/>
              </a:rPr>
              <a:t>constante de fuerza </a:t>
            </a:r>
            <a:r>
              <a:rPr lang="es-MX" sz="2400" b="0" i="0" u="none" strike="noStrike" baseline="0" dirty="0">
                <a:latin typeface="Times New Roman" panose="02020603050405020304" pitchFamily="18" charset="0"/>
                <a:cs typeface="Times New Roman" panose="02020603050405020304" pitchFamily="18" charset="0"/>
              </a:rPr>
              <a:t>(o constante de resorte).</a:t>
            </a:r>
          </a:p>
          <a:p>
            <a:pPr algn="l"/>
            <a:r>
              <a:rPr lang="es-MX" sz="2400" b="0" i="0" u="none" strike="noStrike" baseline="0" dirty="0">
                <a:latin typeface="Times New Roman" panose="02020603050405020304" pitchFamily="18" charset="0"/>
                <a:cs typeface="Times New Roman" panose="02020603050405020304" pitchFamily="18" charset="0"/>
              </a:rPr>
              <a:t>Las unidades de </a:t>
            </a:r>
            <a:r>
              <a:rPr lang="es-MX" sz="2400" b="0" i="1" u="none" strike="noStrike" baseline="0" dirty="0">
                <a:latin typeface="Times New Roman" panose="02020603050405020304" pitchFamily="18" charset="0"/>
                <a:cs typeface="Times New Roman" panose="02020603050405020304" pitchFamily="18" charset="0"/>
              </a:rPr>
              <a:t>k </a:t>
            </a:r>
            <a:r>
              <a:rPr lang="es-MX" sz="2400" b="0" i="0" u="none" strike="noStrike" baseline="0" dirty="0">
                <a:latin typeface="Times New Roman" panose="02020603050405020304" pitchFamily="18" charset="0"/>
                <a:cs typeface="Times New Roman" panose="02020603050405020304" pitchFamily="18" charset="0"/>
              </a:rPr>
              <a:t>son de fuerza dividida entre distancia: N/m en el SI. </a:t>
            </a:r>
          </a:p>
        </p:txBody>
      </p:sp>
    </p:spTree>
    <p:extLst>
      <p:ext uri="{BB962C8B-B14F-4D97-AF65-F5344CB8AC3E}">
        <p14:creationId xmlns:p14="http://schemas.microsoft.com/office/powerpoint/2010/main" val="355999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observación de que la fuerza es directamente proporcional al alargamiento, cuando éste no es demasiado grande, fue realizada por Robert Hooke en 1678 y se conoce como </a:t>
            </a:r>
            <a:r>
              <a:rPr lang="es-MX" sz="2400" b="1" i="0" u="none" strike="noStrike" baseline="0" dirty="0">
                <a:latin typeface="Times New Roman" panose="02020603050405020304" pitchFamily="18" charset="0"/>
                <a:cs typeface="Times New Roman" panose="02020603050405020304" pitchFamily="18" charset="0"/>
              </a:rPr>
              <a:t>ley de Hooke</a:t>
            </a:r>
            <a:r>
              <a:rPr lang="es-MX" sz="2400" b="0" i="0" u="none" strike="noStrike" baseline="0" dirty="0">
                <a:latin typeface="Times New Roman" panose="02020603050405020304" pitchFamily="18" charset="0"/>
                <a:cs typeface="Times New Roman" panose="02020603050405020304" pitchFamily="18" charset="0"/>
              </a:rPr>
              <a:t>; sin embargo, no debería llamarse “ley”, pues es un enunciado acerca de un dispositivo específico, y no una ley fundamental de la naturaleza.</a:t>
            </a:r>
          </a:p>
          <a:p>
            <a:pPr algn="l"/>
            <a:r>
              <a:rPr lang="es-MX" sz="2400" b="0" i="0" u="none" strike="noStrike" baseline="0" dirty="0">
                <a:latin typeface="Times New Roman" panose="02020603050405020304" pitchFamily="18" charset="0"/>
                <a:cs typeface="Times New Roman" panose="02020603050405020304" pitchFamily="18" charset="0"/>
              </a:rPr>
              <a:t>Los resortes reales no siempre cumplen con precisión la ecuación, pero se trata de un modelo idealizado útil. </a:t>
            </a:r>
          </a:p>
          <a:p>
            <a:pPr algn="l"/>
            <a:r>
              <a:rPr lang="es-MX" sz="2400" b="0" i="0" u="none" strike="noStrike" baseline="0" dirty="0">
                <a:latin typeface="Times New Roman" panose="02020603050405020304" pitchFamily="18" charset="0"/>
                <a:cs typeface="Times New Roman" panose="02020603050405020304" pitchFamily="18" charset="0"/>
              </a:rPr>
              <a:t>Para estirar un resorte, debemos efectuar trabajo. </a:t>
            </a:r>
          </a:p>
          <a:p>
            <a:pPr algn="l"/>
            <a:r>
              <a:rPr lang="es-MX" sz="2400" b="0" i="0" u="none" strike="noStrike" baseline="0" dirty="0">
                <a:latin typeface="Times New Roman" panose="02020603050405020304" pitchFamily="18" charset="0"/>
                <a:cs typeface="Times New Roman" panose="02020603050405020304" pitchFamily="18" charset="0"/>
              </a:rPr>
              <a:t>Aplicamos fuerzas iguales y opuestas a los extremos del resorte y las aumentamos gradualmente. </a:t>
            </a:r>
          </a:p>
          <a:p>
            <a:pPr algn="l"/>
            <a:r>
              <a:rPr lang="es-MX" sz="2400" b="0" i="0" u="none" strike="noStrike" baseline="0" dirty="0">
                <a:latin typeface="Times New Roman" panose="02020603050405020304" pitchFamily="18" charset="0"/>
                <a:cs typeface="Times New Roman" panose="02020603050405020304" pitchFamily="18" charset="0"/>
              </a:rPr>
              <a:t>Mantenemos fijo el extremo izquierdo, de modo que la fuerza aplicada en este punto no realiza trabajo.</a:t>
            </a:r>
          </a:p>
          <a:p>
            <a:pPr algn="l"/>
            <a:r>
              <a:rPr lang="es-MX" sz="2400" b="0" i="0" u="none" strike="noStrike" baseline="0" dirty="0">
                <a:latin typeface="Times New Roman" panose="02020603050405020304" pitchFamily="18" charset="0"/>
                <a:cs typeface="Times New Roman" panose="02020603050405020304" pitchFamily="18" charset="0"/>
              </a:rPr>
              <a:t>La fuerza en el extremo móvil </a:t>
            </a:r>
            <a:r>
              <a:rPr lang="es-MX" sz="2400" b="0" i="1" u="none" strike="noStrike" baseline="0" dirty="0">
                <a:latin typeface="Times New Roman" panose="02020603050405020304" pitchFamily="18" charset="0"/>
                <a:cs typeface="Times New Roman" panose="02020603050405020304" pitchFamily="18" charset="0"/>
              </a:rPr>
              <a:t>sí </a:t>
            </a:r>
            <a:r>
              <a:rPr lang="es-MX" sz="2400" b="0" i="0" u="none" strike="noStrike" baseline="0" dirty="0">
                <a:latin typeface="Times New Roman" panose="02020603050405020304" pitchFamily="18" charset="0"/>
                <a:cs typeface="Times New Roman" panose="02020603050405020304" pitchFamily="18" charset="0"/>
              </a:rPr>
              <a:t>efectúa trabajo. </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b="0" i="0" u="none" strike="noStrike" baseline="0" dirty="0">
                <a:latin typeface="Times New Roman" panose="02020603050405020304" pitchFamily="18" charset="0"/>
                <a:cs typeface="Times New Roman" panose="02020603050405020304" pitchFamily="18" charset="0"/>
              </a:rPr>
              <a:t>es una gráfica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el alargamiento del resorte. </a:t>
            </a:r>
          </a:p>
        </p:txBody>
      </p:sp>
    </p:spTree>
    <p:extLst>
      <p:ext uri="{BB962C8B-B14F-4D97-AF65-F5344CB8AC3E}">
        <p14:creationId xmlns:p14="http://schemas.microsoft.com/office/powerpoint/2010/main" val="3090090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93A9BCC-99F7-40E8-2983-9A08BC74F705}"/>
              </a:ext>
            </a:extLst>
          </p:cNvPr>
          <p:cNvPicPr>
            <a:picLocks noChangeAspect="1"/>
          </p:cNvPicPr>
          <p:nvPr/>
        </p:nvPicPr>
        <p:blipFill>
          <a:blip r:embed="rId2"/>
          <a:stretch>
            <a:fillRect/>
          </a:stretch>
        </p:blipFill>
        <p:spPr>
          <a:xfrm>
            <a:off x="1297858" y="0"/>
            <a:ext cx="6548284" cy="6858000"/>
          </a:xfrm>
          <a:prstGeom prst="rect">
            <a:avLst/>
          </a:prstGeom>
        </p:spPr>
      </p:pic>
    </p:spTree>
    <p:extLst>
      <p:ext uri="{BB962C8B-B14F-4D97-AF65-F5344CB8AC3E}">
        <p14:creationId xmlns:p14="http://schemas.microsoft.com/office/powerpoint/2010/main" val="3646890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40F7E-CF74-B4E6-9D4F-F68175D7757F}"/>
              </a:ext>
            </a:extLst>
          </p:cNvPr>
          <p:cNvSpPr txBox="1"/>
          <p:nvPr/>
        </p:nvSpPr>
        <p:spPr>
          <a:xfrm>
            <a:off x="0" y="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realizado por esta fuerza cuando el alargamiento va de cero a un valor máximo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65F8B35-C0A7-C163-F132-93A94CBBFB74}"/>
              </a:ext>
            </a:extLst>
          </p:cNvPr>
          <p:cNvPicPr>
            <a:picLocks noChangeAspect="1"/>
          </p:cNvPicPr>
          <p:nvPr/>
        </p:nvPicPr>
        <p:blipFill>
          <a:blip r:embed="rId2"/>
          <a:stretch>
            <a:fillRect/>
          </a:stretch>
        </p:blipFill>
        <p:spPr>
          <a:xfrm>
            <a:off x="539552" y="908721"/>
            <a:ext cx="8172400" cy="2272068"/>
          </a:xfrm>
          <a:prstGeom prst="rect">
            <a:avLst/>
          </a:prstGeom>
        </p:spPr>
      </p:pic>
      <p:sp>
        <p:nvSpPr>
          <p:cNvPr id="6" name="CuadroTexto 5">
            <a:extLst>
              <a:ext uri="{FF2B5EF4-FFF2-40B4-BE49-F238E27FC236}">
                <a16:creationId xmlns:a16="http://schemas.microsoft.com/office/drawing/2014/main" id="{B2B01B8F-00CB-19B0-4B57-0C98FA1A0278}"/>
              </a:ext>
            </a:extLst>
          </p:cNvPr>
          <p:cNvSpPr txBox="1"/>
          <p:nvPr/>
        </p:nvSpPr>
        <p:spPr>
          <a:xfrm>
            <a:off x="0" y="2924944"/>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podemos obtener este resultado </a:t>
            </a:r>
          </a:p>
          <a:p>
            <a:pPr algn="l"/>
            <a:r>
              <a:rPr lang="es-MX" sz="2400" b="0" i="0" u="none" strike="noStrike" baseline="0" dirty="0">
                <a:latin typeface="Times New Roman" panose="02020603050405020304" pitchFamily="18" charset="0"/>
                <a:cs typeface="Times New Roman" panose="02020603050405020304" pitchFamily="18" charset="0"/>
              </a:rPr>
              <a:t>gráficamente. </a:t>
            </a:r>
          </a:p>
          <a:p>
            <a:pPr algn="l"/>
            <a:r>
              <a:rPr lang="es-MX" sz="2400" b="0" i="0" u="none" strike="noStrike" baseline="0" dirty="0">
                <a:latin typeface="Times New Roman" panose="02020603050405020304" pitchFamily="18" charset="0"/>
                <a:cs typeface="Times New Roman" panose="02020603050405020304" pitchFamily="18" charset="0"/>
              </a:rPr>
              <a:t>El área del triángulo sombreado de </a:t>
            </a:r>
          </a:p>
          <a:p>
            <a:pPr algn="l"/>
            <a:r>
              <a:rPr lang="es-MX" sz="2400" b="0" i="0" u="none" strike="noStrike" baseline="0" dirty="0">
                <a:latin typeface="Times New Roman" panose="02020603050405020304" pitchFamily="18" charset="0"/>
                <a:cs typeface="Times New Roman" panose="02020603050405020304" pitchFamily="18" charset="0"/>
              </a:rPr>
              <a:t>la figura, que representa el trabajo </a:t>
            </a:r>
          </a:p>
          <a:p>
            <a:pPr algn="l"/>
            <a:r>
              <a:rPr lang="es-MX" sz="2400" b="0" i="0" u="none" strike="noStrike" baseline="0" dirty="0">
                <a:latin typeface="Times New Roman" panose="02020603050405020304" pitchFamily="18" charset="0"/>
                <a:cs typeface="Times New Roman" panose="02020603050405020304" pitchFamily="18" charset="0"/>
              </a:rPr>
              <a:t>total, realizado por la fuerza, es igual </a:t>
            </a:r>
          </a:p>
          <a:p>
            <a:pPr algn="l"/>
            <a:r>
              <a:rPr lang="es-MX" sz="2400" b="0" i="0" u="none" strike="noStrike" baseline="0" dirty="0">
                <a:latin typeface="Times New Roman" panose="02020603050405020304" pitchFamily="18" charset="0"/>
                <a:cs typeface="Times New Roman" panose="02020603050405020304" pitchFamily="18" charset="0"/>
              </a:rPr>
              <a:t>a la mitad del producto de la base </a:t>
            </a:r>
          </a:p>
          <a:p>
            <a:pPr algn="l"/>
            <a:r>
              <a:rPr lang="es-MX" sz="2400" b="0" i="0" u="none" strike="noStrike" baseline="0" dirty="0">
                <a:latin typeface="Times New Roman" panose="02020603050405020304" pitchFamily="18" charset="0"/>
                <a:cs typeface="Times New Roman" panose="02020603050405020304" pitchFamily="18" charset="0"/>
              </a:rPr>
              <a:t>y la altura:</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3813A993-F12A-E67C-8A98-61530CE05E7E}"/>
              </a:ext>
            </a:extLst>
          </p:cNvPr>
          <p:cNvPicPr>
            <a:picLocks noChangeAspect="1"/>
          </p:cNvPicPr>
          <p:nvPr/>
        </p:nvPicPr>
        <p:blipFill>
          <a:blip r:embed="rId3"/>
          <a:stretch>
            <a:fillRect/>
          </a:stretch>
        </p:blipFill>
        <p:spPr>
          <a:xfrm>
            <a:off x="5251877" y="2852936"/>
            <a:ext cx="3892123" cy="4005064"/>
          </a:xfrm>
          <a:prstGeom prst="rect">
            <a:avLst/>
          </a:prstGeom>
        </p:spPr>
      </p:pic>
      <p:pic>
        <p:nvPicPr>
          <p:cNvPr id="10" name="Imagen 9">
            <a:extLst>
              <a:ext uri="{FF2B5EF4-FFF2-40B4-BE49-F238E27FC236}">
                <a16:creationId xmlns:a16="http://schemas.microsoft.com/office/drawing/2014/main" id="{E91BC85D-6E06-A5EF-46A9-F351DA488DE9}"/>
              </a:ext>
            </a:extLst>
          </p:cNvPr>
          <p:cNvPicPr>
            <a:picLocks noChangeAspect="1"/>
          </p:cNvPicPr>
          <p:nvPr/>
        </p:nvPicPr>
        <p:blipFill>
          <a:blip r:embed="rId4"/>
          <a:stretch>
            <a:fillRect/>
          </a:stretch>
        </p:blipFill>
        <p:spPr>
          <a:xfrm>
            <a:off x="683568" y="5723204"/>
            <a:ext cx="4707564" cy="1162180"/>
          </a:xfrm>
          <a:prstGeom prst="rect">
            <a:avLst/>
          </a:prstGeom>
          <a:ln w="12700">
            <a:solidFill>
              <a:schemeClr val="tx1"/>
            </a:solidFill>
          </a:ln>
        </p:spPr>
      </p:pic>
    </p:spTree>
    <p:extLst>
      <p:ext uri="{BB962C8B-B14F-4D97-AF65-F5344CB8AC3E}">
        <p14:creationId xmlns:p14="http://schemas.microsoft.com/office/powerpoint/2010/main" val="3450140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90058DEB-9639-6ACA-2B81-44A06FC5502C}"/>
                  </a:ext>
                </a:extLst>
              </p:cNvPr>
              <p:cNvSpPr txBox="1"/>
              <p:nvPr/>
            </p:nvSpPr>
            <p:spPr>
              <a:xfrm>
                <a:off x="400" y="0"/>
                <a:ext cx="9143600" cy="2829877"/>
              </a:xfrm>
              <a:prstGeom prst="rect">
                <a:avLst/>
              </a:prstGeom>
              <a:noFill/>
            </p:spPr>
            <p:txBody>
              <a:bodyPr wrap="square">
                <a:spAutoFit/>
              </a:bodyPr>
              <a:lstStyle/>
              <a:p>
                <a:pPr algn="l"/>
                <a:r>
                  <a:rPr lang="es-MX" sz="2400" b="0" i="0" u="none" strike="noStrike" baseline="0" dirty="0">
                    <a:latin typeface="TimesLTStd-Roman"/>
                  </a:rPr>
                  <a:t>Esta ecuación también indica que el trabajo es la </a:t>
                </a:r>
                <a:r>
                  <a:rPr lang="es-MX" sz="2400" b="1" i="1" u="none" strike="noStrike" baseline="0" dirty="0">
                    <a:latin typeface="TimesLTStd-Roman"/>
                  </a:rPr>
                  <a:t>fuerza </a:t>
                </a:r>
                <a:r>
                  <a:rPr lang="es-MX" sz="2400" b="1" i="1" u="none" strike="noStrike" baseline="0" dirty="0">
                    <a:latin typeface="TimesLTStd-Italic"/>
                  </a:rPr>
                  <a:t>media </a:t>
                </a:r>
              </a:p>
              <a:p>
                <a:pPr algn="l"/>
                <a14:m>
                  <m:oMath xmlns:m="http://schemas.openxmlformats.org/officeDocument/2006/math">
                    <m:sSub>
                      <m:sSubPr>
                        <m:ctrlPr>
                          <a:rPr lang="es-MX" sz="2400" b="0" i="1" u="none" strike="noStrike" baseline="0" smtClean="0">
                            <a:latin typeface="Cambria Math" panose="02040503050406030204" pitchFamily="18" charset="0"/>
                          </a:rPr>
                        </m:ctrlPr>
                      </m:sSubPr>
                      <m:e>
                        <m:r>
                          <a:rPr lang="es-MX" sz="2400" b="0" i="1" u="none" strike="noStrike" baseline="0" smtClean="0">
                            <a:latin typeface="Cambria Math" panose="02040503050406030204" pitchFamily="18" charset="0"/>
                          </a:rPr>
                          <m:t>𝐹</m:t>
                        </m:r>
                      </m:e>
                      <m:sub>
                        <m:r>
                          <a:rPr lang="es-MX" sz="2400" b="0" i="1" u="none" strike="noStrike" baseline="0" smtClean="0">
                            <a:latin typeface="Cambria Math" panose="02040503050406030204" pitchFamily="18" charset="0"/>
                          </a:rPr>
                          <m:t>𝑚𝑒𝑑</m:t>
                        </m:r>
                      </m:sub>
                    </m:sSub>
                    <m:r>
                      <a:rPr lang="es-MX" sz="2400" b="0" i="1" u="none" strike="noStrike" baseline="0" smtClean="0">
                        <a:latin typeface="Cambria Math" panose="02040503050406030204" pitchFamily="18" charset="0"/>
                      </a:rPr>
                      <m:t>=</m:t>
                    </m:r>
                    <m:f>
                      <m:fPr>
                        <m:ctrlPr>
                          <a:rPr lang="es-MX" sz="2400" b="0" i="1" u="none" strike="noStrike" baseline="0" smtClean="0">
                            <a:latin typeface="Cambria Math" panose="02040503050406030204" pitchFamily="18" charset="0"/>
                          </a:rPr>
                        </m:ctrlPr>
                      </m:fPr>
                      <m:num>
                        <m:r>
                          <a:rPr lang="es-MX" sz="2400" b="0" i="1" u="none" strike="noStrike" baseline="0" smtClean="0">
                            <a:latin typeface="Cambria Math" panose="02040503050406030204" pitchFamily="18" charset="0"/>
                          </a:rPr>
                          <m:t>1</m:t>
                        </m:r>
                      </m:num>
                      <m:den>
                        <m:r>
                          <a:rPr lang="es-MX" sz="2400" b="0" i="1" u="none" strike="noStrike" baseline="0" smtClean="0">
                            <a:latin typeface="Cambria Math" panose="02040503050406030204" pitchFamily="18" charset="0"/>
                          </a:rPr>
                          <m:t>2</m:t>
                        </m:r>
                      </m:den>
                    </m:f>
                    <m:r>
                      <a:rPr lang="es-MX" sz="2400" b="0" i="1" u="none" strike="noStrike" baseline="0" smtClean="0">
                        <a:latin typeface="Cambria Math" panose="02040503050406030204" pitchFamily="18" charset="0"/>
                      </a:rPr>
                      <m:t>𝑘𝑋</m:t>
                    </m:r>
                  </m:oMath>
                </a14:m>
                <a:r>
                  <a:rPr lang="es-MX" sz="2400" b="0" i="0" u="none" strike="noStrike" baseline="0" dirty="0">
                    <a:latin typeface="TimesLTStd-Roman"/>
                  </a:rPr>
                  <a:t> multiplicada por </a:t>
                </a:r>
                <a:r>
                  <a:rPr lang="es-MX" sz="2400" b="0" i="0" u="none" strike="noStrike" baseline="0" dirty="0">
                    <a:latin typeface="Times New Roman" panose="02020603050405020304" pitchFamily="18" charset="0"/>
                    <a:cs typeface="Times New Roman" panose="02020603050405020304" pitchFamily="18" charset="0"/>
                  </a:rPr>
                  <a:t>el desplazamiento total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Vemos que el trabajo total es proporcional al </a:t>
                </a:r>
                <a:r>
                  <a:rPr lang="es-MX" sz="2400" b="0" i="1" u="none" strike="noStrike" baseline="0" dirty="0">
                    <a:latin typeface="Times New Roman" panose="02020603050405020304" pitchFamily="18" charset="0"/>
                    <a:cs typeface="Times New Roman" panose="02020603050405020304" pitchFamily="18" charset="0"/>
                  </a:rPr>
                  <a:t>cuadrado </a:t>
                </a:r>
                <a:r>
                  <a:rPr lang="es-MX" sz="2400" b="0" i="0" u="none" strike="noStrike" baseline="0" dirty="0">
                    <a:latin typeface="Times New Roman" panose="02020603050405020304" pitchFamily="18" charset="0"/>
                    <a:cs typeface="Times New Roman" panose="02020603050405020304" pitchFamily="18" charset="0"/>
                  </a:rPr>
                  <a:t>del alargamiento final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ecuación supone que el resorte no estaba estirado originalmente. </a:t>
                </a:r>
              </a:p>
              <a:p>
                <a:pPr algn="l"/>
                <a:r>
                  <a:rPr lang="es-MX" sz="2400" b="0" i="0" u="none" strike="noStrike" baseline="0" dirty="0">
                    <a:latin typeface="Times New Roman" panose="02020603050405020304" pitchFamily="18" charset="0"/>
                    <a:cs typeface="Times New Roman" panose="02020603050405020304" pitchFamily="18" charset="0"/>
                  </a:rPr>
                  <a:t>Si el resorte ya está estirado una distancia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el trabajo necesario para estirarlo a una distancia mayor </a:t>
                </a:r>
                <a:r>
                  <a:rPr lang="es-MX" sz="2400" i="1" u="none" strike="noStrike" baseline="0" dirty="0" err="1">
                    <a:latin typeface="Times New Roman" panose="02020603050405020304" pitchFamily="18" charset="0"/>
                    <a:cs typeface="Times New Roman" panose="02020603050405020304" pitchFamily="18" charset="0"/>
                  </a:rPr>
                  <a:t>x</a:t>
                </a:r>
                <a:r>
                  <a:rPr lang="es-MX" sz="2400" i="0" u="none" strike="noStrike" baseline="-25000" dirty="0" err="1">
                    <a:latin typeface="Times New Roman" panose="02020603050405020304" pitchFamily="18" charset="0"/>
                    <a:cs typeface="Times New Roman" panose="02020603050405020304" pitchFamily="18" charset="0"/>
                  </a:rPr>
                  <a:t>2</a:t>
                </a:r>
                <a:r>
                  <a:rPr lang="es-MX" sz="2400" i="0" u="none" strike="noStrike" baseline="0" dirty="0">
                    <a:latin typeface="Times New Roman" panose="02020603050405020304" pitchFamily="18" charset="0"/>
                    <a:cs typeface="Times New Roman" panose="02020603050405020304" pitchFamily="18" charset="0"/>
                  </a:rPr>
                  <a:t> (figura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mc:Choice>
        <mc:Fallback>
          <p:sp>
            <p:nvSpPr>
              <p:cNvPr id="3" name="CuadroTexto 2">
                <a:extLst>
                  <a:ext uri="{FF2B5EF4-FFF2-40B4-BE49-F238E27FC236}">
                    <a16:creationId xmlns:a16="http://schemas.microsoft.com/office/drawing/2014/main" id="{90058DEB-9639-6ACA-2B81-44A06FC5502C}"/>
                  </a:ext>
                </a:extLst>
              </p:cNvPr>
              <p:cNvSpPr txBox="1">
                <a:spLocks noRot="1" noChangeAspect="1" noMove="1" noResize="1" noEditPoints="1" noAdjustHandles="1" noChangeArrowheads="1" noChangeShapeType="1" noTextEdit="1"/>
              </p:cNvSpPr>
              <p:nvPr/>
            </p:nvSpPr>
            <p:spPr>
              <a:xfrm>
                <a:off x="400" y="0"/>
                <a:ext cx="9143600" cy="2829877"/>
              </a:xfrm>
              <a:prstGeom prst="rect">
                <a:avLst/>
              </a:prstGeom>
              <a:blipFill>
                <a:blip r:embed="rId2"/>
                <a:stretch>
                  <a:fillRect l="-1000" t="-1724" b="-4095"/>
                </a:stretch>
              </a:blipFill>
            </p:spPr>
            <p:txBody>
              <a:bodyPr/>
              <a:lstStyle/>
              <a:p>
                <a:r>
                  <a:rPr lang="es-MX">
                    <a:noFill/>
                  </a:rPr>
                  <a:t> </a:t>
                </a:r>
              </a:p>
            </p:txBody>
          </p:sp>
        </mc:Fallback>
      </mc:AlternateContent>
      <p:pic>
        <p:nvPicPr>
          <p:cNvPr id="5" name="Imagen 4">
            <a:extLst>
              <a:ext uri="{FF2B5EF4-FFF2-40B4-BE49-F238E27FC236}">
                <a16:creationId xmlns:a16="http://schemas.microsoft.com/office/drawing/2014/main" id="{C9738AB7-2AEA-48D9-26AD-B7023F415375}"/>
              </a:ext>
            </a:extLst>
          </p:cNvPr>
          <p:cNvPicPr>
            <a:picLocks noChangeAspect="1"/>
          </p:cNvPicPr>
          <p:nvPr/>
        </p:nvPicPr>
        <p:blipFill>
          <a:blip r:embed="rId3"/>
          <a:stretch>
            <a:fillRect/>
          </a:stretch>
        </p:blipFill>
        <p:spPr>
          <a:xfrm>
            <a:off x="1502687" y="2924945"/>
            <a:ext cx="6525697" cy="3888432"/>
          </a:xfrm>
          <a:prstGeom prst="rect">
            <a:avLst/>
          </a:prstGeom>
        </p:spPr>
      </p:pic>
    </p:spTree>
    <p:extLst>
      <p:ext uri="{BB962C8B-B14F-4D97-AF65-F5344CB8AC3E}">
        <p14:creationId xmlns:p14="http://schemas.microsoft.com/office/powerpoint/2010/main" val="272914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021468-A1AC-5FEF-4D50-02BBB928A41B}"/>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definición física del trabajo se basa en estas observaciones. </a:t>
            </a:r>
          </a:p>
          <a:p>
            <a:pPr algn="l"/>
            <a:r>
              <a:rPr lang="es-MX" sz="2400" b="0" i="0" u="none" strike="noStrike" baseline="0" dirty="0">
                <a:latin typeface="Times New Roman" panose="02020603050405020304" pitchFamily="18" charset="0"/>
                <a:cs typeface="Times New Roman" panose="02020603050405020304" pitchFamily="18" charset="0"/>
              </a:rPr>
              <a:t>Considere un cuerpo que experimenta un desplazamiento de magnitud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en línea recta. (Por ahora, supondremos que todo cuerpo puede tratarse como una partícula y despreciaremos cualquier rotación o los cambios en la forma del cuerpo). </a:t>
            </a:r>
          </a:p>
          <a:p>
            <a:pPr algn="l"/>
            <a:r>
              <a:rPr lang="es-MX" sz="2400" b="0" i="0" u="none" strike="noStrike" baseline="0" dirty="0">
                <a:latin typeface="Times New Roman" panose="02020603050405020304" pitchFamily="18" charset="0"/>
                <a:cs typeface="Times New Roman" panose="02020603050405020304" pitchFamily="18" charset="0"/>
              </a:rPr>
              <a:t>Mientras el cuerpo se mueve, una fuerza constante </a:t>
            </a:r>
            <a:r>
              <a:rPr lang="es-MX" sz="2400" b="1" i="1" u="none" strike="noStrike" baseline="0" dirty="0">
                <a:latin typeface="Times New Roman" panose="02020603050405020304" pitchFamily="18" charset="0"/>
                <a:cs typeface="Times New Roman" panose="02020603050405020304" pitchFamily="18" charset="0"/>
              </a:rPr>
              <a:t>F</a:t>
            </a:r>
            <a:r>
              <a:rPr lang="es-MX" sz="2400" b="0" i="0" u="none" strike="noStrike" baseline="0" dirty="0">
                <a:latin typeface="Times New Roman" panose="02020603050405020304" pitchFamily="18" charset="0"/>
                <a:cs typeface="Times New Roman" panose="02020603050405020304" pitchFamily="18" charset="0"/>
              </a:rPr>
              <a:t> actúa sobre él en la dirección del desplazamiento </a:t>
            </a:r>
            <a:r>
              <a:rPr lang="es-MX" sz="2400" i="1" u="none" strike="noStrike" baseline="0" dirty="0">
                <a:latin typeface="Times New Roman" panose="02020603050405020304" pitchFamily="18" charset="0"/>
                <a:cs typeface="Times New Roman" panose="02020603050405020304" pitchFamily="18" charset="0"/>
              </a:rPr>
              <a:t>s</a:t>
            </a:r>
            <a:r>
              <a:rPr lang="es-MX" sz="2400" i="0" u="none" strike="noStrike" baseline="0" dirty="0">
                <a:latin typeface="Times New Roman" panose="02020603050405020304" pitchFamily="18" charset="0"/>
                <a:cs typeface="Times New Roman" panose="02020603050405020304" pitchFamily="18" charset="0"/>
              </a:rPr>
              <a:t> (figura). </a:t>
            </a:r>
          </a:p>
          <a:p>
            <a:pPr algn="l"/>
            <a:r>
              <a:rPr lang="es-MX" sz="2400" b="0" i="0" u="none" strike="noStrike" baseline="0" dirty="0">
                <a:latin typeface="Times New Roman" panose="02020603050405020304" pitchFamily="18" charset="0"/>
                <a:cs typeface="Times New Roman" panose="02020603050405020304" pitchFamily="18" charset="0"/>
              </a:rPr>
              <a:t>Definimos el </a:t>
            </a:r>
            <a:r>
              <a:rPr lang="es-MX" sz="2400" b="1" i="0" u="none" strike="noStrike" baseline="0" dirty="0">
                <a:latin typeface="Times New Roman" panose="02020603050405020304" pitchFamily="18" charset="0"/>
                <a:cs typeface="Times New Roman" panose="02020603050405020304" pitchFamily="18" charset="0"/>
              </a:rPr>
              <a:t>trabajo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realizado por esta fuerza constante en dichas condiciones como el producto de la magnitud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de la fuerza por la magnitud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del desplazamiento:</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0BEED35F-E530-44EF-EC4D-91A48F96F280}"/>
              </a:ext>
            </a:extLst>
          </p:cNvPr>
          <p:cNvPicPr>
            <a:picLocks noChangeAspect="1"/>
          </p:cNvPicPr>
          <p:nvPr/>
        </p:nvPicPr>
        <p:blipFill>
          <a:blip r:embed="rId2"/>
          <a:stretch>
            <a:fillRect/>
          </a:stretch>
        </p:blipFill>
        <p:spPr>
          <a:xfrm>
            <a:off x="4499992" y="3401936"/>
            <a:ext cx="4608512" cy="3415958"/>
          </a:xfrm>
          <a:prstGeom prst="rect">
            <a:avLst/>
          </a:prstGeom>
        </p:spPr>
      </p:pic>
    </p:spTree>
    <p:extLst>
      <p:ext uri="{BB962C8B-B14F-4D97-AF65-F5344CB8AC3E}">
        <p14:creationId xmlns:p14="http://schemas.microsoft.com/office/powerpoint/2010/main" val="2361743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09FBA5-6E0E-3D25-848A-1440076F56B3}"/>
              </a:ext>
            </a:extLst>
          </p:cNvPr>
          <p:cNvPicPr>
            <a:picLocks noChangeAspect="1"/>
          </p:cNvPicPr>
          <p:nvPr/>
        </p:nvPicPr>
        <p:blipFill>
          <a:blip r:embed="rId2"/>
          <a:stretch>
            <a:fillRect/>
          </a:stretch>
        </p:blipFill>
        <p:spPr>
          <a:xfrm>
            <a:off x="399052" y="0"/>
            <a:ext cx="8345895" cy="6858000"/>
          </a:xfrm>
          <a:prstGeom prst="rect">
            <a:avLst/>
          </a:prstGeom>
        </p:spPr>
      </p:pic>
    </p:spTree>
    <p:extLst>
      <p:ext uri="{BB962C8B-B14F-4D97-AF65-F5344CB8AC3E}">
        <p14:creationId xmlns:p14="http://schemas.microsoft.com/office/powerpoint/2010/main" val="1761635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243847-9082-A7E9-FF52-2571AA9D00C1}"/>
              </a:ext>
            </a:extLst>
          </p:cNvPr>
          <p:cNvPicPr>
            <a:picLocks noChangeAspect="1"/>
          </p:cNvPicPr>
          <p:nvPr/>
        </p:nvPicPr>
        <p:blipFill>
          <a:blip r:embed="rId2"/>
          <a:stretch>
            <a:fillRect/>
          </a:stretch>
        </p:blipFill>
        <p:spPr>
          <a:xfrm>
            <a:off x="445" y="-99392"/>
            <a:ext cx="9112520" cy="1800200"/>
          </a:xfrm>
          <a:prstGeom prst="rect">
            <a:avLst/>
          </a:prstGeom>
          <a:ln w="12700">
            <a:solidFill>
              <a:schemeClr val="tx1"/>
            </a:solidFill>
          </a:ln>
        </p:spPr>
      </p:pic>
      <p:sp>
        <p:nvSpPr>
          <p:cNvPr id="5" name="CuadroTexto 4">
            <a:extLst>
              <a:ext uri="{FF2B5EF4-FFF2-40B4-BE49-F238E27FC236}">
                <a16:creationId xmlns:a16="http://schemas.microsoft.com/office/drawing/2014/main" id="{15ED6512-1466-CB00-D0AD-B8E04E1F023F}"/>
              </a:ext>
            </a:extLst>
          </p:cNvPr>
          <p:cNvSpPr txBox="1"/>
          <p:nvPr/>
        </p:nvSpPr>
        <p:spPr>
          <a:xfrm>
            <a:off x="-11994" y="2100912"/>
            <a:ext cx="9143999"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el resorte tiene espacios entre las espiras cuando no está estirado, puede comprimirse, y se cumple la ley de Hooke tanto para la compresión como para el estiramiento.</a:t>
            </a:r>
          </a:p>
          <a:p>
            <a:pPr algn="l"/>
            <a:r>
              <a:rPr lang="es-MX" sz="2400" b="0" i="0" u="none" strike="noStrike" baseline="0" dirty="0">
                <a:latin typeface="Times New Roman" panose="02020603050405020304" pitchFamily="18" charset="0"/>
                <a:cs typeface="Times New Roman" panose="02020603050405020304" pitchFamily="18" charset="0"/>
              </a:rPr>
              <a:t>En este caso, la fuerza y el desplazamiento tienen direcciones opuestas, así que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la ecuación  son negativas. </a:t>
            </a:r>
          </a:p>
          <a:p>
            <a:pPr algn="l"/>
            <a:r>
              <a:rPr lang="es-MX" sz="2400" b="0" i="0" u="none" strike="noStrike" baseline="0" dirty="0">
                <a:latin typeface="Times New Roman" panose="02020603050405020304" pitchFamily="18" charset="0"/>
                <a:cs typeface="Times New Roman" panose="02020603050405020304" pitchFamily="18" charset="0"/>
              </a:rPr>
              <a:t>Como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 invierten, de nuevo la fuerza tiene la misma dirección del desplazamiento y el trabajo realizado por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otra vez es positivo. Entonces, el trabajo total sigue siendo el que se encuentra mediante la ecuación, aun si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negativo,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o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o ambos, son negativos.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912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6E6A7-E662-2325-3E38-F1143B11C19F}"/>
              </a:ext>
            </a:extLst>
          </p:cNvPr>
          <p:cNvSpPr txBox="1"/>
          <p:nvPr/>
        </p:nvSpPr>
        <p:spPr>
          <a:xfrm>
            <a:off x="33751" y="1628800"/>
            <a:ext cx="9144000" cy="2800767"/>
          </a:xfrm>
          <a:prstGeom prst="rect">
            <a:avLst/>
          </a:prstGeom>
          <a:noFill/>
        </p:spPr>
        <p:txBody>
          <a:bodyPr wrap="square">
            <a:spAutoFit/>
          </a:bodyPr>
          <a:lstStyle/>
          <a:p>
            <a:pPr algn="ctr"/>
            <a:r>
              <a:rPr lang="es-MX" sz="4400" b="1" i="0" u="none" strike="noStrike" baseline="0" dirty="0">
                <a:latin typeface="Times New Roman" panose="02020603050405020304" pitchFamily="18" charset="0"/>
                <a:cs typeface="Times New Roman" panose="02020603050405020304" pitchFamily="18" charset="0"/>
              </a:rPr>
              <a:t>TEOREMA TRABAJO-ENERGÍA PARA </a:t>
            </a:r>
          </a:p>
          <a:p>
            <a:pPr algn="ctr"/>
            <a:r>
              <a:rPr lang="es-MX" sz="4400" b="1" i="0" u="none" strike="noStrike" baseline="0" dirty="0">
                <a:latin typeface="Times New Roman" panose="02020603050405020304" pitchFamily="18" charset="0"/>
                <a:cs typeface="Times New Roman" panose="02020603050405020304" pitchFamily="18" charset="0"/>
              </a:rPr>
              <a:t>MOVIMIENTO RECTILÍNEO CON FUERZAS VARIABLES</a:t>
            </a:r>
          </a:p>
        </p:txBody>
      </p:sp>
    </p:spTree>
    <p:extLst>
      <p:ext uri="{BB962C8B-B14F-4D97-AF65-F5344CB8AC3E}">
        <p14:creationId xmlns:p14="http://schemas.microsoft.com/office/powerpoint/2010/main" val="3971407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E9655-C17A-2153-B014-B87E924A6E9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E3A5948-B55A-750C-8CCC-330DA52D4ECF}"/>
              </a:ext>
            </a:extLst>
          </p:cNvPr>
          <p:cNvSpPr txBox="1"/>
          <p:nvPr/>
        </p:nvSpPr>
        <p:spPr>
          <a:xfrm>
            <a:off x="0" y="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teorema trabajo-energía,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para el caso</a:t>
            </a:r>
          </a:p>
          <a:p>
            <a:pPr algn="l"/>
            <a:r>
              <a:rPr lang="es-MX" sz="2400" b="0" i="0" u="none" strike="noStrike" baseline="0" dirty="0">
                <a:latin typeface="Times New Roman" panose="02020603050405020304" pitchFamily="18" charset="0"/>
                <a:cs typeface="Times New Roman" panose="02020603050405020304" pitchFamily="18" charset="0"/>
              </a:rPr>
              <a:t>especial de movimiento rectilíneo con fuerza neta constante. </a:t>
            </a:r>
          </a:p>
          <a:p>
            <a:pPr algn="l"/>
            <a:r>
              <a:rPr lang="es-MX" sz="2400" b="0" i="0" u="none" strike="noStrike" baseline="0" dirty="0">
                <a:latin typeface="Times New Roman" panose="02020603050405020304" pitchFamily="18" charset="0"/>
                <a:cs typeface="Times New Roman" panose="02020603050405020304" pitchFamily="18" charset="0"/>
              </a:rPr>
              <a:t>Ahora demostraremos que dicho teorema se cumple aun si la fuerza varía con la posición. </a:t>
            </a:r>
          </a:p>
          <a:p>
            <a:pPr algn="l"/>
            <a:r>
              <a:rPr lang="es-MX" sz="240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onsideremos una partícula que experimenta un desplazamiento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bajo la</a:t>
            </a:r>
          </a:p>
          <a:p>
            <a:pPr algn="l"/>
            <a:r>
              <a:rPr lang="es-MX" sz="2400" b="0" i="0" u="none" strike="noStrike" baseline="0" dirty="0">
                <a:latin typeface="Times New Roman" panose="02020603050405020304" pitchFamily="18" charset="0"/>
                <a:cs typeface="Times New Roman" panose="02020603050405020304" pitchFamily="18" charset="0"/>
              </a:rPr>
              <a:t>acción de una fuerza neta con una componente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0" u="none" strike="noStrike" baseline="0" dirty="0">
                <a:latin typeface="Times New Roman" panose="02020603050405020304" pitchFamily="18" charset="0"/>
                <a:cs typeface="Times New Roman" panose="02020603050405020304" pitchFamily="18" charset="0"/>
              </a:rPr>
              <a:t>, a la que ahora se le permite variar.</a:t>
            </a:r>
          </a:p>
          <a:p>
            <a:pPr algn="l"/>
            <a:r>
              <a:rPr lang="es-MX" sz="2400" b="0" i="0" u="none" strike="noStrike" baseline="0" dirty="0">
                <a:latin typeface="Times New Roman" panose="02020603050405020304" pitchFamily="18" charset="0"/>
                <a:cs typeface="Times New Roman" panose="02020603050405020304" pitchFamily="18" charset="0"/>
              </a:rPr>
              <a:t>Dividimos el desplazamiento total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muchos segmentos pequeños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Aplicamos el teorema trabajo-energía a cada segmento porque el valor de </a:t>
            </a:r>
            <a:r>
              <a:rPr lang="es-MX" sz="2400" b="0" i="1" u="none" strike="noStrike" baseline="0" dirty="0" err="1">
                <a:latin typeface="Times New Roman" panose="02020603050405020304" pitchFamily="18" charset="0"/>
                <a:cs typeface="Times New Roman" panose="02020603050405020304" pitchFamily="18" charset="0"/>
              </a:rPr>
              <a:t>Fx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aproximadamente constante en cada uno. </a:t>
            </a:r>
          </a:p>
          <a:p>
            <a:pPr algn="l"/>
            <a:r>
              <a:rPr lang="es-MX" sz="2400" b="0" i="0" u="none" strike="noStrike" baseline="0" dirty="0">
                <a:latin typeface="Times New Roman" panose="02020603050405020304" pitchFamily="18" charset="0"/>
                <a:cs typeface="Times New Roman" panose="02020603050405020304" pitchFamily="18" charset="0"/>
              </a:rPr>
              <a:t>El cambio de energía cinética en el segmento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igual al trabajo </a:t>
            </a:r>
          </a:p>
          <a:p>
            <a:pPr algn="l"/>
            <a:r>
              <a:rPr lang="es-MX" sz="2400" b="0" i="1" u="none" strike="noStrike" baseline="0" dirty="0">
                <a:latin typeface="Times New Roman" panose="02020603050405020304" pitchFamily="18" charset="0"/>
                <a:cs typeface="Times New Roman" panose="02020603050405020304" pitchFamily="18" charset="0"/>
              </a:rPr>
              <a:t>F</a:t>
            </a:r>
            <a:r>
              <a:rPr lang="es-MX" sz="2400" b="0" i="1" u="none" strike="noStrike" baseline="-25000" dirty="0">
                <a:latin typeface="Times New Roman" panose="02020603050405020304" pitchFamily="18" charset="0"/>
                <a:cs typeface="Times New Roman" panose="02020603050405020304" pitchFamily="18" charset="0"/>
              </a:rPr>
              <a:t>ax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25000" dirty="0" err="1">
                <a:latin typeface="Times New Roman" panose="02020603050405020304" pitchFamily="18" charset="0"/>
                <a:cs typeface="Times New Roman" panose="02020603050405020304" pitchFamily="18" charset="0"/>
              </a:rPr>
              <a:t>a</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así sucesivamente.</a:t>
            </a:r>
          </a:p>
          <a:p>
            <a:pPr algn="l"/>
            <a:r>
              <a:rPr lang="es-MX" sz="2400" b="0" i="0" u="none" strike="noStrike" baseline="0" dirty="0">
                <a:latin typeface="Times New Roman" panose="02020603050405020304" pitchFamily="18" charset="0"/>
                <a:cs typeface="Times New Roman" panose="02020603050405020304" pitchFamily="18" charset="0"/>
              </a:rPr>
              <a:t>El cambio total de la energía cinética es la suma de los cambios en los segmentos individuales y, por lo tanto, igual al trabajo total efectuado sobre la partícula en todo el desplazamiento. </a:t>
            </a:r>
          </a:p>
        </p:txBody>
      </p:sp>
    </p:spTree>
    <p:extLst>
      <p:ext uri="{BB962C8B-B14F-4D97-AF65-F5344CB8AC3E}">
        <p14:creationId xmlns:p14="http://schemas.microsoft.com/office/powerpoint/2010/main" val="3835341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6F16E6A7-E662-2325-3E38-F1143B11C19F}"/>
                  </a:ext>
                </a:extLst>
              </p:cNvPr>
              <p:cNvSpPr txBox="1"/>
              <p:nvPr/>
            </p:nvSpPr>
            <p:spPr>
              <a:xfrm>
                <a:off x="0" y="0"/>
                <a:ext cx="9144000" cy="32537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0" u="none" strike="noStrike" baseline="-25000" dirty="0" err="1">
                    <a:latin typeface="Times New Roman" panose="02020603050405020304" pitchFamily="18" charset="0"/>
                    <a:cs typeface="Times New Roman" panose="02020603050405020304" pitchFamily="18" charset="0"/>
                  </a:rPr>
                  <a:t>tot</a:t>
                </a:r>
                <a:r>
                  <a:rPr lang="es-MX" sz="2400" b="0" i="0"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K</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cumple para fuerzas variables y también para</a:t>
                </a:r>
              </a:p>
              <a:p>
                <a:pPr algn="l"/>
                <a:r>
                  <a:rPr lang="es-MX" sz="2400" b="0" i="0" u="none" strike="noStrike" baseline="0" dirty="0">
                    <a:latin typeface="Times New Roman" panose="02020603050405020304" pitchFamily="18" charset="0"/>
                    <a:cs typeface="Times New Roman" panose="02020603050405020304" pitchFamily="18" charset="0"/>
                  </a:rPr>
                  <a:t>fuerzas constantes.</a:t>
                </a:r>
              </a:p>
              <a:p>
                <a:pPr algn="l"/>
                <a:r>
                  <a:rPr lang="es-MX" sz="2400" b="0" i="0" u="none" strike="noStrike" baseline="0" dirty="0">
                    <a:latin typeface="Times New Roman" panose="02020603050405020304" pitchFamily="18" charset="0"/>
                    <a:cs typeface="Times New Roman" panose="02020603050405020304" pitchFamily="18" charset="0"/>
                  </a:rPr>
                  <a:t>Veamos una deducción alternativa del teorema trabajo-energía para una fuerza que varía con la posición, lo cual implica hacer un cambio de variable usando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lugar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la integral del trabajo. </a:t>
                </a:r>
              </a:p>
              <a:p>
                <a:r>
                  <a:rPr lang="es-MX" sz="2400" b="0" i="0" u="none" strike="noStrike" baseline="0" dirty="0">
                    <a:latin typeface="Times New Roman" panose="02020603050405020304" pitchFamily="18" charset="0"/>
                    <a:cs typeface="Times New Roman" panose="02020603050405020304" pitchFamily="18" charset="0"/>
                  </a:rPr>
                  <a:t>Como preámbulo, recordemos que la aceleración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de una partícula puede expresarse de varias formas, usando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𝑎</m:t>
                        </m:r>
                      </m:e>
                      <m:sub>
                        <m:r>
                          <a:rPr lang="es-MX" sz="2400" b="0" i="1" u="none" strike="noStrike" baseline="0" smtClean="0">
                            <a:latin typeface="Cambria Math" panose="02040503050406030204" pitchFamily="18" charset="0"/>
                            <a:cs typeface="Times New Roman" panose="02020603050405020304" pitchFamily="18" charset="0"/>
                          </a:rPr>
                          <m:t>𝑥</m:t>
                        </m:r>
                      </m:sub>
                    </m:sSub>
                    <m:r>
                      <a:rPr lang="es-MX" sz="2400" b="0" i="1" u="none" strike="noStrike" baseline="0" smtClean="0">
                        <a:latin typeface="Cambria Math" panose="02040503050406030204" pitchFamily="18" charset="0"/>
                        <a:cs typeface="Times New Roman" panose="02020603050405020304" pitchFamily="18" charset="0"/>
                      </a:rPr>
                      <m:t>=</m:t>
                    </m:r>
                    <m:f>
                      <m:fPr>
                        <m:ctrlPr>
                          <a:rPr lang="es-MX" sz="2400" b="0" i="1" u="none" strike="noStrike" baseline="0" smtClean="0">
                            <a:latin typeface="Cambria Math" panose="02040503050406030204" pitchFamily="18" charset="0"/>
                            <a:cs typeface="Times New Roman" panose="02020603050405020304" pitchFamily="18" charset="0"/>
                          </a:rPr>
                        </m:ctrlPr>
                      </m:fPr>
                      <m:num>
                        <m:r>
                          <a:rPr lang="es-MX" sz="2400" b="0" i="1" u="none" strike="noStrike" baseline="0" smtClean="0">
                            <a:latin typeface="Cambria Math" panose="02040503050406030204" pitchFamily="18" charset="0"/>
                            <a:cs typeface="Times New Roman" panose="02020603050405020304" pitchFamily="18" charset="0"/>
                          </a:rPr>
                          <m:t>𝑑</m:t>
                        </m:r>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𝑣</m:t>
                            </m:r>
                          </m:e>
                          <m:sub>
                            <m:r>
                              <a:rPr lang="es-MX" sz="2400" b="0" i="1" u="none" strike="noStrike" baseline="0" smtClean="0">
                                <a:latin typeface="Cambria Math" panose="02040503050406030204" pitchFamily="18" charset="0"/>
                                <a:cs typeface="Times New Roman" panose="02020603050405020304" pitchFamily="18" charset="0"/>
                              </a:rPr>
                              <m:t>𝑥</m:t>
                            </m:r>
                          </m:sub>
                        </m:sSub>
                      </m:num>
                      <m:den>
                        <m:r>
                          <a:rPr lang="es-MX" sz="2400" b="0" i="1" u="none" strike="noStrike" baseline="0" smtClean="0">
                            <a:latin typeface="Cambria Math" panose="02040503050406030204" pitchFamily="18" charset="0"/>
                            <a:cs typeface="Times New Roman" panose="02020603050405020304" pitchFamily="18" charset="0"/>
                          </a:rPr>
                          <m:t>𝑑𝑡</m:t>
                        </m:r>
                      </m:den>
                    </m:f>
                    <m:r>
                      <a:rPr lang="es-MX" sz="2400" b="0" i="1" u="none" strike="noStrike" baseline="0" smtClean="0">
                        <a:latin typeface="Cambria Math" panose="02040503050406030204" pitchFamily="18" charset="0"/>
                        <a:cs typeface="Times New Roman" panose="02020603050405020304" pitchFamily="18" charset="0"/>
                      </a:rPr>
                      <m:t>=</m:t>
                    </m:r>
                    <m:f>
                      <m:fPr>
                        <m:ctrlPr>
                          <a:rPr lang="es-MX" sz="2400" b="0" i="1" u="none" strike="noStrike" baseline="0" smtClean="0">
                            <a:latin typeface="Cambria Math" panose="02040503050406030204" pitchFamily="18" charset="0"/>
                            <a:cs typeface="Times New Roman" panose="02020603050405020304" pitchFamily="18" charset="0"/>
                          </a:rPr>
                        </m:ctrlPr>
                      </m:fPr>
                      <m:num>
                        <m:sSup>
                          <m:sSupPr>
                            <m:ctrlPr>
                              <a:rPr lang="es-MX" sz="2400" b="0" i="1" u="none" strike="noStrike" baseline="0" smtClean="0">
                                <a:latin typeface="Cambria Math" panose="02040503050406030204" pitchFamily="18" charset="0"/>
                                <a:cs typeface="Times New Roman" panose="02020603050405020304" pitchFamily="18" charset="0"/>
                              </a:rPr>
                            </m:ctrlPr>
                          </m:sSupPr>
                          <m:e>
                            <m:r>
                              <a:rPr lang="es-MX" sz="2400" b="0" i="1" u="none" strike="noStrike" baseline="0" smtClean="0">
                                <a:latin typeface="Cambria Math" panose="02040503050406030204" pitchFamily="18" charset="0"/>
                                <a:cs typeface="Times New Roman" panose="02020603050405020304" pitchFamily="18" charset="0"/>
                              </a:rPr>
                              <m:t>𝑑</m:t>
                            </m:r>
                          </m:e>
                          <m:sup>
                            <m:r>
                              <a:rPr lang="es-MX" sz="2400" b="0" i="1" u="none" strike="noStrike" baseline="0" smtClean="0">
                                <a:latin typeface="Cambria Math" panose="02040503050406030204" pitchFamily="18" charset="0"/>
                                <a:cs typeface="Times New Roman" panose="02020603050405020304" pitchFamily="18" charset="0"/>
                              </a:rPr>
                              <m:t>2</m:t>
                            </m:r>
                          </m:sup>
                        </m:sSup>
                        <m:r>
                          <a:rPr lang="es-MX" sz="2400" b="0" i="1" u="none" strike="noStrike" baseline="0" smtClean="0">
                            <a:latin typeface="Cambria Math" panose="02040503050406030204" pitchFamily="18" charset="0"/>
                            <a:cs typeface="Times New Roman" panose="02020603050405020304" pitchFamily="18" charset="0"/>
                          </a:rPr>
                          <m:t>𝑥</m:t>
                        </m:r>
                      </m:num>
                      <m:den>
                        <m:sSup>
                          <m:sSupPr>
                            <m:ctrlPr>
                              <a:rPr lang="es-MX" sz="2400" b="0" i="1" u="none" strike="noStrike" baseline="0" smtClean="0">
                                <a:latin typeface="Cambria Math" panose="02040503050406030204" pitchFamily="18" charset="0"/>
                                <a:cs typeface="Times New Roman" panose="02020603050405020304" pitchFamily="18" charset="0"/>
                              </a:rPr>
                            </m:ctrlPr>
                          </m:sSupPr>
                          <m:e>
                            <m:r>
                              <a:rPr lang="es-MX" sz="2400" b="0" i="1" u="none" strike="noStrike" baseline="0" smtClean="0">
                                <a:latin typeface="Cambria Math" panose="02040503050406030204" pitchFamily="18" charset="0"/>
                                <a:cs typeface="Times New Roman" panose="02020603050405020304" pitchFamily="18" charset="0"/>
                              </a:rPr>
                              <m:t>𝑑𝑡</m:t>
                            </m:r>
                          </m:e>
                          <m:sup>
                            <m:r>
                              <a:rPr lang="es-MX" sz="2400" b="0" i="1" u="none" strike="noStrike" baseline="0" smtClean="0">
                                <a:latin typeface="Cambria Math" panose="02040503050406030204" pitchFamily="18" charset="0"/>
                                <a:cs typeface="Times New Roman" panose="02020603050405020304" pitchFamily="18" charset="0"/>
                              </a:rPr>
                              <m:t>2</m:t>
                            </m:r>
                          </m:sup>
                        </m:sSup>
                      </m:den>
                    </m:f>
                  </m:oMath>
                </a14:m>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i="1">
                            <a:latin typeface="Cambria Math" panose="02040503050406030204" pitchFamily="18" charset="0"/>
                            <a:cs typeface="Times New Roman" panose="02020603050405020304" pitchFamily="18" charset="0"/>
                          </a:rPr>
                        </m:ctrlPr>
                      </m:sSubPr>
                      <m:e>
                        <m:r>
                          <a:rPr lang="es-MX" sz="2400" b="0" i="1" smtClean="0">
                            <a:latin typeface="Cambria Math" panose="02040503050406030204" pitchFamily="18" charset="0"/>
                            <a:cs typeface="Times New Roman" panose="02020603050405020304" pitchFamily="18" charset="0"/>
                          </a:rPr>
                          <m:t>𝑣</m:t>
                        </m:r>
                      </m:e>
                      <m:sub>
                        <m:r>
                          <a:rPr lang="es-MX" sz="2400" i="1">
                            <a:latin typeface="Cambria Math" panose="02040503050406030204" pitchFamily="18" charset="0"/>
                            <a:cs typeface="Times New Roman" panose="02020603050405020304" pitchFamily="18" charset="0"/>
                          </a:rPr>
                          <m:t>𝑥</m:t>
                        </m:r>
                      </m:sub>
                    </m:sSub>
                    <m:r>
                      <a:rPr lang="es-MX" sz="2400" i="1">
                        <a:latin typeface="Cambria Math" panose="02040503050406030204" pitchFamily="18" charset="0"/>
                        <a:cs typeface="Times New Roman" panose="02020603050405020304" pitchFamily="18" charset="0"/>
                      </a:rPr>
                      <m:t>=</m:t>
                    </m:r>
                    <m:f>
                      <m:fPr>
                        <m:ctrlPr>
                          <a:rPr lang="es-MX" sz="2400" i="1" smtClean="0">
                            <a:latin typeface="Cambria Math" panose="02040503050406030204" pitchFamily="18" charset="0"/>
                            <a:cs typeface="Times New Roman" panose="02020603050405020304" pitchFamily="18" charset="0"/>
                          </a:rPr>
                        </m:ctrlPr>
                      </m:fPr>
                      <m:num>
                        <m:r>
                          <a:rPr lang="es-MX" sz="2400" i="1">
                            <a:latin typeface="Cambria Math" panose="02040503050406030204" pitchFamily="18" charset="0"/>
                            <a:cs typeface="Times New Roman" panose="02020603050405020304" pitchFamily="18" charset="0"/>
                          </a:rPr>
                          <m:t>𝑑</m:t>
                        </m:r>
                        <m:r>
                          <a:rPr lang="es-MX" sz="2400" b="0" i="1" smtClean="0">
                            <a:latin typeface="Cambria Math" panose="02040503050406030204" pitchFamily="18" charset="0"/>
                            <a:cs typeface="Times New Roman" panose="02020603050405020304" pitchFamily="18" charset="0"/>
                          </a:rPr>
                          <m:t>𝑥</m:t>
                        </m:r>
                      </m:num>
                      <m:den>
                        <m:r>
                          <a:rPr lang="es-MX" sz="2400" i="1">
                            <a:latin typeface="Cambria Math" panose="02040503050406030204" pitchFamily="18" charset="0"/>
                            <a:cs typeface="Times New Roman" panose="02020603050405020304" pitchFamily="18" charset="0"/>
                          </a:rPr>
                          <m:t>𝑑𝑡</m:t>
                        </m:r>
                      </m:den>
                    </m:f>
                  </m:oMath>
                </a14:m>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la</a:t>
                </a:r>
              </a:p>
              <a:p>
                <a:pPr algn="l"/>
                <a:r>
                  <a:rPr lang="es-MX" sz="2400" b="0" i="0" u="none" strike="noStrike" baseline="0" dirty="0">
                    <a:latin typeface="Times New Roman" panose="02020603050405020304" pitchFamily="18" charset="0"/>
                    <a:cs typeface="Times New Roman" panose="02020603050405020304" pitchFamily="18" charset="0"/>
                  </a:rPr>
                  <a:t>regla de la cadena para derivadas:</a:t>
                </a:r>
                <a:endParaRPr lang="es-MX" sz="2400" dirty="0">
                  <a:latin typeface="Times New Roman" panose="02020603050405020304" pitchFamily="18"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6F16E6A7-E662-2325-3E38-F1143B11C19F}"/>
                  </a:ext>
                </a:extLst>
              </p:cNvPr>
              <p:cNvSpPr txBox="1">
                <a:spLocks noRot="1" noChangeAspect="1" noMove="1" noResize="1" noEditPoints="1" noAdjustHandles="1" noChangeArrowheads="1" noChangeShapeType="1" noTextEdit="1"/>
              </p:cNvSpPr>
              <p:nvPr/>
            </p:nvSpPr>
            <p:spPr>
              <a:xfrm>
                <a:off x="0" y="0"/>
                <a:ext cx="9144000" cy="3253711"/>
              </a:xfrm>
              <a:prstGeom prst="rect">
                <a:avLst/>
              </a:prstGeom>
              <a:blipFill>
                <a:blip r:embed="rId2"/>
                <a:stretch>
                  <a:fillRect l="-1000" t="-1498" b="-3371"/>
                </a:stretch>
              </a:blipFill>
            </p:spPr>
            <p:txBody>
              <a:bodyPr/>
              <a:lstStyle/>
              <a:p>
                <a:r>
                  <a:rPr lang="es-MX">
                    <a:noFill/>
                  </a:rPr>
                  <a:t> </a:t>
                </a:r>
              </a:p>
            </p:txBody>
          </p:sp>
        </mc:Fallback>
      </mc:AlternateContent>
      <p:pic>
        <p:nvPicPr>
          <p:cNvPr id="4" name="Imagen 3">
            <a:extLst>
              <a:ext uri="{FF2B5EF4-FFF2-40B4-BE49-F238E27FC236}">
                <a16:creationId xmlns:a16="http://schemas.microsoft.com/office/drawing/2014/main" id="{B76553C2-C82D-61CA-2B6C-817C17ED8631}"/>
              </a:ext>
            </a:extLst>
          </p:cNvPr>
          <p:cNvPicPr>
            <a:picLocks noChangeAspect="1"/>
          </p:cNvPicPr>
          <p:nvPr/>
        </p:nvPicPr>
        <p:blipFill>
          <a:blip r:embed="rId3"/>
          <a:stretch>
            <a:fillRect/>
          </a:stretch>
        </p:blipFill>
        <p:spPr>
          <a:xfrm>
            <a:off x="1979712" y="3149601"/>
            <a:ext cx="5203304" cy="1553027"/>
          </a:xfrm>
          <a:prstGeom prst="rect">
            <a:avLst/>
          </a:prstGeom>
        </p:spPr>
      </p:pic>
      <p:sp>
        <p:nvSpPr>
          <p:cNvPr id="6" name="CuadroTexto 5">
            <a:extLst>
              <a:ext uri="{FF2B5EF4-FFF2-40B4-BE49-F238E27FC236}">
                <a16:creationId xmlns:a16="http://schemas.microsoft.com/office/drawing/2014/main" id="{6062AE53-D56B-556E-7D00-E13C0CDBB84E}"/>
              </a:ext>
            </a:extLst>
          </p:cNvPr>
          <p:cNvSpPr txBox="1"/>
          <p:nvPr/>
        </p:nvSpPr>
        <p:spPr>
          <a:xfrm>
            <a:off x="21904" y="4449886"/>
            <a:ext cx="9122096"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Con este resultado, la ecuación nos dice que el trabajo total efectuado por la fuerza </a:t>
            </a:r>
            <a:r>
              <a:rPr lang="es-MX" sz="2400" b="0" i="1" u="none" strike="noStrike" baseline="0" dirty="0">
                <a:latin typeface="Times New Roman" panose="02020603050405020304" pitchFamily="18" charset="0"/>
                <a:cs typeface="Times New Roman" panose="02020603050405020304" pitchFamily="18" charset="0"/>
              </a:rPr>
              <a:t>neta </a:t>
            </a:r>
            <a:r>
              <a:rPr lang="es-MX" sz="2400" b="0" i="1" u="none" strike="noStrike" baseline="0" dirty="0" err="1">
                <a:latin typeface="Times New Roman" panose="02020603050405020304" pitchFamily="18" charset="0"/>
                <a:cs typeface="Times New Roman" panose="02020603050405020304" pitchFamily="18" charset="0"/>
              </a:rPr>
              <a:t>F</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8F11103C-A883-3A78-AE9F-D4950E848BCC}"/>
              </a:ext>
            </a:extLst>
          </p:cNvPr>
          <p:cNvPicPr>
            <a:picLocks noChangeAspect="1"/>
          </p:cNvPicPr>
          <p:nvPr/>
        </p:nvPicPr>
        <p:blipFill>
          <a:blip r:embed="rId4"/>
          <a:stretch>
            <a:fillRect/>
          </a:stretch>
        </p:blipFill>
        <p:spPr>
          <a:xfrm>
            <a:off x="1187624" y="5418031"/>
            <a:ext cx="6876256" cy="1395345"/>
          </a:xfrm>
          <a:prstGeom prst="rect">
            <a:avLst/>
          </a:prstGeom>
        </p:spPr>
      </p:pic>
    </p:spTree>
    <p:extLst>
      <p:ext uri="{BB962C8B-B14F-4D97-AF65-F5344CB8AC3E}">
        <p14:creationId xmlns:p14="http://schemas.microsoft.com/office/powerpoint/2010/main" val="3787003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634F17C-8EF6-0A7A-DB70-D861C90AD846}"/>
              </a:ext>
            </a:extLst>
          </p:cNvPr>
          <p:cNvSpPr txBox="1"/>
          <p:nvPr/>
        </p:nvSpPr>
        <p:spPr>
          <a:xfrm>
            <a:off x="9710" y="-15391"/>
            <a:ext cx="9134289"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Ahora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el cambio de velocidad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el desplazamiento </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 así que podemos sustituir (</a:t>
            </a:r>
            <a:r>
              <a:rPr lang="es-MX" sz="2400" b="0" i="1" u="none" strike="noStrike" baseline="0" dirty="0" err="1">
                <a:latin typeface="Times New Roman" panose="02020603050405020304" pitchFamily="18" charset="0"/>
                <a:cs typeface="Times New Roman" panose="02020603050405020304" pitchFamily="18" charset="0"/>
              </a:rPr>
              <a:t>dvx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Esto cambia la variable de integración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así que cambiamos los límites de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 las velocidades correspondientes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2A7C942-B83F-5C03-276A-9B040A974B12}"/>
              </a:ext>
            </a:extLst>
          </p:cNvPr>
          <p:cNvPicPr>
            <a:picLocks noChangeAspect="1"/>
          </p:cNvPicPr>
          <p:nvPr/>
        </p:nvPicPr>
        <p:blipFill>
          <a:blip r:embed="rId2"/>
          <a:stretch>
            <a:fillRect/>
          </a:stretch>
        </p:blipFill>
        <p:spPr>
          <a:xfrm>
            <a:off x="2915816" y="1556792"/>
            <a:ext cx="3334341" cy="1590224"/>
          </a:xfrm>
          <a:prstGeom prst="rect">
            <a:avLst/>
          </a:prstGeom>
          <a:ln w="12700">
            <a:solidFill>
              <a:schemeClr val="tx1"/>
            </a:solidFill>
          </a:ln>
        </p:spPr>
      </p:pic>
      <p:sp>
        <p:nvSpPr>
          <p:cNvPr id="7" name="CuadroTexto 6">
            <a:extLst>
              <a:ext uri="{FF2B5EF4-FFF2-40B4-BE49-F238E27FC236}">
                <a16:creationId xmlns:a16="http://schemas.microsoft.com/office/drawing/2014/main" id="{F42679DB-E581-F4B1-3C4C-76F6BC048717}"/>
              </a:ext>
            </a:extLst>
          </p:cNvPr>
          <p:cNvSpPr txBox="1"/>
          <p:nvPr/>
        </p:nvSpPr>
        <p:spPr>
          <a:xfrm>
            <a:off x="-18856" y="3140968"/>
            <a:ext cx="9134289"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integral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2. </a:t>
            </a:r>
          </a:p>
          <a:p>
            <a:pPr algn="l"/>
            <a:r>
              <a:rPr lang="es-MX" sz="2400" b="0" i="0" u="none" strike="noStrike" baseline="0" dirty="0">
                <a:latin typeface="Times New Roman" panose="02020603050405020304" pitchFamily="18" charset="0"/>
                <a:cs typeface="Times New Roman" panose="02020603050405020304" pitchFamily="18" charset="0"/>
              </a:rPr>
              <a:t>Sustituyendo los límites superior e inferior, tenemos finalmente:</a:t>
            </a:r>
            <a:endParaRPr lang="es-MX" sz="24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DBCE06BF-D1DB-05E5-79AD-DB167D2A038D}"/>
              </a:ext>
            </a:extLst>
          </p:cNvPr>
          <p:cNvPicPr>
            <a:picLocks noChangeAspect="1"/>
          </p:cNvPicPr>
          <p:nvPr/>
        </p:nvPicPr>
        <p:blipFill>
          <a:blip r:embed="rId3"/>
          <a:stretch>
            <a:fillRect/>
          </a:stretch>
        </p:blipFill>
        <p:spPr>
          <a:xfrm>
            <a:off x="2267744" y="4094408"/>
            <a:ext cx="4978828" cy="1278808"/>
          </a:xfrm>
          <a:prstGeom prst="rect">
            <a:avLst/>
          </a:prstGeom>
          <a:ln w="12700">
            <a:solidFill>
              <a:schemeClr val="tx1"/>
            </a:solidFill>
          </a:ln>
        </p:spPr>
      </p:pic>
      <p:sp>
        <p:nvSpPr>
          <p:cNvPr id="11" name="CuadroTexto 10">
            <a:extLst>
              <a:ext uri="{FF2B5EF4-FFF2-40B4-BE49-F238E27FC236}">
                <a16:creationId xmlns:a16="http://schemas.microsoft.com/office/drawing/2014/main" id="{668E7E09-591A-0553-58F9-5468081E06CE}"/>
              </a:ext>
            </a:extLst>
          </p:cNvPr>
          <p:cNvSpPr txBox="1"/>
          <p:nvPr/>
        </p:nvSpPr>
        <p:spPr>
          <a:xfrm>
            <a:off x="41191" y="5478323"/>
            <a:ext cx="9102807"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Por lo tanto, el teorema trabajo-energía es válido aun sin el supuesto de que la fuerza neta es constante.</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727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7BC5A2-0891-2590-4E6E-D542CC2806ED}"/>
              </a:ext>
            </a:extLst>
          </p:cNvPr>
          <p:cNvSpPr txBox="1"/>
          <p:nvPr/>
        </p:nvSpPr>
        <p:spPr>
          <a:xfrm>
            <a:off x="0" y="-27451"/>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Teorema trabajo-energía para movimiento a lo largo de una curva</a:t>
            </a:r>
          </a:p>
          <a:p>
            <a:pPr algn="l"/>
            <a:r>
              <a:rPr lang="es-MX" sz="2400" b="0" i="0" u="none" strike="noStrike" baseline="0" dirty="0">
                <a:latin typeface="Times New Roman" panose="02020603050405020304" pitchFamily="18" charset="0"/>
                <a:cs typeface="Times New Roman" panose="02020603050405020304" pitchFamily="18" charset="0"/>
              </a:rPr>
              <a:t>Podemos generalizar más nuestra definición de trabajo para incluir una fuerza que varía de dirección y magnitud, con un desplazamiento a lo largo de una trayectoria curva.</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muestra una partícula que se mueve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siguiendo una curva.</a:t>
            </a:r>
          </a:p>
        </p:txBody>
      </p:sp>
      <p:pic>
        <p:nvPicPr>
          <p:cNvPr id="5" name="Imagen 4">
            <a:extLst>
              <a:ext uri="{FF2B5EF4-FFF2-40B4-BE49-F238E27FC236}">
                <a16:creationId xmlns:a16="http://schemas.microsoft.com/office/drawing/2014/main" id="{1163668D-DB33-471A-DF4D-A8F8CDE2413A}"/>
              </a:ext>
            </a:extLst>
          </p:cNvPr>
          <p:cNvPicPr>
            <a:picLocks noChangeAspect="1"/>
          </p:cNvPicPr>
          <p:nvPr/>
        </p:nvPicPr>
        <p:blipFill>
          <a:blip r:embed="rId2"/>
          <a:stretch>
            <a:fillRect/>
          </a:stretch>
        </p:blipFill>
        <p:spPr>
          <a:xfrm>
            <a:off x="1331640" y="2132856"/>
            <a:ext cx="6548650" cy="4725144"/>
          </a:xfrm>
          <a:prstGeom prst="rect">
            <a:avLst/>
          </a:prstGeom>
        </p:spPr>
      </p:pic>
    </p:spTree>
    <p:extLst>
      <p:ext uri="{BB962C8B-B14F-4D97-AF65-F5344CB8AC3E}">
        <p14:creationId xmlns:p14="http://schemas.microsoft.com/office/powerpoint/2010/main" val="2916390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7BC5A2-0891-2590-4E6E-D542CC2806ED}"/>
              </a:ext>
            </a:extLst>
          </p:cNvPr>
          <p:cNvSpPr txBox="1"/>
          <p:nvPr/>
        </p:nvSpPr>
        <p:spPr>
          <a:xfrm>
            <a:off x="0" y="-27451"/>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Dividimos la curva entre esos puntos en muchos desplazamientos vectoriales infinitesimales, llamando a cada uno de estos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Cada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es tangente a la trayectoria en su ubicación. </a:t>
            </a:r>
          </a:p>
          <a:p>
            <a:pPr algn="l"/>
            <a:r>
              <a:rPr lang="es-MX" sz="2400" b="0" i="0" u="none" strike="noStrike" baseline="0" dirty="0">
                <a:latin typeface="Times New Roman" panose="02020603050405020304" pitchFamily="18" charset="0"/>
                <a:cs typeface="Times New Roman" panose="02020603050405020304" pitchFamily="18" charset="0"/>
              </a:rPr>
              <a:t>Sea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la fuerza en este punto cualquiera de la trayectoria, y sea </a:t>
            </a:r>
            <a:r>
              <a:rPr lang="el-GR" sz="2400" b="0" i="0" u="none" strike="noStrike" baseline="0" dirty="0">
                <a:latin typeface="Times New Roman" panose="02020603050405020304" pitchFamily="18" charset="0"/>
                <a:cs typeface="Times New Roman" panose="02020603050405020304" pitchFamily="18" charset="0"/>
              </a:rPr>
              <a:t>Φ</a:t>
            </a:r>
            <a:r>
              <a:rPr lang="es-MX" sz="2400" b="0" i="0" u="none" strike="noStrike" baseline="0" dirty="0">
                <a:latin typeface="Times New Roman" panose="02020603050405020304" pitchFamily="18" charset="0"/>
                <a:cs typeface="Times New Roman" panose="02020603050405020304" pitchFamily="18" charset="0"/>
              </a:rPr>
              <a:t> el ángulo entre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 en ese punto. </a:t>
            </a:r>
          </a:p>
          <a:p>
            <a:pPr algn="l"/>
            <a:r>
              <a:rPr lang="es-MX" sz="2400" b="0" i="0" u="none" strike="noStrike" baseline="0" dirty="0">
                <a:latin typeface="Times New Roman" panose="02020603050405020304" pitchFamily="18" charset="0"/>
                <a:cs typeface="Times New Roman" panose="02020603050405020304" pitchFamily="18" charset="0"/>
              </a:rPr>
              <a:t>De manera que el pequeño elemento de trabajo </a:t>
            </a:r>
            <a:r>
              <a:rPr lang="es-MX" sz="2400" b="0" i="1" u="none" strike="noStrike" baseline="0" dirty="0" err="1">
                <a:latin typeface="Times New Roman" panose="02020603050405020304" pitchFamily="18" charset="0"/>
                <a:cs typeface="Times New Roman" panose="02020603050405020304" pitchFamily="18" charset="0"/>
              </a:rPr>
              <a:t>dW</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realizado</a:t>
            </a:r>
          </a:p>
          <a:p>
            <a:pPr algn="l"/>
            <a:r>
              <a:rPr lang="es-MX" sz="2400" b="0" i="0" u="none" strike="noStrike" baseline="0" dirty="0">
                <a:latin typeface="Times New Roman" panose="02020603050405020304" pitchFamily="18" charset="0"/>
                <a:cs typeface="Times New Roman" panose="02020603050405020304" pitchFamily="18" charset="0"/>
              </a:rPr>
              <a:t>sobre la partícula durante el desplazamiento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puede escribirse como:</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6F4CAB4-8A71-A073-EC3A-5BFC733E1E65}"/>
              </a:ext>
            </a:extLst>
          </p:cNvPr>
          <p:cNvPicPr>
            <a:picLocks noChangeAspect="1"/>
          </p:cNvPicPr>
          <p:nvPr/>
        </p:nvPicPr>
        <p:blipFill>
          <a:blip r:embed="rId2"/>
          <a:stretch>
            <a:fillRect/>
          </a:stretch>
        </p:blipFill>
        <p:spPr>
          <a:xfrm>
            <a:off x="14402" y="2866008"/>
            <a:ext cx="9129598" cy="1283072"/>
          </a:xfrm>
          <a:prstGeom prst="rect">
            <a:avLst/>
          </a:prstGeom>
          <a:ln w="12700">
            <a:solidFill>
              <a:schemeClr val="tx1"/>
            </a:solidFill>
          </a:ln>
        </p:spPr>
      </p:pic>
      <mc:AlternateContent xmlns:mc="http://schemas.openxmlformats.org/markup-compatibility/2006">
        <mc:Choice xmlns:a14="http://schemas.microsoft.com/office/drawing/2010/main" Requires="a14">
          <p:sp>
            <p:nvSpPr>
              <p:cNvPr id="6" name="CuadroTexto 5">
                <a:extLst>
                  <a:ext uri="{FF2B5EF4-FFF2-40B4-BE49-F238E27FC236}">
                    <a16:creationId xmlns:a16="http://schemas.microsoft.com/office/drawing/2014/main" id="{58AAD1CA-5A27-EB82-02E1-67E648481C31}"/>
                  </a:ext>
                </a:extLst>
              </p:cNvPr>
              <p:cNvSpPr txBox="1"/>
              <p:nvPr/>
            </p:nvSpPr>
            <p:spPr>
              <a:xfrm>
                <a:off x="0" y="4365104"/>
                <a:ext cx="9144000" cy="83894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r>
                      <a:rPr lang="es-MX" sz="2400" b="0" i="1" u="none" strike="noStrike" baseline="0" smtClean="0">
                        <a:latin typeface="Cambria Math" panose="02040503050406030204" pitchFamily="18" charset="0"/>
                        <a:cs typeface="Times New Roman" panose="02020603050405020304" pitchFamily="18" charset="0"/>
                      </a:rPr>
                      <m:t>=</m:t>
                    </m:r>
                    <m:r>
                      <a:rPr lang="es-MX" sz="2400" b="0" i="1" u="none" strike="noStrike" baseline="0" smtClean="0">
                        <a:latin typeface="Cambria Math" panose="02040503050406030204" pitchFamily="18" charset="0"/>
                        <a:cs typeface="Times New Roman" panose="02020603050405020304" pitchFamily="18" charset="0"/>
                      </a:rPr>
                      <m:t>𝐹</m:t>
                    </m:r>
                    <m:r>
                      <a:rPr lang="es-MX" sz="2400" b="0" i="1" u="none" strike="noStrike" baseline="0" smtClean="0">
                        <a:latin typeface="Cambria Math" panose="02040503050406030204" pitchFamily="18" charset="0"/>
                        <a:cs typeface="Times New Roman" panose="02020603050405020304" pitchFamily="18" charset="0"/>
                      </a:rPr>
                      <m:t> </m:t>
                    </m:r>
                    <m:r>
                      <a:rPr lang="es-MX" sz="2400" b="0" i="1" u="none" strike="noStrike" baseline="0" smtClean="0">
                        <a:latin typeface="Cambria Math" panose="02040503050406030204" pitchFamily="18" charset="0"/>
                        <a:cs typeface="Times New Roman" panose="02020603050405020304" pitchFamily="18" charset="0"/>
                      </a:rPr>
                      <m:t>𝑐𝑜𝑠</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𝜙</m:t>
                    </m:r>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s-MX" sz="2400" b="0" i="0" u="none" strike="noStrike" baseline="0" dirty="0">
                    <a:latin typeface="Times New Roman" panose="02020603050405020304" pitchFamily="18" charset="0"/>
                    <a:cs typeface="Times New Roman" panose="02020603050405020304" pitchFamily="18" charset="0"/>
                  </a:rPr>
                  <a:t>es la componente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la dirección paralela a </a:t>
                </a:r>
                <a:r>
                  <a:rPr lang="es-MX" sz="2400" b="0" i="1" u="none" strike="noStrike" baseline="0" dirty="0">
                    <a:latin typeface="Times New Roman" panose="02020603050405020304" pitchFamily="18" charset="0"/>
                    <a:cs typeface="Times New Roman" panose="02020603050405020304" pitchFamily="18" charset="0"/>
                  </a:rPr>
                  <a:t>d</a:t>
                </a:r>
                <a:r>
                  <a:rPr lang="es-MX" sz="2400" b="1" i="1" u="none" strike="noStrike" baseline="0" dirty="0">
                    <a:latin typeface="Times New Roman" panose="02020603050405020304" pitchFamily="18" charset="0"/>
                    <a:cs typeface="Times New Roman" panose="02020603050405020304" pitchFamily="18" charset="0"/>
                  </a:rPr>
                  <a:t>l </a:t>
                </a:r>
                <a:r>
                  <a:rPr lang="es-MX" sz="2400" b="0" i="0" u="none" strike="noStrike" baseline="0" dirty="0">
                    <a:latin typeface="Times New Roman" panose="02020603050405020304" pitchFamily="18" charset="0"/>
                    <a:cs typeface="Times New Roman" panose="02020603050405020304" pitchFamily="18" charset="0"/>
                  </a:rPr>
                  <a:t> (</a:t>
                </a:r>
                <a:r>
                  <a:rPr lang="es-MX" sz="2400" b="1" i="1" u="none" strike="noStrike" baseline="0" dirty="0">
                    <a:latin typeface="Times New Roman" panose="02020603050405020304" pitchFamily="18" charset="0"/>
                    <a:cs typeface="Times New Roman" panose="02020603050405020304" pitchFamily="18" charset="0"/>
                  </a:rPr>
                  <a:t>figura b</a:t>
                </a:r>
                <a:r>
                  <a:rPr lang="es-MX" sz="2400" b="0" i="0" u="none" strike="noStrike" baseline="0" dirty="0">
                    <a:latin typeface="Times New Roman" panose="02020603050405020304" pitchFamily="18" charset="0"/>
                    <a:cs typeface="Times New Roman" panose="02020603050405020304" pitchFamily="18" charset="0"/>
                  </a:rPr>
                  <a:t>).</a:t>
                </a:r>
              </a:p>
            </p:txBody>
          </p:sp>
        </mc:Choice>
        <mc:Fallback>
          <p:sp>
            <p:nvSpPr>
              <p:cNvPr id="6" name="CuadroTexto 5">
                <a:extLst>
                  <a:ext uri="{FF2B5EF4-FFF2-40B4-BE49-F238E27FC236}">
                    <a16:creationId xmlns:a16="http://schemas.microsoft.com/office/drawing/2014/main" id="{58AAD1CA-5A27-EB82-02E1-67E648481C31}"/>
                  </a:ext>
                </a:extLst>
              </p:cNvPr>
              <p:cNvSpPr txBox="1">
                <a:spLocks noRot="1" noChangeAspect="1" noMove="1" noResize="1" noEditPoints="1" noAdjustHandles="1" noChangeArrowheads="1" noChangeShapeType="1" noTextEdit="1"/>
              </p:cNvSpPr>
              <p:nvPr/>
            </p:nvSpPr>
            <p:spPr>
              <a:xfrm>
                <a:off x="0" y="4365104"/>
                <a:ext cx="9144000" cy="838948"/>
              </a:xfrm>
              <a:prstGeom prst="rect">
                <a:avLst/>
              </a:prstGeom>
              <a:blipFill>
                <a:blip r:embed="rId3"/>
                <a:stretch>
                  <a:fillRect l="-1000" t="-5797" b="-15942"/>
                </a:stretch>
              </a:blipFill>
            </p:spPr>
            <p:txBody>
              <a:bodyPr/>
              <a:lstStyle/>
              <a:p>
                <a:r>
                  <a:rPr lang="es-MX">
                    <a:noFill/>
                  </a:rPr>
                  <a:t> </a:t>
                </a:r>
              </a:p>
            </p:txBody>
          </p:sp>
        </mc:Fallback>
      </mc:AlternateContent>
    </p:spTree>
    <p:extLst>
      <p:ext uri="{BB962C8B-B14F-4D97-AF65-F5344CB8AC3E}">
        <p14:creationId xmlns:p14="http://schemas.microsoft.com/office/powerpoint/2010/main" val="26216696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848F3D0-49B8-653A-A1C6-F23C17318678}"/>
              </a:ext>
            </a:extLst>
          </p:cNvPr>
          <p:cNvPicPr>
            <a:picLocks noChangeAspect="1"/>
          </p:cNvPicPr>
          <p:nvPr/>
        </p:nvPicPr>
        <p:blipFill>
          <a:blip r:embed="rId2"/>
          <a:stretch>
            <a:fillRect/>
          </a:stretch>
        </p:blipFill>
        <p:spPr>
          <a:xfrm>
            <a:off x="446271" y="0"/>
            <a:ext cx="8302193" cy="6885383"/>
          </a:xfrm>
          <a:prstGeom prst="rect">
            <a:avLst/>
          </a:prstGeom>
        </p:spPr>
      </p:pic>
    </p:spTree>
    <p:extLst>
      <p:ext uri="{BB962C8B-B14F-4D97-AF65-F5344CB8AC3E}">
        <p14:creationId xmlns:p14="http://schemas.microsoft.com/office/powerpoint/2010/main" val="1424615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8AAD1CA-5A27-EB82-02E1-67E648481C31}"/>
              </a:ext>
            </a:extLst>
          </p:cNvPr>
          <p:cNvSpPr txBox="1"/>
          <p:nvPr/>
        </p:nvSpPr>
        <p:spPr>
          <a:xfrm>
            <a:off x="0" y="-2738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total realizado por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sobre la partícula al moverse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entonces:</a:t>
            </a:r>
            <a:endParaRPr lang="es-MX" sz="24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BE81B8D4-218E-4B64-9216-8E672D5323A4}"/>
              </a:ext>
            </a:extLst>
          </p:cNvPr>
          <p:cNvPicPr>
            <a:picLocks noChangeAspect="1"/>
          </p:cNvPicPr>
          <p:nvPr/>
        </p:nvPicPr>
        <p:blipFill>
          <a:blip r:embed="rId2"/>
          <a:stretch>
            <a:fillRect/>
          </a:stretch>
        </p:blipFill>
        <p:spPr>
          <a:xfrm>
            <a:off x="0" y="836712"/>
            <a:ext cx="9144000" cy="2097974"/>
          </a:xfrm>
          <a:prstGeom prst="rect">
            <a:avLst/>
          </a:prstGeom>
          <a:ln w="12700">
            <a:solidFill>
              <a:schemeClr val="tx1"/>
            </a:solidFill>
          </a:ln>
        </p:spPr>
      </p:pic>
      <p:sp>
        <p:nvSpPr>
          <p:cNvPr id="10" name="CuadroTexto 9">
            <a:extLst>
              <a:ext uri="{FF2B5EF4-FFF2-40B4-BE49-F238E27FC236}">
                <a16:creationId xmlns:a16="http://schemas.microsoft.com/office/drawing/2014/main" id="{751ABB0F-E3FE-4AF2-883D-C05BD994B17F}"/>
              </a:ext>
            </a:extLst>
          </p:cNvPr>
          <p:cNvSpPr txBox="1"/>
          <p:nvPr/>
        </p:nvSpPr>
        <p:spPr>
          <a:xfrm>
            <a:off x="0" y="3140968"/>
            <a:ext cx="9144000"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integral en la ecuación se llama una </a:t>
            </a:r>
            <a:r>
              <a:rPr lang="es-MX" sz="2400" b="1" i="1" u="none" strike="noStrike" baseline="0" dirty="0">
                <a:latin typeface="Times New Roman" panose="02020603050405020304" pitchFamily="18" charset="0"/>
                <a:cs typeface="Times New Roman" panose="02020603050405020304" pitchFamily="18" charset="0"/>
              </a:rPr>
              <a:t>integral de línea</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28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1803E6-BCB3-EF7D-5A99-146EB8A9BB2C}"/>
              </a:ext>
            </a:extLst>
          </p:cNvPr>
          <p:cNvPicPr>
            <a:picLocks noChangeAspect="1"/>
          </p:cNvPicPr>
          <p:nvPr/>
        </p:nvPicPr>
        <p:blipFill>
          <a:blip r:embed="rId2"/>
          <a:stretch>
            <a:fillRect/>
          </a:stretch>
        </p:blipFill>
        <p:spPr>
          <a:xfrm>
            <a:off x="0" y="-27384"/>
            <a:ext cx="9144000" cy="765594"/>
          </a:xfrm>
          <a:prstGeom prst="rect">
            <a:avLst/>
          </a:prstGeom>
          <a:ln w="12700">
            <a:solidFill>
              <a:schemeClr val="tx1"/>
            </a:solidFill>
          </a:ln>
        </p:spPr>
      </p:pic>
      <p:pic>
        <p:nvPicPr>
          <p:cNvPr id="4" name="Imagen 3">
            <a:extLst>
              <a:ext uri="{FF2B5EF4-FFF2-40B4-BE49-F238E27FC236}">
                <a16:creationId xmlns:a16="http://schemas.microsoft.com/office/drawing/2014/main" id="{4D955E35-0F1A-7713-4BDE-3BB3B9693DF4}"/>
              </a:ext>
            </a:extLst>
          </p:cNvPr>
          <p:cNvPicPr>
            <a:picLocks noChangeAspect="1"/>
          </p:cNvPicPr>
          <p:nvPr/>
        </p:nvPicPr>
        <p:blipFill>
          <a:blip r:embed="rId3"/>
          <a:stretch>
            <a:fillRect/>
          </a:stretch>
        </p:blipFill>
        <p:spPr>
          <a:xfrm>
            <a:off x="1835696" y="1854080"/>
            <a:ext cx="6696744" cy="4963814"/>
          </a:xfrm>
          <a:prstGeom prst="rect">
            <a:avLst/>
          </a:prstGeom>
        </p:spPr>
      </p:pic>
      <p:sp>
        <p:nvSpPr>
          <p:cNvPr id="6" name="CuadroTexto 5">
            <a:extLst>
              <a:ext uri="{FF2B5EF4-FFF2-40B4-BE49-F238E27FC236}">
                <a16:creationId xmlns:a16="http://schemas.microsoft.com/office/drawing/2014/main" id="{54F0EDC9-0EBE-459E-537A-7B3EFE4C5DB0}"/>
              </a:ext>
            </a:extLst>
          </p:cNvPr>
          <p:cNvSpPr txBox="1"/>
          <p:nvPr/>
        </p:nvSpPr>
        <p:spPr>
          <a:xfrm>
            <a:off x="-31016" y="788511"/>
            <a:ext cx="9143999"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efectuado sobre el cuerpo es mayor si la fuerza </a:t>
            </a:r>
            <a:r>
              <a:rPr lang="es-MX" sz="2400" b="0"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o el desplazamiento </a:t>
            </a:r>
            <a:r>
              <a:rPr lang="es-MX" sz="2400" b="0" i="1" u="none" strike="noStrike" baseline="0" dirty="0">
                <a:latin typeface="Times New Roman" panose="02020603050405020304" pitchFamily="18" charset="0"/>
                <a:cs typeface="Times New Roman" panose="02020603050405020304" pitchFamily="18" charset="0"/>
              </a:rPr>
              <a:t>s </a:t>
            </a:r>
            <a:r>
              <a:rPr lang="es-MX" sz="2400" b="0" i="0" u="none" strike="noStrike" baseline="0" dirty="0">
                <a:latin typeface="Times New Roman" panose="02020603050405020304" pitchFamily="18" charset="0"/>
                <a:cs typeface="Times New Roman" panose="02020603050405020304" pitchFamily="18" charset="0"/>
              </a:rPr>
              <a:t>son mayores, de acuerdo con las observaciones anteriores.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8471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2CF1EA90-B72E-4F73-2DC7-B134F0540F53}"/>
                  </a:ext>
                </a:extLst>
              </p:cNvPr>
              <p:cNvSpPr txBox="1"/>
              <p:nvPr/>
            </p:nvSpPr>
            <p:spPr>
              <a:xfrm>
                <a:off x="0" y="-27384"/>
                <a:ext cx="9144000" cy="6564810"/>
              </a:xfrm>
              <a:prstGeom prst="rect">
                <a:avLst/>
              </a:prstGeom>
              <a:noFill/>
            </p:spPr>
            <p:txBody>
              <a:bodyPr wrap="square">
                <a:spAutoFit/>
              </a:bodyPr>
              <a:lstStyle/>
              <a:p>
                <a:pPr algn="l"/>
                <a:r>
                  <a:rPr lang="es-MX" sz="2800" b="0" i="0" u="none" strike="noStrike" baseline="0" dirty="0">
                    <a:latin typeface="Times New Roman" panose="02020603050405020304" pitchFamily="18" charset="0"/>
                    <a:cs typeface="Times New Roman" panose="02020603050405020304" pitchFamily="18" charset="0"/>
                  </a:rPr>
                  <a:t>Ahora podemos demostrar que el teorema trabajo-energía se cumple aun con fuerzas variables y desplazamiento a lo largo de una trayectoria curva.</a:t>
                </a:r>
              </a:p>
              <a:p>
                <a:pPr algn="l"/>
                <a:r>
                  <a:rPr lang="es-MX" sz="2800" b="0" i="0" u="none" strike="noStrike" baseline="0" dirty="0">
                    <a:latin typeface="Times New Roman" panose="02020603050405020304" pitchFamily="18" charset="0"/>
                    <a:cs typeface="Times New Roman" panose="02020603050405020304" pitchFamily="18" charset="0"/>
                  </a:rPr>
                  <a:t>La fuerza </a:t>
                </a:r>
                <a:r>
                  <a:rPr lang="es-MX" sz="2800" b="1" i="1" u="none" strike="noStrike" baseline="0" dirty="0">
                    <a:latin typeface="Times New Roman" panose="02020603050405020304" pitchFamily="18" charset="0"/>
                    <a:cs typeface="Times New Roman" panose="02020603050405020304" pitchFamily="18" charset="0"/>
                  </a:rPr>
                  <a:t>F </a:t>
                </a:r>
                <a:r>
                  <a:rPr lang="es-MX" sz="2800" b="0" i="0" u="none" strike="noStrike" baseline="0" dirty="0">
                    <a:latin typeface="Times New Roman" panose="02020603050405020304" pitchFamily="18" charset="0"/>
                    <a:cs typeface="Times New Roman" panose="02020603050405020304" pitchFamily="18" charset="0"/>
                  </a:rPr>
                  <a:t>es prácticamente constante en cualquier segmento infinitesimal </a:t>
                </a:r>
                <a:r>
                  <a:rPr lang="es-MX" sz="2800" b="0" i="1" u="none" strike="noStrike" baseline="0" dirty="0">
                    <a:latin typeface="Times New Roman" panose="02020603050405020304" pitchFamily="18" charset="0"/>
                    <a:cs typeface="Times New Roman" panose="02020603050405020304" pitchFamily="18" charset="0"/>
                  </a:rPr>
                  <a:t>d</a:t>
                </a:r>
                <a:r>
                  <a:rPr lang="es-MX" sz="2800" b="1" i="1" u="none" strike="noStrike" baseline="0" dirty="0">
                    <a:latin typeface="Times New Roman" panose="02020603050405020304" pitchFamily="18" charset="0"/>
                    <a:cs typeface="Times New Roman" panose="02020603050405020304" pitchFamily="18" charset="0"/>
                  </a:rPr>
                  <a:t>l </a:t>
                </a:r>
                <a:r>
                  <a:rPr lang="es-MX" sz="2800" u="none" strike="noStrike" baseline="0" dirty="0">
                    <a:latin typeface="Times New Roman" panose="02020603050405020304" pitchFamily="18" charset="0"/>
                    <a:cs typeface="Times New Roman" panose="02020603050405020304" pitchFamily="18" charset="0"/>
                  </a:rPr>
                  <a:t>d</a:t>
                </a:r>
                <a:r>
                  <a:rPr lang="es-MX" sz="2800" b="0" i="0" u="none" strike="noStrike" baseline="0" dirty="0">
                    <a:latin typeface="Times New Roman" panose="02020603050405020304" pitchFamily="18" charset="0"/>
                    <a:cs typeface="Times New Roman" panose="02020603050405020304" pitchFamily="18" charset="0"/>
                  </a:rPr>
                  <a:t>e la trayectoria, así que aplicamos el teorema trabajo-energía para movimiento rectilíneo a ese segmento. </a:t>
                </a:r>
              </a:p>
              <a:p>
                <a:pPr algn="l"/>
                <a:r>
                  <a:rPr lang="es-MX" sz="2800" b="0" i="0" u="none" strike="noStrike" baseline="0" dirty="0">
                    <a:latin typeface="Times New Roman" panose="02020603050405020304" pitchFamily="18" charset="0"/>
                    <a:cs typeface="Times New Roman" panose="02020603050405020304" pitchFamily="18" charset="0"/>
                  </a:rPr>
                  <a:t>Entonces, el cambio de energía cinética, </a:t>
                </a:r>
                <a:r>
                  <a:rPr lang="es-MX" sz="2800" b="0" i="1" u="none" strike="noStrike" baseline="0" dirty="0">
                    <a:latin typeface="Times New Roman" panose="02020603050405020304" pitchFamily="18" charset="0"/>
                    <a:cs typeface="Times New Roman" panose="02020603050405020304" pitchFamily="18" charset="0"/>
                  </a:rPr>
                  <a:t>K</a:t>
                </a:r>
                <a:r>
                  <a:rPr lang="es-MX" sz="2800" b="0" i="0" u="none" strike="noStrike" baseline="0" dirty="0">
                    <a:latin typeface="Times New Roman" panose="02020603050405020304" pitchFamily="18" charset="0"/>
                    <a:cs typeface="Times New Roman" panose="02020603050405020304" pitchFamily="18" charset="0"/>
                  </a:rPr>
                  <a:t>, de la partícula en ese segmento es igual al trabajo </a:t>
                </a:r>
                <a:r>
                  <a:rPr lang="es-MX" sz="2800" b="0" i="1" u="none" strike="noStrike" baseline="0" dirty="0" err="1">
                    <a:latin typeface="Times New Roman" panose="02020603050405020304" pitchFamily="18" charset="0"/>
                    <a:cs typeface="Times New Roman" panose="02020603050405020304" pitchFamily="18" charset="0"/>
                  </a:rPr>
                  <a:t>dW</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800" b="0" i="1" u="none" strike="noStrike" baseline="0" smtClean="0">
                            <a:latin typeface="Cambria Math" panose="02040503050406030204" pitchFamily="18" charset="0"/>
                            <a:cs typeface="Times New Roman" panose="02020603050405020304" pitchFamily="18" charset="0"/>
                          </a:rPr>
                        </m:ctrlPr>
                      </m:sSubPr>
                      <m:e>
                        <m:r>
                          <a:rPr lang="es-MX" sz="2800" b="0" i="1" u="none" strike="noStrike" baseline="0" smtClean="0">
                            <a:latin typeface="Cambria Math" panose="02040503050406030204" pitchFamily="18" charset="0"/>
                            <a:cs typeface="Times New Roman" panose="02020603050405020304" pitchFamily="18" charset="0"/>
                          </a:rPr>
                          <m:t>𝐹</m:t>
                        </m:r>
                      </m:e>
                      <m:sub>
                        <m:r>
                          <a:rPr lang="es-MX" sz="28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800" b="0" i="1" u="none" strike="noStrike" baseline="0" dirty="0">
                    <a:latin typeface="Times New Roman" panose="02020603050405020304" pitchFamily="18" charset="0"/>
                    <a:cs typeface="Times New Roman" panose="02020603050405020304" pitchFamily="18" charset="0"/>
                  </a:rPr>
                  <a:t> dl </a:t>
                </a:r>
                <a:r>
                  <a:rPr lang="es-MX" sz="2800" b="0" i="0" u="none" strike="noStrike" baseline="0" dirty="0">
                    <a:latin typeface="Times New Roman" panose="02020603050405020304" pitchFamily="18" charset="0"/>
                    <a:cs typeface="Times New Roman" panose="02020603050405020304" pitchFamily="18" charset="0"/>
                  </a:rPr>
                  <a:t>= </a:t>
                </a:r>
                <a:r>
                  <a:rPr lang="es-MX" sz="2800" b="1" i="1" u="none" strike="noStrike" baseline="0" dirty="0">
                    <a:latin typeface="Times New Roman" panose="02020603050405020304" pitchFamily="18" charset="0"/>
                    <a:cs typeface="Times New Roman" panose="02020603050405020304" pitchFamily="18" charset="0"/>
                  </a:rPr>
                  <a:t>F . </a:t>
                </a:r>
                <a:r>
                  <a:rPr lang="es-MX" sz="2800" i="1" u="none" strike="noStrike" baseline="0" dirty="0">
                    <a:latin typeface="Times New Roman" panose="02020603050405020304" pitchFamily="18" charset="0"/>
                    <a:cs typeface="Times New Roman" panose="02020603050405020304" pitchFamily="18" charset="0"/>
                  </a:rPr>
                  <a:t>d</a:t>
                </a:r>
                <a:r>
                  <a:rPr lang="es-MX" sz="2800" b="1" i="1" u="none" strike="noStrike" baseline="0" dirty="0">
                    <a:latin typeface="Times New Roman" panose="02020603050405020304" pitchFamily="18" charset="0"/>
                    <a:cs typeface="Times New Roman" panose="02020603050405020304" pitchFamily="18" charset="0"/>
                  </a:rPr>
                  <a:t>l </a:t>
                </a:r>
                <a:r>
                  <a:rPr lang="es-MX" sz="2800" b="0" i="0" u="none" strike="noStrike" baseline="0" dirty="0">
                    <a:latin typeface="Times New Roman" panose="02020603050405020304" pitchFamily="18" charset="0"/>
                    <a:cs typeface="Times New Roman" panose="02020603050405020304" pitchFamily="18" charset="0"/>
                  </a:rPr>
                  <a:t>realizado sobre la partícula. </a:t>
                </a:r>
              </a:p>
              <a:p>
                <a:pPr algn="l"/>
                <a:r>
                  <a:rPr lang="es-MX" sz="2800" b="0" i="0" u="none" strike="noStrike" baseline="0" dirty="0">
                    <a:latin typeface="Times New Roman" panose="02020603050405020304" pitchFamily="18" charset="0"/>
                    <a:cs typeface="Times New Roman" panose="02020603050405020304" pitchFamily="18" charset="0"/>
                  </a:rPr>
                  <a:t>La suma de estos trabajos infinitesimales de todos los segmentos de la trayectoria nos da el trabajo total realizado que es igual al cambio total de energía cinética en toda la trayectoria. </a:t>
                </a:r>
              </a:p>
              <a:p>
                <a:pPr algn="l"/>
                <a:r>
                  <a:rPr lang="es-MX" sz="2800" b="0" i="0" u="none" strike="noStrike" baseline="0" dirty="0">
                    <a:latin typeface="Times New Roman" panose="02020603050405020304" pitchFamily="18" charset="0"/>
                    <a:cs typeface="Times New Roman" panose="02020603050405020304" pitchFamily="18" charset="0"/>
                  </a:rPr>
                  <a:t>Por lo tanto, </a:t>
                </a:r>
                <a:r>
                  <a:rPr lang="es-MX" sz="2800" b="0" i="1" u="none" strike="noStrike" baseline="0" dirty="0" err="1">
                    <a:latin typeface="Times New Roman" panose="02020603050405020304" pitchFamily="18" charset="0"/>
                    <a:cs typeface="Times New Roman" panose="02020603050405020304" pitchFamily="18" charset="0"/>
                  </a:rPr>
                  <a:t>W</a:t>
                </a:r>
                <a:r>
                  <a:rPr lang="es-MX" sz="2800" b="0" i="0" u="none" strike="noStrike" baseline="-25000" dirty="0" err="1">
                    <a:latin typeface="Times New Roman" panose="02020603050405020304" pitchFamily="18" charset="0"/>
                    <a:cs typeface="Times New Roman" panose="02020603050405020304" pitchFamily="18" charset="0"/>
                  </a:rPr>
                  <a:t>tot</a:t>
                </a:r>
                <a:r>
                  <a:rPr lang="es-MX" sz="2800" b="0" i="0" u="none" strike="noStrike" baseline="0" dirty="0">
                    <a:latin typeface="Times New Roman" panose="02020603050405020304" pitchFamily="18" charset="0"/>
                    <a:cs typeface="Times New Roman" panose="02020603050405020304" pitchFamily="18" charset="0"/>
                  </a:rPr>
                  <a:t> = </a:t>
                </a:r>
                <a:r>
                  <a:rPr lang="es-MX" sz="2800" b="0" i="0" u="none" strike="noStrike" baseline="0" dirty="0" err="1">
                    <a:latin typeface="Times New Roman" panose="02020603050405020304" pitchFamily="18" charset="0"/>
                    <a:cs typeface="Times New Roman" panose="02020603050405020304" pitchFamily="18" charset="0"/>
                  </a:rPr>
                  <a:t>Δ</a:t>
                </a:r>
                <a:r>
                  <a:rPr lang="es-MX" sz="2800" b="0" i="1" u="none" strike="noStrike" baseline="0" dirty="0" err="1">
                    <a:latin typeface="Times New Roman" panose="02020603050405020304" pitchFamily="18" charset="0"/>
                    <a:cs typeface="Times New Roman" panose="02020603050405020304" pitchFamily="18" charset="0"/>
                  </a:rPr>
                  <a:t>K</a:t>
                </a:r>
                <a:r>
                  <a:rPr lang="es-MX" sz="2800" b="0" i="1" u="none" strike="noStrike" baseline="0" dirty="0">
                    <a:latin typeface="Times New Roman" panose="02020603050405020304" pitchFamily="18" charset="0"/>
                    <a:cs typeface="Times New Roman" panose="02020603050405020304" pitchFamily="18" charset="0"/>
                  </a:rPr>
                  <a:t> </a:t>
                </a:r>
                <a:r>
                  <a:rPr lang="es-MX" sz="2800" b="0" i="0" u="none" strike="noStrike" baseline="0" dirty="0">
                    <a:latin typeface="Times New Roman" panose="02020603050405020304" pitchFamily="18" charset="0"/>
                    <a:cs typeface="Times New Roman" panose="02020603050405020304" pitchFamily="18" charset="0"/>
                  </a:rPr>
                  <a:t>= </a:t>
                </a:r>
                <a:r>
                  <a:rPr lang="es-MX" sz="2800" b="0" i="1" u="none" strike="noStrike" baseline="0" dirty="0" err="1">
                    <a:latin typeface="Times New Roman" panose="02020603050405020304" pitchFamily="18" charset="0"/>
                    <a:cs typeface="Times New Roman" panose="02020603050405020304" pitchFamily="18" charset="0"/>
                  </a:rPr>
                  <a:t>K</a:t>
                </a:r>
                <a:r>
                  <a:rPr lang="es-MX" sz="2800" b="0" i="0" u="none" strike="noStrike" baseline="-25000" dirty="0" err="1">
                    <a:latin typeface="Times New Roman" panose="02020603050405020304" pitchFamily="18" charset="0"/>
                    <a:cs typeface="Times New Roman" panose="02020603050405020304" pitchFamily="18" charset="0"/>
                  </a:rPr>
                  <a:t>2</a:t>
                </a:r>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err="1">
                    <a:latin typeface="Times New Roman" panose="02020603050405020304" pitchFamily="18" charset="0"/>
                    <a:cs typeface="Times New Roman" panose="02020603050405020304" pitchFamily="18" charset="0"/>
                  </a:rPr>
                  <a:t>K</a:t>
                </a:r>
                <a:r>
                  <a:rPr lang="es-MX" sz="2800" b="0" i="0" u="none" strike="noStrike" baseline="-25000" dirty="0" err="1">
                    <a:latin typeface="Times New Roman" panose="02020603050405020304" pitchFamily="18" charset="0"/>
                    <a:cs typeface="Times New Roman" panose="02020603050405020304" pitchFamily="18" charset="0"/>
                  </a:rPr>
                  <a:t>1</a:t>
                </a:r>
                <a:r>
                  <a:rPr lang="es-MX" sz="2800" b="0" i="0" u="none" strike="noStrike" baseline="0" dirty="0">
                    <a:latin typeface="Times New Roman" panose="02020603050405020304" pitchFamily="18" charset="0"/>
                    <a:cs typeface="Times New Roman" panose="02020603050405020304" pitchFamily="18" charset="0"/>
                  </a:rPr>
                  <a:t> se cumple </a:t>
                </a:r>
                <a:r>
                  <a:rPr lang="es-MX" sz="2800" b="1" i="1" u="none" strike="noStrike" baseline="0" dirty="0">
                    <a:latin typeface="Times New Roman" panose="02020603050405020304" pitchFamily="18" charset="0"/>
                    <a:cs typeface="Times New Roman" panose="02020603050405020304" pitchFamily="18" charset="0"/>
                  </a:rPr>
                  <a:t>en general</a:t>
                </a:r>
                <a:r>
                  <a:rPr lang="es-MX" sz="2800" b="0" i="0" u="none" strike="noStrike" baseline="0" dirty="0">
                    <a:latin typeface="Times New Roman" panose="02020603050405020304" pitchFamily="18" charset="0"/>
                    <a:cs typeface="Times New Roman" panose="02020603050405020304" pitchFamily="18" charset="0"/>
                  </a:rPr>
                  <a:t>, sean cuales fueren la trayectoria y las características de las fuerzas. </a:t>
                </a:r>
              </a:p>
            </p:txBody>
          </p:sp>
        </mc:Choice>
        <mc:Fallback>
          <p:sp>
            <p:nvSpPr>
              <p:cNvPr id="3" name="CuadroTexto 2">
                <a:extLst>
                  <a:ext uri="{FF2B5EF4-FFF2-40B4-BE49-F238E27FC236}">
                    <a16:creationId xmlns:a16="http://schemas.microsoft.com/office/drawing/2014/main" id="{2CF1EA90-B72E-4F73-2DC7-B134F0540F53}"/>
                  </a:ext>
                </a:extLst>
              </p:cNvPr>
              <p:cNvSpPr txBox="1">
                <a:spLocks noRot="1" noChangeAspect="1" noMove="1" noResize="1" noEditPoints="1" noAdjustHandles="1" noChangeArrowheads="1" noChangeShapeType="1" noTextEdit="1"/>
              </p:cNvSpPr>
              <p:nvPr/>
            </p:nvSpPr>
            <p:spPr>
              <a:xfrm>
                <a:off x="0" y="-27384"/>
                <a:ext cx="9144000" cy="6564810"/>
              </a:xfrm>
              <a:prstGeom prst="rect">
                <a:avLst/>
              </a:prstGeom>
              <a:blipFill>
                <a:blip r:embed="rId2"/>
                <a:stretch>
                  <a:fillRect l="-1333" t="-1022" r="-1000" b="-1766"/>
                </a:stretch>
              </a:blipFill>
            </p:spPr>
            <p:txBody>
              <a:bodyPr/>
              <a:lstStyle/>
              <a:p>
                <a:r>
                  <a:rPr lang="es-MX">
                    <a:noFill/>
                  </a:rPr>
                  <a:t> </a:t>
                </a:r>
              </a:p>
            </p:txBody>
          </p:sp>
        </mc:Fallback>
      </mc:AlternateContent>
    </p:spTree>
    <p:extLst>
      <p:ext uri="{BB962C8B-B14F-4D97-AF65-F5344CB8AC3E}">
        <p14:creationId xmlns:p14="http://schemas.microsoft.com/office/powerpoint/2010/main" val="4002938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2CF1EA90-B72E-4F73-2DC7-B134F0540F53}"/>
                  </a:ext>
                </a:extLst>
              </p:cNvPr>
              <p:cNvSpPr txBox="1"/>
              <p:nvPr/>
            </p:nvSpPr>
            <p:spPr>
              <a:xfrm>
                <a:off x="0" y="-27384"/>
                <a:ext cx="9144000" cy="4841262"/>
              </a:xfrm>
              <a:prstGeom prst="rect">
                <a:avLst/>
              </a:prstGeom>
              <a:noFill/>
            </p:spPr>
            <p:txBody>
              <a:bodyPr wrap="square">
                <a:spAutoFit/>
              </a:bodyPr>
              <a:lstStyle/>
              <a:p>
                <a:r>
                  <a:rPr lang="es-MX" sz="2800" dirty="0">
                    <a:latin typeface="Times New Roman" panose="02020603050405020304" pitchFamily="18" charset="0"/>
                    <a:cs typeface="Times New Roman" panose="02020603050405020304" pitchFamily="18" charset="0"/>
                  </a:rPr>
                  <a:t>Observe que sólo la componente de la fuerza neta paralela a la trayectoria, </a:t>
                </a:r>
                <a14:m>
                  <m:oMath xmlns:m="http://schemas.openxmlformats.org/officeDocument/2006/math">
                    <m:sSub>
                      <m:sSubPr>
                        <m:ctrlPr>
                          <a:rPr lang="es-MX" sz="2800" i="1">
                            <a:latin typeface="Cambria Math" panose="02040503050406030204" pitchFamily="18" charset="0"/>
                            <a:cs typeface="Times New Roman" panose="02020603050405020304" pitchFamily="18" charset="0"/>
                          </a:rPr>
                        </m:ctrlPr>
                      </m:sSubPr>
                      <m:e>
                        <m:r>
                          <a:rPr lang="es-MX" sz="2800" i="1">
                            <a:latin typeface="Cambria Math" panose="02040503050406030204" pitchFamily="18" charset="0"/>
                            <a:cs typeface="Times New Roman" panose="02020603050405020304" pitchFamily="18" charset="0"/>
                          </a:rPr>
                          <m:t>𝐹</m:t>
                        </m:r>
                      </m:e>
                      <m:sub>
                        <m:r>
                          <a:rPr lang="es-MX" sz="28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800" i="1" dirty="0">
                    <a:latin typeface="Times New Roman" panose="02020603050405020304" pitchFamily="18"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 realiza trabajo sobre la partícula, así que </a:t>
                </a:r>
                <a:r>
                  <a:rPr lang="es-MX" sz="2800" b="1" i="1" dirty="0">
                    <a:latin typeface="Times New Roman" panose="02020603050405020304" pitchFamily="18" charset="0"/>
                    <a:cs typeface="Times New Roman" panose="02020603050405020304" pitchFamily="18" charset="0"/>
                  </a:rPr>
                  <a:t>únicamente dicha componente puede cambiar la rapidez y la energía cinética de la partícula</a:t>
                </a:r>
                <a:r>
                  <a:rPr lang="es-MX" sz="2800" dirty="0">
                    <a:latin typeface="Times New Roman" panose="02020603050405020304" pitchFamily="18" charset="0"/>
                    <a:cs typeface="Times New Roman" panose="02020603050405020304" pitchFamily="18" charset="0"/>
                  </a:rPr>
                  <a:t>. </a:t>
                </a:r>
              </a:p>
              <a:p>
                <a:r>
                  <a:rPr lang="es-MX" sz="2800" b="0" i="0" u="none" strike="noStrike" baseline="0" dirty="0">
                    <a:latin typeface="Times New Roman" panose="02020603050405020304" pitchFamily="18" charset="0"/>
                    <a:cs typeface="Times New Roman" panose="02020603050405020304" pitchFamily="18" charset="0"/>
                  </a:rPr>
                  <a:t>La componente perpendicular a la trayectoria, </a:t>
                </a:r>
                <a14:m>
                  <m:oMath xmlns:m="http://schemas.openxmlformats.org/officeDocument/2006/math">
                    <m:sSub>
                      <m:sSubPr>
                        <m:ctrlPr>
                          <a:rPr lang="es-MX" sz="2800" b="0" i="1" u="none" strike="noStrike" baseline="0" smtClean="0">
                            <a:latin typeface="Cambria Math" panose="02040503050406030204" pitchFamily="18" charset="0"/>
                            <a:cs typeface="Times New Roman" panose="02020603050405020304" pitchFamily="18" charset="0"/>
                          </a:rPr>
                        </m:ctrlPr>
                      </m:sSubPr>
                      <m:e>
                        <m:r>
                          <a:rPr lang="es-MX" sz="2800" b="0" i="1" u="none" strike="noStrike" baseline="0" smtClean="0">
                            <a:latin typeface="Cambria Math" panose="02040503050406030204" pitchFamily="18" charset="0"/>
                            <a:cs typeface="Times New Roman" panose="02020603050405020304" pitchFamily="18" charset="0"/>
                          </a:rPr>
                          <m:t>𝐹</m:t>
                        </m:r>
                      </m:e>
                      <m:sub>
                        <m:r>
                          <a:rPr lang="es-MX" sz="28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800" b="0" i="0" u="none" strike="noStrike" baseline="0" dirty="0">
                    <a:latin typeface="Times New Roman" panose="02020603050405020304" pitchFamily="18" charset="0"/>
                    <a:cs typeface="Times New Roman" panose="02020603050405020304" pitchFamily="18" charset="0"/>
                  </a:rPr>
                  <a:t> = </a:t>
                </a:r>
                <a:r>
                  <a:rPr lang="es-MX" sz="2800" b="0" i="1" u="none" strike="noStrike" baseline="0" dirty="0">
                    <a:latin typeface="Times New Roman" panose="02020603050405020304" pitchFamily="18" charset="0"/>
                    <a:cs typeface="Times New Roman" panose="02020603050405020304" pitchFamily="18" charset="0"/>
                  </a:rPr>
                  <a:t>F </a:t>
                </a:r>
                <a:r>
                  <a:rPr lang="es-MX" sz="2800" b="0" i="0" u="none" strike="noStrike" baseline="0" dirty="0">
                    <a:latin typeface="Times New Roman" panose="02020603050405020304" pitchFamily="18" charset="0"/>
                    <a:cs typeface="Times New Roman" panose="02020603050405020304" pitchFamily="18" charset="0"/>
                  </a:rPr>
                  <a:t>sen </a:t>
                </a:r>
                <a14:m>
                  <m:oMath xmlns:m="http://schemas.openxmlformats.org/officeDocument/2006/math">
                    <m:r>
                      <a:rPr lang="es-MX" sz="2800" i="1">
                        <a:latin typeface="Cambria Math" panose="02040503050406030204" pitchFamily="18" charset="0"/>
                        <a:ea typeface="Cambria Math" panose="02040503050406030204" pitchFamily="18" charset="0"/>
                        <a:cs typeface="Times New Roman" panose="02020603050405020304" pitchFamily="18" charset="0"/>
                      </a:rPr>
                      <m:t>𝜙</m:t>
                    </m:r>
                  </m:oMath>
                </a14:m>
                <a:r>
                  <a:rPr lang="es-MX" sz="2800" b="0" i="0" u="none" strike="noStrike" baseline="0" dirty="0">
                    <a:latin typeface="Times New Roman" panose="02020603050405020304" pitchFamily="18" charset="0"/>
                    <a:cs typeface="Times New Roman" panose="02020603050405020304" pitchFamily="18" charset="0"/>
                  </a:rPr>
                  <a:t>, no afecta la rapidez de la partícula; sólo cambia su dirección.</a:t>
                </a:r>
              </a:p>
              <a:p>
                <a:pPr algn="l"/>
                <a:r>
                  <a:rPr lang="es-MX" sz="2800" b="0" i="0" u="none" strike="noStrike" baseline="0" dirty="0">
                    <a:latin typeface="Times New Roman" panose="02020603050405020304" pitchFamily="18" charset="0"/>
                    <a:cs typeface="Times New Roman" panose="02020603050405020304" pitchFamily="18" charset="0"/>
                  </a:rPr>
                  <a:t>Para evaluar la integral de línea en un problema específico, necesitamos una descripción detallada de la trayectoria y de cómo varía </a:t>
                </a:r>
                <a:r>
                  <a:rPr lang="es-MX" sz="2800" b="1" i="1" u="none" strike="noStrike" baseline="0" dirty="0">
                    <a:latin typeface="Times New Roman" panose="02020603050405020304" pitchFamily="18" charset="0"/>
                    <a:cs typeface="Times New Roman" panose="02020603050405020304" pitchFamily="18" charset="0"/>
                  </a:rPr>
                  <a:t>F </a:t>
                </a:r>
                <a:r>
                  <a:rPr lang="es-MX" sz="2800" b="0" i="0" u="none" strike="noStrike" baseline="0" dirty="0">
                    <a:latin typeface="Times New Roman" panose="02020603050405020304" pitchFamily="18" charset="0"/>
                    <a:cs typeface="Times New Roman" panose="02020603050405020304" pitchFamily="18" charset="0"/>
                  </a:rPr>
                  <a:t>a lo largo de aquélla. </a:t>
                </a:r>
              </a:p>
              <a:p>
                <a:pPr algn="l"/>
                <a:r>
                  <a:rPr lang="es-MX" sz="2800" b="0" i="0" u="none" strike="noStrike" baseline="0" dirty="0">
                    <a:latin typeface="Times New Roman" panose="02020603050405020304" pitchFamily="18" charset="0"/>
                    <a:cs typeface="Times New Roman" panose="02020603050405020304" pitchFamily="18" charset="0"/>
                  </a:rPr>
                  <a:t>Normalmente expresamos la integral de línea en términos de alguna variable escalar, como en el ejemplo que sigue.</a:t>
                </a:r>
                <a:endParaRPr lang="es-MX" sz="2800" dirty="0">
                  <a:latin typeface="Times New Roman" panose="02020603050405020304" pitchFamily="18" charset="0"/>
                  <a:cs typeface="Times New Roman" panose="02020603050405020304" pitchFamily="18" charset="0"/>
                </a:endParaRPr>
              </a:p>
            </p:txBody>
          </p:sp>
        </mc:Choice>
        <mc:Fallback>
          <p:sp>
            <p:nvSpPr>
              <p:cNvPr id="3" name="CuadroTexto 2">
                <a:extLst>
                  <a:ext uri="{FF2B5EF4-FFF2-40B4-BE49-F238E27FC236}">
                    <a16:creationId xmlns:a16="http://schemas.microsoft.com/office/drawing/2014/main" id="{2CF1EA90-B72E-4F73-2DC7-B134F0540F53}"/>
                  </a:ext>
                </a:extLst>
              </p:cNvPr>
              <p:cNvSpPr txBox="1">
                <a:spLocks noRot="1" noChangeAspect="1" noMove="1" noResize="1" noEditPoints="1" noAdjustHandles="1" noChangeArrowheads="1" noChangeShapeType="1" noTextEdit="1"/>
              </p:cNvSpPr>
              <p:nvPr/>
            </p:nvSpPr>
            <p:spPr>
              <a:xfrm>
                <a:off x="0" y="-27384"/>
                <a:ext cx="9144000" cy="4841262"/>
              </a:xfrm>
              <a:prstGeom prst="rect">
                <a:avLst/>
              </a:prstGeom>
              <a:blipFill>
                <a:blip r:embed="rId2"/>
                <a:stretch>
                  <a:fillRect l="-1333" t="-1385" r="-1200" b="-2645"/>
                </a:stretch>
              </a:blipFill>
            </p:spPr>
            <p:txBody>
              <a:bodyPr/>
              <a:lstStyle/>
              <a:p>
                <a:r>
                  <a:rPr lang="es-MX">
                    <a:noFill/>
                  </a:rPr>
                  <a:t> </a:t>
                </a:r>
              </a:p>
            </p:txBody>
          </p:sp>
        </mc:Fallback>
      </mc:AlternateContent>
    </p:spTree>
    <p:extLst>
      <p:ext uri="{BB962C8B-B14F-4D97-AF65-F5344CB8AC3E}">
        <p14:creationId xmlns:p14="http://schemas.microsoft.com/office/powerpoint/2010/main" val="2779048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r="50000" b="65750"/>
          <a:stretch/>
        </p:blipFill>
        <p:spPr>
          <a:xfrm>
            <a:off x="-20159" y="0"/>
            <a:ext cx="9101667" cy="5445224"/>
          </a:xfrm>
          <a:prstGeom prst="rect">
            <a:avLst/>
          </a:prstGeom>
        </p:spPr>
      </p:pic>
    </p:spTree>
    <p:extLst>
      <p:ext uri="{BB962C8B-B14F-4D97-AF65-F5344CB8AC3E}">
        <p14:creationId xmlns:p14="http://schemas.microsoft.com/office/powerpoint/2010/main" val="959506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t="34250" r="50000"/>
          <a:stretch/>
        </p:blipFill>
        <p:spPr>
          <a:xfrm>
            <a:off x="1619672" y="0"/>
            <a:ext cx="5971338" cy="6858000"/>
          </a:xfrm>
          <a:prstGeom prst="rect">
            <a:avLst/>
          </a:prstGeom>
        </p:spPr>
      </p:pic>
    </p:spTree>
    <p:extLst>
      <p:ext uri="{BB962C8B-B14F-4D97-AF65-F5344CB8AC3E}">
        <p14:creationId xmlns:p14="http://schemas.microsoft.com/office/powerpoint/2010/main" val="1235803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l="48166" t="4850" r="476" b="55661"/>
          <a:stretch/>
        </p:blipFill>
        <p:spPr>
          <a:xfrm>
            <a:off x="17449" y="0"/>
            <a:ext cx="9126551" cy="6093296"/>
          </a:xfrm>
          <a:prstGeom prst="rect">
            <a:avLst/>
          </a:prstGeom>
        </p:spPr>
      </p:pic>
    </p:spTree>
    <p:extLst>
      <p:ext uri="{BB962C8B-B14F-4D97-AF65-F5344CB8AC3E}">
        <p14:creationId xmlns:p14="http://schemas.microsoft.com/office/powerpoint/2010/main" val="15225537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FE92B84-FC34-537A-FEB8-C0EE9DC29DDD}"/>
              </a:ext>
            </a:extLst>
          </p:cNvPr>
          <p:cNvPicPr>
            <a:picLocks noChangeAspect="1"/>
          </p:cNvPicPr>
          <p:nvPr/>
        </p:nvPicPr>
        <p:blipFill rotWithShape="1">
          <a:blip r:embed="rId2"/>
          <a:srcRect l="48166" t="44339" r="476" b="4440"/>
          <a:stretch/>
        </p:blipFill>
        <p:spPr>
          <a:xfrm>
            <a:off x="867773" y="2761"/>
            <a:ext cx="7520651" cy="6550733"/>
          </a:xfrm>
          <a:prstGeom prst="rect">
            <a:avLst/>
          </a:prstGeom>
        </p:spPr>
      </p:pic>
    </p:spTree>
    <p:extLst>
      <p:ext uri="{BB962C8B-B14F-4D97-AF65-F5344CB8AC3E}">
        <p14:creationId xmlns:p14="http://schemas.microsoft.com/office/powerpoint/2010/main" val="24551647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04E64B-9EDD-E835-4D0E-802AD7F02698}"/>
              </a:ext>
            </a:extLst>
          </p:cNvPr>
          <p:cNvPicPr>
            <a:picLocks noChangeAspect="1"/>
          </p:cNvPicPr>
          <p:nvPr/>
        </p:nvPicPr>
        <p:blipFill rotWithShape="1">
          <a:blip r:embed="rId2"/>
          <a:srcRect r="50000"/>
          <a:stretch/>
        </p:blipFill>
        <p:spPr>
          <a:xfrm>
            <a:off x="1656184" y="0"/>
            <a:ext cx="5796136" cy="6810460"/>
          </a:xfrm>
          <a:prstGeom prst="rect">
            <a:avLst/>
          </a:prstGeom>
        </p:spPr>
      </p:pic>
    </p:spTree>
    <p:extLst>
      <p:ext uri="{BB962C8B-B14F-4D97-AF65-F5344CB8AC3E}">
        <p14:creationId xmlns:p14="http://schemas.microsoft.com/office/powerpoint/2010/main" val="19223264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504E64B-9EDD-E835-4D0E-802AD7F02698}"/>
              </a:ext>
            </a:extLst>
          </p:cNvPr>
          <p:cNvPicPr>
            <a:picLocks noChangeAspect="1"/>
          </p:cNvPicPr>
          <p:nvPr/>
        </p:nvPicPr>
        <p:blipFill rotWithShape="1">
          <a:blip r:embed="rId2"/>
          <a:srcRect l="49212"/>
          <a:stretch/>
        </p:blipFill>
        <p:spPr>
          <a:xfrm>
            <a:off x="1619672" y="-6727"/>
            <a:ext cx="5940152" cy="6871454"/>
          </a:xfrm>
          <a:prstGeom prst="rect">
            <a:avLst/>
          </a:prstGeom>
        </p:spPr>
      </p:pic>
    </p:spTree>
    <p:extLst>
      <p:ext uri="{BB962C8B-B14F-4D97-AF65-F5344CB8AC3E}">
        <p14:creationId xmlns:p14="http://schemas.microsoft.com/office/powerpoint/2010/main" val="3996892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50EF43-AB14-0962-5767-756533D2E0B3}"/>
              </a:ext>
            </a:extLst>
          </p:cNvPr>
          <p:cNvSpPr txBox="1"/>
          <p:nvPr/>
        </p:nvSpPr>
        <p:spPr>
          <a:xfrm>
            <a:off x="0" y="25735"/>
            <a:ext cx="9144000" cy="6555641"/>
          </a:xfrm>
          <a:prstGeom prst="rect">
            <a:avLst/>
          </a:prstGeom>
          <a:noFill/>
        </p:spPr>
        <p:txBody>
          <a:bodyPr wrap="square">
            <a:spAutoFit/>
          </a:bodyPr>
          <a:lstStyle/>
          <a:p>
            <a:pPr algn="l"/>
            <a:r>
              <a:rPr lang="es-MX" sz="2800" b="1" i="0" u="none" strike="noStrike" baseline="0" dirty="0">
                <a:latin typeface="Times New Roman" panose="02020603050405020304" pitchFamily="18" charset="0"/>
                <a:cs typeface="Times New Roman" panose="02020603050405020304" pitchFamily="18" charset="0"/>
              </a:rPr>
              <a:t>POTENCIA</a:t>
            </a:r>
          </a:p>
          <a:p>
            <a:pPr algn="l"/>
            <a:r>
              <a:rPr lang="es-MX" sz="2800" b="0" i="0" u="none" strike="noStrike" baseline="0" dirty="0">
                <a:latin typeface="Times New Roman" panose="02020603050405020304" pitchFamily="18" charset="0"/>
                <a:cs typeface="Times New Roman" panose="02020603050405020304" pitchFamily="18" charset="0"/>
              </a:rPr>
              <a:t>La definición de trabajo no hace referencia al tiempo utilizado para realizarlo. Si se levanta una barra que pesa 100 N una distancia vertical de 1,0 m con velocidad constante, realiza (100 N)(1,0 m) = 100 J de trabajo, ya sea que tarde 1 segundo, 1 hora o 1 año para hacerlo.</a:t>
            </a:r>
          </a:p>
          <a:p>
            <a:pPr algn="l"/>
            <a:r>
              <a:rPr lang="es-MX" sz="2800" b="0" i="0" u="none" strike="noStrike" baseline="0" dirty="0">
                <a:latin typeface="Times New Roman" panose="02020603050405020304" pitchFamily="18" charset="0"/>
                <a:cs typeface="Times New Roman" panose="02020603050405020304" pitchFamily="18" charset="0"/>
              </a:rPr>
              <a:t>No obstante, muchas veces necesitamos saber con qué rapidez se efectúa el trabajo.</a:t>
            </a:r>
          </a:p>
          <a:p>
            <a:pPr algn="l"/>
            <a:r>
              <a:rPr lang="es-MX" sz="2800" b="0" i="0" u="none" strike="noStrike" baseline="0" dirty="0">
                <a:latin typeface="Times New Roman" panose="02020603050405020304" pitchFamily="18" charset="0"/>
                <a:cs typeface="Times New Roman" panose="02020603050405020304" pitchFamily="18" charset="0"/>
              </a:rPr>
              <a:t>Describimos esto en términos de </a:t>
            </a:r>
            <a:r>
              <a:rPr lang="es-MX" sz="2800" b="1" i="1" u="none" strike="noStrike" baseline="0" dirty="0">
                <a:latin typeface="Times New Roman" panose="02020603050405020304" pitchFamily="18" charset="0"/>
                <a:cs typeface="Times New Roman" panose="02020603050405020304" pitchFamily="18" charset="0"/>
              </a:rPr>
              <a:t>potencia</a:t>
            </a:r>
            <a:r>
              <a:rPr lang="es-MX" sz="2800" b="0" i="0" u="none" strike="noStrike" baseline="0" dirty="0">
                <a:latin typeface="Times New Roman" panose="02020603050405020304" pitchFamily="18" charset="0"/>
                <a:cs typeface="Times New Roman" panose="02020603050405020304" pitchFamily="18" charset="0"/>
              </a:rPr>
              <a:t>. </a:t>
            </a:r>
          </a:p>
          <a:p>
            <a:pPr algn="l"/>
            <a:r>
              <a:rPr lang="es-MX" sz="2800" b="0" i="0" u="none" strike="noStrike" baseline="0" dirty="0">
                <a:latin typeface="Times New Roman" panose="02020603050405020304" pitchFamily="18" charset="0"/>
                <a:cs typeface="Times New Roman" panose="02020603050405020304" pitchFamily="18" charset="0"/>
              </a:rPr>
              <a:t>En el habla cotidiana, “potencia” suele emplearse como sinónimo de “energía” o “fuerza”. </a:t>
            </a:r>
          </a:p>
          <a:p>
            <a:pPr algn="l"/>
            <a:r>
              <a:rPr lang="es-MX" sz="2800" b="0" i="0" u="none" strike="noStrike" baseline="0" dirty="0">
                <a:latin typeface="Times New Roman" panose="02020603050405020304" pitchFamily="18" charset="0"/>
                <a:cs typeface="Times New Roman" panose="02020603050405020304" pitchFamily="18" charset="0"/>
              </a:rPr>
              <a:t>En física usamos una definición mucho más precisa: </a:t>
            </a:r>
            <a:r>
              <a:rPr lang="es-MX" sz="2800" b="1" i="0" u="none" strike="noStrike" baseline="0" dirty="0">
                <a:latin typeface="Times New Roman" panose="02020603050405020304" pitchFamily="18" charset="0"/>
                <a:cs typeface="Times New Roman" panose="02020603050405020304" pitchFamily="18" charset="0"/>
              </a:rPr>
              <a:t>potencia </a:t>
            </a:r>
            <a:r>
              <a:rPr lang="es-MX" sz="2800" b="0" i="0" u="none" strike="noStrike" baseline="0" dirty="0">
                <a:latin typeface="Times New Roman" panose="02020603050405020304" pitchFamily="18" charset="0"/>
                <a:cs typeface="Times New Roman" panose="02020603050405020304" pitchFamily="18" charset="0"/>
              </a:rPr>
              <a:t>es la </a:t>
            </a:r>
            <a:r>
              <a:rPr lang="es-MX" sz="2800" b="1" i="1" u="none" strike="noStrike" baseline="0" dirty="0">
                <a:latin typeface="Times New Roman" panose="02020603050405020304" pitchFamily="18" charset="0"/>
                <a:cs typeface="Times New Roman" panose="02020603050405020304" pitchFamily="18" charset="0"/>
              </a:rPr>
              <a:t>rapidez con que se efectúa trabajo:</a:t>
            </a:r>
          </a:p>
          <a:p>
            <a:pPr algn="l"/>
            <a:r>
              <a:rPr lang="es-MX" sz="2800" i="1" dirty="0">
                <a:latin typeface="Times New Roman" panose="02020603050405020304" pitchFamily="18" charset="0"/>
                <a:cs typeface="Times New Roman" panose="02020603050405020304" pitchFamily="18" charset="0"/>
              </a:rPr>
              <a:t>A</a:t>
            </a:r>
            <a:r>
              <a:rPr lang="es-MX" sz="2800" b="0" i="0" u="none" strike="noStrike" baseline="0" dirty="0">
                <a:latin typeface="Times New Roman" panose="02020603050405020304" pitchFamily="18" charset="0"/>
                <a:cs typeface="Times New Roman" panose="02020603050405020304" pitchFamily="18" charset="0"/>
              </a:rPr>
              <a:t>l igual que el trabajo y la energía, la potencia es una cantidad escalar.</a:t>
            </a:r>
          </a:p>
        </p:txBody>
      </p:sp>
    </p:spTree>
    <p:extLst>
      <p:ext uri="{BB962C8B-B14F-4D97-AF65-F5344CB8AC3E}">
        <p14:creationId xmlns:p14="http://schemas.microsoft.com/office/powerpoint/2010/main" val="715150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5C9F54-AAA7-F000-124C-B049E42D55AF}"/>
              </a:ext>
            </a:extLst>
          </p:cNvPr>
          <p:cNvSpPr txBox="1"/>
          <p:nvPr/>
        </p:nvSpPr>
        <p:spPr>
          <a:xfrm>
            <a:off x="0" y="1940639"/>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rapidez con que se efectúa trabajo quizá no sea constante. </a:t>
            </a:r>
          </a:p>
          <a:p>
            <a:pPr algn="l"/>
            <a:r>
              <a:rPr lang="es-MX" sz="2400" b="0" i="0" u="none" strike="noStrike" baseline="0" dirty="0">
                <a:latin typeface="Times New Roman" panose="02020603050405020304" pitchFamily="18" charset="0"/>
                <a:cs typeface="Times New Roman" panose="02020603050405020304" pitchFamily="18" charset="0"/>
              </a:rPr>
              <a:t>Podemos definir la </a:t>
            </a:r>
            <a:r>
              <a:rPr lang="es-MX" sz="2400" b="1" i="0" u="none" strike="noStrike" baseline="0" dirty="0">
                <a:latin typeface="Times New Roman" panose="02020603050405020304" pitchFamily="18" charset="0"/>
                <a:cs typeface="Times New Roman" panose="02020603050405020304" pitchFamily="18" charset="0"/>
              </a:rPr>
              <a:t>potencia instantánea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como el cociente de la ecuación cuando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aproxima a cero:</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9A8DBF8D-599E-28E8-B185-1EDA3F6A442C}"/>
              </a:ext>
            </a:extLst>
          </p:cNvPr>
          <p:cNvPicPr>
            <a:picLocks noChangeAspect="1"/>
          </p:cNvPicPr>
          <p:nvPr/>
        </p:nvPicPr>
        <p:blipFill>
          <a:blip r:embed="rId2"/>
          <a:stretch>
            <a:fillRect/>
          </a:stretch>
        </p:blipFill>
        <p:spPr>
          <a:xfrm>
            <a:off x="0" y="3328861"/>
            <a:ext cx="9144000" cy="1540299"/>
          </a:xfrm>
          <a:prstGeom prst="rect">
            <a:avLst/>
          </a:prstGeom>
          <a:ln w="12700">
            <a:solidFill>
              <a:schemeClr val="tx1"/>
            </a:solidFill>
          </a:ln>
        </p:spPr>
      </p:pic>
      <p:sp>
        <p:nvSpPr>
          <p:cNvPr id="7" name="CuadroTexto 6">
            <a:extLst>
              <a:ext uri="{FF2B5EF4-FFF2-40B4-BE49-F238E27FC236}">
                <a16:creationId xmlns:a16="http://schemas.microsoft.com/office/drawing/2014/main" id="{3FEA786D-A888-78A5-C02F-B22BFDF7B268}"/>
              </a:ext>
            </a:extLst>
          </p:cNvPr>
          <p:cNvSpPr txBox="1"/>
          <p:nvPr/>
        </p:nvSpPr>
        <p:spPr>
          <a:xfrm>
            <a:off x="15474" y="4946392"/>
            <a:ext cx="9128526"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SI la unidad de potencia es el </a:t>
            </a:r>
            <a:r>
              <a:rPr lang="es-MX" sz="2400" b="1" i="0" u="none" strike="noStrike" baseline="0" dirty="0">
                <a:latin typeface="Times New Roman" panose="02020603050405020304" pitchFamily="18" charset="0"/>
                <a:cs typeface="Times New Roman" panose="02020603050405020304" pitchFamily="18" charset="0"/>
              </a:rPr>
              <a:t>watt </a:t>
            </a:r>
            <a:r>
              <a:rPr lang="es-MX" sz="2400" b="0" i="0" u="none" strike="noStrike" baseline="0" dirty="0">
                <a:latin typeface="Times New Roman" panose="02020603050405020304" pitchFamily="18" charset="0"/>
                <a:cs typeface="Times New Roman" panose="02020603050405020304" pitchFamily="18" charset="0"/>
              </a:rPr>
              <a:t>(W), llamado así en honor del inventor inglés James Watt. </a:t>
            </a:r>
          </a:p>
          <a:p>
            <a:pPr algn="l"/>
            <a:r>
              <a:rPr lang="es-MX" sz="2400" b="0" i="0" u="none" strike="noStrike" baseline="0" dirty="0">
                <a:latin typeface="Times New Roman" panose="02020603050405020304" pitchFamily="18" charset="0"/>
                <a:cs typeface="Times New Roman" panose="02020603050405020304" pitchFamily="18" charset="0"/>
              </a:rPr>
              <a:t>Un watt es igual a un joule por segundo: 1 W = 1 J/</a:t>
            </a:r>
            <a:r>
              <a:rPr lang="es-MX" sz="2400" i="0" u="none" strike="noStrike" baseline="0" dirty="0">
                <a:latin typeface="Times New Roman" panose="02020603050405020304" pitchFamily="18" charset="0"/>
                <a:cs typeface="Times New Roman" panose="02020603050405020304" pitchFamily="18" charset="0"/>
              </a:rPr>
              <a:t>s (figura).</a:t>
            </a:r>
          </a:p>
          <a:p>
            <a:pPr algn="l"/>
            <a:r>
              <a:rPr lang="es-MX" sz="2400" b="0" i="0" u="none" strike="noStrike" baseline="0" dirty="0">
                <a:latin typeface="Times New Roman" panose="02020603050405020304" pitchFamily="18" charset="0"/>
                <a:cs typeface="Times New Roman" panose="02020603050405020304" pitchFamily="18" charset="0"/>
              </a:rPr>
              <a:t>También son de uso común el kilowatt (1 kW= 10 </a:t>
            </a:r>
            <a:r>
              <a:rPr lang="es-MX" sz="2400" b="0" i="0" u="none" strike="noStrike" baseline="30000" dirty="0" err="1">
                <a:latin typeface="Times New Roman" panose="02020603050405020304" pitchFamily="18" charset="0"/>
                <a:cs typeface="Times New Roman" panose="02020603050405020304" pitchFamily="18" charset="0"/>
              </a:rPr>
              <a:t>3</a:t>
            </a:r>
            <a:r>
              <a:rPr lang="es-MX" sz="2400" b="0" i="0"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 y el </a:t>
            </a:r>
            <a:r>
              <a:rPr lang="es-MX" sz="2400" b="0" i="0" u="none" strike="noStrike" baseline="0" dirty="0" err="1">
                <a:latin typeface="Times New Roman" panose="02020603050405020304" pitchFamily="18" charset="0"/>
                <a:cs typeface="Times New Roman" panose="02020603050405020304" pitchFamily="18" charset="0"/>
              </a:rPr>
              <a:t>megawatt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(1 MW = 10 </a:t>
            </a:r>
            <a:r>
              <a:rPr lang="es-MX" sz="2400" b="0" i="0" u="none" strike="noStrike" baseline="30000" dirty="0" err="1">
                <a:latin typeface="Times New Roman" panose="02020603050405020304" pitchFamily="18" charset="0"/>
                <a:cs typeface="Times New Roman" panose="02020603050405020304" pitchFamily="18" charset="0"/>
              </a:rPr>
              <a:t>6</a:t>
            </a:r>
            <a:r>
              <a:rPr lang="es-MX" sz="2400" b="0" i="0" u="none" strike="noStrike" baseline="0" dirty="0" err="1">
                <a:latin typeface="Times New Roman" panose="02020603050405020304" pitchFamily="18" charset="0"/>
                <a:cs typeface="Times New Roman" panose="02020603050405020304" pitchFamily="18" charset="0"/>
              </a:rPr>
              <a:t>W</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D0650298-AA4F-148D-18FA-5F0BF5E0F987}"/>
              </a:ext>
            </a:extLst>
          </p:cNvPr>
          <p:cNvPicPr>
            <a:picLocks noChangeAspect="1"/>
          </p:cNvPicPr>
          <p:nvPr/>
        </p:nvPicPr>
        <p:blipFill>
          <a:blip r:embed="rId3"/>
          <a:stretch>
            <a:fillRect/>
          </a:stretch>
        </p:blipFill>
        <p:spPr>
          <a:xfrm>
            <a:off x="0" y="1005275"/>
            <a:ext cx="9144000" cy="839549"/>
          </a:xfrm>
          <a:prstGeom prst="rect">
            <a:avLst/>
          </a:prstGeom>
          <a:ln w="12700">
            <a:solidFill>
              <a:schemeClr val="tx1"/>
            </a:solidFill>
          </a:ln>
        </p:spPr>
      </p:pic>
      <p:sp>
        <p:nvSpPr>
          <p:cNvPr id="6" name="CuadroTexto 5">
            <a:extLst>
              <a:ext uri="{FF2B5EF4-FFF2-40B4-BE49-F238E27FC236}">
                <a16:creationId xmlns:a16="http://schemas.microsoft.com/office/drawing/2014/main" id="{7D887482-C79A-CDCD-EE6B-BD301079E67B}"/>
              </a:ext>
            </a:extLst>
          </p:cNvPr>
          <p:cNvSpPr txBox="1"/>
          <p:nvPr/>
        </p:nvSpPr>
        <p:spPr>
          <a:xfrm>
            <a:off x="-1" y="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trabajo medio efectuado por unidad de tiempo, o </a:t>
            </a:r>
            <a:r>
              <a:rPr lang="es-MX" sz="2400" b="1" i="0" u="none" strike="noStrike" baseline="0" dirty="0">
                <a:latin typeface="Times New Roman" panose="02020603050405020304" pitchFamily="18" charset="0"/>
                <a:cs typeface="Times New Roman" panose="02020603050405020304" pitchFamily="18" charset="0"/>
              </a:rPr>
              <a:t>potencia media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0" dirty="0">
                <a:latin typeface="Times New Roman" panose="02020603050405020304" pitchFamily="18" charset="0"/>
                <a:cs typeface="Times New Roman" panose="02020603050405020304" pitchFamily="18" charset="0"/>
              </a:rPr>
              <a:t>, se define como: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79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unidad de trabajo en el SI es el </a:t>
            </a:r>
            <a:r>
              <a:rPr lang="es-MX" sz="2400" b="1" i="0" u="none" strike="noStrike" baseline="0" dirty="0">
                <a:latin typeface="Times New Roman" panose="02020603050405020304" pitchFamily="18" charset="0"/>
                <a:cs typeface="Times New Roman" panose="02020603050405020304" pitchFamily="18" charset="0"/>
              </a:rPr>
              <a:t>joule </a:t>
            </a:r>
            <a:r>
              <a:rPr lang="es-MX" sz="2400" b="0" i="0" u="none" strike="noStrike" baseline="0" dirty="0">
                <a:latin typeface="Times New Roman" panose="02020603050405020304" pitchFamily="18" charset="0"/>
                <a:cs typeface="Times New Roman" panose="02020603050405020304" pitchFamily="18" charset="0"/>
              </a:rPr>
              <a:t>(que se abrevia J,</a:t>
            </a:r>
          </a:p>
          <a:p>
            <a:pPr algn="l"/>
            <a:r>
              <a:rPr lang="es-MX" sz="2400" b="0" i="0" u="none" strike="noStrike" baseline="0" dirty="0">
                <a:latin typeface="Times New Roman" panose="02020603050405020304" pitchFamily="18" charset="0"/>
                <a:cs typeface="Times New Roman" panose="02020603050405020304" pitchFamily="18" charset="0"/>
              </a:rPr>
              <a:t>nombrado así en honor del físico inglés del siglo XIX James Prescott Joule). </a:t>
            </a:r>
          </a:p>
          <a:p>
            <a:pPr algn="l"/>
            <a:r>
              <a:rPr lang="es-MX" sz="2400" b="0" i="0" u="none" strike="noStrike" baseline="0" dirty="0">
                <a:latin typeface="Times New Roman" panose="02020603050405020304" pitchFamily="18" charset="0"/>
                <a:cs typeface="Times New Roman" panose="02020603050405020304" pitchFamily="18" charset="0"/>
              </a:rPr>
              <a:t>En la ecuación anterior, vemos que, en cualquier sistema de unidades, la unidad de trabajo es la unidad de fuerza multiplicada por la unidad de distancia. </a:t>
            </a:r>
          </a:p>
          <a:p>
            <a:pPr algn="l"/>
            <a:r>
              <a:rPr lang="es-MX" sz="2400" b="0" i="0" u="none" strike="noStrike" baseline="0" dirty="0">
                <a:latin typeface="Times New Roman" panose="02020603050405020304" pitchFamily="18" charset="0"/>
                <a:cs typeface="Times New Roman" panose="02020603050405020304" pitchFamily="18" charset="0"/>
              </a:rPr>
              <a:t>En el SI la unidad de fuerza es el newton y la unidad de distancia es el metro, así que 1 joule equivale a un </a:t>
            </a:r>
            <a:r>
              <a:rPr lang="es-MX" sz="2400" b="0" i="1" u="none" strike="noStrike" baseline="0" dirty="0">
                <a:latin typeface="Times New Roman" panose="02020603050405020304" pitchFamily="18" charset="0"/>
                <a:cs typeface="Times New Roman" panose="02020603050405020304" pitchFamily="18" charset="0"/>
              </a:rPr>
              <a:t>newton-metro </a:t>
            </a:r>
            <a:r>
              <a:rPr lang="es-MX" sz="2400" b="0" i="0" u="none" strike="noStrike" baseline="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N.m</a:t>
            </a:r>
            <a:r>
              <a:rPr lang="es-MX" sz="2400" b="0" i="0" u="none" strike="noStrike" baseline="0" dirty="0">
                <a:latin typeface="Times New Roman" panose="02020603050405020304" pitchFamily="18" charset="0"/>
                <a:cs typeface="Times New Roman" panose="02020603050405020304" pitchFamily="18" charset="0"/>
              </a:rPr>
              <a:t>):</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pt-BR" sz="2400" b="0" i="0" u="none" strike="noStrike" baseline="0" dirty="0">
                <a:latin typeface="Times New Roman" panose="02020603050405020304" pitchFamily="18" charset="0"/>
                <a:cs typeface="Times New Roman" panose="02020603050405020304" pitchFamily="18" charset="0"/>
              </a:rPr>
              <a:t>1 joule = (1 newton) (1 metro), o </a:t>
            </a:r>
            <a:r>
              <a:rPr lang="pt-BR" sz="2400" b="0" i="0" u="none" strike="noStrike" baseline="0" dirty="0" err="1">
                <a:latin typeface="Times New Roman" panose="02020603050405020304" pitchFamily="18" charset="0"/>
                <a:cs typeface="Times New Roman" panose="02020603050405020304" pitchFamily="18" charset="0"/>
              </a:rPr>
              <a:t>bien</a:t>
            </a:r>
            <a:r>
              <a:rPr lang="pt-BR" sz="2400" b="0" i="0" u="none" strike="noStrike" baseline="0" dirty="0">
                <a:latin typeface="Times New Roman" panose="02020603050405020304" pitchFamily="18" charset="0"/>
                <a:cs typeface="Times New Roman" panose="02020603050405020304" pitchFamily="18" charset="0"/>
              </a:rPr>
              <a:t>, 1 J = 1 </a:t>
            </a:r>
            <a:r>
              <a:rPr lang="pt-BR" sz="2400" b="0" i="0" u="none" strike="noStrike" baseline="0" dirty="0" err="1">
                <a:latin typeface="Times New Roman" panose="02020603050405020304" pitchFamily="18" charset="0"/>
                <a:cs typeface="Times New Roman" panose="02020603050405020304" pitchFamily="18" charset="0"/>
              </a:rPr>
              <a:t>N.m</a:t>
            </a:r>
            <a:endParaRPr lang="pt-BR" sz="2400" b="0" i="0" u="none" strike="noStrike" baseline="0" dirty="0">
              <a:latin typeface="Times New Roman" panose="02020603050405020304" pitchFamily="18" charset="0"/>
              <a:cs typeface="Times New Roman" panose="02020603050405020304" pitchFamily="18" charset="0"/>
            </a:endParaRPr>
          </a:p>
          <a:p>
            <a:pPr algn="ctr"/>
            <a:endParaRPr lang="pt-BR"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Si usted levanta un objeto con un peso de </a:t>
            </a:r>
            <a:r>
              <a:rPr lang="es-MX" sz="2400" b="0" i="0" u="none" strike="noStrike" baseline="0" dirty="0" err="1">
                <a:latin typeface="Times New Roman" panose="02020603050405020304" pitchFamily="18" charset="0"/>
                <a:cs typeface="Times New Roman" panose="02020603050405020304" pitchFamily="18" charset="0"/>
              </a:rPr>
              <a:t>1N</a:t>
            </a:r>
            <a:r>
              <a:rPr lang="es-MX" sz="2400" b="0" i="0" u="none" strike="noStrike" baseline="0" dirty="0">
                <a:latin typeface="Times New Roman" panose="02020603050405020304" pitchFamily="18" charset="0"/>
                <a:cs typeface="Times New Roman" panose="02020603050405020304" pitchFamily="18" charset="0"/>
              </a:rPr>
              <a:t> (aproximadamente el peso de una manzana de tamaño medio) una distancia de 1 m con una rapidez constante, usted ejerce </a:t>
            </a:r>
            <a:r>
              <a:rPr lang="es-MX" sz="2400" b="0" i="0" u="none" strike="noStrike" baseline="0" dirty="0" err="1">
                <a:latin typeface="Times New Roman" panose="02020603050405020304" pitchFamily="18" charset="0"/>
                <a:cs typeface="Times New Roman" panose="02020603050405020304" pitchFamily="18" charset="0"/>
              </a:rPr>
              <a:t>1N</a:t>
            </a:r>
            <a:r>
              <a:rPr lang="es-MX" sz="2400" b="0" i="0" u="none" strike="noStrike" baseline="0" dirty="0">
                <a:latin typeface="Times New Roman" panose="02020603050405020304" pitchFamily="18" charset="0"/>
                <a:cs typeface="Times New Roman" panose="02020603050405020304" pitchFamily="18" charset="0"/>
              </a:rPr>
              <a:t> de fuerza sobre el objeto en la misma dirección que el desplazamiento de </a:t>
            </a:r>
            <a:r>
              <a:rPr lang="es-MX" sz="2400" b="0" i="0" u="none" strike="noStrike" baseline="0" dirty="0" err="1">
                <a:latin typeface="Times New Roman" panose="02020603050405020304" pitchFamily="18" charset="0"/>
                <a:cs typeface="Times New Roman" panose="02020603050405020304" pitchFamily="18" charset="0"/>
              </a:rPr>
              <a:t>1m</a:t>
            </a:r>
            <a:r>
              <a:rPr lang="es-MX" sz="2400" b="0" i="0" u="none" strike="noStrike" baseline="0" dirty="0">
                <a:latin typeface="Times New Roman" panose="02020603050405020304" pitchFamily="18" charset="0"/>
                <a:cs typeface="Times New Roman" panose="02020603050405020304" pitchFamily="18" charset="0"/>
              </a:rPr>
              <a:t> y así hace 1 J de trabajo sobre éste.</a:t>
            </a:r>
          </a:p>
        </p:txBody>
      </p:sp>
    </p:spTree>
    <p:extLst>
      <p:ext uri="{BB962C8B-B14F-4D97-AF65-F5344CB8AC3E}">
        <p14:creationId xmlns:p14="http://schemas.microsoft.com/office/powerpoint/2010/main" val="3092518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6F26588-81F3-1DD2-1C8B-42014055AAD1}"/>
              </a:ext>
            </a:extLst>
          </p:cNvPr>
          <p:cNvPicPr>
            <a:picLocks noChangeAspect="1"/>
          </p:cNvPicPr>
          <p:nvPr/>
        </p:nvPicPr>
        <p:blipFill>
          <a:blip r:embed="rId2"/>
          <a:stretch>
            <a:fillRect/>
          </a:stretch>
        </p:blipFill>
        <p:spPr>
          <a:xfrm>
            <a:off x="2457528" y="0"/>
            <a:ext cx="4228944" cy="6858000"/>
          </a:xfrm>
          <a:prstGeom prst="rect">
            <a:avLst/>
          </a:prstGeom>
        </p:spPr>
      </p:pic>
    </p:spTree>
    <p:extLst>
      <p:ext uri="{BB962C8B-B14F-4D97-AF65-F5344CB8AC3E}">
        <p14:creationId xmlns:p14="http://schemas.microsoft.com/office/powerpoint/2010/main" val="1615024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C6550B-AE47-A970-C4B0-3746DB88BF8A}"/>
              </a:ext>
            </a:extLst>
          </p:cNvPr>
          <p:cNvSpPr txBox="1"/>
          <p:nvPr/>
        </p:nvSpPr>
        <p:spPr>
          <a:xfrm>
            <a:off x="0" y="2661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Otra unidad común de potencia es el </a:t>
            </a:r>
            <a:r>
              <a:rPr lang="es-MX" sz="2400" b="1" i="1" u="none" strike="noStrike" baseline="0" dirty="0">
                <a:latin typeface="Times New Roman" panose="02020603050405020304" pitchFamily="18" charset="0"/>
                <a:cs typeface="Times New Roman" panose="02020603050405020304" pitchFamily="18" charset="0"/>
              </a:rPr>
              <a:t>caballo de potencia </a:t>
            </a:r>
            <a:r>
              <a:rPr lang="es-MX" sz="2400" b="1" i="0" u="none" strike="noStrike" baseline="0" dirty="0">
                <a:latin typeface="Times New Roman" panose="02020603050405020304" pitchFamily="18" charset="0"/>
                <a:cs typeface="Times New Roman" panose="02020603050405020304" pitchFamily="18" charset="0"/>
              </a:rPr>
              <a:t>(hp). </a:t>
            </a:r>
          </a:p>
          <a:p>
            <a:pPr algn="l"/>
            <a:r>
              <a:rPr lang="es-MX" sz="2400" b="0" i="0" u="none" strike="noStrike" baseline="0" dirty="0">
                <a:latin typeface="Times New Roman" panose="02020603050405020304" pitchFamily="18" charset="0"/>
                <a:cs typeface="Times New Roman" panose="02020603050405020304" pitchFamily="18" charset="0"/>
              </a:rPr>
              <a:t>El valor de esta unidad surge de los experimentos de James Watt, quien midió que en un minuto un caballo podría realizar un trabajo equivalente levantar 33,000 libras (lb) una distancia de 1 pie (ft) o 33,000 ft lb. Entonces 1 hp = 33,000 ft lb</a:t>
            </a:r>
            <a:r>
              <a:rPr lang="es-MX" sz="2400" dirty="0">
                <a:latin typeface="Times New Roman" panose="02020603050405020304" pitchFamily="18" charset="0"/>
                <a:cs typeface="Times New Roman" panose="02020603050405020304" pitchFamily="18" charset="0"/>
              </a:rPr>
              <a:t>/</a:t>
            </a:r>
            <a:r>
              <a:rPr lang="es-MX" sz="2400" b="0" i="0" u="none" strike="noStrike" baseline="0" dirty="0">
                <a:latin typeface="Times New Roman" panose="02020603050405020304" pitchFamily="18" charset="0"/>
                <a:cs typeface="Times New Roman" panose="02020603050405020304" pitchFamily="18" charset="0"/>
              </a:rPr>
              <a:t>min. </a:t>
            </a:r>
          </a:p>
          <a:p>
            <a:pPr algn="l"/>
            <a:r>
              <a:rPr lang="es-MX" sz="2400" b="0" i="0" u="none" strike="noStrike" baseline="0" dirty="0">
                <a:latin typeface="Times New Roman" panose="02020603050405020304" pitchFamily="18" charset="0"/>
                <a:cs typeface="Times New Roman" panose="02020603050405020304" pitchFamily="18" charset="0"/>
              </a:rPr>
              <a:t>Utilizando 1 ft = 0.3048 m, 1 lb = 4.448 N y 1 min = 60 s, podemos demostrar que </a:t>
            </a:r>
            <a:r>
              <a:rPr lang="pl-PL" sz="2400" b="1" i="0" u="none" strike="noStrike" baseline="0" dirty="0">
                <a:latin typeface="Times New Roman" panose="02020603050405020304" pitchFamily="18" charset="0"/>
                <a:cs typeface="Times New Roman" panose="02020603050405020304" pitchFamily="18" charset="0"/>
              </a:rPr>
              <a:t>1 hp = 746 W = 0</a:t>
            </a:r>
            <a:r>
              <a:rPr lang="es-MX" sz="2400" b="1" i="0" u="none" strike="noStrike" baseline="0" dirty="0">
                <a:latin typeface="Times New Roman" panose="02020603050405020304" pitchFamily="18" charset="0"/>
                <a:cs typeface="Times New Roman" panose="02020603050405020304" pitchFamily="18" charset="0"/>
              </a:rPr>
              <a:t>,</a:t>
            </a:r>
            <a:r>
              <a:rPr lang="pl-PL" sz="2400" b="1" i="0" u="none" strike="noStrike" baseline="0" dirty="0">
                <a:latin typeface="Times New Roman" panose="02020603050405020304" pitchFamily="18" charset="0"/>
                <a:cs typeface="Times New Roman" panose="02020603050405020304" pitchFamily="18" charset="0"/>
              </a:rPr>
              <a:t>746 kW</a:t>
            </a:r>
          </a:p>
          <a:p>
            <a:pPr algn="l"/>
            <a:r>
              <a:rPr lang="es-MX" sz="2400" b="0" i="0" u="none" strike="noStrike" baseline="0" dirty="0">
                <a:latin typeface="Times New Roman" panose="02020603050405020304" pitchFamily="18" charset="0"/>
                <a:cs typeface="Times New Roman" panose="02020603050405020304" pitchFamily="18" charset="0"/>
              </a:rPr>
              <a:t>El watt es una unidad común de potencia </a:t>
            </a:r>
            <a:r>
              <a:rPr lang="es-MX" sz="2400" b="0" i="1" u="none" strike="noStrike" baseline="0" dirty="0">
                <a:latin typeface="Times New Roman" panose="02020603050405020304" pitchFamily="18" charset="0"/>
                <a:cs typeface="Times New Roman" panose="02020603050405020304" pitchFamily="18" charset="0"/>
              </a:rPr>
              <a:t>eléctrica</a:t>
            </a:r>
            <a:r>
              <a:rPr lang="es-MX" sz="2400" b="0" i="0" u="none" strike="noStrike" baseline="0" dirty="0">
                <a:latin typeface="Times New Roman" panose="02020603050405020304" pitchFamily="18" charset="0"/>
                <a:cs typeface="Times New Roman" panose="02020603050405020304" pitchFamily="18" charset="0"/>
              </a:rPr>
              <a:t>; una bombilla eléctrica de 100 W convierte 100 J de energía eléctrica en luz y calor cada segundo. </a:t>
            </a:r>
          </a:p>
          <a:p>
            <a:pPr algn="l"/>
            <a:r>
              <a:rPr lang="es-MX" sz="2400" b="0" i="0" u="none" strike="noStrike" baseline="0" dirty="0">
                <a:latin typeface="Times New Roman" panose="02020603050405020304" pitchFamily="18" charset="0"/>
                <a:cs typeface="Times New Roman" panose="02020603050405020304" pitchFamily="18" charset="0"/>
              </a:rPr>
              <a:t>Sin embargo, los watts no son inherentemente eléctricos. </a:t>
            </a:r>
          </a:p>
          <a:p>
            <a:pPr algn="l"/>
            <a:r>
              <a:rPr lang="es-MX" sz="2400" b="0" i="0" u="none" strike="noStrike" baseline="0" dirty="0">
                <a:latin typeface="Times New Roman" panose="02020603050405020304" pitchFamily="18" charset="0"/>
                <a:cs typeface="Times New Roman" panose="02020603050405020304" pitchFamily="18" charset="0"/>
              </a:rPr>
              <a:t>Una bombilla podría especificarse en términos de caballos de potencia; y un motor de automóvil en términos de kilowatts.</a:t>
            </a:r>
          </a:p>
          <a:p>
            <a:pPr algn="l"/>
            <a:r>
              <a:rPr lang="es-MX" sz="2400" b="0" i="0" u="none" strike="noStrike" baseline="0" dirty="0">
                <a:latin typeface="Times New Roman" panose="02020603050405020304" pitchFamily="18" charset="0"/>
                <a:cs typeface="Times New Roman" panose="02020603050405020304" pitchFamily="18" charset="0"/>
              </a:rPr>
              <a:t>El </a:t>
            </a:r>
            <a:r>
              <a:rPr lang="es-MX" sz="2400" b="1" i="1" u="none" strike="noStrike" baseline="0" dirty="0">
                <a:latin typeface="Times New Roman" panose="02020603050405020304" pitchFamily="18" charset="0"/>
                <a:cs typeface="Times New Roman" panose="02020603050405020304" pitchFamily="18" charset="0"/>
              </a:rPr>
              <a:t>kilowatt-hora </a:t>
            </a:r>
            <a:r>
              <a:rPr lang="es-MX" sz="2400" b="1" i="0" u="none" strike="noStrike" baseline="0" dirty="0">
                <a:latin typeface="Times New Roman" panose="02020603050405020304" pitchFamily="18" charset="0"/>
                <a:cs typeface="Times New Roman" panose="02020603050405020304" pitchFamily="18" charset="0"/>
              </a:rPr>
              <a:t>(kW h) </a:t>
            </a:r>
            <a:r>
              <a:rPr lang="es-MX" sz="2400" b="0" i="0" u="none" strike="noStrike" baseline="0" dirty="0">
                <a:latin typeface="Times New Roman" panose="02020603050405020304" pitchFamily="18" charset="0"/>
                <a:cs typeface="Times New Roman" panose="02020603050405020304" pitchFamily="18" charset="0"/>
              </a:rPr>
              <a:t>es la unidad comercial usual de energía eléctrica. </a:t>
            </a:r>
          </a:p>
        </p:txBody>
      </p:sp>
    </p:spTree>
    <p:extLst>
      <p:ext uri="{BB962C8B-B14F-4D97-AF65-F5344CB8AC3E}">
        <p14:creationId xmlns:p14="http://schemas.microsoft.com/office/powerpoint/2010/main" val="1754931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C6550B-AE47-A970-C4B0-3746DB88BF8A}"/>
              </a:ext>
            </a:extLst>
          </p:cNvPr>
          <p:cNvSpPr txBox="1"/>
          <p:nvPr/>
        </p:nvSpPr>
        <p:spPr>
          <a:xfrm>
            <a:off x="0" y="26610"/>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 kilowatt-hora es el trabajo total realizado en 1 hora (3600 s) cuando la potencia es 1 kilowatt (10 </a:t>
            </a:r>
            <a:r>
              <a:rPr lang="es-MX" sz="2400" b="0" i="0" u="none" strike="noStrike" baseline="30000" dirty="0">
                <a:latin typeface="Times New Roman" panose="02020603050405020304" pitchFamily="18" charset="0"/>
                <a:cs typeface="Times New Roman" panose="02020603050405020304" pitchFamily="18" charset="0"/>
              </a:rPr>
              <a:t>3</a:t>
            </a:r>
            <a:r>
              <a:rPr lang="es-MX" sz="2400" b="0" i="0" u="none" strike="noStrike" baseline="0" dirty="0">
                <a:latin typeface="Times New Roman" panose="02020603050405020304" pitchFamily="18" charset="0"/>
                <a:cs typeface="Times New Roman" panose="02020603050405020304" pitchFamily="18" charset="0"/>
              </a:rPr>
              <a:t> J/s), así que:</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6A8E2D0-AF89-732C-617F-C82A40E85F42}"/>
              </a:ext>
            </a:extLst>
          </p:cNvPr>
          <p:cNvPicPr>
            <a:picLocks noChangeAspect="1"/>
          </p:cNvPicPr>
          <p:nvPr/>
        </p:nvPicPr>
        <p:blipFill>
          <a:blip r:embed="rId2"/>
          <a:stretch>
            <a:fillRect/>
          </a:stretch>
        </p:blipFill>
        <p:spPr>
          <a:xfrm>
            <a:off x="0" y="980728"/>
            <a:ext cx="9144000" cy="739589"/>
          </a:xfrm>
          <a:prstGeom prst="rect">
            <a:avLst/>
          </a:prstGeom>
          <a:ln w="12700">
            <a:solidFill>
              <a:schemeClr val="tx1"/>
            </a:solidFill>
          </a:ln>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043B6C6-1CE8-D913-9572-73BF89A58AE7}"/>
                  </a:ext>
                </a:extLst>
              </p:cNvPr>
              <p:cNvSpPr txBox="1"/>
              <p:nvPr/>
            </p:nvSpPr>
            <p:spPr>
              <a:xfrm>
                <a:off x="12858" y="1997839"/>
                <a:ext cx="9143999" cy="3046988"/>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kilowatt-hora es una unidad de </a:t>
                </a:r>
                <a:r>
                  <a:rPr lang="es-MX" sz="2400" b="0" i="1" u="none" strike="noStrike" baseline="0" dirty="0">
                    <a:latin typeface="Times New Roman" panose="02020603050405020304" pitchFamily="18" charset="0"/>
                    <a:cs typeface="Times New Roman" panose="02020603050405020304" pitchFamily="18" charset="0"/>
                  </a:rPr>
                  <a:t>trabajo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energía</a:t>
                </a:r>
                <a:r>
                  <a:rPr lang="es-MX" sz="2400" b="0" i="0" u="none" strike="noStrike" baseline="0" dirty="0">
                    <a:latin typeface="Times New Roman" panose="02020603050405020304" pitchFamily="18" charset="0"/>
                    <a:cs typeface="Times New Roman" panose="02020603050405020304" pitchFamily="18" charset="0"/>
                  </a:rPr>
                  <a:t>, no de potencia.</a:t>
                </a:r>
              </a:p>
              <a:p>
                <a:pPr algn="l"/>
                <a:r>
                  <a:rPr lang="es-MX" sz="2400" b="0" i="0" u="none" strike="noStrike" baseline="0" dirty="0">
                    <a:latin typeface="Times New Roman" panose="02020603050405020304" pitchFamily="18" charset="0"/>
                    <a:cs typeface="Times New Roman" panose="02020603050405020304" pitchFamily="18" charset="0"/>
                  </a:rPr>
                  <a:t>En mecánica, también expresamos la potencia en términos de fuerza y velocidad.</a:t>
                </a:r>
              </a:p>
              <a:p>
                <a:pPr algn="l"/>
                <a:r>
                  <a:rPr lang="es-MX" sz="2400" b="0" i="0" u="none" strike="noStrike" baseline="0" dirty="0">
                    <a:latin typeface="Times New Roman" panose="02020603050405020304" pitchFamily="18" charset="0"/>
                    <a:cs typeface="Times New Roman" panose="02020603050405020304" pitchFamily="18" charset="0"/>
                  </a:rPr>
                  <a:t>Suponga que una fuerza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S actúa sobre un cuerpo que tiene un desplazamiento vectorial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a:t>
                </a:r>
              </a:p>
              <a:p>
                <a:r>
                  <a:rPr lang="es-MX" sz="2400" b="0" i="0" u="none" strike="noStrike" baseline="0" dirty="0">
                    <a:latin typeface="Times New Roman" panose="02020603050405020304" pitchFamily="18" charset="0"/>
                    <a:cs typeface="Times New Roman" panose="02020603050405020304" pitchFamily="18" charset="0"/>
                  </a:rPr>
                  <a:t> Si </a:t>
                </a:r>
                <a14:m>
                  <m:oMath xmlns:m="http://schemas.openxmlformats.org/officeDocument/2006/math">
                    <m:sSub>
                      <m:sSubPr>
                        <m:ctrlPr>
                          <a:rPr lang="es-MX" sz="2400" b="0" i="1" u="none" strike="noStrike" baseline="0" smtClean="0">
                            <a:latin typeface="Cambria Math" panose="02040503050406030204" pitchFamily="18" charset="0"/>
                            <a:cs typeface="Times New Roman" panose="02020603050405020304" pitchFamily="18" charset="0"/>
                          </a:rPr>
                        </m:ctrlPr>
                      </m:sSubPr>
                      <m:e>
                        <m:r>
                          <a:rPr lang="es-MX" sz="2400" b="0" i="1" u="none" strike="noStrike" baseline="0" smtClean="0">
                            <a:latin typeface="Cambria Math" panose="02040503050406030204" pitchFamily="18" charset="0"/>
                            <a:cs typeface="Times New Roman" panose="02020603050405020304" pitchFamily="18" charset="0"/>
                          </a:rPr>
                          <m:t>𝐹</m:t>
                        </m:r>
                      </m:e>
                      <m:sub>
                        <m:r>
                          <a:rPr lang="es-MX" sz="2400" b="0" i="1" u="none" strike="noStrike" baseline="0" smtClean="0">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b="0" i="0" u="none" strike="noStrike" baseline="0" dirty="0">
                    <a:latin typeface="Times New Roman" panose="02020603050405020304" pitchFamily="18" charset="0"/>
                    <a:cs typeface="Times New Roman" panose="02020603050405020304" pitchFamily="18" charset="0"/>
                  </a:rPr>
                  <a:t> es la componente de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tangente a la trayectoria (paralela 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1"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entonces el trabajo realizado por la fuerza 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W</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s-MX" sz="2400" i="1">
                            <a:latin typeface="Cambria Math" panose="02040503050406030204" pitchFamily="18" charset="0"/>
                            <a:cs typeface="Times New Roman" panose="02020603050405020304" pitchFamily="18" charset="0"/>
                          </a:rPr>
                        </m:ctrlPr>
                      </m:sSubPr>
                      <m:e>
                        <m:r>
                          <a:rPr lang="es-MX" sz="2400" i="1">
                            <a:latin typeface="Cambria Math" panose="02040503050406030204" pitchFamily="18" charset="0"/>
                            <a:cs typeface="Times New Roman" panose="02020603050405020304" pitchFamily="18" charset="0"/>
                          </a:rPr>
                          <m:t>𝐹</m:t>
                        </m:r>
                      </m:e>
                      <m:sub>
                        <m:r>
                          <a:rPr lang="es-MX" sz="2400" i="1">
                            <a:latin typeface="Cambria Math" panose="02040503050406030204" pitchFamily="18" charset="0"/>
                            <a:ea typeface="Cambria Math" panose="02040503050406030204" pitchFamily="18" charset="0"/>
                            <a:cs typeface="Times New Roman" panose="02020603050405020304" pitchFamily="18" charset="0"/>
                          </a:rPr>
                          <m:t>∥</m:t>
                        </m:r>
                      </m:sub>
                    </m:sSub>
                  </m:oMath>
                </a14:m>
                <a:r>
                  <a:rPr lang="es-MX" sz="2400" i="1"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y la potencia media es:</a:t>
                </a:r>
                <a:endParaRPr lang="es-MX" sz="2400" dirty="0">
                  <a:latin typeface="Times New Roman" panose="02020603050405020304" pitchFamily="18" charset="0"/>
                  <a:cs typeface="Times New Roman" panose="02020603050405020304" pitchFamily="18" charset="0"/>
                </a:endParaRPr>
              </a:p>
            </p:txBody>
          </p:sp>
        </mc:Choice>
        <mc:Fallback xmlns="">
          <p:sp>
            <p:nvSpPr>
              <p:cNvPr id="6" name="CuadroTexto 5">
                <a:extLst>
                  <a:ext uri="{FF2B5EF4-FFF2-40B4-BE49-F238E27FC236}">
                    <a16:creationId xmlns:a16="http://schemas.microsoft.com/office/drawing/2014/main" id="{7043B6C6-1CE8-D913-9572-73BF89A58AE7}"/>
                  </a:ext>
                </a:extLst>
              </p:cNvPr>
              <p:cNvSpPr txBox="1">
                <a:spLocks noRot="1" noChangeAspect="1" noMove="1" noResize="1" noEditPoints="1" noAdjustHandles="1" noChangeArrowheads="1" noChangeShapeType="1" noTextEdit="1"/>
              </p:cNvSpPr>
              <p:nvPr/>
            </p:nvSpPr>
            <p:spPr>
              <a:xfrm>
                <a:off x="12858" y="1997839"/>
                <a:ext cx="9143999" cy="3046988"/>
              </a:xfrm>
              <a:prstGeom prst="rect">
                <a:avLst/>
              </a:prstGeom>
              <a:blipFill>
                <a:blip r:embed="rId3"/>
                <a:stretch>
                  <a:fillRect l="-1000" t="-1600" b="-4200"/>
                </a:stretch>
              </a:blipFill>
            </p:spPr>
            <p:txBody>
              <a:bodyPr/>
              <a:lstStyle/>
              <a:p>
                <a:r>
                  <a:rPr lang="es-MX">
                    <a:noFill/>
                  </a:rPr>
                  <a:t> </a:t>
                </a:r>
              </a:p>
            </p:txBody>
          </p:sp>
        </mc:Fallback>
      </mc:AlternateContent>
      <p:pic>
        <p:nvPicPr>
          <p:cNvPr id="8" name="Imagen 7">
            <a:extLst>
              <a:ext uri="{FF2B5EF4-FFF2-40B4-BE49-F238E27FC236}">
                <a16:creationId xmlns:a16="http://schemas.microsoft.com/office/drawing/2014/main" id="{99C1A8AA-9B80-6729-707C-F4AB4D007FC8}"/>
              </a:ext>
            </a:extLst>
          </p:cNvPr>
          <p:cNvPicPr>
            <a:picLocks noChangeAspect="1"/>
          </p:cNvPicPr>
          <p:nvPr/>
        </p:nvPicPr>
        <p:blipFill>
          <a:blip r:embed="rId4"/>
          <a:stretch>
            <a:fillRect/>
          </a:stretch>
        </p:blipFill>
        <p:spPr>
          <a:xfrm>
            <a:off x="971600" y="4987082"/>
            <a:ext cx="7681731" cy="1826294"/>
          </a:xfrm>
          <a:prstGeom prst="rect">
            <a:avLst/>
          </a:prstGeom>
          <a:ln w="12700">
            <a:solidFill>
              <a:schemeClr val="tx1"/>
            </a:solidFill>
          </a:ln>
        </p:spPr>
      </p:pic>
    </p:spTree>
    <p:extLst>
      <p:ext uri="{BB962C8B-B14F-4D97-AF65-F5344CB8AC3E}">
        <p14:creationId xmlns:p14="http://schemas.microsoft.com/office/powerpoint/2010/main" val="4098560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2A4E74-20A8-99C3-CAAC-6A3AA4039C7F}"/>
              </a:ext>
            </a:extLst>
          </p:cNvPr>
          <p:cNvSpPr txBox="1"/>
          <p:nvPr/>
        </p:nvSpPr>
        <p:spPr>
          <a:xfrm>
            <a:off x="0" y="83"/>
            <a:ext cx="9144000" cy="461665"/>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La potencia instantánea </a:t>
            </a:r>
            <a:r>
              <a:rPr lang="es-MX" sz="2400" b="0" i="1" u="none" strike="noStrike" baseline="0" dirty="0">
                <a:latin typeface="Times New Roman" panose="02020603050405020304" pitchFamily="18" charset="0"/>
                <a:cs typeface="Times New Roman" panose="02020603050405020304" pitchFamily="18" charset="0"/>
              </a:rPr>
              <a:t>P </a:t>
            </a:r>
            <a:r>
              <a:rPr lang="es-MX" sz="2400" b="0" i="0" u="none" strike="noStrike" baseline="0" dirty="0">
                <a:latin typeface="Times New Roman" panose="02020603050405020304" pitchFamily="18" charset="0"/>
                <a:cs typeface="Times New Roman" panose="02020603050405020304" pitchFamily="18" charset="0"/>
              </a:rPr>
              <a:t>es el límite de esta expresión cuando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 </a:t>
            </a:r>
            <a:r>
              <a:rPr lang="es-MX" sz="2400" b="0" i="0" u="none" strike="noStrike" baseline="0" dirty="0">
                <a:latin typeface="Times New Roman" panose="02020603050405020304" pitchFamily="18" charset="0"/>
                <a:cs typeface="Times New Roman" panose="02020603050405020304" pitchFamily="18" charset="0"/>
              </a:rPr>
              <a:t>0:</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6C3693B3-51F0-0325-BBC8-D9AA3F648FAF}"/>
              </a:ext>
            </a:extLst>
          </p:cNvPr>
          <p:cNvPicPr>
            <a:picLocks noChangeAspect="1"/>
          </p:cNvPicPr>
          <p:nvPr/>
        </p:nvPicPr>
        <p:blipFill>
          <a:blip r:embed="rId2"/>
          <a:stretch>
            <a:fillRect/>
          </a:stretch>
        </p:blipFill>
        <p:spPr>
          <a:xfrm>
            <a:off x="0" y="4285948"/>
            <a:ext cx="9144000" cy="943252"/>
          </a:xfrm>
          <a:prstGeom prst="rect">
            <a:avLst/>
          </a:prstGeom>
          <a:ln w="12700">
            <a:solidFill>
              <a:schemeClr val="tx1"/>
            </a:solidFill>
          </a:ln>
        </p:spPr>
      </p:pic>
      <p:sp>
        <p:nvSpPr>
          <p:cNvPr id="9" name="CuadroTexto 8">
            <a:extLst>
              <a:ext uri="{FF2B5EF4-FFF2-40B4-BE49-F238E27FC236}">
                <a16:creationId xmlns:a16="http://schemas.microsoft.com/office/drawing/2014/main" id="{556ABCF1-5C03-337B-5AB0-BDA251364021}"/>
              </a:ext>
            </a:extLst>
          </p:cNvPr>
          <p:cNvSpPr txBox="1"/>
          <p:nvPr/>
        </p:nvSpPr>
        <p:spPr>
          <a:xfrm>
            <a:off x="-1" y="2924944"/>
            <a:ext cx="9144000"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donde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es la magnitud de la </a:t>
            </a:r>
            <a:r>
              <a:rPr lang="es-MX" sz="2400" b="1" i="0" u="none" strike="noStrike" baseline="0" dirty="0">
                <a:latin typeface="Times New Roman" panose="02020603050405020304" pitchFamily="18" charset="0"/>
                <a:cs typeface="Times New Roman" panose="02020603050405020304" pitchFamily="18" charset="0"/>
              </a:rPr>
              <a:t>velocidad instantánea</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También podemos expresar la ecuación en términos del producto escalar:</a:t>
            </a:r>
            <a:endParaRPr lang="es-MX"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4CB5E620-B95D-D2CC-4664-B8B7C40016C4}"/>
                  </a:ext>
                </a:extLst>
              </p:cNvPr>
              <p:cNvSpPr txBox="1"/>
              <p:nvPr/>
            </p:nvSpPr>
            <p:spPr>
              <a:xfrm>
                <a:off x="1835696" y="1052736"/>
                <a:ext cx="5314147" cy="1055032"/>
              </a:xfrm>
              <a:prstGeom prst="rect">
                <a:avLst/>
              </a:prstGeom>
              <a:noFill/>
              <a:ln w="12700">
                <a:solidFill>
                  <a:schemeClr val="tx1"/>
                </a:solidFill>
              </a:ln>
            </p:spPr>
            <p:txBody>
              <a:bodyPr wrap="none" lIns="0" tIns="0" rIns="0" bIns="0" rtlCol="0">
                <a:spAutoFit/>
              </a:bodyPr>
              <a:lstStyle/>
              <a:p>
                <a14:m>
                  <m:oMath xmlns:m="http://schemas.openxmlformats.org/officeDocument/2006/math">
                    <m:r>
                      <a:rPr lang="es-MX" sz="4400" b="0" i="1" smtClean="0">
                        <a:latin typeface="Cambria Math" panose="02040503050406030204" pitchFamily="18" charset="0"/>
                      </a:rPr>
                      <m:t>𝑝</m:t>
                    </m:r>
                    <m:r>
                      <a:rPr lang="es-MX" sz="4400" b="0" i="1" smtClean="0">
                        <a:latin typeface="Cambria Math" panose="02040503050406030204" pitchFamily="18" charset="0"/>
                      </a:rPr>
                      <m:t>=</m:t>
                    </m:r>
                  </m:oMath>
                </a14:m>
                <a:r>
                  <a:rPr lang="es-MX" sz="4400" dirty="0"/>
                  <a:t> </a:t>
                </a:r>
                <a14:m>
                  <m:oMath xmlns:m="http://schemas.openxmlformats.org/officeDocument/2006/math">
                    <m:limLow>
                      <m:limLowPr>
                        <m:ctrlPr>
                          <a:rPr lang="es-MX" sz="4400" i="1">
                            <a:latin typeface="Cambria Math" panose="02040503050406030204" pitchFamily="18" charset="0"/>
                          </a:rPr>
                        </m:ctrlPr>
                      </m:limLowPr>
                      <m:e>
                        <m:r>
                          <m:rPr>
                            <m:sty m:val="p"/>
                          </m:rPr>
                          <a:rPr lang="es-MX" sz="4400">
                            <a:latin typeface="Cambria Math" panose="02040503050406030204" pitchFamily="18" charset="0"/>
                          </a:rPr>
                          <m:t>lim</m:t>
                        </m:r>
                      </m:e>
                      <m:lim>
                        <m:r>
                          <a:rPr lang="es-MX" sz="4400" i="1">
                            <a:latin typeface="Cambria Math" panose="02040503050406030204" pitchFamily="18" charset="0"/>
                            <a:ea typeface="Cambria Math" panose="02040503050406030204" pitchFamily="18" charset="0"/>
                          </a:rPr>
                          <m:t>∆</m:t>
                        </m:r>
                        <m:r>
                          <a:rPr lang="es-MX" sz="4400" i="1">
                            <a:latin typeface="Cambria Math" panose="02040503050406030204" pitchFamily="18" charset="0"/>
                            <a:ea typeface="Cambria Math" panose="02040503050406030204" pitchFamily="18" charset="0"/>
                          </a:rPr>
                          <m:t>𝑡</m:t>
                        </m:r>
                        <m:r>
                          <a:rPr lang="es-MX" sz="4400" i="1">
                            <a:latin typeface="Cambria Math" panose="02040503050406030204" pitchFamily="18" charset="0"/>
                            <a:ea typeface="Cambria Math" panose="02040503050406030204" pitchFamily="18" charset="0"/>
                          </a:rPr>
                          <m:t>→0</m:t>
                        </m:r>
                      </m:lim>
                    </m:limLow>
                    <m:d>
                      <m:dPr>
                        <m:ctrlPr>
                          <a:rPr lang="es-MX" sz="4400" i="1">
                            <a:latin typeface="Cambria Math" panose="02040503050406030204" pitchFamily="18" charset="0"/>
                          </a:rPr>
                        </m:ctrlPr>
                      </m:dPr>
                      <m:e>
                        <m:sSub>
                          <m:sSubPr>
                            <m:ctrlPr>
                              <a:rPr lang="es-MX" sz="4400" i="1">
                                <a:latin typeface="Cambria Math" panose="02040503050406030204" pitchFamily="18" charset="0"/>
                              </a:rPr>
                            </m:ctrlPr>
                          </m:sSubPr>
                          <m:e>
                            <m:r>
                              <a:rPr lang="es-MX" sz="4400" i="1">
                                <a:latin typeface="Cambria Math" panose="02040503050406030204" pitchFamily="18" charset="0"/>
                              </a:rPr>
                              <m:t>𝐹</m:t>
                            </m:r>
                          </m:e>
                          <m:sub>
                            <m:r>
                              <a:rPr lang="es-MX" sz="4400" i="1">
                                <a:latin typeface="Cambria Math" panose="02040503050406030204" pitchFamily="18" charset="0"/>
                                <a:ea typeface="Cambria Math" panose="02040503050406030204" pitchFamily="18" charset="0"/>
                              </a:rPr>
                              <m:t>∥</m:t>
                            </m:r>
                          </m:sub>
                        </m:sSub>
                        <m:f>
                          <m:fPr>
                            <m:ctrlPr>
                              <a:rPr lang="es-MX" sz="4400" i="1">
                                <a:latin typeface="Cambria Math" panose="02040503050406030204" pitchFamily="18" charset="0"/>
                              </a:rPr>
                            </m:ctrlPr>
                          </m:fPr>
                          <m:num>
                            <m:sSub>
                              <m:sSubPr>
                                <m:ctrlPr>
                                  <a:rPr lang="es-MX" sz="4400" i="1">
                                    <a:latin typeface="Cambria Math" panose="02040503050406030204" pitchFamily="18" charset="0"/>
                                  </a:rPr>
                                </m:ctrlPr>
                              </m:sSubPr>
                              <m:e>
                                <m:r>
                                  <a:rPr lang="es-MX" sz="4400" i="1">
                                    <a:latin typeface="Cambria Math" panose="02040503050406030204" pitchFamily="18" charset="0"/>
                                    <a:ea typeface="Cambria Math" panose="02040503050406030204" pitchFamily="18" charset="0"/>
                                  </a:rPr>
                                  <m:t>∆</m:t>
                                </m:r>
                              </m:e>
                              <m:sub>
                                <m:r>
                                  <a:rPr lang="es-MX" sz="4400" i="1">
                                    <a:latin typeface="Cambria Math" panose="02040503050406030204" pitchFamily="18" charset="0"/>
                                  </a:rPr>
                                  <m:t>𝑆</m:t>
                                </m:r>
                              </m:sub>
                            </m:sSub>
                          </m:num>
                          <m:den>
                            <m:r>
                              <a:rPr lang="es-MX" sz="4400" i="1">
                                <a:latin typeface="Cambria Math" panose="02040503050406030204" pitchFamily="18" charset="0"/>
                                <a:ea typeface="Cambria Math" panose="02040503050406030204" pitchFamily="18" charset="0"/>
                              </a:rPr>
                              <m:t>∆</m:t>
                            </m:r>
                            <m:r>
                              <a:rPr lang="es-MX" sz="4400" i="1">
                                <a:latin typeface="Cambria Math" panose="02040503050406030204" pitchFamily="18" charset="0"/>
                                <a:ea typeface="Cambria Math" panose="02040503050406030204" pitchFamily="18" charset="0"/>
                              </a:rPr>
                              <m:t>𝑡</m:t>
                            </m:r>
                          </m:den>
                        </m:f>
                      </m:e>
                    </m:d>
                    <m:r>
                      <a:rPr lang="es-MX" sz="4400" b="0" i="1" smtClean="0">
                        <a:latin typeface="Cambria Math" panose="02040503050406030204" pitchFamily="18" charset="0"/>
                        <a:ea typeface="Cambria Math" panose="02040503050406030204" pitchFamily="18" charset="0"/>
                      </a:rPr>
                      <m:t>=</m:t>
                    </m:r>
                    <m:sSub>
                      <m:sSubPr>
                        <m:ctrlPr>
                          <a:rPr lang="es-MX" sz="4400" i="1">
                            <a:latin typeface="Cambria Math" panose="02040503050406030204" pitchFamily="18" charset="0"/>
                          </a:rPr>
                        </m:ctrlPr>
                      </m:sSubPr>
                      <m:e>
                        <m:r>
                          <a:rPr lang="es-MX" sz="4400" i="1">
                            <a:latin typeface="Cambria Math" panose="02040503050406030204" pitchFamily="18" charset="0"/>
                          </a:rPr>
                          <m:t>𝐹</m:t>
                        </m:r>
                      </m:e>
                      <m:sub>
                        <m:r>
                          <a:rPr lang="es-MX" sz="4400" i="1">
                            <a:latin typeface="Cambria Math" panose="02040503050406030204" pitchFamily="18" charset="0"/>
                            <a:ea typeface="Cambria Math" panose="02040503050406030204" pitchFamily="18" charset="0"/>
                          </a:rPr>
                          <m:t>∥</m:t>
                        </m:r>
                      </m:sub>
                    </m:sSub>
                    <m:r>
                      <a:rPr lang="es-MX" sz="4400" b="0" i="1" smtClean="0">
                        <a:latin typeface="Cambria Math" panose="02040503050406030204" pitchFamily="18" charset="0"/>
                        <a:ea typeface="Cambria Math" panose="02040503050406030204" pitchFamily="18" charset="0"/>
                      </a:rPr>
                      <m:t>𝑣</m:t>
                    </m:r>
                  </m:oMath>
                </a14:m>
                <a:endParaRPr lang="es-MX" sz="4400" dirty="0"/>
              </a:p>
            </p:txBody>
          </p:sp>
        </mc:Choice>
        <mc:Fallback xmlns="">
          <p:sp>
            <p:nvSpPr>
              <p:cNvPr id="4" name="CuadroTexto 3">
                <a:extLst>
                  <a:ext uri="{FF2B5EF4-FFF2-40B4-BE49-F238E27FC236}">
                    <a16:creationId xmlns:a16="http://schemas.microsoft.com/office/drawing/2014/main" id="{4CB5E620-B95D-D2CC-4664-B8B7C40016C4}"/>
                  </a:ext>
                </a:extLst>
              </p:cNvPr>
              <p:cNvSpPr txBox="1">
                <a:spLocks noRot="1" noChangeAspect="1" noMove="1" noResize="1" noEditPoints="1" noAdjustHandles="1" noChangeArrowheads="1" noChangeShapeType="1" noTextEdit="1"/>
              </p:cNvSpPr>
              <p:nvPr/>
            </p:nvSpPr>
            <p:spPr>
              <a:xfrm>
                <a:off x="1835696" y="1052736"/>
                <a:ext cx="5314147" cy="1055032"/>
              </a:xfrm>
              <a:prstGeom prst="rect">
                <a:avLst/>
              </a:prstGeom>
              <a:blipFill>
                <a:blip r:embed="rId3"/>
                <a:stretch>
                  <a:fillRect/>
                </a:stretch>
              </a:blipFill>
              <a:ln w="12700">
                <a:solidFill>
                  <a:schemeClr val="tx1"/>
                </a:solidFill>
              </a:ln>
            </p:spPr>
            <p:txBody>
              <a:bodyPr/>
              <a:lstStyle/>
              <a:p>
                <a:r>
                  <a:rPr lang="es-MX">
                    <a:noFill/>
                  </a:rPr>
                  <a:t> </a:t>
                </a:r>
              </a:p>
            </p:txBody>
          </p:sp>
        </mc:Fallback>
      </mc:AlternateContent>
    </p:spTree>
    <p:extLst>
      <p:ext uri="{BB962C8B-B14F-4D97-AF65-F5344CB8AC3E}">
        <p14:creationId xmlns:p14="http://schemas.microsoft.com/office/powerpoint/2010/main" val="113938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CF89CC-8635-4DD2-DB7F-2226265C706B}"/>
              </a:ext>
            </a:extLst>
          </p:cNvPr>
          <p:cNvSpPr txBox="1"/>
          <p:nvPr/>
        </p:nvSpPr>
        <p:spPr>
          <a:xfrm>
            <a:off x="0" y="-1266"/>
            <a:ext cx="9144000"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Como ilustración de la ecuación, pensemos en una persona que empuja un automóvil averiado. </a:t>
            </a:r>
          </a:p>
          <a:p>
            <a:pPr algn="l"/>
            <a:r>
              <a:rPr lang="es-MX" sz="2400" b="0" i="0" u="none" strike="noStrike" baseline="0" dirty="0">
                <a:latin typeface="Times New Roman" panose="02020603050405020304" pitchFamily="18" charset="0"/>
                <a:cs typeface="Times New Roman" panose="02020603050405020304" pitchFamily="18" charset="0"/>
              </a:rPr>
              <a:t>Si lo empuja y tiene un desplazamiento </a:t>
            </a:r>
            <a:r>
              <a:rPr lang="es-MX" sz="2400" b="1" i="1" u="none" strike="noStrike" baseline="0" dirty="0">
                <a:latin typeface="Times New Roman" panose="02020603050405020304" pitchFamily="18" charset="0"/>
                <a:cs typeface="Times New Roman" panose="02020603050405020304" pitchFamily="18" charset="0"/>
              </a:rPr>
              <a:t>s</a:t>
            </a:r>
            <a:r>
              <a:rPr lang="es-MX" sz="2400" b="0" i="0" u="none" strike="noStrike" baseline="0" dirty="0">
                <a:latin typeface="Times New Roman" panose="02020603050405020304" pitchFamily="18" charset="0"/>
                <a:cs typeface="Times New Roman" panose="02020603050405020304" pitchFamily="18" charset="0"/>
              </a:rPr>
              <a:t> con una fuerza constante </a:t>
            </a:r>
            <a:r>
              <a:rPr lang="es-MX" sz="2400" b="1" i="1" u="none" strike="noStrike" baseline="0" dirty="0">
                <a:latin typeface="Times New Roman" panose="02020603050405020304" pitchFamily="18" charset="0"/>
                <a:cs typeface="Times New Roman" panose="02020603050405020304" pitchFamily="18" charset="0"/>
              </a:rPr>
              <a:t>F </a:t>
            </a:r>
            <a:r>
              <a:rPr lang="es-MX" sz="2400" b="0" i="0" u="none" strike="noStrike" baseline="0" dirty="0">
                <a:latin typeface="Times New Roman" panose="02020603050405020304" pitchFamily="18" charset="0"/>
                <a:cs typeface="Times New Roman" panose="02020603050405020304" pitchFamily="18" charset="0"/>
              </a:rPr>
              <a:t>en la dirección del movimiento, la cantidad de trabajo que realiza sobre el auto está dada por la ecuación: </a:t>
            </a:r>
            <a:r>
              <a:rPr lang="es-MX" sz="2400" b="0" i="1" u="none" strike="noStrike" baseline="0" dirty="0">
                <a:latin typeface="Times New Roman" panose="02020603050405020304" pitchFamily="18" charset="0"/>
                <a:cs typeface="Times New Roman" panose="02020603050405020304" pitchFamily="18" charset="0"/>
              </a:rPr>
              <a:t>W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Fs</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Sin embargo, ¿qué ocurre si la persona empuja con un ángulo f con respecto al desplazamiento del automóvil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4" name="Imagen 3">
            <a:extLst>
              <a:ext uri="{FF2B5EF4-FFF2-40B4-BE49-F238E27FC236}">
                <a16:creationId xmlns:a16="http://schemas.microsoft.com/office/drawing/2014/main" id="{7DD3A9EF-F3BE-497F-AAFD-A0491FDB193E}"/>
              </a:ext>
            </a:extLst>
          </p:cNvPr>
          <p:cNvPicPr>
            <a:picLocks noChangeAspect="1"/>
          </p:cNvPicPr>
          <p:nvPr/>
        </p:nvPicPr>
        <p:blipFill>
          <a:blip r:embed="rId2"/>
          <a:stretch>
            <a:fillRect/>
          </a:stretch>
        </p:blipFill>
        <p:spPr>
          <a:xfrm>
            <a:off x="0" y="3179573"/>
            <a:ext cx="9144000" cy="1617579"/>
          </a:xfrm>
          <a:prstGeom prst="rect">
            <a:avLst/>
          </a:prstGeom>
        </p:spPr>
      </p:pic>
    </p:spTree>
    <p:extLst>
      <p:ext uri="{BB962C8B-B14F-4D97-AF65-F5344CB8AC3E}">
        <p14:creationId xmlns:p14="http://schemas.microsoft.com/office/powerpoint/2010/main" val="3156260621"/>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5783</Words>
  <Application>Microsoft Office PowerPoint</Application>
  <PresentationFormat>Presentación en pantalla (4:3)</PresentationFormat>
  <Paragraphs>289</Paragraphs>
  <Slides>83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83</vt:i4>
      </vt:variant>
    </vt:vector>
  </HeadingPairs>
  <TitlesOfParts>
    <vt:vector size="90" baseType="lpstr">
      <vt:lpstr>Arial</vt:lpstr>
      <vt:lpstr>Calibri</vt:lpstr>
      <vt:lpstr>Cambria Math</vt:lpstr>
      <vt:lpstr>Times New Roman</vt:lpstr>
      <vt:lpstr>TimesLTStd-Italic</vt:lpstr>
      <vt:lpstr>TimesLTStd-Roman</vt:lpstr>
      <vt:lpstr>Tema de Office</vt:lpstr>
      <vt:lpstr>TRABAJO  y  ENERGÍA CINÉTICA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2025-08-23T19:47:15Z</dcterms:modified>
</cp:coreProperties>
</file>